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4"/>
  </p:sldMasterIdLst>
  <p:notesMasterIdLst>
    <p:notesMasterId r:id="rId309"/>
  </p:notesMasterIdLst>
  <p:handoutMasterIdLst>
    <p:handoutMasterId r:id="rId310"/>
  </p:handoutMasterIdLst>
  <p:sldIdLst>
    <p:sldId id="2147375388" r:id="rId5"/>
    <p:sldId id="4639" r:id="rId6"/>
    <p:sldId id="4482" r:id="rId7"/>
    <p:sldId id="4624" r:id="rId8"/>
    <p:sldId id="4640" r:id="rId9"/>
    <p:sldId id="4307" r:id="rId10"/>
    <p:sldId id="2147375386" r:id="rId11"/>
    <p:sldId id="4658" r:id="rId12"/>
    <p:sldId id="4638" r:id="rId13"/>
    <p:sldId id="2147375383" r:id="rId14"/>
    <p:sldId id="4657" r:id="rId15"/>
    <p:sldId id="472" r:id="rId16"/>
    <p:sldId id="503" r:id="rId17"/>
    <p:sldId id="4641" r:id="rId18"/>
    <p:sldId id="515" r:id="rId19"/>
    <p:sldId id="4628" r:id="rId20"/>
    <p:sldId id="4487" r:id="rId21"/>
    <p:sldId id="516" r:id="rId22"/>
    <p:sldId id="4625" r:id="rId23"/>
    <p:sldId id="1510" r:id="rId24"/>
    <p:sldId id="4306" r:id="rId25"/>
    <p:sldId id="2147375382" r:id="rId26"/>
    <p:sldId id="4647" r:id="rId27"/>
    <p:sldId id="656" r:id="rId28"/>
    <p:sldId id="929" r:id="rId29"/>
    <p:sldId id="2147375381" r:id="rId30"/>
    <p:sldId id="4552" r:id="rId31"/>
    <p:sldId id="4637" r:id="rId32"/>
    <p:sldId id="653" r:id="rId33"/>
    <p:sldId id="4642" r:id="rId34"/>
    <p:sldId id="654" r:id="rId35"/>
    <p:sldId id="4477" r:id="rId36"/>
    <p:sldId id="4322" r:id="rId37"/>
    <p:sldId id="489" r:id="rId38"/>
    <p:sldId id="273" r:id="rId39"/>
    <p:sldId id="4490" r:id="rId40"/>
    <p:sldId id="275" r:id="rId41"/>
    <p:sldId id="4561" r:id="rId42"/>
    <p:sldId id="922" r:id="rId43"/>
    <p:sldId id="4629" r:id="rId44"/>
    <p:sldId id="740" r:id="rId45"/>
    <p:sldId id="4355" r:id="rId46"/>
    <p:sldId id="4356" r:id="rId47"/>
    <p:sldId id="917" r:id="rId48"/>
    <p:sldId id="4329" r:id="rId49"/>
    <p:sldId id="883" r:id="rId50"/>
    <p:sldId id="4620" r:id="rId51"/>
    <p:sldId id="4613" r:id="rId52"/>
    <p:sldId id="4621" r:id="rId53"/>
    <p:sldId id="4622" r:id="rId54"/>
    <p:sldId id="835" r:id="rId55"/>
    <p:sldId id="526" r:id="rId56"/>
    <p:sldId id="884" r:id="rId57"/>
    <p:sldId id="4564" r:id="rId58"/>
    <p:sldId id="528" r:id="rId59"/>
    <p:sldId id="4333" r:id="rId60"/>
    <p:sldId id="293" r:id="rId61"/>
    <p:sldId id="4332" r:id="rId62"/>
    <p:sldId id="642" r:id="rId63"/>
    <p:sldId id="295" r:id="rId64"/>
    <p:sldId id="4341" r:id="rId65"/>
    <p:sldId id="4342" r:id="rId66"/>
    <p:sldId id="4651" r:id="rId67"/>
    <p:sldId id="4660" r:id="rId68"/>
    <p:sldId id="296" r:id="rId69"/>
    <p:sldId id="4491" r:id="rId70"/>
    <p:sldId id="4538" r:id="rId71"/>
    <p:sldId id="4336" r:id="rId72"/>
    <p:sldId id="4338" r:id="rId73"/>
    <p:sldId id="299" r:id="rId74"/>
    <p:sldId id="300" r:id="rId75"/>
    <p:sldId id="302" r:id="rId76"/>
    <p:sldId id="4353" r:id="rId77"/>
    <p:sldId id="4354" r:id="rId78"/>
    <p:sldId id="304" r:id="rId79"/>
    <p:sldId id="741" r:id="rId80"/>
    <p:sldId id="4343" r:id="rId81"/>
    <p:sldId id="4344" r:id="rId82"/>
    <p:sldId id="4493" r:id="rId83"/>
    <p:sldId id="869" r:id="rId84"/>
    <p:sldId id="4494" r:id="rId85"/>
    <p:sldId id="4345" r:id="rId86"/>
    <p:sldId id="4346" r:id="rId87"/>
    <p:sldId id="559" r:id="rId88"/>
    <p:sldId id="4323" r:id="rId89"/>
    <p:sldId id="494" r:id="rId90"/>
    <p:sldId id="1448" r:id="rId91"/>
    <p:sldId id="4632" r:id="rId92"/>
    <p:sldId id="575" r:id="rId93"/>
    <p:sldId id="1434" r:id="rId94"/>
    <p:sldId id="881" r:id="rId95"/>
    <p:sldId id="4476" r:id="rId96"/>
    <p:sldId id="836" r:id="rId97"/>
    <p:sldId id="565" r:id="rId98"/>
    <p:sldId id="4414" r:id="rId99"/>
    <p:sldId id="4618" r:id="rId100"/>
    <p:sldId id="4619" r:id="rId101"/>
    <p:sldId id="4398" r:id="rId102"/>
    <p:sldId id="4393" r:id="rId103"/>
    <p:sldId id="924" r:id="rId104"/>
    <p:sldId id="1438" r:id="rId105"/>
    <p:sldId id="1439" r:id="rId106"/>
    <p:sldId id="1442" r:id="rId107"/>
    <p:sldId id="736" r:id="rId108"/>
    <p:sldId id="4645" r:id="rId109"/>
    <p:sldId id="4395" r:id="rId110"/>
    <p:sldId id="4479" r:id="rId111"/>
    <p:sldId id="1444" r:id="rId112"/>
    <p:sldId id="2147375390" r:id="rId113"/>
    <p:sldId id="4382" r:id="rId114"/>
    <p:sldId id="2147375389" r:id="rId115"/>
    <p:sldId id="2147375393" r:id="rId116"/>
    <p:sldId id="1446" r:id="rId117"/>
    <p:sldId id="4480" r:id="rId118"/>
    <p:sldId id="572" r:id="rId119"/>
    <p:sldId id="1450" r:id="rId120"/>
    <p:sldId id="1451" r:id="rId121"/>
    <p:sldId id="4351" r:id="rId122"/>
    <p:sldId id="4352" r:id="rId123"/>
    <p:sldId id="4399" r:id="rId124"/>
    <p:sldId id="4400" r:id="rId125"/>
    <p:sldId id="576" r:id="rId126"/>
    <p:sldId id="4404" r:id="rId127"/>
    <p:sldId id="4616" r:id="rId128"/>
    <p:sldId id="4617" r:id="rId129"/>
    <p:sldId id="779" r:id="rId130"/>
    <p:sldId id="4495" r:id="rId131"/>
    <p:sldId id="4496" r:id="rId132"/>
    <p:sldId id="4497" r:id="rId133"/>
    <p:sldId id="674" r:id="rId134"/>
    <p:sldId id="4501" r:id="rId135"/>
    <p:sldId id="4502" r:id="rId136"/>
    <p:sldId id="4555" r:id="rId137"/>
    <p:sldId id="675" r:id="rId138"/>
    <p:sldId id="676" r:id="rId139"/>
    <p:sldId id="4661" r:id="rId140"/>
    <p:sldId id="4386" r:id="rId141"/>
    <p:sldId id="4630" r:id="rId142"/>
    <p:sldId id="4631" r:id="rId143"/>
    <p:sldId id="4499" r:id="rId144"/>
    <p:sldId id="4500" r:id="rId145"/>
    <p:sldId id="4409" r:id="rId146"/>
    <p:sldId id="4411" r:id="rId147"/>
    <p:sldId id="585" r:id="rId148"/>
    <p:sldId id="4324" r:id="rId149"/>
    <p:sldId id="491" r:id="rId150"/>
    <p:sldId id="587" r:id="rId151"/>
    <p:sldId id="4449" r:id="rId152"/>
    <p:sldId id="793" r:id="rId153"/>
    <p:sldId id="588" r:id="rId154"/>
    <p:sldId id="2147375394" r:id="rId155"/>
    <p:sldId id="2147375395" r:id="rId156"/>
    <p:sldId id="819" r:id="rId157"/>
    <p:sldId id="820" r:id="rId158"/>
    <p:sldId id="821" r:id="rId159"/>
    <p:sldId id="4416" r:id="rId160"/>
    <p:sldId id="4417" r:id="rId161"/>
    <p:sldId id="4648" r:id="rId162"/>
    <p:sldId id="4649" r:id="rId163"/>
    <p:sldId id="4418" r:id="rId164"/>
    <p:sldId id="4419" r:id="rId165"/>
    <p:sldId id="896" r:id="rId166"/>
    <p:sldId id="595" r:id="rId167"/>
    <p:sldId id="4650" r:id="rId168"/>
    <p:sldId id="596" r:id="rId169"/>
    <p:sldId id="4420" r:id="rId170"/>
    <p:sldId id="4514" r:id="rId171"/>
    <p:sldId id="822" r:id="rId172"/>
    <p:sldId id="4357" r:id="rId173"/>
    <p:sldId id="4358" r:id="rId174"/>
    <p:sldId id="4465" r:id="rId175"/>
    <p:sldId id="4339" r:id="rId176"/>
    <p:sldId id="4340" r:id="rId177"/>
    <p:sldId id="4421" r:id="rId178"/>
    <p:sldId id="4434" r:id="rId179"/>
    <p:sldId id="4422" r:id="rId180"/>
    <p:sldId id="4611" r:id="rId181"/>
    <p:sldId id="4612" r:id="rId182"/>
    <p:sldId id="4537" r:id="rId183"/>
    <p:sldId id="4424" r:id="rId184"/>
    <p:sldId id="4425" r:id="rId185"/>
    <p:sldId id="4609" r:id="rId186"/>
    <p:sldId id="4610" r:id="rId187"/>
    <p:sldId id="4536" r:id="rId188"/>
    <p:sldId id="4509" r:id="rId189"/>
    <p:sldId id="2147375396" r:id="rId190"/>
    <p:sldId id="4662" r:id="rId191"/>
    <p:sldId id="4633" r:id="rId192"/>
    <p:sldId id="4634" r:id="rId193"/>
    <p:sldId id="4635" r:id="rId194"/>
    <p:sldId id="689" r:id="rId195"/>
    <p:sldId id="4438" r:id="rId196"/>
    <p:sldId id="4442" r:id="rId197"/>
    <p:sldId id="4447" r:id="rId198"/>
    <p:sldId id="4435" r:id="rId199"/>
    <p:sldId id="696" r:id="rId200"/>
    <p:sldId id="4413" r:id="rId201"/>
    <p:sldId id="4627" r:id="rId202"/>
    <p:sldId id="4652" r:id="rId203"/>
    <p:sldId id="607" r:id="rId204"/>
    <p:sldId id="4452" r:id="rId205"/>
    <p:sldId id="609" r:id="rId206"/>
    <p:sldId id="4456" r:id="rId207"/>
    <p:sldId id="4451" r:id="rId208"/>
    <p:sldId id="874" r:id="rId209"/>
    <p:sldId id="4578" r:id="rId210"/>
    <p:sldId id="875" r:id="rId211"/>
    <p:sldId id="4457" r:id="rId212"/>
    <p:sldId id="4461" r:id="rId213"/>
    <p:sldId id="4603" r:id="rId214"/>
    <p:sldId id="4604" r:id="rId215"/>
    <p:sldId id="4462" r:id="rId216"/>
    <p:sldId id="4453" r:id="rId217"/>
    <p:sldId id="927" r:id="rId218"/>
    <p:sldId id="4464" r:id="rId219"/>
    <p:sldId id="4347" r:id="rId220"/>
    <p:sldId id="4348" r:id="rId221"/>
    <p:sldId id="4513" r:id="rId222"/>
    <p:sldId id="4508" r:id="rId223"/>
    <p:sldId id="4581" r:id="rId224"/>
    <p:sldId id="4653" r:id="rId225"/>
    <p:sldId id="4512" r:id="rId226"/>
    <p:sldId id="4454" r:id="rId227"/>
    <p:sldId id="4455" r:id="rId228"/>
    <p:sldId id="4474" r:id="rId229"/>
    <p:sldId id="4654" r:id="rId230"/>
    <p:sldId id="4656" r:id="rId231"/>
    <p:sldId id="614" r:id="rId232"/>
    <p:sldId id="4325" r:id="rId233"/>
    <p:sldId id="492" r:id="rId234"/>
    <p:sldId id="617" r:id="rId235"/>
    <p:sldId id="619" r:id="rId236"/>
    <p:sldId id="4600" r:id="rId237"/>
    <p:sldId id="4601" r:id="rId238"/>
    <p:sldId id="620" r:id="rId239"/>
    <p:sldId id="622" r:id="rId240"/>
    <p:sldId id="624" r:id="rId241"/>
    <p:sldId id="905" r:id="rId242"/>
    <p:sldId id="628" r:id="rId243"/>
    <p:sldId id="4663" r:id="rId244"/>
    <p:sldId id="4327" r:id="rId245"/>
    <p:sldId id="4219" r:id="rId246"/>
    <p:sldId id="4302" r:id="rId247"/>
    <p:sldId id="4222" r:id="rId248"/>
    <p:sldId id="4361" r:id="rId249"/>
    <p:sldId id="4362" r:id="rId250"/>
    <p:sldId id="4225" r:id="rId251"/>
    <p:sldId id="4554" r:id="rId252"/>
    <p:sldId id="4515" r:id="rId253"/>
    <p:sldId id="4363" r:id="rId254"/>
    <p:sldId id="4364" r:id="rId255"/>
    <p:sldId id="4235" r:id="rId256"/>
    <p:sldId id="4369" r:id="rId257"/>
    <p:sldId id="4370" r:id="rId258"/>
    <p:sldId id="4239" r:id="rId259"/>
    <p:sldId id="4240" r:id="rId260"/>
    <p:sldId id="4371" r:id="rId261"/>
    <p:sldId id="4372" r:id="rId262"/>
    <p:sldId id="4268" r:id="rId263"/>
    <p:sldId id="4243" r:id="rId264"/>
    <p:sldId id="4244" r:id="rId265"/>
    <p:sldId id="4598" r:id="rId266"/>
    <p:sldId id="4599" r:id="rId267"/>
    <p:sldId id="4535" r:id="rId268"/>
    <p:sldId id="4247" r:id="rId269"/>
    <p:sldId id="4374" r:id="rId270"/>
    <p:sldId id="4375" r:id="rId271"/>
    <p:sldId id="4252" r:id="rId272"/>
    <p:sldId id="4253" r:id="rId273"/>
    <p:sldId id="4378" r:id="rId274"/>
    <p:sldId id="4379" r:id="rId275"/>
    <p:sldId id="4256" r:id="rId276"/>
    <p:sldId id="4426" r:id="rId277"/>
    <p:sldId id="4427" r:id="rId278"/>
    <p:sldId id="4428" r:id="rId279"/>
    <p:sldId id="4597" r:id="rId280"/>
    <p:sldId id="4429" r:id="rId281"/>
    <p:sldId id="4430" r:id="rId282"/>
    <p:sldId id="4585" r:id="rId283"/>
    <p:sldId id="4431" r:id="rId284"/>
    <p:sldId id="4432" r:id="rId285"/>
    <p:sldId id="4433" r:id="rId286"/>
    <p:sldId id="4376" r:id="rId287"/>
    <p:sldId id="4377" r:id="rId288"/>
    <p:sldId id="4472" r:id="rId289"/>
    <p:sldId id="4326" r:id="rId290"/>
    <p:sldId id="879" r:id="rId291"/>
    <p:sldId id="4525" r:id="rId292"/>
    <p:sldId id="4526" r:id="rId293"/>
    <p:sldId id="4533" r:id="rId294"/>
    <p:sldId id="4328" r:id="rId295"/>
    <p:sldId id="749" r:id="rId296"/>
    <p:sldId id="748" r:id="rId297"/>
    <p:sldId id="4643" r:id="rId298"/>
    <p:sldId id="750" r:id="rId299"/>
    <p:sldId id="4664" r:id="rId300"/>
    <p:sldId id="2147375387" r:id="rId301"/>
    <p:sldId id="4553" r:id="rId302"/>
    <p:sldId id="4296" r:id="rId303"/>
    <p:sldId id="751" r:id="rId304"/>
    <p:sldId id="752" r:id="rId305"/>
    <p:sldId id="4298" r:id="rId306"/>
    <p:sldId id="4303" r:id="rId307"/>
    <p:sldId id="4291" r:id="rId30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0" userDrawn="1">
          <p15:clr>
            <a:srgbClr val="A4A3A4"/>
          </p15:clr>
        </p15:guide>
        <p15:guide id="2" pos="46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515629-DD85-B560-5CDB-A669014F81A1}" name="Katie Williams" initials="KW" userId="S::KtWilliams@fhi360.org::5f1bf0e6-3ff6-4d92-8b85-a4340d55b8fc" providerId="AD"/>
  <p188:author id="{3F1D7C2C-390B-79B4-94E4-0882ACE2AB6C}" name="Katie Williams" initials="KW" userId="S::ktwilliams@fhi360.org::5f1bf0e6-3ff6-4d92-8b85-a4340d55b8fc" providerId="AD"/>
  <p188:author id="{E4F20B82-C8BD-7017-E6C4-565409AA0AB3}" name="Chris Obermeyer" initials="CO" userId="S::CObermeyer@fhi360.org::f59cb17d-0206-436b-9fed-3d5a1bcd76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Sadr, Wafaa M." initials="WME" lastIdx="152" clrIdx="0"/>
  <p:cmAuthor id="1" name="Chetty, Agnes" initials="AC" lastIdx="3" clrIdx="1"/>
  <p:cmAuthor id="2" name="Murrman, Marita K." initials="MMK" lastIdx="8" clrIdx="2"/>
  <p:cmAuthor id="3" name="Wafaa El-Sadr" initials="WES" lastIdx="17" clrIdx="3"/>
  <p:cmAuthor id="4" name="Djomand, Gaston (CDC/CGH/DGHA)" initials="DG(" lastIdx="2" clrIdx="4"/>
  <p:cmAuthor id="5" name="Olsen, Halli" initials="HO" lastIdx="1" clrIdx="5"/>
  <p:cmAuthor id="6" name="Franks, Julie C." initials="JF" lastIdx="6" clrIdx="6"/>
  <p:cmAuthor id="7" name="Julie Franks" initials="JF" lastIdx="245" clrIdx="7"/>
  <p:cmAuthor id="8" name="Halli Olsen" initials="HO" lastIdx="173" clrIdx="8"/>
  <p:cmAuthor id="9" name="Jenny Lee Utech" initials="" lastIdx="207" clrIdx="9"/>
  <p:cmAuthor id="10" name="Karen Cure" initials="KC" lastIdx="154" clrIdx="10"/>
  <p:cmAuthor id="11" name="Chris Obermeyer" initials="CO" lastIdx="163" clrIdx="11">
    <p:extLst>
      <p:ext uri="{19B8F6BF-5375-455C-9EA6-DF929625EA0E}">
        <p15:presenceInfo xmlns:p15="http://schemas.microsoft.com/office/powerpoint/2012/main" userId="S::CObermeyer@fhi360.org::f59cb17d-0206-436b-9fed-3d5a1bcd76d3" providerId="AD"/>
      </p:ext>
    </p:extLst>
  </p:cmAuthor>
  <p:cmAuthor id="12" name="Katie Williams" initials="KW" lastIdx="51" clrIdx="12">
    <p:extLst>
      <p:ext uri="{19B8F6BF-5375-455C-9EA6-DF929625EA0E}">
        <p15:presenceInfo xmlns:p15="http://schemas.microsoft.com/office/powerpoint/2012/main" userId="S::KtWilliams@fhi360.org::5f1bf0e6-3ff6-4d92-8b85-a4340d55b8fc" providerId="AD"/>
      </p:ext>
    </p:extLst>
  </p:cmAuthor>
  <p:cmAuthor id="13" name="Sarah Muthler" initials="SM" lastIdx="14" clrIdx="13">
    <p:extLst>
      <p:ext uri="{19B8F6BF-5375-455C-9EA6-DF929625EA0E}">
        <p15:presenceInfo xmlns:p15="http://schemas.microsoft.com/office/powerpoint/2012/main" userId="S::SMuthler@fhi360.org::1e3d58d1-17b3-470d-8e9f-955547a52132" providerId="AD"/>
      </p:ext>
    </p:extLst>
  </p:cmAuthor>
  <p:cmAuthor id="14" name="Rachel Lyimo" initials="RL" lastIdx="8" clrIdx="14">
    <p:extLst>
      <p:ext uri="{19B8F6BF-5375-455C-9EA6-DF929625EA0E}">
        <p15:presenceInfo xmlns:p15="http://schemas.microsoft.com/office/powerpoint/2012/main" userId="S::rlyimo@fhi360.org::2ab9b250-59d4-4e89-ba02-a805733b5e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C9900"/>
    <a:srgbClr val="F79646"/>
    <a:srgbClr val="C0504D"/>
    <a:srgbClr val="1F497D"/>
    <a:srgbClr val="9BBB59"/>
    <a:srgbClr val="4F81BD"/>
    <a:srgbClr val="8064A2"/>
    <a:srgbClr val="00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8C155-FE3D-4D47-B680-A1F3D5D69F75}" v="11" dt="2022-06-06T19:40:55.511"/>
    <p1510:client id="{A2B33BFF-766F-A76B-BFA5-0046A5298B68}" v="6" dt="2022-06-06T19:28:11.54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66" autoAdjust="0"/>
    <p:restoredTop sz="86957" autoAdjust="0"/>
  </p:normalViewPr>
  <p:slideViewPr>
    <p:cSldViewPr snapToGrid="0">
      <p:cViewPr varScale="1">
        <p:scale>
          <a:sx n="84" d="100"/>
          <a:sy n="84" d="100"/>
        </p:scale>
        <p:origin x="120" y="348"/>
      </p:cViewPr>
      <p:guideLst>
        <p:guide orient="horz" pos="2360"/>
        <p:guide pos="4693"/>
      </p:guideLst>
    </p:cSldViewPr>
  </p:slideViewPr>
  <p:notesTextViewPr>
    <p:cViewPr>
      <p:scale>
        <a:sx n="1" d="1"/>
        <a:sy n="1" d="1"/>
      </p:scale>
      <p:origin x="0" y="0"/>
    </p:cViewPr>
  </p:notesTextViewPr>
  <p:notesViewPr>
    <p:cSldViewPr snapToGrid="0">
      <p:cViewPr>
        <p:scale>
          <a:sx n="90" d="100"/>
          <a:sy n="90" d="100"/>
        </p:scale>
        <p:origin x="3732"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tableStyles" Target="tableStyles.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65" Type="http://schemas.openxmlformats.org/officeDocument/2006/relationships/slide" Target="slides/slide61.xml"/><Relationship Id="rId130" Type="http://schemas.openxmlformats.org/officeDocument/2006/relationships/slide" Target="slides/slide126.xml"/><Relationship Id="rId172" Type="http://schemas.openxmlformats.org/officeDocument/2006/relationships/slide" Target="slides/slide168.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16" Type="http://schemas.microsoft.com/office/2016/11/relationships/changesInfo" Target="changesInfos/changesInfo1.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microsoft.com/office/2015/10/relationships/revisionInfo" Target="revisionInfo.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microsoft.com/office/2018/10/relationships/authors" Target="authors.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handoutMaster" Target="handoutMasters/handoutMaster1.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commentAuthors" Target="commentAuthors.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presProps" Target="presProps.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theme" Target="theme/theme1.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Obermeyer" userId="f59cb17d-0206-436b-9fed-3d5a1bcd76d3" providerId="ADAL" clId="{4243CBE1-DE9A-455A-A92D-9E15E9C22334}"/>
    <pc:docChg chg="undo custSel addSld delSld modSld sldOrd modMainMaster">
      <pc:chgData name="Chris Obermeyer" userId="f59cb17d-0206-436b-9fed-3d5a1bcd76d3" providerId="ADAL" clId="{4243CBE1-DE9A-455A-A92D-9E15E9C22334}" dt="2022-04-11T14:21:07.636" v="8556" actId="478"/>
      <pc:docMkLst>
        <pc:docMk/>
      </pc:docMkLst>
      <pc:sldChg chg="modSp mod">
        <pc:chgData name="Chris Obermeyer" userId="f59cb17d-0206-436b-9fed-3d5a1bcd76d3" providerId="ADAL" clId="{4243CBE1-DE9A-455A-A92D-9E15E9C22334}" dt="2022-03-30T20:33:27.938" v="5825" actId="1035"/>
        <pc:sldMkLst>
          <pc:docMk/>
          <pc:sldMk cId="2345671951" sldId="273"/>
        </pc:sldMkLst>
        <pc:spChg chg="mod">
          <ac:chgData name="Chris Obermeyer" userId="f59cb17d-0206-436b-9fed-3d5a1bcd76d3" providerId="ADAL" clId="{4243CBE1-DE9A-455A-A92D-9E15E9C22334}" dt="2022-03-30T20:32:54.816" v="5806" actId="1076"/>
          <ac:spMkLst>
            <pc:docMk/>
            <pc:sldMk cId="2345671951" sldId="273"/>
            <ac:spMk id="3" creationId="{684898C1-FF87-4169-A82E-5D67A03D6672}"/>
          </ac:spMkLst>
        </pc:spChg>
        <pc:spChg chg="mod">
          <ac:chgData name="Chris Obermeyer" userId="f59cb17d-0206-436b-9fed-3d5a1bcd76d3" providerId="ADAL" clId="{4243CBE1-DE9A-455A-A92D-9E15E9C22334}" dt="2022-03-30T20:33:27.938" v="5825" actId="1035"/>
          <ac:spMkLst>
            <pc:docMk/>
            <pc:sldMk cId="2345671951" sldId="273"/>
            <ac:spMk id="4" creationId="{55CEAA1B-5F2B-4CBC-9EA1-55CAA3011FFD}"/>
          </ac:spMkLst>
        </pc:spChg>
      </pc:sldChg>
      <pc:sldChg chg="modSp mod">
        <pc:chgData name="Chris Obermeyer" userId="f59cb17d-0206-436b-9fed-3d5a1bcd76d3" providerId="ADAL" clId="{4243CBE1-DE9A-455A-A92D-9E15E9C22334}" dt="2022-03-31T19:15:50.219" v="7140" actId="20577"/>
        <pc:sldMkLst>
          <pc:docMk/>
          <pc:sldMk cId="3537586461" sldId="293"/>
        </pc:sldMkLst>
        <pc:spChg chg="mod">
          <ac:chgData name="Chris Obermeyer" userId="f59cb17d-0206-436b-9fed-3d5a1bcd76d3" providerId="ADAL" clId="{4243CBE1-DE9A-455A-A92D-9E15E9C22334}" dt="2022-03-31T19:15:50.219" v="7140" actId="20577"/>
          <ac:spMkLst>
            <pc:docMk/>
            <pc:sldMk cId="3537586461" sldId="293"/>
            <ac:spMk id="3" creationId="{D1E7BF05-BC8E-4E76-AA77-6BB8D0E90A1A}"/>
          </ac:spMkLst>
        </pc:spChg>
      </pc:sldChg>
      <pc:sldChg chg="delCm modNotesTx">
        <pc:chgData name="Chris Obermeyer" userId="f59cb17d-0206-436b-9fed-3d5a1bcd76d3" providerId="ADAL" clId="{4243CBE1-DE9A-455A-A92D-9E15E9C22334}" dt="2022-04-05T19:00:42.169" v="8189"/>
        <pc:sldMkLst>
          <pc:docMk/>
          <pc:sldMk cId="1589691062" sldId="295"/>
        </pc:sldMkLst>
      </pc:sldChg>
      <pc:sldChg chg="modSp mod">
        <pc:chgData name="Chris Obermeyer" userId="f59cb17d-0206-436b-9fed-3d5a1bcd76d3" providerId="ADAL" clId="{4243CBE1-DE9A-455A-A92D-9E15E9C22334}" dt="2022-03-30T14:45:34.109" v="1367" actId="15"/>
        <pc:sldMkLst>
          <pc:docMk/>
          <pc:sldMk cId="2685532261" sldId="299"/>
        </pc:sldMkLst>
        <pc:spChg chg="mod">
          <ac:chgData name="Chris Obermeyer" userId="f59cb17d-0206-436b-9fed-3d5a1bcd76d3" providerId="ADAL" clId="{4243CBE1-DE9A-455A-A92D-9E15E9C22334}" dt="2022-03-30T14:45:34.109" v="1367" actId="15"/>
          <ac:spMkLst>
            <pc:docMk/>
            <pc:sldMk cId="2685532261" sldId="299"/>
            <ac:spMk id="3" creationId="{2430549C-D0F1-48D0-81D8-110ECA77F246}"/>
          </ac:spMkLst>
        </pc:spChg>
      </pc:sldChg>
      <pc:sldChg chg="modSp mod modNotesTx">
        <pc:chgData name="Chris Obermeyer" userId="f59cb17d-0206-436b-9fed-3d5a1bcd76d3" providerId="ADAL" clId="{4243CBE1-DE9A-455A-A92D-9E15E9C22334}" dt="2022-03-30T18:37:58.068" v="5291" actId="20577"/>
        <pc:sldMkLst>
          <pc:docMk/>
          <pc:sldMk cId="202257980" sldId="300"/>
        </pc:sldMkLst>
        <pc:spChg chg="mod">
          <ac:chgData name="Chris Obermeyer" userId="f59cb17d-0206-436b-9fed-3d5a1bcd76d3" providerId="ADAL" clId="{4243CBE1-DE9A-455A-A92D-9E15E9C22334}" dt="2022-03-30T18:36:06.968" v="5279" actId="33524"/>
          <ac:spMkLst>
            <pc:docMk/>
            <pc:sldMk cId="202257980" sldId="300"/>
            <ac:spMk id="3" creationId="{CBB04FF8-72F1-407B-A412-18857094A015}"/>
          </ac:spMkLst>
        </pc:spChg>
      </pc:sldChg>
      <pc:sldChg chg="del">
        <pc:chgData name="Chris Obermeyer" userId="f59cb17d-0206-436b-9fed-3d5a1bcd76d3" providerId="ADAL" clId="{4243CBE1-DE9A-455A-A92D-9E15E9C22334}" dt="2022-04-05T18:11:23.337" v="7655" actId="47"/>
        <pc:sldMkLst>
          <pc:docMk/>
          <pc:sldMk cId="461086131" sldId="301"/>
        </pc:sldMkLst>
      </pc:sldChg>
      <pc:sldChg chg="modSp mod">
        <pc:chgData name="Chris Obermeyer" userId="f59cb17d-0206-436b-9fed-3d5a1bcd76d3" providerId="ADAL" clId="{4243CBE1-DE9A-455A-A92D-9E15E9C22334}" dt="2022-03-30T14:49:04.487" v="1441" actId="20577"/>
        <pc:sldMkLst>
          <pc:docMk/>
          <pc:sldMk cId="1511652411" sldId="302"/>
        </pc:sldMkLst>
        <pc:spChg chg="mod">
          <ac:chgData name="Chris Obermeyer" userId="f59cb17d-0206-436b-9fed-3d5a1bcd76d3" providerId="ADAL" clId="{4243CBE1-DE9A-455A-A92D-9E15E9C22334}" dt="2022-03-30T14:49:04.487" v="1441" actId="20577"/>
          <ac:spMkLst>
            <pc:docMk/>
            <pc:sldMk cId="1511652411" sldId="302"/>
            <ac:spMk id="3" creationId="{DA94ED8F-0F6D-4EE6-9390-F2532DB671B2}"/>
          </ac:spMkLst>
        </pc:spChg>
      </pc:sldChg>
      <pc:sldChg chg="delCm modNotesTx">
        <pc:chgData name="Chris Obermeyer" userId="f59cb17d-0206-436b-9fed-3d5a1bcd76d3" providerId="ADAL" clId="{4243CBE1-DE9A-455A-A92D-9E15E9C22334}" dt="2022-04-05T15:03:18.951" v="7453"/>
        <pc:sldMkLst>
          <pc:docMk/>
          <pc:sldMk cId="3655246125" sldId="472"/>
        </pc:sldMkLst>
      </pc:sldChg>
      <pc:sldChg chg="modSp mod">
        <pc:chgData name="Chris Obermeyer" userId="f59cb17d-0206-436b-9fed-3d5a1bcd76d3" providerId="ADAL" clId="{4243CBE1-DE9A-455A-A92D-9E15E9C22334}" dt="2022-04-05T14:37:30.301" v="7362" actId="403"/>
        <pc:sldMkLst>
          <pc:docMk/>
          <pc:sldMk cId="672018080" sldId="491"/>
        </pc:sldMkLst>
        <pc:spChg chg="mod">
          <ac:chgData name="Chris Obermeyer" userId="f59cb17d-0206-436b-9fed-3d5a1bcd76d3" providerId="ADAL" clId="{4243CBE1-DE9A-455A-A92D-9E15E9C22334}" dt="2022-04-05T14:37:30.301" v="7362" actId="403"/>
          <ac:spMkLst>
            <pc:docMk/>
            <pc:sldMk cId="672018080" sldId="491"/>
            <ac:spMk id="7" creationId="{00000000-0000-0000-0000-000000000000}"/>
          </ac:spMkLst>
        </pc:spChg>
      </pc:sldChg>
      <pc:sldChg chg="modSp mod">
        <pc:chgData name="Chris Obermeyer" userId="f59cb17d-0206-436b-9fed-3d5a1bcd76d3" providerId="ADAL" clId="{4243CBE1-DE9A-455A-A92D-9E15E9C22334}" dt="2022-03-30T20:55:32.986" v="5980" actId="404"/>
        <pc:sldMkLst>
          <pc:docMk/>
          <pc:sldMk cId="4047987264" sldId="492"/>
        </pc:sldMkLst>
        <pc:spChg chg="mod">
          <ac:chgData name="Chris Obermeyer" userId="f59cb17d-0206-436b-9fed-3d5a1bcd76d3" providerId="ADAL" clId="{4243CBE1-DE9A-455A-A92D-9E15E9C22334}" dt="2022-03-30T20:55:32.986" v="5980" actId="404"/>
          <ac:spMkLst>
            <pc:docMk/>
            <pc:sldMk cId="4047987264" sldId="492"/>
            <ac:spMk id="2" creationId="{00000000-0000-0000-0000-000000000000}"/>
          </ac:spMkLst>
        </pc:spChg>
      </pc:sldChg>
      <pc:sldChg chg="addSp modSp mod delCm modNotesTx">
        <pc:chgData name="Chris Obermeyer" userId="f59cb17d-0206-436b-9fed-3d5a1bcd76d3" providerId="ADAL" clId="{4243CBE1-DE9A-455A-A92D-9E15E9C22334}" dt="2022-04-05T15:03:31.501" v="7455"/>
        <pc:sldMkLst>
          <pc:docMk/>
          <pc:sldMk cId="4224724086" sldId="503"/>
        </pc:sldMkLst>
        <pc:spChg chg="add mod">
          <ac:chgData name="Chris Obermeyer" userId="f59cb17d-0206-436b-9fed-3d5a1bcd76d3" providerId="ADAL" clId="{4243CBE1-DE9A-455A-A92D-9E15E9C22334}" dt="2022-04-05T14:58:48.821" v="7401" actId="207"/>
          <ac:spMkLst>
            <pc:docMk/>
            <pc:sldMk cId="4224724086" sldId="503"/>
            <ac:spMk id="2" creationId="{4D906D4E-83DA-4F86-B0EB-396F7AB3B117}"/>
          </ac:spMkLst>
        </pc:spChg>
      </pc:sldChg>
      <pc:sldChg chg="addCm delCm modNotesTx">
        <pc:chgData name="Chris Obermeyer" userId="f59cb17d-0206-436b-9fed-3d5a1bcd76d3" providerId="ADAL" clId="{4243CBE1-DE9A-455A-A92D-9E15E9C22334}" dt="2022-04-05T15:07:30.664" v="7466"/>
        <pc:sldMkLst>
          <pc:docMk/>
          <pc:sldMk cId="1304393813" sldId="516"/>
        </pc:sldMkLst>
      </pc:sldChg>
      <pc:sldChg chg="delCm modNotesTx">
        <pc:chgData name="Chris Obermeyer" userId="f59cb17d-0206-436b-9fed-3d5a1bcd76d3" providerId="ADAL" clId="{4243CBE1-DE9A-455A-A92D-9E15E9C22334}" dt="2022-04-05T19:00:16.829" v="8179"/>
        <pc:sldMkLst>
          <pc:docMk/>
          <pc:sldMk cId="4249091889" sldId="526"/>
        </pc:sldMkLst>
      </pc:sldChg>
      <pc:sldChg chg="modSp mod modNotesTx">
        <pc:chgData name="Chris Obermeyer" userId="f59cb17d-0206-436b-9fed-3d5a1bcd76d3" providerId="ADAL" clId="{4243CBE1-DE9A-455A-A92D-9E15E9C22334}" dt="2022-04-05T18:13:57.272" v="7728" actId="27636"/>
        <pc:sldMkLst>
          <pc:docMk/>
          <pc:sldMk cId="2907164616" sldId="559"/>
        </pc:sldMkLst>
        <pc:spChg chg="mod">
          <ac:chgData name="Chris Obermeyer" userId="f59cb17d-0206-436b-9fed-3d5a1bcd76d3" providerId="ADAL" clId="{4243CBE1-DE9A-455A-A92D-9E15E9C22334}" dt="2022-04-05T18:13:57.272" v="7728" actId="27636"/>
          <ac:spMkLst>
            <pc:docMk/>
            <pc:sldMk cId="2907164616" sldId="559"/>
            <ac:spMk id="2" creationId="{85E05404-6414-402D-A449-0D83EF10EB08}"/>
          </ac:spMkLst>
        </pc:spChg>
      </pc:sldChg>
      <pc:sldChg chg="delCm modNotesTx">
        <pc:chgData name="Chris Obermeyer" userId="f59cb17d-0206-436b-9fed-3d5a1bcd76d3" providerId="ADAL" clId="{4243CBE1-DE9A-455A-A92D-9E15E9C22334}" dt="2022-04-05T19:00:58.613" v="8191"/>
        <pc:sldMkLst>
          <pc:docMk/>
          <pc:sldMk cId="3132890753" sldId="565"/>
        </pc:sldMkLst>
      </pc:sldChg>
      <pc:sldChg chg="modSp mod">
        <pc:chgData name="Chris Obermeyer" userId="f59cb17d-0206-436b-9fed-3d5a1bcd76d3" providerId="ADAL" clId="{4243CBE1-DE9A-455A-A92D-9E15E9C22334}" dt="2022-04-05T17:51:20.005" v="7574" actId="20577"/>
        <pc:sldMkLst>
          <pc:docMk/>
          <pc:sldMk cId="3523206978" sldId="587"/>
        </pc:sldMkLst>
        <pc:spChg chg="mod">
          <ac:chgData name="Chris Obermeyer" userId="f59cb17d-0206-436b-9fed-3d5a1bcd76d3" providerId="ADAL" clId="{4243CBE1-DE9A-455A-A92D-9E15E9C22334}" dt="2022-04-05T17:51:20.005" v="7574" actId="20577"/>
          <ac:spMkLst>
            <pc:docMk/>
            <pc:sldMk cId="3523206978" sldId="587"/>
            <ac:spMk id="3" creationId="{B9BB122D-A699-4FF7-8A3A-391BC0943AA6}"/>
          </ac:spMkLst>
        </pc:spChg>
      </pc:sldChg>
      <pc:sldChg chg="modSp mod">
        <pc:chgData name="Chris Obermeyer" userId="f59cb17d-0206-436b-9fed-3d5a1bcd76d3" providerId="ADAL" clId="{4243CBE1-DE9A-455A-A92D-9E15E9C22334}" dt="2022-03-30T20:55:36.984" v="5982" actId="404"/>
        <pc:sldMkLst>
          <pc:docMk/>
          <pc:sldMk cId="2838214484" sldId="617"/>
        </pc:sldMkLst>
        <pc:spChg chg="mod">
          <ac:chgData name="Chris Obermeyer" userId="f59cb17d-0206-436b-9fed-3d5a1bcd76d3" providerId="ADAL" clId="{4243CBE1-DE9A-455A-A92D-9E15E9C22334}" dt="2022-03-30T20:55:36.984" v="5982" actId="404"/>
          <ac:spMkLst>
            <pc:docMk/>
            <pc:sldMk cId="2838214484" sldId="617"/>
            <ac:spMk id="2" creationId="{00000000-0000-0000-0000-000000000000}"/>
          </ac:spMkLst>
        </pc:spChg>
      </pc:sldChg>
      <pc:sldChg chg="modSp mod">
        <pc:chgData name="Chris Obermeyer" userId="f59cb17d-0206-436b-9fed-3d5a1bcd76d3" providerId="ADAL" clId="{4243CBE1-DE9A-455A-A92D-9E15E9C22334}" dt="2022-03-30T20:55:42.722" v="5984" actId="404"/>
        <pc:sldMkLst>
          <pc:docMk/>
          <pc:sldMk cId="3811098981" sldId="619"/>
        </pc:sldMkLst>
        <pc:spChg chg="mod">
          <ac:chgData name="Chris Obermeyer" userId="f59cb17d-0206-436b-9fed-3d5a1bcd76d3" providerId="ADAL" clId="{4243CBE1-DE9A-455A-A92D-9E15E9C22334}" dt="2022-03-30T20:55:42.722" v="5984" actId="404"/>
          <ac:spMkLst>
            <pc:docMk/>
            <pc:sldMk cId="3811098981" sldId="619"/>
            <ac:spMk id="2" creationId="{00000000-0000-0000-0000-000000000000}"/>
          </ac:spMkLst>
        </pc:spChg>
      </pc:sldChg>
      <pc:sldChg chg="modSp mod">
        <pc:chgData name="Chris Obermeyer" userId="f59cb17d-0206-436b-9fed-3d5a1bcd76d3" providerId="ADAL" clId="{4243CBE1-DE9A-455A-A92D-9E15E9C22334}" dt="2022-03-30T20:55:59.244" v="5991" actId="404"/>
        <pc:sldMkLst>
          <pc:docMk/>
          <pc:sldMk cId="1791634306" sldId="620"/>
        </pc:sldMkLst>
        <pc:spChg chg="mod">
          <ac:chgData name="Chris Obermeyer" userId="f59cb17d-0206-436b-9fed-3d5a1bcd76d3" providerId="ADAL" clId="{4243CBE1-DE9A-455A-A92D-9E15E9C22334}" dt="2022-03-30T20:55:59.244" v="5991" actId="404"/>
          <ac:spMkLst>
            <pc:docMk/>
            <pc:sldMk cId="1791634306" sldId="620"/>
            <ac:spMk id="2" creationId="{00000000-0000-0000-0000-000000000000}"/>
          </ac:spMkLst>
        </pc:spChg>
      </pc:sldChg>
      <pc:sldChg chg="modSp mod">
        <pc:chgData name="Chris Obermeyer" userId="f59cb17d-0206-436b-9fed-3d5a1bcd76d3" providerId="ADAL" clId="{4243CBE1-DE9A-455A-A92D-9E15E9C22334}" dt="2022-03-30T20:56:04.112" v="5993" actId="404"/>
        <pc:sldMkLst>
          <pc:docMk/>
          <pc:sldMk cId="1354154601" sldId="622"/>
        </pc:sldMkLst>
        <pc:spChg chg="mod">
          <ac:chgData name="Chris Obermeyer" userId="f59cb17d-0206-436b-9fed-3d5a1bcd76d3" providerId="ADAL" clId="{4243CBE1-DE9A-455A-A92D-9E15E9C22334}" dt="2022-03-30T20:56:04.112" v="5993" actId="404"/>
          <ac:spMkLst>
            <pc:docMk/>
            <pc:sldMk cId="1354154601" sldId="622"/>
            <ac:spMk id="2" creationId="{00000000-0000-0000-0000-000000000000}"/>
          </ac:spMkLst>
        </pc:spChg>
      </pc:sldChg>
      <pc:sldChg chg="modSp mod">
        <pc:chgData name="Chris Obermeyer" userId="f59cb17d-0206-436b-9fed-3d5a1bcd76d3" providerId="ADAL" clId="{4243CBE1-DE9A-455A-A92D-9E15E9C22334}" dt="2022-03-30T20:56:09.423" v="5995" actId="404"/>
        <pc:sldMkLst>
          <pc:docMk/>
          <pc:sldMk cId="584047145" sldId="624"/>
        </pc:sldMkLst>
        <pc:spChg chg="mod">
          <ac:chgData name="Chris Obermeyer" userId="f59cb17d-0206-436b-9fed-3d5a1bcd76d3" providerId="ADAL" clId="{4243CBE1-DE9A-455A-A92D-9E15E9C22334}" dt="2022-03-30T20:56:09.423" v="5995" actId="404"/>
          <ac:spMkLst>
            <pc:docMk/>
            <pc:sldMk cId="584047145" sldId="624"/>
            <ac:spMk id="2" creationId="{00000000-0000-0000-0000-000000000000}"/>
          </ac:spMkLst>
        </pc:spChg>
      </pc:sldChg>
      <pc:sldChg chg="modSp mod">
        <pc:chgData name="Chris Obermeyer" userId="f59cb17d-0206-436b-9fed-3d5a1bcd76d3" providerId="ADAL" clId="{4243CBE1-DE9A-455A-A92D-9E15E9C22334}" dt="2022-03-30T20:56:19.720" v="5997" actId="404"/>
        <pc:sldMkLst>
          <pc:docMk/>
          <pc:sldMk cId="1928285321" sldId="628"/>
        </pc:sldMkLst>
        <pc:spChg chg="mod">
          <ac:chgData name="Chris Obermeyer" userId="f59cb17d-0206-436b-9fed-3d5a1bcd76d3" providerId="ADAL" clId="{4243CBE1-DE9A-455A-A92D-9E15E9C22334}" dt="2022-03-30T20:56:19.720" v="5997" actId="404"/>
          <ac:spMkLst>
            <pc:docMk/>
            <pc:sldMk cId="1928285321" sldId="628"/>
            <ac:spMk id="2" creationId="{00000000-0000-0000-0000-000000000000}"/>
          </ac:spMkLst>
        </pc:spChg>
      </pc:sldChg>
      <pc:sldChg chg="delCm modNotesTx">
        <pc:chgData name="Chris Obermeyer" userId="f59cb17d-0206-436b-9fed-3d5a1bcd76d3" providerId="ADAL" clId="{4243CBE1-DE9A-455A-A92D-9E15E9C22334}" dt="2022-04-05T18:58:03.264" v="8071" actId="20577"/>
        <pc:sldMkLst>
          <pc:docMk/>
          <pc:sldMk cId="376278204" sldId="653"/>
        </pc:sldMkLst>
      </pc:sldChg>
      <pc:sldChg chg="delCm modNotesTx">
        <pc:chgData name="Chris Obermeyer" userId="f59cb17d-0206-436b-9fed-3d5a1bcd76d3" providerId="ADAL" clId="{4243CBE1-DE9A-455A-A92D-9E15E9C22334}" dt="2022-04-05T19:01:28.170" v="8196"/>
        <pc:sldMkLst>
          <pc:docMk/>
          <pc:sldMk cId="927573990" sldId="674"/>
        </pc:sldMkLst>
      </pc:sldChg>
      <pc:sldChg chg="delCm modNotesTx">
        <pc:chgData name="Chris Obermeyer" userId="f59cb17d-0206-436b-9fed-3d5a1bcd76d3" providerId="ADAL" clId="{4243CBE1-DE9A-455A-A92D-9E15E9C22334}" dt="2022-04-05T19:01:58.512" v="8205" actId="5793"/>
        <pc:sldMkLst>
          <pc:docMk/>
          <pc:sldMk cId="2479426083" sldId="675"/>
        </pc:sldMkLst>
      </pc:sldChg>
      <pc:sldChg chg="delCm modNotesTx">
        <pc:chgData name="Chris Obermeyer" userId="f59cb17d-0206-436b-9fed-3d5a1bcd76d3" providerId="ADAL" clId="{4243CBE1-DE9A-455A-A92D-9E15E9C22334}" dt="2022-04-05T19:02:04.175" v="8207"/>
        <pc:sldMkLst>
          <pc:docMk/>
          <pc:sldMk cId="1682034310" sldId="676"/>
        </pc:sldMkLst>
      </pc:sldChg>
      <pc:sldChg chg="delCm modNotesTx">
        <pc:chgData name="Chris Obermeyer" userId="f59cb17d-0206-436b-9fed-3d5a1bcd76d3" providerId="ADAL" clId="{4243CBE1-DE9A-455A-A92D-9E15E9C22334}" dt="2022-04-05T19:03:34.192" v="8230"/>
        <pc:sldMkLst>
          <pc:docMk/>
          <pc:sldMk cId="1812929429" sldId="689"/>
        </pc:sldMkLst>
      </pc:sldChg>
      <pc:sldChg chg="modSp mod">
        <pc:chgData name="Chris Obermeyer" userId="f59cb17d-0206-436b-9fed-3d5a1bcd76d3" providerId="ADAL" clId="{4243CBE1-DE9A-455A-A92D-9E15E9C22334}" dt="2022-03-30T20:51:04.701" v="5959" actId="404"/>
        <pc:sldMkLst>
          <pc:docMk/>
          <pc:sldMk cId="4260911194" sldId="696"/>
        </pc:sldMkLst>
        <pc:spChg chg="mod">
          <ac:chgData name="Chris Obermeyer" userId="f59cb17d-0206-436b-9fed-3d5a1bcd76d3" providerId="ADAL" clId="{4243CBE1-DE9A-455A-A92D-9E15E9C22334}" dt="2022-03-30T20:51:04.701" v="5959" actId="404"/>
          <ac:spMkLst>
            <pc:docMk/>
            <pc:sldMk cId="4260911194" sldId="696"/>
            <ac:spMk id="2" creationId="{00000000-0000-0000-0000-000000000000}"/>
          </ac:spMkLst>
        </pc:spChg>
      </pc:sldChg>
      <pc:sldChg chg="delCm modNotesTx">
        <pc:chgData name="Chris Obermeyer" userId="f59cb17d-0206-436b-9fed-3d5a1bcd76d3" providerId="ADAL" clId="{4243CBE1-DE9A-455A-A92D-9E15E9C22334}" dt="2022-04-05T18:59:56.053" v="8150"/>
        <pc:sldMkLst>
          <pc:docMk/>
          <pc:sldMk cId="638909515" sldId="740"/>
        </pc:sldMkLst>
      </pc:sldChg>
      <pc:sldChg chg="modSp mod delCm modNotesTx">
        <pc:chgData name="Chris Obermeyer" userId="f59cb17d-0206-436b-9fed-3d5a1bcd76d3" providerId="ADAL" clId="{4243CBE1-DE9A-455A-A92D-9E15E9C22334}" dt="2022-04-05T19:06:35.349" v="8315"/>
        <pc:sldMkLst>
          <pc:docMk/>
          <pc:sldMk cId="2129419354" sldId="748"/>
        </pc:sldMkLst>
        <pc:spChg chg="mod">
          <ac:chgData name="Chris Obermeyer" userId="f59cb17d-0206-436b-9fed-3d5a1bcd76d3" providerId="ADAL" clId="{4243CBE1-DE9A-455A-A92D-9E15E9C22334}" dt="2022-03-30T21:01:30.189" v="6095" actId="404"/>
          <ac:spMkLst>
            <pc:docMk/>
            <pc:sldMk cId="2129419354" sldId="748"/>
            <ac:spMk id="2" creationId="{00000000-0000-0000-0000-000000000000}"/>
          </ac:spMkLst>
        </pc:spChg>
      </pc:sldChg>
      <pc:sldChg chg="modSp mod">
        <pc:chgData name="Chris Obermeyer" userId="f59cb17d-0206-436b-9fed-3d5a1bcd76d3" providerId="ADAL" clId="{4243CBE1-DE9A-455A-A92D-9E15E9C22334}" dt="2022-03-30T21:01:23.687" v="6093" actId="404"/>
        <pc:sldMkLst>
          <pc:docMk/>
          <pc:sldMk cId="944980397" sldId="749"/>
        </pc:sldMkLst>
        <pc:spChg chg="mod">
          <ac:chgData name="Chris Obermeyer" userId="f59cb17d-0206-436b-9fed-3d5a1bcd76d3" providerId="ADAL" clId="{4243CBE1-DE9A-455A-A92D-9E15E9C22334}" dt="2022-03-30T21:01:23.687" v="6093" actId="404"/>
          <ac:spMkLst>
            <pc:docMk/>
            <pc:sldMk cId="944980397" sldId="749"/>
            <ac:spMk id="2" creationId="{00000000-0000-0000-0000-000000000000}"/>
          </ac:spMkLst>
        </pc:spChg>
      </pc:sldChg>
      <pc:sldChg chg="modSp mod addCm delCm modNotesTx">
        <pc:chgData name="Chris Obermeyer" userId="f59cb17d-0206-436b-9fed-3d5a1bcd76d3" providerId="ADAL" clId="{4243CBE1-DE9A-455A-A92D-9E15E9C22334}" dt="2022-04-05T19:07:19.200" v="8389"/>
        <pc:sldMkLst>
          <pc:docMk/>
          <pc:sldMk cId="722894689" sldId="750"/>
        </pc:sldMkLst>
        <pc:spChg chg="mod">
          <ac:chgData name="Chris Obermeyer" userId="f59cb17d-0206-436b-9fed-3d5a1bcd76d3" providerId="ADAL" clId="{4243CBE1-DE9A-455A-A92D-9E15E9C22334}" dt="2022-03-30T21:01:38.024" v="6099" actId="404"/>
          <ac:spMkLst>
            <pc:docMk/>
            <pc:sldMk cId="722894689" sldId="750"/>
            <ac:spMk id="2" creationId="{00000000-0000-0000-0000-000000000000}"/>
          </ac:spMkLst>
        </pc:spChg>
      </pc:sldChg>
      <pc:sldChg chg="modSp mod">
        <pc:chgData name="Chris Obermeyer" userId="f59cb17d-0206-436b-9fed-3d5a1bcd76d3" providerId="ADAL" clId="{4243CBE1-DE9A-455A-A92D-9E15E9C22334}" dt="2022-03-30T21:02:09.762" v="6107" actId="404"/>
        <pc:sldMkLst>
          <pc:docMk/>
          <pc:sldMk cId="3769773954" sldId="751"/>
        </pc:sldMkLst>
        <pc:spChg chg="mod">
          <ac:chgData name="Chris Obermeyer" userId="f59cb17d-0206-436b-9fed-3d5a1bcd76d3" providerId="ADAL" clId="{4243CBE1-DE9A-455A-A92D-9E15E9C22334}" dt="2022-03-30T21:02:09.762" v="6107" actId="404"/>
          <ac:spMkLst>
            <pc:docMk/>
            <pc:sldMk cId="3769773954" sldId="751"/>
            <ac:spMk id="2" creationId="{00000000-0000-0000-0000-000000000000}"/>
          </ac:spMkLst>
        </pc:spChg>
      </pc:sldChg>
      <pc:sldChg chg="modSp mod">
        <pc:chgData name="Chris Obermeyer" userId="f59cb17d-0206-436b-9fed-3d5a1bcd76d3" providerId="ADAL" clId="{4243CBE1-DE9A-455A-A92D-9E15E9C22334}" dt="2022-03-30T21:02:14.116" v="6109" actId="404"/>
        <pc:sldMkLst>
          <pc:docMk/>
          <pc:sldMk cId="3101112505" sldId="752"/>
        </pc:sldMkLst>
        <pc:spChg chg="mod">
          <ac:chgData name="Chris Obermeyer" userId="f59cb17d-0206-436b-9fed-3d5a1bcd76d3" providerId="ADAL" clId="{4243CBE1-DE9A-455A-A92D-9E15E9C22334}" dt="2022-03-30T21:02:14.116" v="6109" actId="404"/>
          <ac:spMkLst>
            <pc:docMk/>
            <pc:sldMk cId="3101112505" sldId="752"/>
            <ac:spMk id="2" creationId="{00000000-0000-0000-0000-000000000000}"/>
          </ac:spMkLst>
        </pc:spChg>
      </pc:sldChg>
      <pc:sldChg chg="delCm modCm modNotesTx">
        <pc:chgData name="Chris Obermeyer" userId="f59cb17d-0206-436b-9fed-3d5a1bcd76d3" providerId="ADAL" clId="{4243CBE1-DE9A-455A-A92D-9E15E9C22334}" dt="2022-04-05T19:01:16.937" v="8193"/>
        <pc:sldMkLst>
          <pc:docMk/>
          <pc:sldMk cId="1077163539" sldId="779"/>
        </pc:sldMkLst>
      </pc:sldChg>
      <pc:sldChg chg="modSp mod">
        <pc:chgData name="Chris Obermeyer" userId="f59cb17d-0206-436b-9fed-3d5a1bcd76d3" providerId="ADAL" clId="{4243CBE1-DE9A-455A-A92D-9E15E9C22334}" dt="2022-03-30T20:47:11.701" v="5900" actId="20577"/>
        <pc:sldMkLst>
          <pc:docMk/>
          <pc:sldMk cId="3341938038" sldId="793"/>
        </pc:sldMkLst>
        <pc:spChg chg="mod">
          <ac:chgData name="Chris Obermeyer" userId="f59cb17d-0206-436b-9fed-3d5a1bcd76d3" providerId="ADAL" clId="{4243CBE1-DE9A-455A-A92D-9E15E9C22334}" dt="2022-03-30T20:47:11.701" v="5900" actId="20577"/>
          <ac:spMkLst>
            <pc:docMk/>
            <pc:sldMk cId="3341938038" sldId="793"/>
            <ac:spMk id="2" creationId="{00000000-0000-0000-0000-000000000000}"/>
          </ac:spMkLst>
        </pc:spChg>
      </pc:sldChg>
      <pc:sldChg chg="modSp mod">
        <pc:chgData name="Chris Obermeyer" userId="f59cb17d-0206-436b-9fed-3d5a1bcd76d3" providerId="ADAL" clId="{4243CBE1-DE9A-455A-A92D-9E15E9C22334}" dt="2022-03-30T20:47:58.842" v="5907" actId="948"/>
        <pc:sldMkLst>
          <pc:docMk/>
          <pc:sldMk cId="3948317203" sldId="819"/>
        </pc:sldMkLst>
        <pc:spChg chg="mod">
          <ac:chgData name="Chris Obermeyer" userId="f59cb17d-0206-436b-9fed-3d5a1bcd76d3" providerId="ADAL" clId="{4243CBE1-DE9A-455A-A92D-9E15E9C22334}" dt="2022-03-30T20:47:58.842" v="5907" actId="948"/>
          <ac:spMkLst>
            <pc:docMk/>
            <pc:sldMk cId="3948317203" sldId="819"/>
            <ac:spMk id="2" creationId="{00000000-0000-0000-0000-000000000000}"/>
          </ac:spMkLst>
        </pc:spChg>
        <pc:spChg chg="mod">
          <ac:chgData name="Chris Obermeyer" userId="f59cb17d-0206-436b-9fed-3d5a1bcd76d3" providerId="ADAL" clId="{4243CBE1-DE9A-455A-A92D-9E15E9C22334}" dt="2022-03-30T18:17:34.500" v="4332" actId="313"/>
          <ac:spMkLst>
            <pc:docMk/>
            <pc:sldMk cId="3948317203" sldId="819"/>
            <ac:spMk id="3" creationId="{00000000-0000-0000-0000-000000000000}"/>
          </ac:spMkLst>
        </pc:spChg>
      </pc:sldChg>
      <pc:sldChg chg="modSp mod">
        <pc:chgData name="Chris Obermeyer" userId="f59cb17d-0206-436b-9fed-3d5a1bcd76d3" providerId="ADAL" clId="{4243CBE1-DE9A-455A-A92D-9E15E9C22334}" dt="2022-03-30T20:48:08.655" v="5908" actId="948"/>
        <pc:sldMkLst>
          <pc:docMk/>
          <pc:sldMk cId="1643422908" sldId="820"/>
        </pc:sldMkLst>
        <pc:spChg chg="mod">
          <ac:chgData name="Chris Obermeyer" userId="f59cb17d-0206-436b-9fed-3d5a1bcd76d3" providerId="ADAL" clId="{4243CBE1-DE9A-455A-A92D-9E15E9C22334}" dt="2022-03-30T20:48:08.655" v="5908" actId="948"/>
          <ac:spMkLst>
            <pc:docMk/>
            <pc:sldMk cId="1643422908" sldId="820"/>
            <ac:spMk id="2" creationId="{00000000-0000-0000-0000-000000000000}"/>
          </ac:spMkLst>
        </pc:spChg>
      </pc:sldChg>
      <pc:sldChg chg="modSp mod">
        <pc:chgData name="Chris Obermeyer" userId="f59cb17d-0206-436b-9fed-3d5a1bcd76d3" providerId="ADAL" clId="{4243CBE1-DE9A-455A-A92D-9E15E9C22334}" dt="2022-03-30T17:58:11.183" v="3200" actId="20577"/>
        <pc:sldMkLst>
          <pc:docMk/>
          <pc:sldMk cId="368936641" sldId="821"/>
        </pc:sldMkLst>
        <pc:spChg chg="mod">
          <ac:chgData name="Chris Obermeyer" userId="f59cb17d-0206-436b-9fed-3d5a1bcd76d3" providerId="ADAL" clId="{4243CBE1-DE9A-455A-A92D-9E15E9C22334}" dt="2022-03-30T17:58:11.183" v="3200" actId="20577"/>
          <ac:spMkLst>
            <pc:docMk/>
            <pc:sldMk cId="368936641" sldId="821"/>
            <ac:spMk id="2" creationId="{00000000-0000-0000-0000-000000000000}"/>
          </ac:spMkLst>
        </pc:spChg>
      </pc:sldChg>
      <pc:sldChg chg="modSp mod">
        <pc:chgData name="Chris Obermeyer" userId="f59cb17d-0206-436b-9fed-3d5a1bcd76d3" providerId="ADAL" clId="{4243CBE1-DE9A-455A-A92D-9E15E9C22334}" dt="2022-03-30T20:49:39.935" v="5957" actId="948"/>
        <pc:sldMkLst>
          <pc:docMk/>
          <pc:sldMk cId="3298731658" sldId="822"/>
        </pc:sldMkLst>
        <pc:spChg chg="mod">
          <ac:chgData name="Chris Obermeyer" userId="f59cb17d-0206-436b-9fed-3d5a1bcd76d3" providerId="ADAL" clId="{4243CBE1-DE9A-455A-A92D-9E15E9C22334}" dt="2022-03-30T20:49:39.935" v="5957" actId="948"/>
          <ac:spMkLst>
            <pc:docMk/>
            <pc:sldMk cId="3298731658" sldId="822"/>
            <ac:spMk id="2" creationId="{00000000-0000-0000-0000-000000000000}"/>
          </ac:spMkLst>
        </pc:spChg>
        <pc:spChg chg="mod">
          <ac:chgData name="Chris Obermeyer" userId="f59cb17d-0206-436b-9fed-3d5a1bcd76d3" providerId="ADAL" clId="{4243CBE1-DE9A-455A-A92D-9E15E9C22334}" dt="2022-03-30T20:49:32.474" v="5956" actId="27636"/>
          <ac:spMkLst>
            <pc:docMk/>
            <pc:sldMk cId="3298731658" sldId="822"/>
            <ac:spMk id="3" creationId="{00000000-0000-0000-0000-000000000000}"/>
          </ac:spMkLst>
        </pc:spChg>
      </pc:sldChg>
      <pc:sldChg chg="modSp mod modNotesTx">
        <pc:chgData name="Chris Obermeyer" userId="f59cb17d-0206-436b-9fed-3d5a1bcd76d3" providerId="ADAL" clId="{4243CBE1-DE9A-455A-A92D-9E15E9C22334}" dt="2022-03-30T14:25:41.060" v="899" actId="20577"/>
        <pc:sldMkLst>
          <pc:docMk/>
          <pc:sldMk cId="3796070951" sldId="835"/>
        </pc:sldMkLst>
        <pc:spChg chg="mod">
          <ac:chgData name="Chris Obermeyer" userId="f59cb17d-0206-436b-9fed-3d5a1bcd76d3" providerId="ADAL" clId="{4243CBE1-DE9A-455A-A92D-9E15E9C22334}" dt="2022-03-30T14:21:59.139" v="800" actId="20577"/>
          <ac:spMkLst>
            <pc:docMk/>
            <pc:sldMk cId="3796070951" sldId="835"/>
            <ac:spMk id="3" creationId="{00000000-0000-0000-0000-000000000000}"/>
          </ac:spMkLst>
        </pc:spChg>
      </pc:sldChg>
      <pc:sldChg chg="modSp mod">
        <pc:chgData name="Chris Obermeyer" userId="f59cb17d-0206-436b-9fed-3d5a1bcd76d3" providerId="ADAL" clId="{4243CBE1-DE9A-455A-A92D-9E15E9C22334}" dt="2022-03-30T14:59:49.821" v="2001" actId="20577"/>
        <pc:sldMkLst>
          <pc:docMk/>
          <pc:sldMk cId="3988004066" sldId="836"/>
        </pc:sldMkLst>
        <pc:spChg chg="mod">
          <ac:chgData name="Chris Obermeyer" userId="f59cb17d-0206-436b-9fed-3d5a1bcd76d3" providerId="ADAL" clId="{4243CBE1-DE9A-455A-A92D-9E15E9C22334}" dt="2022-03-30T14:59:49.821" v="2001" actId="20577"/>
          <ac:spMkLst>
            <pc:docMk/>
            <pc:sldMk cId="3988004066" sldId="836"/>
            <ac:spMk id="3" creationId="{00000000-0000-0000-0000-000000000000}"/>
          </ac:spMkLst>
        </pc:spChg>
      </pc:sldChg>
      <pc:sldChg chg="modSp mod modNotesTx">
        <pc:chgData name="Chris Obermeyer" userId="f59cb17d-0206-436b-9fed-3d5a1bcd76d3" providerId="ADAL" clId="{4243CBE1-DE9A-455A-A92D-9E15E9C22334}" dt="2022-03-30T18:42:33.842" v="5329"/>
        <pc:sldMkLst>
          <pc:docMk/>
          <pc:sldMk cId="1528416846" sldId="869"/>
        </pc:sldMkLst>
        <pc:spChg chg="mod">
          <ac:chgData name="Chris Obermeyer" userId="f59cb17d-0206-436b-9fed-3d5a1bcd76d3" providerId="ADAL" clId="{4243CBE1-DE9A-455A-A92D-9E15E9C22334}" dt="2022-03-30T14:50:55.196" v="1445" actId="2711"/>
          <ac:spMkLst>
            <pc:docMk/>
            <pc:sldMk cId="1528416846" sldId="869"/>
            <ac:spMk id="2" creationId="{00000000-0000-0000-0000-000000000000}"/>
          </ac:spMkLst>
        </pc:spChg>
        <pc:spChg chg="mod">
          <ac:chgData name="Chris Obermeyer" userId="f59cb17d-0206-436b-9fed-3d5a1bcd76d3" providerId="ADAL" clId="{4243CBE1-DE9A-455A-A92D-9E15E9C22334}" dt="2022-03-30T14:51:05.474" v="1447" actId="2711"/>
          <ac:spMkLst>
            <pc:docMk/>
            <pc:sldMk cId="1528416846" sldId="869"/>
            <ac:spMk id="3" creationId="{00000000-0000-0000-0000-000000000000}"/>
          </ac:spMkLst>
        </pc:spChg>
      </pc:sldChg>
      <pc:sldChg chg="modSp mod delCm modNotesTx">
        <pc:chgData name="Chris Obermeyer" userId="f59cb17d-0206-436b-9fed-3d5a1bcd76d3" providerId="ADAL" clId="{4243CBE1-DE9A-455A-A92D-9E15E9C22334}" dt="2022-04-05T19:06:01.993" v="8261"/>
        <pc:sldMkLst>
          <pc:docMk/>
          <pc:sldMk cId="2568191483" sldId="879"/>
        </pc:sldMkLst>
        <pc:spChg chg="mod">
          <ac:chgData name="Chris Obermeyer" userId="f59cb17d-0206-436b-9fed-3d5a1bcd76d3" providerId="ADAL" clId="{4243CBE1-DE9A-455A-A92D-9E15E9C22334}" dt="2022-03-30T21:01:01.090" v="6085" actId="404"/>
          <ac:spMkLst>
            <pc:docMk/>
            <pc:sldMk cId="2568191483" sldId="879"/>
            <ac:spMk id="2" creationId="{00000000-0000-0000-0000-000000000000}"/>
          </ac:spMkLst>
        </pc:spChg>
      </pc:sldChg>
      <pc:sldChg chg="delCm modNotesTx">
        <pc:chgData name="Chris Obermeyer" userId="f59cb17d-0206-436b-9fed-3d5a1bcd76d3" providerId="ADAL" clId="{4243CBE1-DE9A-455A-A92D-9E15E9C22334}" dt="2022-04-05T19:00:28.310" v="8184"/>
        <pc:sldMkLst>
          <pc:docMk/>
          <pc:sldMk cId="732719694" sldId="884"/>
        </pc:sldMkLst>
      </pc:sldChg>
      <pc:sldChg chg="modSp del mod">
        <pc:chgData name="Chris Obermeyer" userId="f59cb17d-0206-436b-9fed-3d5a1bcd76d3" providerId="ADAL" clId="{4243CBE1-DE9A-455A-A92D-9E15E9C22334}" dt="2022-04-05T18:11:21.209" v="7654" actId="47"/>
        <pc:sldMkLst>
          <pc:docMk/>
          <pc:sldMk cId="2137697822" sldId="923"/>
        </pc:sldMkLst>
        <pc:spChg chg="mod">
          <ac:chgData name="Chris Obermeyer" userId="f59cb17d-0206-436b-9fed-3d5a1bcd76d3" providerId="ADAL" clId="{4243CBE1-DE9A-455A-A92D-9E15E9C22334}" dt="2022-04-05T17:37:48.809" v="7557" actId="20577"/>
          <ac:spMkLst>
            <pc:docMk/>
            <pc:sldMk cId="2137697822" sldId="923"/>
            <ac:spMk id="3" creationId="{44A80411-8AB8-422B-839C-3F04D0F3895B}"/>
          </ac:spMkLst>
        </pc:spChg>
      </pc:sldChg>
      <pc:sldChg chg="modSp mod">
        <pc:chgData name="Chris Obermeyer" userId="f59cb17d-0206-436b-9fed-3d5a1bcd76d3" providerId="ADAL" clId="{4243CBE1-DE9A-455A-A92D-9E15E9C22334}" dt="2022-03-30T20:56:25.430" v="5999" actId="404"/>
        <pc:sldMkLst>
          <pc:docMk/>
          <pc:sldMk cId="419448594" sldId="4219"/>
        </pc:sldMkLst>
        <pc:spChg chg="mod">
          <ac:chgData name="Chris Obermeyer" userId="f59cb17d-0206-436b-9fed-3d5a1bcd76d3" providerId="ADAL" clId="{4243CBE1-DE9A-455A-A92D-9E15E9C22334}" dt="2022-03-30T20:56:25.430" v="5999" actId="404"/>
          <ac:spMkLst>
            <pc:docMk/>
            <pc:sldMk cId="419448594" sldId="4219"/>
            <ac:spMk id="5" creationId="{A2A9B5B8-EEC7-44B9-8FCE-BFB86D0474DD}"/>
          </ac:spMkLst>
        </pc:spChg>
      </pc:sldChg>
      <pc:sldChg chg="modSp mod">
        <pc:chgData name="Chris Obermeyer" userId="f59cb17d-0206-436b-9fed-3d5a1bcd76d3" providerId="ADAL" clId="{4243CBE1-DE9A-455A-A92D-9E15E9C22334}" dt="2022-03-30T20:56:40.476" v="6003" actId="404"/>
        <pc:sldMkLst>
          <pc:docMk/>
          <pc:sldMk cId="3111352580" sldId="4222"/>
        </pc:sldMkLst>
        <pc:spChg chg="mod">
          <ac:chgData name="Chris Obermeyer" userId="f59cb17d-0206-436b-9fed-3d5a1bcd76d3" providerId="ADAL" clId="{4243CBE1-DE9A-455A-A92D-9E15E9C22334}" dt="2022-03-30T20:56:40.476" v="6003" actId="404"/>
          <ac:spMkLst>
            <pc:docMk/>
            <pc:sldMk cId="3111352580" sldId="4222"/>
            <ac:spMk id="11" creationId="{2135A8F3-F697-49D0-84B3-58608A1469E3}"/>
          </ac:spMkLst>
        </pc:spChg>
      </pc:sldChg>
      <pc:sldChg chg="addSp delSp modSp mod delCm modNotesTx">
        <pc:chgData name="Chris Obermeyer" userId="f59cb17d-0206-436b-9fed-3d5a1bcd76d3" providerId="ADAL" clId="{4243CBE1-DE9A-455A-A92D-9E15E9C22334}" dt="2022-04-07T15:58:38.600" v="8475" actId="1038"/>
        <pc:sldMkLst>
          <pc:docMk/>
          <pc:sldMk cId="1412929055" sldId="4235"/>
        </pc:sldMkLst>
        <pc:spChg chg="mod">
          <ac:chgData name="Chris Obermeyer" userId="f59cb17d-0206-436b-9fed-3d5a1bcd76d3" providerId="ADAL" clId="{4243CBE1-DE9A-455A-A92D-9E15E9C22334}" dt="2022-04-07T15:52:00.148" v="8404" actId="2711"/>
          <ac:spMkLst>
            <pc:docMk/>
            <pc:sldMk cId="1412929055" sldId="4235"/>
            <ac:spMk id="3" creationId="{11C14C3E-46AB-49BC-9831-15E345506ADE}"/>
          </ac:spMkLst>
        </pc:spChg>
        <pc:spChg chg="mod">
          <ac:chgData name="Chris Obermeyer" userId="f59cb17d-0206-436b-9fed-3d5a1bcd76d3" providerId="ADAL" clId="{4243CBE1-DE9A-455A-A92D-9E15E9C22334}" dt="2022-03-30T20:57:24.736" v="6017" actId="6549"/>
          <ac:spMkLst>
            <pc:docMk/>
            <pc:sldMk cId="1412929055" sldId="4235"/>
            <ac:spMk id="4" creationId="{E9922146-2903-4515-94DE-49F500C941FC}"/>
          </ac:spMkLst>
        </pc:spChg>
        <pc:spChg chg="mod">
          <ac:chgData name="Chris Obermeyer" userId="f59cb17d-0206-436b-9fed-3d5a1bcd76d3" providerId="ADAL" clId="{4243CBE1-DE9A-455A-A92D-9E15E9C22334}" dt="2022-04-07T15:52:09.759" v="8411" actId="1037"/>
          <ac:spMkLst>
            <pc:docMk/>
            <pc:sldMk cId="1412929055" sldId="4235"/>
            <ac:spMk id="15" creationId="{BA58806B-A89E-4F6A-ACE2-5303D225338A}"/>
          </ac:spMkLst>
        </pc:spChg>
        <pc:spChg chg="mod topLvl">
          <ac:chgData name="Chris Obermeyer" userId="f59cb17d-0206-436b-9fed-3d5a1bcd76d3" providerId="ADAL" clId="{4243CBE1-DE9A-455A-A92D-9E15E9C22334}" dt="2022-04-07T15:58:31.040" v="8468" actId="1076"/>
          <ac:spMkLst>
            <pc:docMk/>
            <pc:sldMk cId="1412929055" sldId="4235"/>
            <ac:spMk id="26" creationId="{FF55F8CA-BFD0-6946-8726-05D698C5263B}"/>
          </ac:spMkLst>
        </pc:spChg>
        <pc:grpChg chg="del">
          <ac:chgData name="Chris Obermeyer" userId="f59cb17d-0206-436b-9fed-3d5a1bcd76d3" providerId="ADAL" clId="{4243CBE1-DE9A-455A-A92D-9E15E9C22334}" dt="2022-04-07T15:58:07.061" v="8464" actId="478"/>
          <ac:grpSpMkLst>
            <pc:docMk/>
            <pc:sldMk cId="1412929055" sldId="4235"/>
            <ac:grpSpMk id="24" creationId="{510F7FDB-86BA-8449-BDFF-7665C2AA42FF}"/>
          </ac:grpSpMkLst>
        </pc:grpChg>
        <pc:picChg chg="del topLvl">
          <ac:chgData name="Chris Obermeyer" userId="f59cb17d-0206-436b-9fed-3d5a1bcd76d3" providerId="ADAL" clId="{4243CBE1-DE9A-455A-A92D-9E15E9C22334}" dt="2022-04-07T15:58:07.061" v="8464" actId="478"/>
          <ac:picMkLst>
            <pc:docMk/>
            <pc:sldMk cId="1412929055" sldId="4235"/>
            <ac:picMk id="25" creationId="{7F18B865-6A39-624B-9D1B-153DC51FDEB6}"/>
          </ac:picMkLst>
        </pc:picChg>
        <pc:picChg chg="add mod">
          <ac:chgData name="Chris Obermeyer" userId="f59cb17d-0206-436b-9fed-3d5a1bcd76d3" providerId="ADAL" clId="{4243CBE1-DE9A-455A-A92D-9E15E9C22334}" dt="2022-04-07T15:58:38.600" v="8475" actId="1038"/>
          <ac:picMkLst>
            <pc:docMk/>
            <pc:sldMk cId="1412929055" sldId="4235"/>
            <ac:picMk id="31" creationId="{85B97DC7-3100-47D1-9E19-C060AE7DF4EB}"/>
          </ac:picMkLst>
        </pc:picChg>
      </pc:sldChg>
      <pc:sldChg chg="addSp delSp modSp mod delCm modNotesTx">
        <pc:chgData name="Chris Obermeyer" userId="f59cb17d-0206-436b-9fed-3d5a1bcd76d3" providerId="ADAL" clId="{4243CBE1-DE9A-455A-A92D-9E15E9C22334}" dt="2022-04-07T16:02:50.487" v="8504" actId="20577"/>
        <pc:sldMkLst>
          <pc:docMk/>
          <pc:sldMk cId="1693169987" sldId="4239"/>
        </pc:sldMkLst>
        <pc:spChg chg="mod">
          <ac:chgData name="Chris Obermeyer" userId="f59cb17d-0206-436b-9fed-3d5a1bcd76d3" providerId="ADAL" clId="{4243CBE1-DE9A-455A-A92D-9E15E9C22334}" dt="2022-04-07T16:02:50.487" v="8504" actId="20577"/>
          <ac:spMkLst>
            <pc:docMk/>
            <pc:sldMk cId="1693169987" sldId="4239"/>
            <ac:spMk id="2" creationId="{26227E9F-C8A0-4465-9BEF-690CDF9D2763}"/>
          </ac:spMkLst>
        </pc:spChg>
        <pc:spChg chg="mod">
          <ac:chgData name="Chris Obermeyer" userId="f59cb17d-0206-436b-9fed-3d5a1bcd76d3" providerId="ADAL" clId="{4243CBE1-DE9A-455A-A92D-9E15E9C22334}" dt="2022-03-30T20:57:48.502" v="6023" actId="6549"/>
          <ac:spMkLst>
            <pc:docMk/>
            <pc:sldMk cId="1693169987" sldId="4239"/>
            <ac:spMk id="3" creationId="{40C3D3CA-4F60-4577-A48E-AF9277FC1E58}"/>
          </ac:spMkLst>
        </pc:spChg>
        <pc:spChg chg="add mod">
          <ac:chgData name="Chris Obermeyer" userId="f59cb17d-0206-436b-9fed-3d5a1bcd76d3" providerId="ADAL" clId="{4243CBE1-DE9A-455A-A92D-9E15E9C22334}" dt="2022-04-07T16:00:15.539" v="8478" actId="1076"/>
          <ac:spMkLst>
            <pc:docMk/>
            <pc:sldMk cId="1693169987" sldId="4239"/>
            <ac:spMk id="39" creationId="{089BA1FF-F82B-4F76-8C53-850AD8B315BD}"/>
          </ac:spMkLst>
        </pc:spChg>
        <pc:spChg chg="add del mod">
          <ac:chgData name="Chris Obermeyer" userId="f59cb17d-0206-436b-9fed-3d5a1bcd76d3" providerId="ADAL" clId="{4243CBE1-DE9A-455A-A92D-9E15E9C22334}" dt="2022-04-07T16:02:32.567" v="8495"/>
          <ac:spMkLst>
            <pc:docMk/>
            <pc:sldMk cId="1693169987" sldId="4239"/>
            <ac:spMk id="41" creationId="{C0212E7F-DDAB-4635-8D5C-83F2259B7E53}"/>
          </ac:spMkLst>
        </pc:spChg>
        <pc:spChg chg="add mod">
          <ac:chgData name="Chris Obermeyer" userId="f59cb17d-0206-436b-9fed-3d5a1bcd76d3" providerId="ADAL" clId="{4243CBE1-DE9A-455A-A92D-9E15E9C22334}" dt="2022-04-07T16:02:39.964" v="8502"/>
          <ac:spMkLst>
            <pc:docMk/>
            <pc:sldMk cId="1693169987" sldId="4239"/>
            <ac:spMk id="43" creationId="{3E7625EA-3F7A-4AE8-AA79-669CE6523BB3}"/>
          </ac:spMkLst>
        </pc:spChg>
        <pc:spChg chg="add del">
          <ac:chgData name="Chris Obermeyer" userId="f59cb17d-0206-436b-9fed-3d5a1bcd76d3" providerId="ADAL" clId="{4243CBE1-DE9A-455A-A92D-9E15E9C22334}" dt="2022-04-07T16:02:39.465" v="8501" actId="478"/>
          <ac:spMkLst>
            <pc:docMk/>
            <pc:sldMk cId="1693169987" sldId="4239"/>
            <ac:spMk id="49" creationId="{D942504E-0829-4F97-9F2A-D32AF8A6B9E1}"/>
          </ac:spMkLst>
        </pc:spChg>
        <pc:spChg chg="add del">
          <ac:chgData name="Chris Obermeyer" userId="f59cb17d-0206-436b-9fed-3d5a1bcd76d3" providerId="ADAL" clId="{4243CBE1-DE9A-455A-A92D-9E15E9C22334}" dt="2022-04-07T16:02:38.302" v="8500" actId="21"/>
          <ac:spMkLst>
            <pc:docMk/>
            <pc:sldMk cId="1693169987" sldId="4239"/>
            <ac:spMk id="50" creationId="{ABA42463-F463-40D9-98D5-3E15F7277099}"/>
          </ac:spMkLst>
        </pc:spChg>
        <pc:grpChg chg="del">
          <ac:chgData name="Chris Obermeyer" userId="f59cb17d-0206-436b-9fed-3d5a1bcd76d3" providerId="ADAL" clId="{4243CBE1-DE9A-455A-A92D-9E15E9C22334}" dt="2022-04-07T15:59:50.563" v="8476" actId="478"/>
          <ac:grpSpMkLst>
            <pc:docMk/>
            <pc:sldMk cId="1693169987" sldId="4239"/>
            <ac:grpSpMk id="78" creationId="{46549352-021F-4E00-AE3C-7868DF522683}"/>
          </ac:grpSpMkLst>
        </pc:grpChg>
        <pc:picChg chg="add del">
          <ac:chgData name="Chris Obermeyer" userId="f59cb17d-0206-436b-9fed-3d5a1bcd76d3" providerId="ADAL" clId="{4243CBE1-DE9A-455A-A92D-9E15E9C22334}" dt="2022-04-07T16:02:34.673" v="8497"/>
          <ac:picMkLst>
            <pc:docMk/>
            <pc:sldMk cId="1693169987" sldId="4239"/>
            <ac:picMk id="4" creationId="{31A1C01A-E34F-41B3-A9DB-02021C727D24}"/>
          </ac:picMkLst>
        </pc:picChg>
        <pc:picChg chg="add mod">
          <ac:chgData name="Chris Obermeyer" userId="f59cb17d-0206-436b-9fed-3d5a1bcd76d3" providerId="ADAL" clId="{4243CBE1-DE9A-455A-A92D-9E15E9C22334}" dt="2022-04-07T16:00:15.539" v="8478" actId="1076"/>
          <ac:picMkLst>
            <pc:docMk/>
            <pc:sldMk cId="1693169987" sldId="4239"/>
            <ac:picMk id="40" creationId="{32891806-B3C5-4DA0-932D-B51BF8B26E65}"/>
          </ac:picMkLst>
        </pc:picChg>
      </pc:sldChg>
      <pc:sldChg chg="addSp delSp modSp mod delCm modNotesTx">
        <pc:chgData name="Chris Obermeyer" userId="f59cb17d-0206-436b-9fed-3d5a1bcd76d3" providerId="ADAL" clId="{4243CBE1-DE9A-455A-A92D-9E15E9C22334}" dt="2022-04-07T16:00:39.189" v="8484" actId="1076"/>
        <pc:sldMkLst>
          <pc:docMk/>
          <pc:sldMk cId="25155766" sldId="4240"/>
        </pc:sldMkLst>
        <pc:spChg chg="mod">
          <ac:chgData name="Chris Obermeyer" userId="f59cb17d-0206-436b-9fed-3d5a1bcd76d3" providerId="ADAL" clId="{4243CBE1-DE9A-455A-A92D-9E15E9C22334}" dt="2022-04-07T15:53:01.360" v="8418" actId="27636"/>
          <ac:spMkLst>
            <pc:docMk/>
            <pc:sldMk cId="25155766" sldId="4240"/>
            <ac:spMk id="2" creationId="{1F68F963-17E8-45CE-9234-EAB80B697886}"/>
          </ac:spMkLst>
        </pc:spChg>
        <pc:spChg chg="mod">
          <ac:chgData name="Chris Obermeyer" userId="f59cb17d-0206-436b-9fed-3d5a1bcd76d3" providerId="ADAL" clId="{4243CBE1-DE9A-455A-A92D-9E15E9C22334}" dt="2022-03-30T20:57:57.137" v="6026" actId="20577"/>
          <ac:spMkLst>
            <pc:docMk/>
            <pc:sldMk cId="25155766" sldId="4240"/>
            <ac:spMk id="3" creationId="{5B22A3BE-62EB-4EA2-BDE6-F8EFD0191BCE}"/>
          </ac:spMkLst>
        </pc:spChg>
        <pc:spChg chg="add del mod topLvl">
          <ac:chgData name="Chris Obermeyer" userId="f59cb17d-0206-436b-9fed-3d5a1bcd76d3" providerId="ADAL" clId="{4243CBE1-DE9A-455A-A92D-9E15E9C22334}" dt="2022-04-07T16:00:28.112" v="8481" actId="478"/>
          <ac:spMkLst>
            <pc:docMk/>
            <pc:sldMk cId="25155766" sldId="4240"/>
            <ac:spMk id="38" creationId="{B0F201BF-5829-441D-AE4F-698F7242B081}"/>
          </ac:spMkLst>
        </pc:spChg>
        <pc:spChg chg="add mod">
          <ac:chgData name="Chris Obermeyer" userId="f59cb17d-0206-436b-9fed-3d5a1bcd76d3" providerId="ADAL" clId="{4243CBE1-DE9A-455A-A92D-9E15E9C22334}" dt="2022-04-07T16:00:39.189" v="8484" actId="1076"/>
          <ac:spMkLst>
            <pc:docMk/>
            <pc:sldMk cId="25155766" sldId="4240"/>
            <ac:spMk id="39" creationId="{2D7829DA-84EB-47B3-92FF-28DA01D1D8FA}"/>
          </ac:spMkLst>
        </pc:spChg>
        <pc:grpChg chg="add del">
          <ac:chgData name="Chris Obermeyer" userId="f59cb17d-0206-436b-9fed-3d5a1bcd76d3" providerId="ADAL" clId="{4243CBE1-DE9A-455A-A92D-9E15E9C22334}" dt="2022-04-07T16:00:32.887" v="8482" actId="478"/>
          <ac:grpSpMkLst>
            <pc:docMk/>
            <pc:sldMk cId="25155766" sldId="4240"/>
            <ac:grpSpMk id="36" creationId="{7A48331E-FAFF-4FBA-B4EB-B4231308AB48}"/>
          </ac:grpSpMkLst>
        </pc:grpChg>
        <pc:picChg chg="mod topLvl">
          <ac:chgData name="Chris Obermeyer" userId="f59cb17d-0206-436b-9fed-3d5a1bcd76d3" providerId="ADAL" clId="{4243CBE1-DE9A-455A-A92D-9E15E9C22334}" dt="2022-04-07T16:00:28.112" v="8481" actId="478"/>
          <ac:picMkLst>
            <pc:docMk/>
            <pc:sldMk cId="25155766" sldId="4240"/>
            <ac:picMk id="37" creationId="{03E45AA7-9CDF-4F06-A1C7-C3CACD61E190}"/>
          </ac:picMkLst>
        </pc:picChg>
        <pc:picChg chg="add mod">
          <ac:chgData name="Chris Obermeyer" userId="f59cb17d-0206-436b-9fed-3d5a1bcd76d3" providerId="ADAL" clId="{4243CBE1-DE9A-455A-A92D-9E15E9C22334}" dt="2022-04-07T16:00:39.189" v="8484" actId="1076"/>
          <ac:picMkLst>
            <pc:docMk/>
            <pc:sldMk cId="25155766" sldId="4240"/>
            <ac:picMk id="40" creationId="{D871F5CD-AE50-4C8E-B4C9-B1BF573BB23A}"/>
          </ac:picMkLst>
        </pc:picChg>
      </pc:sldChg>
      <pc:sldChg chg="addSp delSp modSp mod delCm modNotesTx">
        <pc:chgData name="Chris Obermeyer" userId="f59cb17d-0206-436b-9fed-3d5a1bcd76d3" providerId="ADAL" clId="{4243CBE1-DE9A-455A-A92D-9E15E9C22334}" dt="2022-04-07T16:01:01.498" v="8487" actId="1076"/>
        <pc:sldMkLst>
          <pc:docMk/>
          <pc:sldMk cId="4041023129" sldId="4243"/>
        </pc:sldMkLst>
        <pc:spChg chg="mod">
          <ac:chgData name="Chris Obermeyer" userId="f59cb17d-0206-436b-9fed-3d5a1bcd76d3" providerId="ADAL" clId="{4243CBE1-DE9A-455A-A92D-9E15E9C22334}" dt="2022-03-30T20:58:19.952" v="6034" actId="404"/>
          <ac:spMkLst>
            <pc:docMk/>
            <pc:sldMk cId="4041023129" sldId="4243"/>
            <ac:spMk id="3" creationId="{16B79EB9-9E79-407C-B4CE-E85802A4FEAC}"/>
          </ac:spMkLst>
        </pc:spChg>
        <pc:spChg chg="mod">
          <ac:chgData name="Chris Obermeyer" userId="f59cb17d-0206-436b-9fed-3d5a1bcd76d3" providerId="ADAL" clId="{4243CBE1-DE9A-455A-A92D-9E15E9C22334}" dt="2022-04-07T15:53:23.672" v="8422" actId="27636"/>
          <ac:spMkLst>
            <pc:docMk/>
            <pc:sldMk cId="4041023129" sldId="4243"/>
            <ac:spMk id="40" creationId="{1A30FEDE-A3F1-4BE4-AB34-36D2BBCCE635}"/>
          </ac:spMkLst>
        </pc:spChg>
        <pc:spChg chg="add mod">
          <ac:chgData name="Chris Obermeyer" userId="f59cb17d-0206-436b-9fed-3d5a1bcd76d3" providerId="ADAL" clId="{4243CBE1-DE9A-455A-A92D-9E15E9C22334}" dt="2022-04-07T16:01:01.498" v="8487" actId="1076"/>
          <ac:spMkLst>
            <pc:docMk/>
            <pc:sldMk cId="4041023129" sldId="4243"/>
            <ac:spMk id="92" creationId="{94D504FA-294D-4E49-8BB9-E79D634B3008}"/>
          </ac:spMkLst>
        </pc:spChg>
        <pc:grpChg chg="del">
          <ac:chgData name="Chris Obermeyer" userId="f59cb17d-0206-436b-9fed-3d5a1bcd76d3" providerId="ADAL" clId="{4243CBE1-DE9A-455A-A92D-9E15E9C22334}" dt="2022-04-07T16:00:55.242" v="8485" actId="478"/>
          <ac:grpSpMkLst>
            <pc:docMk/>
            <pc:sldMk cId="4041023129" sldId="4243"/>
            <ac:grpSpMk id="32" creationId="{B55C9989-4708-473C-9A41-B9150FEFEF74}"/>
          </ac:grpSpMkLst>
        </pc:grpChg>
        <pc:picChg chg="add mod">
          <ac:chgData name="Chris Obermeyer" userId="f59cb17d-0206-436b-9fed-3d5a1bcd76d3" providerId="ADAL" clId="{4243CBE1-DE9A-455A-A92D-9E15E9C22334}" dt="2022-04-07T16:01:01.498" v="8487" actId="1076"/>
          <ac:picMkLst>
            <pc:docMk/>
            <pc:sldMk cId="4041023129" sldId="4243"/>
            <ac:picMk id="93" creationId="{F86E6AC6-2913-45D6-9B18-FC7B5F8ED266}"/>
          </ac:picMkLst>
        </pc:picChg>
      </pc:sldChg>
      <pc:sldChg chg="addSp delSp modSp mod delCm modNotesTx">
        <pc:chgData name="Chris Obermeyer" userId="f59cb17d-0206-436b-9fed-3d5a1bcd76d3" providerId="ADAL" clId="{4243CBE1-DE9A-455A-A92D-9E15E9C22334}" dt="2022-04-07T16:01:13.541" v="8490" actId="1076"/>
        <pc:sldMkLst>
          <pc:docMk/>
          <pc:sldMk cId="2374463499" sldId="4244"/>
        </pc:sldMkLst>
        <pc:spChg chg="mod">
          <ac:chgData name="Chris Obermeyer" userId="f59cb17d-0206-436b-9fed-3d5a1bcd76d3" providerId="ADAL" clId="{4243CBE1-DE9A-455A-A92D-9E15E9C22334}" dt="2022-04-07T15:53:30.796" v="8423" actId="2711"/>
          <ac:spMkLst>
            <pc:docMk/>
            <pc:sldMk cId="2374463499" sldId="4244"/>
            <ac:spMk id="2" creationId="{DBA7A25E-B397-4A2A-B712-090A350C1A8A}"/>
          </ac:spMkLst>
        </pc:spChg>
        <pc:spChg chg="mod">
          <ac:chgData name="Chris Obermeyer" userId="f59cb17d-0206-436b-9fed-3d5a1bcd76d3" providerId="ADAL" clId="{4243CBE1-DE9A-455A-A92D-9E15E9C22334}" dt="2022-03-30T20:58:23.500" v="6035" actId="404"/>
          <ac:spMkLst>
            <pc:docMk/>
            <pc:sldMk cId="2374463499" sldId="4244"/>
            <ac:spMk id="6" creationId="{D8F01C49-4907-4468-9191-383D0DC4AD3F}"/>
          </ac:spMkLst>
        </pc:spChg>
        <pc:spChg chg="add mod">
          <ac:chgData name="Chris Obermeyer" userId="f59cb17d-0206-436b-9fed-3d5a1bcd76d3" providerId="ADAL" clId="{4243CBE1-DE9A-455A-A92D-9E15E9C22334}" dt="2022-04-07T16:01:13.541" v="8490" actId="1076"/>
          <ac:spMkLst>
            <pc:docMk/>
            <pc:sldMk cId="2374463499" sldId="4244"/>
            <ac:spMk id="36" creationId="{C34A74A4-91CB-45E0-A3B1-5F65BA6F358D}"/>
          </ac:spMkLst>
        </pc:spChg>
        <pc:grpChg chg="del">
          <ac:chgData name="Chris Obermeyer" userId="f59cb17d-0206-436b-9fed-3d5a1bcd76d3" providerId="ADAL" clId="{4243CBE1-DE9A-455A-A92D-9E15E9C22334}" dt="2022-04-07T16:01:05.707" v="8488" actId="478"/>
          <ac:grpSpMkLst>
            <pc:docMk/>
            <pc:sldMk cId="2374463499" sldId="4244"/>
            <ac:grpSpMk id="32" creationId="{B55C9989-4708-473C-9A41-B9150FEFEF74}"/>
          </ac:grpSpMkLst>
        </pc:grpChg>
        <pc:picChg chg="add mod">
          <ac:chgData name="Chris Obermeyer" userId="f59cb17d-0206-436b-9fed-3d5a1bcd76d3" providerId="ADAL" clId="{4243CBE1-DE9A-455A-A92D-9E15E9C22334}" dt="2022-04-07T16:01:13.541" v="8490" actId="1076"/>
          <ac:picMkLst>
            <pc:docMk/>
            <pc:sldMk cId="2374463499" sldId="4244"/>
            <ac:picMk id="37" creationId="{1F02F949-89D3-4D19-9219-8F797A0C816C}"/>
          </ac:picMkLst>
        </pc:picChg>
      </pc:sldChg>
      <pc:sldChg chg="modSp mod">
        <pc:chgData name="Chris Obermeyer" userId="f59cb17d-0206-436b-9fed-3d5a1bcd76d3" providerId="ADAL" clId="{4243CBE1-DE9A-455A-A92D-9E15E9C22334}" dt="2022-03-30T20:59:13.205" v="6044" actId="404"/>
        <pc:sldMkLst>
          <pc:docMk/>
          <pc:sldMk cId="1460258710" sldId="4247"/>
        </pc:sldMkLst>
        <pc:spChg chg="mod">
          <ac:chgData name="Chris Obermeyer" userId="f59cb17d-0206-436b-9fed-3d5a1bcd76d3" providerId="ADAL" clId="{4243CBE1-DE9A-455A-A92D-9E15E9C22334}" dt="2022-03-30T20:59:13.205" v="6044" actId="404"/>
          <ac:spMkLst>
            <pc:docMk/>
            <pc:sldMk cId="1460258710" sldId="4247"/>
            <ac:spMk id="2" creationId="{E1166641-F8CA-427B-BB24-6DDA7C31D68F}"/>
          </ac:spMkLst>
        </pc:spChg>
      </pc:sldChg>
      <pc:sldChg chg="modSp mod">
        <pc:chgData name="Chris Obermeyer" userId="f59cb17d-0206-436b-9fed-3d5a1bcd76d3" providerId="ADAL" clId="{4243CBE1-DE9A-455A-A92D-9E15E9C22334}" dt="2022-03-30T20:59:30.711" v="6051" actId="404"/>
        <pc:sldMkLst>
          <pc:docMk/>
          <pc:sldMk cId="1141158598" sldId="4252"/>
        </pc:sldMkLst>
        <pc:spChg chg="mod">
          <ac:chgData name="Chris Obermeyer" userId="f59cb17d-0206-436b-9fed-3d5a1bcd76d3" providerId="ADAL" clId="{4243CBE1-DE9A-455A-A92D-9E15E9C22334}" dt="2022-03-30T20:59:30.711" v="6051" actId="404"/>
          <ac:spMkLst>
            <pc:docMk/>
            <pc:sldMk cId="1141158598" sldId="4252"/>
            <ac:spMk id="2" creationId="{E5DDC76F-090F-4314-BA0F-6608052C3F99}"/>
          </ac:spMkLst>
        </pc:spChg>
      </pc:sldChg>
      <pc:sldChg chg="modSp mod">
        <pc:chgData name="Chris Obermeyer" userId="f59cb17d-0206-436b-9fed-3d5a1bcd76d3" providerId="ADAL" clId="{4243CBE1-DE9A-455A-A92D-9E15E9C22334}" dt="2022-03-30T20:59:34.869" v="6053" actId="404"/>
        <pc:sldMkLst>
          <pc:docMk/>
          <pc:sldMk cId="3364303469" sldId="4253"/>
        </pc:sldMkLst>
        <pc:spChg chg="mod">
          <ac:chgData name="Chris Obermeyer" userId="f59cb17d-0206-436b-9fed-3d5a1bcd76d3" providerId="ADAL" clId="{4243CBE1-DE9A-455A-A92D-9E15E9C22334}" dt="2022-03-30T20:59:34.869" v="6053" actId="404"/>
          <ac:spMkLst>
            <pc:docMk/>
            <pc:sldMk cId="3364303469" sldId="4253"/>
            <ac:spMk id="2" creationId="{E5DDC76F-090F-4314-BA0F-6608052C3F99}"/>
          </ac:spMkLst>
        </pc:spChg>
      </pc:sldChg>
      <pc:sldChg chg="modSp mod">
        <pc:chgData name="Chris Obermeyer" userId="f59cb17d-0206-436b-9fed-3d5a1bcd76d3" providerId="ADAL" clId="{4243CBE1-DE9A-455A-A92D-9E15E9C22334}" dt="2022-03-30T20:59:49.442" v="6060" actId="403"/>
        <pc:sldMkLst>
          <pc:docMk/>
          <pc:sldMk cId="2807497982" sldId="4256"/>
        </pc:sldMkLst>
        <pc:spChg chg="mod">
          <ac:chgData name="Chris Obermeyer" userId="f59cb17d-0206-436b-9fed-3d5a1bcd76d3" providerId="ADAL" clId="{4243CBE1-DE9A-455A-A92D-9E15E9C22334}" dt="2022-03-30T20:59:49.442" v="6060" actId="403"/>
          <ac:spMkLst>
            <pc:docMk/>
            <pc:sldMk cId="2807497982" sldId="4256"/>
            <ac:spMk id="2" creationId="{7F306DB7-30A2-42B6-8E44-EAAE619FB14E}"/>
          </ac:spMkLst>
        </pc:spChg>
      </pc:sldChg>
      <pc:sldChg chg="modSp mod">
        <pc:chgData name="Chris Obermeyer" userId="f59cb17d-0206-436b-9fed-3d5a1bcd76d3" providerId="ADAL" clId="{4243CBE1-DE9A-455A-A92D-9E15E9C22334}" dt="2022-03-30T20:58:13.771" v="6033" actId="404"/>
        <pc:sldMkLst>
          <pc:docMk/>
          <pc:sldMk cId="2472674740" sldId="4268"/>
        </pc:sldMkLst>
        <pc:spChg chg="mod">
          <ac:chgData name="Chris Obermeyer" userId="f59cb17d-0206-436b-9fed-3d5a1bcd76d3" providerId="ADAL" clId="{4243CBE1-DE9A-455A-A92D-9E15E9C22334}" dt="2022-03-30T20:58:13.771" v="6033" actId="404"/>
          <ac:spMkLst>
            <pc:docMk/>
            <pc:sldMk cId="2472674740" sldId="4268"/>
            <ac:spMk id="2" creationId="{D5402B56-51C4-4CE2-B847-8AF3E1D7ED9B}"/>
          </ac:spMkLst>
        </pc:spChg>
      </pc:sldChg>
      <pc:sldChg chg="modSp mod">
        <pc:chgData name="Chris Obermeyer" userId="f59cb17d-0206-436b-9fed-3d5a1bcd76d3" providerId="ADAL" clId="{4243CBE1-DE9A-455A-A92D-9E15E9C22334}" dt="2022-03-30T21:02:54.781" v="6116" actId="20577"/>
        <pc:sldMkLst>
          <pc:docMk/>
          <pc:sldMk cId="797534195" sldId="4291"/>
        </pc:sldMkLst>
        <pc:spChg chg="mod">
          <ac:chgData name="Chris Obermeyer" userId="f59cb17d-0206-436b-9fed-3d5a1bcd76d3" providerId="ADAL" clId="{4243CBE1-DE9A-455A-A92D-9E15E9C22334}" dt="2022-03-30T21:02:28.851" v="6115" actId="404"/>
          <ac:spMkLst>
            <pc:docMk/>
            <pc:sldMk cId="797534195" sldId="4291"/>
            <ac:spMk id="2" creationId="{6C0E5C72-6E10-4FDF-9F7B-ACB2C4E55A12}"/>
          </ac:spMkLst>
        </pc:spChg>
        <pc:spChg chg="mod">
          <ac:chgData name="Chris Obermeyer" userId="f59cb17d-0206-436b-9fed-3d5a1bcd76d3" providerId="ADAL" clId="{4243CBE1-DE9A-455A-A92D-9E15E9C22334}" dt="2022-03-30T21:02:54.781" v="6116" actId="20577"/>
          <ac:spMkLst>
            <pc:docMk/>
            <pc:sldMk cId="797534195" sldId="4291"/>
            <ac:spMk id="4" creationId="{5932F8F8-3DCA-4847-8F50-52C4AB2E99FC}"/>
          </ac:spMkLst>
        </pc:spChg>
      </pc:sldChg>
      <pc:sldChg chg="modSp mod">
        <pc:chgData name="Chris Obermeyer" userId="f59cb17d-0206-436b-9fed-3d5a1bcd76d3" providerId="ADAL" clId="{4243CBE1-DE9A-455A-A92D-9E15E9C22334}" dt="2022-03-30T21:02:05.790" v="6106" actId="404"/>
        <pc:sldMkLst>
          <pc:docMk/>
          <pc:sldMk cId="1105677585" sldId="4296"/>
        </pc:sldMkLst>
        <pc:spChg chg="mod">
          <ac:chgData name="Chris Obermeyer" userId="f59cb17d-0206-436b-9fed-3d5a1bcd76d3" providerId="ADAL" clId="{4243CBE1-DE9A-455A-A92D-9E15E9C22334}" dt="2022-03-30T21:02:05.790" v="6106" actId="404"/>
          <ac:spMkLst>
            <pc:docMk/>
            <pc:sldMk cId="1105677585" sldId="4296"/>
            <ac:spMk id="3" creationId="{F642D4FE-8927-4BA5-8285-1D0571151902}"/>
          </ac:spMkLst>
        </pc:spChg>
      </pc:sldChg>
      <pc:sldChg chg="delSp modSp mod">
        <pc:chgData name="Chris Obermeyer" userId="f59cb17d-0206-436b-9fed-3d5a1bcd76d3" providerId="ADAL" clId="{4243CBE1-DE9A-455A-A92D-9E15E9C22334}" dt="2022-04-04T20:58:40.369" v="7178" actId="478"/>
        <pc:sldMkLst>
          <pc:docMk/>
          <pc:sldMk cId="2090405841" sldId="4298"/>
        </pc:sldMkLst>
        <pc:spChg chg="mod">
          <ac:chgData name="Chris Obermeyer" userId="f59cb17d-0206-436b-9fed-3d5a1bcd76d3" providerId="ADAL" clId="{4243CBE1-DE9A-455A-A92D-9E15E9C22334}" dt="2022-03-30T21:02:18.585" v="6111" actId="404"/>
          <ac:spMkLst>
            <pc:docMk/>
            <pc:sldMk cId="2090405841" sldId="4298"/>
            <ac:spMk id="3" creationId="{2DECDF93-D800-4CC6-988F-5634AF04405A}"/>
          </ac:spMkLst>
        </pc:spChg>
        <pc:spChg chg="del">
          <ac:chgData name="Chris Obermeyer" userId="f59cb17d-0206-436b-9fed-3d5a1bcd76d3" providerId="ADAL" clId="{4243CBE1-DE9A-455A-A92D-9E15E9C22334}" dt="2022-04-04T20:58:40.369" v="7178" actId="478"/>
          <ac:spMkLst>
            <pc:docMk/>
            <pc:sldMk cId="2090405841" sldId="4298"/>
            <ac:spMk id="15" creationId="{7E2B0188-61EB-4767-B1FB-A85F4BA7A713}"/>
          </ac:spMkLst>
        </pc:spChg>
      </pc:sldChg>
      <pc:sldChg chg="modSp mod">
        <pc:chgData name="Chris Obermeyer" userId="f59cb17d-0206-436b-9fed-3d5a1bcd76d3" providerId="ADAL" clId="{4243CBE1-DE9A-455A-A92D-9E15E9C22334}" dt="2022-03-30T20:56:31.789" v="6001" actId="404"/>
        <pc:sldMkLst>
          <pc:docMk/>
          <pc:sldMk cId="2392492751" sldId="4302"/>
        </pc:sldMkLst>
        <pc:spChg chg="mod">
          <ac:chgData name="Chris Obermeyer" userId="f59cb17d-0206-436b-9fed-3d5a1bcd76d3" providerId="ADAL" clId="{4243CBE1-DE9A-455A-A92D-9E15E9C22334}" dt="2022-03-30T20:56:31.789" v="6001" actId="404"/>
          <ac:spMkLst>
            <pc:docMk/>
            <pc:sldMk cId="2392492751" sldId="4302"/>
            <ac:spMk id="4" creationId="{C8505964-C857-4679-A3BF-425E8C669E88}"/>
          </ac:spMkLst>
        </pc:spChg>
      </pc:sldChg>
      <pc:sldChg chg="modSp mod">
        <pc:chgData name="Chris Obermeyer" userId="f59cb17d-0206-436b-9fed-3d5a1bcd76d3" providerId="ADAL" clId="{4243CBE1-DE9A-455A-A92D-9E15E9C22334}" dt="2022-03-30T21:02:22.764" v="6113" actId="404"/>
        <pc:sldMkLst>
          <pc:docMk/>
          <pc:sldMk cId="1434442176" sldId="4303"/>
        </pc:sldMkLst>
        <pc:spChg chg="mod">
          <ac:chgData name="Chris Obermeyer" userId="f59cb17d-0206-436b-9fed-3d5a1bcd76d3" providerId="ADAL" clId="{4243CBE1-DE9A-455A-A92D-9E15E9C22334}" dt="2022-03-30T21:02:22.764" v="6113" actId="404"/>
          <ac:spMkLst>
            <pc:docMk/>
            <pc:sldMk cId="1434442176" sldId="4303"/>
            <ac:spMk id="3" creationId="{E3589052-867B-4037-A74C-780A33FFFD6C}"/>
          </ac:spMkLst>
        </pc:spChg>
      </pc:sldChg>
      <pc:sldChg chg="delCm modNotesTx">
        <pc:chgData name="Chris Obermeyer" userId="f59cb17d-0206-436b-9fed-3d5a1bcd76d3" providerId="ADAL" clId="{4243CBE1-DE9A-455A-A92D-9E15E9C22334}" dt="2022-04-05T18:51:50.379" v="7808"/>
        <pc:sldMkLst>
          <pc:docMk/>
          <pc:sldMk cId="1105115035" sldId="4306"/>
        </pc:sldMkLst>
      </pc:sldChg>
      <pc:sldChg chg="mod modShow">
        <pc:chgData name="Chris Obermeyer" userId="f59cb17d-0206-436b-9fed-3d5a1bcd76d3" providerId="ADAL" clId="{4243CBE1-DE9A-455A-A92D-9E15E9C22334}" dt="2022-03-30T14:04:57.502" v="405" actId="729"/>
        <pc:sldMkLst>
          <pc:docMk/>
          <pc:sldMk cId="3190138007" sldId="4307"/>
        </pc:sldMkLst>
      </pc:sldChg>
      <pc:sldChg chg="addSp modSp mod">
        <pc:chgData name="Chris Obermeyer" userId="f59cb17d-0206-436b-9fed-3d5a1bcd76d3" providerId="ADAL" clId="{4243CBE1-DE9A-455A-A92D-9E15E9C22334}" dt="2022-03-30T14:12:27.649" v="508" actId="1076"/>
        <pc:sldMkLst>
          <pc:docMk/>
          <pc:sldMk cId="564530766" sldId="4322"/>
        </pc:sldMkLst>
        <pc:spChg chg="add mod">
          <ac:chgData name="Chris Obermeyer" userId="f59cb17d-0206-436b-9fed-3d5a1bcd76d3" providerId="ADAL" clId="{4243CBE1-DE9A-455A-A92D-9E15E9C22334}" dt="2022-03-30T14:12:27.649" v="508" actId="1076"/>
          <ac:spMkLst>
            <pc:docMk/>
            <pc:sldMk cId="564530766" sldId="4322"/>
            <ac:spMk id="17" creationId="{6221F85E-3D09-4166-80A9-98855B661FFF}"/>
          </ac:spMkLst>
        </pc:spChg>
      </pc:sldChg>
      <pc:sldChg chg="addSp modSp mod">
        <pc:chgData name="Chris Obermeyer" userId="f59cb17d-0206-436b-9fed-3d5a1bcd76d3" providerId="ADAL" clId="{4243CBE1-DE9A-455A-A92D-9E15E9C22334}" dt="2022-03-30T14:12:45.410" v="510" actId="1076"/>
        <pc:sldMkLst>
          <pc:docMk/>
          <pc:sldMk cId="1763264710" sldId="4323"/>
        </pc:sldMkLst>
        <pc:spChg chg="add mod">
          <ac:chgData name="Chris Obermeyer" userId="f59cb17d-0206-436b-9fed-3d5a1bcd76d3" providerId="ADAL" clId="{4243CBE1-DE9A-455A-A92D-9E15E9C22334}" dt="2022-03-30T14:12:45.410" v="510" actId="1076"/>
          <ac:spMkLst>
            <pc:docMk/>
            <pc:sldMk cId="1763264710" sldId="4323"/>
            <ac:spMk id="17" creationId="{2010F501-C8EF-4071-8222-1D598AE1CEBC}"/>
          </ac:spMkLst>
        </pc:spChg>
      </pc:sldChg>
      <pc:sldChg chg="addSp modSp mod">
        <pc:chgData name="Chris Obermeyer" userId="f59cb17d-0206-436b-9fed-3d5a1bcd76d3" providerId="ADAL" clId="{4243CBE1-DE9A-455A-A92D-9E15E9C22334}" dt="2022-03-30T14:13:12.495" v="513" actId="14100"/>
        <pc:sldMkLst>
          <pc:docMk/>
          <pc:sldMk cId="3048310135" sldId="4324"/>
        </pc:sldMkLst>
        <pc:spChg chg="add mod">
          <ac:chgData name="Chris Obermeyer" userId="f59cb17d-0206-436b-9fed-3d5a1bcd76d3" providerId="ADAL" clId="{4243CBE1-DE9A-455A-A92D-9E15E9C22334}" dt="2022-03-30T14:13:12.495" v="513" actId="14100"/>
          <ac:spMkLst>
            <pc:docMk/>
            <pc:sldMk cId="3048310135" sldId="4324"/>
            <ac:spMk id="17" creationId="{5C76BA30-5FE3-4749-B168-5F0E6709675F}"/>
          </ac:spMkLst>
        </pc:spChg>
      </pc:sldChg>
      <pc:sldChg chg="addSp modSp mod">
        <pc:chgData name="Chris Obermeyer" userId="f59cb17d-0206-436b-9fed-3d5a1bcd76d3" providerId="ADAL" clId="{4243CBE1-DE9A-455A-A92D-9E15E9C22334}" dt="2022-03-30T14:13:45.223" v="519" actId="14100"/>
        <pc:sldMkLst>
          <pc:docMk/>
          <pc:sldMk cId="3851481832" sldId="4325"/>
        </pc:sldMkLst>
        <pc:spChg chg="add mod">
          <ac:chgData name="Chris Obermeyer" userId="f59cb17d-0206-436b-9fed-3d5a1bcd76d3" providerId="ADAL" clId="{4243CBE1-DE9A-455A-A92D-9E15E9C22334}" dt="2022-03-30T14:13:45.223" v="519" actId="14100"/>
          <ac:spMkLst>
            <pc:docMk/>
            <pc:sldMk cId="3851481832" sldId="4325"/>
            <ac:spMk id="17" creationId="{A1163BA2-70ED-4D82-97A9-DC8B9B7C0118}"/>
          </ac:spMkLst>
        </pc:spChg>
      </pc:sldChg>
      <pc:sldChg chg="addSp modSp mod">
        <pc:chgData name="Chris Obermeyer" userId="f59cb17d-0206-436b-9fed-3d5a1bcd76d3" providerId="ADAL" clId="{4243CBE1-DE9A-455A-A92D-9E15E9C22334}" dt="2022-03-30T14:14:21.061" v="529" actId="14100"/>
        <pc:sldMkLst>
          <pc:docMk/>
          <pc:sldMk cId="2806181656" sldId="4326"/>
        </pc:sldMkLst>
        <pc:spChg chg="add mod">
          <ac:chgData name="Chris Obermeyer" userId="f59cb17d-0206-436b-9fed-3d5a1bcd76d3" providerId="ADAL" clId="{4243CBE1-DE9A-455A-A92D-9E15E9C22334}" dt="2022-03-30T14:14:21.061" v="529" actId="14100"/>
          <ac:spMkLst>
            <pc:docMk/>
            <pc:sldMk cId="2806181656" sldId="4326"/>
            <ac:spMk id="17" creationId="{E482CB7C-D12B-4986-93FB-C8B8E63425E5}"/>
          </ac:spMkLst>
        </pc:spChg>
        <pc:spChg chg="mod">
          <ac:chgData name="Chris Obermeyer" userId="f59cb17d-0206-436b-9fed-3d5a1bcd76d3" providerId="ADAL" clId="{4243CBE1-DE9A-455A-A92D-9E15E9C22334}" dt="2022-03-30T14:14:14.149" v="527" actId="1076"/>
          <ac:spMkLst>
            <pc:docMk/>
            <pc:sldMk cId="2806181656" sldId="4326"/>
            <ac:spMk id="74" creationId="{E9C19564-709B-49ED-8026-19D98A70C626}"/>
          </ac:spMkLst>
        </pc:spChg>
      </pc:sldChg>
      <pc:sldChg chg="addSp modSp mod">
        <pc:chgData name="Chris Obermeyer" userId="f59cb17d-0206-436b-9fed-3d5a1bcd76d3" providerId="ADAL" clId="{4243CBE1-DE9A-455A-A92D-9E15E9C22334}" dt="2022-03-30T14:14:02.666" v="524" actId="14100"/>
        <pc:sldMkLst>
          <pc:docMk/>
          <pc:sldMk cId="3867395752" sldId="4327"/>
        </pc:sldMkLst>
        <pc:spChg chg="add mod">
          <ac:chgData name="Chris Obermeyer" userId="f59cb17d-0206-436b-9fed-3d5a1bcd76d3" providerId="ADAL" clId="{4243CBE1-DE9A-455A-A92D-9E15E9C22334}" dt="2022-03-30T14:14:02.666" v="524" actId="14100"/>
          <ac:spMkLst>
            <pc:docMk/>
            <pc:sldMk cId="3867395752" sldId="4327"/>
            <ac:spMk id="17" creationId="{134B55D0-C9BC-47B5-BB52-7A3117DAE92C}"/>
          </ac:spMkLst>
        </pc:spChg>
      </pc:sldChg>
      <pc:sldChg chg="addSp modSp mod">
        <pc:chgData name="Chris Obermeyer" userId="f59cb17d-0206-436b-9fed-3d5a1bcd76d3" providerId="ADAL" clId="{4243CBE1-DE9A-455A-A92D-9E15E9C22334}" dt="2022-03-30T14:14:38.128" v="532" actId="14100"/>
        <pc:sldMkLst>
          <pc:docMk/>
          <pc:sldMk cId="2334689409" sldId="4328"/>
        </pc:sldMkLst>
        <pc:spChg chg="add mod">
          <ac:chgData name="Chris Obermeyer" userId="f59cb17d-0206-436b-9fed-3d5a1bcd76d3" providerId="ADAL" clId="{4243CBE1-DE9A-455A-A92D-9E15E9C22334}" dt="2022-03-30T14:14:38.128" v="532" actId="14100"/>
          <ac:spMkLst>
            <pc:docMk/>
            <pc:sldMk cId="2334689409" sldId="4328"/>
            <ac:spMk id="17" creationId="{BC78B66A-EA5D-4AAF-8106-5CF127C7FF20}"/>
          </ac:spMkLst>
        </pc:spChg>
      </pc:sldChg>
      <pc:sldChg chg="modSp mod">
        <pc:chgData name="Chris Obermeyer" userId="f59cb17d-0206-436b-9fed-3d5a1bcd76d3" providerId="ADAL" clId="{4243CBE1-DE9A-455A-A92D-9E15E9C22334}" dt="2022-03-30T14:29:19.041" v="940" actId="20577"/>
        <pc:sldMkLst>
          <pc:docMk/>
          <pc:sldMk cId="4268941708" sldId="4332"/>
        </pc:sldMkLst>
        <pc:spChg chg="mod">
          <ac:chgData name="Chris Obermeyer" userId="f59cb17d-0206-436b-9fed-3d5a1bcd76d3" providerId="ADAL" clId="{4243CBE1-DE9A-455A-A92D-9E15E9C22334}" dt="2022-03-30T14:29:19.041" v="940" actId="20577"/>
          <ac:spMkLst>
            <pc:docMk/>
            <pc:sldMk cId="4268941708" sldId="4332"/>
            <ac:spMk id="3" creationId="{00000000-0000-0000-0000-000000000000}"/>
          </ac:spMkLst>
        </pc:spChg>
      </pc:sldChg>
      <pc:sldChg chg="modSp mod">
        <pc:chgData name="Chris Obermeyer" userId="f59cb17d-0206-436b-9fed-3d5a1bcd76d3" providerId="ADAL" clId="{4243CBE1-DE9A-455A-A92D-9E15E9C22334}" dt="2022-03-30T14:31:34.791" v="1014" actId="20577"/>
        <pc:sldMkLst>
          <pc:docMk/>
          <pc:sldMk cId="2846235139" sldId="4341"/>
        </pc:sldMkLst>
        <pc:spChg chg="mod">
          <ac:chgData name="Chris Obermeyer" userId="f59cb17d-0206-436b-9fed-3d5a1bcd76d3" providerId="ADAL" clId="{4243CBE1-DE9A-455A-A92D-9E15E9C22334}" dt="2022-03-30T14:31:34.791" v="1014" actId="20577"/>
          <ac:spMkLst>
            <pc:docMk/>
            <pc:sldMk cId="2846235139" sldId="4341"/>
            <ac:spMk id="3" creationId="{7F2CCCAE-C1DD-4BAF-9AB2-FFC5AA4982F4}"/>
          </ac:spMkLst>
        </pc:spChg>
      </pc:sldChg>
      <pc:sldChg chg="modSp mod delCm modCm modNotesTx">
        <pc:chgData name="Chris Obermeyer" userId="f59cb17d-0206-436b-9fed-3d5a1bcd76d3" providerId="ADAL" clId="{4243CBE1-DE9A-455A-A92D-9E15E9C22334}" dt="2022-04-05T18:12:57.300" v="7720"/>
        <pc:sldMkLst>
          <pc:docMk/>
          <pc:sldMk cId="3238832478" sldId="4342"/>
        </pc:sldMkLst>
        <pc:spChg chg="mod">
          <ac:chgData name="Chris Obermeyer" userId="f59cb17d-0206-436b-9fed-3d5a1bcd76d3" providerId="ADAL" clId="{4243CBE1-DE9A-455A-A92D-9E15E9C22334}" dt="2022-03-30T14:32:08.276" v="1016" actId="115"/>
          <ac:spMkLst>
            <pc:docMk/>
            <pc:sldMk cId="3238832478" sldId="4342"/>
            <ac:spMk id="3" creationId="{7F2CCCAE-C1DD-4BAF-9AB2-FFC5AA4982F4}"/>
          </ac:spMkLst>
        </pc:spChg>
        <pc:spChg chg="mod">
          <ac:chgData name="Chris Obermeyer" userId="f59cb17d-0206-436b-9fed-3d5a1bcd76d3" providerId="ADAL" clId="{4243CBE1-DE9A-455A-A92D-9E15E9C22334}" dt="2022-03-30T14:33:03.347" v="1065" actId="20577"/>
          <ac:spMkLst>
            <pc:docMk/>
            <pc:sldMk cId="3238832478" sldId="4342"/>
            <ac:spMk id="4" creationId="{F7AB151C-8085-4D8A-9529-ACA9308E6A49}"/>
          </ac:spMkLst>
        </pc:spChg>
      </pc:sldChg>
      <pc:sldChg chg="modSp mod">
        <pc:chgData name="Chris Obermeyer" userId="f59cb17d-0206-436b-9fed-3d5a1bcd76d3" providerId="ADAL" clId="{4243CBE1-DE9A-455A-A92D-9E15E9C22334}" dt="2022-03-30T20:56:45.509" v="6005" actId="404"/>
        <pc:sldMkLst>
          <pc:docMk/>
          <pc:sldMk cId="3448791331" sldId="4361"/>
        </pc:sldMkLst>
        <pc:spChg chg="mod">
          <ac:chgData name="Chris Obermeyer" userId="f59cb17d-0206-436b-9fed-3d5a1bcd76d3" providerId="ADAL" clId="{4243CBE1-DE9A-455A-A92D-9E15E9C22334}" dt="2022-03-30T20:56:45.509" v="6005" actId="404"/>
          <ac:spMkLst>
            <pc:docMk/>
            <pc:sldMk cId="3448791331" sldId="4361"/>
            <ac:spMk id="2" creationId="{F4172C2E-0071-4698-8D89-EAD1DE3FAB91}"/>
          </ac:spMkLst>
        </pc:spChg>
      </pc:sldChg>
      <pc:sldChg chg="modSp mod">
        <pc:chgData name="Chris Obermeyer" userId="f59cb17d-0206-436b-9fed-3d5a1bcd76d3" providerId="ADAL" clId="{4243CBE1-DE9A-455A-A92D-9E15E9C22334}" dt="2022-03-30T20:56:52.007" v="6008" actId="2711"/>
        <pc:sldMkLst>
          <pc:docMk/>
          <pc:sldMk cId="1472885809" sldId="4362"/>
        </pc:sldMkLst>
        <pc:spChg chg="mod">
          <ac:chgData name="Chris Obermeyer" userId="f59cb17d-0206-436b-9fed-3d5a1bcd76d3" providerId="ADAL" clId="{4243CBE1-DE9A-455A-A92D-9E15E9C22334}" dt="2022-03-30T20:56:52.007" v="6008" actId="2711"/>
          <ac:spMkLst>
            <pc:docMk/>
            <pc:sldMk cId="1472885809" sldId="4362"/>
            <ac:spMk id="2" creationId="{F4172C2E-0071-4698-8D89-EAD1DE3FAB91}"/>
          </ac:spMkLst>
        </pc:spChg>
      </pc:sldChg>
      <pc:sldChg chg="modSp mod">
        <pc:chgData name="Chris Obermeyer" userId="f59cb17d-0206-436b-9fed-3d5a1bcd76d3" providerId="ADAL" clId="{4243CBE1-DE9A-455A-A92D-9E15E9C22334}" dt="2022-04-07T15:52:32.301" v="8413" actId="2711"/>
        <pc:sldMkLst>
          <pc:docMk/>
          <pc:sldMk cId="2415750917" sldId="4363"/>
        </pc:sldMkLst>
        <pc:spChg chg="mod">
          <ac:chgData name="Chris Obermeyer" userId="f59cb17d-0206-436b-9fed-3d5a1bcd76d3" providerId="ADAL" clId="{4243CBE1-DE9A-455A-A92D-9E15E9C22334}" dt="2022-03-30T20:57:07.218" v="6011" actId="404"/>
          <ac:spMkLst>
            <pc:docMk/>
            <pc:sldMk cId="2415750917" sldId="4363"/>
            <ac:spMk id="2" creationId="{F4172C2E-0071-4698-8D89-EAD1DE3FAB91}"/>
          </ac:spMkLst>
        </pc:spChg>
        <pc:spChg chg="mod">
          <ac:chgData name="Chris Obermeyer" userId="f59cb17d-0206-436b-9fed-3d5a1bcd76d3" providerId="ADAL" clId="{4243CBE1-DE9A-455A-A92D-9E15E9C22334}" dt="2022-04-07T15:52:32.301" v="8413" actId="2711"/>
          <ac:spMkLst>
            <pc:docMk/>
            <pc:sldMk cId="2415750917" sldId="4363"/>
            <ac:spMk id="3" creationId="{7F2CCCAE-C1DD-4BAF-9AB2-FFC5AA4982F4}"/>
          </ac:spMkLst>
        </pc:spChg>
      </pc:sldChg>
      <pc:sldChg chg="modSp mod">
        <pc:chgData name="Chris Obermeyer" userId="f59cb17d-0206-436b-9fed-3d5a1bcd76d3" providerId="ADAL" clId="{4243CBE1-DE9A-455A-A92D-9E15E9C22334}" dt="2022-04-07T15:52:27.716" v="8412" actId="2711"/>
        <pc:sldMkLst>
          <pc:docMk/>
          <pc:sldMk cId="3861556237" sldId="4364"/>
        </pc:sldMkLst>
        <pc:spChg chg="mod">
          <ac:chgData name="Chris Obermeyer" userId="f59cb17d-0206-436b-9fed-3d5a1bcd76d3" providerId="ADAL" clId="{4243CBE1-DE9A-455A-A92D-9E15E9C22334}" dt="2022-03-30T20:57:17.228" v="6014" actId="255"/>
          <ac:spMkLst>
            <pc:docMk/>
            <pc:sldMk cId="3861556237" sldId="4364"/>
            <ac:spMk id="2" creationId="{F4172C2E-0071-4698-8D89-EAD1DE3FAB91}"/>
          </ac:spMkLst>
        </pc:spChg>
        <pc:spChg chg="mod">
          <ac:chgData name="Chris Obermeyer" userId="f59cb17d-0206-436b-9fed-3d5a1bcd76d3" providerId="ADAL" clId="{4243CBE1-DE9A-455A-A92D-9E15E9C22334}" dt="2022-04-07T15:52:27.716" v="8412" actId="2711"/>
          <ac:spMkLst>
            <pc:docMk/>
            <pc:sldMk cId="3861556237" sldId="4364"/>
            <ac:spMk id="3" creationId="{7F2CCCAE-C1DD-4BAF-9AB2-FFC5AA4982F4}"/>
          </ac:spMkLst>
        </pc:spChg>
      </pc:sldChg>
      <pc:sldChg chg="modSp mod">
        <pc:chgData name="Chris Obermeyer" userId="f59cb17d-0206-436b-9fed-3d5a1bcd76d3" providerId="ADAL" clId="{4243CBE1-DE9A-455A-A92D-9E15E9C22334}" dt="2022-04-07T15:52:41.172" v="8414" actId="2711"/>
        <pc:sldMkLst>
          <pc:docMk/>
          <pc:sldMk cId="2850062915" sldId="4369"/>
        </pc:sldMkLst>
        <pc:spChg chg="mod">
          <ac:chgData name="Chris Obermeyer" userId="f59cb17d-0206-436b-9fed-3d5a1bcd76d3" providerId="ADAL" clId="{4243CBE1-DE9A-455A-A92D-9E15E9C22334}" dt="2022-03-30T20:57:30.439" v="6019" actId="404"/>
          <ac:spMkLst>
            <pc:docMk/>
            <pc:sldMk cId="2850062915" sldId="4369"/>
            <ac:spMk id="2" creationId="{F4172C2E-0071-4698-8D89-EAD1DE3FAB91}"/>
          </ac:spMkLst>
        </pc:spChg>
        <pc:spChg chg="mod">
          <ac:chgData name="Chris Obermeyer" userId="f59cb17d-0206-436b-9fed-3d5a1bcd76d3" providerId="ADAL" clId="{4243CBE1-DE9A-455A-A92D-9E15E9C22334}" dt="2022-04-07T15:52:41.172" v="8414" actId="2711"/>
          <ac:spMkLst>
            <pc:docMk/>
            <pc:sldMk cId="2850062915" sldId="4369"/>
            <ac:spMk id="3" creationId="{7F2CCCAE-C1DD-4BAF-9AB2-FFC5AA4982F4}"/>
          </ac:spMkLst>
        </pc:spChg>
      </pc:sldChg>
      <pc:sldChg chg="modSp mod">
        <pc:chgData name="Chris Obermeyer" userId="f59cb17d-0206-436b-9fed-3d5a1bcd76d3" providerId="ADAL" clId="{4243CBE1-DE9A-455A-A92D-9E15E9C22334}" dt="2022-04-07T15:52:45.846" v="8415" actId="2711"/>
        <pc:sldMkLst>
          <pc:docMk/>
          <pc:sldMk cId="2485763979" sldId="4370"/>
        </pc:sldMkLst>
        <pc:spChg chg="mod">
          <ac:chgData name="Chris Obermeyer" userId="f59cb17d-0206-436b-9fed-3d5a1bcd76d3" providerId="ADAL" clId="{4243CBE1-DE9A-455A-A92D-9E15E9C22334}" dt="2022-03-30T20:57:38.436" v="6021" actId="255"/>
          <ac:spMkLst>
            <pc:docMk/>
            <pc:sldMk cId="2485763979" sldId="4370"/>
            <ac:spMk id="2" creationId="{F4172C2E-0071-4698-8D89-EAD1DE3FAB91}"/>
          </ac:spMkLst>
        </pc:spChg>
        <pc:spChg chg="mod">
          <ac:chgData name="Chris Obermeyer" userId="f59cb17d-0206-436b-9fed-3d5a1bcd76d3" providerId="ADAL" clId="{4243CBE1-DE9A-455A-A92D-9E15E9C22334}" dt="2022-04-07T15:52:45.846" v="8415" actId="2711"/>
          <ac:spMkLst>
            <pc:docMk/>
            <pc:sldMk cId="2485763979" sldId="4370"/>
            <ac:spMk id="3" creationId="{7F2CCCAE-C1DD-4BAF-9AB2-FFC5AA4982F4}"/>
          </ac:spMkLst>
        </pc:spChg>
      </pc:sldChg>
      <pc:sldChg chg="modSp mod">
        <pc:chgData name="Chris Obermeyer" userId="f59cb17d-0206-436b-9fed-3d5a1bcd76d3" providerId="ADAL" clId="{4243CBE1-DE9A-455A-A92D-9E15E9C22334}" dt="2022-04-07T15:53:08.711" v="8419" actId="2711"/>
        <pc:sldMkLst>
          <pc:docMk/>
          <pc:sldMk cId="2924635867" sldId="4371"/>
        </pc:sldMkLst>
        <pc:spChg chg="mod">
          <ac:chgData name="Chris Obermeyer" userId="f59cb17d-0206-436b-9fed-3d5a1bcd76d3" providerId="ADAL" clId="{4243CBE1-DE9A-455A-A92D-9E15E9C22334}" dt="2022-03-30T20:58:03.297" v="6028" actId="404"/>
          <ac:spMkLst>
            <pc:docMk/>
            <pc:sldMk cId="2924635867" sldId="4371"/>
            <ac:spMk id="2" creationId="{F4172C2E-0071-4698-8D89-EAD1DE3FAB91}"/>
          </ac:spMkLst>
        </pc:spChg>
        <pc:spChg chg="mod">
          <ac:chgData name="Chris Obermeyer" userId="f59cb17d-0206-436b-9fed-3d5a1bcd76d3" providerId="ADAL" clId="{4243CBE1-DE9A-455A-A92D-9E15E9C22334}" dt="2022-04-07T15:53:08.711" v="8419" actId="2711"/>
          <ac:spMkLst>
            <pc:docMk/>
            <pc:sldMk cId="2924635867" sldId="4371"/>
            <ac:spMk id="3" creationId="{7F2CCCAE-C1DD-4BAF-9AB2-FFC5AA4982F4}"/>
          </ac:spMkLst>
        </pc:spChg>
      </pc:sldChg>
      <pc:sldChg chg="modSp mod">
        <pc:chgData name="Chris Obermeyer" userId="f59cb17d-0206-436b-9fed-3d5a1bcd76d3" providerId="ADAL" clId="{4243CBE1-DE9A-455A-A92D-9E15E9C22334}" dt="2022-04-07T15:53:12.643" v="8420" actId="2711"/>
        <pc:sldMkLst>
          <pc:docMk/>
          <pc:sldMk cId="2724283536" sldId="4372"/>
        </pc:sldMkLst>
        <pc:spChg chg="mod">
          <ac:chgData name="Chris Obermeyer" userId="f59cb17d-0206-436b-9fed-3d5a1bcd76d3" providerId="ADAL" clId="{4243CBE1-DE9A-455A-A92D-9E15E9C22334}" dt="2022-03-30T20:58:09.054" v="6031" actId="2711"/>
          <ac:spMkLst>
            <pc:docMk/>
            <pc:sldMk cId="2724283536" sldId="4372"/>
            <ac:spMk id="2" creationId="{F4172C2E-0071-4698-8D89-EAD1DE3FAB91}"/>
          </ac:spMkLst>
        </pc:spChg>
        <pc:spChg chg="mod">
          <ac:chgData name="Chris Obermeyer" userId="f59cb17d-0206-436b-9fed-3d5a1bcd76d3" providerId="ADAL" clId="{4243CBE1-DE9A-455A-A92D-9E15E9C22334}" dt="2022-04-07T15:53:12.643" v="8420" actId="2711"/>
          <ac:spMkLst>
            <pc:docMk/>
            <pc:sldMk cId="2724283536" sldId="4372"/>
            <ac:spMk id="3" creationId="{7F2CCCAE-C1DD-4BAF-9AB2-FFC5AA4982F4}"/>
          </ac:spMkLst>
        </pc:spChg>
      </pc:sldChg>
      <pc:sldChg chg="modSp mod">
        <pc:chgData name="Chris Obermeyer" userId="f59cb17d-0206-436b-9fed-3d5a1bcd76d3" providerId="ADAL" clId="{4243CBE1-DE9A-455A-A92D-9E15E9C22334}" dt="2022-03-30T20:59:17.277" v="6046" actId="404"/>
        <pc:sldMkLst>
          <pc:docMk/>
          <pc:sldMk cId="2842720465" sldId="4374"/>
        </pc:sldMkLst>
        <pc:spChg chg="mod">
          <ac:chgData name="Chris Obermeyer" userId="f59cb17d-0206-436b-9fed-3d5a1bcd76d3" providerId="ADAL" clId="{4243CBE1-DE9A-455A-A92D-9E15E9C22334}" dt="2022-03-30T20:59:17.277" v="6046" actId="404"/>
          <ac:spMkLst>
            <pc:docMk/>
            <pc:sldMk cId="2842720465" sldId="4374"/>
            <ac:spMk id="2" creationId="{F4172C2E-0071-4698-8D89-EAD1DE3FAB91}"/>
          </ac:spMkLst>
        </pc:spChg>
      </pc:sldChg>
      <pc:sldChg chg="modSp mod">
        <pc:chgData name="Chris Obermeyer" userId="f59cb17d-0206-436b-9fed-3d5a1bcd76d3" providerId="ADAL" clId="{4243CBE1-DE9A-455A-A92D-9E15E9C22334}" dt="2022-03-30T20:59:25.544" v="6049" actId="2711"/>
        <pc:sldMkLst>
          <pc:docMk/>
          <pc:sldMk cId="1091017404" sldId="4375"/>
        </pc:sldMkLst>
        <pc:spChg chg="mod">
          <ac:chgData name="Chris Obermeyer" userId="f59cb17d-0206-436b-9fed-3d5a1bcd76d3" providerId="ADAL" clId="{4243CBE1-DE9A-455A-A92D-9E15E9C22334}" dt="2022-03-30T20:59:25.544" v="6049" actId="2711"/>
          <ac:spMkLst>
            <pc:docMk/>
            <pc:sldMk cId="1091017404" sldId="4375"/>
            <ac:spMk id="2" creationId="{F4172C2E-0071-4698-8D89-EAD1DE3FAB91}"/>
          </ac:spMkLst>
        </pc:spChg>
      </pc:sldChg>
      <pc:sldChg chg="modSp mod">
        <pc:chgData name="Chris Obermeyer" userId="f59cb17d-0206-436b-9fed-3d5a1bcd76d3" providerId="ADAL" clId="{4243CBE1-DE9A-455A-A92D-9E15E9C22334}" dt="2022-03-30T21:00:43.444" v="6078" actId="404"/>
        <pc:sldMkLst>
          <pc:docMk/>
          <pc:sldMk cId="2387573044" sldId="4376"/>
        </pc:sldMkLst>
        <pc:spChg chg="mod">
          <ac:chgData name="Chris Obermeyer" userId="f59cb17d-0206-436b-9fed-3d5a1bcd76d3" providerId="ADAL" clId="{4243CBE1-DE9A-455A-A92D-9E15E9C22334}" dt="2022-03-30T21:00:43.444" v="6078" actId="404"/>
          <ac:spMkLst>
            <pc:docMk/>
            <pc:sldMk cId="2387573044" sldId="4376"/>
            <ac:spMk id="2" creationId="{F4172C2E-0071-4698-8D89-EAD1DE3FAB91}"/>
          </ac:spMkLst>
        </pc:spChg>
      </pc:sldChg>
      <pc:sldChg chg="modSp mod">
        <pc:chgData name="Chris Obermeyer" userId="f59cb17d-0206-436b-9fed-3d5a1bcd76d3" providerId="ADAL" clId="{4243CBE1-DE9A-455A-A92D-9E15E9C22334}" dt="2022-03-30T21:00:50.675" v="6081" actId="2711"/>
        <pc:sldMkLst>
          <pc:docMk/>
          <pc:sldMk cId="4277447528" sldId="4377"/>
        </pc:sldMkLst>
        <pc:spChg chg="mod">
          <ac:chgData name="Chris Obermeyer" userId="f59cb17d-0206-436b-9fed-3d5a1bcd76d3" providerId="ADAL" clId="{4243CBE1-DE9A-455A-A92D-9E15E9C22334}" dt="2022-03-30T21:00:50.675" v="6081" actId="2711"/>
          <ac:spMkLst>
            <pc:docMk/>
            <pc:sldMk cId="4277447528" sldId="4377"/>
            <ac:spMk id="2" creationId="{F4172C2E-0071-4698-8D89-EAD1DE3FAB91}"/>
          </ac:spMkLst>
        </pc:spChg>
      </pc:sldChg>
      <pc:sldChg chg="modSp mod">
        <pc:chgData name="Chris Obermeyer" userId="f59cb17d-0206-436b-9fed-3d5a1bcd76d3" providerId="ADAL" clId="{4243CBE1-DE9A-455A-A92D-9E15E9C22334}" dt="2022-03-30T20:59:39.022" v="6055" actId="404"/>
        <pc:sldMkLst>
          <pc:docMk/>
          <pc:sldMk cId="1557079802" sldId="4378"/>
        </pc:sldMkLst>
        <pc:spChg chg="mod">
          <ac:chgData name="Chris Obermeyer" userId="f59cb17d-0206-436b-9fed-3d5a1bcd76d3" providerId="ADAL" clId="{4243CBE1-DE9A-455A-A92D-9E15E9C22334}" dt="2022-03-30T20:59:39.022" v="6055" actId="404"/>
          <ac:spMkLst>
            <pc:docMk/>
            <pc:sldMk cId="1557079802" sldId="4378"/>
            <ac:spMk id="2" creationId="{F4172C2E-0071-4698-8D89-EAD1DE3FAB91}"/>
          </ac:spMkLst>
        </pc:spChg>
      </pc:sldChg>
      <pc:sldChg chg="modSp mod">
        <pc:chgData name="Chris Obermeyer" userId="f59cb17d-0206-436b-9fed-3d5a1bcd76d3" providerId="ADAL" clId="{4243CBE1-DE9A-455A-A92D-9E15E9C22334}" dt="2022-03-30T20:59:44.127" v="6058" actId="2711"/>
        <pc:sldMkLst>
          <pc:docMk/>
          <pc:sldMk cId="1193197921" sldId="4379"/>
        </pc:sldMkLst>
        <pc:spChg chg="mod">
          <ac:chgData name="Chris Obermeyer" userId="f59cb17d-0206-436b-9fed-3d5a1bcd76d3" providerId="ADAL" clId="{4243CBE1-DE9A-455A-A92D-9E15E9C22334}" dt="2022-03-30T20:59:44.127" v="6058" actId="2711"/>
          <ac:spMkLst>
            <pc:docMk/>
            <pc:sldMk cId="1193197921" sldId="4379"/>
            <ac:spMk id="2" creationId="{F4172C2E-0071-4698-8D89-EAD1DE3FAB91}"/>
          </ac:spMkLst>
        </pc:spChg>
      </pc:sldChg>
      <pc:sldChg chg="delSp modSp mod">
        <pc:chgData name="Chris Obermeyer" userId="f59cb17d-0206-436b-9fed-3d5a1bcd76d3" providerId="ADAL" clId="{4243CBE1-DE9A-455A-A92D-9E15E9C22334}" dt="2022-03-30T17:42:11.542" v="2930" actId="478"/>
        <pc:sldMkLst>
          <pc:docMk/>
          <pc:sldMk cId="3950557295" sldId="4382"/>
        </pc:sldMkLst>
        <pc:spChg chg="mod">
          <ac:chgData name="Chris Obermeyer" userId="f59cb17d-0206-436b-9fed-3d5a1bcd76d3" providerId="ADAL" clId="{4243CBE1-DE9A-455A-A92D-9E15E9C22334}" dt="2022-03-30T17:27:15.629" v="2470" actId="20577"/>
          <ac:spMkLst>
            <pc:docMk/>
            <pc:sldMk cId="3950557295" sldId="4382"/>
            <ac:spMk id="2" creationId="{00000000-0000-0000-0000-000000000000}"/>
          </ac:spMkLst>
        </pc:spChg>
        <pc:spChg chg="mod">
          <ac:chgData name="Chris Obermeyer" userId="f59cb17d-0206-436b-9fed-3d5a1bcd76d3" providerId="ADAL" clId="{4243CBE1-DE9A-455A-A92D-9E15E9C22334}" dt="2022-03-30T17:28:04.076" v="2482" actId="21"/>
          <ac:spMkLst>
            <pc:docMk/>
            <pc:sldMk cId="3950557295" sldId="4382"/>
            <ac:spMk id="4" creationId="{00000000-0000-0000-0000-000000000000}"/>
          </ac:spMkLst>
        </pc:spChg>
        <pc:spChg chg="del">
          <ac:chgData name="Chris Obermeyer" userId="f59cb17d-0206-436b-9fed-3d5a1bcd76d3" providerId="ADAL" clId="{4243CBE1-DE9A-455A-A92D-9E15E9C22334}" dt="2022-03-30T17:42:11.542" v="2930" actId="478"/>
          <ac:spMkLst>
            <pc:docMk/>
            <pc:sldMk cId="3950557295" sldId="4382"/>
            <ac:spMk id="11" creationId="{512FA386-CE89-450E-B4BF-13C94DDE3F4E}"/>
          </ac:spMkLst>
        </pc:spChg>
      </pc:sldChg>
      <pc:sldChg chg="delCm modNotesTx">
        <pc:chgData name="Chris Obermeyer" userId="f59cb17d-0206-436b-9fed-3d5a1bcd76d3" providerId="ADAL" clId="{4243CBE1-DE9A-455A-A92D-9E15E9C22334}" dt="2022-04-05T19:02:17.705" v="8209"/>
        <pc:sldMkLst>
          <pc:docMk/>
          <pc:sldMk cId="2710883493" sldId="4386"/>
        </pc:sldMkLst>
      </pc:sldChg>
      <pc:sldChg chg="modSp mod">
        <pc:chgData name="Chris Obermeyer" userId="f59cb17d-0206-436b-9fed-3d5a1bcd76d3" providerId="ADAL" clId="{4243CBE1-DE9A-455A-A92D-9E15E9C22334}" dt="2022-03-30T20:42:16.276" v="5861" actId="5793"/>
        <pc:sldMkLst>
          <pc:docMk/>
          <pc:sldMk cId="4207326870" sldId="4393"/>
        </pc:sldMkLst>
        <pc:spChg chg="mod">
          <ac:chgData name="Chris Obermeyer" userId="f59cb17d-0206-436b-9fed-3d5a1bcd76d3" providerId="ADAL" clId="{4243CBE1-DE9A-455A-A92D-9E15E9C22334}" dt="2022-03-30T20:41:05.571" v="5854" actId="20577"/>
          <ac:spMkLst>
            <pc:docMk/>
            <pc:sldMk cId="4207326870" sldId="4393"/>
            <ac:spMk id="2" creationId="{00000000-0000-0000-0000-000000000000}"/>
          </ac:spMkLst>
        </pc:spChg>
        <pc:spChg chg="mod">
          <ac:chgData name="Chris Obermeyer" userId="f59cb17d-0206-436b-9fed-3d5a1bcd76d3" providerId="ADAL" clId="{4243CBE1-DE9A-455A-A92D-9E15E9C22334}" dt="2022-03-30T20:42:16.276" v="5861" actId="5793"/>
          <ac:spMkLst>
            <pc:docMk/>
            <pc:sldMk cId="4207326870" sldId="4393"/>
            <ac:spMk id="10" creationId="{E4AF9819-D3FA-49AF-9921-83136BDA05EA}"/>
          </ac:spMkLst>
        </pc:spChg>
      </pc:sldChg>
      <pc:sldChg chg="modNotesTx">
        <pc:chgData name="Chris Obermeyer" userId="f59cb17d-0206-436b-9fed-3d5a1bcd76d3" providerId="ADAL" clId="{4243CBE1-DE9A-455A-A92D-9E15E9C22334}" dt="2022-03-30T20:42:05.356" v="5856" actId="20577"/>
        <pc:sldMkLst>
          <pc:docMk/>
          <pc:sldMk cId="2484784773" sldId="4398"/>
        </pc:sldMkLst>
      </pc:sldChg>
      <pc:sldChg chg="delSp mod">
        <pc:chgData name="Chris Obermeyer" userId="f59cb17d-0206-436b-9fed-3d5a1bcd76d3" providerId="ADAL" clId="{4243CBE1-DE9A-455A-A92D-9E15E9C22334}" dt="2022-03-30T17:48:57.710" v="3010" actId="478"/>
        <pc:sldMkLst>
          <pc:docMk/>
          <pc:sldMk cId="629783911" sldId="4400"/>
        </pc:sldMkLst>
        <pc:spChg chg="del">
          <ac:chgData name="Chris Obermeyer" userId="f59cb17d-0206-436b-9fed-3d5a1bcd76d3" providerId="ADAL" clId="{4243CBE1-DE9A-455A-A92D-9E15E9C22334}" dt="2022-03-30T17:48:57.710" v="3010" actId="478"/>
          <ac:spMkLst>
            <pc:docMk/>
            <pc:sldMk cId="629783911" sldId="4400"/>
            <ac:spMk id="8" creationId="{00000000-0000-0000-0000-000000000000}"/>
          </ac:spMkLst>
        </pc:spChg>
      </pc:sldChg>
      <pc:sldChg chg="delCm modNotesTx">
        <pc:chgData name="Chris Obermeyer" userId="f59cb17d-0206-436b-9fed-3d5a1bcd76d3" providerId="ADAL" clId="{4243CBE1-DE9A-455A-A92D-9E15E9C22334}" dt="2022-04-05T19:02:50.876" v="8220"/>
        <pc:sldMkLst>
          <pc:docMk/>
          <pc:sldMk cId="2489750317" sldId="4409"/>
        </pc:sldMkLst>
      </pc:sldChg>
      <pc:sldChg chg="delCm modNotesTx">
        <pc:chgData name="Chris Obermeyer" userId="f59cb17d-0206-436b-9fed-3d5a1bcd76d3" providerId="ADAL" clId="{4243CBE1-DE9A-455A-A92D-9E15E9C22334}" dt="2022-04-05T19:02:55.617" v="8222"/>
        <pc:sldMkLst>
          <pc:docMk/>
          <pc:sldMk cId="3932822152" sldId="4411"/>
        </pc:sldMkLst>
      </pc:sldChg>
      <pc:sldChg chg="modSp mod">
        <pc:chgData name="Chris Obermeyer" userId="f59cb17d-0206-436b-9fed-3d5a1bcd76d3" providerId="ADAL" clId="{4243CBE1-DE9A-455A-A92D-9E15E9C22334}" dt="2022-04-05T18:17:54.019" v="7798" actId="5793"/>
        <pc:sldMkLst>
          <pc:docMk/>
          <pc:sldMk cId="1161856182" sldId="4413"/>
        </pc:sldMkLst>
        <pc:spChg chg="mod">
          <ac:chgData name="Chris Obermeyer" userId="f59cb17d-0206-436b-9fed-3d5a1bcd76d3" providerId="ADAL" clId="{4243CBE1-DE9A-455A-A92D-9E15E9C22334}" dt="2022-04-05T18:14:48.548" v="7738" actId="20577"/>
          <ac:spMkLst>
            <pc:docMk/>
            <pc:sldMk cId="1161856182" sldId="4413"/>
            <ac:spMk id="2" creationId="{ED4A68A3-3A56-4D95-946F-87999A534B67}"/>
          </ac:spMkLst>
        </pc:spChg>
        <pc:spChg chg="mod">
          <ac:chgData name="Chris Obermeyer" userId="f59cb17d-0206-436b-9fed-3d5a1bcd76d3" providerId="ADAL" clId="{4243CBE1-DE9A-455A-A92D-9E15E9C22334}" dt="2022-04-05T18:17:54.019" v="7798" actId="5793"/>
          <ac:spMkLst>
            <pc:docMk/>
            <pc:sldMk cId="1161856182" sldId="4413"/>
            <ac:spMk id="3" creationId="{BBE07BB3-A8FC-4A91-B4B5-29A23101456D}"/>
          </ac:spMkLst>
        </pc:spChg>
      </pc:sldChg>
      <pc:sldChg chg="modSp del mod">
        <pc:chgData name="Chris Obermeyer" userId="f59cb17d-0206-436b-9fed-3d5a1bcd76d3" providerId="ADAL" clId="{4243CBE1-DE9A-455A-A92D-9E15E9C22334}" dt="2022-03-30T18:04:58.917" v="3300" actId="47"/>
        <pc:sldMkLst>
          <pc:docMk/>
          <pc:sldMk cId="313710125" sldId="4415"/>
        </pc:sldMkLst>
        <pc:spChg chg="mod">
          <ac:chgData name="Chris Obermeyer" userId="f59cb17d-0206-436b-9fed-3d5a1bcd76d3" providerId="ADAL" clId="{4243CBE1-DE9A-455A-A92D-9E15E9C22334}" dt="2022-03-30T18:04:52.911" v="3297" actId="21"/>
          <ac:spMkLst>
            <pc:docMk/>
            <pc:sldMk cId="313710125" sldId="4415"/>
            <ac:spMk id="3" creationId="{00000000-0000-0000-0000-000000000000}"/>
          </ac:spMkLst>
        </pc:spChg>
      </pc:sldChg>
      <pc:sldChg chg="modSp mod">
        <pc:chgData name="Chris Obermeyer" userId="f59cb17d-0206-436b-9fed-3d5a1bcd76d3" providerId="ADAL" clId="{4243CBE1-DE9A-455A-A92D-9E15E9C22334}" dt="2022-03-30T17:50:46.271" v="3011" actId="113"/>
        <pc:sldMkLst>
          <pc:docMk/>
          <pc:sldMk cId="1718588823" sldId="4420"/>
        </pc:sldMkLst>
        <pc:graphicFrameChg chg="modGraphic">
          <ac:chgData name="Chris Obermeyer" userId="f59cb17d-0206-436b-9fed-3d5a1bcd76d3" providerId="ADAL" clId="{4243CBE1-DE9A-455A-A92D-9E15E9C22334}" dt="2022-03-30T17:50:46.271" v="3011" actId="113"/>
          <ac:graphicFrameMkLst>
            <pc:docMk/>
            <pc:sldMk cId="1718588823" sldId="4420"/>
            <ac:graphicFrameMk id="12" creationId="{6A8DE6FB-AB0F-465D-8218-D7021E10A724}"/>
          </ac:graphicFrameMkLst>
        </pc:graphicFrameChg>
      </pc:sldChg>
      <pc:sldChg chg="modSp mod">
        <pc:chgData name="Chris Obermeyer" userId="f59cb17d-0206-436b-9fed-3d5a1bcd76d3" providerId="ADAL" clId="{4243CBE1-DE9A-455A-A92D-9E15E9C22334}" dt="2022-03-30T17:50:56.471" v="3013" actId="113"/>
        <pc:sldMkLst>
          <pc:docMk/>
          <pc:sldMk cId="3068422272" sldId="4421"/>
        </pc:sldMkLst>
        <pc:graphicFrameChg chg="modGraphic">
          <ac:chgData name="Chris Obermeyer" userId="f59cb17d-0206-436b-9fed-3d5a1bcd76d3" providerId="ADAL" clId="{4243CBE1-DE9A-455A-A92D-9E15E9C22334}" dt="2022-03-30T17:50:56.471" v="3013" actId="113"/>
          <ac:graphicFrameMkLst>
            <pc:docMk/>
            <pc:sldMk cId="3068422272" sldId="4421"/>
            <ac:graphicFrameMk id="12" creationId="{6A8DE6FB-AB0F-465D-8218-D7021E10A724}"/>
          </ac:graphicFrameMkLst>
        </pc:graphicFrameChg>
      </pc:sldChg>
      <pc:sldChg chg="modSp mod">
        <pc:chgData name="Chris Obermeyer" userId="f59cb17d-0206-436b-9fed-3d5a1bcd76d3" providerId="ADAL" clId="{4243CBE1-DE9A-455A-A92D-9E15E9C22334}" dt="2022-04-05T17:56:21.576" v="7652" actId="6549"/>
        <pc:sldMkLst>
          <pc:docMk/>
          <pc:sldMk cId="3223948944" sldId="4422"/>
        </pc:sldMkLst>
        <pc:graphicFrameChg chg="mod modGraphic">
          <ac:chgData name="Chris Obermeyer" userId="f59cb17d-0206-436b-9fed-3d5a1bcd76d3" providerId="ADAL" clId="{4243CBE1-DE9A-455A-A92D-9E15E9C22334}" dt="2022-04-05T17:56:21.576" v="7652" actId="6549"/>
          <ac:graphicFrameMkLst>
            <pc:docMk/>
            <pc:sldMk cId="3223948944" sldId="4422"/>
            <ac:graphicFrameMk id="12" creationId="{6A8DE6FB-AB0F-465D-8218-D7021E10A724}"/>
          </ac:graphicFrameMkLst>
        </pc:graphicFrameChg>
      </pc:sldChg>
      <pc:sldChg chg="modSp mod">
        <pc:chgData name="Chris Obermeyer" userId="f59cb17d-0206-436b-9fed-3d5a1bcd76d3" providerId="ADAL" clId="{4243CBE1-DE9A-455A-A92D-9E15E9C22334}" dt="2022-03-30T17:51:12.488" v="3017" actId="113"/>
        <pc:sldMkLst>
          <pc:docMk/>
          <pc:sldMk cId="2664866865" sldId="4424"/>
        </pc:sldMkLst>
        <pc:graphicFrameChg chg="modGraphic">
          <ac:chgData name="Chris Obermeyer" userId="f59cb17d-0206-436b-9fed-3d5a1bcd76d3" providerId="ADAL" clId="{4243CBE1-DE9A-455A-A92D-9E15E9C22334}" dt="2022-03-30T17:51:12.488" v="3017" actId="113"/>
          <ac:graphicFrameMkLst>
            <pc:docMk/>
            <pc:sldMk cId="2664866865" sldId="4424"/>
            <ac:graphicFrameMk id="12" creationId="{6A8DE6FB-AB0F-465D-8218-D7021E10A724}"/>
          </ac:graphicFrameMkLst>
        </pc:graphicFrameChg>
      </pc:sldChg>
      <pc:sldChg chg="modSp mod">
        <pc:chgData name="Chris Obermeyer" userId="f59cb17d-0206-436b-9fed-3d5a1bcd76d3" providerId="ADAL" clId="{4243CBE1-DE9A-455A-A92D-9E15E9C22334}" dt="2022-03-30T17:51:15.999" v="3018" actId="113"/>
        <pc:sldMkLst>
          <pc:docMk/>
          <pc:sldMk cId="3642830872" sldId="4425"/>
        </pc:sldMkLst>
        <pc:graphicFrameChg chg="modGraphic">
          <ac:chgData name="Chris Obermeyer" userId="f59cb17d-0206-436b-9fed-3d5a1bcd76d3" providerId="ADAL" clId="{4243CBE1-DE9A-455A-A92D-9E15E9C22334}" dt="2022-03-30T17:51:15.999" v="3018" actId="113"/>
          <ac:graphicFrameMkLst>
            <pc:docMk/>
            <pc:sldMk cId="3642830872" sldId="4425"/>
            <ac:graphicFrameMk id="12" creationId="{6A8DE6FB-AB0F-465D-8218-D7021E10A724}"/>
          </ac:graphicFrameMkLst>
        </pc:graphicFrameChg>
      </pc:sldChg>
      <pc:sldChg chg="modSp mod">
        <pc:chgData name="Chris Obermeyer" userId="f59cb17d-0206-436b-9fed-3d5a1bcd76d3" providerId="ADAL" clId="{4243CBE1-DE9A-455A-A92D-9E15E9C22334}" dt="2022-03-30T20:59:54.599" v="6062" actId="404"/>
        <pc:sldMkLst>
          <pc:docMk/>
          <pc:sldMk cId="2253703286" sldId="4426"/>
        </pc:sldMkLst>
        <pc:spChg chg="mod">
          <ac:chgData name="Chris Obermeyer" userId="f59cb17d-0206-436b-9fed-3d5a1bcd76d3" providerId="ADAL" clId="{4243CBE1-DE9A-455A-A92D-9E15E9C22334}" dt="2022-03-30T20:59:54.599" v="6062" actId="404"/>
          <ac:spMkLst>
            <pc:docMk/>
            <pc:sldMk cId="2253703286" sldId="4426"/>
            <ac:spMk id="2" creationId="{734A51D7-43AD-49DC-9D4F-C35A230E5397}"/>
          </ac:spMkLst>
        </pc:spChg>
      </pc:sldChg>
      <pc:sldChg chg="modSp mod">
        <pc:chgData name="Chris Obermeyer" userId="f59cb17d-0206-436b-9fed-3d5a1bcd76d3" providerId="ADAL" clId="{4243CBE1-DE9A-455A-A92D-9E15E9C22334}" dt="2022-03-30T20:59:59.942" v="6064" actId="404"/>
        <pc:sldMkLst>
          <pc:docMk/>
          <pc:sldMk cId="832251890" sldId="4427"/>
        </pc:sldMkLst>
        <pc:spChg chg="mod">
          <ac:chgData name="Chris Obermeyer" userId="f59cb17d-0206-436b-9fed-3d5a1bcd76d3" providerId="ADAL" clId="{4243CBE1-DE9A-455A-A92D-9E15E9C22334}" dt="2022-03-30T20:59:59.942" v="6064" actId="404"/>
          <ac:spMkLst>
            <pc:docMk/>
            <pc:sldMk cId="832251890" sldId="4427"/>
            <ac:spMk id="2" creationId="{734A51D7-43AD-49DC-9D4F-C35A230E5397}"/>
          </ac:spMkLst>
        </pc:spChg>
      </pc:sldChg>
      <pc:sldChg chg="modSp mod">
        <pc:chgData name="Chris Obermeyer" userId="f59cb17d-0206-436b-9fed-3d5a1bcd76d3" providerId="ADAL" clId="{4243CBE1-DE9A-455A-A92D-9E15E9C22334}" dt="2022-03-30T21:00:06.052" v="6066" actId="404"/>
        <pc:sldMkLst>
          <pc:docMk/>
          <pc:sldMk cId="1003974840" sldId="4428"/>
        </pc:sldMkLst>
        <pc:spChg chg="mod">
          <ac:chgData name="Chris Obermeyer" userId="f59cb17d-0206-436b-9fed-3d5a1bcd76d3" providerId="ADAL" clId="{4243CBE1-DE9A-455A-A92D-9E15E9C22334}" dt="2022-03-30T21:00:06.052" v="6066" actId="404"/>
          <ac:spMkLst>
            <pc:docMk/>
            <pc:sldMk cId="1003974840" sldId="4428"/>
            <ac:spMk id="2" creationId="{734A51D7-43AD-49DC-9D4F-C35A230E5397}"/>
          </ac:spMkLst>
        </pc:spChg>
      </pc:sldChg>
      <pc:sldChg chg="modSp mod">
        <pc:chgData name="Chris Obermeyer" userId="f59cb17d-0206-436b-9fed-3d5a1bcd76d3" providerId="ADAL" clId="{4243CBE1-DE9A-455A-A92D-9E15E9C22334}" dt="2022-03-30T21:00:13.716" v="6068" actId="404"/>
        <pc:sldMkLst>
          <pc:docMk/>
          <pc:sldMk cId="1459641734" sldId="4429"/>
        </pc:sldMkLst>
        <pc:spChg chg="mod">
          <ac:chgData name="Chris Obermeyer" userId="f59cb17d-0206-436b-9fed-3d5a1bcd76d3" providerId="ADAL" clId="{4243CBE1-DE9A-455A-A92D-9E15E9C22334}" dt="2022-03-30T21:00:13.716" v="6068" actId="404"/>
          <ac:spMkLst>
            <pc:docMk/>
            <pc:sldMk cId="1459641734" sldId="4429"/>
            <ac:spMk id="2" creationId="{734A51D7-43AD-49DC-9D4F-C35A230E5397}"/>
          </ac:spMkLst>
        </pc:spChg>
      </pc:sldChg>
      <pc:sldChg chg="modSp mod">
        <pc:chgData name="Chris Obermeyer" userId="f59cb17d-0206-436b-9fed-3d5a1bcd76d3" providerId="ADAL" clId="{4243CBE1-DE9A-455A-A92D-9E15E9C22334}" dt="2022-03-30T21:00:19.736" v="6070" actId="404"/>
        <pc:sldMkLst>
          <pc:docMk/>
          <pc:sldMk cId="664864763" sldId="4430"/>
        </pc:sldMkLst>
        <pc:spChg chg="mod">
          <ac:chgData name="Chris Obermeyer" userId="f59cb17d-0206-436b-9fed-3d5a1bcd76d3" providerId="ADAL" clId="{4243CBE1-DE9A-455A-A92D-9E15E9C22334}" dt="2022-03-30T21:00:19.736" v="6070" actId="404"/>
          <ac:spMkLst>
            <pc:docMk/>
            <pc:sldMk cId="664864763" sldId="4430"/>
            <ac:spMk id="2" creationId="{734A51D7-43AD-49DC-9D4F-C35A230E5397}"/>
          </ac:spMkLst>
        </pc:spChg>
      </pc:sldChg>
      <pc:sldChg chg="modSp mod">
        <pc:chgData name="Chris Obermeyer" userId="f59cb17d-0206-436b-9fed-3d5a1bcd76d3" providerId="ADAL" clId="{4243CBE1-DE9A-455A-A92D-9E15E9C22334}" dt="2022-03-30T21:00:29.587" v="6072" actId="404"/>
        <pc:sldMkLst>
          <pc:docMk/>
          <pc:sldMk cId="312748647" sldId="4431"/>
        </pc:sldMkLst>
        <pc:spChg chg="mod">
          <ac:chgData name="Chris Obermeyer" userId="f59cb17d-0206-436b-9fed-3d5a1bcd76d3" providerId="ADAL" clId="{4243CBE1-DE9A-455A-A92D-9E15E9C22334}" dt="2022-03-30T21:00:29.587" v="6072" actId="404"/>
          <ac:spMkLst>
            <pc:docMk/>
            <pc:sldMk cId="312748647" sldId="4431"/>
            <ac:spMk id="2" creationId="{734A51D7-43AD-49DC-9D4F-C35A230E5397}"/>
          </ac:spMkLst>
        </pc:spChg>
      </pc:sldChg>
      <pc:sldChg chg="modSp mod">
        <pc:chgData name="Chris Obermeyer" userId="f59cb17d-0206-436b-9fed-3d5a1bcd76d3" providerId="ADAL" clId="{4243CBE1-DE9A-455A-A92D-9E15E9C22334}" dt="2022-03-30T21:00:33.750" v="6074" actId="404"/>
        <pc:sldMkLst>
          <pc:docMk/>
          <pc:sldMk cId="3709601910" sldId="4432"/>
        </pc:sldMkLst>
        <pc:spChg chg="mod">
          <ac:chgData name="Chris Obermeyer" userId="f59cb17d-0206-436b-9fed-3d5a1bcd76d3" providerId="ADAL" clId="{4243CBE1-DE9A-455A-A92D-9E15E9C22334}" dt="2022-03-30T21:00:33.750" v="6074" actId="404"/>
          <ac:spMkLst>
            <pc:docMk/>
            <pc:sldMk cId="3709601910" sldId="4432"/>
            <ac:spMk id="2" creationId="{734A51D7-43AD-49DC-9D4F-C35A230E5397}"/>
          </ac:spMkLst>
        </pc:spChg>
      </pc:sldChg>
      <pc:sldChg chg="modSp mod">
        <pc:chgData name="Chris Obermeyer" userId="f59cb17d-0206-436b-9fed-3d5a1bcd76d3" providerId="ADAL" clId="{4243CBE1-DE9A-455A-A92D-9E15E9C22334}" dt="2022-03-30T21:00:38.610" v="6076" actId="404"/>
        <pc:sldMkLst>
          <pc:docMk/>
          <pc:sldMk cId="2472570982" sldId="4433"/>
        </pc:sldMkLst>
        <pc:spChg chg="mod">
          <ac:chgData name="Chris Obermeyer" userId="f59cb17d-0206-436b-9fed-3d5a1bcd76d3" providerId="ADAL" clId="{4243CBE1-DE9A-455A-A92D-9E15E9C22334}" dt="2022-03-30T21:00:38.610" v="6076" actId="404"/>
          <ac:spMkLst>
            <pc:docMk/>
            <pc:sldMk cId="2472570982" sldId="4433"/>
            <ac:spMk id="2" creationId="{734A51D7-43AD-49DC-9D4F-C35A230E5397}"/>
          </ac:spMkLst>
        </pc:spChg>
      </pc:sldChg>
      <pc:sldChg chg="modSp mod">
        <pc:chgData name="Chris Obermeyer" userId="f59cb17d-0206-436b-9fed-3d5a1bcd76d3" providerId="ADAL" clId="{4243CBE1-DE9A-455A-A92D-9E15E9C22334}" dt="2022-03-30T18:09:47.101" v="3413" actId="12"/>
        <pc:sldMkLst>
          <pc:docMk/>
          <pc:sldMk cId="4053049912" sldId="4434"/>
        </pc:sldMkLst>
        <pc:graphicFrameChg chg="modGraphic">
          <ac:chgData name="Chris Obermeyer" userId="f59cb17d-0206-436b-9fed-3d5a1bcd76d3" providerId="ADAL" clId="{4243CBE1-DE9A-455A-A92D-9E15E9C22334}" dt="2022-03-30T18:09:47.101" v="3413" actId="12"/>
          <ac:graphicFrameMkLst>
            <pc:docMk/>
            <pc:sldMk cId="4053049912" sldId="4434"/>
            <ac:graphicFrameMk id="12" creationId="{6A8DE6FB-AB0F-465D-8218-D7021E10A724}"/>
          </ac:graphicFrameMkLst>
        </pc:graphicFrameChg>
      </pc:sldChg>
      <pc:sldChg chg="modSp mod">
        <pc:chgData name="Chris Obermeyer" userId="f59cb17d-0206-436b-9fed-3d5a1bcd76d3" providerId="ADAL" clId="{4243CBE1-DE9A-455A-A92D-9E15E9C22334}" dt="2022-04-05T17:51:49.206" v="7577" actId="20577"/>
        <pc:sldMkLst>
          <pc:docMk/>
          <pc:sldMk cId="4108637677" sldId="4435"/>
        </pc:sldMkLst>
        <pc:spChg chg="mod">
          <ac:chgData name="Chris Obermeyer" userId="f59cb17d-0206-436b-9fed-3d5a1bcd76d3" providerId="ADAL" clId="{4243CBE1-DE9A-455A-A92D-9E15E9C22334}" dt="2022-04-05T17:51:49.206" v="7577" actId="20577"/>
          <ac:spMkLst>
            <pc:docMk/>
            <pc:sldMk cId="4108637677" sldId="4435"/>
            <ac:spMk id="3" creationId="{B9BB122D-A699-4FF7-8A3A-391BC0943AA6}"/>
          </ac:spMkLst>
        </pc:spChg>
      </pc:sldChg>
      <pc:sldChg chg="delCm modNotesTx">
        <pc:chgData name="Chris Obermeyer" userId="f59cb17d-0206-436b-9fed-3d5a1bcd76d3" providerId="ADAL" clId="{4243CBE1-DE9A-455A-A92D-9E15E9C22334}" dt="2022-04-05T19:03:39.781" v="8232"/>
        <pc:sldMkLst>
          <pc:docMk/>
          <pc:sldMk cId="3822256566" sldId="4438"/>
        </pc:sldMkLst>
      </pc:sldChg>
      <pc:sldChg chg="delCm modNotesTx">
        <pc:chgData name="Chris Obermeyer" userId="f59cb17d-0206-436b-9fed-3d5a1bcd76d3" providerId="ADAL" clId="{4243CBE1-DE9A-455A-A92D-9E15E9C22334}" dt="2022-04-05T19:03:46.897" v="8234"/>
        <pc:sldMkLst>
          <pc:docMk/>
          <pc:sldMk cId="633006696" sldId="4442"/>
        </pc:sldMkLst>
      </pc:sldChg>
      <pc:sldChg chg="delCm modNotesTx">
        <pc:chgData name="Chris Obermeyer" userId="f59cb17d-0206-436b-9fed-3d5a1bcd76d3" providerId="ADAL" clId="{4243CBE1-DE9A-455A-A92D-9E15E9C22334}" dt="2022-04-05T19:03:53.484" v="8236"/>
        <pc:sldMkLst>
          <pc:docMk/>
          <pc:sldMk cId="1029497246" sldId="4447"/>
        </pc:sldMkLst>
      </pc:sldChg>
      <pc:sldChg chg="modSp mod">
        <pc:chgData name="Chris Obermeyer" userId="f59cb17d-0206-436b-9fed-3d5a1bcd76d3" providerId="ADAL" clId="{4243CBE1-DE9A-455A-A92D-9E15E9C22334}" dt="2022-03-30T20:51:44.855" v="5965" actId="27636"/>
        <pc:sldMkLst>
          <pc:docMk/>
          <pc:sldMk cId="3642083288" sldId="4451"/>
        </pc:sldMkLst>
        <pc:spChg chg="mod">
          <ac:chgData name="Chris Obermeyer" userId="f59cb17d-0206-436b-9fed-3d5a1bcd76d3" providerId="ADAL" clId="{4243CBE1-DE9A-455A-A92D-9E15E9C22334}" dt="2022-03-30T20:51:44.855" v="5965" actId="27636"/>
          <ac:spMkLst>
            <pc:docMk/>
            <pc:sldMk cId="3642083288" sldId="4451"/>
            <ac:spMk id="3" creationId="{9B3E4F24-2424-4760-A1E8-6E3C94E4D462}"/>
          </ac:spMkLst>
        </pc:spChg>
      </pc:sldChg>
      <pc:sldChg chg="delSp">
        <pc:chgData name="Chris Obermeyer" userId="f59cb17d-0206-436b-9fed-3d5a1bcd76d3" providerId="ADAL" clId="{4243CBE1-DE9A-455A-A92D-9E15E9C22334}" dt="2022-04-11T14:21:07.636" v="8556" actId="478"/>
        <pc:sldMkLst>
          <pc:docMk/>
          <pc:sldMk cId="1074593723" sldId="4454"/>
        </pc:sldMkLst>
        <pc:spChg chg="del">
          <ac:chgData name="Chris Obermeyer" userId="f59cb17d-0206-436b-9fed-3d5a1bcd76d3" providerId="ADAL" clId="{4243CBE1-DE9A-455A-A92D-9E15E9C22334}" dt="2022-04-11T14:21:07.636" v="8556" actId="478"/>
          <ac:spMkLst>
            <pc:docMk/>
            <pc:sldMk cId="1074593723" sldId="4454"/>
            <ac:spMk id="6" creationId="{CE4B62CF-7E0A-4FB1-A23A-101D4D881018}"/>
          </ac:spMkLst>
        </pc:spChg>
      </pc:sldChg>
      <pc:sldChg chg="modSp mod">
        <pc:chgData name="Chris Obermeyer" userId="f59cb17d-0206-436b-9fed-3d5a1bcd76d3" providerId="ADAL" clId="{4243CBE1-DE9A-455A-A92D-9E15E9C22334}" dt="2022-04-04T20:49:17.255" v="7177" actId="20577"/>
        <pc:sldMkLst>
          <pc:docMk/>
          <pc:sldMk cId="3923386932" sldId="4457"/>
        </pc:sldMkLst>
        <pc:spChg chg="mod">
          <ac:chgData name="Chris Obermeyer" userId="f59cb17d-0206-436b-9fed-3d5a1bcd76d3" providerId="ADAL" clId="{4243CBE1-DE9A-455A-A92D-9E15E9C22334}" dt="2022-04-04T20:49:17.255" v="7177" actId="20577"/>
          <ac:spMkLst>
            <pc:docMk/>
            <pc:sldMk cId="3923386932" sldId="4457"/>
            <ac:spMk id="3" creationId="{9B3E4F24-2424-4760-A1E8-6E3C94E4D462}"/>
          </ac:spMkLst>
        </pc:spChg>
      </pc:sldChg>
      <pc:sldChg chg="modSp mod chgLayout">
        <pc:chgData name="Chris Obermeyer" userId="f59cb17d-0206-436b-9fed-3d5a1bcd76d3" providerId="ADAL" clId="{4243CBE1-DE9A-455A-A92D-9E15E9C22334}" dt="2022-03-30T20:49:50.705" v="5958" actId="700"/>
        <pc:sldMkLst>
          <pc:docMk/>
          <pc:sldMk cId="2608548147" sldId="4465"/>
        </pc:sldMkLst>
        <pc:spChg chg="mod ord">
          <ac:chgData name="Chris Obermeyer" userId="f59cb17d-0206-436b-9fed-3d5a1bcd76d3" providerId="ADAL" clId="{4243CBE1-DE9A-455A-A92D-9E15E9C22334}" dt="2022-03-30T20:49:50.705" v="5958" actId="700"/>
          <ac:spMkLst>
            <pc:docMk/>
            <pc:sldMk cId="2608548147" sldId="4465"/>
            <ac:spMk id="2" creationId="{D10B338C-B787-4EEB-9FEE-8DB141C0891F}"/>
          </ac:spMkLst>
        </pc:spChg>
        <pc:spChg chg="mod ord">
          <ac:chgData name="Chris Obermeyer" userId="f59cb17d-0206-436b-9fed-3d5a1bcd76d3" providerId="ADAL" clId="{4243CBE1-DE9A-455A-A92D-9E15E9C22334}" dt="2022-03-30T20:49:50.705" v="5958" actId="700"/>
          <ac:spMkLst>
            <pc:docMk/>
            <pc:sldMk cId="2608548147" sldId="4465"/>
            <ac:spMk id="3" creationId="{FAE5CA12-55D1-44EB-BC61-60F329BBAD8C}"/>
          </ac:spMkLst>
        </pc:spChg>
      </pc:sldChg>
      <pc:sldChg chg="modSp del mod ord">
        <pc:chgData name="Chris Obermeyer" userId="f59cb17d-0206-436b-9fed-3d5a1bcd76d3" providerId="ADAL" clId="{4243CBE1-DE9A-455A-A92D-9E15E9C22334}" dt="2022-03-30T18:11:59.197" v="3454" actId="47"/>
        <pc:sldMkLst>
          <pc:docMk/>
          <pc:sldMk cId="4098802753" sldId="4468"/>
        </pc:sldMkLst>
        <pc:spChg chg="mod">
          <ac:chgData name="Chris Obermeyer" userId="f59cb17d-0206-436b-9fed-3d5a1bcd76d3" providerId="ADAL" clId="{4243CBE1-DE9A-455A-A92D-9E15E9C22334}" dt="2022-03-30T18:05:48.646" v="3353" actId="20577"/>
          <ac:spMkLst>
            <pc:docMk/>
            <pc:sldMk cId="4098802753" sldId="4468"/>
            <ac:spMk id="2" creationId="{00000000-0000-0000-0000-000000000000}"/>
          </ac:spMkLst>
        </pc:spChg>
        <pc:spChg chg="mod">
          <ac:chgData name="Chris Obermeyer" userId="f59cb17d-0206-436b-9fed-3d5a1bcd76d3" providerId="ADAL" clId="{4243CBE1-DE9A-455A-A92D-9E15E9C22334}" dt="2022-03-30T18:11:23.242" v="3424" actId="5793"/>
          <ac:spMkLst>
            <pc:docMk/>
            <pc:sldMk cId="4098802753" sldId="4468"/>
            <ac:spMk id="3" creationId="{00000000-0000-0000-0000-000000000000}"/>
          </ac:spMkLst>
        </pc:spChg>
      </pc:sldChg>
      <pc:sldChg chg="modSp mod">
        <pc:chgData name="Chris Obermeyer" userId="f59cb17d-0206-436b-9fed-3d5a1bcd76d3" providerId="ADAL" clId="{4243CBE1-DE9A-455A-A92D-9E15E9C22334}" dt="2022-03-30T21:00:55.251" v="6083" actId="404"/>
        <pc:sldMkLst>
          <pc:docMk/>
          <pc:sldMk cId="2930095368" sldId="4472"/>
        </pc:sldMkLst>
        <pc:spChg chg="mod">
          <ac:chgData name="Chris Obermeyer" userId="f59cb17d-0206-436b-9fed-3d5a1bcd76d3" providerId="ADAL" clId="{4243CBE1-DE9A-455A-A92D-9E15E9C22334}" dt="2022-03-30T21:00:55.251" v="6083" actId="404"/>
          <ac:spMkLst>
            <pc:docMk/>
            <pc:sldMk cId="2930095368" sldId="4472"/>
            <ac:spMk id="5" creationId="{A2A9B5B8-EEC7-44B9-8FCE-BFB86D0474DD}"/>
          </ac:spMkLst>
        </pc:spChg>
      </pc:sldChg>
      <pc:sldChg chg="modSp mod">
        <pc:chgData name="Chris Obermeyer" userId="f59cb17d-0206-436b-9fed-3d5a1bcd76d3" providerId="ADAL" clId="{4243CBE1-DE9A-455A-A92D-9E15E9C22334}" dt="2022-03-30T20:55:16.268" v="5974" actId="404"/>
        <pc:sldMkLst>
          <pc:docMk/>
          <pc:sldMk cId="1529434118" sldId="4474"/>
        </pc:sldMkLst>
        <pc:spChg chg="mod">
          <ac:chgData name="Chris Obermeyer" userId="f59cb17d-0206-436b-9fed-3d5a1bcd76d3" providerId="ADAL" clId="{4243CBE1-DE9A-455A-A92D-9E15E9C22334}" dt="2022-03-30T20:55:16.268" v="5974" actId="404"/>
          <ac:spMkLst>
            <pc:docMk/>
            <pc:sldMk cId="1529434118" sldId="4474"/>
            <ac:spMk id="2" creationId="{66DC5366-04BF-45ED-BF74-505F8C45AA92}"/>
          </ac:spMkLst>
        </pc:spChg>
      </pc:sldChg>
      <pc:sldChg chg="modSp mod delCm modNotesTx">
        <pc:chgData name="Chris Obermeyer" userId="f59cb17d-0206-436b-9fed-3d5a1bcd76d3" providerId="ADAL" clId="{4243CBE1-DE9A-455A-A92D-9E15E9C22334}" dt="2022-04-05T18:58:29.062" v="8126"/>
        <pc:sldMkLst>
          <pc:docMk/>
          <pc:sldMk cId="1090685941" sldId="4477"/>
        </pc:sldMkLst>
        <pc:spChg chg="mod">
          <ac:chgData name="Chris Obermeyer" userId="f59cb17d-0206-436b-9fed-3d5a1bcd76d3" providerId="ADAL" clId="{4243CBE1-DE9A-455A-A92D-9E15E9C22334}" dt="2022-03-30T20:39:08.445" v="5838" actId="20577"/>
          <ac:spMkLst>
            <pc:docMk/>
            <pc:sldMk cId="1090685941" sldId="4477"/>
            <ac:spMk id="2" creationId="{85100633-4079-4CE3-9C3E-054C8EA2DA7E}"/>
          </ac:spMkLst>
        </pc:spChg>
      </pc:sldChg>
      <pc:sldChg chg="modSp mod addCm delCm modCm">
        <pc:chgData name="Chris Obermeyer" userId="f59cb17d-0206-436b-9fed-3d5a1bcd76d3" providerId="ADAL" clId="{4243CBE1-DE9A-455A-A92D-9E15E9C22334}" dt="2022-03-30T19:25:57.405" v="5805"/>
        <pc:sldMkLst>
          <pc:docMk/>
          <pc:sldMk cId="2245964486" sldId="4479"/>
        </pc:sldMkLst>
        <pc:spChg chg="mod">
          <ac:chgData name="Chris Obermeyer" userId="f59cb17d-0206-436b-9fed-3d5a1bcd76d3" providerId="ADAL" clId="{4243CBE1-DE9A-455A-A92D-9E15E9C22334}" dt="2022-03-30T17:35:15.553" v="2489" actId="20577"/>
          <ac:spMkLst>
            <pc:docMk/>
            <pc:sldMk cId="2245964486" sldId="4479"/>
            <ac:spMk id="3" creationId="{CC854B32-A9B7-4777-ACC5-249F7FA59F63}"/>
          </ac:spMkLst>
        </pc:spChg>
      </pc:sldChg>
      <pc:sldChg chg="mod modShow">
        <pc:chgData name="Chris Obermeyer" userId="f59cb17d-0206-436b-9fed-3d5a1bcd76d3" providerId="ADAL" clId="{4243CBE1-DE9A-455A-A92D-9E15E9C22334}" dt="2022-03-30T14:04:57.502" v="405" actId="729"/>
        <pc:sldMkLst>
          <pc:docMk/>
          <pc:sldMk cId="943192895" sldId="4482"/>
        </pc:sldMkLst>
      </pc:sldChg>
      <pc:sldChg chg="modSp">
        <pc:chgData name="Chris Obermeyer" userId="f59cb17d-0206-436b-9fed-3d5a1bcd76d3" providerId="ADAL" clId="{4243CBE1-DE9A-455A-A92D-9E15E9C22334}" dt="2022-03-30T20:38:40.303" v="5832" actId="255"/>
        <pc:sldMkLst>
          <pc:docMk/>
          <pc:sldMk cId="2754823207" sldId="4491"/>
        </pc:sldMkLst>
        <pc:spChg chg="mod">
          <ac:chgData name="Chris Obermeyer" userId="f59cb17d-0206-436b-9fed-3d5a1bcd76d3" providerId="ADAL" clId="{4243CBE1-DE9A-455A-A92D-9E15E9C22334}" dt="2022-03-30T20:38:40.303" v="5832" actId="255"/>
          <ac:spMkLst>
            <pc:docMk/>
            <pc:sldMk cId="2754823207" sldId="4491"/>
            <ac:spMk id="2" creationId="{B6A462D9-5058-4134-A453-5CCCA0F90615}"/>
          </ac:spMkLst>
        </pc:spChg>
      </pc:sldChg>
      <pc:sldChg chg="addSp modSp del mod">
        <pc:chgData name="Chris Obermeyer" userId="f59cb17d-0206-436b-9fed-3d5a1bcd76d3" providerId="ADAL" clId="{4243CBE1-DE9A-455A-A92D-9E15E9C22334}" dt="2022-03-30T14:46:00.989" v="1368" actId="47"/>
        <pc:sldMkLst>
          <pc:docMk/>
          <pc:sldMk cId="3538625191" sldId="4492"/>
        </pc:sldMkLst>
        <pc:spChg chg="mod">
          <ac:chgData name="Chris Obermeyer" userId="f59cb17d-0206-436b-9fed-3d5a1bcd76d3" providerId="ADAL" clId="{4243CBE1-DE9A-455A-A92D-9E15E9C22334}" dt="2022-03-30T14:36:10.718" v="1146" actId="20577"/>
          <ac:spMkLst>
            <pc:docMk/>
            <pc:sldMk cId="3538625191" sldId="4492"/>
            <ac:spMk id="3" creationId="{2430549C-D0F1-48D0-81D8-110ECA77F246}"/>
          </ac:spMkLst>
        </pc:spChg>
        <pc:spChg chg="add mod">
          <ac:chgData name="Chris Obermeyer" userId="f59cb17d-0206-436b-9fed-3d5a1bcd76d3" providerId="ADAL" clId="{4243CBE1-DE9A-455A-A92D-9E15E9C22334}" dt="2022-03-30T14:36:40.736" v="1245" actId="20577"/>
          <ac:spMkLst>
            <pc:docMk/>
            <pc:sldMk cId="3538625191" sldId="4492"/>
            <ac:spMk id="4" creationId="{84F1597B-311B-44F9-BE81-5F3159CDFCB6}"/>
          </ac:spMkLst>
        </pc:spChg>
      </pc:sldChg>
      <pc:sldChg chg="modSp mod">
        <pc:chgData name="Chris Obermeyer" userId="f59cb17d-0206-436b-9fed-3d5a1bcd76d3" providerId="ADAL" clId="{4243CBE1-DE9A-455A-A92D-9E15E9C22334}" dt="2022-03-30T14:51:24.031" v="1452" actId="27636"/>
        <pc:sldMkLst>
          <pc:docMk/>
          <pc:sldMk cId="372608230" sldId="4493"/>
        </pc:sldMkLst>
        <pc:spChg chg="mod">
          <ac:chgData name="Chris Obermeyer" userId="f59cb17d-0206-436b-9fed-3d5a1bcd76d3" providerId="ADAL" clId="{4243CBE1-DE9A-455A-A92D-9E15E9C22334}" dt="2022-03-30T14:51:12.337" v="1449" actId="255"/>
          <ac:spMkLst>
            <pc:docMk/>
            <pc:sldMk cId="372608230" sldId="4493"/>
            <ac:spMk id="2" creationId="{359C9EC9-0C72-4150-B32F-F52B181D1508}"/>
          </ac:spMkLst>
        </pc:spChg>
        <pc:spChg chg="mod">
          <ac:chgData name="Chris Obermeyer" userId="f59cb17d-0206-436b-9fed-3d5a1bcd76d3" providerId="ADAL" clId="{4243CBE1-DE9A-455A-A92D-9E15E9C22334}" dt="2022-03-30T14:51:24.031" v="1452" actId="27636"/>
          <ac:spMkLst>
            <pc:docMk/>
            <pc:sldMk cId="372608230" sldId="4493"/>
            <ac:spMk id="3" creationId="{D01F5B80-0F5B-4881-98ED-1581008758DD}"/>
          </ac:spMkLst>
        </pc:spChg>
      </pc:sldChg>
      <pc:sldChg chg="modSp mod">
        <pc:chgData name="Chris Obermeyer" userId="f59cb17d-0206-436b-9fed-3d5a1bcd76d3" providerId="ADAL" clId="{4243CBE1-DE9A-455A-A92D-9E15E9C22334}" dt="2022-03-30T14:50:45.080" v="1444" actId="2711"/>
        <pc:sldMkLst>
          <pc:docMk/>
          <pc:sldMk cId="846911487" sldId="4494"/>
        </pc:sldMkLst>
        <pc:spChg chg="mod">
          <ac:chgData name="Chris Obermeyer" userId="f59cb17d-0206-436b-9fed-3d5a1bcd76d3" providerId="ADAL" clId="{4243CBE1-DE9A-455A-A92D-9E15E9C22334}" dt="2022-03-30T14:50:25.856" v="1442" actId="255"/>
          <ac:spMkLst>
            <pc:docMk/>
            <pc:sldMk cId="846911487" sldId="4494"/>
            <ac:spMk id="2" creationId="{F1DA746F-9B73-4C6D-8198-AD2B2A8BD6A4}"/>
          </ac:spMkLst>
        </pc:spChg>
        <pc:spChg chg="mod">
          <ac:chgData name="Chris Obermeyer" userId="f59cb17d-0206-436b-9fed-3d5a1bcd76d3" providerId="ADAL" clId="{4243CBE1-DE9A-455A-A92D-9E15E9C22334}" dt="2022-03-30T14:50:45.080" v="1444" actId="2711"/>
          <ac:spMkLst>
            <pc:docMk/>
            <pc:sldMk cId="846911487" sldId="4494"/>
            <ac:spMk id="4" creationId="{6A94C222-95A2-453D-B210-798C1D451314}"/>
          </ac:spMkLst>
        </pc:spChg>
      </pc:sldChg>
      <pc:sldChg chg="modSp mod">
        <pc:chgData name="Chris Obermeyer" userId="f59cb17d-0206-436b-9fed-3d5a1bcd76d3" providerId="ADAL" clId="{4243CBE1-DE9A-455A-A92D-9E15E9C22334}" dt="2022-03-30T20:43:44.723" v="5865" actId="404"/>
        <pc:sldMkLst>
          <pc:docMk/>
          <pc:sldMk cId="124157832" sldId="4495"/>
        </pc:sldMkLst>
        <pc:spChg chg="mod">
          <ac:chgData name="Chris Obermeyer" userId="f59cb17d-0206-436b-9fed-3d5a1bcd76d3" providerId="ADAL" clId="{4243CBE1-DE9A-455A-A92D-9E15E9C22334}" dt="2022-03-30T20:43:44.723" v="5865" actId="404"/>
          <ac:spMkLst>
            <pc:docMk/>
            <pc:sldMk cId="124157832" sldId="4495"/>
            <ac:spMk id="5" creationId="{88DC7903-7012-4856-B0B6-B1DD516BE9E0}"/>
          </ac:spMkLst>
        </pc:spChg>
      </pc:sldChg>
      <pc:sldChg chg="modSp mod">
        <pc:chgData name="Chris Obermeyer" userId="f59cb17d-0206-436b-9fed-3d5a1bcd76d3" providerId="ADAL" clId="{4243CBE1-DE9A-455A-A92D-9E15E9C22334}" dt="2022-03-30T20:44:27.204" v="5871" actId="404"/>
        <pc:sldMkLst>
          <pc:docMk/>
          <pc:sldMk cId="1619117731" sldId="4497"/>
        </pc:sldMkLst>
        <pc:spChg chg="mod">
          <ac:chgData name="Chris Obermeyer" userId="f59cb17d-0206-436b-9fed-3d5a1bcd76d3" providerId="ADAL" clId="{4243CBE1-DE9A-455A-A92D-9E15E9C22334}" dt="2022-03-30T20:44:27.204" v="5871" actId="404"/>
          <ac:spMkLst>
            <pc:docMk/>
            <pc:sldMk cId="1619117731" sldId="4497"/>
            <ac:spMk id="8" creationId="{402D365A-2EF5-42E5-8E60-6748329EFDE9}"/>
          </ac:spMkLst>
        </pc:spChg>
      </pc:sldChg>
      <pc:sldChg chg="modSp delCm modCm modNotesTx">
        <pc:chgData name="Chris Obermeyer" userId="f59cb17d-0206-436b-9fed-3d5a1bcd76d3" providerId="ADAL" clId="{4243CBE1-DE9A-455A-A92D-9E15E9C22334}" dt="2022-04-05T19:02:38.974" v="8216"/>
        <pc:sldMkLst>
          <pc:docMk/>
          <pc:sldMk cId="2407016142" sldId="4499"/>
        </pc:sldMkLst>
        <pc:spChg chg="mod">
          <ac:chgData name="Chris Obermeyer" userId="f59cb17d-0206-436b-9fed-3d5a1bcd76d3" providerId="ADAL" clId="{4243CBE1-DE9A-455A-A92D-9E15E9C22334}" dt="2022-03-30T20:35:14.986" v="5830" actId="1035"/>
          <ac:spMkLst>
            <pc:docMk/>
            <pc:sldMk cId="2407016142" sldId="4499"/>
            <ac:spMk id="3" creationId="{00000000-0000-0000-0000-000000000000}"/>
          </ac:spMkLst>
        </pc:spChg>
      </pc:sldChg>
      <pc:sldChg chg="delCm modNotesTx">
        <pc:chgData name="Chris Obermeyer" userId="f59cb17d-0206-436b-9fed-3d5a1bcd76d3" providerId="ADAL" clId="{4243CBE1-DE9A-455A-A92D-9E15E9C22334}" dt="2022-04-05T19:02:45.191" v="8218"/>
        <pc:sldMkLst>
          <pc:docMk/>
          <pc:sldMk cId="3246838993" sldId="4500"/>
        </pc:sldMkLst>
      </pc:sldChg>
      <pc:sldChg chg="addSp delSp modSp mod delCm chgLayout modNotesTx">
        <pc:chgData name="Chris Obermeyer" userId="f59cb17d-0206-436b-9fed-3d5a1bcd76d3" providerId="ADAL" clId="{4243CBE1-DE9A-455A-A92D-9E15E9C22334}" dt="2022-04-05T19:01:34.162" v="8198"/>
        <pc:sldMkLst>
          <pc:docMk/>
          <pc:sldMk cId="1090448346" sldId="4501"/>
        </pc:sldMkLst>
        <pc:spChg chg="add mod ord">
          <ac:chgData name="Chris Obermeyer" userId="f59cb17d-0206-436b-9fed-3d5a1bcd76d3" providerId="ADAL" clId="{4243CBE1-DE9A-455A-A92D-9E15E9C22334}" dt="2022-03-30T20:45:01.616" v="5883" actId="404"/>
          <ac:spMkLst>
            <pc:docMk/>
            <pc:sldMk cId="1090448346" sldId="4501"/>
            <ac:spMk id="2" creationId="{1C7AAA86-468D-4BCF-A388-06E0242E7ADF}"/>
          </ac:spMkLst>
        </pc:spChg>
        <pc:spChg chg="mod ord">
          <ac:chgData name="Chris Obermeyer" userId="f59cb17d-0206-436b-9fed-3d5a1bcd76d3" providerId="ADAL" clId="{4243CBE1-DE9A-455A-A92D-9E15E9C22334}" dt="2022-03-30T20:45:07.090" v="5885" actId="27636"/>
          <ac:spMkLst>
            <pc:docMk/>
            <pc:sldMk cId="1090448346" sldId="4501"/>
            <ac:spMk id="3" creationId="{B53F66B1-8F81-4704-909A-A407B8BAC8FB}"/>
          </ac:spMkLst>
        </pc:spChg>
        <pc:spChg chg="del mod">
          <ac:chgData name="Chris Obermeyer" userId="f59cb17d-0206-436b-9fed-3d5a1bcd76d3" providerId="ADAL" clId="{4243CBE1-DE9A-455A-A92D-9E15E9C22334}" dt="2022-03-30T20:44:58.279" v="5881" actId="478"/>
          <ac:spMkLst>
            <pc:docMk/>
            <pc:sldMk cId="1090448346" sldId="4501"/>
            <ac:spMk id="9" creationId="{793590AD-D1D8-4B44-A506-B9D707C91C72}"/>
          </ac:spMkLst>
        </pc:spChg>
      </pc:sldChg>
      <pc:sldChg chg="modSp mod delCm modNotesTx">
        <pc:chgData name="Chris Obermeyer" userId="f59cb17d-0206-436b-9fed-3d5a1bcd76d3" providerId="ADAL" clId="{4243CBE1-DE9A-455A-A92D-9E15E9C22334}" dt="2022-04-05T19:01:39.387" v="8200"/>
        <pc:sldMkLst>
          <pc:docMk/>
          <pc:sldMk cId="1034321723" sldId="4502"/>
        </pc:sldMkLst>
        <pc:spChg chg="mod">
          <ac:chgData name="Chris Obermeyer" userId="f59cb17d-0206-436b-9fed-3d5a1bcd76d3" providerId="ADAL" clId="{4243CBE1-DE9A-455A-A92D-9E15E9C22334}" dt="2022-03-30T20:45:50.048" v="5888" actId="1076"/>
          <ac:spMkLst>
            <pc:docMk/>
            <pc:sldMk cId="1034321723" sldId="4502"/>
            <ac:spMk id="2" creationId="{C2DDE494-177D-40C8-A9E9-C67533B2B648}"/>
          </ac:spMkLst>
        </pc:spChg>
      </pc:sldChg>
      <pc:sldChg chg="modSp mod">
        <pc:chgData name="Chris Obermeyer" userId="f59cb17d-0206-436b-9fed-3d5a1bcd76d3" providerId="ADAL" clId="{4243CBE1-DE9A-455A-A92D-9E15E9C22334}" dt="2022-03-30T20:55:00.453" v="5972" actId="404"/>
        <pc:sldMkLst>
          <pc:docMk/>
          <pc:sldMk cId="2856781082" sldId="4508"/>
        </pc:sldMkLst>
        <pc:spChg chg="mod">
          <ac:chgData name="Chris Obermeyer" userId="f59cb17d-0206-436b-9fed-3d5a1bcd76d3" providerId="ADAL" clId="{4243CBE1-DE9A-455A-A92D-9E15E9C22334}" dt="2022-03-30T20:55:00.453" v="5972" actId="404"/>
          <ac:spMkLst>
            <pc:docMk/>
            <pc:sldMk cId="2856781082" sldId="4508"/>
            <ac:spMk id="2" creationId="{00000000-0000-0000-0000-000000000000}"/>
          </ac:spMkLst>
        </pc:spChg>
      </pc:sldChg>
      <pc:sldChg chg="modSp mod">
        <pc:chgData name="Chris Obermeyer" userId="f59cb17d-0206-436b-9fed-3d5a1bcd76d3" providerId="ADAL" clId="{4243CBE1-DE9A-455A-A92D-9E15E9C22334}" dt="2022-03-30T18:32:13.563" v="5229" actId="20577"/>
        <pc:sldMkLst>
          <pc:docMk/>
          <pc:sldMk cId="993519516" sldId="4509"/>
        </pc:sldMkLst>
        <pc:graphicFrameChg chg="modGraphic">
          <ac:chgData name="Chris Obermeyer" userId="f59cb17d-0206-436b-9fed-3d5a1bcd76d3" providerId="ADAL" clId="{4243CBE1-DE9A-455A-A92D-9E15E9C22334}" dt="2022-03-30T18:32:13.563" v="5229" actId="20577"/>
          <ac:graphicFrameMkLst>
            <pc:docMk/>
            <pc:sldMk cId="993519516" sldId="4509"/>
            <ac:graphicFrameMk id="12" creationId="{6A8DE6FB-AB0F-465D-8218-D7021E10A724}"/>
          </ac:graphicFrameMkLst>
        </pc:graphicFrameChg>
      </pc:sldChg>
      <pc:sldChg chg="modSp mod">
        <pc:chgData name="Chris Obermeyer" userId="f59cb17d-0206-436b-9fed-3d5a1bcd76d3" providerId="ADAL" clId="{4243CBE1-DE9A-455A-A92D-9E15E9C22334}" dt="2022-04-07T12:48:06.028" v="8403" actId="20577"/>
        <pc:sldMkLst>
          <pc:docMk/>
          <pc:sldMk cId="2061255375" sldId="4512"/>
        </pc:sldMkLst>
        <pc:spChg chg="mod">
          <ac:chgData name="Chris Obermeyer" userId="f59cb17d-0206-436b-9fed-3d5a1bcd76d3" providerId="ADAL" clId="{4243CBE1-DE9A-455A-A92D-9E15E9C22334}" dt="2022-04-05T18:31:44.031" v="7806" actId="20577"/>
          <ac:spMkLst>
            <pc:docMk/>
            <pc:sldMk cId="2061255375" sldId="4512"/>
            <ac:spMk id="2" creationId="{ED4A68A3-3A56-4D95-946F-87999A534B67}"/>
          </ac:spMkLst>
        </pc:spChg>
        <pc:spChg chg="mod">
          <ac:chgData name="Chris Obermeyer" userId="f59cb17d-0206-436b-9fed-3d5a1bcd76d3" providerId="ADAL" clId="{4243CBE1-DE9A-455A-A92D-9E15E9C22334}" dt="2022-04-07T12:48:06.028" v="8403" actId="20577"/>
          <ac:spMkLst>
            <pc:docMk/>
            <pc:sldMk cId="2061255375" sldId="4512"/>
            <ac:spMk id="3" creationId="{BBE07BB3-A8FC-4A91-B4B5-29A23101456D}"/>
          </ac:spMkLst>
        </pc:spChg>
      </pc:sldChg>
      <pc:sldChg chg="modSp mod">
        <pc:chgData name="Chris Obermeyer" userId="f59cb17d-0206-436b-9fed-3d5a1bcd76d3" providerId="ADAL" clId="{4243CBE1-DE9A-455A-A92D-9E15E9C22334}" dt="2022-03-30T17:50:49.032" v="3012" actId="113"/>
        <pc:sldMkLst>
          <pc:docMk/>
          <pc:sldMk cId="9303668" sldId="4514"/>
        </pc:sldMkLst>
        <pc:graphicFrameChg chg="modGraphic">
          <ac:chgData name="Chris Obermeyer" userId="f59cb17d-0206-436b-9fed-3d5a1bcd76d3" providerId="ADAL" clId="{4243CBE1-DE9A-455A-A92D-9E15E9C22334}" dt="2022-03-30T17:50:49.032" v="3012" actId="113"/>
          <ac:graphicFrameMkLst>
            <pc:docMk/>
            <pc:sldMk cId="9303668" sldId="4514"/>
            <ac:graphicFrameMk id="6" creationId="{75FDC6D9-A981-4B8E-9F45-E43CEEAE7072}"/>
          </ac:graphicFrameMkLst>
        </pc:graphicFrameChg>
      </pc:sldChg>
      <pc:sldChg chg="modSp mod">
        <pc:chgData name="Chris Obermeyer" userId="f59cb17d-0206-436b-9fed-3d5a1bcd76d3" providerId="ADAL" clId="{4243CBE1-DE9A-455A-A92D-9E15E9C22334}" dt="2022-03-30T20:57:01.968" v="6009" actId="404"/>
        <pc:sldMkLst>
          <pc:docMk/>
          <pc:sldMk cId="365029324" sldId="4515"/>
        </pc:sldMkLst>
        <pc:spChg chg="mod">
          <ac:chgData name="Chris Obermeyer" userId="f59cb17d-0206-436b-9fed-3d5a1bcd76d3" providerId="ADAL" clId="{4243CBE1-DE9A-455A-A92D-9E15E9C22334}" dt="2022-03-30T20:57:01.968" v="6009" actId="404"/>
          <ac:spMkLst>
            <pc:docMk/>
            <pc:sldMk cId="365029324" sldId="4515"/>
            <ac:spMk id="3" creationId="{9659CA25-361D-4BFD-936E-835E2FB2FA3B}"/>
          </ac:spMkLst>
        </pc:spChg>
      </pc:sldChg>
      <pc:sldChg chg="modSp mod">
        <pc:chgData name="Chris Obermeyer" userId="f59cb17d-0206-436b-9fed-3d5a1bcd76d3" providerId="ADAL" clId="{4243CBE1-DE9A-455A-A92D-9E15E9C22334}" dt="2022-03-30T21:01:08.738" v="6087" actId="404"/>
        <pc:sldMkLst>
          <pc:docMk/>
          <pc:sldMk cId="2511095620" sldId="4525"/>
        </pc:sldMkLst>
        <pc:spChg chg="mod">
          <ac:chgData name="Chris Obermeyer" userId="f59cb17d-0206-436b-9fed-3d5a1bcd76d3" providerId="ADAL" clId="{4243CBE1-DE9A-455A-A92D-9E15E9C22334}" dt="2022-03-30T21:01:08.738" v="6087" actId="404"/>
          <ac:spMkLst>
            <pc:docMk/>
            <pc:sldMk cId="2511095620" sldId="4525"/>
            <ac:spMk id="2" creationId="{00000000-0000-0000-0000-000000000000}"/>
          </ac:spMkLst>
        </pc:spChg>
      </pc:sldChg>
      <pc:sldChg chg="modSp mod">
        <pc:chgData name="Chris Obermeyer" userId="f59cb17d-0206-436b-9fed-3d5a1bcd76d3" providerId="ADAL" clId="{4243CBE1-DE9A-455A-A92D-9E15E9C22334}" dt="2022-03-30T21:01:13.610" v="6089" actId="404"/>
        <pc:sldMkLst>
          <pc:docMk/>
          <pc:sldMk cId="1822342059" sldId="4526"/>
        </pc:sldMkLst>
        <pc:spChg chg="mod">
          <ac:chgData name="Chris Obermeyer" userId="f59cb17d-0206-436b-9fed-3d5a1bcd76d3" providerId="ADAL" clId="{4243CBE1-DE9A-455A-A92D-9E15E9C22334}" dt="2022-03-30T21:01:13.610" v="6089" actId="404"/>
          <ac:spMkLst>
            <pc:docMk/>
            <pc:sldMk cId="1822342059" sldId="4526"/>
            <ac:spMk id="2" creationId="{00000000-0000-0000-0000-000000000000}"/>
          </ac:spMkLst>
        </pc:spChg>
      </pc:sldChg>
      <pc:sldChg chg="modSp mod">
        <pc:chgData name="Chris Obermeyer" userId="f59cb17d-0206-436b-9fed-3d5a1bcd76d3" providerId="ADAL" clId="{4243CBE1-DE9A-455A-A92D-9E15E9C22334}" dt="2022-03-30T21:01:17.450" v="6091" actId="404"/>
        <pc:sldMkLst>
          <pc:docMk/>
          <pc:sldMk cId="3650866908" sldId="4533"/>
        </pc:sldMkLst>
        <pc:spChg chg="mod">
          <ac:chgData name="Chris Obermeyer" userId="f59cb17d-0206-436b-9fed-3d5a1bcd76d3" providerId="ADAL" clId="{4243CBE1-DE9A-455A-A92D-9E15E9C22334}" dt="2022-03-30T21:01:17.450" v="6091" actId="404"/>
          <ac:spMkLst>
            <pc:docMk/>
            <pc:sldMk cId="3650866908" sldId="4533"/>
            <ac:spMk id="2" creationId="{00000000-0000-0000-0000-000000000000}"/>
          </ac:spMkLst>
        </pc:spChg>
      </pc:sldChg>
      <pc:sldChg chg="modSp mod delCm modNotesTx">
        <pc:chgData name="Chris Obermeyer" userId="f59cb17d-0206-436b-9fed-3d5a1bcd76d3" providerId="ADAL" clId="{4243CBE1-DE9A-455A-A92D-9E15E9C22334}" dt="2022-04-07T16:01:27.580" v="8491" actId="1076"/>
        <pc:sldMkLst>
          <pc:docMk/>
          <pc:sldMk cId="2738662774" sldId="4535"/>
        </pc:sldMkLst>
        <pc:spChg chg="mod">
          <ac:chgData name="Chris Obermeyer" userId="f59cb17d-0206-436b-9fed-3d5a1bcd76d3" providerId="ADAL" clId="{4243CBE1-DE9A-455A-A92D-9E15E9C22334}" dt="2022-04-07T15:53:43.970" v="8424" actId="2711"/>
          <ac:spMkLst>
            <pc:docMk/>
            <pc:sldMk cId="2738662774" sldId="4535"/>
            <ac:spMk id="3" creationId="{11C14C3E-46AB-49BC-9831-15E345506ADE}"/>
          </ac:spMkLst>
        </pc:spChg>
        <pc:spChg chg="mod">
          <ac:chgData name="Chris Obermeyer" userId="f59cb17d-0206-436b-9fed-3d5a1bcd76d3" providerId="ADAL" clId="{4243CBE1-DE9A-455A-A92D-9E15E9C22334}" dt="2022-03-30T20:59:05.487" v="6042" actId="20577"/>
          <ac:spMkLst>
            <pc:docMk/>
            <pc:sldMk cId="2738662774" sldId="4535"/>
            <ac:spMk id="4" creationId="{E9922146-2903-4515-94DE-49F500C941FC}"/>
          </ac:spMkLst>
        </pc:spChg>
        <pc:spChg chg="mod">
          <ac:chgData name="Chris Obermeyer" userId="f59cb17d-0206-436b-9fed-3d5a1bcd76d3" providerId="ADAL" clId="{4243CBE1-DE9A-455A-A92D-9E15E9C22334}" dt="2022-04-07T15:53:49.370" v="8425" actId="2711"/>
          <ac:spMkLst>
            <pc:docMk/>
            <pc:sldMk cId="2738662774" sldId="4535"/>
            <ac:spMk id="30" creationId="{CB428120-B865-4972-8920-C80B4879D997}"/>
          </ac:spMkLst>
        </pc:spChg>
        <pc:grpChg chg="mod">
          <ac:chgData name="Chris Obermeyer" userId="f59cb17d-0206-436b-9fed-3d5a1bcd76d3" providerId="ADAL" clId="{4243CBE1-DE9A-455A-A92D-9E15E9C22334}" dt="2022-04-07T16:01:27.580" v="8491" actId="1076"/>
          <ac:grpSpMkLst>
            <pc:docMk/>
            <pc:sldMk cId="2738662774" sldId="4535"/>
            <ac:grpSpMk id="2" creationId="{4CD93025-85EC-4F37-A137-2494DABEE695}"/>
          </ac:grpSpMkLst>
        </pc:grpChg>
      </pc:sldChg>
      <pc:sldChg chg="modSp mod">
        <pc:chgData name="Chris Obermeyer" userId="f59cb17d-0206-436b-9fed-3d5a1bcd76d3" providerId="ADAL" clId="{4243CBE1-DE9A-455A-A92D-9E15E9C22334}" dt="2022-03-30T17:51:19.552" v="3019" actId="113"/>
        <pc:sldMkLst>
          <pc:docMk/>
          <pc:sldMk cId="787907128" sldId="4536"/>
        </pc:sldMkLst>
        <pc:graphicFrameChg chg="modGraphic">
          <ac:chgData name="Chris Obermeyer" userId="f59cb17d-0206-436b-9fed-3d5a1bcd76d3" providerId="ADAL" clId="{4243CBE1-DE9A-455A-A92D-9E15E9C22334}" dt="2022-03-30T17:51:19.552" v="3019" actId="113"/>
          <ac:graphicFrameMkLst>
            <pc:docMk/>
            <pc:sldMk cId="787907128" sldId="4536"/>
            <ac:graphicFrameMk id="12" creationId="{6A8DE6FB-AB0F-465D-8218-D7021E10A724}"/>
          </ac:graphicFrameMkLst>
        </pc:graphicFrameChg>
      </pc:sldChg>
      <pc:sldChg chg="modSp mod">
        <pc:chgData name="Chris Obermeyer" userId="f59cb17d-0206-436b-9fed-3d5a1bcd76d3" providerId="ADAL" clId="{4243CBE1-DE9A-455A-A92D-9E15E9C22334}" dt="2022-03-30T17:51:09.440" v="3016" actId="113"/>
        <pc:sldMkLst>
          <pc:docMk/>
          <pc:sldMk cId="1650465316" sldId="4537"/>
        </pc:sldMkLst>
        <pc:graphicFrameChg chg="modGraphic">
          <ac:chgData name="Chris Obermeyer" userId="f59cb17d-0206-436b-9fed-3d5a1bcd76d3" providerId="ADAL" clId="{4243CBE1-DE9A-455A-A92D-9E15E9C22334}" dt="2022-03-30T17:51:09.440" v="3016" actId="113"/>
          <ac:graphicFrameMkLst>
            <pc:docMk/>
            <pc:sldMk cId="1650465316" sldId="4537"/>
            <ac:graphicFrameMk id="12" creationId="{6A8DE6FB-AB0F-465D-8218-D7021E10A724}"/>
          </ac:graphicFrameMkLst>
        </pc:graphicFrameChg>
      </pc:sldChg>
      <pc:sldChg chg="modSp mod">
        <pc:chgData name="Chris Obermeyer" userId="f59cb17d-0206-436b-9fed-3d5a1bcd76d3" providerId="ADAL" clId="{4243CBE1-DE9A-455A-A92D-9E15E9C22334}" dt="2022-03-30T20:38:33.641" v="5831" actId="255"/>
        <pc:sldMkLst>
          <pc:docMk/>
          <pc:sldMk cId="1999947009" sldId="4538"/>
        </pc:sldMkLst>
        <pc:spChg chg="mod">
          <ac:chgData name="Chris Obermeyer" userId="f59cb17d-0206-436b-9fed-3d5a1bcd76d3" providerId="ADAL" clId="{4243CBE1-DE9A-455A-A92D-9E15E9C22334}" dt="2022-03-30T20:38:33.641" v="5831" actId="255"/>
          <ac:spMkLst>
            <pc:docMk/>
            <pc:sldMk cId="1999947009" sldId="4538"/>
            <ac:spMk id="2" creationId="{B6A462D9-5058-4134-A453-5CCCA0F90615}"/>
          </ac:spMkLst>
        </pc:spChg>
      </pc:sldChg>
      <pc:sldChg chg="modSp mod addCm delCm modNotesTx">
        <pc:chgData name="Chris Obermeyer" userId="f59cb17d-0206-436b-9fed-3d5a1bcd76d3" providerId="ADAL" clId="{4243CBE1-DE9A-455A-A92D-9E15E9C22334}" dt="2022-04-05T19:07:27.685" v="8391"/>
        <pc:sldMkLst>
          <pc:docMk/>
          <pc:sldMk cId="3711321093" sldId="4553"/>
        </pc:sldMkLst>
        <pc:spChg chg="mod">
          <ac:chgData name="Chris Obermeyer" userId="f59cb17d-0206-436b-9fed-3d5a1bcd76d3" providerId="ADAL" clId="{4243CBE1-DE9A-455A-A92D-9E15E9C22334}" dt="2022-03-30T21:02:01.993" v="6105" actId="404"/>
          <ac:spMkLst>
            <pc:docMk/>
            <pc:sldMk cId="3711321093" sldId="4553"/>
            <ac:spMk id="2" creationId="{99866CDA-2C27-4473-AEA4-271F7BDF4F65}"/>
          </ac:spMkLst>
        </pc:spChg>
        <pc:spChg chg="mod">
          <ac:chgData name="Chris Obermeyer" userId="f59cb17d-0206-436b-9fed-3d5a1bcd76d3" providerId="ADAL" clId="{4243CBE1-DE9A-455A-A92D-9E15E9C22334}" dt="2022-03-16T15:28:33.918" v="266" actId="20577"/>
          <ac:spMkLst>
            <pc:docMk/>
            <pc:sldMk cId="3711321093" sldId="4553"/>
            <ac:spMk id="3" creationId="{0B64FFA1-397C-4CF6-8B20-28F899760685}"/>
          </ac:spMkLst>
        </pc:spChg>
      </pc:sldChg>
      <pc:sldChg chg="addSp delSp modSp mod delCm chgLayout modNotesTx">
        <pc:chgData name="Chris Obermeyer" userId="f59cb17d-0206-436b-9fed-3d5a1bcd76d3" providerId="ADAL" clId="{4243CBE1-DE9A-455A-A92D-9E15E9C22334}" dt="2022-04-05T19:01:45.466" v="8202"/>
        <pc:sldMkLst>
          <pc:docMk/>
          <pc:sldMk cId="601836047" sldId="4555"/>
        </pc:sldMkLst>
        <pc:spChg chg="add mod ord">
          <ac:chgData name="Chris Obermeyer" userId="f59cb17d-0206-436b-9fed-3d5a1bcd76d3" providerId="ADAL" clId="{4243CBE1-DE9A-455A-A92D-9E15E9C22334}" dt="2022-03-30T20:46:15.383" v="5896" actId="404"/>
          <ac:spMkLst>
            <pc:docMk/>
            <pc:sldMk cId="601836047" sldId="4555"/>
            <ac:spMk id="2" creationId="{4E4B41E6-031E-427A-8499-BC14D0AECF63}"/>
          </ac:spMkLst>
        </pc:spChg>
        <pc:spChg chg="mod ord">
          <ac:chgData name="Chris Obermeyer" userId="f59cb17d-0206-436b-9fed-3d5a1bcd76d3" providerId="ADAL" clId="{4243CBE1-DE9A-455A-A92D-9E15E9C22334}" dt="2022-03-30T20:46:18.779" v="5898" actId="27636"/>
          <ac:spMkLst>
            <pc:docMk/>
            <pc:sldMk cId="601836047" sldId="4555"/>
            <ac:spMk id="3" creationId="{B53F66B1-8F81-4704-909A-A407B8BAC8FB}"/>
          </ac:spMkLst>
        </pc:spChg>
        <pc:spChg chg="del mod">
          <ac:chgData name="Chris Obermeyer" userId="f59cb17d-0206-436b-9fed-3d5a1bcd76d3" providerId="ADAL" clId="{4243CBE1-DE9A-455A-A92D-9E15E9C22334}" dt="2022-03-30T20:46:08.725" v="5892" actId="478"/>
          <ac:spMkLst>
            <pc:docMk/>
            <pc:sldMk cId="601836047" sldId="4555"/>
            <ac:spMk id="9" creationId="{793590AD-D1D8-4B44-A506-B9D707C91C72}"/>
          </ac:spMkLst>
        </pc:spChg>
      </pc:sldChg>
      <pc:sldChg chg="delCm modNotesTx">
        <pc:chgData name="Chris Obermeyer" userId="f59cb17d-0206-436b-9fed-3d5a1bcd76d3" providerId="ADAL" clId="{4243CBE1-DE9A-455A-A92D-9E15E9C22334}" dt="2022-04-05T19:05:25.029" v="8254"/>
        <pc:sldMkLst>
          <pc:docMk/>
          <pc:sldMk cId="2184867326" sldId="4585"/>
        </pc:sldMkLst>
      </pc:sldChg>
      <pc:sldChg chg="delCm modNotesTx">
        <pc:chgData name="Chris Obermeyer" userId="f59cb17d-0206-436b-9fed-3d5a1bcd76d3" providerId="ADAL" clId="{4243CBE1-DE9A-455A-A92D-9E15E9C22334}" dt="2022-04-05T19:05:18.762" v="8252"/>
        <pc:sldMkLst>
          <pc:docMk/>
          <pc:sldMk cId="2369656597" sldId="4597"/>
        </pc:sldMkLst>
      </pc:sldChg>
      <pc:sldChg chg="modSp mod">
        <pc:chgData name="Chris Obermeyer" userId="f59cb17d-0206-436b-9fed-3d5a1bcd76d3" providerId="ADAL" clId="{4243CBE1-DE9A-455A-A92D-9E15E9C22334}" dt="2022-03-30T20:58:47.492" v="6036" actId="2711"/>
        <pc:sldMkLst>
          <pc:docMk/>
          <pc:sldMk cId="2038176759" sldId="4598"/>
        </pc:sldMkLst>
        <pc:spChg chg="mod">
          <ac:chgData name="Chris Obermeyer" userId="f59cb17d-0206-436b-9fed-3d5a1bcd76d3" providerId="ADAL" clId="{4243CBE1-DE9A-455A-A92D-9E15E9C22334}" dt="2022-03-30T20:58:47.492" v="6036" actId="2711"/>
          <ac:spMkLst>
            <pc:docMk/>
            <pc:sldMk cId="2038176759" sldId="4598"/>
            <ac:spMk id="2" creationId="{80C83978-2D64-41D4-A619-39C43FCBA3DE}"/>
          </ac:spMkLst>
        </pc:spChg>
      </pc:sldChg>
      <pc:sldChg chg="modSp mod">
        <pc:chgData name="Chris Obermeyer" userId="f59cb17d-0206-436b-9fed-3d5a1bcd76d3" providerId="ADAL" clId="{4243CBE1-DE9A-455A-A92D-9E15E9C22334}" dt="2022-03-30T20:58:57.433" v="6037" actId="2711"/>
        <pc:sldMkLst>
          <pc:docMk/>
          <pc:sldMk cId="3871760818" sldId="4599"/>
        </pc:sldMkLst>
        <pc:spChg chg="mod">
          <ac:chgData name="Chris Obermeyer" userId="f59cb17d-0206-436b-9fed-3d5a1bcd76d3" providerId="ADAL" clId="{4243CBE1-DE9A-455A-A92D-9E15E9C22334}" dt="2022-03-30T20:58:57.433" v="6037" actId="2711"/>
          <ac:spMkLst>
            <pc:docMk/>
            <pc:sldMk cId="3871760818" sldId="4599"/>
            <ac:spMk id="2" creationId="{80C83978-2D64-41D4-A619-39C43FCBA3DE}"/>
          </ac:spMkLst>
        </pc:spChg>
      </pc:sldChg>
      <pc:sldChg chg="modSp mod">
        <pc:chgData name="Chris Obermeyer" userId="f59cb17d-0206-436b-9fed-3d5a1bcd76d3" providerId="ADAL" clId="{4243CBE1-DE9A-455A-A92D-9E15E9C22334}" dt="2022-03-30T20:55:47.638" v="5986" actId="404"/>
        <pc:sldMkLst>
          <pc:docMk/>
          <pc:sldMk cId="140908807" sldId="4600"/>
        </pc:sldMkLst>
        <pc:spChg chg="mod">
          <ac:chgData name="Chris Obermeyer" userId="f59cb17d-0206-436b-9fed-3d5a1bcd76d3" providerId="ADAL" clId="{4243CBE1-DE9A-455A-A92D-9E15E9C22334}" dt="2022-03-30T20:55:47.638" v="5986" actId="404"/>
          <ac:spMkLst>
            <pc:docMk/>
            <pc:sldMk cId="140908807" sldId="4600"/>
            <ac:spMk id="4" creationId="{012E02FE-5787-4477-9672-964DD2D5A7F4}"/>
          </ac:spMkLst>
        </pc:spChg>
      </pc:sldChg>
      <pc:sldChg chg="modSp mod">
        <pc:chgData name="Chris Obermeyer" userId="f59cb17d-0206-436b-9fed-3d5a1bcd76d3" providerId="ADAL" clId="{4243CBE1-DE9A-455A-A92D-9E15E9C22334}" dt="2022-03-30T20:55:54.085" v="5989" actId="2711"/>
        <pc:sldMkLst>
          <pc:docMk/>
          <pc:sldMk cId="132820850" sldId="4601"/>
        </pc:sldMkLst>
        <pc:spChg chg="mod">
          <ac:chgData name="Chris Obermeyer" userId="f59cb17d-0206-436b-9fed-3d5a1bcd76d3" providerId="ADAL" clId="{4243CBE1-DE9A-455A-A92D-9E15E9C22334}" dt="2022-03-30T20:55:54.085" v="5989" actId="2711"/>
          <ac:spMkLst>
            <pc:docMk/>
            <pc:sldMk cId="132820850" sldId="4601"/>
            <ac:spMk id="4" creationId="{210A08C9-A6E6-423D-9325-F10A672FCE11}"/>
          </ac:spMkLst>
        </pc:spChg>
      </pc:sldChg>
      <pc:sldChg chg="modSp mod">
        <pc:chgData name="Chris Obermeyer" userId="f59cb17d-0206-436b-9fed-3d5a1bcd76d3" providerId="ADAL" clId="{4243CBE1-DE9A-455A-A92D-9E15E9C22334}" dt="2022-03-30T20:52:08.292" v="5969" actId="404"/>
        <pc:sldMkLst>
          <pc:docMk/>
          <pc:sldMk cId="2267501140" sldId="4603"/>
        </pc:sldMkLst>
        <pc:spChg chg="mod">
          <ac:chgData name="Chris Obermeyer" userId="f59cb17d-0206-436b-9fed-3d5a1bcd76d3" providerId="ADAL" clId="{4243CBE1-DE9A-455A-A92D-9E15E9C22334}" dt="2022-03-30T20:52:08.292" v="5969" actId="404"/>
          <ac:spMkLst>
            <pc:docMk/>
            <pc:sldMk cId="2267501140" sldId="4603"/>
            <ac:spMk id="2" creationId="{512AD04A-C1D7-409A-BF03-3C62C3D2E96A}"/>
          </ac:spMkLst>
        </pc:spChg>
      </pc:sldChg>
      <pc:sldChg chg="modSp mod">
        <pc:chgData name="Chris Obermeyer" userId="f59cb17d-0206-436b-9fed-3d5a1bcd76d3" providerId="ADAL" clId="{4243CBE1-DE9A-455A-A92D-9E15E9C22334}" dt="2022-03-30T20:52:12.561" v="5971" actId="404"/>
        <pc:sldMkLst>
          <pc:docMk/>
          <pc:sldMk cId="2050735428" sldId="4604"/>
        </pc:sldMkLst>
        <pc:spChg chg="mod">
          <ac:chgData name="Chris Obermeyer" userId="f59cb17d-0206-436b-9fed-3d5a1bcd76d3" providerId="ADAL" clId="{4243CBE1-DE9A-455A-A92D-9E15E9C22334}" dt="2022-03-30T20:52:12.561" v="5971" actId="404"/>
          <ac:spMkLst>
            <pc:docMk/>
            <pc:sldMk cId="2050735428" sldId="4604"/>
            <ac:spMk id="2" creationId="{FB943B3A-CCDE-49D7-B6BE-046622870874}"/>
          </ac:spMkLst>
        </pc:spChg>
      </pc:sldChg>
      <pc:sldChg chg="modSp mod">
        <pc:chgData name="Chris Obermeyer" userId="f59cb17d-0206-436b-9fed-3d5a1bcd76d3" providerId="ADAL" clId="{4243CBE1-DE9A-455A-A92D-9E15E9C22334}" dt="2022-03-30T20:40:03.056" v="5842" actId="404"/>
        <pc:sldMkLst>
          <pc:docMk/>
          <pc:sldMk cId="3981664127" sldId="4613"/>
        </pc:sldMkLst>
        <pc:spChg chg="mod">
          <ac:chgData name="Chris Obermeyer" userId="f59cb17d-0206-436b-9fed-3d5a1bcd76d3" providerId="ADAL" clId="{4243CBE1-DE9A-455A-A92D-9E15E9C22334}" dt="2022-03-30T20:40:03.056" v="5842" actId="404"/>
          <ac:spMkLst>
            <pc:docMk/>
            <pc:sldMk cId="3981664127" sldId="4613"/>
            <ac:spMk id="4" creationId="{78341423-2C04-474A-8973-A6D311777A0C}"/>
          </ac:spMkLst>
        </pc:spChg>
      </pc:sldChg>
      <pc:sldChg chg="modSp mod">
        <pc:chgData name="Chris Obermeyer" userId="f59cb17d-0206-436b-9fed-3d5a1bcd76d3" providerId="ADAL" clId="{4243CBE1-DE9A-455A-A92D-9E15E9C22334}" dt="2022-03-30T20:43:54.487" v="5869" actId="404"/>
        <pc:sldMkLst>
          <pc:docMk/>
          <pc:sldMk cId="2032015874" sldId="4616"/>
        </pc:sldMkLst>
        <pc:spChg chg="mod">
          <ac:chgData name="Chris Obermeyer" userId="f59cb17d-0206-436b-9fed-3d5a1bcd76d3" providerId="ADAL" clId="{4243CBE1-DE9A-455A-A92D-9E15E9C22334}" dt="2022-03-30T20:43:54.487" v="5869" actId="404"/>
          <ac:spMkLst>
            <pc:docMk/>
            <pc:sldMk cId="2032015874" sldId="4616"/>
            <ac:spMk id="2" creationId="{956D1BBB-A772-4410-8E16-FDC8DC218005}"/>
          </ac:spMkLst>
        </pc:spChg>
      </pc:sldChg>
      <pc:sldChg chg="modSp mod">
        <pc:chgData name="Chris Obermeyer" userId="f59cb17d-0206-436b-9fed-3d5a1bcd76d3" providerId="ADAL" clId="{4243CBE1-DE9A-455A-A92D-9E15E9C22334}" dt="2022-03-30T20:43:51.357" v="5867" actId="404"/>
        <pc:sldMkLst>
          <pc:docMk/>
          <pc:sldMk cId="262870329" sldId="4617"/>
        </pc:sldMkLst>
        <pc:spChg chg="mod">
          <ac:chgData name="Chris Obermeyer" userId="f59cb17d-0206-436b-9fed-3d5a1bcd76d3" providerId="ADAL" clId="{4243CBE1-DE9A-455A-A92D-9E15E9C22334}" dt="2022-03-30T20:43:51.357" v="5867" actId="404"/>
          <ac:spMkLst>
            <pc:docMk/>
            <pc:sldMk cId="262870329" sldId="4617"/>
            <ac:spMk id="2" creationId="{2B56D5DD-F2D8-47B0-B7BD-36AC86E0566E}"/>
          </ac:spMkLst>
        </pc:spChg>
      </pc:sldChg>
      <pc:sldChg chg="modSp mod">
        <pc:chgData name="Chris Obermeyer" userId="f59cb17d-0206-436b-9fed-3d5a1bcd76d3" providerId="ADAL" clId="{4243CBE1-DE9A-455A-A92D-9E15E9C22334}" dt="2022-03-30T20:39:56.957" v="5840" actId="255"/>
        <pc:sldMkLst>
          <pc:docMk/>
          <pc:sldMk cId="3333325054" sldId="4620"/>
        </pc:sldMkLst>
        <pc:spChg chg="mod">
          <ac:chgData name="Chris Obermeyer" userId="f59cb17d-0206-436b-9fed-3d5a1bcd76d3" providerId="ADAL" clId="{4243CBE1-DE9A-455A-A92D-9E15E9C22334}" dt="2022-03-30T20:39:56.957" v="5840" actId="255"/>
          <ac:spMkLst>
            <pc:docMk/>
            <pc:sldMk cId="3333325054" sldId="4620"/>
            <ac:spMk id="4" creationId="{78341423-2C04-474A-8973-A6D311777A0C}"/>
          </ac:spMkLst>
        </pc:spChg>
      </pc:sldChg>
      <pc:sldChg chg="modSp mod">
        <pc:chgData name="Chris Obermeyer" userId="f59cb17d-0206-436b-9fed-3d5a1bcd76d3" providerId="ADAL" clId="{4243CBE1-DE9A-455A-A92D-9E15E9C22334}" dt="2022-03-30T20:40:07.302" v="5844" actId="404"/>
        <pc:sldMkLst>
          <pc:docMk/>
          <pc:sldMk cId="2357891093" sldId="4621"/>
        </pc:sldMkLst>
        <pc:spChg chg="mod">
          <ac:chgData name="Chris Obermeyer" userId="f59cb17d-0206-436b-9fed-3d5a1bcd76d3" providerId="ADAL" clId="{4243CBE1-DE9A-455A-A92D-9E15E9C22334}" dt="2022-03-30T20:40:07.302" v="5844" actId="404"/>
          <ac:spMkLst>
            <pc:docMk/>
            <pc:sldMk cId="2357891093" sldId="4621"/>
            <ac:spMk id="4" creationId="{78341423-2C04-474A-8973-A6D311777A0C}"/>
          </ac:spMkLst>
        </pc:spChg>
      </pc:sldChg>
      <pc:sldChg chg="modSp">
        <pc:chgData name="Chris Obermeyer" userId="f59cb17d-0206-436b-9fed-3d5a1bcd76d3" providerId="ADAL" clId="{4243CBE1-DE9A-455A-A92D-9E15E9C22334}" dt="2022-03-30T20:40:13.102" v="5846" actId="404"/>
        <pc:sldMkLst>
          <pc:docMk/>
          <pc:sldMk cId="2851766020" sldId="4622"/>
        </pc:sldMkLst>
        <pc:spChg chg="mod">
          <ac:chgData name="Chris Obermeyer" userId="f59cb17d-0206-436b-9fed-3d5a1bcd76d3" providerId="ADAL" clId="{4243CBE1-DE9A-455A-A92D-9E15E9C22334}" dt="2022-03-30T20:40:13.102" v="5846" actId="404"/>
          <ac:spMkLst>
            <pc:docMk/>
            <pc:sldMk cId="2851766020" sldId="4622"/>
            <ac:spMk id="4" creationId="{78341423-2C04-474A-8973-A6D311777A0C}"/>
          </ac:spMkLst>
        </pc:spChg>
      </pc:sldChg>
      <pc:sldChg chg="mod modShow">
        <pc:chgData name="Chris Obermeyer" userId="f59cb17d-0206-436b-9fed-3d5a1bcd76d3" providerId="ADAL" clId="{4243CBE1-DE9A-455A-A92D-9E15E9C22334}" dt="2022-03-30T14:04:57.502" v="405" actId="729"/>
        <pc:sldMkLst>
          <pc:docMk/>
          <pc:sldMk cId="2419872204" sldId="4624"/>
        </pc:sldMkLst>
      </pc:sldChg>
      <pc:sldChg chg="modSp mod">
        <pc:chgData name="Chris Obermeyer" userId="f59cb17d-0206-436b-9fed-3d5a1bcd76d3" providerId="ADAL" clId="{4243CBE1-DE9A-455A-A92D-9E15E9C22334}" dt="2022-03-30T14:09:57.590" v="506" actId="20577"/>
        <pc:sldMkLst>
          <pc:docMk/>
          <pc:sldMk cId="1109910501" sldId="4625"/>
        </pc:sldMkLst>
        <pc:spChg chg="mod">
          <ac:chgData name="Chris Obermeyer" userId="f59cb17d-0206-436b-9fed-3d5a1bcd76d3" providerId="ADAL" clId="{4243CBE1-DE9A-455A-A92D-9E15E9C22334}" dt="2022-03-30T14:09:49.807" v="492" actId="20577"/>
          <ac:spMkLst>
            <pc:docMk/>
            <pc:sldMk cId="1109910501" sldId="4625"/>
            <ac:spMk id="2" creationId="{52D79AF5-8768-4974-A5F1-CC2F43250E56}"/>
          </ac:spMkLst>
        </pc:spChg>
        <pc:spChg chg="mod">
          <ac:chgData name="Chris Obermeyer" userId="f59cb17d-0206-436b-9fed-3d5a1bcd76d3" providerId="ADAL" clId="{4243CBE1-DE9A-455A-A92D-9E15E9C22334}" dt="2022-03-30T14:09:57.590" v="506" actId="20577"/>
          <ac:spMkLst>
            <pc:docMk/>
            <pc:sldMk cId="1109910501" sldId="4625"/>
            <ac:spMk id="3" creationId="{43B04B64-F36A-47FA-9ACA-1DB90FA77548}"/>
          </ac:spMkLst>
        </pc:spChg>
      </pc:sldChg>
      <pc:sldChg chg="modSp mod">
        <pc:chgData name="Chris Obermeyer" userId="f59cb17d-0206-436b-9fed-3d5a1bcd76d3" providerId="ADAL" clId="{4243CBE1-DE9A-455A-A92D-9E15E9C22334}" dt="2022-03-30T20:51:21.949" v="5961" actId="404"/>
        <pc:sldMkLst>
          <pc:docMk/>
          <pc:sldMk cId="2316798039" sldId="4627"/>
        </pc:sldMkLst>
        <pc:spChg chg="mod">
          <ac:chgData name="Chris Obermeyer" userId="f59cb17d-0206-436b-9fed-3d5a1bcd76d3" providerId="ADAL" clId="{4243CBE1-DE9A-455A-A92D-9E15E9C22334}" dt="2022-03-30T20:51:21.949" v="5961" actId="404"/>
          <ac:spMkLst>
            <pc:docMk/>
            <pc:sldMk cId="2316798039" sldId="4627"/>
            <ac:spMk id="2" creationId="{9C06BE92-5628-4558-8872-FF3B08B3437B}"/>
          </ac:spMkLst>
        </pc:spChg>
      </pc:sldChg>
      <pc:sldChg chg="delCm modNotesTx">
        <pc:chgData name="Chris Obermeyer" userId="f59cb17d-0206-436b-9fed-3d5a1bcd76d3" providerId="ADAL" clId="{4243CBE1-DE9A-455A-A92D-9E15E9C22334}" dt="2022-04-05T15:07:18.454" v="7464"/>
        <pc:sldMkLst>
          <pc:docMk/>
          <pc:sldMk cId="1230607480" sldId="4628"/>
        </pc:sldMkLst>
      </pc:sldChg>
      <pc:sldChg chg="modSp mod">
        <pc:chgData name="Chris Obermeyer" userId="f59cb17d-0206-436b-9fed-3d5a1bcd76d3" providerId="ADAL" clId="{4243CBE1-DE9A-455A-A92D-9E15E9C22334}" dt="2022-03-30T20:39:42.472" v="5839" actId="255"/>
        <pc:sldMkLst>
          <pc:docMk/>
          <pc:sldMk cId="1547500652" sldId="4629"/>
        </pc:sldMkLst>
        <pc:spChg chg="mod">
          <ac:chgData name="Chris Obermeyer" userId="f59cb17d-0206-436b-9fed-3d5a1bcd76d3" providerId="ADAL" clId="{4243CBE1-DE9A-455A-A92D-9E15E9C22334}" dt="2022-03-30T20:39:42.472" v="5839" actId="255"/>
          <ac:spMkLst>
            <pc:docMk/>
            <pc:sldMk cId="1547500652" sldId="4629"/>
            <ac:spMk id="2" creationId="{A7D1D944-E33C-4D42-AD85-45AC8C86F29F}"/>
          </ac:spMkLst>
        </pc:spChg>
      </pc:sldChg>
      <pc:sldChg chg="delCm modNotesTx">
        <pc:chgData name="Chris Obermeyer" userId="f59cb17d-0206-436b-9fed-3d5a1bcd76d3" providerId="ADAL" clId="{4243CBE1-DE9A-455A-A92D-9E15E9C22334}" dt="2022-04-05T19:02:24.387" v="8211"/>
        <pc:sldMkLst>
          <pc:docMk/>
          <pc:sldMk cId="3749607194" sldId="4630"/>
        </pc:sldMkLst>
      </pc:sldChg>
      <pc:sldChg chg="delCm modNotesTx">
        <pc:chgData name="Chris Obermeyer" userId="f59cb17d-0206-436b-9fed-3d5a1bcd76d3" providerId="ADAL" clId="{4243CBE1-DE9A-455A-A92D-9E15E9C22334}" dt="2022-04-05T19:02:32.892" v="8213"/>
        <pc:sldMkLst>
          <pc:docMk/>
          <pc:sldMk cId="2717092521" sldId="4631"/>
        </pc:sldMkLst>
      </pc:sldChg>
      <pc:sldChg chg="delCm modNotesTx">
        <pc:chgData name="Chris Obermeyer" userId="f59cb17d-0206-436b-9fed-3d5a1bcd76d3" providerId="ADAL" clId="{4243CBE1-DE9A-455A-A92D-9E15E9C22334}" dt="2022-04-05T19:03:14.856" v="8224"/>
        <pc:sldMkLst>
          <pc:docMk/>
          <pc:sldMk cId="3732928460" sldId="4633"/>
        </pc:sldMkLst>
      </pc:sldChg>
      <pc:sldChg chg="delCm modNotesTx">
        <pc:chgData name="Chris Obermeyer" userId="f59cb17d-0206-436b-9fed-3d5a1bcd76d3" providerId="ADAL" clId="{4243CBE1-DE9A-455A-A92D-9E15E9C22334}" dt="2022-04-05T19:03:21.386" v="8226"/>
        <pc:sldMkLst>
          <pc:docMk/>
          <pc:sldMk cId="2514477691" sldId="4634"/>
        </pc:sldMkLst>
      </pc:sldChg>
      <pc:sldChg chg="delCm modNotesTx">
        <pc:chgData name="Chris Obermeyer" userId="f59cb17d-0206-436b-9fed-3d5a1bcd76d3" providerId="ADAL" clId="{4243CBE1-DE9A-455A-A92D-9E15E9C22334}" dt="2022-04-05T19:03:28.396" v="8228"/>
        <pc:sldMkLst>
          <pc:docMk/>
          <pc:sldMk cId="1002311647" sldId="4635"/>
        </pc:sldMkLst>
      </pc:sldChg>
      <pc:sldChg chg="modSp mod modShow">
        <pc:chgData name="Chris Obermeyer" userId="f59cb17d-0206-436b-9fed-3d5a1bcd76d3" providerId="ADAL" clId="{4243CBE1-DE9A-455A-A92D-9E15E9C22334}" dt="2022-04-04T12:35:57.406" v="7164" actId="20577"/>
        <pc:sldMkLst>
          <pc:docMk/>
          <pc:sldMk cId="2036664735" sldId="4638"/>
        </pc:sldMkLst>
        <pc:spChg chg="mod">
          <ac:chgData name="Chris Obermeyer" userId="f59cb17d-0206-436b-9fed-3d5a1bcd76d3" providerId="ADAL" clId="{4243CBE1-DE9A-455A-A92D-9E15E9C22334}" dt="2022-04-04T12:35:57.406" v="7164" actId="20577"/>
          <ac:spMkLst>
            <pc:docMk/>
            <pc:sldMk cId="2036664735" sldId="4638"/>
            <ac:spMk id="3" creationId="{4AAA5510-550F-47CC-A3AD-6C0CBE3CEBBC}"/>
          </ac:spMkLst>
        </pc:spChg>
      </pc:sldChg>
      <pc:sldChg chg="modSp mod modShow">
        <pc:chgData name="Chris Obermeyer" userId="f59cb17d-0206-436b-9fed-3d5a1bcd76d3" providerId="ADAL" clId="{4243CBE1-DE9A-455A-A92D-9E15E9C22334}" dt="2022-04-05T18:58:56.458" v="8147" actId="20577"/>
        <pc:sldMkLst>
          <pc:docMk/>
          <pc:sldMk cId="550859540" sldId="4639"/>
        </pc:sldMkLst>
        <pc:spChg chg="mod">
          <ac:chgData name="Chris Obermeyer" userId="f59cb17d-0206-436b-9fed-3d5a1bcd76d3" providerId="ADAL" clId="{4243CBE1-DE9A-455A-A92D-9E15E9C22334}" dt="2022-04-05T18:58:56.458" v="8147" actId="20577"/>
          <ac:spMkLst>
            <pc:docMk/>
            <pc:sldMk cId="550859540" sldId="4639"/>
            <ac:spMk id="3" creationId="{ECF3273C-C9F9-4543-AB95-F68C6764C2FA}"/>
          </ac:spMkLst>
        </pc:spChg>
      </pc:sldChg>
      <pc:sldChg chg="mod modShow">
        <pc:chgData name="Chris Obermeyer" userId="f59cb17d-0206-436b-9fed-3d5a1bcd76d3" providerId="ADAL" clId="{4243CBE1-DE9A-455A-A92D-9E15E9C22334}" dt="2022-03-30T14:04:57.502" v="405" actId="729"/>
        <pc:sldMkLst>
          <pc:docMk/>
          <pc:sldMk cId="921143039" sldId="4640"/>
        </pc:sldMkLst>
      </pc:sldChg>
      <pc:sldChg chg="modSp mod delCm modCm modNotesTx">
        <pc:chgData name="Chris Obermeyer" userId="f59cb17d-0206-436b-9fed-3d5a1bcd76d3" providerId="ADAL" clId="{4243CBE1-DE9A-455A-A92D-9E15E9C22334}" dt="2022-04-05T15:04:10.988" v="7462" actId="20577"/>
        <pc:sldMkLst>
          <pc:docMk/>
          <pc:sldMk cId="2546802260" sldId="4641"/>
        </pc:sldMkLst>
        <pc:spChg chg="mod">
          <ac:chgData name="Chris Obermeyer" userId="f59cb17d-0206-436b-9fed-3d5a1bcd76d3" providerId="ADAL" clId="{4243CBE1-DE9A-455A-A92D-9E15E9C22334}" dt="2022-03-30T14:06:49.009" v="472" actId="20577"/>
          <ac:spMkLst>
            <pc:docMk/>
            <pc:sldMk cId="2546802260" sldId="4641"/>
            <ac:spMk id="9" creationId="{00000000-0000-0000-0000-000000000000}"/>
          </ac:spMkLst>
        </pc:spChg>
      </pc:sldChg>
      <pc:sldChg chg="delCm modNotesTx">
        <pc:chgData name="Chris Obermeyer" userId="f59cb17d-0206-436b-9fed-3d5a1bcd76d3" providerId="ADAL" clId="{4243CBE1-DE9A-455A-A92D-9E15E9C22334}" dt="2022-04-05T18:57:58.583" v="8063" actId="20577"/>
        <pc:sldMkLst>
          <pc:docMk/>
          <pc:sldMk cId="2674391029" sldId="4642"/>
        </pc:sldMkLst>
      </pc:sldChg>
      <pc:sldChg chg="modSp mod delCm modNotesTx">
        <pc:chgData name="Chris Obermeyer" userId="f59cb17d-0206-436b-9fed-3d5a1bcd76d3" providerId="ADAL" clId="{4243CBE1-DE9A-455A-A92D-9E15E9C22334}" dt="2022-04-05T19:07:06.828" v="8387"/>
        <pc:sldMkLst>
          <pc:docMk/>
          <pc:sldMk cId="3865756432" sldId="4643"/>
        </pc:sldMkLst>
        <pc:spChg chg="mod">
          <ac:chgData name="Chris Obermeyer" userId="f59cb17d-0206-436b-9fed-3d5a1bcd76d3" providerId="ADAL" clId="{4243CBE1-DE9A-455A-A92D-9E15E9C22334}" dt="2022-03-30T21:01:33.699" v="6097" actId="404"/>
          <ac:spMkLst>
            <pc:docMk/>
            <pc:sldMk cId="3865756432" sldId="4643"/>
            <ac:spMk id="2" creationId="{00000000-0000-0000-0000-000000000000}"/>
          </ac:spMkLst>
        </pc:spChg>
      </pc:sldChg>
      <pc:sldChg chg="modSp del mod">
        <pc:chgData name="Chris Obermeyer" userId="f59cb17d-0206-436b-9fed-3d5a1bcd76d3" providerId="ADAL" clId="{4243CBE1-DE9A-455A-A92D-9E15E9C22334}" dt="2022-04-05T18:11:26.783" v="7656" actId="47"/>
        <pc:sldMkLst>
          <pc:docMk/>
          <pc:sldMk cId="1036297681" sldId="4644"/>
        </pc:sldMkLst>
        <pc:spChg chg="mod">
          <ac:chgData name="Chris Obermeyer" userId="f59cb17d-0206-436b-9fed-3d5a1bcd76d3" providerId="ADAL" clId="{4243CBE1-DE9A-455A-A92D-9E15E9C22334}" dt="2022-03-30T14:53:05.467" v="1566" actId="255"/>
          <ac:spMkLst>
            <pc:docMk/>
            <pc:sldMk cId="1036297681" sldId="4644"/>
            <ac:spMk id="2" creationId="{C1BD539C-C0D6-4B49-BE9F-FC69C9182CB6}"/>
          </ac:spMkLst>
        </pc:spChg>
        <pc:spChg chg="mod">
          <ac:chgData name="Chris Obermeyer" userId="f59cb17d-0206-436b-9fed-3d5a1bcd76d3" providerId="ADAL" clId="{4243CBE1-DE9A-455A-A92D-9E15E9C22334}" dt="2022-04-05T17:42:54.628" v="7562"/>
          <ac:spMkLst>
            <pc:docMk/>
            <pc:sldMk cId="1036297681" sldId="4644"/>
            <ac:spMk id="3" creationId="{B53DB505-D00D-4DB8-AB17-6C10106AE6F0}"/>
          </ac:spMkLst>
        </pc:spChg>
      </pc:sldChg>
      <pc:sldChg chg="modSp del">
        <pc:chgData name="Chris Obermeyer" userId="f59cb17d-0206-436b-9fed-3d5a1bcd76d3" providerId="ADAL" clId="{4243CBE1-DE9A-455A-A92D-9E15E9C22334}" dt="2022-03-16T15:30:49.655" v="271" actId="47"/>
        <pc:sldMkLst>
          <pc:docMk/>
          <pc:sldMk cId="1013924845" sldId="4646"/>
        </pc:sldMkLst>
        <pc:graphicFrameChg chg="mod">
          <ac:chgData name="Chris Obermeyer" userId="f59cb17d-0206-436b-9fed-3d5a1bcd76d3" providerId="ADAL" clId="{4243CBE1-DE9A-455A-A92D-9E15E9C22334}" dt="2022-03-16T15:30:48.249" v="270" actId="20577"/>
          <ac:graphicFrameMkLst>
            <pc:docMk/>
            <pc:sldMk cId="1013924845" sldId="4646"/>
            <ac:graphicFrameMk id="5" creationId="{00440483-5DB6-2A8B-9846-8805FAD23F3C}"/>
          </ac:graphicFrameMkLst>
        </pc:graphicFrameChg>
      </pc:sldChg>
      <pc:sldChg chg="modSp mod delCm modNotesTx">
        <pc:chgData name="Chris Obermeyer" userId="f59cb17d-0206-436b-9fed-3d5a1bcd76d3" providerId="ADAL" clId="{4243CBE1-DE9A-455A-A92D-9E15E9C22334}" dt="2022-04-07T18:37:04.308" v="8555" actId="20577"/>
        <pc:sldMkLst>
          <pc:docMk/>
          <pc:sldMk cId="2898639946" sldId="4647"/>
        </pc:sldMkLst>
        <pc:spChg chg="mod">
          <ac:chgData name="Chris Obermeyer" userId="f59cb17d-0206-436b-9fed-3d5a1bcd76d3" providerId="ADAL" clId="{4243CBE1-DE9A-455A-A92D-9E15E9C22334}" dt="2022-04-07T18:37:04.308" v="8555" actId="20577"/>
          <ac:spMkLst>
            <pc:docMk/>
            <pc:sldMk cId="2898639946" sldId="4647"/>
            <ac:spMk id="2" creationId="{E16ED687-DF86-4C2E-98D1-BE629B0FA44A}"/>
          </ac:spMkLst>
        </pc:spChg>
      </pc:sldChg>
      <pc:sldChg chg="modSp mod">
        <pc:chgData name="Chris Obermeyer" userId="f59cb17d-0206-436b-9fed-3d5a1bcd76d3" providerId="ADAL" clId="{4243CBE1-DE9A-455A-A92D-9E15E9C22334}" dt="2022-03-30T20:48:34.306" v="5910" actId="404"/>
        <pc:sldMkLst>
          <pc:docMk/>
          <pc:sldMk cId="1986723271" sldId="4648"/>
        </pc:sldMkLst>
        <pc:spChg chg="mod">
          <ac:chgData name="Chris Obermeyer" userId="f59cb17d-0206-436b-9fed-3d5a1bcd76d3" providerId="ADAL" clId="{4243CBE1-DE9A-455A-A92D-9E15E9C22334}" dt="2022-03-30T20:48:34.306" v="5910" actId="404"/>
          <ac:spMkLst>
            <pc:docMk/>
            <pc:sldMk cId="1986723271" sldId="4648"/>
            <ac:spMk id="4" creationId="{2D0BE93B-BBBA-41DD-8BF4-560DF2A5D2B1}"/>
          </ac:spMkLst>
        </pc:spChg>
      </pc:sldChg>
      <pc:sldChg chg="modSp mod">
        <pc:chgData name="Chris Obermeyer" userId="f59cb17d-0206-436b-9fed-3d5a1bcd76d3" providerId="ADAL" clId="{4243CBE1-DE9A-455A-A92D-9E15E9C22334}" dt="2022-03-30T20:48:37.656" v="5912" actId="404"/>
        <pc:sldMkLst>
          <pc:docMk/>
          <pc:sldMk cId="3706937689" sldId="4649"/>
        </pc:sldMkLst>
        <pc:spChg chg="mod">
          <ac:chgData name="Chris Obermeyer" userId="f59cb17d-0206-436b-9fed-3d5a1bcd76d3" providerId="ADAL" clId="{4243CBE1-DE9A-455A-A92D-9E15E9C22334}" dt="2022-03-30T20:48:37.656" v="5912" actId="404"/>
          <ac:spMkLst>
            <pc:docMk/>
            <pc:sldMk cId="3706937689" sldId="4649"/>
            <ac:spMk id="2" creationId="{70997710-895B-4854-A131-AE2DAAA4F2BF}"/>
          </ac:spMkLst>
        </pc:spChg>
      </pc:sldChg>
      <pc:sldChg chg="addSp modSp mod">
        <pc:chgData name="Chris Obermeyer" userId="f59cb17d-0206-436b-9fed-3d5a1bcd76d3" providerId="ADAL" clId="{4243CBE1-DE9A-455A-A92D-9E15E9C22334}" dt="2022-03-30T18:51:33.442" v="5770" actId="20577"/>
        <pc:sldMkLst>
          <pc:docMk/>
          <pc:sldMk cId="472323780" sldId="4651"/>
        </pc:sldMkLst>
        <pc:spChg chg="add mod">
          <ac:chgData name="Chris Obermeyer" userId="f59cb17d-0206-436b-9fed-3d5a1bcd76d3" providerId="ADAL" clId="{4243CBE1-DE9A-455A-A92D-9E15E9C22334}" dt="2022-03-30T18:51:33.442" v="5770" actId="20577"/>
          <ac:spMkLst>
            <pc:docMk/>
            <pc:sldMk cId="472323780" sldId="4651"/>
            <ac:spMk id="3" creationId="{9633010E-3691-40F5-9D04-265755AB2798}"/>
          </ac:spMkLst>
        </pc:spChg>
        <pc:graphicFrameChg chg="modGraphic">
          <ac:chgData name="Chris Obermeyer" userId="f59cb17d-0206-436b-9fed-3d5a1bcd76d3" providerId="ADAL" clId="{4243CBE1-DE9A-455A-A92D-9E15E9C22334}" dt="2022-03-30T18:50:48.384" v="5580" actId="20577"/>
          <ac:graphicFrameMkLst>
            <pc:docMk/>
            <pc:sldMk cId="472323780" sldId="4651"/>
            <ac:graphicFrameMk id="4" creationId="{748B2AC8-BB08-44F2-B784-F9DEADE22C17}"/>
          </ac:graphicFrameMkLst>
        </pc:graphicFrameChg>
      </pc:sldChg>
      <pc:sldChg chg="modSp mod">
        <pc:chgData name="Chris Obermeyer" userId="f59cb17d-0206-436b-9fed-3d5a1bcd76d3" providerId="ADAL" clId="{4243CBE1-DE9A-455A-A92D-9E15E9C22334}" dt="2022-03-30T20:51:29.986" v="5963" actId="255"/>
        <pc:sldMkLst>
          <pc:docMk/>
          <pc:sldMk cId="3701394426" sldId="4652"/>
        </pc:sldMkLst>
        <pc:spChg chg="mod">
          <ac:chgData name="Chris Obermeyer" userId="f59cb17d-0206-436b-9fed-3d5a1bcd76d3" providerId="ADAL" clId="{4243CBE1-DE9A-455A-A92D-9E15E9C22334}" dt="2022-03-30T20:51:29.986" v="5963" actId="255"/>
          <ac:spMkLst>
            <pc:docMk/>
            <pc:sldMk cId="3701394426" sldId="4652"/>
            <ac:spMk id="2" creationId="{9C06BE92-5628-4558-8872-FF3B08B3437B}"/>
          </ac:spMkLst>
        </pc:spChg>
      </pc:sldChg>
      <pc:sldChg chg="modSp mod">
        <pc:chgData name="Chris Obermeyer" userId="f59cb17d-0206-436b-9fed-3d5a1bcd76d3" providerId="ADAL" clId="{4243CBE1-DE9A-455A-A92D-9E15E9C22334}" dt="2022-03-30T20:55:20.470" v="5976" actId="404"/>
        <pc:sldMkLst>
          <pc:docMk/>
          <pc:sldMk cId="1677074232" sldId="4654"/>
        </pc:sldMkLst>
        <pc:spChg chg="mod">
          <ac:chgData name="Chris Obermeyer" userId="f59cb17d-0206-436b-9fed-3d5a1bcd76d3" providerId="ADAL" clId="{4243CBE1-DE9A-455A-A92D-9E15E9C22334}" dt="2022-03-30T20:55:20.470" v="5976" actId="404"/>
          <ac:spMkLst>
            <pc:docMk/>
            <pc:sldMk cId="1677074232" sldId="4654"/>
            <ac:spMk id="2" creationId="{9C06BE92-5628-4558-8872-FF3B08B3437B}"/>
          </ac:spMkLst>
        </pc:spChg>
      </pc:sldChg>
      <pc:sldChg chg="modSp mod">
        <pc:chgData name="Chris Obermeyer" userId="f59cb17d-0206-436b-9fed-3d5a1bcd76d3" providerId="ADAL" clId="{4243CBE1-DE9A-455A-A92D-9E15E9C22334}" dt="2022-03-30T20:55:24.473" v="5978" actId="404"/>
        <pc:sldMkLst>
          <pc:docMk/>
          <pc:sldMk cId="321098524" sldId="4656"/>
        </pc:sldMkLst>
        <pc:spChg chg="mod">
          <ac:chgData name="Chris Obermeyer" userId="f59cb17d-0206-436b-9fed-3d5a1bcd76d3" providerId="ADAL" clId="{4243CBE1-DE9A-455A-A92D-9E15E9C22334}" dt="2022-03-30T20:55:24.473" v="5978" actId="404"/>
          <ac:spMkLst>
            <pc:docMk/>
            <pc:sldMk cId="321098524" sldId="4656"/>
            <ac:spMk id="2" creationId="{9C06BE92-5628-4558-8872-FF3B08B3437B}"/>
          </ac:spMkLst>
        </pc:spChg>
      </pc:sldChg>
      <pc:sldChg chg="modSp mod modShow">
        <pc:chgData name="Chris Obermeyer" userId="f59cb17d-0206-436b-9fed-3d5a1bcd76d3" providerId="ADAL" clId="{4243CBE1-DE9A-455A-A92D-9E15E9C22334}" dt="2022-03-30T14:04:57.502" v="405" actId="729"/>
        <pc:sldMkLst>
          <pc:docMk/>
          <pc:sldMk cId="1550039954" sldId="4658"/>
        </pc:sldMkLst>
        <pc:spChg chg="mod">
          <ac:chgData name="Chris Obermeyer" userId="f59cb17d-0206-436b-9fed-3d5a1bcd76d3" providerId="ADAL" clId="{4243CBE1-DE9A-455A-A92D-9E15E9C22334}" dt="2022-03-16T15:06:52.363" v="5" actId="20577"/>
          <ac:spMkLst>
            <pc:docMk/>
            <pc:sldMk cId="1550039954" sldId="4658"/>
            <ac:spMk id="2" creationId="{72E74178-6C6C-4853-A075-6FD61EC7FA50}"/>
          </ac:spMkLst>
        </pc:spChg>
      </pc:sldChg>
      <pc:sldChg chg="addCm delCm modNotesTx">
        <pc:chgData name="Chris Obermeyer" userId="f59cb17d-0206-436b-9fed-3d5a1bcd76d3" providerId="ADAL" clId="{4243CBE1-DE9A-455A-A92D-9E15E9C22334}" dt="2022-04-05T19:04:11.745" v="8238"/>
        <pc:sldMkLst>
          <pc:docMk/>
          <pc:sldMk cId="1183503101" sldId="4663"/>
        </pc:sldMkLst>
      </pc:sldChg>
      <pc:sldChg chg="addSp delSp modSp mod modShow delCm">
        <pc:chgData name="Chris Obermeyer" userId="f59cb17d-0206-436b-9fed-3d5a1bcd76d3" providerId="ADAL" clId="{4243CBE1-DE9A-455A-A92D-9E15E9C22334}" dt="2022-03-30T21:01:49.294" v="6101" actId="27636"/>
        <pc:sldMkLst>
          <pc:docMk/>
          <pc:sldMk cId="909486620" sldId="4664"/>
        </pc:sldMkLst>
        <pc:spChg chg="mod">
          <ac:chgData name="Chris Obermeyer" userId="f59cb17d-0206-436b-9fed-3d5a1bcd76d3" providerId="ADAL" clId="{4243CBE1-DE9A-455A-A92D-9E15E9C22334}" dt="2022-03-30T21:01:49.294" v="6101" actId="27636"/>
          <ac:spMkLst>
            <pc:docMk/>
            <pc:sldMk cId="909486620" sldId="4664"/>
            <ac:spMk id="2" creationId="{CBD3A89E-21B6-45E2-BC65-685650ED8E69}"/>
          </ac:spMkLst>
        </pc:spChg>
        <pc:spChg chg="add del">
          <ac:chgData name="Chris Obermeyer" userId="f59cb17d-0206-436b-9fed-3d5a1bcd76d3" providerId="ADAL" clId="{4243CBE1-DE9A-455A-A92D-9E15E9C22334}" dt="2022-03-16T15:15:25.003" v="16"/>
          <ac:spMkLst>
            <pc:docMk/>
            <pc:sldMk cId="909486620" sldId="4664"/>
            <ac:spMk id="4" creationId="{84DE9283-70E8-4C47-9607-184CF6BF1D82}"/>
          </ac:spMkLst>
        </pc:spChg>
        <pc:spChg chg="add del mod">
          <ac:chgData name="Chris Obermeyer" userId="f59cb17d-0206-436b-9fed-3d5a1bcd76d3" providerId="ADAL" clId="{4243CBE1-DE9A-455A-A92D-9E15E9C22334}" dt="2022-03-16T15:15:09.678" v="9"/>
          <ac:spMkLst>
            <pc:docMk/>
            <pc:sldMk cId="909486620" sldId="4664"/>
            <ac:spMk id="7" creationId="{2169D9DD-C63A-49AF-ACF3-FE314D70142A}"/>
          </ac:spMkLst>
        </pc:spChg>
        <pc:spChg chg="add del">
          <ac:chgData name="Chris Obermeyer" userId="f59cb17d-0206-436b-9fed-3d5a1bcd76d3" providerId="ADAL" clId="{4243CBE1-DE9A-455A-A92D-9E15E9C22334}" dt="2022-03-16T15:15:24.498" v="15"/>
          <ac:spMkLst>
            <pc:docMk/>
            <pc:sldMk cId="909486620" sldId="4664"/>
            <ac:spMk id="10" creationId="{0221E5A5-F7CD-4DE0-991E-E587E2844D55}"/>
          </ac:spMkLst>
        </pc:spChg>
        <pc:spChg chg="add del mod">
          <ac:chgData name="Chris Obermeyer" userId="f59cb17d-0206-436b-9fed-3d5a1bcd76d3" providerId="ADAL" clId="{4243CBE1-DE9A-455A-A92D-9E15E9C22334}" dt="2022-03-16T15:21:11.086" v="132" actId="478"/>
          <ac:spMkLst>
            <pc:docMk/>
            <pc:sldMk cId="909486620" sldId="4664"/>
            <ac:spMk id="13" creationId="{DE4A3A55-DF7A-4CB3-A82C-F718DCA8FBFD}"/>
          </ac:spMkLst>
        </pc:spChg>
        <pc:spChg chg="add del mod">
          <ac:chgData name="Chris Obermeyer" userId="f59cb17d-0206-436b-9fed-3d5a1bcd76d3" providerId="ADAL" clId="{4243CBE1-DE9A-455A-A92D-9E15E9C22334}" dt="2022-03-16T15:18:45.730" v="72" actId="478"/>
          <ac:spMkLst>
            <pc:docMk/>
            <pc:sldMk cId="909486620" sldId="4664"/>
            <ac:spMk id="15" creationId="{F710A71E-2720-4DC1-B6C2-E6ED257B691B}"/>
          </ac:spMkLst>
        </pc:spChg>
        <pc:spChg chg="add mod">
          <ac:chgData name="Chris Obermeyer" userId="f59cb17d-0206-436b-9fed-3d5a1bcd76d3" providerId="ADAL" clId="{4243CBE1-DE9A-455A-A92D-9E15E9C22334}" dt="2022-03-16T15:21:21.021" v="136" actId="1076"/>
          <ac:spMkLst>
            <pc:docMk/>
            <pc:sldMk cId="909486620" sldId="4664"/>
            <ac:spMk id="17" creationId="{09230714-9A68-436C-B615-A5967370A44E}"/>
          </ac:spMkLst>
        </pc:spChg>
        <pc:graphicFrameChg chg="add del mod">
          <ac:chgData name="Chris Obermeyer" userId="f59cb17d-0206-436b-9fed-3d5a1bcd76d3" providerId="ADAL" clId="{4243CBE1-DE9A-455A-A92D-9E15E9C22334}" dt="2022-03-16T15:15:09.678" v="9"/>
          <ac:graphicFrameMkLst>
            <pc:docMk/>
            <pc:sldMk cId="909486620" sldId="4664"/>
            <ac:graphicFrameMk id="5" creationId="{087F5D41-E416-45E0-BA36-BFA816E3C38B}"/>
          </ac:graphicFrameMkLst>
        </pc:graphicFrameChg>
        <pc:graphicFrameChg chg="add del mod">
          <ac:chgData name="Chris Obermeyer" userId="f59cb17d-0206-436b-9fed-3d5a1bcd76d3" providerId="ADAL" clId="{4243CBE1-DE9A-455A-A92D-9E15E9C22334}" dt="2022-03-16T15:15:09.678" v="9"/>
          <ac:graphicFrameMkLst>
            <pc:docMk/>
            <pc:sldMk cId="909486620" sldId="4664"/>
            <ac:graphicFrameMk id="6" creationId="{3FDC86B0-9653-49BA-87BC-2A7EC41CBFAC}"/>
          </ac:graphicFrameMkLst>
        </pc:graphicFrameChg>
        <pc:graphicFrameChg chg="add del mod">
          <ac:chgData name="Chris Obermeyer" userId="f59cb17d-0206-436b-9fed-3d5a1bcd76d3" providerId="ADAL" clId="{4243CBE1-DE9A-455A-A92D-9E15E9C22334}" dt="2022-03-16T15:15:24.498" v="15"/>
          <ac:graphicFrameMkLst>
            <pc:docMk/>
            <pc:sldMk cId="909486620" sldId="4664"/>
            <ac:graphicFrameMk id="8" creationId="{50F172CE-AAAE-435C-BCBB-1C25C57DF8D4}"/>
          </ac:graphicFrameMkLst>
        </pc:graphicFrameChg>
        <pc:graphicFrameChg chg="add del mod">
          <ac:chgData name="Chris Obermeyer" userId="f59cb17d-0206-436b-9fed-3d5a1bcd76d3" providerId="ADAL" clId="{4243CBE1-DE9A-455A-A92D-9E15E9C22334}" dt="2022-03-16T15:15:24.498" v="15"/>
          <ac:graphicFrameMkLst>
            <pc:docMk/>
            <pc:sldMk cId="909486620" sldId="4664"/>
            <ac:graphicFrameMk id="9" creationId="{5BE2F71A-D2B5-4503-BD9A-271B5AB768F6}"/>
          </ac:graphicFrameMkLst>
        </pc:graphicFrameChg>
        <pc:graphicFrameChg chg="add mod">
          <ac:chgData name="Chris Obermeyer" userId="f59cb17d-0206-436b-9fed-3d5a1bcd76d3" providerId="ADAL" clId="{4243CBE1-DE9A-455A-A92D-9E15E9C22334}" dt="2022-03-16T15:19:20.813" v="80" actId="1076"/>
          <ac:graphicFrameMkLst>
            <pc:docMk/>
            <pc:sldMk cId="909486620" sldId="4664"/>
            <ac:graphicFrameMk id="11" creationId="{7F006358-3FD1-4C9E-8A6C-903C59D0775C}"/>
          </ac:graphicFrameMkLst>
        </pc:graphicFrameChg>
        <pc:graphicFrameChg chg="add del mod">
          <ac:chgData name="Chris Obermeyer" userId="f59cb17d-0206-436b-9fed-3d5a1bcd76d3" providerId="ADAL" clId="{4243CBE1-DE9A-455A-A92D-9E15E9C22334}" dt="2022-03-16T15:18:48.456" v="73" actId="478"/>
          <ac:graphicFrameMkLst>
            <pc:docMk/>
            <pc:sldMk cId="909486620" sldId="4664"/>
            <ac:graphicFrameMk id="12" creationId="{8F2EFBE6-E057-448A-A7E3-CFBD0CC018D0}"/>
          </ac:graphicFrameMkLst>
        </pc:graphicFrameChg>
      </pc:sldChg>
      <pc:sldChg chg="addSp modSp mod delCm">
        <pc:chgData name="Chris Obermeyer" userId="f59cb17d-0206-436b-9fed-3d5a1bcd76d3" providerId="ADAL" clId="{4243CBE1-DE9A-455A-A92D-9E15E9C22334}" dt="2022-03-16T15:23:35.532" v="151"/>
        <pc:sldMkLst>
          <pc:docMk/>
          <pc:sldMk cId="3649812857" sldId="2147375381"/>
        </pc:sldMkLst>
        <pc:spChg chg="add mod">
          <ac:chgData name="Chris Obermeyer" userId="f59cb17d-0206-436b-9fed-3d5a1bcd76d3" providerId="ADAL" clId="{4243CBE1-DE9A-455A-A92D-9E15E9C22334}" dt="2022-03-16T15:23:33.241" v="150" actId="1076"/>
          <ac:spMkLst>
            <pc:docMk/>
            <pc:sldMk cId="3649812857" sldId="2147375381"/>
            <ac:spMk id="11" creationId="{763025CB-7019-481C-A977-21097779BCDA}"/>
          </ac:spMkLst>
        </pc:spChg>
      </pc:sldChg>
      <pc:sldChg chg="delCm modNotesTx">
        <pc:chgData name="Chris Obermeyer" userId="f59cb17d-0206-436b-9fed-3d5a1bcd76d3" providerId="ADAL" clId="{4243CBE1-DE9A-455A-A92D-9E15E9C22334}" dt="2022-04-05T18:53:28.921" v="7877"/>
        <pc:sldMkLst>
          <pc:docMk/>
          <pc:sldMk cId="1851981657" sldId="2147375382"/>
        </pc:sldMkLst>
      </pc:sldChg>
      <pc:sldChg chg="modSp mod modShow">
        <pc:chgData name="Chris Obermeyer" userId="f59cb17d-0206-436b-9fed-3d5a1bcd76d3" providerId="ADAL" clId="{4243CBE1-DE9A-455A-A92D-9E15E9C22334}" dt="2022-03-30T14:06:09.470" v="471" actId="20577"/>
        <pc:sldMkLst>
          <pc:docMk/>
          <pc:sldMk cId="3068184547" sldId="2147375383"/>
        </pc:sldMkLst>
        <pc:spChg chg="mod">
          <ac:chgData name="Chris Obermeyer" userId="f59cb17d-0206-436b-9fed-3d5a1bcd76d3" providerId="ADAL" clId="{4243CBE1-DE9A-455A-A92D-9E15E9C22334}" dt="2022-03-30T14:06:09.470" v="471" actId="20577"/>
          <ac:spMkLst>
            <pc:docMk/>
            <pc:sldMk cId="3068184547" sldId="2147375383"/>
            <ac:spMk id="3" creationId="{A49EA6DC-1907-4889-A737-F1E3F7E9C670}"/>
          </ac:spMkLst>
        </pc:spChg>
      </pc:sldChg>
      <pc:sldChg chg="addSp modSp mod modShow">
        <pc:chgData name="Chris Obermeyer" userId="f59cb17d-0206-436b-9fed-3d5a1bcd76d3" providerId="ADAL" clId="{4243CBE1-DE9A-455A-A92D-9E15E9C22334}" dt="2022-04-04T12:37:59.141" v="7172"/>
        <pc:sldMkLst>
          <pc:docMk/>
          <pc:sldMk cId="774576266" sldId="2147375386"/>
        </pc:sldMkLst>
        <pc:spChg chg="mod">
          <ac:chgData name="Chris Obermeyer" userId="f59cb17d-0206-436b-9fed-3d5a1bcd76d3" providerId="ADAL" clId="{4243CBE1-DE9A-455A-A92D-9E15E9C22334}" dt="2022-03-16T15:06:39.391" v="1" actId="20577"/>
          <ac:spMkLst>
            <pc:docMk/>
            <pc:sldMk cId="774576266" sldId="2147375386"/>
            <ac:spMk id="2" creationId="{72E74178-6C6C-4853-A075-6FD61EC7FA50}"/>
          </ac:spMkLst>
        </pc:spChg>
        <pc:graphicFrameChg chg="add mod">
          <ac:chgData name="Chris Obermeyer" userId="f59cb17d-0206-436b-9fed-3d5a1bcd76d3" providerId="ADAL" clId="{4243CBE1-DE9A-455A-A92D-9E15E9C22334}" dt="2022-04-04T12:37:59.141" v="7172"/>
          <ac:graphicFrameMkLst>
            <pc:docMk/>
            <pc:sldMk cId="774576266" sldId="2147375386"/>
            <ac:graphicFrameMk id="4" creationId="{C942C1FE-8E4C-491A-9681-9292C19FC641}"/>
          </ac:graphicFrameMkLst>
        </pc:graphicFrameChg>
      </pc:sldChg>
      <pc:sldChg chg="addSp delSp modSp add mod modShow">
        <pc:chgData name="Chris Obermeyer" userId="f59cb17d-0206-436b-9fed-3d5a1bcd76d3" providerId="ADAL" clId="{4243CBE1-DE9A-455A-A92D-9E15E9C22334}" dt="2022-03-30T21:01:55.500" v="6103" actId="27636"/>
        <pc:sldMkLst>
          <pc:docMk/>
          <pc:sldMk cId="2675153911" sldId="2147375387"/>
        </pc:sldMkLst>
        <pc:spChg chg="mod">
          <ac:chgData name="Chris Obermeyer" userId="f59cb17d-0206-436b-9fed-3d5a1bcd76d3" providerId="ADAL" clId="{4243CBE1-DE9A-455A-A92D-9E15E9C22334}" dt="2022-03-30T21:01:55.500" v="6103" actId="27636"/>
          <ac:spMkLst>
            <pc:docMk/>
            <pc:sldMk cId="2675153911" sldId="2147375387"/>
            <ac:spMk id="2" creationId="{CBD3A89E-21B6-45E2-BC65-685650ED8E69}"/>
          </ac:spMkLst>
        </pc:spChg>
        <pc:spChg chg="add del mod">
          <ac:chgData name="Chris Obermeyer" userId="f59cb17d-0206-436b-9fed-3d5a1bcd76d3" providerId="ADAL" clId="{4243CBE1-DE9A-455A-A92D-9E15E9C22334}" dt="2022-03-16T15:19:35.926" v="83" actId="478"/>
          <ac:spMkLst>
            <pc:docMk/>
            <pc:sldMk cId="2675153911" sldId="2147375387"/>
            <ac:spMk id="4" creationId="{6F5C6C57-7EE0-4A4B-93B4-405A790975A6}"/>
          </ac:spMkLst>
        </pc:spChg>
        <pc:spChg chg="add mod">
          <ac:chgData name="Chris Obermeyer" userId="f59cb17d-0206-436b-9fed-3d5a1bcd76d3" providerId="ADAL" clId="{4243CBE1-DE9A-455A-A92D-9E15E9C22334}" dt="2022-03-16T15:20:57.889" v="130" actId="114"/>
          <ac:spMkLst>
            <pc:docMk/>
            <pc:sldMk cId="2675153911" sldId="2147375387"/>
            <ac:spMk id="10" creationId="{127E5E39-D134-4349-9D74-FCC9F3FCF274}"/>
          </ac:spMkLst>
        </pc:spChg>
        <pc:spChg chg="del mod">
          <ac:chgData name="Chris Obermeyer" userId="f59cb17d-0206-436b-9fed-3d5a1bcd76d3" providerId="ADAL" clId="{4243CBE1-DE9A-455A-A92D-9E15E9C22334}" dt="2022-03-16T15:19:46.938" v="86" actId="478"/>
          <ac:spMkLst>
            <pc:docMk/>
            <pc:sldMk cId="2675153911" sldId="2147375387"/>
            <ac:spMk id="13" creationId="{DE4A3A55-DF7A-4CB3-A82C-F718DCA8FBFD}"/>
          </ac:spMkLst>
        </pc:spChg>
        <pc:spChg chg="mod">
          <ac:chgData name="Chris Obermeyer" userId="f59cb17d-0206-436b-9fed-3d5a1bcd76d3" providerId="ADAL" clId="{4243CBE1-DE9A-455A-A92D-9E15E9C22334}" dt="2022-03-16T15:19:54.159" v="89" actId="14100"/>
          <ac:spMkLst>
            <pc:docMk/>
            <pc:sldMk cId="2675153911" sldId="2147375387"/>
            <ac:spMk id="15" creationId="{F710A71E-2720-4DC1-B6C2-E6ED257B691B}"/>
          </ac:spMkLst>
        </pc:spChg>
        <pc:graphicFrameChg chg="del">
          <ac:chgData name="Chris Obermeyer" userId="f59cb17d-0206-436b-9fed-3d5a1bcd76d3" providerId="ADAL" clId="{4243CBE1-DE9A-455A-A92D-9E15E9C22334}" dt="2022-03-16T15:19:26.745" v="81" actId="478"/>
          <ac:graphicFrameMkLst>
            <pc:docMk/>
            <pc:sldMk cId="2675153911" sldId="2147375387"/>
            <ac:graphicFrameMk id="11" creationId="{7F006358-3FD1-4C9E-8A6C-903C59D0775C}"/>
          </ac:graphicFrameMkLst>
        </pc:graphicFrameChg>
        <pc:graphicFrameChg chg="mod">
          <ac:chgData name="Chris Obermeyer" userId="f59cb17d-0206-436b-9fed-3d5a1bcd76d3" providerId="ADAL" clId="{4243CBE1-DE9A-455A-A92D-9E15E9C22334}" dt="2022-03-16T15:19:58.671" v="90" actId="1076"/>
          <ac:graphicFrameMkLst>
            <pc:docMk/>
            <pc:sldMk cId="2675153911" sldId="2147375387"/>
            <ac:graphicFrameMk id="12" creationId="{8F2EFBE6-E057-448A-A7E3-CFBD0CC018D0}"/>
          </ac:graphicFrameMkLst>
        </pc:graphicFrameChg>
      </pc:sldChg>
      <pc:sldChg chg="addSp delSp modSp new mod ord modClrScheme modShow chgLayout">
        <pc:chgData name="Chris Obermeyer" userId="f59cb17d-0206-436b-9fed-3d5a1bcd76d3" providerId="ADAL" clId="{4243CBE1-DE9A-455A-A92D-9E15E9C22334}" dt="2022-03-30T14:05:16.815" v="466" actId="20577"/>
        <pc:sldMkLst>
          <pc:docMk/>
          <pc:sldMk cId="2159020972" sldId="2147375388"/>
        </pc:sldMkLst>
        <pc:spChg chg="del mod ord">
          <ac:chgData name="Chris Obermeyer" userId="f59cb17d-0206-436b-9fed-3d5a1bcd76d3" providerId="ADAL" clId="{4243CBE1-DE9A-455A-A92D-9E15E9C22334}" dt="2022-03-30T14:03:10.460" v="275" actId="700"/>
          <ac:spMkLst>
            <pc:docMk/>
            <pc:sldMk cId="2159020972" sldId="2147375388"/>
            <ac:spMk id="2" creationId="{F3F829DD-AF48-42E8-B9DC-1E918966C4DA}"/>
          </ac:spMkLst>
        </pc:spChg>
        <pc:spChg chg="del mod ord">
          <ac:chgData name="Chris Obermeyer" userId="f59cb17d-0206-436b-9fed-3d5a1bcd76d3" providerId="ADAL" clId="{4243CBE1-DE9A-455A-A92D-9E15E9C22334}" dt="2022-03-30T14:03:10.460" v="275" actId="700"/>
          <ac:spMkLst>
            <pc:docMk/>
            <pc:sldMk cId="2159020972" sldId="2147375388"/>
            <ac:spMk id="3" creationId="{C610E8B4-98C5-45C6-9CBF-52AAB15E2E61}"/>
          </ac:spMkLst>
        </pc:spChg>
        <pc:spChg chg="add mod ord">
          <ac:chgData name="Chris Obermeyer" userId="f59cb17d-0206-436b-9fed-3d5a1bcd76d3" providerId="ADAL" clId="{4243CBE1-DE9A-455A-A92D-9E15E9C22334}" dt="2022-03-30T14:04:45.705" v="404" actId="6549"/>
          <ac:spMkLst>
            <pc:docMk/>
            <pc:sldMk cId="2159020972" sldId="2147375388"/>
            <ac:spMk id="4" creationId="{1EDDFE51-BCD5-4CF4-AF9A-0C817B927D44}"/>
          </ac:spMkLst>
        </pc:spChg>
        <pc:spChg chg="add mod ord">
          <ac:chgData name="Chris Obermeyer" userId="f59cb17d-0206-436b-9fed-3d5a1bcd76d3" providerId="ADAL" clId="{4243CBE1-DE9A-455A-A92D-9E15E9C22334}" dt="2022-03-30T14:05:16.815" v="466" actId="20577"/>
          <ac:spMkLst>
            <pc:docMk/>
            <pc:sldMk cId="2159020972" sldId="2147375388"/>
            <ac:spMk id="5" creationId="{C3E411FA-4068-41D5-B433-AF191D992E5A}"/>
          </ac:spMkLst>
        </pc:spChg>
      </pc:sldChg>
      <pc:sldChg chg="modSp add mod ord">
        <pc:chgData name="Chris Obermeyer" userId="f59cb17d-0206-436b-9fed-3d5a1bcd76d3" providerId="ADAL" clId="{4243CBE1-DE9A-455A-A92D-9E15E9C22334}" dt="2022-03-30T19:04:22.837" v="5797" actId="20577"/>
        <pc:sldMkLst>
          <pc:docMk/>
          <pc:sldMk cId="2437928793" sldId="2147375389"/>
        </pc:sldMkLst>
        <pc:spChg chg="mod">
          <ac:chgData name="Chris Obermeyer" userId="f59cb17d-0206-436b-9fed-3d5a1bcd76d3" providerId="ADAL" clId="{4243CBE1-DE9A-455A-A92D-9E15E9C22334}" dt="2022-03-30T17:38:38.047" v="2891" actId="20577"/>
          <ac:spMkLst>
            <pc:docMk/>
            <pc:sldMk cId="2437928793" sldId="2147375389"/>
            <ac:spMk id="2" creationId="{00000000-0000-0000-0000-000000000000}"/>
          </ac:spMkLst>
        </pc:spChg>
        <pc:spChg chg="mod">
          <ac:chgData name="Chris Obermeyer" userId="f59cb17d-0206-436b-9fed-3d5a1bcd76d3" providerId="ADAL" clId="{4243CBE1-DE9A-455A-A92D-9E15E9C22334}" dt="2022-03-30T19:04:22.837" v="5797" actId="20577"/>
          <ac:spMkLst>
            <pc:docMk/>
            <pc:sldMk cId="2437928793" sldId="2147375389"/>
            <ac:spMk id="4" creationId="{00000000-0000-0000-0000-000000000000}"/>
          </ac:spMkLst>
        </pc:spChg>
        <pc:spChg chg="mod">
          <ac:chgData name="Chris Obermeyer" userId="f59cb17d-0206-436b-9fed-3d5a1bcd76d3" providerId="ADAL" clId="{4243CBE1-DE9A-455A-A92D-9E15E9C22334}" dt="2022-03-30T19:02:13.998" v="5788" actId="1076"/>
          <ac:spMkLst>
            <pc:docMk/>
            <pc:sldMk cId="2437928793" sldId="2147375389"/>
            <ac:spMk id="11" creationId="{512FA386-CE89-450E-B4BF-13C94DDE3F4E}"/>
          </ac:spMkLst>
        </pc:spChg>
      </pc:sldChg>
      <pc:sldChg chg="modSp new mod ord">
        <pc:chgData name="Chris Obermeyer" userId="f59cb17d-0206-436b-9fed-3d5a1bcd76d3" providerId="ADAL" clId="{4243CBE1-DE9A-455A-A92D-9E15E9C22334}" dt="2022-04-07T15:55:48.959" v="8431" actId="27636"/>
        <pc:sldMkLst>
          <pc:docMk/>
          <pc:sldMk cId="2798490242" sldId="2147375390"/>
        </pc:sldMkLst>
        <pc:spChg chg="mod">
          <ac:chgData name="Chris Obermeyer" userId="f59cb17d-0206-436b-9fed-3d5a1bcd76d3" providerId="ADAL" clId="{4243CBE1-DE9A-455A-A92D-9E15E9C22334}" dt="2022-04-07T15:55:48.959" v="8431" actId="27636"/>
          <ac:spMkLst>
            <pc:docMk/>
            <pc:sldMk cId="2798490242" sldId="2147375390"/>
            <ac:spMk id="2" creationId="{8922C733-501C-4C9C-A125-7D0690FBC7C5}"/>
          </ac:spMkLst>
        </pc:spChg>
        <pc:spChg chg="mod">
          <ac:chgData name="Chris Obermeyer" userId="f59cb17d-0206-436b-9fed-3d5a1bcd76d3" providerId="ADAL" clId="{4243CBE1-DE9A-455A-A92D-9E15E9C22334}" dt="2022-03-30T19:00:56.590" v="5771" actId="20577"/>
          <ac:spMkLst>
            <pc:docMk/>
            <pc:sldMk cId="2798490242" sldId="2147375390"/>
            <ac:spMk id="3" creationId="{AF8120DE-BB3F-4409-B3D2-C385AC74F4B4}"/>
          </ac:spMkLst>
        </pc:spChg>
      </pc:sldChg>
      <pc:sldChg chg="modSp new del mod ord">
        <pc:chgData name="Chris Obermeyer" userId="f59cb17d-0206-436b-9fed-3d5a1bcd76d3" providerId="ADAL" clId="{4243CBE1-DE9A-455A-A92D-9E15E9C22334}" dt="2022-03-30T17:38:41.977" v="2892" actId="47"/>
        <pc:sldMkLst>
          <pc:docMk/>
          <pc:sldMk cId="4251332101" sldId="2147375391"/>
        </pc:sldMkLst>
        <pc:spChg chg="mod">
          <ac:chgData name="Chris Obermeyer" userId="f59cb17d-0206-436b-9fed-3d5a1bcd76d3" providerId="ADAL" clId="{4243CBE1-DE9A-455A-A92D-9E15E9C22334}" dt="2022-03-30T17:37:19.138" v="2790" actId="20577"/>
          <ac:spMkLst>
            <pc:docMk/>
            <pc:sldMk cId="4251332101" sldId="2147375391"/>
            <ac:spMk id="2" creationId="{F57D33DE-578D-420D-AB6C-2BB11C784181}"/>
          </ac:spMkLst>
        </pc:spChg>
      </pc:sldChg>
      <pc:sldChg chg="modSp new del mod">
        <pc:chgData name="Chris Obermeyer" userId="f59cb17d-0206-436b-9fed-3d5a1bcd76d3" providerId="ADAL" clId="{4243CBE1-DE9A-455A-A92D-9E15E9C22334}" dt="2022-03-30T19:01:08.246" v="5773" actId="47"/>
        <pc:sldMkLst>
          <pc:docMk/>
          <pc:sldMk cId="2468799217" sldId="2147375392"/>
        </pc:sldMkLst>
        <pc:spChg chg="mod">
          <ac:chgData name="Chris Obermeyer" userId="f59cb17d-0206-436b-9fed-3d5a1bcd76d3" providerId="ADAL" clId="{4243CBE1-DE9A-455A-A92D-9E15E9C22334}" dt="2022-03-30T17:37:39.204" v="2860" actId="20577"/>
          <ac:spMkLst>
            <pc:docMk/>
            <pc:sldMk cId="2468799217" sldId="2147375392"/>
            <ac:spMk id="2" creationId="{1C1EDA7D-FDDA-4C00-93D7-925A19CDB4A6}"/>
          </ac:spMkLst>
        </pc:spChg>
        <pc:spChg chg="mod">
          <ac:chgData name="Chris Obermeyer" userId="f59cb17d-0206-436b-9fed-3d5a1bcd76d3" providerId="ADAL" clId="{4243CBE1-DE9A-455A-A92D-9E15E9C22334}" dt="2022-03-30T19:01:06.729" v="5772" actId="21"/>
          <ac:spMkLst>
            <pc:docMk/>
            <pc:sldMk cId="2468799217" sldId="2147375392"/>
            <ac:spMk id="3" creationId="{FDA6D5B8-7CF4-4AF8-8F17-C8C415DC7DC2}"/>
          </ac:spMkLst>
        </pc:spChg>
      </pc:sldChg>
      <pc:sldChg chg="modSp new mod">
        <pc:chgData name="Chris Obermeyer" userId="f59cb17d-0206-436b-9fed-3d5a1bcd76d3" providerId="ADAL" clId="{4243CBE1-DE9A-455A-A92D-9E15E9C22334}" dt="2022-03-30T20:42:37.958" v="5863" actId="404"/>
        <pc:sldMkLst>
          <pc:docMk/>
          <pc:sldMk cId="183740228" sldId="2147375393"/>
        </pc:sldMkLst>
        <pc:spChg chg="mod">
          <ac:chgData name="Chris Obermeyer" userId="f59cb17d-0206-436b-9fed-3d5a1bcd76d3" providerId="ADAL" clId="{4243CBE1-DE9A-455A-A92D-9E15E9C22334}" dt="2022-03-30T20:42:37.958" v="5863" actId="404"/>
          <ac:spMkLst>
            <pc:docMk/>
            <pc:sldMk cId="183740228" sldId="2147375393"/>
            <ac:spMk id="2" creationId="{EF39FDAF-5C4F-4E28-B9FA-337F4AE93BDD}"/>
          </ac:spMkLst>
        </pc:spChg>
        <pc:spChg chg="mod">
          <ac:chgData name="Chris Obermeyer" userId="f59cb17d-0206-436b-9fed-3d5a1bcd76d3" providerId="ADAL" clId="{4243CBE1-DE9A-455A-A92D-9E15E9C22334}" dt="2022-03-30T17:43:17.750" v="2955" actId="20577"/>
          <ac:spMkLst>
            <pc:docMk/>
            <pc:sldMk cId="183740228" sldId="2147375393"/>
            <ac:spMk id="3" creationId="{51507D68-D937-4427-AAA9-C10C8B7F3F44}"/>
          </ac:spMkLst>
        </pc:spChg>
      </pc:sldChg>
      <pc:sldChg chg="modSp new mod ord">
        <pc:chgData name="Chris Obermeyer" userId="f59cb17d-0206-436b-9fed-3d5a1bcd76d3" providerId="ADAL" clId="{4243CBE1-DE9A-455A-A92D-9E15E9C22334}" dt="2022-03-30T20:47:24.230" v="5903" actId="255"/>
        <pc:sldMkLst>
          <pc:docMk/>
          <pc:sldMk cId="1897219140" sldId="2147375394"/>
        </pc:sldMkLst>
        <pc:spChg chg="mod">
          <ac:chgData name="Chris Obermeyer" userId="f59cb17d-0206-436b-9fed-3d5a1bcd76d3" providerId="ADAL" clId="{4243CBE1-DE9A-455A-A92D-9E15E9C22334}" dt="2022-03-30T20:47:24.230" v="5903" actId="255"/>
          <ac:spMkLst>
            <pc:docMk/>
            <pc:sldMk cId="1897219140" sldId="2147375394"/>
            <ac:spMk id="2" creationId="{B754D7A4-B83D-49FE-8BD5-591ED1CBABB7}"/>
          </ac:spMkLst>
        </pc:spChg>
        <pc:spChg chg="mod">
          <ac:chgData name="Chris Obermeyer" userId="f59cb17d-0206-436b-9fed-3d5a1bcd76d3" providerId="ADAL" clId="{4243CBE1-DE9A-455A-A92D-9E15E9C22334}" dt="2022-03-30T19:18:46.336" v="5800" actId="20577"/>
          <ac:spMkLst>
            <pc:docMk/>
            <pc:sldMk cId="1897219140" sldId="2147375394"/>
            <ac:spMk id="3" creationId="{E9934E9F-9D1B-43C9-9676-24FECD5DA35A}"/>
          </ac:spMkLst>
        </pc:spChg>
      </pc:sldChg>
      <pc:sldChg chg="modSp add mod">
        <pc:chgData name="Chris Obermeyer" userId="f59cb17d-0206-436b-9fed-3d5a1bcd76d3" providerId="ADAL" clId="{4243CBE1-DE9A-455A-A92D-9E15E9C22334}" dt="2022-04-04T13:28:01.508" v="7176" actId="20577"/>
        <pc:sldMkLst>
          <pc:docMk/>
          <pc:sldMk cId="1917739459" sldId="2147375395"/>
        </pc:sldMkLst>
        <pc:spChg chg="mod">
          <ac:chgData name="Chris Obermeyer" userId="f59cb17d-0206-436b-9fed-3d5a1bcd76d3" providerId="ADAL" clId="{4243CBE1-DE9A-455A-A92D-9E15E9C22334}" dt="2022-03-30T20:47:34.248" v="5906" actId="255"/>
          <ac:spMkLst>
            <pc:docMk/>
            <pc:sldMk cId="1917739459" sldId="2147375395"/>
            <ac:spMk id="2" creationId="{B754D7A4-B83D-49FE-8BD5-591ED1CBABB7}"/>
          </ac:spMkLst>
        </pc:spChg>
        <pc:spChg chg="mod">
          <ac:chgData name="Chris Obermeyer" userId="f59cb17d-0206-436b-9fed-3d5a1bcd76d3" providerId="ADAL" clId="{4243CBE1-DE9A-455A-A92D-9E15E9C22334}" dt="2022-04-04T13:28:01.508" v="7176" actId="20577"/>
          <ac:spMkLst>
            <pc:docMk/>
            <pc:sldMk cId="1917739459" sldId="2147375395"/>
            <ac:spMk id="3" creationId="{E9934E9F-9D1B-43C9-9676-24FECD5DA35A}"/>
          </ac:spMkLst>
        </pc:spChg>
      </pc:sldChg>
      <pc:sldChg chg="modSp add del mod">
        <pc:chgData name="Chris Obermeyer" userId="f59cb17d-0206-436b-9fed-3d5a1bcd76d3" providerId="ADAL" clId="{4243CBE1-DE9A-455A-A92D-9E15E9C22334}" dt="2022-04-05T18:16:20.306" v="7741" actId="47"/>
        <pc:sldMkLst>
          <pc:docMk/>
          <pc:sldMk cId="1415210262" sldId="2147375396"/>
        </pc:sldMkLst>
        <pc:spChg chg="mod">
          <ac:chgData name="Chris Obermeyer" userId="f59cb17d-0206-436b-9fed-3d5a1bcd76d3" providerId="ADAL" clId="{4243CBE1-DE9A-455A-A92D-9E15E9C22334}" dt="2022-04-05T18:15:50.219" v="7740" actId="27636"/>
          <ac:spMkLst>
            <pc:docMk/>
            <pc:sldMk cId="1415210262" sldId="2147375396"/>
            <ac:spMk id="3" creationId="{B53DB505-D00D-4DB8-AB17-6C10106AE6F0}"/>
          </ac:spMkLst>
        </pc:spChg>
      </pc:sldChg>
      <pc:sldChg chg="modSp add mod">
        <pc:chgData name="Chris Obermeyer" userId="f59cb17d-0206-436b-9fed-3d5a1bcd76d3" providerId="ADAL" clId="{4243CBE1-DE9A-455A-A92D-9E15E9C22334}" dt="2022-04-07T16:44:21.161" v="8554" actId="20577"/>
        <pc:sldMkLst>
          <pc:docMk/>
          <pc:sldMk cId="1750361246" sldId="2147375396"/>
        </pc:sldMkLst>
        <pc:graphicFrameChg chg="mod modGraphic">
          <ac:chgData name="Chris Obermeyer" userId="f59cb17d-0206-436b-9fed-3d5a1bcd76d3" providerId="ADAL" clId="{4243CBE1-DE9A-455A-A92D-9E15E9C22334}" dt="2022-04-07T16:44:21.161" v="8554" actId="20577"/>
          <ac:graphicFrameMkLst>
            <pc:docMk/>
            <pc:sldMk cId="1750361246" sldId="2147375396"/>
            <ac:graphicFrameMk id="12" creationId="{6A8DE6FB-AB0F-465D-8218-D7021E10A724}"/>
          </ac:graphicFrameMkLst>
        </pc:graphicFrameChg>
      </pc:sldChg>
      <pc:sldMasterChg chg="modSldLayout">
        <pc:chgData name="Chris Obermeyer" userId="f59cb17d-0206-436b-9fed-3d5a1bcd76d3" providerId="ADAL" clId="{4243CBE1-DE9A-455A-A92D-9E15E9C22334}" dt="2022-04-07T15:57:32.836" v="8463" actId="404"/>
        <pc:sldMasterMkLst>
          <pc:docMk/>
          <pc:sldMasterMk cId="585890724" sldId="2147483873"/>
        </pc:sldMasterMkLst>
        <pc:sldLayoutChg chg="modSp">
          <pc:chgData name="Chris Obermeyer" userId="f59cb17d-0206-436b-9fed-3d5a1bcd76d3" providerId="ADAL" clId="{4243CBE1-DE9A-455A-A92D-9E15E9C22334}" dt="2022-04-07T15:56:52.135" v="8447" actId="404"/>
          <pc:sldLayoutMkLst>
            <pc:docMk/>
            <pc:sldMasterMk cId="585890724" sldId="2147483873"/>
            <pc:sldLayoutMk cId="3079987874" sldId="2147483875"/>
          </pc:sldLayoutMkLst>
          <pc:spChg chg="mod">
            <ac:chgData name="Chris Obermeyer" userId="f59cb17d-0206-436b-9fed-3d5a1bcd76d3" providerId="ADAL" clId="{4243CBE1-DE9A-455A-A92D-9E15E9C22334}" dt="2022-04-07T15:56:52.135" v="8447" actId="404"/>
            <ac:spMkLst>
              <pc:docMk/>
              <pc:sldMasterMk cId="585890724" sldId="2147483873"/>
              <pc:sldLayoutMk cId="3079987874" sldId="2147483875"/>
              <ac:spMk id="2" creationId="{00000000-0000-0000-0000-000000000000}"/>
            </ac:spMkLst>
          </pc:spChg>
        </pc:sldLayoutChg>
        <pc:sldLayoutChg chg="modSp">
          <pc:chgData name="Chris Obermeyer" userId="f59cb17d-0206-436b-9fed-3d5a1bcd76d3" providerId="ADAL" clId="{4243CBE1-DE9A-455A-A92D-9E15E9C22334}" dt="2022-04-07T15:57:21.250" v="8459" actId="404"/>
          <pc:sldLayoutMkLst>
            <pc:docMk/>
            <pc:sldMasterMk cId="585890724" sldId="2147483873"/>
            <pc:sldLayoutMk cId="4290650224" sldId="2147483877"/>
          </pc:sldLayoutMkLst>
          <pc:spChg chg="mod">
            <ac:chgData name="Chris Obermeyer" userId="f59cb17d-0206-436b-9fed-3d5a1bcd76d3" providerId="ADAL" clId="{4243CBE1-DE9A-455A-A92D-9E15E9C22334}" dt="2022-04-07T15:57:21.250" v="8459" actId="404"/>
            <ac:spMkLst>
              <pc:docMk/>
              <pc:sldMasterMk cId="585890724" sldId="2147483873"/>
              <pc:sldLayoutMk cId="4290650224" sldId="2147483877"/>
              <ac:spMk id="2" creationId="{00000000-0000-0000-0000-000000000000}"/>
            </ac:spMkLst>
          </pc:spChg>
        </pc:sldLayoutChg>
        <pc:sldLayoutChg chg="modSp">
          <pc:chgData name="Chris Obermeyer" userId="f59cb17d-0206-436b-9fed-3d5a1bcd76d3" providerId="ADAL" clId="{4243CBE1-DE9A-455A-A92D-9E15E9C22334}" dt="2022-04-07T15:57:24.208" v="8461" actId="404"/>
          <pc:sldLayoutMkLst>
            <pc:docMk/>
            <pc:sldMasterMk cId="585890724" sldId="2147483873"/>
            <pc:sldLayoutMk cId="3290709518" sldId="2147483878"/>
          </pc:sldLayoutMkLst>
          <pc:spChg chg="mod">
            <ac:chgData name="Chris Obermeyer" userId="f59cb17d-0206-436b-9fed-3d5a1bcd76d3" providerId="ADAL" clId="{4243CBE1-DE9A-455A-A92D-9E15E9C22334}" dt="2022-04-07T15:57:24.208" v="8461" actId="404"/>
            <ac:spMkLst>
              <pc:docMk/>
              <pc:sldMasterMk cId="585890724" sldId="2147483873"/>
              <pc:sldLayoutMk cId="3290709518" sldId="2147483878"/>
              <ac:spMk id="2" creationId="{00000000-0000-0000-0000-000000000000}"/>
            </ac:spMkLst>
          </pc:spChg>
        </pc:sldLayoutChg>
        <pc:sldLayoutChg chg="modSp">
          <pc:chgData name="Chris Obermeyer" userId="f59cb17d-0206-436b-9fed-3d5a1bcd76d3" providerId="ADAL" clId="{4243CBE1-DE9A-455A-A92D-9E15E9C22334}" dt="2022-04-07T15:56:42.872" v="8445" actId="404"/>
          <pc:sldLayoutMkLst>
            <pc:docMk/>
            <pc:sldMasterMk cId="585890724" sldId="2147483873"/>
            <pc:sldLayoutMk cId="1611668431" sldId="2147483879"/>
          </pc:sldLayoutMkLst>
          <pc:spChg chg="mod">
            <ac:chgData name="Chris Obermeyer" userId="f59cb17d-0206-436b-9fed-3d5a1bcd76d3" providerId="ADAL" clId="{4243CBE1-DE9A-455A-A92D-9E15E9C22334}" dt="2022-04-07T15:56:42.872" v="8445" actId="404"/>
            <ac:spMkLst>
              <pc:docMk/>
              <pc:sldMasterMk cId="585890724" sldId="2147483873"/>
              <pc:sldLayoutMk cId="1611668431" sldId="2147483879"/>
              <ac:spMk id="2" creationId="{00000000-0000-0000-0000-000000000000}"/>
            </ac:spMkLst>
          </pc:spChg>
        </pc:sldLayoutChg>
        <pc:sldLayoutChg chg="modSp">
          <pc:chgData name="Chris Obermeyer" userId="f59cb17d-0206-436b-9fed-3d5a1bcd76d3" providerId="ADAL" clId="{4243CBE1-DE9A-455A-A92D-9E15E9C22334}" dt="2022-04-07T15:57:32.836" v="8463" actId="404"/>
          <pc:sldLayoutMkLst>
            <pc:docMk/>
            <pc:sldMasterMk cId="585890724" sldId="2147483873"/>
            <pc:sldLayoutMk cId="2332097990" sldId="2147483883"/>
          </pc:sldLayoutMkLst>
          <pc:spChg chg="mod">
            <ac:chgData name="Chris Obermeyer" userId="f59cb17d-0206-436b-9fed-3d5a1bcd76d3" providerId="ADAL" clId="{4243CBE1-DE9A-455A-A92D-9E15E9C22334}" dt="2022-04-07T15:57:32.836" v="8463" actId="404"/>
            <ac:spMkLst>
              <pc:docMk/>
              <pc:sldMasterMk cId="585890724" sldId="2147483873"/>
              <pc:sldLayoutMk cId="2332097990" sldId="2147483883"/>
              <ac:spMk id="2" creationId="{00000000-0000-0000-0000-000000000000}"/>
            </ac:spMkLst>
          </pc:spChg>
        </pc:sldLayoutChg>
        <pc:sldLayoutChg chg="modSp mod">
          <pc:chgData name="Chris Obermeyer" userId="f59cb17d-0206-436b-9fed-3d5a1bcd76d3" providerId="ADAL" clId="{4243CBE1-DE9A-455A-A92D-9E15E9C22334}" dt="2022-04-07T15:55:40.457" v="8428" actId="255"/>
          <pc:sldLayoutMkLst>
            <pc:docMk/>
            <pc:sldMasterMk cId="585890724" sldId="2147483873"/>
            <pc:sldLayoutMk cId="2861602756" sldId="2147483897"/>
          </pc:sldLayoutMkLst>
          <pc:spChg chg="mod">
            <ac:chgData name="Chris Obermeyer" userId="f59cb17d-0206-436b-9fed-3d5a1bcd76d3" providerId="ADAL" clId="{4243CBE1-DE9A-455A-A92D-9E15E9C22334}" dt="2022-04-07T15:55:40.457" v="8428" actId="255"/>
            <ac:spMkLst>
              <pc:docMk/>
              <pc:sldMasterMk cId="585890724" sldId="2147483873"/>
              <pc:sldLayoutMk cId="2861602756" sldId="2147483897"/>
              <ac:spMk id="2" creationId="{00000000-0000-0000-0000-000000000000}"/>
            </ac:spMkLst>
          </pc:spChg>
          <pc:spChg chg="ord">
            <ac:chgData name="Chris Obermeyer" userId="f59cb17d-0206-436b-9fed-3d5a1bcd76d3" providerId="ADAL" clId="{4243CBE1-DE9A-455A-A92D-9E15E9C22334}" dt="2022-03-30T17:48:34.055" v="3008" actId="167"/>
            <ac:spMkLst>
              <pc:docMk/>
              <pc:sldMasterMk cId="585890724" sldId="2147483873"/>
              <pc:sldLayoutMk cId="2861602756" sldId="2147483897"/>
              <ac:spMk id="7" creationId="{98DD68ED-D515-49B8-964D-DEE37569C951}"/>
            </ac:spMkLst>
          </pc:spChg>
        </pc:sldLayoutChg>
        <pc:sldLayoutChg chg="modSp mod">
          <pc:chgData name="Chris Obermeyer" userId="f59cb17d-0206-436b-9fed-3d5a1bcd76d3" providerId="ADAL" clId="{4243CBE1-DE9A-455A-A92D-9E15E9C22334}" dt="2022-04-07T15:55:48.924" v="8430" actId="404"/>
          <pc:sldLayoutMkLst>
            <pc:docMk/>
            <pc:sldMasterMk cId="585890724" sldId="2147483873"/>
            <pc:sldLayoutMk cId="1979112945" sldId="2147483898"/>
          </pc:sldLayoutMkLst>
          <pc:spChg chg="mod">
            <ac:chgData name="Chris Obermeyer" userId="f59cb17d-0206-436b-9fed-3d5a1bcd76d3" providerId="ADAL" clId="{4243CBE1-DE9A-455A-A92D-9E15E9C22334}" dt="2022-04-07T15:55:48.924" v="8430" actId="404"/>
            <ac:spMkLst>
              <pc:docMk/>
              <pc:sldMasterMk cId="585890724" sldId="2147483873"/>
              <pc:sldLayoutMk cId="1979112945" sldId="2147483898"/>
              <ac:spMk id="2" creationId="{00000000-0000-0000-0000-000000000000}"/>
            </ac:spMkLst>
          </pc:spChg>
          <pc:spChg chg="ord">
            <ac:chgData name="Chris Obermeyer" userId="f59cb17d-0206-436b-9fed-3d5a1bcd76d3" providerId="ADAL" clId="{4243CBE1-DE9A-455A-A92D-9E15E9C22334}" dt="2022-03-30T17:48:41.547" v="3009" actId="167"/>
            <ac:spMkLst>
              <pc:docMk/>
              <pc:sldMasterMk cId="585890724" sldId="2147483873"/>
              <pc:sldLayoutMk cId="1979112945" sldId="2147483898"/>
              <ac:spMk id="7" creationId="{12FBC982-081A-41BB-B72F-132054B82B4A}"/>
            </ac:spMkLst>
          </pc:spChg>
        </pc:sldLayoutChg>
        <pc:sldLayoutChg chg="modSp">
          <pc:chgData name="Chris Obermeyer" userId="f59cb17d-0206-436b-9fed-3d5a1bcd76d3" providerId="ADAL" clId="{4243CBE1-DE9A-455A-A92D-9E15E9C22334}" dt="2022-04-07T15:55:55.752" v="8433" actId="404"/>
          <pc:sldLayoutMkLst>
            <pc:docMk/>
            <pc:sldMasterMk cId="585890724" sldId="2147483873"/>
            <pc:sldLayoutMk cId="2352231760" sldId="2147483899"/>
          </pc:sldLayoutMkLst>
          <pc:spChg chg="mod">
            <ac:chgData name="Chris Obermeyer" userId="f59cb17d-0206-436b-9fed-3d5a1bcd76d3" providerId="ADAL" clId="{4243CBE1-DE9A-455A-A92D-9E15E9C22334}" dt="2022-04-07T15:55:55.752" v="8433" actId="404"/>
            <ac:spMkLst>
              <pc:docMk/>
              <pc:sldMasterMk cId="585890724" sldId="2147483873"/>
              <pc:sldLayoutMk cId="2352231760" sldId="2147483899"/>
              <ac:spMk id="2" creationId="{00000000-0000-0000-0000-000000000000}"/>
            </ac:spMkLst>
          </pc:spChg>
        </pc:sldLayoutChg>
        <pc:sldLayoutChg chg="modSp">
          <pc:chgData name="Chris Obermeyer" userId="f59cb17d-0206-436b-9fed-3d5a1bcd76d3" providerId="ADAL" clId="{4243CBE1-DE9A-455A-A92D-9E15E9C22334}" dt="2022-04-07T15:56:00.619" v="8435" actId="404"/>
          <pc:sldLayoutMkLst>
            <pc:docMk/>
            <pc:sldMasterMk cId="585890724" sldId="2147483873"/>
            <pc:sldLayoutMk cId="4146481569" sldId="2147483900"/>
          </pc:sldLayoutMkLst>
          <pc:spChg chg="mod">
            <ac:chgData name="Chris Obermeyer" userId="f59cb17d-0206-436b-9fed-3d5a1bcd76d3" providerId="ADAL" clId="{4243CBE1-DE9A-455A-A92D-9E15E9C22334}" dt="2022-04-07T15:56:00.619" v="8435" actId="404"/>
            <ac:spMkLst>
              <pc:docMk/>
              <pc:sldMasterMk cId="585890724" sldId="2147483873"/>
              <pc:sldLayoutMk cId="4146481569" sldId="2147483900"/>
              <ac:spMk id="2" creationId="{00000000-0000-0000-0000-000000000000}"/>
            </ac:spMkLst>
          </pc:spChg>
        </pc:sldLayoutChg>
        <pc:sldLayoutChg chg="modSp">
          <pc:chgData name="Chris Obermeyer" userId="f59cb17d-0206-436b-9fed-3d5a1bcd76d3" providerId="ADAL" clId="{4243CBE1-DE9A-455A-A92D-9E15E9C22334}" dt="2022-04-07T15:56:05.734" v="8437" actId="404"/>
          <pc:sldLayoutMkLst>
            <pc:docMk/>
            <pc:sldMasterMk cId="585890724" sldId="2147483873"/>
            <pc:sldLayoutMk cId="3536722314" sldId="2147483909"/>
          </pc:sldLayoutMkLst>
          <pc:spChg chg="mod">
            <ac:chgData name="Chris Obermeyer" userId="f59cb17d-0206-436b-9fed-3d5a1bcd76d3" providerId="ADAL" clId="{4243CBE1-DE9A-455A-A92D-9E15E9C22334}" dt="2022-04-07T15:56:05.734" v="8437" actId="404"/>
            <ac:spMkLst>
              <pc:docMk/>
              <pc:sldMasterMk cId="585890724" sldId="2147483873"/>
              <pc:sldLayoutMk cId="3536722314" sldId="2147483909"/>
              <ac:spMk id="2" creationId="{00000000-0000-0000-0000-000000000000}"/>
            </ac:spMkLst>
          </pc:spChg>
          <pc:spChg chg="mod">
            <ac:chgData name="Chris Obermeyer" userId="f59cb17d-0206-436b-9fed-3d5a1bcd76d3" providerId="ADAL" clId="{4243CBE1-DE9A-455A-A92D-9E15E9C22334}" dt="2022-04-07T15:54:40.844" v="8426" actId="2711"/>
            <ac:spMkLst>
              <pc:docMk/>
              <pc:sldMasterMk cId="585890724" sldId="2147483873"/>
              <pc:sldLayoutMk cId="3536722314" sldId="2147483909"/>
              <ac:spMk id="7" creationId="{DE24BC09-042D-451B-AB24-22127BF11B2D}"/>
            </ac:spMkLst>
          </pc:spChg>
          <pc:spChg chg="mod">
            <ac:chgData name="Chris Obermeyer" userId="f59cb17d-0206-436b-9fed-3d5a1bcd76d3" providerId="ADAL" clId="{4243CBE1-DE9A-455A-A92D-9E15E9C22334}" dt="2022-04-07T15:54:40.844" v="8426" actId="2711"/>
            <ac:spMkLst>
              <pc:docMk/>
              <pc:sldMasterMk cId="585890724" sldId="2147483873"/>
              <pc:sldLayoutMk cId="3536722314" sldId="2147483909"/>
              <ac:spMk id="8" creationId="{AFB8F2A9-7EF4-44E3-9A36-EDACF145B316}"/>
            </ac:spMkLst>
          </pc:spChg>
          <pc:spChg chg="mod">
            <ac:chgData name="Chris Obermeyer" userId="f59cb17d-0206-436b-9fed-3d5a1bcd76d3" providerId="ADAL" clId="{4243CBE1-DE9A-455A-A92D-9E15E9C22334}" dt="2022-04-07T15:54:40.844" v="8426" actId="2711"/>
            <ac:spMkLst>
              <pc:docMk/>
              <pc:sldMasterMk cId="585890724" sldId="2147483873"/>
              <pc:sldLayoutMk cId="3536722314" sldId="2147483909"/>
              <ac:spMk id="12" creationId="{23EBBAE8-BB55-4AEA-80EE-5C4C17E85CD2}"/>
            </ac:spMkLst>
          </pc:spChg>
        </pc:sldLayoutChg>
        <pc:sldLayoutChg chg="modSp">
          <pc:chgData name="Chris Obermeyer" userId="f59cb17d-0206-436b-9fed-3d5a1bcd76d3" providerId="ADAL" clId="{4243CBE1-DE9A-455A-A92D-9E15E9C22334}" dt="2022-04-07T15:56:11.019" v="8439" actId="404"/>
          <pc:sldLayoutMkLst>
            <pc:docMk/>
            <pc:sldMasterMk cId="585890724" sldId="2147483873"/>
            <pc:sldLayoutMk cId="2500657297" sldId="2147483910"/>
          </pc:sldLayoutMkLst>
          <pc:spChg chg="mod">
            <ac:chgData name="Chris Obermeyer" userId="f59cb17d-0206-436b-9fed-3d5a1bcd76d3" providerId="ADAL" clId="{4243CBE1-DE9A-455A-A92D-9E15E9C22334}" dt="2022-04-07T15:56:11.019" v="8439" actId="404"/>
            <ac:spMkLst>
              <pc:docMk/>
              <pc:sldMasterMk cId="585890724" sldId="2147483873"/>
              <pc:sldLayoutMk cId="2500657297" sldId="2147483910"/>
              <ac:spMk id="2" creationId="{00000000-0000-0000-0000-000000000000}"/>
            </ac:spMkLst>
          </pc:spChg>
        </pc:sldLayoutChg>
        <pc:sldLayoutChg chg="modSp">
          <pc:chgData name="Chris Obermeyer" userId="f59cb17d-0206-436b-9fed-3d5a1bcd76d3" providerId="ADAL" clId="{4243CBE1-DE9A-455A-A92D-9E15E9C22334}" dt="2022-04-07T15:56:15.983" v="8441" actId="404"/>
          <pc:sldLayoutMkLst>
            <pc:docMk/>
            <pc:sldMasterMk cId="585890724" sldId="2147483873"/>
            <pc:sldLayoutMk cId="3863049481" sldId="2147483911"/>
          </pc:sldLayoutMkLst>
          <pc:spChg chg="mod">
            <ac:chgData name="Chris Obermeyer" userId="f59cb17d-0206-436b-9fed-3d5a1bcd76d3" providerId="ADAL" clId="{4243CBE1-DE9A-455A-A92D-9E15E9C22334}" dt="2022-04-07T15:56:15.983" v="8441" actId="404"/>
            <ac:spMkLst>
              <pc:docMk/>
              <pc:sldMasterMk cId="585890724" sldId="2147483873"/>
              <pc:sldLayoutMk cId="3863049481" sldId="2147483911"/>
              <ac:spMk id="2" creationId="{00000000-0000-0000-0000-000000000000}"/>
            </ac:spMkLst>
          </pc:spChg>
        </pc:sldLayoutChg>
        <pc:sldLayoutChg chg="modSp">
          <pc:chgData name="Chris Obermeyer" userId="f59cb17d-0206-436b-9fed-3d5a1bcd76d3" providerId="ADAL" clId="{4243CBE1-DE9A-455A-A92D-9E15E9C22334}" dt="2022-04-07T15:56:55.828" v="8449" actId="404"/>
          <pc:sldLayoutMkLst>
            <pc:docMk/>
            <pc:sldMasterMk cId="585890724" sldId="2147483873"/>
            <pc:sldLayoutMk cId="2162968133" sldId="2147483912"/>
          </pc:sldLayoutMkLst>
          <pc:spChg chg="mod">
            <ac:chgData name="Chris Obermeyer" userId="f59cb17d-0206-436b-9fed-3d5a1bcd76d3" providerId="ADAL" clId="{4243CBE1-DE9A-455A-A92D-9E15E9C22334}" dt="2022-04-07T15:56:55.828" v="8449" actId="404"/>
            <ac:spMkLst>
              <pc:docMk/>
              <pc:sldMasterMk cId="585890724" sldId="2147483873"/>
              <pc:sldLayoutMk cId="2162968133" sldId="2147483912"/>
              <ac:spMk id="2" creationId="{00000000-0000-0000-0000-000000000000}"/>
            </ac:spMkLst>
          </pc:spChg>
        </pc:sldLayoutChg>
        <pc:sldLayoutChg chg="modSp">
          <pc:chgData name="Chris Obermeyer" userId="f59cb17d-0206-436b-9fed-3d5a1bcd76d3" providerId="ADAL" clId="{4243CBE1-DE9A-455A-A92D-9E15E9C22334}" dt="2022-04-07T15:57:05.592" v="8453" actId="404"/>
          <pc:sldLayoutMkLst>
            <pc:docMk/>
            <pc:sldMasterMk cId="585890724" sldId="2147483873"/>
            <pc:sldLayoutMk cId="1430072227" sldId="2147483913"/>
          </pc:sldLayoutMkLst>
          <pc:spChg chg="mod">
            <ac:chgData name="Chris Obermeyer" userId="f59cb17d-0206-436b-9fed-3d5a1bcd76d3" providerId="ADAL" clId="{4243CBE1-DE9A-455A-A92D-9E15E9C22334}" dt="2022-04-07T15:57:05.592" v="8453" actId="404"/>
            <ac:spMkLst>
              <pc:docMk/>
              <pc:sldMasterMk cId="585890724" sldId="2147483873"/>
              <pc:sldLayoutMk cId="1430072227" sldId="2147483913"/>
              <ac:spMk id="2" creationId="{00000000-0000-0000-0000-000000000000}"/>
            </ac:spMkLst>
          </pc:spChg>
        </pc:sldLayoutChg>
        <pc:sldLayoutChg chg="modSp">
          <pc:chgData name="Chris Obermeyer" userId="f59cb17d-0206-436b-9fed-3d5a1bcd76d3" providerId="ADAL" clId="{4243CBE1-DE9A-455A-A92D-9E15E9C22334}" dt="2022-04-07T15:57:10.374" v="8455" actId="404"/>
          <pc:sldLayoutMkLst>
            <pc:docMk/>
            <pc:sldMasterMk cId="585890724" sldId="2147483873"/>
            <pc:sldLayoutMk cId="3984167918" sldId="2147483914"/>
          </pc:sldLayoutMkLst>
          <pc:spChg chg="mod">
            <ac:chgData name="Chris Obermeyer" userId="f59cb17d-0206-436b-9fed-3d5a1bcd76d3" providerId="ADAL" clId="{4243CBE1-DE9A-455A-A92D-9E15E9C22334}" dt="2022-04-07T15:57:10.374" v="8455" actId="404"/>
            <ac:spMkLst>
              <pc:docMk/>
              <pc:sldMasterMk cId="585890724" sldId="2147483873"/>
              <pc:sldLayoutMk cId="3984167918" sldId="2147483914"/>
              <ac:spMk id="2" creationId="{00000000-0000-0000-0000-000000000000}"/>
            </ac:spMkLst>
          </pc:spChg>
        </pc:sldLayoutChg>
        <pc:sldLayoutChg chg="modSp">
          <pc:chgData name="Chris Obermeyer" userId="f59cb17d-0206-436b-9fed-3d5a1bcd76d3" providerId="ADAL" clId="{4243CBE1-DE9A-455A-A92D-9E15E9C22334}" dt="2022-04-07T15:57:00.958" v="8451" actId="404"/>
          <pc:sldLayoutMkLst>
            <pc:docMk/>
            <pc:sldMasterMk cId="585890724" sldId="2147483873"/>
            <pc:sldLayoutMk cId="1154878137" sldId="2147483915"/>
          </pc:sldLayoutMkLst>
          <pc:spChg chg="mod">
            <ac:chgData name="Chris Obermeyer" userId="f59cb17d-0206-436b-9fed-3d5a1bcd76d3" providerId="ADAL" clId="{4243CBE1-DE9A-455A-A92D-9E15E9C22334}" dt="2022-04-07T15:57:00.958" v="8451" actId="404"/>
            <ac:spMkLst>
              <pc:docMk/>
              <pc:sldMasterMk cId="585890724" sldId="2147483873"/>
              <pc:sldLayoutMk cId="1154878137" sldId="2147483915"/>
              <ac:spMk id="2" creationId="{00000000-0000-0000-0000-000000000000}"/>
            </ac:spMkLst>
          </pc:spChg>
        </pc:sldLayoutChg>
        <pc:sldLayoutChg chg="modSp">
          <pc:chgData name="Chris Obermeyer" userId="f59cb17d-0206-436b-9fed-3d5a1bcd76d3" providerId="ADAL" clId="{4243CBE1-DE9A-455A-A92D-9E15E9C22334}" dt="2022-04-07T15:57:14.147" v="8457" actId="404"/>
          <pc:sldLayoutMkLst>
            <pc:docMk/>
            <pc:sldMasterMk cId="585890724" sldId="2147483873"/>
            <pc:sldLayoutMk cId="2759039631" sldId="2147483916"/>
          </pc:sldLayoutMkLst>
          <pc:spChg chg="mod">
            <ac:chgData name="Chris Obermeyer" userId="f59cb17d-0206-436b-9fed-3d5a1bcd76d3" providerId="ADAL" clId="{4243CBE1-DE9A-455A-A92D-9E15E9C22334}" dt="2022-04-07T15:57:14.147" v="8457" actId="404"/>
            <ac:spMkLst>
              <pc:docMk/>
              <pc:sldMasterMk cId="585890724" sldId="2147483873"/>
              <pc:sldLayoutMk cId="2759039631" sldId="2147483916"/>
              <ac:spMk id="2" creationId="{00000000-0000-0000-0000-000000000000}"/>
            </ac:spMkLst>
          </pc:spChg>
        </pc:sldLayoutChg>
        <pc:sldLayoutChg chg="modSp">
          <pc:chgData name="Chris Obermeyer" userId="f59cb17d-0206-436b-9fed-3d5a1bcd76d3" providerId="ADAL" clId="{4243CBE1-DE9A-455A-A92D-9E15E9C22334}" dt="2022-04-07T15:56:32.279" v="8443" actId="2711"/>
          <pc:sldLayoutMkLst>
            <pc:docMk/>
            <pc:sldMasterMk cId="585890724" sldId="2147483873"/>
            <pc:sldLayoutMk cId="4060610617" sldId="2147483917"/>
          </pc:sldLayoutMkLst>
          <pc:spChg chg="mod">
            <ac:chgData name="Chris Obermeyer" userId="f59cb17d-0206-436b-9fed-3d5a1bcd76d3" providerId="ADAL" clId="{4243CBE1-DE9A-455A-A92D-9E15E9C22334}" dt="2022-04-07T15:56:25.691" v="8442" actId="2711"/>
            <ac:spMkLst>
              <pc:docMk/>
              <pc:sldMasterMk cId="585890724" sldId="2147483873"/>
              <pc:sldLayoutMk cId="4060610617" sldId="2147483917"/>
              <ac:spMk id="2" creationId="{00000000-0000-0000-0000-000000000000}"/>
            </ac:spMkLst>
          </pc:spChg>
          <pc:spChg chg="mod">
            <ac:chgData name="Chris Obermeyer" userId="f59cb17d-0206-436b-9fed-3d5a1bcd76d3" providerId="ADAL" clId="{4243CBE1-DE9A-455A-A92D-9E15E9C22334}" dt="2022-04-07T15:56:32.279" v="8443" actId="2711"/>
            <ac:spMkLst>
              <pc:docMk/>
              <pc:sldMasterMk cId="585890724" sldId="2147483873"/>
              <pc:sldLayoutMk cId="4060610617" sldId="2147483917"/>
              <ac:spMk id="13" creationId="{00000000-0000-0000-0000-000000000000}"/>
            </ac:spMkLst>
          </pc:spChg>
        </pc:sldLayoutChg>
      </pc:sldMasterChg>
    </pc:docChg>
  </pc:docChgLst>
  <pc:docChgLst>
    <pc:chgData name="Katie Williams" userId="S::ktwilliams@fhi360.org::5f1bf0e6-3ff6-4d92-8b85-a4340d55b8fc" providerId="AD" clId="Web-{3B228173-C767-3840-8D94-94A9D4B4BC3B}"/>
    <pc:docChg chg="modSld">
      <pc:chgData name="Katie Williams" userId="S::ktwilliams@fhi360.org::5f1bf0e6-3ff6-4d92-8b85-a4340d55b8fc" providerId="AD" clId="Web-{3B228173-C767-3840-8D94-94A9D4B4BC3B}" dt="2022-03-30T19:44:19.564" v="91"/>
      <pc:docMkLst>
        <pc:docMk/>
      </pc:docMkLst>
      <pc:sldChg chg="delSp">
        <pc:chgData name="Katie Williams" userId="S::ktwilliams@fhi360.org::5f1bf0e6-3ff6-4d92-8b85-a4340d55b8fc" providerId="AD" clId="Web-{3B228173-C767-3840-8D94-94A9D4B4BC3B}" dt="2022-03-30T19:44:07.782" v="84"/>
        <pc:sldMkLst>
          <pc:docMk/>
          <pc:sldMk cId="4047987264" sldId="492"/>
        </pc:sldMkLst>
        <pc:spChg chg="del">
          <ac:chgData name="Katie Williams" userId="S::ktwilliams@fhi360.org::5f1bf0e6-3ff6-4d92-8b85-a4340d55b8fc" providerId="AD" clId="Web-{3B228173-C767-3840-8D94-94A9D4B4BC3B}" dt="2022-03-30T19:44:07.782" v="84"/>
          <ac:spMkLst>
            <pc:docMk/>
            <pc:sldMk cId="4047987264" sldId="492"/>
            <ac:spMk id="5" creationId="{00000000-0000-0000-0000-000000000000}"/>
          </ac:spMkLst>
        </pc:spChg>
      </pc:sldChg>
      <pc:sldChg chg="delSp">
        <pc:chgData name="Katie Williams" userId="S::ktwilliams@fhi360.org::5f1bf0e6-3ff6-4d92-8b85-a4340d55b8fc" providerId="AD" clId="Web-{3B228173-C767-3840-8D94-94A9D4B4BC3B}" dt="2022-03-30T19:40:27.479" v="43"/>
        <pc:sldMkLst>
          <pc:docMk/>
          <pc:sldMk cId="2508456203" sldId="494"/>
        </pc:sldMkLst>
        <pc:spChg chg="del">
          <ac:chgData name="Katie Williams" userId="S::ktwilliams@fhi360.org::5f1bf0e6-3ff6-4d92-8b85-a4340d55b8fc" providerId="AD" clId="Web-{3B228173-C767-3840-8D94-94A9D4B4BC3B}" dt="2022-03-30T19:40:27.479" v="43"/>
          <ac:spMkLst>
            <pc:docMk/>
            <pc:sldMk cId="2508456203" sldId="494"/>
            <ac:spMk id="5" creationId="{00000000-0000-0000-0000-000000000000}"/>
          </ac:spMkLst>
        </pc:spChg>
      </pc:sldChg>
      <pc:sldChg chg="delSp">
        <pc:chgData name="Katie Williams" userId="S::ktwilliams@fhi360.org::5f1bf0e6-3ff6-4d92-8b85-a4340d55b8fc" providerId="AD" clId="Web-{3B228173-C767-3840-8D94-94A9D4B4BC3B}" dt="2022-03-30T19:39:33.024" v="39"/>
        <pc:sldMkLst>
          <pc:docMk/>
          <pc:sldMk cId="1266556406" sldId="528"/>
        </pc:sldMkLst>
        <pc:spChg chg="del">
          <ac:chgData name="Katie Williams" userId="S::ktwilliams@fhi360.org::5f1bf0e6-3ff6-4d92-8b85-a4340d55b8fc" providerId="AD" clId="Web-{3B228173-C767-3840-8D94-94A9D4B4BC3B}" dt="2022-03-30T19:39:33.024" v="39"/>
          <ac:spMkLst>
            <pc:docMk/>
            <pc:sldMk cId="1266556406" sldId="528"/>
            <ac:spMk id="6" creationId="{00000000-0000-0000-0000-000000000000}"/>
          </ac:spMkLst>
        </pc:spChg>
      </pc:sldChg>
      <pc:sldChg chg="delSp">
        <pc:chgData name="Katie Williams" userId="S::ktwilliams@fhi360.org::5f1bf0e6-3ff6-4d92-8b85-a4340d55b8fc" providerId="AD" clId="Web-{3B228173-C767-3840-8D94-94A9D4B4BC3B}" dt="2022-03-30T19:40:21.401" v="42"/>
        <pc:sldMkLst>
          <pc:docMk/>
          <pc:sldMk cId="2907164616" sldId="559"/>
        </pc:sldMkLst>
        <pc:spChg chg="del">
          <ac:chgData name="Katie Williams" userId="S::ktwilliams@fhi360.org::5f1bf0e6-3ff6-4d92-8b85-a4340d55b8fc" providerId="AD" clId="Web-{3B228173-C767-3840-8D94-94A9D4B4BC3B}" dt="2022-03-30T19:40:21.401" v="42"/>
          <ac:spMkLst>
            <pc:docMk/>
            <pc:sldMk cId="2907164616" sldId="559"/>
            <ac:spMk id="6" creationId="{00000000-0000-0000-0000-000000000000}"/>
          </ac:spMkLst>
        </pc:spChg>
      </pc:sldChg>
      <pc:sldChg chg="addSp delSp">
        <pc:chgData name="Katie Williams" userId="S::ktwilliams@fhi360.org::5f1bf0e6-3ff6-4d92-8b85-a4340d55b8fc" providerId="AD" clId="Web-{3B228173-C767-3840-8D94-94A9D4B4BC3B}" dt="2022-03-30T19:41:12.543" v="50"/>
        <pc:sldMkLst>
          <pc:docMk/>
          <pc:sldMk cId="3132890753" sldId="565"/>
        </pc:sldMkLst>
        <pc:spChg chg="add del">
          <ac:chgData name="Katie Williams" userId="S::ktwilliams@fhi360.org::5f1bf0e6-3ff6-4d92-8b85-a4340d55b8fc" providerId="AD" clId="Web-{3B228173-C767-3840-8D94-94A9D4B4BC3B}" dt="2022-03-30T19:41:12.543" v="50"/>
          <ac:spMkLst>
            <pc:docMk/>
            <pc:sldMk cId="3132890753" sldId="565"/>
            <ac:spMk id="6" creationId="{00000000-0000-0000-0000-000000000000}"/>
          </ac:spMkLst>
        </pc:spChg>
      </pc:sldChg>
      <pc:sldChg chg="delSp">
        <pc:chgData name="Katie Williams" userId="S::ktwilliams@fhi360.org::5f1bf0e6-3ff6-4d92-8b85-a4340d55b8fc" providerId="AD" clId="Web-{3B228173-C767-3840-8D94-94A9D4B4BC3B}" dt="2022-03-30T19:41:46.262" v="56"/>
        <pc:sldMkLst>
          <pc:docMk/>
          <pc:sldMk cId="614750745" sldId="572"/>
        </pc:sldMkLst>
        <pc:spChg chg="del">
          <ac:chgData name="Katie Williams" userId="S::ktwilliams@fhi360.org::5f1bf0e6-3ff6-4d92-8b85-a4340d55b8fc" providerId="AD" clId="Web-{3B228173-C767-3840-8D94-94A9D4B4BC3B}" dt="2022-03-30T19:41:46.262" v="56"/>
          <ac:spMkLst>
            <pc:docMk/>
            <pc:sldMk cId="614750745" sldId="572"/>
            <ac:spMk id="5" creationId="{00000000-0000-0000-0000-000000000000}"/>
          </ac:spMkLst>
        </pc:spChg>
      </pc:sldChg>
      <pc:sldChg chg="delSp">
        <pc:chgData name="Katie Williams" userId="S::ktwilliams@fhi360.org::5f1bf0e6-3ff6-4d92-8b85-a4340d55b8fc" providerId="AD" clId="Web-{3B228173-C767-3840-8D94-94A9D4B4BC3B}" dt="2022-03-30T19:40:30.729" v="44"/>
        <pc:sldMkLst>
          <pc:docMk/>
          <pc:sldMk cId="1873259205" sldId="575"/>
        </pc:sldMkLst>
        <pc:spChg chg="del">
          <ac:chgData name="Katie Williams" userId="S::ktwilliams@fhi360.org::5f1bf0e6-3ff6-4d92-8b85-a4340d55b8fc" providerId="AD" clId="Web-{3B228173-C767-3840-8D94-94A9D4B4BC3B}" dt="2022-03-30T19:40:30.729" v="44"/>
          <ac:spMkLst>
            <pc:docMk/>
            <pc:sldMk cId="1873259205" sldId="575"/>
            <ac:spMk id="5" creationId="{00000000-0000-0000-0000-000000000000}"/>
          </ac:spMkLst>
        </pc:spChg>
      </pc:sldChg>
      <pc:sldChg chg="delSp">
        <pc:chgData name="Katie Williams" userId="S::ktwilliams@fhi360.org::5f1bf0e6-3ff6-4d92-8b85-a4340d55b8fc" providerId="AD" clId="Web-{3B228173-C767-3840-8D94-94A9D4B4BC3B}" dt="2022-03-30T19:41:57.872" v="58"/>
        <pc:sldMkLst>
          <pc:docMk/>
          <pc:sldMk cId="4113286230" sldId="576"/>
        </pc:sldMkLst>
        <pc:spChg chg="del">
          <ac:chgData name="Katie Williams" userId="S::ktwilliams@fhi360.org::5f1bf0e6-3ff6-4d92-8b85-a4340d55b8fc" providerId="AD" clId="Web-{3B228173-C767-3840-8D94-94A9D4B4BC3B}" dt="2022-03-30T19:41:57.872" v="58"/>
          <ac:spMkLst>
            <pc:docMk/>
            <pc:sldMk cId="4113286230" sldId="576"/>
            <ac:spMk id="5" creationId="{00000000-0000-0000-0000-000000000000}"/>
          </ac:spMkLst>
        </pc:spChg>
      </pc:sldChg>
      <pc:sldChg chg="delSp">
        <pc:chgData name="Katie Williams" userId="S::ktwilliams@fhi360.org::5f1bf0e6-3ff6-4d92-8b85-a4340d55b8fc" providerId="AD" clId="Web-{3B228173-C767-3840-8D94-94A9D4B4BC3B}" dt="2022-03-30T19:42:21.701" v="61"/>
        <pc:sldMkLst>
          <pc:docMk/>
          <pc:sldMk cId="290907372" sldId="585"/>
        </pc:sldMkLst>
        <pc:spChg chg="del">
          <ac:chgData name="Katie Williams" userId="S::ktwilliams@fhi360.org::5f1bf0e6-3ff6-4d92-8b85-a4340d55b8fc" providerId="AD" clId="Web-{3B228173-C767-3840-8D94-94A9D4B4BC3B}" dt="2022-03-30T19:42:21.701" v="61"/>
          <ac:spMkLst>
            <pc:docMk/>
            <pc:sldMk cId="290907372" sldId="585"/>
            <ac:spMk id="6" creationId="{00000000-0000-0000-0000-000000000000}"/>
          </ac:spMkLst>
        </pc:spChg>
      </pc:sldChg>
      <pc:sldChg chg="delSp">
        <pc:chgData name="Katie Williams" userId="S::ktwilliams@fhi360.org::5f1bf0e6-3ff6-4d92-8b85-a4340d55b8fc" providerId="AD" clId="Web-{3B228173-C767-3840-8D94-94A9D4B4BC3B}" dt="2022-03-30T19:42:25.623" v="62"/>
        <pc:sldMkLst>
          <pc:docMk/>
          <pc:sldMk cId="3523206978" sldId="587"/>
        </pc:sldMkLst>
        <pc:spChg chg="del">
          <ac:chgData name="Katie Williams" userId="S::ktwilliams@fhi360.org::5f1bf0e6-3ff6-4d92-8b85-a4340d55b8fc" providerId="AD" clId="Web-{3B228173-C767-3840-8D94-94A9D4B4BC3B}" dt="2022-03-30T19:42:25.623" v="62"/>
          <ac:spMkLst>
            <pc:docMk/>
            <pc:sldMk cId="3523206978" sldId="587"/>
            <ac:spMk id="5" creationId="{00000000-0000-0000-0000-000000000000}"/>
          </ac:spMkLst>
        </pc:spChg>
      </pc:sldChg>
      <pc:sldChg chg="delSp">
        <pc:chgData name="Katie Williams" userId="S::ktwilliams@fhi360.org::5f1bf0e6-3ff6-4d92-8b85-a4340d55b8fc" providerId="AD" clId="Web-{3B228173-C767-3840-8D94-94A9D4B4BC3B}" dt="2022-03-30T19:42:29.701" v="63"/>
        <pc:sldMkLst>
          <pc:docMk/>
          <pc:sldMk cId="567696469" sldId="588"/>
        </pc:sldMkLst>
        <pc:spChg chg="del">
          <ac:chgData name="Katie Williams" userId="S::ktwilliams@fhi360.org::5f1bf0e6-3ff6-4d92-8b85-a4340d55b8fc" providerId="AD" clId="Web-{3B228173-C767-3840-8D94-94A9D4B4BC3B}" dt="2022-03-30T19:42:29.701" v="63"/>
          <ac:spMkLst>
            <pc:docMk/>
            <pc:sldMk cId="567696469" sldId="588"/>
            <ac:spMk id="5" creationId="{00000000-0000-0000-0000-000000000000}"/>
          </ac:spMkLst>
        </pc:spChg>
      </pc:sldChg>
      <pc:sldChg chg="delSp">
        <pc:chgData name="Katie Williams" userId="S::ktwilliams@fhi360.org::5f1bf0e6-3ff6-4d92-8b85-a4340d55b8fc" providerId="AD" clId="Web-{3B228173-C767-3840-8D94-94A9D4B4BC3B}" dt="2022-03-30T19:42:43.655" v="65"/>
        <pc:sldMkLst>
          <pc:docMk/>
          <pc:sldMk cId="2161396859" sldId="595"/>
        </pc:sldMkLst>
        <pc:spChg chg="del">
          <ac:chgData name="Katie Williams" userId="S::ktwilliams@fhi360.org::5f1bf0e6-3ff6-4d92-8b85-a4340d55b8fc" providerId="AD" clId="Web-{3B228173-C767-3840-8D94-94A9D4B4BC3B}" dt="2022-03-30T19:42:43.655" v="65"/>
          <ac:spMkLst>
            <pc:docMk/>
            <pc:sldMk cId="2161396859" sldId="595"/>
            <ac:spMk id="8" creationId="{00000000-0000-0000-0000-000000000000}"/>
          </ac:spMkLst>
        </pc:spChg>
      </pc:sldChg>
      <pc:sldChg chg="delSp">
        <pc:chgData name="Katie Williams" userId="S::ktwilliams@fhi360.org::5f1bf0e6-3ff6-4d92-8b85-a4340d55b8fc" providerId="AD" clId="Web-{3B228173-C767-3840-8D94-94A9D4B4BC3B}" dt="2022-03-30T19:42:53.452" v="67"/>
        <pc:sldMkLst>
          <pc:docMk/>
          <pc:sldMk cId="1372690766" sldId="596"/>
        </pc:sldMkLst>
        <pc:spChg chg="del">
          <ac:chgData name="Katie Williams" userId="S::ktwilliams@fhi360.org::5f1bf0e6-3ff6-4d92-8b85-a4340d55b8fc" providerId="AD" clId="Web-{3B228173-C767-3840-8D94-94A9D4B4BC3B}" dt="2022-03-30T19:42:53.452" v="67"/>
          <ac:spMkLst>
            <pc:docMk/>
            <pc:sldMk cId="1372690766" sldId="596"/>
            <ac:spMk id="7" creationId="{00000000-0000-0000-0000-000000000000}"/>
          </ac:spMkLst>
        </pc:spChg>
      </pc:sldChg>
      <pc:sldChg chg="delSp">
        <pc:chgData name="Katie Williams" userId="S::ktwilliams@fhi360.org::5f1bf0e6-3ff6-4d92-8b85-a4340d55b8fc" providerId="AD" clId="Web-{3B228173-C767-3840-8D94-94A9D4B4BC3B}" dt="2022-03-30T19:43:33.187" v="74"/>
        <pc:sldMkLst>
          <pc:docMk/>
          <pc:sldMk cId="2787921444" sldId="607"/>
        </pc:sldMkLst>
        <pc:spChg chg="del">
          <ac:chgData name="Katie Williams" userId="S::ktwilliams@fhi360.org::5f1bf0e6-3ff6-4d92-8b85-a4340d55b8fc" providerId="AD" clId="Web-{3B228173-C767-3840-8D94-94A9D4B4BC3B}" dt="2022-03-30T19:43:33.187" v="74"/>
          <ac:spMkLst>
            <pc:docMk/>
            <pc:sldMk cId="2787921444" sldId="607"/>
            <ac:spMk id="5" creationId="{00000000-0000-0000-0000-000000000000}"/>
          </ac:spMkLst>
        </pc:spChg>
      </pc:sldChg>
      <pc:sldChg chg="delSp">
        <pc:chgData name="Katie Williams" userId="S::ktwilliams@fhi360.org::5f1bf0e6-3ff6-4d92-8b85-a4340d55b8fc" providerId="AD" clId="Web-{3B228173-C767-3840-8D94-94A9D4B4BC3B}" dt="2022-03-30T19:43:35.828" v="76"/>
        <pc:sldMkLst>
          <pc:docMk/>
          <pc:sldMk cId="464497320" sldId="609"/>
        </pc:sldMkLst>
        <pc:spChg chg="del">
          <ac:chgData name="Katie Williams" userId="S::ktwilliams@fhi360.org::5f1bf0e6-3ff6-4d92-8b85-a4340d55b8fc" providerId="AD" clId="Web-{3B228173-C767-3840-8D94-94A9D4B4BC3B}" dt="2022-03-30T19:43:35.828" v="76"/>
          <ac:spMkLst>
            <pc:docMk/>
            <pc:sldMk cId="464497320" sldId="609"/>
            <ac:spMk id="5" creationId="{00000000-0000-0000-0000-000000000000}"/>
          </ac:spMkLst>
        </pc:spChg>
      </pc:sldChg>
      <pc:sldChg chg="delSp">
        <pc:chgData name="Katie Williams" userId="S::ktwilliams@fhi360.org::5f1bf0e6-3ff6-4d92-8b85-a4340d55b8fc" providerId="AD" clId="Web-{3B228173-C767-3840-8D94-94A9D4B4BC3B}" dt="2022-03-30T19:44:05.829" v="83"/>
        <pc:sldMkLst>
          <pc:docMk/>
          <pc:sldMk cId="2441628990" sldId="614"/>
        </pc:sldMkLst>
        <pc:spChg chg="del">
          <ac:chgData name="Katie Williams" userId="S::ktwilliams@fhi360.org::5f1bf0e6-3ff6-4d92-8b85-a4340d55b8fc" providerId="AD" clId="Web-{3B228173-C767-3840-8D94-94A9D4B4BC3B}" dt="2022-03-30T19:44:05.829" v="83"/>
          <ac:spMkLst>
            <pc:docMk/>
            <pc:sldMk cId="2441628990" sldId="614"/>
            <ac:spMk id="6" creationId="{00000000-0000-0000-0000-000000000000}"/>
          </ac:spMkLst>
        </pc:spChg>
      </pc:sldChg>
      <pc:sldChg chg="delSp">
        <pc:chgData name="Katie Williams" userId="S::ktwilliams@fhi360.org::5f1bf0e6-3ff6-4d92-8b85-a4340d55b8fc" providerId="AD" clId="Web-{3B228173-C767-3840-8D94-94A9D4B4BC3B}" dt="2022-03-30T19:44:09.720" v="85"/>
        <pc:sldMkLst>
          <pc:docMk/>
          <pc:sldMk cId="2838214484" sldId="617"/>
        </pc:sldMkLst>
        <pc:spChg chg="del">
          <ac:chgData name="Katie Williams" userId="S::ktwilliams@fhi360.org::5f1bf0e6-3ff6-4d92-8b85-a4340d55b8fc" providerId="AD" clId="Web-{3B228173-C767-3840-8D94-94A9D4B4BC3B}" dt="2022-03-30T19:44:09.720" v="85"/>
          <ac:spMkLst>
            <pc:docMk/>
            <pc:sldMk cId="2838214484" sldId="617"/>
            <ac:spMk id="5" creationId="{00000000-0000-0000-0000-000000000000}"/>
          </ac:spMkLst>
        </pc:spChg>
      </pc:sldChg>
      <pc:sldChg chg="delSp">
        <pc:chgData name="Katie Williams" userId="S::ktwilliams@fhi360.org::5f1bf0e6-3ff6-4d92-8b85-a4340d55b8fc" providerId="AD" clId="Web-{3B228173-C767-3840-8D94-94A9D4B4BC3B}" dt="2022-03-30T19:44:11.235" v="86"/>
        <pc:sldMkLst>
          <pc:docMk/>
          <pc:sldMk cId="3811098981" sldId="619"/>
        </pc:sldMkLst>
        <pc:spChg chg="del">
          <ac:chgData name="Katie Williams" userId="S::ktwilliams@fhi360.org::5f1bf0e6-3ff6-4d92-8b85-a4340d55b8fc" providerId="AD" clId="Web-{3B228173-C767-3840-8D94-94A9D4B4BC3B}" dt="2022-03-30T19:44:11.235" v="86"/>
          <ac:spMkLst>
            <pc:docMk/>
            <pc:sldMk cId="3811098981" sldId="619"/>
            <ac:spMk id="5" creationId="{00000000-0000-0000-0000-000000000000}"/>
          </ac:spMkLst>
        </pc:spChg>
      </pc:sldChg>
      <pc:sldChg chg="delSp">
        <pc:chgData name="Katie Williams" userId="S::ktwilliams@fhi360.org::5f1bf0e6-3ff6-4d92-8b85-a4340d55b8fc" providerId="AD" clId="Web-{3B228173-C767-3840-8D94-94A9D4B4BC3B}" dt="2022-03-30T19:44:14.267" v="87"/>
        <pc:sldMkLst>
          <pc:docMk/>
          <pc:sldMk cId="1791634306" sldId="620"/>
        </pc:sldMkLst>
        <pc:spChg chg="del">
          <ac:chgData name="Katie Williams" userId="S::ktwilliams@fhi360.org::5f1bf0e6-3ff6-4d92-8b85-a4340d55b8fc" providerId="AD" clId="Web-{3B228173-C767-3840-8D94-94A9D4B4BC3B}" dt="2022-03-30T19:44:14.267" v="87"/>
          <ac:spMkLst>
            <pc:docMk/>
            <pc:sldMk cId="1791634306" sldId="620"/>
            <ac:spMk id="6" creationId="{00000000-0000-0000-0000-000000000000}"/>
          </ac:spMkLst>
        </pc:spChg>
      </pc:sldChg>
      <pc:sldChg chg="delSp">
        <pc:chgData name="Katie Williams" userId="S::ktwilliams@fhi360.org::5f1bf0e6-3ff6-4d92-8b85-a4340d55b8fc" providerId="AD" clId="Web-{3B228173-C767-3840-8D94-94A9D4B4BC3B}" dt="2022-03-30T19:44:15.298" v="88"/>
        <pc:sldMkLst>
          <pc:docMk/>
          <pc:sldMk cId="1354154601" sldId="622"/>
        </pc:sldMkLst>
        <pc:spChg chg="del">
          <ac:chgData name="Katie Williams" userId="S::ktwilliams@fhi360.org::5f1bf0e6-3ff6-4d92-8b85-a4340d55b8fc" providerId="AD" clId="Web-{3B228173-C767-3840-8D94-94A9D4B4BC3B}" dt="2022-03-30T19:44:15.298" v="88"/>
          <ac:spMkLst>
            <pc:docMk/>
            <pc:sldMk cId="1354154601" sldId="622"/>
            <ac:spMk id="5" creationId="{00000000-0000-0000-0000-000000000000}"/>
          </ac:spMkLst>
        </pc:spChg>
      </pc:sldChg>
      <pc:sldChg chg="delSp">
        <pc:chgData name="Katie Williams" userId="S::ktwilliams@fhi360.org::5f1bf0e6-3ff6-4d92-8b85-a4340d55b8fc" providerId="AD" clId="Web-{3B228173-C767-3840-8D94-94A9D4B4BC3B}" dt="2022-03-30T19:44:16.642" v="89"/>
        <pc:sldMkLst>
          <pc:docMk/>
          <pc:sldMk cId="584047145" sldId="624"/>
        </pc:sldMkLst>
        <pc:spChg chg="del">
          <ac:chgData name="Katie Williams" userId="S::ktwilliams@fhi360.org::5f1bf0e6-3ff6-4d92-8b85-a4340d55b8fc" providerId="AD" clId="Web-{3B228173-C767-3840-8D94-94A9D4B4BC3B}" dt="2022-03-30T19:44:16.642" v="89"/>
          <ac:spMkLst>
            <pc:docMk/>
            <pc:sldMk cId="584047145" sldId="624"/>
            <ac:spMk id="6" creationId="{00000000-0000-0000-0000-000000000000}"/>
          </ac:spMkLst>
        </pc:spChg>
      </pc:sldChg>
      <pc:sldChg chg="delSp">
        <pc:chgData name="Katie Williams" userId="S::ktwilliams@fhi360.org::5f1bf0e6-3ff6-4d92-8b85-a4340d55b8fc" providerId="AD" clId="Web-{3B228173-C767-3840-8D94-94A9D4B4BC3B}" dt="2022-03-30T19:44:19.564" v="91"/>
        <pc:sldMkLst>
          <pc:docMk/>
          <pc:sldMk cId="1928285321" sldId="628"/>
        </pc:sldMkLst>
        <pc:spChg chg="del">
          <ac:chgData name="Katie Williams" userId="S::ktwilliams@fhi360.org::5f1bf0e6-3ff6-4d92-8b85-a4340d55b8fc" providerId="AD" clId="Web-{3B228173-C767-3840-8D94-94A9D4B4BC3B}" dt="2022-03-30T19:44:19.564" v="91"/>
          <ac:spMkLst>
            <pc:docMk/>
            <pc:sldMk cId="1928285321" sldId="628"/>
            <ac:spMk id="6" creationId="{00000000-0000-0000-0000-000000000000}"/>
          </ac:spMkLst>
        </pc:spChg>
      </pc:sldChg>
      <pc:sldChg chg="delSp">
        <pc:chgData name="Katie Williams" userId="S::ktwilliams@fhi360.org::5f1bf0e6-3ff6-4d92-8b85-a4340d55b8fc" providerId="AD" clId="Web-{3B228173-C767-3840-8D94-94A9D4B4BC3B}" dt="2022-03-30T18:43:33.936" v="33"/>
        <pc:sldMkLst>
          <pc:docMk/>
          <pc:sldMk cId="376278204" sldId="653"/>
        </pc:sldMkLst>
        <pc:spChg chg="del">
          <ac:chgData name="Katie Williams" userId="S::ktwilliams@fhi360.org::5f1bf0e6-3ff6-4d92-8b85-a4340d55b8fc" providerId="AD" clId="Web-{3B228173-C767-3840-8D94-94A9D4B4BC3B}" dt="2022-03-30T18:43:33.936" v="33"/>
          <ac:spMkLst>
            <pc:docMk/>
            <pc:sldMk cId="376278204" sldId="653"/>
            <ac:spMk id="4" creationId="{00000000-0000-0000-0000-000000000000}"/>
          </ac:spMkLst>
        </pc:spChg>
      </pc:sldChg>
      <pc:sldChg chg="delSp">
        <pc:chgData name="Katie Williams" userId="S::ktwilliams@fhi360.org::5f1bf0e6-3ff6-4d92-8b85-a4340d55b8fc" providerId="AD" clId="Web-{3B228173-C767-3840-8D94-94A9D4B4BC3B}" dt="2022-03-30T18:43:40.170" v="35"/>
        <pc:sldMkLst>
          <pc:docMk/>
          <pc:sldMk cId="3532926222" sldId="654"/>
        </pc:sldMkLst>
        <pc:spChg chg="del">
          <ac:chgData name="Katie Williams" userId="S::ktwilliams@fhi360.org::5f1bf0e6-3ff6-4d92-8b85-a4340d55b8fc" providerId="AD" clId="Web-{3B228173-C767-3840-8D94-94A9D4B4BC3B}" dt="2022-03-30T18:43:40.170" v="35"/>
          <ac:spMkLst>
            <pc:docMk/>
            <pc:sldMk cId="3532926222" sldId="654"/>
            <ac:spMk id="4" creationId="{00000000-0000-0000-0000-000000000000}"/>
          </ac:spMkLst>
        </pc:spChg>
      </pc:sldChg>
      <pc:sldChg chg="delSp modSp">
        <pc:chgData name="Katie Williams" userId="S::ktwilliams@fhi360.org::5f1bf0e6-3ff6-4d92-8b85-a4340d55b8fc" providerId="AD" clId="Web-{3B228173-C767-3840-8D94-94A9D4B4BC3B}" dt="2022-03-30T19:43:18.546" v="69"/>
        <pc:sldMkLst>
          <pc:docMk/>
          <pc:sldMk cId="1812929429" sldId="689"/>
        </pc:sldMkLst>
        <pc:spChg chg="ord">
          <ac:chgData name="Katie Williams" userId="S::ktwilliams@fhi360.org::5f1bf0e6-3ff6-4d92-8b85-a4340d55b8fc" providerId="AD" clId="Web-{3B228173-C767-3840-8D94-94A9D4B4BC3B}" dt="2022-03-30T19:43:15.562" v="68"/>
          <ac:spMkLst>
            <pc:docMk/>
            <pc:sldMk cId="1812929429" sldId="689"/>
            <ac:spMk id="5" creationId="{CEED3B09-5FFF-4076-9C42-E57B772FA521}"/>
          </ac:spMkLst>
        </pc:spChg>
        <pc:spChg chg="del">
          <ac:chgData name="Katie Williams" userId="S::ktwilliams@fhi360.org::5f1bf0e6-3ff6-4d92-8b85-a4340d55b8fc" providerId="AD" clId="Web-{3B228173-C767-3840-8D94-94A9D4B4BC3B}" dt="2022-03-30T19:43:18.546" v="69"/>
          <ac:spMkLst>
            <pc:docMk/>
            <pc:sldMk cId="1812929429" sldId="689"/>
            <ac:spMk id="6" creationId="{00000000-0000-0000-0000-000000000000}"/>
          </ac:spMkLst>
        </pc:spChg>
      </pc:sldChg>
      <pc:sldChg chg="delSp">
        <pc:chgData name="Katie Williams" userId="S::ktwilliams@fhi360.org::5f1bf0e6-3ff6-4d92-8b85-a4340d55b8fc" providerId="AD" clId="Web-{3B228173-C767-3840-8D94-94A9D4B4BC3B}" dt="2022-03-30T19:43:30.125" v="73"/>
        <pc:sldMkLst>
          <pc:docMk/>
          <pc:sldMk cId="4260911194" sldId="696"/>
        </pc:sldMkLst>
        <pc:spChg chg="del">
          <ac:chgData name="Katie Williams" userId="S::ktwilliams@fhi360.org::5f1bf0e6-3ff6-4d92-8b85-a4340d55b8fc" providerId="AD" clId="Web-{3B228173-C767-3840-8D94-94A9D4B4BC3B}" dt="2022-03-30T19:43:30.125" v="73"/>
          <ac:spMkLst>
            <pc:docMk/>
            <pc:sldMk cId="4260911194" sldId="696"/>
            <ac:spMk id="7" creationId="{00000000-0000-0000-0000-000000000000}"/>
          </ac:spMkLst>
        </pc:spChg>
      </pc:sldChg>
      <pc:sldChg chg="delSp modSp">
        <pc:chgData name="Katie Williams" userId="S::ktwilliams@fhi360.org::5f1bf0e6-3ff6-4d92-8b85-a4340d55b8fc" providerId="AD" clId="Web-{3B228173-C767-3840-8D94-94A9D4B4BC3B}" dt="2022-03-30T18:44:05.281" v="37"/>
        <pc:sldMkLst>
          <pc:docMk/>
          <pc:sldMk cId="638909515" sldId="740"/>
        </pc:sldMkLst>
        <pc:spChg chg="ord">
          <ac:chgData name="Katie Williams" userId="S::ktwilliams@fhi360.org::5f1bf0e6-3ff6-4d92-8b85-a4340d55b8fc" providerId="AD" clId="Web-{3B228173-C767-3840-8D94-94A9D4B4BC3B}" dt="2022-03-30T18:44:01.921" v="36"/>
          <ac:spMkLst>
            <pc:docMk/>
            <pc:sldMk cId="638909515" sldId="740"/>
            <ac:spMk id="4" creationId="{49E1516E-79C6-4345-BC26-48F5A9DC4C52}"/>
          </ac:spMkLst>
        </pc:spChg>
        <pc:spChg chg="del">
          <ac:chgData name="Katie Williams" userId="S::ktwilliams@fhi360.org::5f1bf0e6-3ff6-4d92-8b85-a4340d55b8fc" providerId="AD" clId="Web-{3B228173-C767-3840-8D94-94A9D4B4BC3B}" dt="2022-03-30T18:44:05.281" v="37"/>
          <ac:spMkLst>
            <pc:docMk/>
            <pc:sldMk cId="638909515" sldId="740"/>
            <ac:spMk id="8" creationId="{00000000-0000-0000-0000-000000000000}"/>
          </ac:spMkLst>
        </pc:spChg>
      </pc:sldChg>
      <pc:sldChg chg="delSp">
        <pc:chgData name="Katie Williams" userId="S::ktwilliams@fhi360.org::5f1bf0e6-3ff6-4d92-8b85-a4340d55b8fc" providerId="AD" clId="Web-{3B228173-C767-3840-8D94-94A9D4B4BC3B}" dt="2022-03-30T19:40:09.619" v="41"/>
        <pc:sldMkLst>
          <pc:docMk/>
          <pc:sldMk cId="1404085321" sldId="741"/>
        </pc:sldMkLst>
        <pc:spChg chg="del">
          <ac:chgData name="Katie Williams" userId="S::ktwilliams@fhi360.org::5f1bf0e6-3ff6-4d92-8b85-a4340d55b8fc" providerId="AD" clId="Web-{3B228173-C767-3840-8D94-94A9D4B4BC3B}" dt="2022-03-30T19:40:09.619" v="41"/>
          <ac:spMkLst>
            <pc:docMk/>
            <pc:sldMk cId="1404085321" sldId="741"/>
            <ac:spMk id="7" creationId="{00000000-0000-0000-0000-000000000000}"/>
          </ac:spMkLst>
        </pc:spChg>
      </pc:sldChg>
      <pc:sldChg chg="delSp">
        <pc:chgData name="Katie Williams" userId="S::ktwilliams@fhi360.org::5f1bf0e6-3ff6-4d92-8b85-a4340d55b8fc" providerId="AD" clId="Web-{3B228173-C767-3840-8D94-94A9D4B4BC3B}" dt="2022-03-30T19:40:43.057" v="47"/>
        <pc:sldMkLst>
          <pc:docMk/>
          <pc:sldMk cId="3988004066" sldId="836"/>
        </pc:sldMkLst>
        <pc:spChg chg="del">
          <ac:chgData name="Katie Williams" userId="S::ktwilliams@fhi360.org::5f1bf0e6-3ff6-4d92-8b85-a4340d55b8fc" providerId="AD" clId="Web-{3B228173-C767-3840-8D94-94A9D4B4BC3B}" dt="2022-03-30T19:40:43.057" v="47"/>
          <ac:spMkLst>
            <pc:docMk/>
            <pc:sldMk cId="3988004066" sldId="836"/>
            <ac:spMk id="5" creationId="{00000000-0000-0000-0000-000000000000}"/>
          </ac:spMkLst>
        </pc:spChg>
      </pc:sldChg>
      <pc:sldChg chg="delSp modSp">
        <pc:chgData name="Katie Williams" userId="S::ktwilliams@fhi360.org::5f1bf0e6-3ff6-4d92-8b85-a4340d55b8fc" providerId="AD" clId="Web-{3B228173-C767-3840-8D94-94A9D4B4BC3B}" dt="2022-03-30T19:40:33.417" v="45"/>
        <pc:sldMkLst>
          <pc:docMk/>
          <pc:sldMk cId="449149010" sldId="881"/>
        </pc:sldMkLst>
        <pc:spChg chg="mod">
          <ac:chgData name="Katie Williams" userId="S::ktwilliams@fhi360.org::5f1bf0e6-3ff6-4d92-8b85-a4340d55b8fc" providerId="AD" clId="Web-{3B228173-C767-3840-8D94-94A9D4B4BC3B}" dt="2022-03-30T17:44:47.626" v="1" actId="20577"/>
          <ac:spMkLst>
            <pc:docMk/>
            <pc:sldMk cId="449149010" sldId="881"/>
            <ac:spMk id="3" creationId="{CC854B32-A9B7-4777-ACC5-249F7FA59F63}"/>
          </ac:spMkLst>
        </pc:spChg>
        <pc:spChg chg="del">
          <ac:chgData name="Katie Williams" userId="S::ktwilliams@fhi360.org::5f1bf0e6-3ff6-4d92-8b85-a4340d55b8fc" providerId="AD" clId="Web-{3B228173-C767-3840-8D94-94A9D4B4BC3B}" dt="2022-03-30T19:40:33.417" v="45"/>
          <ac:spMkLst>
            <pc:docMk/>
            <pc:sldMk cId="449149010" sldId="881"/>
            <ac:spMk id="8" creationId="{00000000-0000-0000-0000-000000000000}"/>
          </ac:spMkLst>
        </pc:spChg>
      </pc:sldChg>
      <pc:sldChg chg="delSp">
        <pc:chgData name="Katie Williams" userId="S::ktwilliams@fhi360.org::5f1bf0e6-3ff6-4d92-8b85-a4340d55b8fc" providerId="AD" clId="Web-{3B228173-C767-3840-8D94-94A9D4B4BC3B}" dt="2022-03-30T18:45:15.907" v="38"/>
        <pc:sldMkLst>
          <pc:docMk/>
          <pc:sldMk cId="3231292252" sldId="883"/>
        </pc:sldMkLst>
        <pc:spChg chg="del">
          <ac:chgData name="Katie Williams" userId="S::ktwilliams@fhi360.org::5f1bf0e6-3ff6-4d92-8b85-a4340d55b8fc" providerId="AD" clId="Web-{3B228173-C767-3840-8D94-94A9D4B4BC3B}" dt="2022-03-30T18:45:15.907" v="38"/>
          <ac:spMkLst>
            <pc:docMk/>
            <pc:sldMk cId="3231292252" sldId="883"/>
            <ac:spMk id="4" creationId="{00000000-0000-0000-0000-000000000000}"/>
          </ac:spMkLst>
        </pc:spChg>
      </pc:sldChg>
      <pc:sldChg chg="delSp">
        <pc:chgData name="Katie Williams" userId="S::ktwilliams@fhi360.org::5f1bf0e6-3ff6-4d92-8b85-a4340d55b8fc" providerId="AD" clId="Web-{3B228173-C767-3840-8D94-94A9D4B4BC3B}" dt="2022-03-30T19:42:40.436" v="64"/>
        <pc:sldMkLst>
          <pc:docMk/>
          <pc:sldMk cId="4163471799" sldId="896"/>
        </pc:sldMkLst>
        <pc:spChg chg="del">
          <ac:chgData name="Katie Williams" userId="S::ktwilliams@fhi360.org::5f1bf0e6-3ff6-4d92-8b85-a4340d55b8fc" providerId="AD" clId="Web-{3B228173-C767-3840-8D94-94A9D4B4BC3B}" dt="2022-03-30T19:42:40.436" v="64"/>
          <ac:spMkLst>
            <pc:docMk/>
            <pc:sldMk cId="4163471799" sldId="896"/>
            <ac:spMk id="5" creationId="{00000000-0000-0000-0000-000000000000}"/>
          </ac:spMkLst>
        </pc:spChg>
      </pc:sldChg>
      <pc:sldChg chg="delSp">
        <pc:chgData name="Katie Williams" userId="S::ktwilliams@fhi360.org::5f1bf0e6-3ff6-4d92-8b85-a4340d55b8fc" providerId="AD" clId="Web-{3B228173-C767-3840-8D94-94A9D4B4BC3B}" dt="2022-03-30T19:44:18.158" v="90"/>
        <pc:sldMkLst>
          <pc:docMk/>
          <pc:sldMk cId="1347401204" sldId="905"/>
        </pc:sldMkLst>
        <pc:spChg chg="del">
          <ac:chgData name="Katie Williams" userId="S::ktwilliams@fhi360.org::5f1bf0e6-3ff6-4d92-8b85-a4340d55b8fc" providerId="AD" clId="Web-{3B228173-C767-3840-8D94-94A9D4B4BC3B}" dt="2022-03-30T19:44:18.158" v="90"/>
          <ac:spMkLst>
            <pc:docMk/>
            <pc:sldMk cId="1347401204" sldId="905"/>
            <ac:spMk id="5" creationId="{00000000-0000-0000-0000-000000000000}"/>
          </ac:spMkLst>
        </pc:spChg>
      </pc:sldChg>
      <pc:sldChg chg="delSp">
        <pc:chgData name="Katie Williams" userId="S::ktwilliams@fhi360.org::5f1bf0e6-3ff6-4d92-8b85-a4340d55b8fc" providerId="AD" clId="Web-{3B228173-C767-3840-8D94-94A9D4B4BC3B}" dt="2022-03-30T19:39:51.447" v="40"/>
        <pc:sldMkLst>
          <pc:docMk/>
          <pc:sldMk cId="4268941708" sldId="4332"/>
        </pc:sldMkLst>
        <pc:spChg chg="del">
          <ac:chgData name="Katie Williams" userId="S::ktwilliams@fhi360.org::5f1bf0e6-3ff6-4d92-8b85-a4340d55b8fc" providerId="AD" clId="Web-{3B228173-C767-3840-8D94-94A9D4B4BC3B}" dt="2022-03-30T19:39:51.447" v="40"/>
          <ac:spMkLst>
            <pc:docMk/>
            <pc:sldMk cId="4268941708" sldId="4332"/>
            <ac:spMk id="6" creationId="{00000000-0000-0000-0000-000000000000}"/>
          </ac:spMkLst>
        </pc:spChg>
      </pc:sldChg>
      <pc:sldChg chg="delSp">
        <pc:chgData name="Katie Williams" userId="S::ktwilliams@fhi360.org::5f1bf0e6-3ff6-4d92-8b85-a4340d55b8fc" providerId="AD" clId="Web-{3B228173-C767-3840-8D94-94A9D4B4BC3B}" dt="2022-03-30T19:41:37.934" v="54"/>
        <pc:sldMkLst>
          <pc:docMk/>
          <pc:sldMk cId="3950557295" sldId="4382"/>
        </pc:sldMkLst>
        <pc:spChg chg="del">
          <ac:chgData name="Katie Williams" userId="S::ktwilliams@fhi360.org::5f1bf0e6-3ff6-4d92-8b85-a4340d55b8fc" providerId="AD" clId="Web-{3B228173-C767-3840-8D94-94A9D4B4BC3B}" dt="2022-03-30T19:41:37.934" v="54"/>
          <ac:spMkLst>
            <pc:docMk/>
            <pc:sldMk cId="3950557295" sldId="4382"/>
            <ac:spMk id="7" creationId="{00000000-0000-0000-0000-000000000000}"/>
          </ac:spMkLst>
        </pc:spChg>
      </pc:sldChg>
      <pc:sldChg chg="delSp">
        <pc:chgData name="Katie Williams" userId="S::ktwilliams@fhi360.org::5f1bf0e6-3ff6-4d92-8b85-a4340d55b8fc" providerId="AD" clId="Web-{3B228173-C767-3840-8D94-94A9D4B4BC3B}" dt="2022-03-30T19:41:23.731" v="52"/>
        <pc:sldMkLst>
          <pc:docMk/>
          <pc:sldMk cId="4207326870" sldId="4393"/>
        </pc:sldMkLst>
        <pc:spChg chg="del">
          <ac:chgData name="Katie Williams" userId="S::ktwilliams@fhi360.org::5f1bf0e6-3ff6-4d92-8b85-a4340d55b8fc" providerId="AD" clId="Web-{3B228173-C767-3840-8D94-94A9D4B4BC3B}" dt="2022-03-30T19:41:23.731" v="52"/>
          <ac:spMkLst>
            <pc:docMk/>
            <pc:sldMk cId="4207326870" sldId="4393"/>
            <ac:spMk id="8" creationId="{00000000-0000-0000-0000-000000000000}"/>
          </ac:spMkLst>
        </pc:spChg>
      </pc:sldChg>
      <pc:sldChg chg="delSp modSp">
        <pc:chgData name="Katie Williams" userId="S::ktwilliams@fhi360.org::5f1bf0e6-3ff6-4d92-8b85-a4340d55b8fc" providerId="AD" clId="Web-{3B228173-C767-3840-8D94-94A9D4B4BC3B}" dt="2022-03-30T19:41:19.496" v="51"/>
        <pc:sldMkLst>
          <pc:docMk/>
          <pc:sldMk cId="2484784773" sldId="4398"/>
        </pc:sldMkLst>
        <pc:spChg chg="mod">
          <ac:chgData name="Katie Williams" userId="S::ktwilliams@fhi360.org::5f1bf0e6-3ff6-4d92-8b85-a4340d55b8fc" providerId="AD" clId="Web-{3B228173-C767-3840-8D94-94A9D4B4BC3B}" dt="2022-03-30T17:45:08.127" v="5" actId="20577"/>
          <ac:spMkLst>
            <pc:docMk/>
            <pc:sldMk cId="2484784773" sldId="4398"/>
            <ac:spMk id="3" creationId="{CC854B32-A9B7-4777-ACC5-249F7FA59F63}"/>
          </ac:spMkLst>
        </pc:spChg>
        <pc:spChg chg="del">
          <ac:chgData name="Katie Williams" userId="S::ktwilliams@fhi360.org::5f1bf0e6-3ff6-4d92-8b85-a4340d55b8fc" providerId="AD" clId="Web-{3B228173-C767-3840-8D94-94A9D4B4BC3B}" dt="2022-03-30T19:41:19.496" v="51"/>
          <ac:spMkLst>
            <pc:docMk/>
            <pc:sldMk cId="2484784773" sldId="4398"/>
            <ac:spMk id="8" creationId="{00000000-0000-0000-0000-000000000000}"/>
          </ac:spMkLst>
        </pc:spChg>
      </pc:sldChg>
      <pc:sldChg chg="delSp modSp">
        <pc:chgData name="Katie Williams" userId="S::ktwilliams@fhi360.org::5f1bf0e6-3ff6-4d92-8b85-a4340d55b8fc" providerId="AD" clId="Web-{3B228173-C767-3840-8D94-94A9D4B4BC3B}" dt="2022-03-30T19:41:53.981" v="57"/>
        <pc:sldMkLst>
          <pc:docMk/>
          <pc:sldMk cId="516655927" sldId="4399"/>
        </pc:sldMkLst>
        <pc:spChg chg="mod">
          <ac:chgData name="Katie Williams" userId="S::ktwilliams@fhi360.org::5f1bf0e6-3ff6-4d92-8b85-a4340d55b8fc" providerId="AD" clId="Web-{3B228173-C767-3840-8D94-94A9D4B4BC3B}" dt="2022-03-30T17:45:22.440" v="7" actId="20577"/>
          <ac:spMkLst>
            <pc:docMk/>
            <pc:sldMk cId="516655927" sldId="4399"/>
            <ac:spMk id="3" creationId="{CC854B32-A9B7-4777-ACC5-249F7FA59F63}"/>
          </ac:spMkLst>
        </pc:spChg>
        <pc:spChg chg="del">
          <ac:chgData name="Katie Williams" userId="S::ktwilliams@fhi360.org::5f1bf0e6-3ff6-4d92-8b85-a4340d55b8fc" providerId="AD" clId="Web-{3B228173-C767-3840-8D94-94A9D4B4BC3B}" dt="2022-03-30T19:41:53.981" v="57"/>
          <ac:spMkLst>
            <pc:docMk/>
            <pc:sldMk cId="516655927" sldId="4399"/>
            <ac:spMk id="8" creationId="{00000000-0000-0000-0000-000000000000}"/>
          </ac:spMkLst>
        </pc:spChg>
      </pc:sldChg>
      <pc:sldChg chg="delSp modSp">
        <pc:chgData name="Katie Williams" userId="S::ktwilliams@fhi360.org::5f1bf0e6-3ff6-4d92-8b85-a4340d55b8fc" providerId="AD" clId="Web-{3B228173-C767-3840-8D94-94A9D4B4BC3B}" dt="2022-03-30T19:41:59.841" v="59"/>
        <pc:sldMkLst>
          <pc:docMk/>
          <pc:sldMk cId="2935061242" sldId="4404"/>
        </pc:sldMkLst>
        <pc:spChg chg="mod">
          <ac:chgData name="Katie Williams" userId="S::ktwilliams@fhi360.org::5f1bf0e6-3ff6-4d92-8b85-a4340d55b8fc" providerId="AD" clId="Web-{3B228173-C767-3840-8D94-94A9D4B4BC3B}" dt="2022-03-30T17:45:29.660" v="9" actId="20577"/>
          <ac:spMkLst>
            <pc:docMk/>
            <pc:sldMk cId="2935061242" sldId="4404"/>
            <ac:spMk id="3" creationId="{CC854B32-A9B7-4777-ACC5-249F7FA59F63}"/>
          </ac:spMkLst>
        </pc:spChg>
        <pc:spChg chg="del">
          <ac:chgData name="Katie Williams" userId="S::ktwilliams@fhi360.org::5f1bf0e6-3ff6-4d92-8b85-a4340d55b8fc" providerId="AD" clId="Web-{3B228173-C767-3840-8D94-94A9D4B4BC3B}" dt="2022-03-30T19:41:59.841" v="59"/>
          <ac:spMkLst>
            <pc:docMk/>
            <pc:sldMk cId="2935061242" sldId="4404"/>
            <ac:spMk id="8" creationId="{00000000-0000-0000-0000-000000000000}"/>
          </ac:spMkLst>
        </pc:spChg>
      </pc:sldChg>
      <pc:sldChg chg="delSp">
        <pc:chgData name="Katie Williams" userId="S::ktwilliams@fhi360.org::5f1bf0e6-3ff6-4d92-8b85-a4340d55b8fc" providerId="AD" clId="Web-{3B228173-C767-3840-8D94-94A9D4B4BC3B}" dt="2022-03-30T19:42:18.201" v="60"/>
        <pc:sldMkLst>
          <pc:docMk/>
          <pc:sldMk cId="2489750317" sldId="4409"/>
        </pc:sldMkLst>
        <pc:spChg chg="del">
          <ac:chgData name="Katie Williams" userId="S::ktwilliams@fhi360.org::5f1bf0e6-3ff6-4d92-8b85-a4340d55b8fc" providerId="AD" clId="Web-{3B228173-C767-3840-8D94-94A9D4B4BC3B}" dt="2022-03-30T19:42:18.201" v="60"/>
          <ac:spMkLst>
            <pc:docMk/>
            <pc:sldMk cId="2489750317" sldId="4409"/>
            <ac:spMk id="5" creationId="{00000000-0000-0000-0000-000000000000}"/>
          </ac:spMkLst>
        </pc:spChg>
      </pc:sldChg>
      <pc:sldChg chg="modSp">
        <pc:chgData name="Katie Williams" userId="S::ktwilliams@fhi360.org::5f1bf0e6-3ff6-4d92-8b85-a4340d55b8fc" providerId="AD" clId="Web-{3B228173-C767-3840-8D94-94A9D4B4BC3B}" dt="2022-03-30T18:10:28.302" v="32"/>
        <pc:sldMkLst>
          <pc:docMk/>
          <pc:sldMk cId="4053049912" sldId="4434"/>
        </pc:sldMkLst>
        <pc:graphicFrameChg chg="mod modGraphic">
          <ac:chgData name="Katie Williams" userId="S::ktwilliams@fhi360.org::5f1bf0e6-3ff6-4d92-8b85-a4340d55b8fc" providerId="AD" clId="Web-{3B228173-C767-3840-8D94-94A9D4B4BC3B}" dt="2022-03-30T18:10:28.302" v="32"/>
          <ac:graphicFrameMkLst>
            <pc:docMk/>
            <pc:sldMk cId="4053049912" sldId="4434"/>
            <ac:graphicFrameMk id="12" creationId="{6A8DE6FB-AB0F-465D-8218-D7021E10A724}"/>
          </ac:graphicFrameMkLst>
        </pc:graphicFrameChg>
      </pc:sldChg>
      <pc:sldChg chg="delSp">
        <pc:chgData name="Katie Williams" userId="S::ktwilliams@fhi360.org::5f1bf0e6-3ff6-4d92-8b85-a4340d55b8fc" providerId="AD" clId="Web-{3B228173-C767-3840-8D94-94A9D4B4BC3B}" dt="2022-03-30T19:43:28.359" v="72"/>
        <pc:sldMkLst>
          <pc:docMk/>
          <pc:sldMk cId="4108637677" sldId="4435"/>
        </pc:sldMkLst>
        <pc:spChg chg="del">
          <ac:chgData name="Katie Williams" userId="S::ktwilliams@fhi360.org::5f1bf0e6-3ff6-4d92-8b85-a4340d55b8fc" providerId="AD" clId="Web-{3B228173-C767-3840-8D94-94A9D4B4BC3B}" dt="2022-03-30T19:43:28.359" v="72"/>
          <ac:spMkLst>
            <pc:docMk/>
            <pc:sldMk cId="4108637677" sldId="4435"/>
            <ac:spMk id="5" creationId="{00000000-0000-0000-0000-000000000000}"/>
          </ac:spMkLst>
        </pc:spChg>
      </pc:sldChg>
      <pc:sldChg chg="delSp">
        <pc:chgData name="Katie Williams" userId="S::ktwilliams@fhi360.org::5f1bf0e6-3ff6-4d92-8b85-a4340d55b8fc" providerId="AD" clId="Web-{3B228173-C767-3840-8D94-94A9D4B4BC3B}" dt="2022-03-30T19:43:23.812" v="70"/>
        <pc:sldMkLst>
          <pc:docMk/>
          <pc:sldMk cId="633006696" sldId="4442"/>
        </pc:sldMkLst>
        <pc:spChg chg="del">
          <ac:chgData name="Katie Williams" userId="S::ktwilliams@fhi360.org::5f1bf0e6-3ff6-4d92-8b85-a4340d55b8fc" providerId="AD" clId="Web-{3B228173-C767-3840-8D94-94A9D4B4BC3B}" dt="2022-03-30T19:43:23.812" v="70"/>
          <ac:spMkLst>
            <pc:docMk/>
            <pc:sldMk cId="633006696" sldId="4442"/>
            <ac:spMk id="5" creationId="{00000000-0000-0000-0000-000000000000}"/>
          </ac:spMkLst>
        </pc:spChg>
      </pc:sldChg>
      <pc:sldChg chg="delSp">
        <pc:chgData name="Katie Williams" userId="S::ktwilliams@fhi360.org::5f1bf0e6-3ff6-4d92-8b85-a4340d55b8fc" providerId="AD" clId="Web-{3B228173-C767-3840-8D94-94A9D4B4BC3B}" dt="2022-03-30T19:43:26.187" v="71"/>
        <pc:sldMkLst>
          <pc:docMk/>
          <pc:sldMk cId="1029497246" sldId="4447"/>
        </pc:sldMkLst>
        <pc:spChg chg="del">
          <ac:chgData name="Katie Williams" userId="S::ktwilliams@fhi360.org::5f1bf0e6-3ff6-4d92-8b85-a4340d55b8fc" providerId="AD" clId="Web-{3B228173-C767-3840-8D94-94A9D4B4BC3B}" dt="2022-03-30T19:43:26.187" v="71"/>
          <ac:spMkLst>
            <pc:docMk/>
            <pc:sldMk cId="1029497246" sldId="4447"/>
            <ac:spMk id="5" creationId="{00000000-0000-0000-0000-000000000000}"/>
          </ac:spMkLst>
        </pc:spChg>
      </pc:sldChg>
      <pc:sldChg chg="delSp">
        <pc:chgData name="Katie Williams" userId="S::ktwilliams@fhi360.org::5f1bf0e6-3ff6-4d92-8b85-a4340d55b8fc" providerId="AD" clId="Web-{3B228173-C767-3840-8D94-94A9D4B4BC3B}" dt="2022-03-30T19:43:34.359" v="75"/>
        <pc:sldMkLst>
          <pc:docMk/>
          <pc:sldMk cId="4108879579" sldId="4452"/>
        </pc:sldMkLst>
        <pc:spChg chg="del">
          <ac:chgData name="Katie Williams" userId="S::ktwilliams@fhi360.org::5f1bf0e6-3ff6-4d92-8b85-a4340d55b8fc" providerId="AD" clId="Web-{3B228173-C767-3840-8D94-94A9D4B4BC3B}" dt="2022-03-30T19:43:34.359" v="75"/>
          <ac:spMkLst>
            <pc:docMk/>
            <pc:sldMk cId="4108879579" sldId="4452"/>
            <ac:spMk id="5" creationId="{00000000-0000-0000-0000-000000000000}"/>
          </ac:spMkLst>
        </pc:spChg>
      </pc:sldChg>
      <pc:sldChg chg="delSp">
        <pc:chgData name="Katie Williams" userId="S::ktwilliams@fhi360.org::5f1bf0e6-3ff6-4d92-8b85-a4340d55b8fc" providerId="AD" clId="Web-{3B228173-C767-3840-8D94-94A9D4B4BC3B}" dt="2022-03-30T19:44:00.423" v="81"/>
        <pc:sldMkLst>
          <pc:docMk/>
          <pc:sldMk cId="1074593723" sldId="4454"/>
        </pc:sldMkLst>
        <pc:spChg chg="del">
          <ac:chgData name="Katie Williams" userId="S::ktwilliams@fhi360.org::5f1bf0e6-3ff6-4d92-8b85-a4340d55b8fc" providerId="AD" clId="Web-{3B228173-C767-3840-8D94-94A9D4B4BC3B}" dt="2022-03-30T19:44:00.423" v="81"/>
          <ac:spMkLst>
            <pc:docMk/>
            <pc:sldMk cId="1074593723" sldId="4454"/>
            <ac:spMk id="5" creationId="{00000000-0000-0000-0000-000000000000}"/>
          </ac:spMkLst>
        </pc:spChg>
      </pc:sldChg>
      <pc:sldChg chg="delSp">
        <pc:chgData name="Katie Williams" userId="S::ktwilliams@fhi360.org::5f1bf0e6-3ff6-4d92-8b85-a4340d55b8fc" providerId="AD" clId="Web-{3B228173-C767-3840-8D94-94A9D4B4BC3B}" dt="2022-03-30T19:44:01.876" v="82"/>
        <pc:sldMkLst>
          <pc:docMk/>
          <pc:sldMk cId="2494964008" sldId="4455"/>
        </pc:sldMkLst>
        <pc:spChg chg="del">
          <ac:chgData name="Katie Williams" userId="S::ktwilliams@fhi360.org::5f1bf0e6-3ff6-4d92-8b85-a4340d55b8fc" providerId="AD" clId="Web-{3B228173-C767-3840-8D94-94A9D4B4BC3B}" dt="2022-03-30T19:44:01.876" v="82"/>
          <ac:spMkLst>
            <pc:docMk/>
            <pc:sldMk cId="2494964008" sldId="4455"/>
            <ac:spMk id="5" creationId="{00000000-0000-0000-0000-000000000000}"/>
          </ac:spMkLst>
        </pc:spChg>
      </pc:sldChg>
      <pc:sldChg chg="delSp">
        <pc:chgData name="Katie Williams" userId="S::ktwilliams@fhi360.org::5f1bf0e6-3ff6-4d92-8b85-a4340d55b8fc" providerId="AD" clId="Web-{3B228173-C767-3840-8D94-94A9D4B4BC3B}" dt="2022-03-30T19:43:37.141" v="77"/>
        <pc:sldMkLst>
          <pc:docMk/>
          <pc:sldMk cId="2924328250" sldId="4456"/>
        </pc:sldMkLst>
        <pc:spChg chg="del">
          <ac:chgData name="Katie Williams" userId="S::ktwilliams@fhi360.org::5f1bf0e6-3ff6-4d92-8b85-a4340d55b8fc" providerId="AD" clId="Web-{3B228173-C767-3840-8D94-94A9D4B4BC3B}" dt="2022-03-30T19:43:37.141" v="77"/>
          <ac:spMkLst>
            <pc:docMk/>
            <pc:sldMk cId="2924328250" sldId="4456"/>
            <ac:spMk id="5" creationId="{00000000-0000-0000-0000-000000000000}"/>
          </ac:spMkLst>
        </pc:spChg>
      </pc:sldChg>
      <pc:sldChg chg="delSp">
        <pc:chgData name="Katie Williams" userId="S::ktwilliams@fhi360.org::5f1bf0e6-3ff6-4d92-8b85-a4340d55b8fc" providerId="AD" clId="Web-{3B228173-C767-3840-8D94-94A9D4B4BC3B}" dt="2022-03-30T19:43:47.516" v="78"/>
        <pc:sldMkLst>
          <pc:docMk/>
          <pc:sldMk cId="2715910120" sldId="4462"/>
        </pc:sldMkLst>
        <pc:spChg chg="del">
          <ac:chgData name="Katie Williams" userId="S::ktwilliams@fhi360.org::5f1bf0e6-3ff6-4d92-8b85-a4340d55b8fc" providerId="AD" clId="Web-{3B228173-C767-3840-8D94-94A9D4B4BC3B}" dt="2022-03-30T19:43:47.516" v="78"/>
          <ac:spMkLst>
            <pc:docMk/>
            <pc:sldMk cId="2715910120" sldId="4462"/>
            <ac:spMk id="5" creationId="{00000000-0000-0000-0000-000000000000}"/>
          </ac:spMkLst>
        </pc:spChg>
      </pc:sldChg>
      <pc:sldChg chg="modSp">
        <pc:chgData name="Katie Williams" userId="S::ktwilliams@fhi360.org::5f1bf0e6-3ff6-4d92-8b85-a4340d55b8fc" providerId="AD" clId="Web-{3B228173-C767-3840-8D94-94A9D4B4BC3B}" dt="2022-03-30T18:06:03.600" v="10" actId="20577"/>
        <pc:sldMkLst>
          <pc:docMk/>
          <pc:sldMk cId="4098802753" sldId="4468"/>
        </pc:sldMkLst>
        <pc:spChg chg="mod">
          <ac:chgData name="Katie Williams" userId="S::ktwilliams@fhi360.org::5f1bf0e6-3ff6-4d92-8b85-a4340d55b8fc" providerId="AD" clId="Web-{3B228173-C767-3840-8D94-94A9D4B4BC3B}" dt="2022-03-30T18:06:03.600" v="10" actId="20577"/>
          <ac:spMkLst>
            <pc:docMk/>
            <pc:sldMk cId="4098802753" sldId="4468"/>
            <ac:spMk id="2" creationId="{00000000-0000-0000-0000-000000000000}"/>
          </ac:spMkLst>
        </pc:spChg>
      </pc:sldChg>
      <pc:sldChg chg="delSp modSp">
        <pc:chgData name="Katie Williams" userId="S::ktwilliams@fhi360.org::5f1bf0e6-3ff6-4d92-8b85-a4340d55b8fc" providerId="AD" clId="Web-{3B228173-C767-3840-8D94-94A9D4B4BC3B}" dt="2022-03-30T19:40:34.792" v="46"/>
        <pc:sldMkLst>
          <pc:docMk/>
          <pc:sldMk cId="681257281" sldId="4476"/>
        </pc:sldMkLst>
        <pc:spChg chg="mod">
          <ac:chgData name="Katie Williams" userId="S::ktwilliams@fhi360.org::5f1bf0e6-3ff6-4d92-8b85-a4340d55b8fc" providerId="AD" clId="Web-{3B228173-C767-3840-8D94-94A9D4B4BC3B}" dt="2022-03-30T17:44:58.017" v="3" actId="20577"/>
          <ac:spMkLst>
            <pc:docMk/>
            <pc:sldMk cId="681257281" sldId="4476"/>
            <ac:spMk id="3" creationId="{CC854B32-A9B7-4777-ACC5-249F7FA59F63}"/>
          </ac:spMkLst>
        </pc:spChg>
        <pc:spChg chg="del">
          <ac:chgData name="Katie Williams" userId="S::ktwilliams@fhi360.org::5f1bf0e6-3ff6-4d92-8b85-a4340d55b8fc" providerId="AD" clId="Web-{3B228173-C767-3840-8D94-94A9D4B4BC3B}" dt="2022-03-30T19:40:34.792" v="46"/>
          <ac:spMkLst>
            <pc:docMk/>
            <pc:sldMk cId="681257281" sldId="4476"/>
            <ac:spMk id="8" creationId="{00000000-0000-0000-0000-000000000000}"/>
          </ac:spMkLst>
        </pc:spChg>
      </pc:sldChg>
      <pc:sldChg chg="delSp">
        <pc:chgData name="Katie Williams" userId="S::ktwilliams@fhi360.org::5f1bf0e6-3ff6-4d92-8b85-a4340d55b8fc" providerId="AD" clId="Web-{3B228173-C767-3840-8D94-94A9D4B4BC3B}" dt="2022-03-30T19:41:33.059" v="53"/>
        <pc:sldMkLst>
          <pc:docMk/>
          <pc:sldMk cId="2245964486" sldId="4479"/>
        </pc:sldMkLst>
        <pc:spChg chg="del">
          <ac:chgData name="Katie Williams" userId="S::ktwilliams@fhi360.org::5f1bf0e6-3ff6-4d92-8b85-a4340d55b8fc" providerId="AD" clId="Web-{3B228173-C767-3840-8D94-94A9D4B4BC3B}" dt="2022-03-30T19:41:33.059" v="53"/>
          <ac:spMkLst>
            <pc:docMk/>
            <pc:sldMk cId="2245964486" sldId="4479"/>
            <ac:spMk id="8" creationId="{00000000-0000-0000-0000-000000000000}"/>
          </ac:spMkLst>
        </pc:spChg>
      </pc:sldChg>
      <pc:sldChg chg="delSp">
        <pc:chgData name="Katie Williams" userId="S::ktwilliams@fhi360.org::5f1bf0e6-3ff6-4d92-8b85-a4340d55b8fc" providerId="AD" clId="Web-{3B228173-C767-3840-8D94-94A9D4B4BC3B}" dt="2022-03-30T19:43:54.922" v="80"/>
        <pc:sldMkLst>
          <pc:docMk/>
          <pc:sldMk cId="2856781082" sldId="4508"/>
        </pc:sldMkLst>
        <pc:spChg chg="del">
          <ac:chgData name="Katie Williams" userId="S::ktwilliams@fhi360.org::5f1bf0e6-3ff6-4d92-8b85-a4340d55b8fc" providerId="AD" clId="Web-{3B228173-C767-3840-8D94-94A9D4B4BC3B}" dt="2022-03-30T19:43:54.922" v="80"/>
          <ac:spMkLst>
            <pc:docMk/>
            <pc:sldMk cId="2856781082" sldId="4508"/>
            <ac:spMk id="7" creationId="{00000000-0000-0000-0000-000000000000}"/>
          </ac:spMkLst>
        </pc:spChg>
      </pc:sldChg>
      <pc:sldChg chg="delSp">
        <pc:chgData name="Katie Williams" userId="S::ktwilliams@fhi360.org::5f1bf0e6-3ff6-4d92-8b85-a4340d55b8fc" providerId="AD" clId="Web-{3B228173-C767-3840-8D94-94A9D4B4BC3B}" dt="2022-03-30T19:43:53.579" v="79"/>
        <pc:sldMkLst>
          <pc:docMk/>
          <pc:sldMk cId="1029293630" sldId="4513"/>
        </pc:sldMkLst>
        <pc:spChg chg="del">
          <ac:chgData name="Katie Williams" userId="S::ktwilliams@fhi360.org::5f1bf0e6-3ff6-4d92-8b85-a4340d55b8fc" providerId="AD" clId="Web-{3B228173-C767-3840-8D94-94A9D4B4BC3B}" dt="2022-03-30T19:43:53.579" v="79"/>
          <ac:spMkLst>
            <pc:docMk/>
            <pc:sldMk cId="1029293630" sldId="4513"/>
            <ac:spMk id="5" creationId="{00000000-0000-0000-0000-000000000000}"/>
          </ac:spMkLst>
        </pc:spChg>
      </pc:sldChg>
      <pc:sldChg chg="delSp">
        <pc:chgData name="Katie Williams" userId="S::ktwilliams@fhi360.org::5f1bf0e6-3ff6-4d92-8b85-a4340d55b8fc" providerId="AD" clId="Web-{3B228173-C767-3840-8D94-94A9D4B4BC3B}" dt="2022-03-30T18:43:37.467" v="34"/>
        <pc:sldMkLst>
          <pc:docMk/>
          <pc:sldMk cId="2674391029" sldId="4642"/>
        </pc:sldMkLst>
        <pc:spChg chg="del">
          <ac:chgData name="Katie Williams" userId="S::ktwilliams@fhi360.org::5f1bf0e6-3ff6-4d92-8b85-a4340d55b8fc" providerId="AD" clId="Web-{3B228173-C767-3840-8D94-94A9D4B4BC3B}" dt="2022-03-30T18:43:37.467" v="34"/>
          <ac:spMkLst>
            <pc:docMk/>
            <pc:sldMk cId="2674391029" sldId="4642"/>
            <ac:spMk id="4" creationId="{00000000-0000-0000-0000-000000000000}"/>
          </ac:spMkLst>
        </pc:spChg>
      </pc:sldChg>
      <pc:sldChg chg="delSp">
        <pc:chgData name="Katie Williams" userId="S::ktwilliams@fhi360.org::5f1bf0e6-3ff6-4d92-8b85-a4340d55b8fc" providerId="AD" clId="Web-{3B228173-C767-3840-8D94-94A9D4B4BC3B}" dt="2022-03-30T19:42:47.686" v="66"/>
        <pc:sldMkLst>
          <pc:docMk/>
          <pc:sldMk cId="2705701725" sldId="4650"/>
        </pc:sldMkLst>
        <pc:spChg chg="del">
          <ac:chgData name="Katie Williams" userId="S::ktwilliams@fhi360.org::5f1bf0e6-3ff6-4d92-8b85-a4340d55b8fc" providerId="AD" clId="Web-{3B228173-C767-3840-8D94-94A9D4B4BC3B}" dt="2022-03-30T19:42:47.686" v="66"/>
          <ac:spMkLst>
            <pc:docMk/>
            <pc:sldMk cId="2705701725" sldId="4650"/>
            <ac:spMk id="5" creationId="{00000000-0000-0000-0000-000000000000}"/>
          </ac:spMkLst>
        </pc:spChg>
      </pc:sldChg>
      <pc:sldChg chg="delSp">
        <pc:chgData name="Katie Williams" userId="S::ktwilliams@fhi360.org::5f1bf0e6-3ff6-4d92-8b85-a4340d55b8fc" providerId="AD" clId="Web-{3B228173-C767-3840-8D94-94A9D4B4BC3B}" dt="2022-03-30T19:41:39.997" v="55"/>
        <pc:sldMkLst>
          <pc:docMk/>
          <pc:sldMk cId="2437928793" sldId="2147375389"/>
        </pc:sldMkLst>
        <pc:spChg chg="del">
          <ac:chgData name="Katie Williams" userId="S::ktwilliams@fhi360.org::5f1bf0e6-3ff6-4d92-8b85-a4340d55b8fc" providerId="AD" clId="Web-{3B228173-C767-3840-8D94-94A9D4B4BC3B}" dt="2022-03-30T19:41:39.997" v="55"/>
          <ac:spMkLst>
            <pc:docMk/>
            <pc:sldMk cId="2437928793" sldId="2147375389"/>
            <ac:spMk id="7" creationId="{00000000-0000-0000-0000-000000000000}"/>
          </ac:spMkLst>
        </pc:spChg>
      </pc:sldChg>
    </pc:docChg>
  </pc:docChgLst>
  <pc:docChgLst>
    <pc:chgData name="Katie Williams" userId="S::ktwilliams@fhi360.org::5f1bf0e6-3ff6-4d92-8b85-a4340d55b8fc" providerId="AD" clId="Web-{AEE3778B-76B4-7E47-F22E-A3807015779C}"/>
    <pc:docChg chg="modSld">
      <pc:chgData name="Katie Williams" userId="S::ktwilliams@fhi360.org::5f1bf0e6-3ff6-4d92-8b85-a4340d55b8fc" providerId="AD" clId="Web-{AEE3778B-76B4-7E47-F22E-A3807015779C}" dt="2022-03-31T19:16:37.654" v="4" actId="20577"/>
      <pc:docMkLst>
        <pc:docMk/>
      </pc:docMkLst>
      <pc:sldChg chg="modSp">
        <pc:chgData name="Katie Williams" userId="S::ktwilliams@fhi360.org::5f1bf0e6-3ff6-4d92-8b85-a4340d55b8fc" providerId="AD" clId="Web-{AEE3778B-76B4-7E47-F22E-A3807015779C}" dt="2022-03-31T19:16:37.654" v="4" actId="20577"/>
        <pc:sldMkLst>
          <pc:docMk/>
          <pc:sldMk cId="1304393813" sldId="516"/>
        </pc:sldMkLst>
        <pc:spChg chg="mod">
          <ac:chgData name="Katie Williams" userId="S::ktwilliams@fhi360.org::5f1bf0e6-3ff6-4d92-8b85-a4340d55b8fc" providerId="AD" clId="Web-{AEE3778B-76B4-7E47-F22E-A3807015779C}" dt="2022-03-31T19:16:37.654" v="4" actId="20577"/>
          <ac:spMkLst>
            <pc:docMk/>
            <pc:sldMk cId="1304393813" sldId="516"/>
            <ac:spMk id="2" creationId="{00000000-0000-0000-0000-000000000000}"/>
          </ac:spMkLst>
        </pc:spChg>
      </pc:sldChg>
    </pc:docChg>
  </pc:docChgLst>
  <pc:docChgLst>
    <pc:chgData name="Katie Williams" userId="5f1bf0e6-3ff6-4d92-8b85-a4340d55b8fc" providerId="ADAL" clId="{0968C155-FE3D-4D47-B680-A1F3D5D69F75}"/>
    <pc:docChg chg="undo redo custSel modSld">
      <pc:chgData name="Katie Williams" userId="5f1bf0e6-3ff6-4d92-8b85-a4340d55b8fc" providerId="ADAL" clId="{0968C155-FE3D-4D47-B680-A1F3D5D69F75}" dt="2022-06-06T19:40:57.257" v="67" actId="20577"/>
      <pc:docMkLst>
        <pc:docMk/>
      </pc:docMkLst>
      <pc:sldChg chg="addSp delSp modSp mod">
        <pc:chgData name="Katie Williams" userId="5f1bf0e6-3ff6-4d92-8b85-a4340d55b8fc" providerId="ADAL" clId="{0968C155-FE3D-4D47-B680-A1F3D5D69F75}" dt="2022-06-06T19:36:19.808" v="41" actId="404"/>
        <pc:sldMkLst>
          <pc:docMk/>
          <pc:sldMk cId="4207326870" sldId="4393"/>
        </pc:sldMkLst>
        <pc:spChg chg="mod">
          <ac:chgData name="Katie Williams" userId="5f1bf0e6-3ff6-4d92-8b85-a4340d55b8fc" providerId="ADAL" clId="{0968C155-FE3D-4D47-B680-A1F3D5D69F75}" dt="2022-06-06T19:36:19.808" v="41" actId="404"/>
          <ac:spMkLst>
            <pc:docMk/>
            <pc:sldMk cId="4207326870" sldId="4393"/>
            <ac:spMk id="10" creationId="{E4AF9819-D3FA-49AF-9921-83136BDA05EA}"/>
          </ac:spMkLst>
        </pc:spChg>
        <pc:picChg chg="add mod ord">
          <ac:chgData name="Katie Williams" userId="5f1bf0e6-3ff6-4d92-8b85-a4340d55b8fc" providerId="ADAL" clId="{0968C155-FE3D-4D47-B680-A1F3D5D69F75}" dt="2022-06-06T19:34:50.103" v="35" actId="14100"/>
          <ac:picMkLst>
            <pc:docMk/>
            <pc:sldMk cId="4207326870" sldId="4393"/>
            <ac:picMk id="5" creationId="{FDDAD4F3-E918-4B97-ABAA-FDB4E5B7B1D5}"/>
          </ac:picMkLst>
        </pc:picChg>
        <pc:picChg chg="add del mod">
          <ac:chgData name="Katie Williams" userId="5f1bf0e6-3ff6-4d92-8b85-a4340d55b8fc" providerId="ADAL" clId="{0968C155-FE3D-4D47-B680-A1F3D5D69F75}" dt="2022-06-06T19:34:05.573" v="21" actId="478"/>
          <ac:picMkLst>
            <pc:docMk/>
            <pc:sldMk cId="4207326870" sldId="4393"/>
            <ac:picMk id="6" creationId="{5275CBD1-5C26-4D6B-9243-56AC71115D31}"/>
          </ac:picMkLst>
        </pc:picChg>
        <pc:picChg chg="del">
          <ac:chgData name="Katie Williams" userId="5f1bf0e6-3ff6-4d92-8b85-a4340d55b8fc" providerId="ADAL" clId="{0968C155-FE3D-4D47-B680-A1F3D5D69F75}" dt="2022-06-06T19:33:50.474" v="15" actId="478"/>
          <ac:picMkLst>
            <pc:docMk/>
            <pc:sldMk cId="4207326870" sldId="4393"/>
            <ac:picMk id="9" creationId="{E7F612D4-B532-46E2-B493-E14384CB6D73}"/>
          </ac:picMkLst>
        </pc:picChg>
      </pc:sldChg>
      <pc:sldChg chg="addSp delSp modSp mod modNotesTx">
        <pc:chgData name="Katie Williams" userId="5f1bf0e6-3ff6-4d92-8b85-a4340d55b8fc" providerId="ADAL" clId="{0968C155-FE3D-4D47-B680-A1F3D5D69F75}" dt="2022-06-06T19:33:30.601" v="14" actId="20577"/>
        <pc:sldMkLst>
          <pc:docMk/>
          <pc:sldMk cId="2484784773" sldId="4398"/>
        </pc:sldMkLst>
        <pc:spChg chg="mod">
          <ac:chgData name="Katie Williams" userId="5f1bf0e6-3ff6-4d92-8b85-a4340d55b8fc" providerId="ADAL" clId="{0968C155-FE3D-4D47-B680-A1F3D5D69F75}" dt="2022-06-03T15:21:23.883" v="5" actId="20577"/>
          <ac:spMkLst>
            <pc:docMk/>
            <pc:sldMk cId="2484784773" sldId="4398"/>
            <ac:spMk id="6" creationId="{C63F17F5-A300-4AEA-A80F-5E9AE2787D8B}"/>
          </ac:spMkLst>
        </pc:spChg>
        <pc:picChg chg="del">
          <ac:chgData name="Katie Williams" userId="5f1bf0e6-3ff6-4d92-8b85-a4340d55b8fc" providerId="ADAL" clId="{0968C155-FE3D-4D47-B680-A1F3D5D69F75}" dt="2022-06-06T19:32:52.106" v="6" actId="478"/>
          <ac:picMkLst>
            <pc:docMk/>
            <pc:sldMk cId="2484784773" sldId="4398"/>
            <ac:picMk id="4" creationId="{B0D5E230-E02B-DF87-F019-9CF9862C017F}"/>
          </ac:picMkLst>
        </pc:picChg>
        <pc:picChg chg="add mod ord">
          <ac:chgData name="Katie Williams" userId="5f1bf0e6-3ff6-4d92-8b85-a4340d55b8fc" providerId="ADAL" clId="{0968C155-FE3D-4D47-B680-A1F3D5D69F75}" dt="2022-06-06T19:33:04.677" v="10" actId="171"/>
          <ac:picMkLst>
            <pc:docMk/>
            <pc:sldMk cId="2484784773" sldId="4398"/>
            <ac:picMk id="8" creationId="{C181A5C2-8C14-4BC4-840B-B60D4E09210D}"/>
          </ac:picMkLst>
        </pc:picChg>
      </pc:sldChg>
      <pc:sldChg chg="addSp delSp modSp mod">
        <pc:chgData name="Katie Williams" userId="5f1bf0e6-3ff6-4d92-8b85-a4340d55b8fc" providerId="ADAL" clId="{0968C155-FE3D-4D47-B680-A1F3D5D69F75}" dt="2022-06-06T19:40:57.257" v="67" actId="20577"/>
        <pc:sldMkLst>
          <pc:docMk/>
          <pc:sldMk cId="3642083288" sldId="4451"/>
        </pc:sldMkLst>
        <pc:spChg chg="mod">
          <ac:chgData name="Katie Williams" userId="5f1bf0e6-3ff6-4d92-8b85-a4340d55b8fc" providerId="ADAL" clId="{0968C155-FE3D-4D47-B680-A1F3D5D69F75}" dt="2022-06-06T19:40:57.257" v="67" actId="20577"/>
          <ac:spMkLst>
            <pc:docMk/>
            <pc:sldMk cId="3642083288" sldId="4451"/>
            <ac:spMk id="3" creationId="{9B3E4F24-2424-4760-A1E8-6E3C94E4D462}"/>
          </ac:spMkLst>
        </pc:spChg>
        <pc:picChg chg="add del">
          <ac:chgData name="Katie Williams" userId="5f1bf0e6-3ff6-4d92-8b85-a4340d55b8fc" providerId="ADAL" clId="{0968C155-FE3D-4D47-B680-A1F3D5D69F75}" dt="2022-06-06T19:40:54.800" v="61" actId="478"/>
          <ac:picMkLst>
            <pc:docMk/>
            <pc:sldMk cId="3642083288" sldId="4451"/>
            <ac:picMk id="4" creationId="{5173DB9A-6491-4D11-ACF4-ADD4553FAC38}"/>
          </ac:picMkLst>
        </pc:picChg>
        <pc:picChg chg="add mod">
          <ac:chgData name="Katie Williams" userId="5f1bf0e6-3ff6-4d92-8b85-a4340d55b8fc" providerId="ADAL" clId="{0968C155-FE3D-4D47-B680-A1F3D5D69F75}" dt="2022-06-06T19:40:55.142" v="63" actId="1076"/>
          <ac:picMkLst>
            <pc:docMk/>
            <pc:sldMk cId="3642083288" sldId="4451"/>
            <ac:picMk id="5" creationId="{761E1ECA-D329-4511-AE86-AC2CA1DB86AA}"/>
          </ac:picMkLst>
        </pc:picChg>
      </pc:sldChg>
      <pc:sldChg chg="addSp delSp modSp mod">
        <pc:chgData name="Katie Williams" userId="5f1bf0e6-3ff6-4d92-8b85-a4340d55b8fc" providerId="ADAL" clId="{0968C155-FE3D-4D47-B680-A1F3D5D69F75}" dt="2022-06-06T19:40:55.511" v="65"/>
        <pc:sldMkLst>
          <pc:docMk/>
          <pc:sldMk cId="3923386932" sldId="4457"/>
        </pc:sldMkLst>
        <pc:picChg chg="add del">
          <ac:chgData name="Katie Williams" userId="5f1bf0e6-3ff6-4d92-8b85-a4340d55b8fc" providerId="ADAL" clId="{0968C155-FE3D-4D47-B680-A1F3D5D69F75}" dt="2022-06-06T19:40:55.314" v="64" actId="478"/>
          <ac:picMkLst>
            <pc:docMk/>
            <pc:sldMk cId="3923386932" sldId="4457"/>
            <ac:picMk id="4" creationId="{5173DB9A-6491-4D11-ACF4-ADD4553FAC38}"/>
          </ac:picMkLst>
        </pc:picChg>
        <pc:picChg chg="add del mod">
          <ac:chgData name="Katie Williams" userId="5f1bf0e6-3ff6-4d92-8b85-a4340d55b8fc" providerId="ADAL" clId="{0968C155-FE3D-4D47-B680-A1F3D5D69F75}" dt="2022-06-06T19:40:55.511" v="65"/>
          <ac:picMkLst>
            <pc:docMk/>
            <pc:sldMk cId="3923386932" sldId="4457"/>
            <ac:picMk id="5" creationId="{F5D39C03-6A7D-4823-8247-714E79395EB9}"/>
          </ac:picMkLst>
        </pc:picChg>
      </pc:sldChg>
    </pc:docChg>
  </pc:docChgLst>
  <pc:docChgLst>
    <pc:chgData name="Katie Williams" userId="S::ktwilliams@fhi360.org::5f1bf0e6-3ff6-4d92-8b85-a4340d55b8fc" providerId="AD" clId="Web-{A2B33BFF-766F-A76B-BFA5-0046A5298B68}"/>
    <pc:docChg chg="modSld">
      <pc:chgData name="Katie Williams" userId="S::ktwilliams@fhi360.org::5f1bf0e6-3ff6-4d92-8b85-a4340d55b8fc" providerId="AD" clId="Web-{A2B33BFF-766F-A76B-BFA5-0046A5298B68}" dt="2022-06-06T19:28:11.546" v="4" actId="14100"/>
      <pc:docMkLst>
        <pc:docMk/>
      </pc:docMkLst>
      <pc:sldChg chg="addSp delSp modSp">
        <pc:chgData name="Katie Williams" userId="S::ktwilliams@fhi360.org::5f1bf0e6-3ff6-4d92-8b85-a4340d55b8fc" providerId="AD" clId="Web-{A2B33BFF-766F-A76B-BFA5-0046A5298B68}" dt="2022-06-06T19:28:11.546" v="4" actId="14100"/>
        <pc:sldMkLst>
          <pc:docMk/>
          <pc:sldMk cId="2484784773" sldId="4398"/>
        </pc:sldMkLst>
        <pc:picChg chg="add mod">
          <ac:chgData name="Katie Williams" userId="S::ktwilliams@fhi360.org::5f1bf0e6-3ff6-4d92-8b85-a4340d55b8fc" providerId="AD" clId="Web-{A2B33BFF-766F-A76B-BFA5-0046A5298B68}" dt="2022-06-06T19:28:11.546" v="4" actId="14100"/>
          <ac:picMkLst>
            <pc:docMk/>
            <pc:sldMk cId="2484784773" sldId="4398"/>
            <ac:picMk id="4" creationId="{B0D5E230-E02B-DF87-F019-9CF9862C017F}"/>
          </ac:picMkLst>
        </pc:picChg>
        <pc:picChg chg="del">
          <ac:chgData name="Katie Williams" userId="S::ktwilliams@fhi360.org::5f1bf0e6-3ff6-4d92-8b85-a4340d55b8fc" providerId="AD" clId="Web-{A2B33BFF-766F-A76B-BFA5-0046A5298B68}" dt="2022-06-06T19:27:37.920" v="0"/>
          <ac:picMkLst>
            <pc:docMk/>
            <pc:sldMk cId="2484784773" sldId="4398"/>
            <ac:picMk id="7" creationId="{C09B1A8B-09EC-48D4-8A14-B49DE0A62549}"/>
          </ac:picMkLst>
        </pc:picChg>
      </pc:sldChg>
    </pc:docChg>
  </pc:docChgLst>
  <pc:docChgLst>
    <pc:chgData name="Katie Williams" userId="S::ktwilliams@fhi360.org::5f1bf0e6-3ff6-4d92-8b85-a4340d55b8fc" providerId="AD" clId="Web-{41F33D36-7DAA-4ECE-3BE9-09CFCE0CF707}"/>
    <pc:docChg chg="modSld">
      <pc:chgData name="Katie Williams" userId="S::ktwilliams@fhi360.org::5f1bf0e6-3ff6-4d92-8b85-a4340d55b8fc" providerId="AD" clId="Web-{41F33D36-7DAA-4ECE-3BE9-09CFCE0CF707}" dt="2022-03-16T17:45:08.103" v="1" actId="20577"/>
      <pc:docMkLst>
        <pc:docMk/>
      </pc:docMkLst>
      <pc:sldChg chg="modSp">
        <pc:chgData name="Katie Williams" userId="S::ktwilliams@fhi360.org::5f1bf0e6-3ff6-4d92-8b85-a4340d55b8fc" providerId="AD" clId="Web-{41F33D36-7DAA-4ECE-3BE9-09CFCE0CF707}" dt="2022-03-16T17:45:08.103" v="1" actId="20577"/>
        <pc:sldMkLst>
          <pc:docMk/>
          <pc:sldMk cId="2036664735" sldId="4638"/>
        </pc:sldMkLst>
        <pc:spChg chg="mod">
          <ac:chgData name="Katie Williams" userId="S::ktwilliams@fhi360.org::5f1bf0e6-3ff6-4d92-8b85-a4340d55b8fc" providerId="AD" clId="Web-{41F33D36-7DAA-4ECE-3BE9-09CFCE0CF707}" dt="2022-03-16T17:45:08.103" v="1" actId="20577"/>
          <ac:spMkLst>
            <pc:docMk/>
            <pc:sldMk cId="2036664735" sldId="4638"/>
            <ac:spMk id="3" creationId="{4AAA5510-550F-47CC-A3AD-6C0CBE3CEBBC}"/>
          </ac:spMkLst>
        </pc:spChg>
      </pc:sldChg>
    </pc:docChg>
  </pc:docChgLst>
  <pc:docChgLst>
    <pc:chgData name="Katie Williams" userId="S::ktwilliams@fhi360.org::5f1bf0e6-3ff6-4d92-8b85-a4340d55b8fc" providerId="AD" clId="Web-{41DED94F-7C6E-5144-8661-A1BCD270AFE3}"/>
    <pc:docChg chg="modSld">
      <pc:chgData name="Katie Williams" userId="S::ktwilliams@fhi360.org::5f1bf0e6-3ff6-4d92-8b85-a4340d55b8fc" providerId="AD" clId="Web-{41DED94F-7C6E-5144-8661-A1BCD270AFE3}" dt="2022-03-30T21:04:25.376" v="156"/>
      <pc:docMkLst>
        <pc:docMk/>
      </pc:docMkLst>
      <pc:sldChg chg="addSp delSp modSp">
        <pc:chgData name="Katie Williams" userId="S::ktwilliams@fhi360.org::5f1bf0e6-3ff6-4d92-8b85-a4340d55b8fc" providerId="AD" clId="Web-{41DED94F-7C6E-5144-8661-A1BCD270AFE3}" dt="2022-03-30T20:56:57.847" v="55" actId="1076"/>
        <pc:sldMkLst>
          <pc:docMk/>
          <pc:sldMk cId="1077163539" sldId="779"/>
        </pc:sldMkLst>
        <pc:picChg chg="add del mod modCrop">
          <ac:chgData name="Katie Williams" userId="S::ktwilliams@fhi360.org::5f1bf0e6-3ff6-4d92-8b85-a4340d55b8fc" providerId="AD" clId="Web-{41DED94F-7C6E-5144-8661-A1BCD270AFE3}" dt="2022-03-30T20:55:44.626" v="46"/>
          <ac:picMkLst>
            <pc:docMk/>
            <pc:sldMk cId="1077163539" sldId="779"/>
            <ac:picMk id="3" creationId="{26E2A87D-02FC-95AF-74BF-C25EDE68596C}"/>
          </ac:picMkLst>
        </pc:picChg>
        <pc:picChg chg="del">
          <ac:chgData name="Katie Williams" userId="S::ktwilliams@fhi360.org::5f1bf0e6-3ff6-4d92-8b85-a4340d55b8fc" providerId="AD" clId="Web-{41DED94F-7C6E-5144-8661-A1BCD270AFE3}" dt="2022-03-30T20:54:28.265" v="35"/>
          <ac:picMkLst>
            <pc:docMk/>
            <pc:sldMk cId="1077163539" sldId="779"/>
            <ac:picMk id="4" creationId="{A830B657-AD44-4117-BEC9-E882061813EB}"/>
          </ac:picMkLst>
        </pc:picChg>
        <pc:picChg chg="add mod">
          <ac:chgData name="Katie Williams" userId="S::ktwilliams@fhi360.org::5f1bf0e6-3ff6-4d92-8b85-a4340d55b8fc" providerId="AD" clId="Web-{41DED94F-7C6E-5144-8661-A1BCD270AFE3}" dt="2022-03-30T20:56:57.847" v="55" actId="1076"/>
          <ac:picMkLst>
            <pc:docMk/>
            <pc:sldMk cId="1077163539" sldId="779"/>
            <ac:picMk id="6" creationId="{7EA33905-BCED-CFC8-255D-E0A52135321C}"/>
          </ac:picMkLst>
        </pc:picChg>
      </pc:sldChg>
      <pc:sldChg chg="addSp delSp modSp mod modClrScheme chgLayout">
        <pc:chgData name="Katie Williams" userId="S::ktwilliams@fhi360.org::5f1bf0e6-3ff6-4d92-8b85-a4340d55b8fc" providerId="AD" clId="Web-{41DED94F-7C6E-5144-8661-A1BCD270AFE3}" dt="2022-03-30T20:57:28.926" v="60" actId="1076"/>
        <pc:sldMkLst>
          <pc:docMk/>
          <pc:sldMk cId="124157832" sldId="4495"/>
        </pc:sldMkLst>
        <pc:spChg chg="mod">
          <ac:chgData name="Katie Williams" userId="S::ktwilliams@fhi360.org::5f1bf0e6-3ff6-4d92-8b85-a4340d55b8fc" providerId="AD" clId="Web-{41DED94F-7C6E-5144-8661-A1BCD270AFE3}" dt="2022-03-30T20:49:50.241" v="3"/>
          <ac:spMkLst>
            <pc:docMk/>
            <pc:sldMk cId="124157832" sldId="4495"/>
            <ac:spMk id="5" creationId="{88DC7903-7012-4856-B0B6-B1DD516BE9E0}"/>
          </ac:spMkLst>
        </pc:spChg>
        <pc:picChg chg="add del mod">
          <ac:chgData name="Katie Williams" userId="S::ktwilliams@fhi360.org::5f1bf0e6-3ff6-4d92-8b85-a4340d55b8fc" providerId="AD" clId="Web-{41DED94F-7C6E-5144-8661-A1BCD270AFE3}" dt="2022-03-30T20:55:28.767" v="45"/>
          <ac:picMkLst>
            <pc:docMk/>
            <pc:sldMk cId="124157832" sldId="4495"/>
            <ac:picMk id="2" creationId="{459498F7-2125-CA8A-67F8-95B152CDA407}"/>
          </ac:picMkLst>
        </pc:picChg>
        <pc:picChg chg="del">
          <ac:chgData name="Katie Williams" userId="S::ktwilliams@fhi360.org::5f1bf0e6-3ff6-4d92-8b85-a4340d55b8fc" providerId="AD" clId="Web-{41DED94F-7C6E-5144-8661-A1BCD270AFE3}" dt="2022-03-30T20:49:41.554" v="0"/>
          <ac:picMkLst>
            <pc:docMk/>
            <pc:sldMk cId="124157832" sldId="4495"/>
            <ac:picMk id="3" creationId="{C5EF2C1F-3E90-4F20-BF5E-0A25AF8ACCE2}"/>
          </ac:picMkLst>
        </pc:picChg>
        <pc:picChg chg="add mod">
          <ac:chgData name="Katie Williams" userId="S::ktwilliams@fhi360.org::5f1bf0e6-3ff6-4d92-8b85-a4340d55b8fc" providerId="AD" clId="Web-{41DED94F-7C6E-5144-8661-A1BCD270AFE3}" dt="2022-03-30T20:57:28.926" v="60" actId="1076"/>
          <ac:picMkLst>
            <pc:docMk/>
            <pc:sldMk cId="124157832" sldId="4495"/>
            <ac:picMk id="4" creationId="{8AA57D0D-8041-09EE-59E9-4DCC3DD770BB}"/>
          </ac:picMkLst>
        </pc:picChg>
      </pc:sldChg>
      <pc:sldChg chg="addSp delSp modSp">
        <pc:chgData name="Katie Williams" userId="S::ktwilliams@fhi360.org::5f1bf0e6-3ff6-4d92-8b85-a4340d55b8fc" providerId="AD" clId="Web-{41DED94F-7C6E-5144-8661-A1BCD270AFE3}" dt="2022-03-30T20:59:08.132" v="76" actId="1076"/>
        <pc:sldMkLst>
          <pc:docMk/>
          <pc:sldMk cId="2705946366" sldId="4496"/>
        </pc:sldMkLst>
        <pc:picChg chg="add del mod">
          <ac:chgData name="Katie Williams" userId="S::ktwilliams@fhi360.org::5f1bf0e6-3ff6-4d92-8b85-a4340d55b8fc" providerId="AD" clId="Web-{41DED94F-7C6E-5144-8661-A1BCD270AFE3}" dt="2022-03-30T20:58:22.865" v="71"/>
          <ac:picMkLst>
            <pc:docMk/>
            <pc:sldMk cId="2705946366" sldId="4496"/>
            <ac:picMk id="2" creationId="{6EE4475A-38EA-9B9C-B288-BB601EA27B02}"/>
          </ac:picMkLst>
        </pc:picChg>
        <pc:picChg chg="del">
          <ac:chgData name="Katie Williams" userId="S::ktwilliams@fhi360.org::5f1bf0e6-3ff6-4d92-8b85-a4340d55b8fc" providerId="AD" clId="Web-{41DED94F-7C6E-5144-8661-A1BCD270AFE3}" dt="2022-03-30T20:50:35.618" v="11"/>
          <ac:picMkLst>
            <pc:docMk/>
            <pc:sldMk cId="2705946366" sldId="4496"/>
            <ac:picMk id="3" creationId="{B281BC63-F58A-49F5-8CD9-8994C9E270EC}"/>
          </ac:picMkLst>
        </pc:picChg>
        <pc:picChg chg="add mod">
          <ac:chgData name="Katie Williams" userId="S::ktwilliams@fhi360.org::5f1bf0e6-3ff6-4d92-8b85-a4340d55b8fc" providerId="AD" clId="Web-{41DED94F-7C6E-5144-8661-A1BCD270AFE3}" dt="2022-03-30T20:59:08.132" v="76" actId="1076"/>
          <ac:picMkLst>
            <pc:docMk/>
            <pc:sldMk cId="2705946366" sldId="4496"/>
            <ac:picMk id="4" creationId="{37AB42BA-6A36-68DE-210F-32B6F9710D49}"/>
          </ac:picMkLst>
        </pc:picChg>
      </pc:sldChg>
      <pc:sldChg chg="addSp delSp modSp">
        <pc:chgData name="Katie Williams" userId="S::ktwilliams@fhi360.org::5f1bf0e6-3ff6-4d92-8b85-a4340d55b8fc" providerId="AD" clId="Web-{41DED94F-7C6E-5144-8661-A1BCD270AFE3}" dt="2022-03-30T21:02:04.278" v="106" actId="1076"/>
        <pc:sldMkLst>
          <pc:docMk/>
          <pc:sldMk cId="1619117731" sldId="4497"/>
        </pc:sldMkLst>
        <pc:picChg chg="add del mod">
          <ac:chgData name="Katie Williams" userId="S::ktwilliams@fhi360.org::5f1bf0e6-3ff6-4d92-8b85-a4340d55b8fc" providerId="AD" clId="Web-{41DED94F-7C6E-5144-8661-A1BCD270AFE3}" dt="2022-03-30T21:01:04.745" v="95"/>
          <ac:picMkLst>
            <pc:docMk/>
            <pc:sldMk cId="1619117731" sldId="4497"/>
            <ac:picMk id="2" creationId="{197F8338-7416-C546-C172-51518FCE475F}"/>
          </ac:picMkLst>
        </pc:picChg>
        <pc:picChg chg="del">
          <ac:chgData name="Katie Williams" userId="S::ktwilliams@fhi360.org::5f1bf0e6-3ff6-4d92-8b85-a4340d55b8fc" providerId="AD" clId="Web-{41DED94F-7C6E-5144-8661-A1BCD270AFE3}" dt="2022-03-30T20:51:14.947" v="17"/>
          <ac:picMkLst>
            <pc:docMk/>
            <pc:sldMk cId="1619117731" sldId="4497"/>
            <ac:picMk id="3" creationId="{C86A806C-F462-4081-9424-6EEDE295B79B}"/>
          </ac:picMkLst>
        </pc:picChg>
        <pc:picChg chg="add del mod">
          <ac:chgData name="Katie Williams" userId="S::ktwilliams@fhi360.org::5f1bf0e6-3ff6-4d92-8b85-a4340d55b8fc" providerId="AD" clId="Web-{41DED94F-7C6E-5144-8661-A1BCD270AFE3}" dt="2022-03-30T21:01:30.964" v="102"/>
          <ac:picMkLst>
            <pc:docMk/>
            <pc:sldMk cId="1619117731" sldId="4497"/>
            <ac:picMk id="4" creationId="{DC9B530D-2282-114A-5BE6-CC0C9E400B80}"/>
          </ac:picMkLst>
        </pc:picChg>
        <pc:picChg chg="add mod">
          <ac:chgData name="Katie Williams" userId="S::ktwilliams@fhi360.org::5f1bf0e6-3ff6-4d92-8b85-a4340d55b8fc" providerId="AD" clId="Web-{41DED94F-7C6E-5144-8661-A1BCD270AFE3}" dt="2022-03-30T21:02:04.278" v="106" actId="1076"/>
          <ac:picMkLst>
            <pc:docMk/>
            <pc:sldMk cId="1619117731" sldId="4497"/>
            <ac:picMk id="5" creationId="{D7D5955D-52CC-4FA9-6142-C7883DA87274}"/>
          </ac:picMkLst>
        </pc:picChg>
      </pc:sldChg>
      <pc:sldChg chg="addSp delSp modSp">
        <pc:chgData name="Katie Williams" userId="S::ktwilliams@fhi360.org::5f1bf0e6-3ff6-4d92-8b85-a4340d55b8fc" providerId="AD" clId="Web-{41DED94F-7C6E-5144-8661-A1BCD270AFE3}" dt="2022-03-30T20:58:18.381" v="70"/>
        <pc:sldMkLst>
          <pc:docMk/>
          <pc:sldMk cId="1090448346" sldId="4501"/>
        </pc:sldMkLst>
        <pc:spChg chg="mod topLvl">
          <ac:chgData name="Katie Williams" userId="S::ktwilliams@fhi360.org::5f1bf0e6-3ff6-4d92-8b85-a4340d55b8fc" providerId="AD" clId="Web-{41DED94F-7C6E-5144-8661-A1BCD270AFE3}" dt="2022-03-30T20:58:08.865" v="68" actId="1076"/>
          <ac:spMkLst>
            <pc:docMk/>
            <pc:sldMk cId="1090448346" sldId="4501"/>
            <ac:spMk id="6" creationId="{26CC701E-4146-455E-832F-24A6407D3D61}"/>
          </ac:spMkLst>
        </pc:spChg>
        <pc:spChg chg="mod topLvl">
          <ac:chgData name="Katie Williams" userId="S::ktwilliams@fhi360.org::5f1bf0e6-3ff6-4d92-8b85-a4340d55b8fc" providerId="AD" clId="Web-{41DED94F-7C6E-5144-8661-A1BCD270AFE3}" dt="2022-03-30T20:58:05.302" v="67" actId="1076"/>
          <ac:spMkLst>
            <pc:docMk/>
            <pc:sldMk cId="1090448346" sldId="4501"/>
            <ac:spMk id="7" creationId="{9973B420-0734-4B50-86E5-F48B0BD6DF11}"/>
          </ac:spMkLst>
        </pc:spChg>
        <pc:spChg chg="mod topLvl">
          <ac:chgData name="Katie Williams" userId="S::ktwilliams@fhi360.org::5f1bf0e6-3ff6-4d92-8b85-a4340d55b8fc" providerId="AD" clId="Web-{41DED94F-7C6E-5144-8661-A1BCD270AFE3}" dt="2022-03-30T20:58:12.662" v="69" actId="1076"/>
          <ac:spMkLst>
            <pc:docMk/>
            <pc:sldMk cId="1090448346" sldId="4501"/>
            <ac:spMk id="10" creationId="{C4D0BF8F-DC1F-4F19-AC04-A29E78776E86}"/>
          </ac:spMkLst>
        </pc:spChg>
        <pc:grpChg chg="add del mod">
          <ac:chgData name="Katie Williams" userId="S::ktwilliams@fhi360.org::5f1bf0e6-3ff6-4d92-8b85-a4340d55b8fc" providerId="AD" clId="Web-{41DED94F-7C6E-5144-8661-A1BCD270AFE3}" dt="2022-03-30T20:57:40.223" v="61"/>
          <ac:grpSpMkLst>
            <pc:docMk/>
            <pc:sldMk cId="1090448346" sldId="4501"/>
            <ac:grpSpMk id="5" creationId="{1AC3FC91-4BE6-204B-17D4-73544C3FCCB5}"/>
          </ac:grpSpMkLst>
        </pc:grpChg>
        <pc:grpChg chg="add">
          <ac:chgData name="Katie Williams" userId="S::ktwilliams@fhi360.org::5f1bf0e6-3ff6-4d92-8b85-a4340d55b8fc" providerId="AD" clId="Web-{41DED94F-7C6E-5144-8661-A1BCD270AFE3}" dt="2022-03-30T20:58:18.381" v="70"/>
          <ac:grpSpMkLst>
            <pc:docMk/>
            <pc:sldMk cId="1090448346" sldId="4501"/>
            <ac:grpSpMk id="14" creationId="{678A3539-6BAD-7AA7-AB95-C2F3F103C736}"/>
          </ac:grpSpMkLst>
        </pc:grpChg>
        <pc:picChg chg="add del mod ord topLvl">
          <ac:chgData name="Katie Williams" userId="S::ktwilliams@fhi360.org::5f1bf0e6-3ff6-4d92-8b85-a4340d55b8fc" providerId="AD" clId="Web-{41DED94F-7C6E-5144-8661-A1BCD270AFE3}" dt="2022-03-30T20:57:46.989" v="62"/>
          <ac:picMkLst>
            <pc:docMk/>
            <pc:sldMk cId="1090448346" sldId="4501"/>
            <ac:picMk id="4" creationId="{A169BD14-C518-E7D3-B32C-C7E70CE48D5D}"/>
          </ac:picMkLst>
        </pc:picChg>
        <pc:picChg chg="del">
          <ac:chgData name="Katie Williams" userId="S::ktwilliams@fhi360.org::5f1bf0e6-3ff6-4d92-8b85-a4340d55b8fc" providerId="AD" clId="Web-{41DED94F-7C6E-5144-8661-A1BCD270AFE3}" dt="2022-03-30T20:52:54.169" v="23"/>
          <ac:picMkLst>
            <pc:docMk/>
            <pc:sldMk cId="1090448346" sldId="4501"/>
            <ac:picMk id="8" creationId="{90CAC391-D8CF-43B9-8377-F1284242B31F}"/>
          </ac:picMkLst>
        </pc:picChg>
        <pc:picChg chg="add mod ord">
          <ac:chgData name="Katie Williams" userId="S::ktwilliams@fhi360.org::5f1bf0e6-3ff6-4d92-8b85-a4340d55b8fc" providerId="AD" clId="Web-{41DED94F-7C6E-5144-8661-A1BCD270AFE3}" dt="2022-03-30T20:57:58.130" v="65"/>
          <ac:picMkLst>
            <pc:docMk/>
            <pc:sldMk cId="1090448346" sldId="4501"/>
            <ac:picMk id="13" creationId="{D0585D4D-EF55-1092-F8E9-88C28CEAD370}"/>
          </ac:picMkLst>
        </pc:picChg>
      </pc:sldChg>
      <pc:sldChg chg="addSp delSp modSp">
        <pc:chgData name="Katie Williams" userId="S::ktwilliams@fhi360.org::5f1bf0e6-3ff6-4d92-8b85-a4340d55b8fc" providerId="AD" clId="Web-{41DED94F-7C6E-5144-8661-A1BCD270AFE3}" dt="2022-03-30T21:00:57.588" v="94"/>
        <pc:sldMkLst>
          <pc:docMk/>
          <pc:sldMk cId="1034321723" sldId="4502"/>
        </pc:sldMkLst>
        <pc:spChg chg="mod">
          <ac:chgData name="Katie Williams" userId="S::ktwilliams@fhi360.org::5f1bf0e6-3ff6-4d92-8b85-a4340d55b8fc" providerId="AD" clId="Web-{41DED94F-7C6E-5144-8661-A1BCD270AFE3}" dt="2022-03-30T20:59:53.227" v="88" actId="1076"/>
          <ac:spMkLst>
            <pc:docMk/>
            <pc:sldMk cId="1034321723" sldId="4502"/>
            <ac:spMk id="6" creationId="{26CC701E-4146-455E-832F-24A6407D3D61}"/>
          </ac:spMkLst>
        </pc:spChg>
        <pc:spChg chg="mod">
          <ac:chgData name="Katie Williams" userId="S::ktwilliams@fhi360.org::5f1bf0e6-3ff6-4d92-8b85-a4340d55b8fc" providerId="AD" clId="Web-{41DED94F-7C6E-5144-8661-A1BCD270AFE3}" dt="2022-03-30T21:00:04.134" v="89" actId="1076"/>
          <ac:spMkLst>
            <pc:docMk/>
            <pc:sldMk cId="1034321723" sldId="4502"/>
            <ac:spMk id="7" creationId="{9973B420-0734-4B50-86E5-F48B0BD6DF11}"/>
          </ac:spMkLst>
        </pc:spChg>
        <pc:spChg chg="del">
          <ac:chgData name="Katie Williams" userId="S::ktwilliams@fhi360.org::5f1bf0e6-3ff6-4d92-8b85-a4340d55b8fc" providerId="AD" clId="Web-{41DED94F-7C6E-5144-8661-A1BCD270AFE3}" dt="2022-03-30T21:00:09.056" v="90"/>
          <ac:spMkLst>
            <pc:docMk/>
            <pc:sldMk cId="1034321723" sldId="4502"/>
            <ac:spMk id="10" creationId="{DA64957D-A3FB-4DE2-B668-E5A312377BCE}"/>
          </ac:spMkLst>
        </pc:spChg>
        <pc:spChg chg="add mod">
          <ac:chgData name="Katie Williams" userId="S::ktwilliams@fhi360.org::5f1bf0e6-3ff6-4d92-8b85-a4340d55b8fc" providerId="AD" clId="Web-{41DED94F-7C6E-5144-8661-A1BCD270AFE3}" dt="2022-03-30T21:00:51.729" v="93" actId="1076"/>
          <ac:spMkLst>
            <pc:docMk/>
            <pc:sldMk cId="1034321723" sldId="4502"/>
            <ac:spMk id="14" creationId="{18187FD3-2900-EE95-46E7-973830F1C8A1}"/>
          </ac:spMkLst>
        </pc:spChg>
        <pc:grpChg chg="add">
          <ac:chgData name="Katie Williams" userId="S::ktwilliams@fhi360.org::5f1bf0e6-3ff6-4d92-8b85-a4340d55b8fc" providerId="AD" clId="Web-{41DED94F-7C6E-5144-8661-A1BCD270AFE3}" dt="2022-03-30T21:00:16.806" v="91"/>
          <ac:grpSpMkLst>
            <pc:docMk/>
            <pc:sldMk cId="1034321723" sldId="4502"/>
            <ac:grpSpMk id="12" creationId="{24476043-6776-EB97-CDA0-81ABD4C9E97B}"/>
          </ac:grpSpMkLst>
        </pc:grpChg>
        <pc:grpChg chg="add">
          <ac:chgData name="Katie Williams" userId="S::ktwilliams@fhi360.org::5f1bf0e6-3ff6-4d92-8b85-a4340d55b8fc" providerId="AD" clId="Web-{41DED94F-7C6E-5144-8661-A1BCD270AFE3}" dt="2022-03-30T21:00:57.588" v="94"/>
          <ac:grpSpMkLst>
            <pc:docMk/>
            <pc:sldMk cId="1034321723" sldId="4502"/>
            <ac:grpSpMk id="15" creationId="{93610DA0-25CA-3046-9045-58FAE1A2C0FE}"/>
          </ac:grpSpMkLst>
        </pc:grpChg>
        <pc:picChg chg="add del ord">
          <ac:chgData name="Katie Williams" userId="S::ktwilliams@fhi360.org::5f1bf0e6-3ff6-4d92-8b85-a4340d55b8fc" providerId="AD" clId="Web-{41DED94F-7C6E-5144-8661-A1BCD270AFE3}" dt="2022-03-30T20:59:36.789" v="83"/>
          <ac:picMkLst>
            <pc:docMk/>
            <pc:sldMk cId="1034321723" sldId="4502"/>
            <ac:picMk id="4" creationId="{4541D442-33DB-7E35-B651-B5FCCB714087}"/>
          </ac:picMkLst>
        </pc:picChg>
        <pc:picChg chg="add ord">
          <ac:chgData name="Katie Williams" userId="S::ktwilliams@fhi360.org::5f1bf0e6-3ff6-4d92-8b85-a4340d55b8fc" providerId="AD" clId="Web-{41DED94F-7C6E-5144-8661-A1BCD270AFE3}" dt="2022-03-30T20:59:48.790" v="87"/>
          <ac:picMkLst>
            <pc:docMk/>
            <pc:sldMk cId="1034321723" sldId="4502"/>
            <ac:picMk id="5" creationId="{A53AF8A4-3334-91E7-F3E1-CDBF49A339BA}"/>
          </ac:picMkLst>
        </pc:picChg>
        <pc:picChg chg="add del">
          <ac:chgData name="Katie Williams" userId="S::ktwilliams@fhi360.org::5f1bf0e6-3ff6-4d92-8b85-a4340d55b8fc" providerId="AD" clId="Web-{41DED94F-7C6E-5144-8661-A1BCD270AFE3}" dt="2022-03-30T20:59:44.446" v="85"/>
          <ac:picMkLst>
            <pc:docMk/>
            <pc:sldMk cId="1034321723" sldId="4502"/>
            <ac:picMk id="8" creationId="{42FD7DD4-FCB4-4CF6-A41D-D26ECFE088EC}"/>
          </ac:picMkLst>
        </pc:picChg>
      </pc:sldChg>
      <pc:sldChg chg="addSp delSp modSp">
        <pc:chgData name="Katie Williams" userId="S::ktwilliams@fhi360.org::5f1bf0e6-3ff6-4d92-8b85-a4340d55b8fc" providerId="AD" clId="Web-{41DED94F-7C6E-5144-8661-A1BCD270AFE3}" dt="2022-03-30T21:04:25.376" v="156"/>
        <pc:sldMkLst>
          <pc:docMk/>
          <pc:sldMk cId="601836047" sldId="4555"/>
        </pc:sldMkLst>
        <pc:spChg chg="del mod topLvl">
          <ac:chgData name="Katie Williams" userId="S::ktwilliams@fhi360.org::5f1bf0e6-3ff6-4d92-8b85-a4340d55b8fc" providerId="AD" clId="Web-{41DED94F-7C6E-5144-8661-A1BCD270AFE3}" dt="2022-03-30T21:03:56.312" v="145"/>
          <ac:spMkLst>
            <pc:docMk/>
            <pc:sldMk cId="601836047" sldId="4555"/>
            <ac:spMk id="6" creationId="{26CC701E-4146-455E-832F-24A6407D3D61}"/>
          </ac:spMkLst>
        </pc:spChg>
        <pc:spChg chg="del mod topLvl">
          <ac:chgData name="Katie Williams" userId="S::ktwilliams@fhi360.org::5f1bf0e6-3ff6-4d92-8b85-a4340d55b8fc" providerId="AD" clId="Web-{41DED94F-7C6E-5144-8661-A1BCD270AFE3}" dt="2022-03-30T21:03:56.312" v="144"/>
          <ac:spMkLst>
            <pc:docMk/>
            <pc:sldMk cId="601836047" sldId="4555"/>
            <ac:spMk id="7" creationId="{9973B420-0734-4B50-86E5-F48B0BD6DF11}"/>
          </ac:spMkLst>
        </pc:spChg>
        <pc:spChg chg="del mod topLvl">
          <ac:chgData name="Katie Williams" userId="S::ktwilliams@fhi360.org::5f1bf0e6-3ff6-4d92-8b85-a4340d55b8fc" providerId="AD" clId="Web-{41DED94F-7C6E-5144-8661-A1BCD270AFE3}" dt="2022-03-30T21:03:56.312" v="143"/>
          <ac:spMkLst>
            <pc:docMk/>
            <pc:sldMk cId="601836047" sldId="4555"/>
            <ac:spMk id="10" creationId="{C4D0BF8F-DC1F-4F19-AC04-A29E78776E86}"/>
          </ac:spMkLst>
        </pc:spChg>
        <pc:spChg chg="mod topLvl">
          <ac:chgData name="Katie Williams" userId="S::ktwilliams@fhi360.org::5f1bf0e6-3ff6-4d92-8b85-a4340d55b8fc" providerId="AD" clId="Web-{41DED94F-7C6E-5144-8661-A1BCD270AFE3}" dt="2022-03-30T21:03:13.749" v="130" actId="1076"/>
          <ac:spMkLst>
            <pc:docMk/>
            <pc:sldMk cId="601836047" sldId="4555"/>
            <ac:spMk id="12" creationId="{B74CB8D2-E936-4819-8F30-CBB328EA5E34}"/>
          </ac:spMkLst>
        </pc:spChg>
        <pc:spChg chg="del mod topLvl">
          <ac:chgData name="Katie Williams" userId="S::ktwilliams@fhi360.org::5f1bf0e6-3ff6-4d92-8b85-a4340d55b8fc" providerId="AD" clId="Web-{41DED94F-7C6E-5144-8661-A1BCD270AFE3}" dt="2022-03-30T21:03:56.312" v="142"/>
          <ac:spMkLst>
            <pc:docMk/>
            <pc:sldMk cId="601836047" sldId="4555"/>
            <ac:spMk id="13" creationId="{4B5C57CB-9C4C-4CE7-AF91-F4FDA8E33503}"/>
          </ac:spMkLst>
        </pc:spChg>
        <pc:spChg chg="del mod topLvl">
          <ac:chgData name="Katie Williams" userId="S::ktwilliams@fhi360.org::5f1bf0e6-3ff6-4d92-8b85-a4340d55b8fc" providerId="AD" clId="Web-{41DED94F-7C6E-5144-8661-A1BCD270AFE3}" dt="2022-03-30T21:03:56.312" v="141"/>
          <ac:spMkLst>
            <pc:docMk/>
            <pc:sldMk cId="601836047" sldId="4555"/>
            <ac:spMk id="14" creationId="{5345F895-D204-4BD3-9457-98CB02F9FE8D}"/>
          </ac:spMkLst>
        </pc:spChg>
        <pc:spChg chg="add mod">
          <ac:chgData name="Katie Williams" userId="S::ktwilliams@fhi360.org::5f1bf0e6-3ff6-4d92-8b85-a4340d55b8fc" providerId="AD" clId="Web-{41DED94F-7C6E-5144-8661-A1BCD270AFE3}" dt="2022-03-30T21:04:03.516" v="147" actId="1076"/>
          <ac:spMkLst>
            <pc:docMk/>
            <pc:sldMk cId="601836047" sldId="4555"/>
            <ac:spMk id="16" creationId="{91D380E7-BCF5-AA78-DA5C-1E0E6FD099A8}"/>
          </ac:spMkLst>
        </pc:spChg>
        <pc:spChg chg="add mod">
          <ac:chgData name="Katie Williams" userId="S::ktwilliams@fhi360.org::5f1bf0e6-3ff6-4d92-8b85-a4340d55b8fc" providerId="AD" clId="Web-{41DED94F-7C6E-5144-8661-A1BCD270AFE3}" dt="2022-03-30T21:04:07.109" v="149" actId="1076"/>
          <ac:spMkLst>
            <pc:docMk/>
            <pc:sldMk cId="601836047" sldId="4555"/>
            <ac:spMk id="17" creationId="{D1EB6782-3766-C575-90E6-E6E5B827D1C0}"/>
          </ac:spMkLst>
        </pc:spChg>
        <pc:spChg chg="add mod">
          <ac:chgData name="Katie Williams" userId="S::ktwilliams@fhi360.org::5f1bf0e6-3ff6-4d92-8b85-a4340d55b8fc" providerId="AD" clId="Web-{41DED94F-7C6E-5144-8661-A1BCD270AFE3}" dt="2022-03-30T21:04:10.797" v="151" actId="1076"/>
          <ac:spMkLst>
            <pc:docMk/>
            <pc:sldMk cId="601836047" sldId="4555"/>
            <ac:spMk id="18" creationId="{B754C4D4-8526-405C-DDFD-D556B8D9A12E}"/>
          </ac:spMkLst>
        </pc:spChg>
        <pc:spChg chg="add mod">
          <ac:chgData name="Katie Williams" userId="S::ktwilliams@fhi360.org::5f1bf0e6-3ff6-4d92-8b85-a4340d55b8fc" providerId="AD" clId="Web-{41DED94F-7C6E-5144-8661-A1BCD270AFE3}" dt="2022-03-30T21:04:14.250" v="153" actId="1076"/>
          <ac:spMkLst>
            <pc:docMk/>
            <pc:sldMk cId="601836047" sldId="4555"/>
            <ac:spMk id="19" creationId="{A308BF39-DA71-7AD8-A461-D89E8BAC9573}"/>
          </ac:spMkLst>
        </pc:spChg>
        <pc:spChg chg="add mod">
          <ac:chgData name="Katie Williams" userId="S::ktwilliams@fhi360.org::5f1bf0e6-3ff6-4d92-8b85-a4340d55b8fc" providerId="AD" clId="Web-{41DED94F-7C6E-5144-8661-A1BCD270AFE3}" dt="2022-03-30T21:04:17.907" v="155" actId="1076"/>
          <ac:spMkLst>
            <pc:docMk/>
            <pc:sldMk cId="601836047" sldId="4555"/>
            <ac:spMk id="20" creationId="{E945F19C-418B-4422-EFCF-062791EBE8A0}"/>
          </ac:spMkLst>
        </pc:spChg>
        <pc:grpChg chg="add del mod">
          <ac:chgData name="Katie Williams" userId="S::ktwilliams@fhi360.org::5f1bf0e6-3ff6-4d92-8b85-a4340d55b8fc" providerId="AD" clId="Web-{41DED94F-7C6E-5144-8661-A1BCD270AFE3}" dt="2022-03-30T21:03:08.592" v="120"/>
          <ac:grpSpMkLst>
            <pc:docMk/>
            <pc:sldMk cId="601836047" sldId="4555"/>
            <ac:grpSpMk id="5" creationId="{A1C1917E-12CB-D19C-4435-2B30086D7FAB}"/>
          </ac:grpSpMkLst>
        </pc:grpChg>
        <pc:grpChg chg="add">
          <ac:chgData name="Katie Williams" userId="S::ktwilliams@fhi360.org::5f1bf0e6-3ff6-4d92-8b85-a4340d55b8fc" providerId="AD" clId="Web-{41DED94F-7C6E-5144-8661-A1BCD270AFE3}" dt="2022-03-30T21:04:25.376" v="156"/>
          <ac:grpSpMkLst>
            <pc:docMk/>
            <pc:sldMk cId="601836047" sldId="4555"/>
            <ac:grpSpMk id="8" creationId="{CFF60387-3CE0-1A9B-942A-7F71C340D6FE}"/>
          </ac:grpSpMkLst>
        </pc:grpChg>
        <pc:picChg chg="add mod ord topLvl">
          <ac:chgData name="Katie Williams" userId="S::ktwilliams@fhi360.org::5f1bf0e6-3ff6-4d92-8b85-a4340d55b8fc" providerId="AD" clId="Web-{41DED94F-7C6E-5144-8661-A1BCD270AFE3}" dt="2022-03-30T21:03:13.749" v="134" actId="1076"/>
          <ac:picMkLst>
            <pc:docMk/>
            <pc:sldMk cId="601836047" sldId="4555"/>
            <ac:picMk id="4" creationId="{935E58DC-6CF5-FDFE-ADD1-FE469EB3B659}"/>
          </ac:picMkLst>
        </pc:picChg>
        <pc:picChg chg="del">
          <ac:chgData name="Katie Williams" userId="S::ktwilliams@fhi360.org::5f1bf0e6-3ff6-4d92-8b85-a4340d55b8fc" providerId="AD" clId="Web-{41DED94F-7C6E-5144-8661-A1BCD270AFE3}" dt="2022-03-30T21:02:18.434" v="107"/>
          <ac:picMkLst>
            <pc:docMk/>
            <pc:sldMk cId="601836047" sldId="4555"/>
            <ac:picMk id="11" creationId="{0338C5B3-CA2D-40A2-9DD6-9E6DC632AB32}"/>
          </ac:picMkLst>
        </pc:picChg>
      </pc:sldChg>
    </pc:docChg>
  </pc:docChgLst>
  <pc:docChgLst>
    <pc:chgData name="Katie Williams" userId="5f1bf0e6-3ff6-4d92-8b85-a4340d55b8fc" providerId="ADAL" clId="{AD5B7156-B17D-4C08-B08B-2BCF47049CFE}"/>
    <pc:docChg chg="modSld">
      <pc:chgData name="Katie Williams" userId="5f1bf0e6-3ff6-4d92-8b85-a4340d55b8fc" providerId="ADAL" clId="{AD5B7156-B17D-4C08-B08B-2BCF47049CFE}" dt="2022-03-30T17:06:35.369" v="1" actId="1076"/>
      <pc:docMkLst>
        <pc:docMk/>
      </pc:docMkLst>
      <pc:sldChg chg="modSp">
        <pc:chgData name="Katie Williams" userId="5f1bf0e6-3ff6-4d92-8b85-a4340d55b8fc" providerId="ADAL" clId="{AD5B7156-B17D-4C08-B08B-2BCF47049CFE}" dt="2022-03-30T17:06:35.369" v="1" actId="1076"/>
        <pc:sldMkLst>
          <pc:docMk/>
          <pc:sldMk cId="3769773954" sldId="751"/>
        </pc:sldMkLst>
        <pc:spChg chg="mod">
          <ac:chgData name="Katie Williams" userId="5f1bf0e6-3ff6-4d92-8b85-a4340d55b8fc" providerId="ADAL" clId="{AD5B7156-B17D-4C08-B08B-2BCF47049CFE}" dt="2022-03-30T17:06:35.369" v="1" actId="1076"/>
          <ac:spMkLst>
            <pc:docMk/>
            <pc:sldMk cId="3769773954" sldId="75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61185-2906-8C4B-A172-8FCF0093F1D7}" type="doc">
      <dgm:prSet loTypeId="urn:microsoft.com/office/officeart/2005/8/layout/vList5" loCatId="" qsTypeId="urn:microsoft.com/office/officeart/2005/8/quickstyle/simple1" qsCatId="simple" csTypeId="urn:microsoft.com/office/officeart/2005/8/colors/accent0_3" csCatId="mainScheme" phldr="1"/>
      <dgm:spPr/>
      <dgm:t>
        <a:bodyPr/>
        <a:lstStyle/>
        <a:p>
          <a:endParaRPr lang="en-US"/>
        </a:p>
      </dgm:t>
    </dgm:pt>
    <dgm:pt modelId="{D752A883-2322-1845-8016-B5C2EC3E6386}">
      <dgm:prSet phldrT="[Text]" custT="1"/>
      <dgm:spPr>
        <a:xfrm>
          <a:off x="969" y="0"/>
          <a:ext cx="1982197" cy="603801"/>
        </a:xfrm>
        <a:prstGeom prst="roundRect">
          <a:avLst/>
        </a:prstGeom>
      </dgm:spPr>
      <dgm:t>
        <a:bodyPr/>
        <a:lstStyle/>
        <a:p>
          <a:pPr>
            <a:buNone/>
          </a:pPr>
          <a:r>
            <a:rPr lang="en-US" sz="2400" b="1" dirty="0">
              <a:latin typeface="+mn-lt"/>
              <a:ea typeface="+mn-ea"/>
              <a:cs typeface="+mn-cs"/>
            </a:rPr>
            <a:t>Pre</a:t>
          </a:r>
        </a:p>
      </dgm:t>
    </dgm:pt>
    <dgm:pt modelId="{0CB068B8-D5C7-A44B-BBEC-4045C6F1B57B}" type="sibTrans" cxnId="{36792ECB-66FD-D649-B5C4-882799D369DB}">
      <dgm:prSet/>
      <dgm:spPr/>
      <dgm:t>
        <a:bodyPr/>
        <a:lstStyle/>
        <a:p>
          <a:endParaRPr lang="en-US">
            <a:latin typeface="+mn-lt"/>
          </a:endParaRPr>
        </a:p>
      </dgm:t>
    </dgm:pt>
    <dgm:pt modelId="{157EAF03-6311-B34B-8E02-A0C09532336C}" type="parTrans" cxnId="{36792ECB-66FD-D649-B5C4-882799D369DB}">
      <dgm:prSet/>
      <dgm:spPr/>
      <dgm:t>
        <a:bodyPr/>
        <a:lstStyle/>
        <a:p>
          <a:endParaRPr lang="en-US">
            <a:latin typeface="+mn-lt"/>
          </a:endParaRPr>
        </a:p>
      </dgm:t>
    </dgm:pt>
    <dgm:pt modelId="{CDFE37BD-886B-2C49-938A-D06BD580A071}">
      <dgm:prSet phldrT="[Text]" custT="1"/>
      <dgm:spPr>
        <a:xfrm rot="5400000">
          <a:off x="4601502" y="-2557040"/>
          <a:ext cx="483040" cy="5719711"/>
        </a:xfrm>
        <a:prstGeom prst="round2SameRect">
          <a:avLst/>
        </a:prstGeom>
      </dgm:spPr>
      <dgm:t>
        <a:bodyPr/>
        <a:lstStyle/>
        <a:p>
          <a:pPr>
            <a:buFontTx/>
            <a:buNone/>
          </a:pPr>
          <a:r>
            <a:rPr lang="en-US" sz="2400" b="1" dirty="0">
              <a:latin typeface="+mn-lt"/>
              <a:ea typeface="+mn-ea"/>
              <a:cs typeface="+mn-cs"/>
            </a:rPr>
            <a:t>Before</a:t>
          </a:r>
        </a:p>
      </dgm:t>
    </dgm:pt>
    <dgm:pt modelId="{A6DD2702-2A72-204F-9B0B-EA9479DFF257}" type="sibTrans" cxnId="{A7BFD193-DFB6-C643-931E-8DDEC7A56260}">
      <dgm:prSet/>
      <dgm:spPr/>
      <dgm:t>
        <a:bodyPr/>
        <a:lstStyle/>
        <a:p>
          <a:endParaRPr lang="en-US">
            <a:latin typeface="+mn-lt"/>
          </a:endParaRPr>
        </a:p>
      </dgm:t>
    </dgm:pt>
    <dgm:pt modelId="{C9F16C7C-226C-BA4F-83AB-EB9CAD4603DB}" type="parTrans" cxnId="{A7BFD193-DFB6-C643-931E-8DDEC7A56260}">
      <dgm:prSet/>
      <dgm:spPr/>
      <dgm:t>
        <a:bodyPr/>
        <a:lstStyle/>
        <a:p>
          <a:endParaRPr lang="en-US">
            <a:latin typeface="+mn-lt"/>
          </a:endParaRPr>
        </a:p>
      </dgm:t>
    </dgm:pt>
    <dgm:pt modelId="{AF022E00-8A23-324D-9085-E2D3E72DC69E}">
      <dgm:prSet phldrT="[Text]" custT="1"/>
      <dgm:spPr>
        <a:xfrm>
          <a:off x="969" y="634905"/>
          <a:ext cx="1982197" cy="603801"/>
        </a:xfrm>
        <a:prstGeom prst="roundRect">
          <a:avLst/>
        </a:prstGeom>
      </dgm:spPr>
      <dgm:t>
        <a:bodyPr/>
        <a:lstStyle/>
        <a:p>
          <a:pPr>
            <a:buNone/>
          </a:pPr>
          <a:r>
            <a:rPr lang="en-US" sz="2400" b="1" dirty="0">
              <a:latin typeface="+mn-lt"/>
              <a:ea typeface="+mn-ea"/>
              <a:cs typeface="+mn-cs"/>
            </a:rPr>
            <a:t>Exposure</a:t>
          </a:r>
        </a:p>
      </dgm:t>
    </dgm:pt>
    <dgm:pt modelId="{2A50A0F2-7C01-994C-BE0A-FB73C19280C0}" type="sibTrans" cxnId="{C988143B-FABD-1344-A214-25097E3F985F}">
      <dgm:prSet/>
      <dgm:spPr/>
      <dgm:t>
        <a:bodyPr/>
        <a:lstStyle/>
        <a:p>
          <a:endParaRPr lang="en-US">
            <a:latin typeface="+mn-lt"/>
          </a:endParaRPr>
        </a:p>
      </dgm:t>
    </dgm:pt>
    <dgm:pt modelId="{7FEB66FA-0CD9-CF41-A284-C4963EBB7B92}" type="parTrans" cxnId="{C988143B-FABD-1344-A214-25097E3F985F}">
      <dgm:prSet/>
      <dgm:spPr/>
      <dgm:t>
        <a:bodyPr/>
        <a:lstStyle/>
        <a:p>
          <a:endParaRPr lang="en-US">
            <a:latin typeface="+mn-lt"/>
          </a:endParaRPr>
        </a:p>
      </dgm:t>
    </dgm:pt>
    <dgm:pt modelId="{513B577F-2DA0-8042-BE7E-60DD71D0DAE3}">
      <dgm:prSet phldrT="[Text]" custT="1"/>
      <dgm:spPr>
        <a:xfrm rot="5400000">
          <a:off x="4601502" y="-1923049"/>
          <a:ext cx="483040" cy="5719711"/>
        </a:xfrm>
        <a:prstGeom prst="round2SameRect">
          <a:avLst/>
        </a:prstGeom>
      </dgm:spPr>
      <dgm:t>
        <a:bodyPr/>
        <a:lstStyle/>
        <a:p>
          <a:pPr>
            <a:buFontTx/>
            <a:buNone/>
          </a:pPr>
          <a:r>
            <a:rPr lang="en-US" sz="2400" b="1" kern="1200" dirty="0">
              <a:latin typeface="+mn-lt"/>
              <a:ea typeface="+mn-ea"/>
              <a:cs typeface="+mn-cs"/>
            </a:rPr>
            <a:t>Activity that can lead to HIV acquisition</a:t>
          </a:r>
        </a:p>
      </dgm:t>
    </dgm:pt>
    <dgm:pt modelId="{D3A1F9C6-E735-3A41-86EA-B785BF496FA5}" type="sibTrans" cxnId="{F0BF9AEE-8655-8347-8082-D008393BD0BA}">
      <dgm:prSet/>
      <dgm:spPr/>
      <dgm:t>
        <a:bodyPr/>
        <a:lstStyle/>
        <a:p>
          <a:endParaRPr lang="en-US">
            <a:latin typeface="+mn-lt"/>
          </a:endParaRPr>
        </a:p>
      </dgm:t>
    </dgm:pt>
    <dgm:pt modelId="{5D83FD1D-F7EE-944F-9E5D-D71F839AF954}" type="parTrans" cxnId="{F0BF9AEE-8655-8347-8082-D008393BD0BA}">
      <dgm:prSet/>
      <dgm:spPr/>
      <dgm:t>
        <a:bodyPr/>
        <a:lstStyle/>
        <a:p>
          <a:endParaRPr lang="en-US">
            <a:latin typeface="+mn-lt"/>
          </a:endParaRPr>
        </a:p>
      </dgm:t>
    </dgm:pt>
    <dgm:pt modelId="{E160B518-A849-2A45-860C-1719F4EE5CD5}">
      <dgm:prSet phldrT="[Text]" custT="1"/>
      <dgm:spPr>
        <a:xfrm>
          <a:off x="969" y="1268897"/>
          <a:ext cx="1982197" cy="603801"/>
        </a:xfrm>
        <a:prstGeom prst="roundRect">
          <a:avLst/>
        </a:prstGeom>
      </dgm:spPr>
      <dgm:t>
        <a:bodyPr/>
        <a:lstStyle/>
        <a:p>
          <a:pPr>
            <a:buNone/>
          </a:pPr>
          <a:r>
            <a:rPr lang="en-US" sz="2400" b="1" dirty="0">
              <a:latin typeface="+mn-lt"/>
              <a:ea typeface="+mn-ea"/>
              <a:cs typeface="+mn-cs"/>
            </a:rPr>
            <a:t>Prophylaxis</a:t>
          </a:r>
        </a:p>
      </dgm:t>
    </dgm:pt>
    <dgm:pt modelId="{E0F6F1B0-0D82-244F-B14C-891628753003}" type="sibTrans" cxnId="{0B3D17F3-14D2-704F-86F4-4514CF264370}">
      <dgm:prSet/>
      <dgm:spPr/>
      <dgm:t>
        <a:bodyPr/>
        <a:lstStyle/>
        <a:p>
          <a:endParaRPr lang="en-US">
            <a:latin typeface="+mn-lt"/>
          </a:endParaRPr>
        </a:p>
      </dgm:t>
    </dgm:pt>
    <dgm:pt modelId="{ED4EF34A-3B1A-EC4A-9DCC-1EB19CCC65D6}" type="parTrans" cxnId="{0B3D17F3-14D2-704F-86F4-4514CF264370}">
      <dgm:prSet/>
      <dgm:spPr/>
      <dgm:t>
        <a:bodyPr/>
        <a:lstStyle/>
        <a:p>
          <a:endParaRPr lang="en-US">
            <a:latin typeface="+mn-lt"/>
          </a:endParaRPr>
        </a:p>
      </dgm:t>
    </dgm:pt>
    <dgm:pt modelId="{E7243A6A-23D0-6345-99D6-69814A17D4D0}">
      <dgm:prSet phldrT="[Text]" custT="1"/>
      <dgm:spPr>
        <a:xfrm rot="5400000">
          <a:off x="4601502" y="-1289058"/>
          <a:ext cx="483040" cy="5719711"/>
        </a:xfrm>
        <a:prstGeom prst="round2SameRect">
          <a:avLst/>
        </a:prstGeom>
      </dgm:spPr>
      <dgm:t>
        <a:bodyPr/>
        <a:lstStyle/>
        <a:p>
          <a:pPr>
            <a:buFontTx/>
            <a:buNone/>
          </a:pPr>
          <a:r>
            <a:rPr lang="en-US" sz="2400" b="1" dirty="0">
              <a:latin typeface="+mn-lt"/>
              <a:ea typeface="+mn-ea"/>
              <a:cs typeface="+mn-cs"/>
            </a:rPr>
            <a:t>Prevention</a:t>
          </a:r>
        </a:p>
      </dgm:t>
    </dgm:pt>
    <dgm:pt modelId="{C3008774-CCF2-FE47-B650-DA4004108187}" type="sibTrans" cxnId="{99759432-D9C2-DA47-9E55-4A0DC16F815C}">
      <dgm:prSet/>
      <dgm:spPr/>
      <dgm:t>
        <a:bodyPr/>
        <a:lstStyle/>
        <a:p>
          <a:endParaRPr lang="en-US">
            <a:latin typeface="+mn-lt"/>
          </a:endParaRPr>
        </a:p>
      </dgm:t>
    </dgm:pt>
    <dgm:pt modelId="{0E61D44F-2D50-604F-AF02-ECB82B445992}" type="parTrans" cxnId="{99759432-D9C2-DA47-9E55-4A0DC16F815C}">
      <dgm:prSet/>
      <dgm:spPr/>
      <dgm:t>
        <a:bodyPr/>
        <a:lstStyle/>
        <a:p>
          <a:endParaRPr lang="en-US">
            <a:latin typeface="+mn-lt"/>
          </a:endParaRPr>
        </a:p>
      </dgm:t>
    </dgm:pt>
    <dgm:pt modelId="{CE0B44DC-FB00-7947-B7DB-57B1E85768F0}" type="pres">
      <dgm:prSet presAssocID="{1C461185-2906-8C4B-A172-8FCF0093F1D7}" presName="Name0" presStyleCnt="0">
        <dgm:presLayoutVars>
          <dgm:dir/>
          <dgm:animLvl val="lvl"/>
          <dgm:resizeHandles val="exact"/>
        </dgm:presLayoutVars>
      </dgm:prSet>
      <dgm:spPr/>
    </dgm:pt>
    <dgm:pt modelId="{FF99E9D4-B6F5-D046-87E7-CD45584ECC31}" type="pres">
      <dgm:prSet presAssocID="{D752A883-2322-1845-8016-B5C2EC3E6386}" presName="linNode" presStyleCnt="0"/>
      <dgm:spPr/>
    </dgm:pt>
    <dgm:pt modelId="{8F375765-1DCA-4544-9C29-60EB052754A0}" type="pres">
      <dgm:prSet presAssocID="{D752A883-2322-1845-8016-B5C2EC3E6386}" presName="parentText" presStyleLbl="node1" presStyleIdx="0" presStyleCnt="3" custScaleX="71542" custLinFactNeighborX="-20" custLinFactNeighborY="4335">
        <dgm:presLayoutVars>
          <dgm:chMax val="1"/>
          <dgm:bulletEnabled val="1"/>
        </dgm:presLayoutVars>
      </dgm:prSet>
      <dgm:spPr/>
    </dgm:pt>
    <dgm:pt modelId="{01916A8E-4680-9E4E-A7D5-E5FB4975EA86}" type="pres">
      <dgm:prSet presAssocID="{D752A883-2322-1845-8016-B5C2EC3E6386}" presName="descendantText" presStyleLbl="alignAccFollowNode1" presStyleIdx="0" presStyleCnt="3" custScaleX="116121">
        <dgm:presLayoutVars>
          <dgm:bulletEnabled val="1"/>
        </dgm:presLayoutVars>
      </dgm:prSet>
      <dgm:spPr/>
    </dgm:pt>
    <dgm:pt modelId="{AAA843C3-073A-E14B-9DAA-1158AC8BF0A3}" type="pres">
      <dgm:prSet presAssocID="{0CB068B8-D5C7-A44B-BBEC-4045C6F1B57B}" presName="sp" presStyleCnt="0"/>
      <dgm:spPr/>
    </dgm:pt>
    <dgm:pt modelId="{A70D77DD-49EA-DE46-8064-F3AD194B03CC}" type="pres">
      <dgm:prSet presAssocID="{AF022E00-8A23-324D-9085-E2D3E72DC69E}" presName="linNode" presStyleCnt="0"/>
      <dgm:spPr/>
    </dgm:pt>
    <dgm:pt modelId="{48766219-26BF-2242-8D14-68865AB17075}" type="pres">
      <dgm:prSet presAssocID="{AF022E00-8A23-324D-9085-E2D3E72DC69E}" presName="parentText" presStyleLbl="node1" presStyleIdx="1" presStyleCnt="3" custScaleX="71542" custLinFactNeighborX="-20" custLinFactNeighborY="0">
        <dgm:presLayoutVars>
          <dgm:chMax val="1"/>
          <dgm:bulletEnabled val="1"/>
        </dgm:presLayoutVars>
      </dgm:prSet>
      <dgm:spPr/>
    </dgm:pt>
    <dgm:pt modelId="{467C671A-53FA-524A-AEF3-62E967A94B7B}" type="pres">
      <dgm:prSet presAssocID="{AF022E00-8A23-324D-9085-E2D3E72DC69E}" presName="descendantText" presStyleLbl="alignAccFollowNode1" presStyleIdx="1" presStyleCnt="3" custScaleX="116121">
        <dgm:presLayoutVars>
          <dgm:bulletEnabled val="1"/>
        </dgm:presLayoutVars>
      </dgm:prSet>
      <dgm:spPr/>
    </dgm:pt>
    <dgm:pt modelId="{1BE6EA46-F38F-EA48-B756-F0CB02446CCD}" type="pres">
      <dgm:prSet presAssocID="{2A50A0F2-7C01-994C-BE0A-FB73C19280C0}" presName="sp" presStyleCnt="0"/>
      <dgm:spPr/>
    </dgm:pt>
    <dgm:pt modelId="{D49D6F0D-CD75-424E-92B0-819C4BC47E9B}" type="pres">
      <dgm:prSet presAssocID="{E160B518-A849-2A45-860C-1719F4EE5CD5}" presName="linNode" presStyleCnt="0"/>
      <dgm:spPr/>
    </dgm:pt>
    <dgm:pt modelId="{EF000759-0CFF-584C-87E7-B053AFD27EC3}" type="pres">
      <dgm:prSet presAssocID="{E160B518-A849-2A45-860C-1719F4EE5CD5}" presName="parentText" presStyleLbl="node1" presStyleIdx="2" presStyleCnt="3" custScaleX="71542" custLinFactNeighborX="-20" custLinFactNeighborY="152">
        <dgm:presLayoutVars>
          <dgm:chMax val="1"/>
          <dgm:bulletEnabled val="1"/>
        </dgm:presLayoutVars>
      </dgm:prSet>
      <dgm:spPr/>
    </dgm:pt>
    <dgm:pt modelId="{6C959FAA-B63F-C948-B646-75E4FDB259D3}" type="pres">
      <dgm:prSet presAssocID="{E160B518-A849-2A45-860C-1719F4EE5CD5}" presName="descendantText" presStyleLbl="alignAccFollowNode1" presStyleIdx="2" presStyleCnt="3" custScaleX="116121">
        <dgm:presLayoutVars>
          <dgm:bulletEnabled val="1"/>
        </dgm:presLayoutVars>
      </dgm:prSet>
      <dgm:spPr/>
    </dgm:pt>
  </dgm:ptLst>
  <dgm:cxnLst>
    <dgm:cxn modelId="{99759432-D9C2-DA47-9E55-4A0DC16F815C}" srcId="{E160B518-A849-2A45-860C-1719F4EE5CD5}" destId="{E7243A6A-23D0-6345-99D6-69814A17D4D0}" srcOrd="0" destOrd="0" parTransId="{0E61D44F-2D50-604F-AF02-ECB82B445992}" sibTransId="{C3008774-CCF2-FE47-B650-DA4004108187}"/>
    <dgm:cxn modelId="{C988143B-FABD-1344-A214-25097E3F985F}" srcId="{1C461185-2906-8C4B-A172-8FCF0093F1D7}" destId="{AF022E00-8A23-324D-9085-E2D3E72DC69E}" srcOrd="1" destOrd="0" parTransId="{7FEB66FA-0CD9-CF41-A284-C4963EBB7B92}" sibTransId="{2A50A0F2-7C01-994C-BE0A-FB73C19280C0}"/>
    <dgm:cxn modelId="{54C1F05F-626F-A741-B08E-191465F6FDE3}" type="presOf" srcId="{E7243A6A-23D0-6345-99D6-69814A17D4D0}" destId="{6C959FAA-B63F-C948-B646-75E4FDB259D3}" srcOrd="0" destOrd="0" presId="urn:microsoft.com/office/officeart/2005/8/layout/vList5"/>
    <dgm:cxn modelId="{63850F62-EB15-9D41-A6CD-A7821947E544}" type="presOf" srcId="{1C461185-2906-8C4B-A172-8FCF0093F1D7}" destId="{CE0B44DC-FB00-7947-B7DB-57B1E85768F0}" srcOrd="0" destOrd="0" presId="urn:microsoft.com/office/officeart/2005/8/layout/vList5"/>
    <dgm:cxn modelId="{F192D257-5F86-B14C-9F99-43F608301E1A}" type="presOf" srcId="{513B577F-2DA0-8042-BE7E-60DD71D0DAE3}" destId="{467C671A-53FA-524A-AEF3-62E967A94B7B}" srcOrd="0" destOrd="0" presId="urn:microsoft.com/office/officeart/2005/8/layout/vList5"/>
    <dgm:cxn modelId="{A7BFD193-DFB6-C643-931E-8DDEC7A56260}" srcId="{D752A883-2322-1845-8016-B5C2EC3E6386}" destId="{CDFE37BD-886B-2C49-938A-D06BD580A071}" srcOrd="0" destOrd="0" parTransId="{C9F16C7C-226C-BA4F-83AB-EB9CAD4603DB}" sibTransId="{A6DD2702-2A72-204F-9B0B-EA9479DFF257}"/>
    <dgm:cxn modelId="{93B1E79D-A081-E844-9EAB-07A7556144B5}" type="presOf" srcId="{AF022E00-8A23-324D-9085-E2D3E72DC69E}" destId="{48766219-26BF-2242-8D14-68865AB17075}" srcOrd="0" destOrd="0" presId="urn:microsoft.com/office/officeart/2005/8/layout/vList5"/>
    <dgm:cxn modelId="{1D9E439E-55BD-8544-8C7C-C7AE0547379F}" type="presOf" srcId="{CDFE37BD-886B-2C49-938A-D06BD580A071}" destId="{01916A8E-4680-9E4E-A7D5-E5FB4975EA86}" srcOrd="0" destOrd="0" presId="urn:microsoft.com/office/officeart/2005/8/layout/vList5"/>
    <dgm:cxn modelId="{0900E5B2-9558-D44A-8C6D-0A49A7CE2FAC}" type="presOf" srcId="{E160B518-A849-2A45-860C-1719F4EE5CD5}" destId="{EF000759-0CFF-584C-87E7-B053AFD27EC3}" srcOrd="0" destOrd="0" presId="urn:microsoft.com/office/officeart/2005/8/layout/vList5"/>
    <dgm:cxn modelId="{36792ECB-66FD-D649-B5C4-882799D369DB}" srcId="{1C461185-2906-8C4B-A172-8FCF0093F1D7}" destId="{D752A883-2322-1845-8016-B5C2EC3E6386}" srcOrd="0" destOrd="0" parTransId="{157EAF03-6311-B34B-8E02-A0C09532336C}" sibTransId="{0CB068B8-D5C7-A44B-BBEC-4045C6F1B57B}"/>
    <dgm:cxn modelId="{F0BF9AEE-8655-8347-8082-D008393BD0BA}" srcId="{AF022E00-8A23-324D-9085-E2D3E72DC69E}" destId="{513B577F-2DA0-8042-BE7E-60DD71D0DAE3}" srcOrd="0" destOrd="0" parTransId="{5D83FD1D-F7EE-944F-9E5D-D71F839AF954}" sibTransId="{D3A1F9C6-E735-3A41-86EA-B785BF496FA5}"/>
    <dgm:cxn modelId="{0B3D17F3-14D2-704F-86F4-4514CF264370}" srcId="{1C461185-2906-8C4B-A172-8FCF0093F1D7}" destId="{E160B518-A849-2A45-860C-1719F4EE5CD5}" srcOrd="2" destOrd="0" parTransId="{ED4EF34A-3B1A-EC4A-9DCC-1EB19CCC65D6}" sibTransId="{E0F6F1B0-0D82-244F-B14C-891628753003}"/>
    <dgm:cxn modelId="{D11F78F5-2A82-1745-B38D-F20594707624}" type="presOf" srcId="{D752A883-2322-1845-8016-B5C2EC3E6386}" destId="{8F375765-1DCA-4544-9C29-60EB052754A0}" srcOrd="0" destOrd="0" presId="urn:microsoft.com/office/officeart/2005/8/layout/vList5"/>
    <dgm:cxn modelId="{81D33E78-2284-3745-86AC-7C808B3972ED}" type="presParOf" srcId="{CE0B44DC-FB00-7947-B7DB-57B1E85768F0}" destId="{FF99E9D4-B6F5-D046-87E7-CD45584ECC31}" srcOrd="0" destOrd="0" presId="urn:microsoft.com/office/officeart/2005/8/layout/vList5"/>
    <dgm:cxn modelId="{4FA1C18D-45CC-824A-B492-C529E640E447}" type="presParOf" srcId="{FF99E9D4-B6F5-D046-87E7-CD45584ECC31}" destId="{8F375765-1DCA-4544-9C29-60EB052754A0}" srcOrd="0" destOrd="0" presId="urn:microsoft.com/office/officeart/2005/8/layout/vList5"/>
    <dgm:cxn modelId="{AE1A014D-3751-4640-A477-1F76264067F4}" type="presParOf" srcId="{FF99E9D4-B6F5-D046-87E7-CD45584ECC31}" destId="{01916A8E-4680-9E4E-A7D5-E5FB4975EA86}" srcOrd="1" destOrd="0" presId="urn:microsoft.com/office/officeart/2005/8/layout/vList5"/>
    <dgm:cxn modelId="{42614FA0-BE08-3848-8ADA-2F7BA1DD556D}" type="presParOf" srcId="{CE0B44DC-FB00-7947-B7DB-57B1E85768F0}" destId="{AAA843C3-073A-E14B-9DAA-1158AC8BF0A3}" srcOrd="1" destOrd="0" presId="urn:microsoft.com/office/officeart/2005/8/layout/vList5"/>
    <dgm:cxn modelId="{E9544A24-F867-0F43-8B51-5ABB89115984}" type="presParOf" srcId="{CE0B44DC-FB00-7947-B7DB-57B1E85768F0}" destId="{A70D77DD-49EA-DE46-8064-F3AD194B03CC}" srcOrd="2" destOrd="0" presId="urn:microsoft.com/office/officeart/2005/8/layout/vList5"/>
    <dgm:cxn modelId="{F28E1772-309E-D546-AFEC-22EDAA13ECA6}" type="presParOf" srcId="{A70D77DD-49EA-DE46-8064-F3AD194B03CC}" destId="{48766219-26BF-2242-8D14-68865AB17075}" srcOrd="0" destOrd="0" presId="urn:microsoft.com/office/officeart/2005/8/layout/vList5"/>
    <dgm:cxn modelId="{F4228028-9787-6E4D-A438-1AC776DA16AF}" type="presParOf" srcId="{A70D77DD-49EA-DE46-8064-F3AD194B03CC}" destId="{467C671A-53FA-524A-AEF3-62E967A94B7B}" srcOrd="1" destOrd="0" presId="urn:microsoft.com/office/officeart/2005/8/layout/vList5"/>
    <dgm:cxn modelId="{5FB0B2CD-1575-1C45-B430-FFD0D56C2500}" type="presParOf" srcId="{CE0B44DC-FB00-7947-B7DB-57B1E85768F0}" destId="{1BE6EA46-F38F-EA48-B756-F0CB02446CCD}" srcOrd="3" destOrd="0" presId="urn:microsoft.com/office/officeart/2005/8/layout/vList5"/>
    <dgm:cxn modelId="{C48DF494-DBAE-9449-9E08-83E2D11E5B34}" type="presParOf" srcId="{CE0B44DC-FB00-7947-B7DB-57B1E85768F0}" destId="{D49D6F0D-CD75-424E-92B0-819C4BC47E9B}" srcOrd="4" destOrd="0" presId="urn:microsoft.com/office/officeart/2005/8/layout/vList5"/>
    <dgm:cxn modelId="{FB325E72-4783-7149-B785-D51B1E4C07C5}" type="presParOf" srcId="{D49D6F0D-CD75-424E-92B0-819C4BC47E9B}" destId="{EF000759-0CFF-584C-87E7-B053AFD27EC3}" srcOrd="0" destOrd="0" presId="urn:microsoft.com/office/officeart/2005/8/layout/vList5"/>
    <dgm:cxn modelId="{DEFF621A-9AB8-5F4D-B980-181D337EE73E}" type="presParOf" srcId="{D49D6F0D-CD75-424E-92B0-819C4BC47E9B}" destId="{6C959FAA-B63F-C948-B646-75E4FDB259D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28CD3-9B3D-4FE7-9853-E6D41DD77A6E}" type="doc">
      <dgm:prSet loTypeId="urn:microsoft.com/office/officeart/2005/8/layout/chevron1" loCatId="process" qsTypeId="urn:microsoft.com/office/officeart/2005/8/quickstyle/simple1" qsCatId="simple" csTypeId="urn:microsoft.com/office/officeart/2005/8/colors/accent1_2" csCatId="accent1" phldr="1"/>
      <dgm:spPr/>
    </dgm:pt>
    <dgm:pt modelId="{3A3AC64E-B1FC-4949-BFE6-3C48017BE814}">
      <dgm:prSet phldrT="[Text]" phldr="0"/>
      <dgm:spPr>
        <a:solidFill>
          <a:srgbClr val="D15151"/>
        </a:solidFill>
      </dgm:spPr>
      <dgm:t>
        <a:bodyPr/>
        <a:lstStyle/>
        <a:p>
          <a:r>
            <a:rPr lang="en-US" dirty="0">
              <a:latin typeface="Arial"/>
            </a:rPr>
            <a:t>Fri</a:t>
          </a:r>
          <a:endParaRPr lang="en-US" dirty="0"/>
        </a:p>
      </dgm:t>
    </dgm:pt>
    <dgm:pt modelId="{80E2CC29-B67F-40D1-8A5E-BA4A0DA48685}" type="parTrans" cxnId="{21A2F41C-F468-40F1-A3AD-12938EE661EB}">
      <dgm:prSet/>
      <dgm:spPr/>
      <dgm:t>
        <a:bodyPr/>
        <a:lstStyle/>
        <a:p>
          <a:endParaRPr lang="en-US"/>
        </a:p>
      </dgm:t>
    </dgm:pt>
    <dgm:pt modelId="{B20E3ED3-5CE0-4429-871B-1D6EEFF431CB}" type="sibTrans" cxnId="{21A2F41C-F468-40F1-A3AD-12938EE661EB}">
      <dgm:prSet/>
      <dgm:spPr/>
      <dgm:t>
        <a:bodyPr/>
        <a:lstStyle/>
        <a:p>
          <a:endParaRPr lang="en-US"/>
        </a:p>
      </dgm:t>
    </dgm:pt>
    <dgm:pt modelId="{C11B5E08-D3E7-4371-81E8-600F91ACB352}">
      <dgm:prSet phldrT="[Text]" phldr="0"/>
      <dgm:spPr>
        <a:solidFill>
          <a:srgbClr val="D15151"/>
        </a:solidFill>
      </dgm:spPr>
      <dgm:t>
        <a:bodyPr/>
        <a:lstStyle/>
        <a:p>
          <a:r>
            <a:rPr lang="en-US" dirty="0">
              <a:latin typeface="Arial"/>
            </a:rPr>
            <a:t>Mon</a:t>
          </a:r>
          <a:endParaRPr lang="en-US" dirty="0"/>
        </a:p>
      </dgm:t>
    </dgm:pt>
    <dgm:pt modelId="{1BFFB06C-E36C-4F35-BD98-ECC6469C2BE5}" type="parTrans" cxnId="{56FB9B51-EFD0-46F7-9858-0E0E2C30FD0E}">
      <dgm:prSet/>
      <dgm:spPr/>
      <dgm:t>
        <a:bodyPr/>
        <a:lstStyle/>
        <a:p>
          <a:endParaRPr lang="en-US"/>
        </a:p>
      </dgm:t>
    </dgm:pt>
    <dgm:pt modelId="{AF7DFD44-5C05-420E-AE3F-7ADEA56930FD}" type="sibTrans" cxnId="{56FB9B51-EFD0-46F7-9858-0E0E2C30FD0E}">
      <dgm:prSet/>
      <dgm:spPr/>
      <dgm:t>
        <a:bodyPr/>
        <a:lstStyle/>
        <a:p>
          <a:endParaRPr lang="en-US"/>
        </a:p>
      </dgm:t>
    </dgm:pt>
    <dgm:pt modelId="{F0639563-C59D-4FC7-B048-52F514639468}">
      <dgm:prSet phldrT="[Text]" phldr="0"/>
      <dgm:spPr>
        <a:solidFill>
          <a:srgbClr val="D15151"/>
        </a:solidFill>
      </dgm:spPr>
      <dgm:t>
        <a:bodyPr/>
        <a:lstStyle/>
        <a:p>
          <a:r>
            <a:rPr lang="en-US" dirty="0">
              <a:latin typeface="Arial"/>
            </a:rPr>
            <a:t>Tue</a:t>
          </a:r>
          <a:endParaRPr lang="en-US" dirty="0"/>
        </a:p>
      </dgm:t>
    </dgm:pt>
    <dgm:pt modelId="{4581A529-10FA-4E7F-B8F0-78405E6C07EE}" type="parTrans" cxnId="{F24DB5A5-C2AB-4E59-A86F-6AE7973B3495}">
      <dgm:prSet/>
      <dgm:spPr/>
      <dgm:t>
        <a:bodyPr/>
        <a:lstStyle/>
        <a:p>
          <a:endParaRPr lang="en-US"/>
        </a:p>
      </dgm:t>
    </dgm:pt>
    <dgm:pt modelId="{6C912156-6C62-45EF-B427-17FE2691D61F}" type="sibTrans" cxnId="{F24DB5A5-C2AB-4E59-A86F-6AE7973B3495}">
      <dgm:prSet/>
      <dgm:spPr/>
      <dgm:t>
        <a:bodyPr/>
        <a:lstStyle/>
        <a:p>
          <a:endParaRPr lang="en-US"/>
        </a:p>
      </dgm:t>
    </dgm:pt>
    <dgm:pt modelId="{CB3E8374-8AF4-4284-84D8-0438973CE6F5}">
      <dgm:prSet phldr="0"/>
      <dgm:spPr>
        <a:solidFill>
          <a:srgbClr val="D15151"/>
        </a:solidFill>
      </dgm:spPr>
      <dgm:t>
        <a:bodyPr/>
        <a:lstStyle/>
        <a:p>
          <a:r>
            <a:rPr lang="en-US" dirty="0">
              <a:latin typeface="Arial"/>
            </a:rPr>
            <a:t>Thu</a:t>
          </a:r>
        </a:p>
      </dgm:t>
    </dgm:pt>
    <dgm:pt modelId="{C438A81C-8166-4953-8BF5-8DB3826D5C3F}" type="parTrans" cxnId="{62E91A1E-F085-4F5E-87CC-A3569700501E}">
      <dgm:prSet/>
      <dgm:spPr/>
      <dgm:t>
        <a:bodyPr/>
        <a:lstStyle/>
        <a:p>
          <a:endParaRPr lang="en-US"/>
        </a:p>
      </dgm:t>
    </dgm:pt>
    <dgm:pt modelId="{598ADD15-ABA9-4D8C-8617-4631C24055AB}" type="sibTrans" cxnId="{62E91A1E-F085-4F5E-87CC-A3569700501E}">
      <dgm:prSet/>
      <dgm:spPr/>
      <dgm:t>
        <a:bodyPr/>
        <a:lstStyle/>
        <a:p>
          <a:endParaRPr lang="en-US"/>
        </a:p>
      </dgm:t>
    </dgm:pt>
    <dgm:pt modelId="{53A03AC8-BD8E-4BAA-A79E-93DBD7558466}">
      <dgm:prSet phldr="0"/>
      <dgm:spPr>
        <a:solidFill>
          <a:srgbClr val="D15151"/>
        </a:solidFill>
      </dgm:spPr>
      <dgm:t>
        <a:bodyPr/>
        <a:lstStyle/>
        <a:p>
          <a:pPr rtl="0"/>
          <a:r>
            <a:rPr lang="en-US" dirty="0">
              <a:latin typeface="Arial"/>
            </a:rPr>
            <a:t>Sat</a:t>
          </a:r>
        </a:p>
      </dgm:t>
    </dgm:pt>
    <dgm:pt modelId="{955F2B7C-89D5-447D-9EB2-077B298ABDE5}" type="parTrans" cxnId="{7EF1F009-CDDD-4016-9A90-E0EB6BC41B50}">
      <dgm:prSet/>
      <dgm:spPr/>
      <dgm:t>
        <a:bodyPr/>
        <a:lstStyle/>
        <a:p>
          <a:endParaRPr lang="en-US"/>
        </a:p>
      </dgm:t>
    </dgm:pt>
    <dgm:pt modelId="{B37A49C7-959E-4926-AC94-430BEB506433}" type="sibTrans" cxnId="{7EF1F009-CDDD-4016-9A90-E0EB6BC41B50}">
      <dgm:prSet/>
      <dgm:spPr/>
      <dgm:t>
        <a:bodyPr/>
        <a:lstStyle/>
        <a:p>
          <a:endParaRPr lang="en-US"/>
        </a:p>
      </dgm:t>
    </dgm:pt>
    <dgm:pt modelId="{C8C1F0A0-9158-47A5-83C1-0FEDD35A0A0C}">
      <dgm:prSet phldr="0"/>
      <dgm:spPr>
        <a:solidFill>
          <a:srgbClr val="D15151"/>
        </a:solidFill>
      </dgm:spPr>
      <dgm:t>
        <a:bodyPr/>
        <a:lstStyle/>
        <a:p>
          <a:pPr rtl="0"/>
          <a:r>
            <a:rPr lang="en-US" dirty="0">
              <a:latin typeface="Arial"/>
            </a:rPr>
            <a:t>Sun</a:t>
          </a:r>
        </a:p>
      </dgm:t>
    </dgm:pt>
    <dgm:pt modelId="{00A4D089-0249-415B-B33E-E2D24F0BD5B8}" type="parTrans" cxnId="{A6558F07-FB0E-40B3-B387-F9BBEE62F0FA}">
      <dgm:prSet/>
      <dgm:spPr/>
      <dgm:t>
        <a:bodyPr/>
        <a:lstStyle/>
        <a:p>
          <a:endParaRPr lang="en-US"/>
        </a:p>
      </dgm:t>
    </dgm:pt>
    <dgm:pt modelId="{0EF5A329-0572-45D3-815C-5BB6767A2B30}" type="sibTrans" cxnId="{A6558F07-FB0E-40B3-B387-F9BBEE62F0FA}">
      <dgm:prSet/>
      <dgm:spPr/>
      <dgm:t>
        <a:bodyPr/>
        <a:lstStyle/>
        <a:p>
          <a:endParaRPr lang="en-US"/>
        </a:p>
      </dgm:t>
    </dgm:pt>
    <dgm:pt modelId="{8ED7263E-D729-43D1-A0C0-0FF77C07DDA9}">
      <dgm:prSet phldr="0"/>
      <dgm:spPr>
        <a:solidFill>
          <a:srgbClr val="D15151"/>
        </a:solidFill>
      </dgm:spPr>
      <dgm:t>
        <a:bodyPr/>
        <a:lstStyle/>
        <a:p>
          <a:pPr rtl="0"/>
          <a:r>
            <a:rPr lang="en-US" dirty="0">
              <a:latin typeface="Arial"/>
            </a:rPr>
            <a:t>Wed</a:t>
          </a:r>
        </a:p>
      </dgm:t>
    </dgm:pt>
    <dgm:pt modelId="{AE0B24FE-0224-4E50-928F-BE2D29EAC165}" type="parTrans" cxnId="{3C747F6F-9ADD-4627-AC77-6C81B3E20340}">
      <dgm:prSet/>
      <dgm:spPr/>
      <dgm:t>
        <a:bodyPr/>
        <a:lstStyle/>
        <a:p>
          <a:endParaRPr lang="en-US"/>
        </a:p>
      </dgm:t>
    </dgm:pt>
    <dgm:pt modelId="{D70177D1-1316-4F68-A087-A79D5BCD3A2C}" type="sibTrans" cxnId="{3C747F6F-9ADD-4627-AC77-6C81B3E20340}">
      <dgm:prSet/>
      <dgm:spPr/>
      <dgm:t>
        <a:bodyPr/>
        <a:lstStyle/>
        <a:p>
          <a:endParaRPr lang="en-US"/>
        </a:p>
      </dgm:t>
    </dgm:pt>
    <dgm:pt modelId="{5889B727-6D11-47A6-8E99-E06FDBAE001F}" type="pres">
      <dgm:prSet presAssocID="{B3428CD3-9B3D-4FE7-9853-E6D41DD77A6E}" presName="Name0" presStyleCnt="0">
        <dgm:presLayoutVars>
          <dgm:dir/>
          <dgm:animLvl val="lvl"/>
          <dgm:resizeHandles val="exact"/>
        </dgm:presLayoutVars>
      </dgm:prSet>
      <dgm:spPr/>
    </dgm:pt>
    <dgm:pt modelId="{C6CF94AA-9C69-4641-8AAE-693D63121D24}" type="pres">
      <dgm:prSet presAssocID="{3A3AC64E-B1FC-4949-BFE6-3C48017BE814}" presName="parTxOnly" presStyleLbl="node1" presStyleIdx="0" presStyleCnt="7">
        <dgm:presLayoutVars>
          <dgm:chMax val="0"/>
          <dgm:chPref val="0"/>
          <dgm:bulletEnabled val="1"/>
        </dgm:presLayoutVars>
      </dgm:prSet>
      <dgm:spPr/>
    </dgm:pt>
    <dgm:pt modelId="{759851C3-E023-4162-98BF-0689BF03D65A}" type="pres">
      <dgm:prSet presAssocID="{B20E3ED3-5CE0-4429-871B-1D6EEFF431CB}" presName="parTxOnlySpace" presStyleCnt="0"/>
      <dgm:spPr/>
    </dgm:pt>
    <dgm:pt modelId="{F923B878-22CD-47A6-8AC2-500F9DC80AAA}" type="pres">
      <dgm:prSet presAssocID="{53A03AC8-BD8E-4BAA-A79E-93DBD7558466}" presName="parTxOnly" presStyleLbl="node1" presStyleIdx="1" presStyleCnt="7">
        <dgm:presLayoutVars>
          <dgm:chMax val="0"/>
          <dgm:chPref val="0"/>
          <dgm:bulletEnabled val="1"/>
        </dgm:presLayoutVars>
      </dgm:prSet>
      <dgm:spPr/>
    </dgm:pt>
    <dgm:pt modelId="{A95E46FA-2FED-436A-948F-5F6041E049ED}" type="pres">
      <dgm:prSet presAssocID="{B37A49C7-959E-4926-AC94-430BEB506433}" presName="parTxOnlySpace" presStyleCnt="0"/>
      <dgm:spPr/>
    </dgm:pt>
    <dgm:pt modelId="{7C761CFE-79BD-4A00-B40F-3A886ED89475}" type="pres">
      <dgm:prSet presAssocID="{C8C1F0A0-9158-47A5-83C1-0FEDD35A0A0C}" presName="parTxOnly" presStyleLbl="node1" presStyleIdx="2" presStyleCnt="7">
        <dgm:presLayoutVars>
          <dgm:chMax val="0"/>
          <dgm:chPref val="0"/>
          <dgm:bulletEnabled val="1"/>
        </dgm:presLayoutVars>
      </dgm:prSet>
      <dgm:spPr/>
    </dgm:pt>
    <dgm:pt modelId="{3B997E96-4ECF-4B26-8B35-EB58B592910B}" type="pres">
      <dgm:prSet presAssocID="{0EF5A329-0572-45D3-815C-5BB6767A2B30}" presName="parTxOnlySpace" presStyleCnt="0"/>
      <dgm:spPr/>
    </dgm:pt>
    <dgm:pt modelId="{1089A157-4B2D-4CB4-A04F-A264423C7F37}" type="pres">
      <dgm:prSet presAssocID="{C11B5E08-D3E7-4371-81E8-600F91ACB352}" presName="parTxOnly" presStyleLbl="node1" presStyleIdx="3" presStyleCnt="7">
        <dgm:presLayoutVars>
          <dgm:chMax val="0"/>
          <dgm:chPref val="0"/>
          <dgm:bulletEnabled val="1"/>
        </dgm:presLayoutVars>
      </dgm:prSet>
      <dgm:spPr/>
    </dgm:pt>
    <dgm:pt modelId="{7F302F57-3F43-4EE6-8FCB-5FC8F651B585}" type="pres">
      <dgm:prSet presAssocID="{AF7DFD44-5C05-420E-AE3F-7ADEA56930FD}" presName="parTxOnlySpace" presStyleCnt="0"/>
      <dgm:spPr/>
    </dgm:pt>
    <dgm:pt modelId="{1307C210-D8FF-47D4-9024-6861A689E36E}" type="pres">
      <dgm:prSet presAssocID="{F0639563-C59D-4FC7-B048-52F514639468}" presName="parTxOnly" presStyleLbl="node1" presStyleIdx="4" presStyleCnt="7">
        <dgm:presLayoutVars>
          <dgm:chMax val="0"/>
          <dgm:chPref val="0"/>
          <dgm:bulletEnabled val="1"/>
        </dgm:presLayoutVars>
      </dgm:prSet>
      <dgm:spPr/>
    </dgm:pt>
    <dgm:pt modelId="{5BE96B0B-AE81-4F4F-AE86-11CD762A33DF}" type="pres">
      <dgm:prSet presAssocID="{6C912156-6C62-45EF-B427-17FE2691D61F}" presName="parTxOnlySpace" presStyleCnt="0"/>
      <dgm:spPr/>
    </dgm:pt>
    <dgm:pt modelId="{4A2B827C-081C-4F2B-955A-57ACDE6099A7}" type="pres">
      <dgm:prSet presAssocID="{8ED7263E-D729-43D1-A0C0-0FF77C07DDA9}" presName="parTxOnly" presStyleLbl="node1" presStyleIdx="5" presStyleCnt="7">
        <dgm:presLayoutVars>
          <dgm:chMax val="0"/>
          <dgm:chPref val="0"/>
          <dgm:bulletEnabled val="1"/>
        </dgm:presLayoutVars>
      </dgm:prSet>
      <dgm:spPr/>
    </dgm:pt>
    <dgm:pt modelId="{CC7F4851-E78E-4647-BFC3-CB52A537442B}" type="pres">
      <dgm:prSet presAssocID="{D70177D1-1316-4F68-A087-A79D5BCD3A2C}" presName="parTxOnlySpace" presStyleCnt="0"/>
      <dgm:spPr/>
    </dgm:pt>
    <dgm:pt modelId="{6342120E-FA78-47C4-812F-8A45544799C0}" type="pres">
      <dgm:prSet presAssocID="{CB3E8374-8AF4-4284-84D8-0438973CE6F5}" presName="parTxOnly" presStyleLbl="node1" presStyleIdx="6" presStyleCnt="7">
        <dgm:presLayoutVars>
          <dgm:chMax val="0"/>
          <dgm:chPref val="0"/>
          <dgm:bulletEnabled val="1"/>
        </dgm:presLayoutVars>
      </dgm:prSet>
      <dgm:spPr/>
    </dgm:pt>
  </dgm:ptLst>
  <dgm:cxnLst>
    <dgm:cxn modelId="{A6558F07-FB0E-40B3-B387-F9BBEE62F0FA}" srcId="{B3428CD3-9B3D-4FE7-9853-E6D41DD77A6E}" destId="{C8C1F0A0-9158-47A5-83C1-0FEDD35A0A0C}" srcOrd="2" destOrd="0" parTransId="{00A4D089-0249-415B-B33E-E2D24F0BD5B8}" sibTransId="{0EF5A329-0572-45D3-815C-5BB6767A2B30}"/>
    <dgm:cxn modelId="{7EF1F009-CDDD-4016-9A90-E0EB6BC41B50}" srcId="{B3428CD3-9B3D-4FE7-9853-E6D41DD77A6E}" destId="{53A03AC8-BD8E-4BAA-A79E-93DBD7558466}" srcOrd="1" destOrd="0" parTransId="{955F2B7C-89D5-447D-9EB2-077B298ABDE5}" sibTransId="{B37A49C7-959E-4926-AC94-430BEB506433}"/>
    <dgm:cxn modelId="{D7757F0A-0E2E-4999-A0FC-A18B2F3DDF9F}" type="presOf" srcId="{CB3E8374-8AF4-4284-84D8-0438973CE6F5}" destId="{6342120E-FA78-47C4-812F-8A45544799C0}" srcOrd="0" destOrd="0" presId="urn:microsoft.com/office/officeart/2005/8/layout/chevron1"/>
    <dgm:cxn modelId="{21A2F41C-F468-40F1-A3AD-12938EE661EB}" srcId="{B3428CD3-9B3D-4FE7-9853-E6D41DD77A6E}" destId="{3A3AC64E-B1FC-4949-BFE6-3C48017BE814}" srcOrd="0" destOrd="0" parTransId="{80E2CC29-B67F-40D1-8A5E-BA4A0DA48685}" sibTransId="{B20E3ED3-5CE0-4429-871B-1D6EEFF431CB}"/>
    <dgm:cxn modelId="{62E91A1E-F085-4F5E-87CC-A3569700501E}" srcId="{B3428CD3-9B3D-4FE7-9853-E6D41DD77A6E}" destId="{CB3E8374-8AF4-4284-84D8-0438973CE6F5}" srcOrd="6" destOrd="0" parTransId="{C438A81C-8166-4953-8BF5-8DB3826D5C3F}" sibTransId="{598ADD15-ABA9-4D8C-8617-4631C24055AB}"/>
    <dgm:cxn modelId="{3753C468-2B64-4A98-95CF-2D3B535C0720}" type="presOf" srcId="{C11B5E08-D3E7-4371-81E8-600F91ACB352}" destId="{1089A157-4B2D-4CB4-A04F-A264423C7F37}" srcOrd="0" destOrd="0" presId="urn:microsoft.com/office/officeart/2005/8/layout/chevron1"/>
    <dgm:cxn modelId="{4F69A36A-4B21-4CDA-A7F2-59A8380C1121}" type="presOf" srcId="{F0639563-C59D-4FC7-B048-52F514639468}" destId="{1307C210-D8FF-47D4-9024-6861A689E36E}" srcOrd="0" destOrd="0" presId="urn:microsoft.com/office/officeart/2005/8/layout/chevron1"/>
    <dgm:cxn modelId="{3C747F6F-9ADD-4627-AC77-6C81B3E20340}" srcId="{B3428CD3-9B3D-4FE7-9853-E6D41DD77A6E}" destId="{8ED7263E-D729-43D1-A0C0-0FF77C07DDA9}" srcOrd="5" destOrd="0" parTransId="{AE0B24FE-0224-4E50-928F-BE2D29EAC165}" sibTransId="{D70177D1-1316-4F68-A087-A79D5BCD3A2C}"/>
    <dgm:cxn modelId="{56FB9B51-EFD0-46F7-9858-0E0E2C30FD0E}" srcId="{B3428CD3-9B3D-4FE7-9853-E6D41DD77A6E}" destId="{C11B5E08-D3E7-4371-81E8-600F91ACB352}" srcOrd="3" destOrd="0" parTransId="{1BFFB06C-E36C-4F35-BD98-ECC6469C2BE5}" sibTransId="{AF7DFD44-5C05-420E-AE3F-7ADEA56930FD}"/>
    <dgm:cxn modelId="{8906B354-1C24-46FD-9AC0-B8B644EA5356}" type="presOf" srcId="{8ED7263E-D729-43D1-A0C0-0FF77C07DDA9}" destId="{4A2B827C-081C-4F2B-955A-57ACDE6099A7}" srcOrd="0" destOrd="0" presId="urn:microsoft.com/office/officeart/2005/8/layout/chevron1"/>
    <dgm:cxn modelId="{C3C1EF7F-CEAE-4214-8D7B-6CA613B67AE1}" type="presOf" srcId="{B3428CD3-9B3D-4FE7-9853-E6D41DD77A6E}" destId="{5889B727-6D11-47A6-8E99-E06FDBAE001F}" srcOrd="0" destOrd="0" presId="urn:microsoft.com/office/officeart/2005/8/layout/chevron1"/>
    <dgm:cxn modelId="{2541538C-67E8-4A11-80B5-9B71E25855F6}" type="presOf" srcId="{53A03AC8-BD8E-4BAA-A79E-93DBD7558466}" destId="{F923B878-22CD-47A6-8AC2-500F9DC80AAA}" srcOrd="0" destOrd="0" presId="urn:microsoft.com/office/officeart/2005/8/layout/chevron1"/>
    <dgm:cxn modelId="{F24DB5A5-C2AB-4E59-A86F-6AE7973B3495}" srcId="{B3428CD3-9B3D-4FE7-9853-E6D41DD77A6E}" destId="{F0639563-C59D-4FC7-B048-52F514639468}" srcOrd="4" destOrd="0" parTransId="{4581A529-10FA-4E7F-B8F0-78405E6C07EE}" sibTransId="{6C912156-6C62-45EF-B427-17FE2691D61F}"/>
    <dgm:cxn modelId="{B67A4AC1-4F52-4F08-9A4E-70966CA2A92D}" type="presOf" srcId="{3A3AC64E-B1FC-4949-BFE6-3C48017BE814}" destId="{C6CF94AA-9C69-4641-8AAE-693D63121D24}" srcOrd="0" destOrd="0" presId="urn:microsoft.com/office/officeart/2005/8/layout/chevron1"/>
    <dgm:cxn modelId="{407007D2-6B75-4E9A-BDDC-3E1CE963282C}" type="presOf" srcId="{C8C1F0A0-9158-47A5-83C1-0FEDD35A0A0C}" destId="{7C761CFE-79BD-4A00-B40F-3A886ED89475}" srcOrd="0" destOrd="0" presId="urn:microsoft.com/office/officeart/2005/8/layout/chevron1"/>
    <dgm:cxn modelId="{401152EC-138F-4D2C-B425-AA4EE2837A46}" type="presParOf" srcId="{5889B727-6D11-47A6-8E99-E06FDBAE001F}" destId="{C6CF94AA-9C69-4641-8AAE-693D63121D24}" srcOrd="0" destOrd="0" presId="urn:microsoft.com/office/officeart/2005/8/layout/chevron1"/>
    <dgm:cxn modelId="{350E28D7-F95B-4D21-9895-AD69FD4229E5}" type="presParOf" srcId="{5889B727-6D11-47A6-8E99-E06FDBAE001F}" destId="{759851C3-E023-4162-98BF-0689BF03D65A}" srcOrd="1" destOrd="0" presId="urn:microsoft.com/office/officeart/2005/8/layout/chevron1"/>
    <dgm:cxn modelId="{03F03BDA-6473-42AC-BFF1-4A70D93C5ABE}" type="presParOf" srcId="{5889B727-6D11-47A6-8E99-E06FDBAE001F}" destId="{F923B878-22CD-47A6-8AC2-500F9DC80AAA}" srcOrd="2" destOrd="0" presId="urn:microsoft.com/office/officeart/2005/8/layout/chevron1"/>
    <dgm:cxn modelId="{AEA5DAC5-A720-42CD-B305-69812D6B03C6}" type="presParOf" srcId="{5889B727-6D11-47A6-8E99-E06FDBAE001F}" destId="{A95E46FA-2FED-436A-948F-5F6041E049ED}" srcOrd="3" destOrd="0" presId="urn:microsoft.com/office/officeart/2005/8/layout/chevron1"/>
    <dgm:cxn modelId="{2FB3BF86-D774-4CA7-8C30-E68E50BCA2E2}" type="presParOf" srcId="{5889B727-6D11-47A6-8E99-E06FDBAE001F}" destId="{7C761CFE-79BD-4A00-B40F-3A886ED89475}" srcOrd="4" destOrd="0" presId="urn:microsoft.com/office/officeart/2005/8/layout/chevron1"/>
    <dgm:cxn modelId="{6C6D13D9-23DC-458E-8840-C15D9D0D3F58}" type="presParOf" srcId="{5889B727-6D11-47A6-8E99-E06FDBAE001F}" destId="{3B997E96-4ECF-4B26-8B35-EB58B592910B}" srcOrd="5" destOrd="0" presId="urn:microsoft.com/office/officeart/2005/8/layout/chevron1"/>
    <dgm:cxn modelId="{D0E7049E-BAB9-4651-A0ED-E7B87F0B3E42}" type="presParOf" srcId="{5889B727-6D11-47A6-8E99-E06FDBAE001F}" destId="{1089A157-4B2D-4CB4-A04F-A264423C7F37}" srcOrd="6" destOrd="0" presId="urn:microsoft.com/office/officeart/2005/8/layout/chevron1"/>
    <dgm:cxn modelId="{9FAB0964-DFA3-469B-AA54-58A337393433}" type="presParOf" srcId="{5889B727-6D11-47A6-8E99-E06FDBAE001F}" destId="{7F302F57-3F43-4EE6-8FCB-5FC8F651B585}" srcOrd="7" destOrd="0" presId="urn:microsoft.com/office/officeart/2005/8/layout/chevron1"/>
    <dgm:cxn modelId="{E5F423FE-B08C-4B2B-A54B-6D9FFFAA3385}" type="presParOf" srcId="{5889B727-6D11-47A6-8E99-E06FDBAE001F}" destId="{1307C210-D8FF-47D4-9024-6861A689E36E}" srcOrd="8" destOrd="0" presId="urn:microsoft.com/office/officeart/2005/8/layout/chevron1"/>
    <dgm:cxn modelId="{42F0C736-BFB3-413D-B7C4-60E75F0950C9}" type="presParOf" srcId="{5889B727-6D11-47A6-8E99-E06FDBAE001F}" destId="{5BE96B0B-AE81-4F4F-AE86-11CD762A33DF}" srcOrd="9" destOrd="0" presId="urn:microsoft.com/office/officeart/2005/8/layout/chevron1"/>
    <dgm:cxn modelId="{C21C3282-E6A5-4AAF-AEB7-961BC0197688}" type="presParOf" srcId="{5889B727-6D11-47A6-8E99-E06FDBAE001F}" destId="{4A2B827C-081C-4F2B-955A-57ACDE6099A7}" srcOrd="10" destOrd="0" presId="urn:microsoft.com/office/officeart/2005/8/layout/chevron1"/>
    <dgm:cxn modelId="{B075DD8A-DAAD-4EF3-AD57-5574816AA4E5}" type="presParOf" srcId="{5889B727-6D11-47A6-8E99-E06FDBAE001F}" destId="{CC7F4851-E78E-4647-BFC3-CB52A537442B}" srcOrd="11" destOrd="0" presId="urn:microsoft.com/office/officeart/2005/8/layout/chevron1"/>
    <dgm:cxn modelId="{04BD1738-FE2B-48BB-87E1-CBFAA0A33C23}" type="presParOf" srcId="{5889B727-6D11-47A6-8E99-E06FDBAE001F}" destId="{6342120E-FA78-47C4-812F-8A45544799C0}"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0FE740-E8E2-43FE-AD2A-F91852919F82}" type="doc">
      <dgm:prSet loTypeId="urn:microsoft.com/office/officeart/2005/8/layout/chevron1" loCatId="process" qsTypeId="urn:microsoft.com/office/officeart/2005/8/quickstyle/simple1" qsCatId="simple" csTypeId="urn:microsoft.com/office/officeart/2005/8/colors/accent1_2" csCatId="accent1" phldr="1"/>
      <dgm:spPr/>
    </dgm:pt>
    <dgm:pt modelId="{ED2F9F54-4A98-4D3A-A9E6-977F5C4D070B}">
      <dgm:prSet phldrT="[Text]" phldr="0"/>
      <dgm:spPr>
        <a:solidFill>
          <a:srgbClr val="D15151"/>
        </a:solidFill>
      </dgm:spPr>
      <dgm:t>
        <a:bodyPr/>
        <a:lstStyle/>
        <a:p>
          <a:r>
            <a:rPr lang="en-US" dirty="0">
              <a:latin typeface="Arial"/>
            </a:rPr>
            <a:t>Fri</a:t>
          </a:r>
          <a:endParaRPr lang="en-US" dirty="0"/>
        </a:p>
      </dgm:t>
    </dgm:pt>
    <dgm:pt modelId="{6A364CB8-B130-4C4A-A97C-863AAC10097A}" type="parTrans" cxnId="{96EB9EA4-653B-46E9-BA4A-315DED7A771E}">
      <dgm:prSet/>
      <dgm:spPr/>
      <dgm:t>
        <a:bodyPr/>
        <a:lstStyle/>
        <a:p>
          <a:endParaRPr lang="en-US"/>
        </a:p>
      </dgm:t>
    </dgm:pt>
    <dgm:pt modelId="{BB6301D3-12FE-4963-9612-E2E18F86C0F8}" type="sibTrans" cxnId="{96EB9EA4-653B-46E9-BA4A-315DED7A771E}">
      <dgm:prSet/>
      <dgm:spPr/>
      <dgm:t>
        <a:bodyPr/>
        <a:lstStyle/>
        <a:p>
          <a:endParaRPr lang="en-US"/>
        </a:p>
      </dgm:t>
    </dgm:pt>
    <dgm:pt modelId="{2AEF61B4-E304-405D-9303-7488E1448636}">
      <dgm:prSet phldrT="[Text]" phldr="0"/>
      <dgm:spPr>
        <a:solidFill>
          <a:srgbClr val="D15151"/>
        </a:solidFill>
      </dgm:spPr>
      <dgm:t>
        <a:bodyPr/>
        <a:lstStyle/>
        <a:p>
          <a:r>
            <a:rPr lang="en-US" dirty="0">
              <a:latin typeface="Arial"/>
            </a:rPr>
            <a:t>Sat</a:t>
          </a:r>
          <a:endParaRPr lang="en-US" dirty="0"/>
        </a:p>
      </dgm:t>
    </dgm:pt>
    <dgm:pt modelId="{AE5E0780-E288-4F12-8B3A-3462D197E65B}" type="parTrans" cxnId="{2F284F3E-8CF9-45BE-AE13-F8A0C77954F3}">
      <dgm:prSet/>
      <dgm:spPr/>
      <dgm:t>
        <a:bodyPr/>
        <a:lstStyle/>
        <a:p>
          <a:endParaRPr lang="en-US"/>
        </a:p>
      </dgm:t>
    </dgm:pt>
    <dgm:pt modelId="{AA2919C8-8955-467B-85AB-83AFCF9027AB}" type="sibTrans" cxnId="{2F284F3E-8CF9-45BE-AE13-F8A0C77954F3}">
      <dgm:prSet/>
      <dgm:spPr/>
      <dgm:t>
        <a:bodyPr/>
        <a:lstStyle/>
        <a:p>
          <a:endParaRPr lang="en-US"/>
        </a:p>
      </dgm:t>
    </dgm:pt>
    <dgm:pt modelId="{86AB7867-3FF1-4868-A12D-3C4992352131}">
      <dgm:prSet phldrT="[Text]" phldr="0"/>
      <dgm:spPr>
        <a:solidFill>
          <a:srgbClr val="D15151"/>
        </a:solidFill>
      </dgm:spPr>
      <dgm:t>
        <a:bodyPr/>
        <a:lstStyle/>
        <a:p>
          <a:r>
            <a:rPr lang="en-US" dirty="0">
              <a:latin typeface="Arial"/>
            </a:rPr>
            <a:t>Sun</a:t>
          </a:r>
          <a:endParaRPr lang="en-US" dirty="0"/>
        </a:p>
      </dgm:t>
    </dgm:pt>
    <dgm:pt modelId="{3DC61933-C92A-4F44-A5E7-995FC5EE495B}" type="parTrans" cxnId="{57A349D5-F276-4CEE-A37E-D22F34465A29}">
      <dgm:prSet/>
      <dgm:spPr/>
      <dgm:t>
        <a:bodyPr/>
        <a:lstStyle/>
        <a:p>
          <a:endParaRPr lang="en-US"/>
        </a:p>
      </dgm:t>
    </dgm:pt>
    <dgm:pt modelId="{02CCBF7E-623A-4721-85B7-047240F3BAA0}" type="sibTrans" cxnId="{57A349D5-F276-4CEE-A37E-D22F34465A29}">
      <dgm:prSet/>
      <dgm:spPr/>
      <dgm:t>
        <a:bodyPr/>
        <a:lstStyle/>
        <a:p>
          <a:endParaRPr lang="en-US"/>
        </a:p>
      </dgm:t>
    </dgm:pt>
    <dgm:pt modelId="{21FE77B0-FBB1-427A-9206-4599C7F78B6A}">
      <dgm:prSet phldr="0"/>
      <dgm:spPr>
        <a:solidFill>
          <a:srgbClr val="D15151"/>
        </a:solidFill>
      </dgm:spPr>
      <dgm:t>
        <a:bodyPr/>
        <a:lstStyle/>
        <a:p>
          <a:r>
            <a:rPr lang="en-US" dirty="0">
              <a:latin typeface="Arial"/>
            </a:rPr>
            <a:t>Mon</a:t>
          </a:r>
        </a:p>
      </dgm:t>
    </dgm:pt>
    <dgm:pt modelId="{1C3AFF73-FD9A-45BC-94C8-F06D8F890FE7}" type="parTrans" cxnId="{0656C15F-277D-47CC-BBF4-1739499AE3C2}">
      <dgm:prSet/>
      <dgm:spPr/>
      <dgm:t>
        <a:bodyPr/>
        <a:lstStyle/>
        <a:p>
          <a:endParaRPr lang="en-US"/>
        </a:p>
      </dgm:t>
    </dgm:pt>
    <dgm:pt modelId="{0C166F9E-D2E4-42C5-98D8-B5F2BABFCD3E}" type="sibTrans" cxnId="{0656C15F-277D-47CC-BBF4-1739499AE3C2}">
      <dgm:prSet/>
      <dgm:spPr/>
      <dgm:t>
        <a:bodyPr/>
        <a:lstStyle/>
        <a:p>
          <a:endParaRPr lang="en-US"/>
        </a:p>
      </dgm:t>
    </dgm:pt>
    <dgm:pt modelId="{BD84F5F5-D4E2-46AA-A82B-8B8DFF820B6A}">
      <dgm:prSet phldr="0"/>
      <dgm:spPr>
        <a:solidFill>
          <a:srgbClr val="D15151"/>
        </a:solidFill>
      </dgm:spPr>
      <dgm:t>
        <a:bodyPr/>
        <a:lstStyle/>
        <a:p>
          <a:r>
            <a:rPr lang="en-US" dirty="0">
              <a:latin typeface="Arial"/>
            </a:rPr>
            <a:t>Thu</a:t>
          </a:r>
        </a:p>
      </dgm:t>
    </dgm:pt>
    <dgm:pt modelId="{2CFF1789-8857-4318-B854-22CD73789D5A}" type="parTrans" cxnId="{780C981C-CD22-4608-AA0A-9568249047AD}">
      <dgm:prSet/>
      <dgm:spPr/>
      <dgm:t>
        <a:bodyPr/>
        <a:lstStyle/>
        <a:p>
          <a:endParaRPr lang="en-US"/>
        </a:p>
      </dgm:t>
    </dgm:pt>
    <dgm:pt modelId="{16CD9B98-873E-4DF3-B302-DFAB97491A08}" type="sibTrans" cxnId="{780C981C-CD22-4608-AA0A-9568249047AD}">
      <dgm:prSet/>
      <dgm:spPr/>
      <dgm:t>
        <a:bodyPr/>
        <a:lstStyle/>
        <a:p>
          <a:endParaRPr lang="en-US"/>
        </a:p>
      </dgm:t>
    </dgm:pt>
    <dgm:pt modelId="{1049F589-1D1B-431A-9121-2B5239EDA4D9}">
      <dgm:prSet phldr="0"/>
      <dgm:spPr>
        <a:solidFill>
          <a:srgbClr val="D15151"/>
        </a:solidFill>
      </dgm:spPr>
      <dgm:t>
        <a:bodyPr/>
        <a:lstStyle/>
        <a:p>
          <a:pPr rtl="0"/>
          <a:r>
            <a:rPr lang="en-US" dirty="0">
              <a:latin typeface="Arial"/>
            </a:rPr>
            <a:t>Tue</a:t>
          </a:r>
        </a:p>
      </dgm:t>
    </dgm:pt>
    <dgm:pt modelId="{A5483E77-F269-4F56-BBE1-CB13DE7CDD45}" type="parTrans" cxnId="{6A741792-2EC9-4368-97F9-321FB8B10FFF}">
      <dgm:prSet/>
      <dgm:spPr/>
      <dgm:t>
        <a:bodyPr/>
        <a:lstStyle/>
        <a:p>
          <a:endParaRPr lang="en-US"/>
        </a:p>
      </dgm:t>
    </dgm:pt>
    <dgm:pt modelId="{3EB777FD-9531-4AAB-AE3B-771856718863}" type="sibTrans" cxnId="{6A741792-2EC9-4368-97F9-321FB8B10FFF}">
      <dgm:prSet/>
      <dgm:spPr/>
      <dgm:t>
        <a:bodyPr/>
        <a:lstStyle/>
        <a:p>
          <a:endParaRPr lang="en-US"/>
        </a:p>
      </dgm:t>
    </dgm:pt>
    <dgm:pt modelId="{79BAF105-1087-4E76-B842-C6CBAB0E1C0A}">
      <dgm:prSet phldr="0"/>
      <dgm:spPr>
        <a:solidFill>
          <a:srgbClr val="D15151"/>
        </a:solidFill>
      </dgm:spPr>
      <dgm:t>
        <a:bodyPr/>
        <a:lstStyle/>
        <a:p>
          <a:pPr rtl="0"/>
          <a:r>
            <a:rPr lang="en-US" dirty="0">
              <a:latin typeface="Arial"/>
            </a:rPr>
            <a:t>Wed</a:t>
          </a:r>
        </a:p>
      </dgm:t>
    </dgm:pt>
    <dgm:pt modelId="{030E4777-59CA-4558-80B3-6DC796C8ECB1}" type="parTrans" cxnId="{8419745E-AB6F-404D-BDA8-F33FD42B2338}">
      <dgm:prSet/>
      <dgm:spPr/>
      <dgm:t>
        <a:bodyPr/>
        <a:lstStyle/>
        <a:p>
          <a:endParaRPr lang="en-US"/>
        </a:p>
      </dgm:t>
    </dgm:pt>
    <dgm:pt modelId="{C7F7BC94-5ED1-4934-8874-AD033ED0ACDE}" type="sibTrans" cxnId="{8419745E-AB6F-404D-BDA8-F33FD42B2338}">
      <dgm:prSet/>
      <dgm:spPr/>
      <dgm:t>
        <a:bodyPr/>
        <a:lstStyle/>
        <a:p>
          <a:endParaRPr lang="en-US"/>
        </a:p>
      </dgm:t>
    </dgm:pt>
    <dgm:pt modelId="{BCD66E6F-0767-486C-B05F-BE5EC003CA6E}" type="pres">
      <dgm:prSet presAssocID="{770FE740-E8E2-43FE-AD2A-F91852919F82}" presName="Name0" presStyleCnt="0">
        <dgm:presLayoutVars>
          <dgm:dir/>
          <dgm:animLvl val="lvl"/>
          <dgm:resizeHandles val="exact"/>
        </dgm:presLayoutVars>
      </dgm:prSet>
      <dgm:spPr/>
    </dgm:pt>
    <dgm:pt modelId="{797DD23C-7D8C-4165-8833-F82AB9E68ABC}" type="pres">
      <dgm:prSet presAssocID="{ED2F9F54-4A98-4D3A-A9E6-977F5C4D070B}" presName="parTxOnly" presStyleLbl="node1" presStyleIdx="0" presStyleCnt="7">
        <dgm:presLayoutVars>
          <dgm:chMax val="0"/>
          <dgm:chPref val="0"/>
          <dgm:bulletEnabled val="1"/>
        </dgm:presLayoutVars>
      </dgm:prSet>
      <dgm:spPr/>
    </dgm:pt>
    <dgm:pt modelId="{1F1FBEF7-B70D-4B65-8420-0DE13E2356F9}" type="pres">
      <dgm:prSet presAssocID="{BB6301D3-12FE-4963-9612-E2E18F86C0F8}" presName="parTxOnlySpace" presStyleCnt="0"/>
      <dgm:spPr/>
    </dgm:pt>
    <dgm:pt modelId="{807311A7-4087-4679-B034-F58A8D273A8A}" type="pres">
      <dgm:prSet presAssocID="{2AEF61B4-E304-405D-9303-7488E1448636}" presName="parTxOnly" presStyleLbl="node1" presStyleIdx="1" presStyleCnt="7">
        <dgm:presLayoutVars>
          <dgm:chMax val="0"/>
          <dgm:chPref val="0"/>
          <dgm:bulletEnabled val="1"/>
        </dgm:presLayoutVars>
      </dgm:prSet>
      <dgm:spPr/>
    </dgm:pt>
    <dgm:pt modelId="{D3862028-2FBF-45D5-869C-18DCCC07C3DD}" type="pres">
      <dgm:prSet presAssocID="{AA2919C8-8955-467B-85AB-83AFCF9027AB}" presName="parTxOnlySpace" presStyleCnt="0"/>
      <dgm:spPr/>
    </dgm:pt>
    <dgm:pt modelId="{86C38727-3CB3-4E02-84D2-A91DC4E93EC3}" type="pres">
      <dgm:prSet presAssocID="{86AB7867-3FF1-4868-A12D-3C4992352131}" presName="parTxOnly" presStyleLbl="node1" presStyleIdx="2" presStyleCnt="7">
        <dgm:presLayoutVars>
          <dgm:chMax val="0"/>
          <dgm:chPref val="0"/>
          <dgm:bulletEnabled val="1"/>
        </dgm:presLayoutVars>
      </dgm:prSet>
      <dgm:spPr/>
    </dgm:pt>
    <dgm:pt modelId="{8D77AE67-4670-41C8-B470-19AB47587FF7}" type="pres">
      <dgm:prSet presAssocID="{02CCBF7E-623A-4721-85B7-047240F3BAA0}" presName="parTxOnlySpace" presStyleCnt="0"/>
      <dgm:spPr/>
    </dgm:pt>
    <dgm:pt modelId="{711D2580-8BA1-447A-A0C0-A05CA505C5E1}" type="pres">
      <dgm:prSet presAssocID="{21FE77B0-FBB1-427A-9206-4599C7F78B6A}" presName="parTxOnly" presStyleLbl="node1" presStyleIdx="3" presStyleCnt="7">
        <dgm:presLayoutVars>
          <dgm:chMax val="0"/>
          <dgm:chPref val="0"/>
          <dgm:bulletEnabled val="1"/>
        </dgm:presLayoutVars>
      </dgm:prSet>
      <dgm:spPr/>
    </dgm:pt>
    <dgm:pt modelId="{24D4BF64-1BCF-4DB5-8554-40CF2E63C404}" type="pres">
      <dgm:prSet presAssocID="{0C166F9E-D2E4-42C5-98D8-B5F2BABFCD3E}" presName="parTxOnlySpace" presStyleCnt="0"/>
      <dgm:spPr/>
    </dgm:pt>
    <dgm:pt modelId="{AAE5BD46-3BC5-431A-A023-71167C619BEE}" type="pres">
      <dgm:prSet presAssocID="{1049F589-1D1B-431A-9121-2B5239EDA4D9}" presName="parTxOnly" presStyleLbl="node1" presStyleIdx="4" presStyleCnt="7">
        <dgm:presLayoutVars>
          <dgm:chMax val="0"/>
          <dgm:chPref val="0"/>
          <dgm:bulletEnabled val="1"/>
        </dgm:presLayoutVars>
      </dgm:prSet>
      <dgm:spPr/>
    </dgm:pt>
    <dgm:pt modelId="{8B4EF422-5637-4F2E-98ED-A7D79BF049E1}" type="pres">
      <dgm:prSet presAssocID="{3EB777FD-9531-4AAB-AE3B-771856718863}" presName="parTxOnlySpace" presStyleCnt="0"/>
      <dgm:spPr/>
    </dgm:pt>
    <dgm:pt modelId="{B5ACBDC7-580F-4914-9AC5-F091EDB7CF6C}" type="pres">
      <dgm:prSet presAssocID="{79BAF105-1087-4E76-B842-C6CBAB0E1C0A}" presName="parTxOnly" presStyleLbl="node1" presStyleIdx="5" presStyleCnt="7">
        <dgm:presLayoutVars>
          <dgm:chMax val="0"/>
          <dgm:chPref val="0"/>
          <dgm:bulletEnabled val="1"/>
        </dgm:presLayoutVars>
      </dgm:prSet>
      <dgm:spPr/>
    </dgm:pt>
    <dgm:pt modelId="{EC562CC9-A980-4326-9DBA-CFAE9B1AB121}" type="pres">
      <dgm:prSet presAssocID="{C7F7BC94-5ED1-4934-8874-AD033ED0ACDE}" presName="parTxOnlySpace" presStyleCnt="0"/>
      <dgm:spPr/>
    </dgm:pt>
    <dgm:pt modelId="{3B558166-D358-422E-ABAC-3B1C729DD3A0}" type="pres">
      <dgm:prSet presAssocID="{BD84F5F5-D4E2-46AA-A82B-8B8DFF820B6A}" presName="parTxOnly" presStyleLbl="node1" presStyleIdx="6" presStyleCnt="7">
        <dgm:presLayoutVars>
          <dgm:chMax val="0"/>
          <dgm:chPref val="0"/>
          <dgm:bulletEnabled val="1"/>
        </dgm:presLayoutVars>
      </dgm:prSet>
      <dgm:spPr/>
    </dgm:pt>
  </dgm:ptLst>
  <dgm:cxnLst>
    <dgm:cxn modelId="{1C109F02-E083-4942-ABAA-B39FDFF810F4}" type="presOf" srcId="{86AB7867-3FF1-4868-A12D-3C4992352131}" destId="{86C38727-3CB3-4E02-84D2-A91DC4E93EC3}" srcOrd="0" destOrd="0" presId="urn:microsoft.com/office/officeart/2005/8/layout/chevron1"/>
    <dgm:cxn modelId="{780C981C-CD22-4608-AA0A-9568249047AD}" srcId="{770FE740-E8E2-43FE-AD2A-F91852919F82}" destId="{BD84F5F5-D4E2-46AA-A82B-8B8DFF820B6A}" srcOrd="6" destOrd="0" parTransId="{2CFF1789-8857-4318-B854-22CD73789D5A}" sibTransId="{16CD9B98-873E-4DF3-B302-DFAB97491A08}"/>
    <dgm:cxn modelId="{2F284F3E-8CF9-45BE-AE13-F8A0C77954F3}" srcId="{770FE740-E8E2-43FE-AD2A-F91852919F82}" destId="{2AEF61B4-E304-405D-9303-7488E1448636}" srcOrd="1" destOrd="0" parTransId="{AE5E0780-E288-4F12-8B3A-3462D197E65B}" sibTransId="{AA2919C8-8955-467B-85AB-83AFCF9027AB}"/>
    <dgm:cxn modelId="{8419745E-AB6F-404D-BDA8-F33FD42B2338}" srcId="{770FE740-E8E2-43FE-AD2A-F91852919F82}" destId="{79BAF105-1087-4E76-B842-C6CBAB0E1C0A}" srcOrd="5" destOrd="0" parTransId="{030E4777-59CA-4558-80B3-6DC796C8ECB1}" sibTransId="{C7F7BC94-5ED1-4934-8874-AD033ED0ACDE}"/>
    <dgm:cxn modelId="{0656C15F-277D-47CC-BBF4-1739499AE3C2}" srcId="{770FE740-E8E2-43FE-AD2A-F91852919F82}" destId="{21FE77B0-FBB1-427A-9206-4599C7F78B6A}" srcOrd="3" destOrd="0" parTransId="{1C3AFF73-FD9A-45BC-94C8-F06D8F890FE7}" sibTransId="{0C166F9E-D2E4-42C5-98D8-B5F2BABFCD3E}"/>
    <dgm:cxn modelId="{B8C48A63-6D13-47D9-BB1A-FF4A1CCF7242}" type="presOf" srcId="{21FE77B0-FBB1-427A-9206-4599C7F78B6A}" destId="{711D2580-8BA1-447A-A0C0-A05CA505C5E1}" srcOrd="0" destOrd="0" presId="urn:microsoft.com/office/officeart/2005/8/layout/chevron1"/>
    <dgm:cxn modelId="{CDADD746-2DD4-4010-AB73-A3C7D5E3010B}" type="presOf" srcId="{BD84F5F5-D4E2-46AA-A82B-8B8DFF820B6A}" destId="{3B558166-D358-422E-ABAC-3B1C729DD3A0}" srcOrd="0" destOrd="0" presId="urn:microsoft.com/office/officeart/2005/8/layout/chevron1"/>
    <dgm:cxn modelId="{1DB2587B-2C26-4857-8418-D5FB6CA106B3}" type="presOf" srcId="{1049F589-1D1B-431A-9121-2B5239EDA4D9}" destId="{AAE5BD46-3BC5-431A-A023-71167C619BEE}" srcOrd="0" destOrd="0" presId="urn:microsoft.com/office/officeart/2005/8/layout/chevron1"/>
    <dgm:cxn modelId="{839E448F-8A94-4B42-B0EC-84A635FAC891}" type="presOf" srcId="{79BAF105-1087-4E76-B842-C6CBAB0E1C0A}" destId="{B5ACBDC7-580F-4914-9AC5-F091EDB7CF6C}" srcOrd="0" destOrd="0" presId="urn:microsoft.com/office/officeart/2005/8/layout/chevron1"/>
    <dgm:cxn modelId="{6A741792-2EC9-4368-97F9-321FB8B10FFF}" srcId="{770FE740-E8E2-43FE-AD2A-F91852919F82}" destId="{1049F589-1D1B-431A-9121-2B5239EDA4D9}" srcOrd="4" destOrd="0" parTransId="{A5483E77-F269-4F56-BBE1-CB13DE7CDD45}" sibTransId="{3EB777FD-9531-4AAB-AE3B-771856718863}"/>
    <dgm:cxn modelId="{96EB9EA4-653B-46E9-BA4A-315DED7A771E}" srcId="{770FE740-E8E2-43FE-AD2A-F91852919F82}" destId="{ED2F9F54-4A98-4D3A-A9E6-977F5C4D070B}" srcOrd="0" destOrd="0" parTransId="{6A364CB8-B130-4C4A-A97C-863AAC10097A}" sibTransId="{BB6301D3-12FE-4963-9612-E2E18F86C0F8}"/>
    <dgm:cxn modelId="{58EC42A7-B22D-4ECB-82DA-21482A53F307}" type="presOf" srcId="{ED2F9F54-4A98-4D3A-A9E6-977F5C4D070B}" destId="{797DD23C-7D8C-4165-8833-F82AB9E68ABC}" srcOrd="0" destOrd="0" presId="urn:microsoft.com/office/officeart/2005/8/layout/chevron1"/>
    <dgm:cxn modelId="{DE312BCE-59A4-435E-A578-0A8FD99C7313}" type="presOf" srcId="{770FE740-E8E2-43FE-AD2A-F91852919F82}" destId="{BCD66E6F-0767-486C-B05F-BE5EC003CA6E}" srcOrd="0" destOrd="0" presId="urn:microsoft.com/office/officeart/2005/8/layout/chevron1"/>
    <dgm:cxn modelId="{57A349D5-F276-4CEE-A37E-D22F34465A29}" srcId="{770FE740-E8E2-43FE-AD2A-F91852919F82}" destId="{86AB7867-3FF1-4868-A12D-3C4992352131}" srcOrd="2" destOrd="0" parTransId="{3DC61933-C92A-4F44-A5E7-995FC5EE495B}" sibTransId="{02CCBF7E-623A-4721-85B7-047240F3BAA0}"/>
    <dgm:cxn modelId="{005ABFDD-3B75-44CE-A98C-EEC5B8994039}" type="presOf" srcId="{2AEF61B4-E304-405D-9303-7488E1448636}" destId="{807311A7-4087-4679-B034-F58A8D273A8A}" srcOrd="0" destOrd="0" presId="urn:microsoft.com/office/officeart/2005/8/layout/chevron1"/>
    <dgm:cxn modelId="{2451A9CB-681B-4EFC-AF5E-0B6DBEC891E3}" type="presParOf" srcId="{BCD66E6F-0767-486C-B05F-BE5EC003CA6E}" destId="{797DD23C-7D8C-4165-8833-F82AB9E68ABC}" srcOrd="0" destOrd="0" presId="urn:microsoft.com/office/officeart/2005/8/layout/chevron1"/>
    <dgm:cxn modelId="{74E1B0DE-7B05-4E6A-A965-801FD80A8D29}" type="presParOf" srcId="{BCD66E6F-0767-486C-B05F-BE5EC003CA6E}" destId="{1F1FBEF7-B70D-4B65-8420-0DE13E2356F9}" srcOrd="1" destOrd="0" presId="urn:microsoft.com/office/officeart/2005/8/layout/chevron1"/>
    <dgm:cxn modelId="{2C3814EC-A6A4-4818-8737-B0732784C4A9}" type="presParOf" srcId="{BCD66E6F-0767-486C-B05F-BE5EC003CA6E}" destId="{807311A7-4087-4679-B034-F58A8D273A8A}" srcOrd="2" destOrd="0" presId="urn:microsoft.com/office/officeart/2005/8/layout/chevron1"/>
    <dgm:cxn modelId="{CC52A2FB-3D20-4510-B600-838F8BE08E10}" type="presParOf" srcId="{BCD66E6F-0767-486C-B05F-BE5EC003CA6E}" destId="{D3862028-2FBF-45D5-869C-18DCCC07C3DD}" srcOrd="3" destOrd="0" presId="urn:microsoft.com/office/officeart/2005/8/layout/chevron1"/>
    <dgm:cxn modelId="{D75E46E4-22A2-4DCB-8806-B626FF8E9616}" type="presParOf" srcId="{BCD66E6F-0767-486C-B05F-BE5EC003CA6E}" destId="{86C38727-3CB3-4E02-84D2-A91DC4E93EC3}" srcOrd="4" destOrd="0" presId="urn:microsoft.com/office/officeart/2005/8/layout/chevron1"/>
    <dgm:cxn modelId="{C7C563A5-AF17-4BA7-9C21-1C98CA457E10}" type="presParOf" srcId="{BCD66E6F-0767-486C-B05F-BE5EC003CA6E}" destId="{8D77AE67-4670-41C8-B470-19AB47587FF7}" srcOrd="5" destOrd="0" presId="urn:microsoft.com/office/officeart/2005/8/layout/chevron1"/>
    <dgm:cxn modelId="{46D8F5F3-D457-4235-BEF4-49378F42CB80}" type="presParOf" srcId="{BCD66E6F-0767-486C-B05F-BE5EC003CA6E}" destId="{711D2580-8BA1-447A-A0C0-A05CA505C5E1}" srcOrd="6" destOrd="0" presId="urn:microsoft.com/office/officeart/2005/8/layout/chevron1"/>
    <dgm:cxn modelId="{A7EE4BB5-C797-49C8-8B24-1150AABCAC96}" type="presParOf" srcId="{BCD66E6F-0767-486C-B05F-BE5EC003CA6E}" destId="{24D4BF64-1BCF-4DB5-8554-40CF2E63C404}" srcOrd="7" destOrd="0" presId="urn:microsoft.com/office/officeart/2005/8/layout/chevron1"/>
    <dgm:cxn modelId="{5DAE7FE2-69D2-4160-B9DC-64E51EEB6BB5}" type="presParOf" srcId="{BCD66E6F-0767-486C-B05F-BE5EC003CA6E}" destId="{AAE5BD46-3BC5-431A-A023-71167C619BEE}" srcOrd="8" destOrd="0" presId="urn:microsoft.com/office/officeart/2005/8/layout/chevron1"/>
    <dgm:cxn modelId="{C444AB22-3D11-4FEE-9D60-F424859C9D7D}" type="presParOf" srcId="{BCD66E6F-0767-486C-B05F-BE5EC003CA6E}" destId="{8B4EF422-5637-4F2E-98ED-A7D79BF049E1}" srcOrd="9" destOrd="0" presId="urn:microsoft.com/office/officeart/2005/8/layout/chevron1"/>
    <dgm:cxn modelId="{61E75380-2E04-4FE9-BB0A-AEC7C9C0A135}" type="presParOf" srcId="{BCD66E6F-0767-486C-B05F-BE5EC003CA6E}" destId="{B5ACBDC7-580F-4914-9AC5-F091EDB7CF6C}" srcOrd="10" destOrd="0" presId="urn:microsoft.com/office/officeart/2005/8/layout/chevron1"/>
    <dgm:cxn modelId="{B2C47292-E6EC-4F63-A6CA-4F505095C94D}" type="presParOf" srcId="{BCD66E6F-0767-486C-B05F-BE5EC003CA6E}" destId="{EC562CC9-A980-4326-9DBA-CFAE9B1AB121}" srcOrd="11" destOrd="0" presId="urn:microsoft.com/office/officeart/2005/8/layout/chevron1"/>
    <dgm:cxn modelId="{044BEC3C-21D1-431A-9A4E-A3C15C43C7CE}" type="presParOf" srcId="{BCD66E6F-0767-486C-B05F-BE5EC003CA6E}" destId="{3B558166-D358-422E-ABAC-3B1C729DD3A0}"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0FE740-E8E2-43FE-AD2A-F91852919F82}" type="doc">
      <dgm:prSet loTypeId="urn:microsoft.com/office/officeart/2005/8/layout/chevron1" loCatId="process" qsTypeId="urn:microsoft.com/office/officeart/2005/8/quickstyle/simple1" qsCatId="simple" csTypeId="urn:microsoft.com/office/officeart/2005/8/colors/accent1_2" csCatId="accent1" phldr="1"/>
      <dgm:spPr/>
    </dgm:pt>
    <dgm:pt modelId="{ED2F9F54-4A98-4D3A-A9E6-977F5C4D070B}">
      <dgm:prSet phldrT="[Text]" phldr="0"/>
      <dgm:spPr>
        <a:solidFill>
          <a:srgbClr val="D15151"/>
        </a:solidFill>
      </dgm:spPr>
      <dgm:t>
        <a:bodyPr/>
        <a:lstStyle/>
        <a:p>
          <a:r>
            <a:rPr lang="en-US" dirty="0">
              <a:latin typeface="Arial"/>
            </a:rPr>
            <a:t>Fri</a:t>
          </a:r>
          <a:endParaRPr lang="en-US" dirty="0"/>
        </a:p>
      </dgm:t>
    </dgm:pt>
    <dgm:pt modelId="{6A364CB8-B130-4C4A-A97C-863AAC10097A}" type="parTrans" cxnId="{96EB9EA4-653B-46E9-BA4A-315DED7A771E}">
      <dgm:prSet/>
      <dgm:spPr/>
      <dgm:t>
        <a:bodyPr/>
        <a:lstStyle/>
        <a:p>
          <a:endParaRPr lang="en-US"/>
        </a:p>
      </dgm:t>
    </dgm:pt>
    <dgm:pt modelId="{BB6301D3-12FE-4963-9612-E2E18F86C0F8}" type="sibTrans" cxnId="{96EB9EA4-653B-46E9-BA4A-315DED7A771E}">
      <dgm:prSet/>
      <dgm:spPr/>
      <dgm:t>
        <a:bodyPr/>
        <a:lstStyle/>
        <a:p>
          <a:endParaRPr lang="en-US"/>
        </a:p>
      </dgm:t>
    </dgm:pt>
    <dgm:pt modelId="{2AEF61B4-E304-405D-9303-7488E1448636}">
      <dgm:prSet phldrT="[Text]" phldr="0"/>
      <dgm:spPr>
        <a:solidFill>
          <a:srgbClr val="D15151"/>
        </a:solidFill>
      </dgm:spPr>
      <dgm:t>
        <a:bodyPr/>
        <a:lstStyle/>
        <a:p>
          <a:r>
            <a:rPr lang="en-US" dirty="0">
              <a:latin typeface="Arial"/>
            </a:rPr>
            <a:t>Sat</a:t>
          </a:r>
          <a:endParaRPr lang="en-US" dirty="0"/>
        </a:p>
      </dgm:t>
    </dgm:pt>
    <dgm:pt modelId="{AE5E0780-E288-4F12-8B3A-3462D197E65B}" type="parTrans" cxnId="{2F284F3E-8CF9-45BE-AE13-F8A0C77954F3}">
      <dgm:prSet/>
      <dgm:spPr/>
      <dgm:t>
        <a:bodyPr/>
        <a:lstStyle/>
        <a:p>
          <a:endParaRPr lang="en-US"/>
        </a:p>
      </dgm:t>
    </dgm:pt>
    <dgm:pt modelId="{AA2919C8-8955-467B-85AB-83AFCF9027AB}" type="sibTrans" cxnId="{2F284F3E-8CF9-45BE-AE13-F8A0C77954F3}">
      <dgm:prSet/>
      <dgm:spPr/>
      <dgm:t>
        <a:bodyPr/>
        <a:lstStyle/>
        <a:p>
          <a:endParaRPr lang="en-US"/>
        </a:p>
      </dgm:t>
    </dgm:pt>
    <dgm:pt modelId="{86AB7867-3FF1-4868-A12D-3C4992352131}">
      <dgm:prSet phldrT="[Text]" phldr="0"/>
      <dgm:spPr>
        <a:solidFill>
          <a:srgbClr val="D15151"/>
        </a:solidFill>
      </dgm:spPr>
      <dgm:t>
        <a:bodyPr/>
        <a:lstStyle/>
        <a:p>
          <a:r>
            <a:rPr lang="en-US" dirty="0">
              <a:latin typeface="Arial"/>
            </a:rPr>
            <a:t>Sun</a:t>
          </a:r>
          <a:endParaRPr lang="en-US" dirty="0"/>
        </a:p>
      </dgm:t>
    </dgm:pt>
    <dgm:pt modelId="{3DC61933-C92A-4F44-A5E7-995FC5EE495B}" type="parTrans" cxnId="{57A349D5-F276-4CEE-A37E-D22F34465A29}">
      <dgm:prSet/>
      <dgm:spPr/>
      <dgm:t>
        <a:bodyPr/>
        <a:lstStyle/>
        <a:p>
          <a:endParaRPr lang="en-US"/>
        </a:p>
      </dgm:t>
    </dgm:pt>
    <dgm:pt modelId="{02CCBF7E-623A-4721-85B7-047240F3BAA0}" type="sibTrans" cxnId="{57A349D5-F276-4CEE-A37E-D22F34465A29}">
      <dgm:prSet/>
      <dgm:spPr/>
      <dgm:t>
        <a:bodyPr/>
        <a:lstStyle/>
        <a:p>
          <a:endParaRPr lang="en-US"/>
        </a:p>
      </dgm:t>
    </dgm:pt>
    <dgm:pt modelId="{21FE77B0-FBB1-427A-9206-4599C7F78B6A}">
      <dgm:prSet phldr="0"/>
      <dgm:spPr>
        <a:solidFill>
          <a:srgbClr val="D15151"/>
        </a:solidFill>
      </dgm:spPr>
      <dgm:t>
        <a:bodyPr/>
        <a:lstStyle/>
        <a:p>
          <a:r>
            <a:rPr lang="en-US" dirty="0">
              <a:latin typeface="Arial"/>
            </a:rPr>
            <a:t>Mon</a:t>
          </a:r>
        </a:p>
      </dgm:t>
    </dgm:pt>
    <dgm:pt modelId="{1C3AFF73-FD9A-45BC-94C8-F06D8F890FE7}" type="parTrans" cxnId="{0656C15F-277D-47CC-BBF4-1739499AE3C2}">
      <dgm:prSet/>
      <dgm:spPr/>
      <dgm:t>
        <a:bodyPr/>
        <a:lstStyle/>
        <a:p>
          <a:endParaRPr lang="en-US"/>
        </a:p>
      </dgm:t>
    </dgm:pt>
    <dgm:pt modelId="{0C166F9E-D2E4-42C5-98D8-B5F2BABFCD3E}" type="sibTrans" cxnId="{0656C15F-277D-47CC-BBF4-1739499AE3C2}">
      <dgm:prSet/>
      <dgm:spPr/>
      <dgm:t>
        <a:bodyPr/>
        <a:lstStyle/>
        <a:p>
          <a:endParaRPr lang="en-US"/>
        </a:p>
      </dgm:t>
    </dgm:pt>
    <dgm:pt modelId="{BD84F5F5-D4E2-46AA-A82B-8B8DFF820B6A}">
      <dgm:prSet phldr="0"/>
      <dgm:spPr>
        <a:solidFill>
          <a:srgbClr val="D15151"/>
        </a:solidFill>
      </dgm:spPr>
      <dgm:t>
        <a:bodyPr/>
        <a:lstStyle/>
        <a:p>
          <a:r>
            <a:rPr lang="en-US" dirty="0">
              <a:latin typeface="Arial"/>
            </a:rPr>
            <a:t>Thu</a:t>
          </a:r>
        </a:p>
      </dgm:t>
    </dgm:pt>
    <dgm:pt modelId="{2CFF1789-8857-4318-B854-22CD73789D5A}" type="parTrans" cxnId="{780C981C-CD22-4608-AA0A-9568249047AD}">
      <dgm:prSet/>
      <dgm:spPr/>
      <dgm:t>
        <a:bodyPr/>
        <a:lstStyle/>
        <a:p>
          <a:endParaRPr lang="en-US"/>
        </a:p>
      </dgm:t>
    </dgm:pt>
    <dgm:pt modelId="{16CD9B98-873E-4DF3-B302-DFAB97491A08}" type="sibTrans" cxnId="{780C981C-CD22-4608-AA0A-9568249047AD}">
      <dgm:prSet/>
      <dgm:spPr/>
      <dgm:t>
        <a:bodyPr/>
        <a:lstStyle/>
        <a:p>
          <a:endParaRPr lang="en-US"/>
        </a:p>
      </dgm:t>
    </dgm:pt>
    <dgm:pt modelId="{1049F589-1D1B-431A-9121-2B5239EDA4D9}">
      <dgm:prSet phldr="0"/>
      <dgm:spPr>
        <a:solidFill>
          <a:srgbClr val="D15151"/>
        </a:solidFill>
      </dgm:spPr>
      <dgm:t>
        <a:bodyPr/>
        <a:lstStyle/>
        <a:p>
          <a:pPr rtl="0"/>
          <a:r>
            <a:rPr lang="en-US" dirty="0">
              <a:latin typeface="Arial"/>
            </a:rPr>
            <a:t>Tue</a:t>
          </a:r>
        </a:p>
      </dgm:t>
    </dgm:pt>
    <dgm:pt modelId="{A5483E77-F269-4F56-BBE1-CB13DE7CDD45}" type="parTrans" cxnId="{6A741792-2EC9-4368-97F9-321FB8B10FFF}">
      <dgm:prSet/>
      <dgm:spPr/>
      <dgm:t>
        <a:bodyPr/>
        <a:lstStyle/>
        <a:p>
          <a:endParaRPr lang="en-US"/>
        </a:p>
      </dgm:t>
    </dgm:pt>
    <dgm:pt modelId="{3EB777FD-9531-4AAB-AE3B-771856718863}" type="sibTrans" cxnId="{6A741792-2EC9-4368-97F9-321FB8B10FFF}">
      <dgm:prSet/>
      <dgm:spPr/>
      <dgm:t>
        <a:bodyPr/>
        <a:lstStyle/>
        <a:p>
          <a:endParaRPr lang="en-US"/>
        </a:p>
      </dgm:t>
    </dgm:pt>
    <dgm:pt modelId="{79BAF105-1087-4E76-B842-C6CBAB0E1C0A}">
      <dgm:prSet phldr="0"/>
      <dgm:spPr>
        <a:solidFill>
          <a:srgbClr val="D15151"/>
        </a:solidFill>
      </dgm:spPr>
      <dgm:t>
        <a:bodyPr/>
        <a:lstStyle/>
        <a:p>
          <a:pPr rtl="0"/>
          <a:r>
            <a:rPr lang="en-US" dirty="0">
              <a:latin typeface="Arial"/>
            </a:rPr>
            <a:t>Wed</a:t>
          </a:r>
        </a:p>
      </dgm:t>
    </dgm:pt>
    <dgm:pt modelId="{030E4777-59CA-4558-80B3-6DC796C8ECB1}" type="parTrans" cxnId="{8419745E-AB6F-404D-BDA8-F33FD42B2338}">
      <dgm:prSet/>
      <dgm:spPr/>
      <dgm:t>
        <a:bodyPr/>
        <a:lstStyle/>
        <a:p>
          <a:endParaRPr lang="en-US"/>
        </a:p>
      </dgm:t>
    </dgm:pt>
    <dgm:pt modelId="{C7F7BC94-5ED1-4934-8874-AD033ED0ACDE}" type="sibTrans" cxnId="{8419745E-AB6F-404D-BDA8-F33FD42B2338}">
      <dgm:prSet/>
      <dgm:spPr/>
      <dgm:t>
        <a:bodyPr/>
        <a:lstStyle/>
        <a:p>
          <a:endParaRPr lang="en-US"/>
        </a:p>
      </dgm:t>
    </dgm:pt>
    <dgm:pt modelId="{BCD66E6F-0767-486C-B05F-BE5EC003CA6E}" type="pres">
      <dgm:prSet presAssocID="{770FE740-E8E2-43FE-AD2A-F91852919F82}" presName="Name0" presStyleCnt="0">
        <dgm:presLayoutVars>
          <dgm:dir/>
          <dgm:animLvl val="lvl"/>
          <dgm:resizeHandles val="exact"/>
        </dgm:presLayoutVars>
      </dgm:prSet>
      <dgm:spPr/>
    </dgm:pt>
    <dgm:pt modelId="{797DD23C-7D8C-4165-8833-F82AB9E68ABC}" type="pres">
      <dgm:prSet presAssocID="{ED2F9F54-4A98-4D3A-A9E6-977F5C4D070B}" presName="parTxOnly" presStyleLbl="node1" presStyleIdx="0" presStyleCnt="7">
        <dgm:presLayoutVars>
          <dgm:chMax val="0"/>
          <dgm:chPref val="0"/>
          <dgm:bulletEnabled val="1"/>
        </dgm:presLayoutVars>
      </dgm:prSet>
      <dgm:spPr/>
    </dgm:pt>
    <dgm:pt modelId="{1F1FBEF7-B70D-4B65-8420-0DE13E2356F9}" type="pres">
      <dgm:prSet presAssocID="{BB6301D3-12FE-4963-9612-E2E18F86C0F8}" presName="parTxOnlySpace" presStyleCnt="0"/>
      <dgm:spPr/>
    </dgm:pt>
    <dgm:pt modelId="{807311A7-4087-4679-B034-F58A8D273A8A}" type="pres">
      <dgm:prSet presAssocID="{2AEF61B4-E304-405D-9303-7488E1448636}" presName="parTxOnly" presStyleLbl="node1" presStyleIdx="1" presStyleCnt="7">
        <dgm:presLayoutVars>
          <dgm:chMax val="0"/>
          <dgm:chPref val="0"/>
          <dgm:bulletEnabled val="1"/>
        </dgm:presLayoutVars>
      </dgm:prSet>
      <dgm:spPr/>
    </dgm:pt>
    <dgm:pt modelId="{D3862028-2FBF-45D5-869C-18DCCC07C3DD}" type="pres">
      <dgm:prSet presAssocID="{AA2919C8-8955-467B-85AB-83AFCF9027AB}" presName="parTxOnlySpace" presStyleCnt="0"/>
      <dgm:spPr/>
    </dgm:pt>
    <dgm:pt modelId="{86C38727-3CB3-4E02-84D2-A91DC4E93EC3}" type="pres">
      <dgm:prSet presAssocID="{86AB7867-3FF1-4868-A12D-3C4992352131}" presName="parTxOnly" presStyleLbl="node1" presStyleIdx="2" presStyleCnt="7">
        <dgm:presLayoutVars>
          <dgm:chMax val="0"/>
          <dgm:chPref val="0"/>
          <dgm:bulletEnabled val="1"/>
        </dgm:presLayoutVars>
      </dgm:prSet>
      <dgm:spPr/>
    </dgm:pt>
    <dgm:pt modelId="{8D77AE67-4670-41C8-B470-19AB47587FF7}" type="pres">
      <dgm:prSet presAssocID="{02CCBF7E-623A-4721-85B7-047240F3BAA0}" presName="parTxOnlySpace" presStyleCnt="0"/>
      <dgm:spPr/>
    </dgm:pt>
    <dgm:pt modelId="{711D2580-8BA1-447A-A0C0-A05CA505C5E1}" type="pres">
      <dgm:prSet presAssocID="{21FE77B0-FBB1-427A-9206-4599C7F78B6A}" presName="parTxOnly" presStyleLbl="node1" presStyleIdx="3" presStyleCnt="7">
        <dgm:presLayoutVars>
          <dgm:chMax val="0"/>
          <dgm:chPref val="0"/>
          <dgm:bulletEnabled val="1"/>
        </dgm:presLayoutVars>
      </dgm:prSet>
      <dgm:spPr/>
    </dgm:pt>
    <dgm:pt modelId="{24D4BF64-1BCF-4DB5-8554-40CF2E63C404}" type="pres">
      <dgm:prSet presAssocID="{0C166F9E-D2E4-42C5-98D8-B5F2BABFCD3E}" presName="parTxOnlySpace" presStyleCnt="0"/>
      <dgm:spPr/>
    </dgm:pt>
    <dgm:pt modelId="{AAE5BD46-3BC5-431A-A023-71167C619BEE}" type="pres">
      <dgm:prSet presAssocID="{1049F589-1D1B-431A-9121-2B5239EDA4D9}" presName="parTxOnly" presStyleLbl="node1" presStyleIdx="4" presStyleCnt="7">
        <dgm:presLayoutVars>
          <dgm:chMax val="0"/>
          <dgm:chPref val="0"/>
          <dgm:bulletEnabled val="1"/>
        </dgm:presLayoutVars>
      </dgm:prSet>
      <dgm:spPr/>
    </dgm:pt>
    <dgm:pt modelId="{8B4EF422-5637-4F2E-98ED-A7D79BF049E1}" type="pres">
      <dgm:prSet presAssocID="{3EB777FD-9531-4AAB-AE3B-771856718863}" presName="parTxOnlySpace" presStyleCnt="0"/>
      <dgm:spPr/>
    </dgm:pt>
    <dgm:pt modelId="{B5ACBDC7-580F-4914-9AC5-F091EDB7CF6C}" type="pres">
      <dgm:prSet presAssocID="{79BAF105-1087-4E76-B842-C6CBAB0E1C0A}" presName="parTxOnly" presStyleLbl="node1" presStyleIdx="5" presStyleCnt="7">
        <dgm:presLayoutVars>
          <dgm:chMax val="0"/>
          <dgm:chPref val="0"/>
          <dgm:bulletEnabled val="1"/>
        </dgm:presLayoutVars>
      </dgm:prSet>
      <dgm:spPr/>
    </dgm:pt>
    <dgm:pt modelId="{EC562CC9-A980-4326-9DBA-CFAE9B1AB121}" type="pres">
      <dgm:prSet presAssocID="{C7F7BC94-5ED1-4934-8874-AD033ED0ACDE}" presName="parTxOnlySpace" presStyleCnt="0"/>
      <dgm:spPr/>
    </dgm:pt>
    <dgm:pt modelId="{3B558166-D358-422E-ABAC-3B1C729DD3A0}" type="pres">
      <dgm:prSet presAssocID="{BD84F5F5-D4E2-46AA-A82B-8B8DFF820B6A}" presName="parTxOnly" presStyleLbl="node1" presStyleIdx="6" presStyleCnt="7">
        <dgm:presLayoutVars>
          <dgm:chMax val="0"/>
          <dgm:chPref val="0"/>
          <dgm:bulletEnabled val="1"/>
        </dgm:presLayoutVars>
      </dgm:prSet>
      <dgm:spPr/>
    </dgm:pt>
  </dgm:ptLst>
  <dgm:cxnLst>
    <dgm:cxn modelId="{1C109F02-E083-4942-ABAA-B39FDFF810F4}" type="presOf" srcId="{86AB7867-3FF1-4868-A12D-3C4992352131}" destId="{86C38727-3CB3-4E02-84D2-A91DC4E93EC3}" srcOrd="0" destOrd="0" presId="urn:microsoft.com/office/officeart/2005/8/layout/chevron1"/>
    <dgm:cxn modelId="{780C981C-CD22-4608-AA0A-9568249047AD}" srcId="{770FE740-E8E2-43FE-AD2A-F91852919F82}" destId="{BD84F5F5-D4E2-46AA-A82B-8B8DFF820B6A}" srcOrd="6" destOrd="0" parTransId="{2CFF1789-8857-4318-B854-22CD73789D5A}" sibTransId="{16CD9B98-873E-4DF3-B302-DFAB97491A08}"/>
    <dgm:cxn modelId="{2F284F3E-8CF9-45BE-AE13-F8A0C77954F3}" srcId="{770FE740-E8E2-43FE-AD2A-F91852919F82}" destId="{2AEF61B4-E304-405D-9303-7488E1448636}" srcOrd="1" destOrd="0" parTransId="{AE5E0780-E288-4F12-8B3A-3462D197E65B}" sibTransId="{AA2919C8-8955-467B-85AB-83AFCF9027AB}"/>
    <dgm:cxn modelId="{8419745E-AB6F-404D-BDA8-F33FD42B2338}" srcId="{770FE740-E8E2-43FE-AD2A-F91852919F82}" destId="{79BAF105-1087-4E76-B842-C6CBAB0E1C0A}" srcOrd="5" destOrd="0" parTransId="{030E4777-59CA-4558-80B3-6DC796C8ECB1}" sibTransId="{C7F7BC94-5ED1-4934-8874-AD033ED0ACDE}"/>
    <dgm:cxn modelId="{0656C15F-277D-47CC-BBF4-1739499AE3C2}" srcId="{770FE740-E8E2-43FE-AD2A-F91852919F82}" destId="{21FE77B0-FBB1-427A-9206-4599C7F78B6A}" srcOrd="3" destOrd="0" parTransId="{1C3AFF73-FD9A-45BC-94C8-F06D8F890FE7}" sibTransId="{0C166F9E-D2E4-42C5-98D8-B5F2BABFCD3E}"/>
    <dgm:cxn modelId="{B8C48A63-6D13-47D9-BB1A-FF4A1CCF7242}" type="presOf" srcId="{21FE77B0-FBB1-427A-9206-4599C7F78B6A}" destId="{711D2580-8BA1-447A-A0C0-A05CA505C5E1}" srcOrd="0" destOrd="0" presId="urn:microsoft.com/office/officeart/2005/8/layout/chevron1"/>
    <dgm:cxn modelId="{CDADD746-2DD4-4010-AB73-A3C7D5E3010B}" type="presOf" srcId="{BD84F5F5-D4E2-46AA-A82B-8B8DFF820B6A}" destId="{3B558166-D358-422E-ABAC-3B1C729DD3A0}" srcOrd="0" destOrd="0" presId="urn:microsoft.com/office/officeart/2005/8/layout/chevron1"/>
    <dgm:cxn modelId="{1DB2587B-2C26-4857-8418-D5FB6CA106B3}" type="presOf" srcId="{1049F589-1D1B-431A-9121-2B5239EDA4D9}" destId="{AAE5BD46-3BC5-431A-A023-71167C619BEE}" srcOrd="0" destOrd="0" presId="urn:microsoft.com/office/officeart/2005/8/layout/chevron1"/>
    <dgm:cxn modelId="{839E448F-8A94-4B42-B0EC-84A635FAC891}" type="presOf" srcId="{79BAF105-1087-4E76-B842-C6CBAB0E1C0A}" destId="{B5ACBDC7-580F-4914-9AC5-F091EDB7CF6C}" srcOrd="0" destOrd="0" presId="urn:microsoft.com/office/officeart/2005/8/layout/chevron1"/>
    <dgm:cxn modelId="{6A741792-2EC9-4368-97F9-321FB8B10FFF}" srcId="{770FE740-E8E2-43FE-AD2A-F91852919F82}" destId="{1049F589-1D1B-431A-9121-2B5239EDA4D9}" srcOrd="4" destOrd="0" parTransId="{A5483E77-F269-4F56-BBE1-CB13DE7CDD45}" sibTransId="{3EB777FD-9531-4AAB-AE3B-771856718863}"/>
    <dgm:cxn modelId="{96EB9EA4-653B-46E9-BA4A-315DED7A771E}" srcId="{770FE740-E8E2-43FE-AD2A-F91852919F82}" destId="{ED2F9F54-4A98-4D3A-A9E6-977F5C4D070B}" srcOrd="0" destOrd="0" parTransId="{6A364CB8-B130-4C4A-A97C-863AAC10097A}" sibTransId="{BB6301D3-12FE-4963-9612-E2E18F86C0F8}"/>
    <dgm:cxn modelId="{58EC42A7-B22D-4ECB-82DA-21482A53F307}" type="presOf" srcId="{ED2F9F54-4A98-4D3A-A9E6-977F5C4D070B}" destId="{797DD23C-7D8C-4165-8833-F82AB9E68ABC}" srcOrd="0" destOrd="0" presId="urn:microsoft.com/office/officeart/2005/8/layout/chevron1"/>
    <dgm:cxn modelId="{DE312BCE-59A4-435E-A578-0A8FD99C7313}" type="presOf" srcId="{770FE740-E8E2-43FE-AD2A-F91852919F82}" destId="{BCD66E6F-0767-486C-B05F-BE5EC003CA6E}" srcOrd="0" destOrd="0" presId="urn:microsoft.com/office/officeart/2005/8/layout/chevron1"/>
    <dgm:cxn modelId="{57A349D5-F276-4CEE-A37E-D22F34465A29}" srcId="{770FE740-E8E2-43FE-AD2A-F91852919F82}" destId="{86AB7867-3FF1-4868-A12D-3C4992352131}" srcOrd="2" destOrd="0" parTransId="{3DC61933-C92A-4F44-A5E7-995FC5EE495B}" sibTransId="{02CCBF7E-623A-4721-85B7-047240F3BAA0}"/>
    <dgm:cxn modelId="{005ABFDD-3B75-44CE-A98C-EEC5B8994039}" type="presOf" srcId="{2AEF61B4-E304-405D-9303-7488E1448636}" destId="{807311A7-4087-4679-B034-F58A8D273A8A}" srcOrd="0" destOrd="0" presId="urn:microsoft.com/office/officeart/2005/8/layout/chevron1"/>
    <dgm:cxn modelId="{2451A9CB-681B-4EFC-AF5E-0B6DBEC891E3}" type="presParOf" srcId="{BCD66E6F-0767-486C-B05F-BE5EC003CA6E}" destId="{797DD23C-7D8C-4165-8833-F82AB9E68ABC}" srcOrd="0" destOrd="0" presId="urn:microsoft.com/office/officeart/2005/8/layout/chevron1"/>
    <dgm:cxn modelId="{74E1B0DE-7B05-4E6A-A965-801FD80A8D29}" type="presParOf" srcId="{BCD66E6F-0767-486C-B05F-BE5EC003CA6E}" destId="{1F1FBEF7-B70D-4B65-8420-0DE13E2356F9}" srcOrd="1" destOrd="0" presId="urn:microsoft.com/office/officeart/2005/8/layout/chevron1"/>
    <dgm:cxn modelId="{2C3814EC-A6A4-4818-8737-B0732784C4A9}" type="presParOf" srcId="{BCD66E6F-0767-486C-B05F-BE5EC003CA6E}" destId="{807311A7-4087-4679-B034-F58A8D273A8A}" srcOrd="2" destOrd="0" presId="urn:microsoft.com/office/officeart/2005/8/layout/chevron1"/>
    <dgm:cxn modelId="{CC52A2FB-3D20-4510-B600-838F8BE08E10}" type="presParOf" srcId="{BCD66E6F-0767-486C-B05F-BE5EC003CA6E}" destId="{D3862028-2FBF-45D5-869C-18DCCC07C3DD}" srcOrd="3" destOrd="0" presId="urn:microsoft.com/office/officeart/2005/8/layout/chevron1"/>
    <dgm:cxn modelId="{D75E46E4-22A2-4DCB-8806-B626FF8E9616}" type="presParOf" srcId="{BCD66E6F-0767-486C-B05F-BE5EC003CA6E}" destId="{86C38727-3CB3-4E02-84D2-A91DC4E93EC3}" srcOrd="4" destOrd="0" presId="urn:microsoft.com/office/officeart/2005/8/layout/chevron1"/>
    <dgm:cxn modelId="{C7C563A5-AF17-4BA7-9C21-1C98CA457E10}" type="presParOf" srcId="{BCD66E6F-0767-486C-B05F-BE5EC003CA6E}" destId="{8D77AE67-4670-41C8-B470-19AB47587FF7}" srcOrd="5" destOrd="0" presId="urn:microsoft.com/office/officeart/2005/8/layout/chevron1"/>
    <dgm:cxn modelId="{46D8F5F3-D457-4235-BEF4-49378F42CB80}" type="presParOf" srcId="{BCD66E6F-0767-486C-B05F-BE5EC003CA6E}" destId="{711D2580-8BA1-447A-A0C0-A05CA505C5E1}" srcOrd="6" destOrd="0" presId="urn:microsoft.com/office/officeart/2005/8/layout/chevron1"/>
    <dgm:cxn modelId="{A7EE4BB5-C797-49C8-8B24-1150AABCAC96}" type="presParOf" srcId="{BCD66E6F-0767-486C-B05F-BE5EC003CA6E}" destId="{24D4BF64-1BCF-4DB5-8554-40CF2E63C404}" srcOrd="7" destOrd="0" presId="urn:microsoft.com/office/officeart/2005/8/layout/chevron1"/>
    <dgm:cxn modelId="{5DAE7FE2-69D2-4160-B9DC-64E51EEB6BB5}" type="presParOf" srcId="{BCD66E6F-0767-486C-B05F-BE5EC003CA6E}" destId="{AAE5BD46-3BC5-431A-A023-71167C619BEE}" srcOrd="8" destOrd="0" presId="urn:microsoft.com/office/officeart/2005/8/layout/chevron1"/>
    <dgm:cxn modelId="{C444AB22-3D11-4FEE-9D60-F424859C9D7D}" type="presParOf" srcId="{BCD66E6F-0767-486C-B05F-BE5EC003CA6E}" destId="{8B4EF422-5637-4F2E-98ED-A7D79BF049E1}" srcOrd="9" destOrd="0" presId="urn:microsoft.com/office/officeart/2005/8/layout/chevron1"/>
    <dgm:cxn modelId="{61E75380-2E04-4FE9-BB0A-AEC7C9C0A135}" type="presParOf" srcId="{BCD66E6F-0767-486C-B05F-BE5EC003CA6E}" destId="{B5ACBDC7-580F-4914-9AC5-F091EDB7CF6C}" srcOrd="10" destOrd="0" presId="urn:microsoft.com/office/officeart/2005/8/layout/chevron1"/>
    <dgm:cxn modelId="{B2C47292-E6EC-4F63-A6CA-4F505095C94D}" type="presParOf" srcId="{BCD66E6F-0767-486C-B05F-BE5EC003CA6E}" destId="{EC562CC9-A980-4326-9DBA-CFAE9B1AB121}" srcOrd="11" destOrd="0" presId="urn:microsoft.com/office/officeart/2005/8/layout/chevron1"/>
    <dgm:cxn modelId="{044BEC3C-21D1-431A-9A4E-A3C15C43C7CE}" type="presParOf" srcId="{BCD66E6F-0767-486C-B05F-BE5EC003CA6E}" destId="{3B558166-D358-422E-ABAC-3B1C729DD3A0}" srcOrd="1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428CD3-9B3D-4FE7-9853-E6D41DD77A6E}" type="doc">
      <dgm:prSet loTypeId="urn:microsoft.com/office/officeart/2005/8/layout/chevron1" loCatId="process" qsTypeId="urn:microsoft.com/office/officeart/2005/8/quickstyle/simple1" qsCatId="simple" csTypeId="urn:microsoft.com/office/officeart/2005/8/colors/accent1_2" csCatId="accent1" phldr="1"/>
      <dgm:spPr/>
    </dgm:pt>
    <dgm:pt modelId="{3A3AC64E-B1FC-4949-BFE6-3C48017BE814}">
      <dgm:prSet phldrT="[Text]" phldr="0"/>
      <dgm:spPr>
        <a:solidFill>
          <a:srgbClr val="D15151"/>
        </a:solidFill>
      </dgm:spPr>
      <dgm:t>
        <a:bodyPr/>
        <a:lstStyle/>
        <a:p>
          <a:r>
            <a:rPr lang="en-US" dirty="0">
              <a:latin typeface="Arial"/>
            </a:rPr>
            <a:t>Fri</a:t>
          </a:r>
          <a:endParaRPr lang="en-US" dirty="0"/>
        </a:p>
      </dgm:t>
    </dgm:pt>
    <dgm:pt modelId="{80E2CC29-B67F-40D1-8A5E-BA4A0DA48685}" type="parTrans" cxnId="{21A2F41C-F468-40F1-A3AD-12938EE661EB}">
      <dgm:prSet/>
      <dgm:spPr/>
      <dgm:t>
        <a:bodyPr/>
        <a:lstStyle/>
        <a:p>
          <a:endParaRPr lang="en-US"/>
        </a:p>
      </dgm:t>
    </dgm:pt>
    <dgm:pt modelId="{B20E3ED3-5CE0-4429-871B-1D6EEFF431CB}" type="sibTrans" cxnId="{21A2F41C-F468-40F1-A3AD-12938EE661EB}">
      <dgm:prSet/>
      <dgm:spPr/>
      <dgm:t>
        <a:bodyPr/>
        <a:lstStyle/>
        <a:p>
          <a:endParaRPr lang="en-US"/>
        </a:p>
      </dgm:t>
    </dgm:pt>
    <dgm:pt modelId="{C11B5E08-D3E7-4371-81E8-600F91ACB352}">
      <dgm:prSet phldrT="[Text]" phldr="0"/>
      <dgm:spPr>
        <a:solidFill>
          <a:srgbClr val="D15151"/>
        </a:solidFill>
      </dgm:spPr>
      <dgm:t>
        <a:bodyPr/>
        <a:lstStyle/>
        <a:p>
          <a:r>
            <a:rPr lang="en-US" dirty="0">
              <a:latin typeface="Arial"/>
            </a:rPr>
            <a:t>Mon</a:t>
          </a:r>
          <a:endParaRPr lang="en-US" dirty="0"/>
        </a:p>
      </dgm:t>
    </dgm:pt>
    <dgm:pt modelId="{1BFFB06C-E36C-4F35-BD98-ECC6469C2BE5}" type="parTrans" cxnId="{56FB9B51-EFD0-46F7-9858-0E0E2C30FD0E}">
      <dgm:prSet/>
      <dgm:spPr/>
      <dgm:t>
        <a:bodyPr/>
        <a:lstStyle/>
        <a:p>
          <a:endParaRPr lang="en-US"/>
        </a:p>
      </dgm:t>
    </dgm:pt>
    <dgm:pt modelId="{AF7DFD44-5C05-420E-AE3F-7ADEA56930FD}" type="sibTrans" cxnId="{56FB9B51-EFD0-46F7-9858-0E0E2C30FD0E}">
      <dgm:prSet/>
      <dgm:spPr/>
      <dgm:t>
        <a:bodyPr/>
        <a:lstStyle/>
        <a:p>
          <a:endParaRPr lang="en-US"/>
        </a:p>
      </dgm:t>
    </dgm:pt>
    <dgm:pt modelId="{F0639563-C59D-4FC7-B048-52F514639468}">
      <dgm:prSet phldrT="[Text]" phldr="0"/>
      <dgm:spPr>
        <a:solidFill>
          <a:srgbClr val="D15151"/>
        </a:solidFill>
      </dgm:spPr>
      <dgm:t>
        <a:bodyPr/>
        <a:lstStyle/>
        <a:p>
          <a:r>
            <a:rPr lang="en-US" dirty="0">
              <a:latin typeface="Arial"/>
            </a:rPr>
            <a:t>Tue</a:t>
          </a:r>
          <a:endParaRPr lang="en-US" dirty="0"/>
        </a:p>
      </dgm:t>
    </dgm:pt>
    <dgm:pt modelId="{4581A529-10FA-4E7F-B8F0-78405E6C07EE}" type="parTrans" cxnId="{F24DB5A5-C2AB-4E59-A86F-6AE7973B3495}">
      <dgm:prSet/>
      <dgm:spPr/>
      <dgm:t>
        <a:bodyPr/>
        <a:lstStyle/>
        <a:p>
          <a:endParaRPr lang="en-US"/>
        </a:p>
      </dgm:t>
    </dgm:pt>
    <dgm:pt modelId="{6C912156-6C62-45EF-B427-17FE2691D61F}" type="sibTrans" cxnId="{F24DB5A5-C2AB-4E59-A86F-6AE7973B3495}">
      <dgm:prSet/>
      <dgm:spPr/>
      <dgm:t>
        <a:bodyPr/>
        <a:lstStyle/>
        <a:p>
          <a:endParaRPr lang="en-US"/>
        </a:p>
      </dgm:t>
    </dgm:pt>
    <dgm:pt modelId="{CB3E8374-8AF4-4284-84D8-0438973CE6F5}">
      <dgm:prSet phldr="0"/>
      <dgm:spPr>
        <a:solidFill>
          <a:srgbClr val="D15151"/>
        </a:solidFill>
      </dgm:spPr>
      <dgm:t>
        <a:bodyPr/>
        <a:lstStyle/>
        <a:p>
          <a:r>
            <a:rPr lang="en-US" dirty="0">
              <a:latin typeface="Arial"/>
            </a:rPr>
            <a:t>Thu</a:t>
          </a:r>
        </a:p>
      </dgm:t>
    </dgm:pt>
    <dgm:pt modelId="{C438A81C-8166-4953-8BF5-8DB3826D5C3F}" type="parTrans" cxnId="{62E91A1E-F085-4F5E-87CC-A3569700501E}">
      <dgm:prSet/>
      <dgm:spPr/>
      <dgm:t>
        <a:bodyPr/>
        <a:lstStyle/>
        <a:p>
          <a:endParaRPr lang="en-US"/>
        </a:p>
      </dgm:t>
    </dgm:pt>
    <dgm:pt modelId="{598ADD15-ABA9-4D8C-8617-4631C24055AB}" type="sibTrans" cxnId="{62E91A1E-F085-4F5E-87CC-A3569700501E}">
      <dgm:prSet/>
      <dgm:spPr/>
      <dgm:t>
        <a:bodyPr/>
        <a:lstStyle/>
        <a:p>
          <a:endParaRPr lang="en-US"/>
        </a:p>
      </dgm:t>
    </dgm:pt>
    <dgm:pt modelId="{53A03AC8-BD8E-4BAA-A79E-93DBD7558466}">
      <dgm:prSet phldr="0"/>
      <dgm:spPr>
        <a:solidFill>
          <a:srgbClr val="D15151"/>
        </a:solidFill>
      </dgm:spPr>
      <dgm:t>
        <a:bodyPr/>
        <a:lstStyle/>
        <a:p>
          <a:pPr rtl="0"/>
          <a:r>
            <a:rPr lang="en-US" dirty="0">
              <a:latin typeface="Arial"/>
            </a:rPr>
            <a:t>Sat</a:t>
          </a:r>
        </a:p>
      </dgm:t>
    </dgm:pt>
    <dgm:pt modelId="{955F2B7C-89D5-447D-9EB2-077B298ABDE5}" type="parTrans" cxnId="{7EF1F009-CDDD-4016-9A90-E0EB6BC41B50}">
      <dgm:prSet/>
      <dgm:spPr/>
      <dgm:t>
        <a:bodyPr/>
        <a:lstStyle/>
        <a:p>
          <a:endParaRPr lang="en-US"/>
        </a:p>
      </dgm:t>
    </dgm:pt>
    <dgm:pt modelId="{B37A49C7-959E-4926-AC94-430BEB506433}" type="sibTrans" cxnId="{7EF1F009-CDDD-4016-9A90-E0EB6BC41B50}">
      <dgm:prSet/>
      <dgm:spPr/>
      <dgm:t>
        <a:bodyPr/>
        <a:lstStyle/>
        <a:p>
          <a:endParaRPr lang="en-US"/>
        </a:p>
      </dgm:t>
    </dgm:pt>
    <dgm:pt modelId="{C8C1F0A0-9158-47A5-83C1-0FEDD35A0A0C}">
      <dgm:prSet phldr="0"/>
      <dgm:spPr>
        <a:solidFill>
          <a:srgbClr val="D15151"/>
        </a:solidFill>
      </dgm:spPr>
      <dgm:t>
        <a:bodyPr/>
        <a:lstStyle/>
        <a:p>
          <a:pPr rtl="0"/>
          <a:r>
            <a:rPr lang="en-US" dirty="0">
              <a:latin typeface="Arial"/>
            </a:rPr>
            <a:t>Sun</a:t>
          </a:r>
        </a:p>
      </dgm:t>
    </dgm:pt>
    <dgm:pt modelId="{00A4D089-0249-415B-B33E-E2D24F0BD5B8}" type="parTrans" cxnId="{A6558F07-FB0E-40B3-B387-F9BBEE62F0FA}">
      <dgm:prSet/>
      <dgm:spPr/>
      <dgm:t>
        <a:bodyPr/>
        <a:lstStyle/>
        <a:p>
          <a:endParaRPr lang="en-US"/>
        </a:p>
      </dgm:t>
    </dgm:pt>
    <dgm:pt modelId="{0EF5A329-0572-45D3-815C-5BB6767A2B30}" type="sibTrans" cxnId="{A6558F07-FB0E-40B3-B387-F9BBEE62F0FA}">
      <dgm:prSet/>
      <dgm:spPr/>
      <dgm:t>
        <a:bodyPr/>
        <a:lstStyle/>
        <a:p>
          <a:endParaRPr lang="en-US"/>
        </a:p>
      </dgm:t>
    </dgm:pt>
    <dgm:pt modelId="{8ED7263E-D729-43D1-A0C0-0FF77C07DDA9}">
      <dgm:prSet phldr="0"/>
      <dgm:spPr>
        <a:solidFill>
          <a:srgbClr val="D15151"/>
        </a:solidFill>
      </dgm:spPr>
      <dgm:t>
        <a:bodyPr/>
        <a:lstStyle/>
        <a:p>
          <a:pPr rtl="0"/>
          <a:r>
            <a:rPr lang="en-US" dirty="0">
              <a:latin typeface="Arial"/>
            </a:rPr>
            <a:t>Wed</a:t>
          </a:r>
        </a:p>
      </dgm:t>
    </dgm:pt>
    <dgm:pt modelId="{AE0B24FE-0224-4E50-928F-BE2D29EAC165}" type="parTrans" cxnId="{3C747F6F-9ADD-4627-AC77-6C81B3E20340}">
      <dgm:prSet/>
      <dgm:spPr/>
      <dgm:t>
        <a:bodyPr/>
        <a:lstStyle/>
        <a:p>
          <a:endParaRPr lang="en-US"/>
        </a:p>
      </dgm:t>
    </dgm:pt>
    <dgm:pt modelId="{D70177D1-1316-4F68-A087-A79D5BCD3A2C}" type="sibTrans" cxnId="{3C747F6F-9ADD-4627-AC77-6C81B3E20340}">
      <dgm:prSet/>
      <dgm:spPr/>
      <dgm:t>
        <a:bodyPr/>
        <a:lstStyle/>
        <a:p>
          <a:endParaRPr lang="en-US"/>
        </a:p>
      </dgm:t>
    </dgm:pt>
    <dgm:pt modelId="{5889B727-6D11-47A6-8E99-E06FDBAE001F}" type="pres">
      <dgm:prSet presAssocID="{B3428CD3-9B3D-4FE7-9853-E6D41DD77A6E}" presName="Name0" presStyleCnt="0">
        <dgm:presLayoutVars>
          <dgm:dir/>
          <dgm:animLvl val="lvl"/>
          <dgm:resizeHandles val="exact"/>
        </dgm:presLayoutVars>
      </dgm:prSet>
      <dgm:spPr/>
    </dgm:pt>
    <dgm:pt modelId="{C6CF94AA-9C69-4641-8AAE-693D63121D24}" type="pres">
      <dgm:prSet presAssocID="{3A3AC64E-B1FC-4949-BFE6-3C48017BE814}" presName="parTxOnly" presStyleLbl="node1" presStyleIdx="0" presStyleCnt="7">
        <dgm:presLayoutVars>
          <dgm:chMax val="0"/>
          <dgm:chPref val="0"/>
          <dgm:bulletEnabled val="1"/>
        </dgm:presLayoutVars>
      </dgm:prSet>
      <dgm:spPr/>
    </dgm:pt>
    <dgm:pt modelId="{759851C3-E023-4162-98BF-0689BF03D65A}" type="pres">
      <dgm:prSet presAssocID="{B20E3ED3-5CE0-4429-871B-1D6EEFF431CB}" presName="parTxOnlySpace" presStyleCnt="0"/>
      <dgm:spPr/>
    </dgm:pt>
    <dgm:pt modelId="{F923B878-22CD-47A6-8AC2-500F9DC80AAA}" type="pres">
      <dgm:prSet presAssocID="{53A03AC8-BD8E-4BAA-A79E-93DBD7558466}" presName="parTxOnly" presStyleLbl="node1" presStyleIdx="1" presStyleCnt="7">
        <dgm:presLayoutVars>
          <dgm:chMax val="0"/>
          <dgm:chPref val="0"/>
          <dgm:bulletEnabled val="1"/>
        </dgm:presLayoutVars>
      </dgm:prSet>
      <dgm:spPr/>
    </dgm:pt>
    <dgm:pt modelId="{A95E46FA-2FED-436A-948F-5F6041E049ED}" type="pres">
      <dgm:prSet presAssocID="{B37A49C7-959E-4926-AC94-430BEB506433}" presName="parTxOnlySpace" presStyleCnt="0"/>
      <dgm:spPr/>
    </dgm:pt>
    <dgm:pt modelId="{7C761CFE-79BD-4A00-B40F-3A886ED89475}" type="pres">
      <dgm:prSet presAssocID="{C8C1F0A0-9158-47A5-83C1-0FEDD35A0A0C}" presName="parTxOnly" presStyleLbl="node1" presStyleIdx="2" presStyleCnt="7">
        <dgm:presLayoutVars>
          <dgm:chMax val="0"/>
          <dgm:chPref val="0"/>
          <dgm:bulletEnabled val="1"/>
        </dgm:presLayoutVars>
      </dgm:prSet>
      <dgm:spPr/>
    </dgm:pt>
    <dgm:pt modelId="{3B997E96-4ECF-4B26-8B35-EB58B592910B}" type="pres">
      <dgm:prSet presAssocID="{0EF5A329-0572-45D3-815C-5BB6767A2B30}" presName="parTxOnlySpace" presStyleCnt="0"/>
      <dgm:spPr/>
    </dgm:pt>
    <dgm:pt modelId="{1089A157-4B2D-4CB4-A04F-A264423C7F37}" type="pres">
      <dgm:prSet presAssocID="{C11B5E08-D3E7-4371-81E8-600F91ACB352}" presName="parTxOnly" presStyleLbl="node1" presStyleIdx="3" presStyleCnt="7">
        <dgm:presLayoutVars>
          <dgm:chMax val="0"/>
          <dgm:chPref val="0"/>
          <dgm:bulletEnabled val="1"/>
        </dgm:presLayoutVars>
      </dgm:prSet>
      <dgm:spPr/>
    </dgm:pt>
    <dgm:pt modelId="{7F302F57-3F43-4EE6-8FCB-5FC8F651B585}" type="pres">
      <dgm:prSet presAssocID="{AF7DFD44-5C05-420E-AE3F-7ADEA56930FD}" presName="parTxOnlySpace" presStyleCnt="0"/>
      <dgm:spPr/>
    </dgm:pt>
    <dgm:pt modelId="{1307C210-D8FF-47D4-9024-6861A689E36E}" type="pres">
      <dgm:prSet presAssocID="{F0639563-C59D-4FC7-B048-52F514639468}" presName="parTxOnly" presStyleLbl="node1" presStyleIdx="4" presStyleCnt="7">
        <dgm:presLayoutVars>
          <dgm:chMax val="0"/>
          <dgm:chPref val="0"/>
          <dgm:bulletEnabled val="1"/>
        </dgm:presLayoutVars>
      </dgm:prSet>
      <dgm:spPr/>
    </dgm:pt>
    <dgm:pt modelId="{5BE96B0B-AE81-4F4F-AE86-11CD762A33DF}" type="pres">
      <dgm:prSet presAssocID="{6C912156-6C62-45EF-B427-17FE2691D61F}" presName="parTxOnlySpace" presStyleCnt="0"/>
      <dgm:spPr/>
    </dgm:pt>
    <dgm:pt modelId="{4A2B827C-081C-4F2B-955A-57ACDE6099A7}" type="pres">
      <dgm:prSet presAssocID="{8ED7263E-D729-43D1-A0C0-0FF77C07DDA9}" presName="parTxOnly" presStyleLbl="node1" presStyleIdx="5" presStyleCnt="7">
        <dgm:presLayoutVars>
          <dgm:chMax val="0"/>
          <dgm:chPref val="0"/>
          <dgm:bulletEnabled val="1"/>
        </dgm:presLayoutVars>
      </dgm:prSet>
      <dgm:spPr/>
    </dgm:pt>
    <dgm:pt modelId="{CC7F4851-E78E-4647-BFC3-CB52A537442B}" type="pres">
      <dgm:prSet presAssocID="{D70177D1-1316-4F68-A087-A79D5BCD3A2C}" presName="parTxOnlySpace" presStyleCnt="0"/>
      <dgm:spPr/>
    </dgm:pt>
    <dgm:pt modelId="{6342120E-FA78-47C4-812F-8A45544799C0}" type="pres">
      <dgm:prSet presAssocID="{CB3E8374-8AF4-4284-84D8-0438973CE6F5}" presName="parTxOnly" presStyleLbl="node1" presStyleIdx="6" presStyleCnt="7">
        <dgm:presLayoutVars>
          <dgm:chMax val="0"/>
          <dgm:chPref val="0"/>
          <dgm:bulletEnabled val="1"/>
        </dgm:presLayoutVars>
      </dgm:prSet>
      <dgm:spPr/>
    </dgm:pt>
  </dgm:ptLst>
  <dgm:cxnLst>
    <dgm:cxn modelId="{A6558F07-FB0E-40B3-B387-F9BBEE62F0FA}" srcId="{B3428CD3-9B3D-4FE7-9853-E6D41DD77A6E}" destId="{C8C1F0A0-9158-47A5-83C1-0FEDD35A0A0C}" srcOrd="2" destOrd="0" parTransId="{00A4D089-0249-415B-B33E-E2D24F0BD5B8}" sibTransId="{0EF5A329-0572-45D3-815C-5BB6767A2B30}"/>
    <dgm:cxn modelId="{7EF1F009-CDDD-4016-9A90-E0EB6BC41B50}" srcId="{B3428CD3-9B3D-4FE7-9853-E6D41DD77A6E}" destId="{53A03AC8-BD8E-4BAA-A79E-93DBD7558466}" srcOrd="1" destOrd="0" parTransId="{955F2B7C-89D5-447D-9EB2-077B298ABDE5}" sibTransId="{B37A49C7-959E-4926-AC94-430BEB506433}"/>
    <dgm:cxn modelId="{D7757F0A-0E2E-4999-A0FC-A18B2F3DDF9F}" type="presOf" srcId="{CB3E8374-8AF4-4284-84D8-0438973CE6F5}" destId="{6342120E-FA78-47C4-812F-8A45544799C0}" srcOrd="0" destOrd="0" presId="urn:microsoft.com/office/officeart/2005/8/layout/chevron1"/>
    <dgm:cxn modelId="{21A2F41C-F468-40F1-A3AD-12938EE661EB}" srcId="{B3428CD3-9B3D-4FE7-9853-E6D41DD77A6E}" destId="{3A3AC64E-B1FC-4949-BFE6-3C48017BE814}" srcOrd="0" destOrd="0" parTransId="{80E2CC29-B67F-40D1-8A5E-BA4A0DA48685}" sibTransId="{B20E3ED3-5CE0-4429-871B-1D6EEFF431CB}"/>
    <dgm:cxn modelId="{62E91A1E-F085-4F5E-87CC-A3569700501E}" srcId="{B3428CD3-9B3D-4FE7-9853-E6D41DD77A6E}" destId="{CB3E8374-8AF4-4284-84D8-0438973CE6F5}" srcOrd="6" destOrd="0" parTransId="{C438A81C-8166-4953-8BF5-8DB3826D5C3F}" sibTransId="{598ADD15-ABA9-4D8C-8617-4631C24055AB}"/>
    <dgm:cxn modelId="{3753C468-2B64-4A98-95CF-2D3B535C0720}" type="presOf" srcId="{C11B5E08-D3E7-4371-81E8-600F91ACB352}" destId="{1089A157-4B2D-4CB4-A04F-A264423C7F37}" srcOrd="0" destOrd="0" presId="urn:microsoft.com/office/officeart/2005/8/layout/chevron1"/>
    <dgm:cxn modelId="{4F69A36A-4B21-4CDA-A7F2-59A8380C1121}" type="presOf" srcId="{F0639563-C59D-4FC7-B048-52F514639468}" destId="{1307C210-D8FF-47D4-9024-6861A689E36E}" srcOrd="0" destOrd="0" presId="urn:microsoft.com/office/officeart/2005/8/layout/chevron1"/>
    <dgm:cxn modelId="{3C747F6F-9ADD-4627-AC77-6C81B3E20340}" srcId="{B3428CD3-9B3D-4FE7-9853-E6D41DD77A6E}" destId="{8ED7263E-D729-43D1-A0C0-0FF77C07DDA9}" srcOrd="5" destOrd="0" parTransId="{AE0B24FE-0224-4E50-928F-BE2D29EAC165}" sibTransId="{D70177D1-1316-4F68-A087-A79D5BCD3A2C}"/>
    <dgm:cxn modelId="{56FB9B51-EFD0-46F7-9858-0E0E2C30FD0E}" srcId="{B3428CD3-9B3D-4FE7-9853-E6D41DD77A6E}" destId="{C11B5E08-D3E7-4371-81E8-600F91ACB352}" srcOrd="3" destOrd="0" parTransId="{1BFFB06C-E36C-4F35-BD98-ECC6469C2BE5}" sibTransId="{AF7DFD44-5C05-420E-AE3F-7ADEA56930FD}"/>
    <dgm:cxn modelId="{8906B354-1C24-46FD-9AC0-B8B644EA5356}" type="presOf" srcId="{8ED7263E-D729-43D1-A0C0-0FF77C07DDA9}" destId="{4A2B827C-081C-4F2B-955A-57ACDE6099A7}" srcOrd="0" destOrd="0" presId="urn:microsoft.com/office/officeart/2005/8/layout/chevron1"/>
    <dgm:cxn modelId="{C3C1EF7F-CEAE-4214-8D7B-6CA613B67AE1}" type="presOf" srcId="{B3428CD3-9B3D-4FE7-9853-E6D41DD77A6E}" destId="{5889B727-6D11-47A6-8E99-E06FDBAE001F}" srcOrd="0" destOrd="0" presId="urn:microsoft.com/office/officeart/2005/8/layout/chevron1"/>
    <dgm:cxn modelId="{2541538C-67E8-4A11-80B5-9B71E25855F6}" type="presOf" srcId="{53A03AC8-BD8E-4BAA-A79E-93DBD7558466}" destId="{F923B878-22CD-47A6-8AC2-500F9DC80AAA}" srcOrd="0" destOrd="0" presId="urn:microsoft.com/office/officeart/2005/8/layout/chevron1"/>
    <dgm:cxn modelId="{F24DB5A5-C2AB-4E59-A86F-6AE7973B3495}" srcId="{B3428CD3-9B3D-4FE7-9853-E6D41DD77A6E}" destId="{F0639563-C59D-4FC7-B048-52F514639468}" srcOrd="4" destOrd="0" parTransId="{4581A529-10FA-4E7F-B8F0-78405E6C07EE}" sibTransId="{6C912156-6C62-45EF-B427-17FE2691D61F}"/>
    <dgm:cxn modelId="{B67A4AC1-4F52-4F08-9A4E-70966CA2A92D}" type="presOf" srcId="{3A3AC64E-B1FC-4949-BFE6-3C48017BE814}" destId="{C6CF94AA-9C69-4641-8AAE-693D63121D24}" srcOrd="0" destOrd="0" presId="urn:microsoft.com/office/officeart/2005/8/layout/chevron1"/>
    <dgm:cxn modelId="{407007D2-6B75-4E9A-BDDC-3E1CE963282C}" type="presOf" srcId="{C8C1F0A0-9158-47A5-83C1-0FEDD35A0A0C}" destId="{7C761CFE-79BD-4A00-B40F-3A886ED89475}" srcOrd="0" destOrd="0" presId="urn:microsoft.com/office/officeart/2005/8/layout/chevron1"/>
    <dgm:cxn modelId="{401152EC-138F-4D2C-B425-AA4EE2837A46}" type="presParOf" srcId="{5889B727-6D11-47A6-8E99-E06FDBAE001F}" destId="{C6CF94AA-9C69-4641-8AAE-693D63121D24}" srcOrd="0" destOrd="0" presId="urn:microsoft.com/office/officeart/2005/8/layout/chevron1"/>
    <dgm:cxn modelId="{350E28D7-F95B-4D21-9895-AD69FD4229E5}" type="presParOf" srcId="{5889B727-6D11-47A6-8E99-E06FDBAE001F}" destId="{759851C3-E023-4162-98BF-0689BF03D65A}" srcOrd="1" destOrd="0" presId="urn:microsoft.com/office/officeart/2005/8/layout/chevron1"/>
    <dgm:cxn modelId="{03F03BDA-6473-42AC-BFF1-4A70D93C5ABE}" type="presParOf" srcId="{5889B727-6D11-47A6-8E99-E06FDBAE001F}" destId="{F923B878-22CD-47A6-8AC2-500F9DC80AAA}" srcOrd="2" destOrd="0" presId="urn:microsoft.com/office/officeart/2005/8/layout/chevron1"/>
    <dgm:cxn modelId="{AEA5DAC5-A720-42CD-B305-69812D6B03C6}" type="presParOf" srcId="{5889B727-6D11-47A6-8E99-E06FDBAE001F}" destId="{A95E46FA-2FED-436A-948F-5F6041E049ED}" srcOrd="3" destOrd="0" presId="urn:microsoft.com/office/officeart/2005/8/layout/chevron1"/>
    <dgm:cxn modelId="{2FB3BF86-D774-4CA7-8C30-E68E50BCA2E2}" type="presParOf" srcId="{5889B727-6D11-47A6-8E99-E06FDBAE001F}" destId="{7C761CFE-79BD-4A00-B40F-3A886ED89475}" srcOrd="4" destOrd="0" presId="urn:microsoft.com/office/officeart/2005/8/layout/chevron1"/>
    <dgm:cxn modelId="{6C6D13D9-23DC-458E-8840-C15D9D0D3F58}" type="presParOf" srcId="{5889B727-6D11-47A6-8E99-E06FDBAE001F}" destId="{3B997E96-4ECF-4B26-8B35-EB58B592910B}" srcOrd="5" destOrd="0" presId="urn:microsoft.com/office/officeart/2005/8/layout/chevron1"/>
    <dgm:cxn modelId="{D0E7049E-BAB9-4651-A0ED-E7B87F0B3E42}" type="presParOf" srcId="{5889B727-6D11-47A6-8E99-E06FDBAE001F}" destId="{1089A157-4B2D-4CB4-A04F-A264423C7F37}" srcOrd="6" destOrd="0" presId="urn:microsoft.com/office/officeart/2005/8/layout/chevron1"/>
    <dgm:cxn modelId="{9FAB0964-DFA3-469B-AA54-58A337393433}" type="presParOf" srcId="{5889B727-6D11-47A6-8E99-E06FDBAE001F}" destId="{7F302F57-3F43-4EE6-8FCB-5FC8F651B585}" srcOrd="7" destOrd="0" presId="urn:microsoft.com/office/officeart/2005/8/layout/chevron1"/>
    <dgm:cxn modelId="{E5F423FE-B08C-4B2B-A54B-6D9FFFAA3385}" type="presParOf" srcId="{5889B727-6D11-47A6-8E99-E06FDBAE001F}" destId="{1307C210-D8FF-47D4-9024-6861A689E36E}" srcOrd="8" destOrd="0" presId="urn:microsoft.com/office/officeart/2005/8/layout/chevron1"/>
    <dgm:cxn modelId="{42F0C736-BFB3-413D-B7C4-60E75F0950C9}" type="presParOf" srcId="{5889B727-6D11-47A6-8E99-E06FDBAE001F}" destId="{5BE96B0B-AE81-4F4F-AE86-11CD762A33DF}" srcOrd="9" destOrd="0" presId="urn:microsoft.com/office/officeart/2005/8/layout/chevron1"/>
    <dgm:cxn modelId="{C21C3282-E6A5-4AAF-AEB7-961BC0197688}" type="presParOf" srcId="{5889B727-6D11-47A6-8E99-E06FDBAE001F}" destId="{4A2B827C-081C-4F2B-955A-57ACDE6099A7}" srcOrd="10" destOrd="0" presId="urn:microsoft.com/office/officeart/2005/8/layout/chevron1"/>
    <dgm:cxn modelId="{B075DD8A-DAAD-4EF3-AD57-5574816AA4E5}" type="presParOf" srcId="{5889B727-6D11-47A6-8E99-E06FDBAE001F}" destId="{CC7F4851-E78E-4647-BFC3-CB52A537442B}" srcOrd="11" destOrd="0" presId="urn:microsoft.com/office/officeart/2005/8/layout/chevron1"/>
    <dgm:cxn modelId="{04BD1738-FE2B-48BB-87E1-CBFAA0A33C23}" type="presParOf" srcId="{5889B727-6D11-47A6-8E99-E06FDBAE001F}" destId="{6342120E-FA78-47C4-812F-8A45544799C0}"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16A8E-4680-9E4E-A7D5-E5FB4975EA86}">
      <dsp:nvSpPr>
        <dsp:cNvPr id="0" name=""/>
        <dsp:cNvSpPr/>
      </dsp:nvSpPr>
      <dsp:spPr>
        <a:xfrm rot="5400000">
          <a:off x="4617487" y="-2564454"/>
          <a:ext cx="489147" cy="574219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Tx/>
            <a:buNone/>
          </a:pPr>
          <a:r>
            <a:rPr lang="en-US" sz="2400" b="1" kern="1200" dirty="0">
              <a:latin typeface="+mn-lt"/>
              <a:ea typeface="+mn-ea"/>
              <a:cs typeface="+mn-cs"/>
            </a:rPr>
            <a:t>Before</a:t>
          </a:r>
        </a:p>
      </dsp:txBody>
      <dsp:txXfrm rot="-5400000">
        <a:off x="1990963" y="85948"/>
        <a:ext cx="5718318" cy="441391"/>
      </dsp:txXfrm>
    </dsp:sp>
    <dsp:sp modelId="{8F375765-1DCA-4544-9C29-60EB052754A0}">
      <dsp:nvSpPr>
        <dsp:cNvPr id="0" name=""/>
        <dsp:cNvSpPr/>
      </dsp:nvSpPr>
      <dsp:spPr>
        <a:xfrm>
          <a:off x="0" y="27432"/>
          <a:ext cx="1989989" cy="61143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ea typeface="+mn-ea"/>
              <a:cs typeface="+mn-cs"/>
            </a:rPr>
            <a:t>Pre</a:t>
          </a:r>
        </a:p>
      </dsp:txBody>
      <dsp:txXfrm>
        <a:off x="29848" y="57280"/>
        <a:ext cx="1930293" cy="551737"/>
      </dsp:txXfrm>
    </dsp:sp>
    <dsp:sp modelId="{467C671A-53FA-524A-AEF3-62E967A94B7B}">
      <dsp:nvSpPr>
        <dsp:cNvPr id="0" name=""/>
        <dsp:cNvSpPr/>
      </dsp:nvSpPr>
      <dsp:spPr>
        <a:xfrm rot="5400000">
          <a:off x="4617487" y="-1922449"/>
          <a:ext cx="489147" cy="574219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Tx/>
            <a:buNone/>
          </a:pPr>
          <a:r>
            <a:rPr lang="en-US" sz="2400" b="1" kern="1200" dirty="0">
              <a:latin typeface="+mn-lt"/>
              <a:ea typeface="+mn-ea"/>
              <a:cs typeface="+mn-cs"/>
            </a:rPr>
            <a:t>Activity that can lead to HIV acquisition</a:t>
          </a:r>
        </a:p>
      </dsp:txBody>
      <dsp:txXfrm rot="-5400000">
        <a:off x="1990963" y="727953"/>
        <a:ext cx="5718318" cy="441391"/>
      </dsp:txXfrm>
    </dsp:sp>
    <dsp:sp modelId="{48766219-26BF-2242-8D14-68865AB17075}">
      <dsp:nvSpPr>
        <dsp:cNvPr id="0" name=""/>
        <dsp:cNvSpPr/>
      </dsp:nvSpPr>
      <dsp:spPr>
        <a:xfrm>
          <a:off x="0" y="642932"/>
          <a:ext cx="1989989" cy="61143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ea typeface="+mn-ea"/>
              <a:cs typeface="+mn-cs"/>
            </a:rPr>
            <a:t>Exposure</a:t>
          </a:r>
        </a:p>
      </dsp:txBody>
      <dsp:txXfrm>
        <a:off x="29848" y="672780"/>
        <a:ext cx="1930293" cy="551737"/>
      </dsp:txXfrm>
    </dsp:sp>
    <dsp:sp modelId="{6C959FAA-B63F-C948-B646-75E4FDB259D3}">
      <dsp:nvSpPr>
        <dsp:cNvPr id="0" name=""/>
        <dsp:cNvSpPr/>
      </dsp:nvSpPr>
      <dsp:spPr>
        <a:xfrm rot="5400000">
          <a:off x="4617487" y="-1280443"/>
          <a:ext cx="489147" cy="574219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Tx/>
            <a:buNone/>
          </a:pPr>
          <a:r>
            <a:rPr lang="en-US" sz="2400" b="1" kern="1200" dirty="0">
              <a:latin typeface="+mn-lt"/>
              <a:ea typeface="+mn-ea"/>
              <a:cs typeface="+mn-cs"/>
            </a:rPr>
            <a:t>Prevention</a:t>
          </a:r>
        </a:p>
      </dsp:txBody>
      <dsp:txXfrm rot="-5400000">
        <a:off x="1990963" y="1369959"/>
        <a:ext cx="5718318" cy="441391"/>
      </dsp:txXfrm>
    </dsp:sp>
    <dsp:sp modelId="{EF000759-0CFF-584C-87E7-B053AFD27EC3}">
      <dsp:nvSpPr>
        <dsp:cNvPr id="0" name=""/>
        <dsp:cNvSpPr/>
      </dsp:nvSpPr>
      <dsp:spPr>
        <a:xfrm>
          <a:off x="0" y="1285864"/>
          <a:ext cx="1989989" cy="61143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ea typeface="+mn-ea"/>
              <a:cs typeface="+mn-cs"/>
            </a:rPr>
            <a:t>Prophylaxis</a:t>
          </a:r>
        </a:p>
      </dsp:txBody>
      <dsp:txXfrm>
        <a:off x="29848" y="1315712"/>
        <a:ext cx="1930293" cy="551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F94AA-9C69-4641-8AAE-693D63121D24}">
      <dsp:nvSpPr>
        <dsp:cNvPr id="0" name=""/>
        <dsp:cNvSpPr/>
      </dsp:nvSpPr>
      <dsp:spPr>
        <a:xfrm>
          <a:off x="0" y="1593571"/>
          <a:ext cx="890392" cy="356156"/>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a:rPr>
            <a:t>Fri</a:t>
          </a:r>
          <a:endParaRPr lang="en-US" sz="1700" kern="1200" dirty="0"/>
        </a:p>
      </dsp:txBody>
      <dsp:txXfrm>
        <a:off x="178078" y="1593571"/>
        <a:ext cx="534236" cy="356156"/>
      </dsp:txXfrm>
    </dsp:sp>
    <dsp:sp modelId="{F923B878-22CD-47A6-8AC2-500F9DC80AAA}">
      <dsp:nvSpPr>
        <dsp:cNvPr id="0" name=""/>
        <dsp:cNvSpPr/>
      </dsp:nvSpPr>
      <dsp:spPr>
        <a:xfrm>
          <a:off x="801352" y="1593571"/>
          <a:ext cx="890392" cy="356156"/>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Sat</a:t>
          </a:r>
        </a:p>
      </dsp:txBody>
      <dsp:txXfrm>
        <a:off x="979430" y="1593571"/>
        <a:ext cx="534236" cy="356156"/>
      </dsp:txXfrm>
    </dsp:sp>
    <dsp:sp modelId="{7C761CFE-79BD-4A00-B40F-3A886ED89475}">
      <dsp:nvSpPr>
        <dsp:cNvPr id="0" name=""/>
        <dsp:cNvSpPr/>
      </dsp:nvSpPr>
      <dsp:spPr>
        <a:xfrm>
          <a:off x="1602705" y="1593571"/>
          <a:ext cx="890392" cy="356156"/>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Sun</a:t>
          </a:r>
        </a:p>
      </dsp:txBody>
      <dsp:txXfrm>
        <a:off x="1780783" y="1593571"/>
        <a:ext cx="534236" cy="356156"/>
      </dsp:txXfrm>
    </dsp:sp>
    <dsp:sp modelId="{1089A157-4B2D-4CB4-A04F-A264423C7F37}">
      <dsp:nvSpPr>
        <dsp:cNvPr id="0" name=""/>
        <dsp:cNvSpPr/>
      </dsp:nvSpPr>
      <dsp:spPr>
        <a:xfrm>
          <a:off x="2404058" y="1593571"/>
          <a:ext cx="890392" cy="356156"/>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a:rPr>
            <a:t>Mon</a:t>
          </a:r>
          <a:endParaRPr lang="en-US" sz="1700" kern="1200" dirty="0"/>
        </a:p>
      </dsp:txBody>
      <dsp:txXfrm>
        <a:off x="2582136" y="1593571"/>
        <a:ext cx="534236" cy="356156"/>
      </dsp:txXfrm>
    </dsp:sp>
    <dsp:sp modelId="{1307C210-D8FF-47D4-9024-6861A689E36E}">
      <dsp:nvSpPr>
        <dsp:cNvPr id="0" name=""/>
        <dsp:cNvSpPr/>
      </dsp:nvSpPr>
      <dsp:spPr>
        <a:xfrm>
          <a:off x="3205411" y="1593571"/>
          <a:ext cx="890392" cy="356156"/>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a:rPr>
            <a:t>Tue</a:t>
          </a:r>
          <a:endParaRPr lang="en-US" sz="1700" kern="1200" dirty="0"/>
        </a:p>
      </dsp:txBody>
      <dsp:txXfrm>
        <a:off x="3383489" y="1593571"/>
        <a:ext cx="534236" cy="356156"/>
      </dsp:txXfrm>
    </dsp:sp>
    <dsp:sp modelId="{4A2B827C-081C-4F2B-955A-57ACDE6099A7}">
      <dsp:nvSpPr>
        <dsp:cNvPr id="0" name=""/>
        <dsp:cNvSpPr/>
      </dsp:nvSpPr>
      <dsp:spPr>
        <a:xfrm>
          <a:off x="4006764" y="1593571"/>
          <a:ext cx="890392" cy="356156"/>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Wed</a:t>
          </a:r>
        </a:p>
      </dsp:txBody>
      <dsp:txXfrm>
        <a:off x="4184842" y="1593571"/>
        <a:ext cx="534236" cy="356156"/>
      </dsp:txXfrm>
    </dsp:sp>
    <dsp:sp modelId="{6342120E-FA78-47C4-812F-8A45544799C0}">
      <dsp:nvSpPr>
        <dsp:cNvPr id="0" name=""/>
        <dsp:cNvSpPr/>
      </dsp:nvSpPr>
      <dsp:spPr>
        <a:xfrm>
          <a:off x="4808117" y="1593571"/>
          <a:ext cx="890392" cy="356156"/>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a:rPr>
            <a:t>Thu</a:t>
          </a:r>
        </a:p>
      </dsp:txBody>
      <dsp:txXfrm>
        <a:off x="4986195" y="1593571"/>
        <a:ext cx="534236" cy="356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DD23C-7D8C-4165-8833-F82AB9E68ABC}">
      <dsp:nvSpPr>
        <dsp:cNvPr id="0" name=""/>
        <dsp:cNvSpPr/>
      </dsp:nvSpPr>
      <dsp:spPr>
        <a:xfrm>
          <a:off x="0"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Fri</a:t>
          </a:r>
          <a:endParaRPr lang="en-US" sz="1600" kern="1200" dirty="0"/>
        </a:p>
      </dsp:txBody>
      <dsp:txXfrm>
        <a:off x="169756" y="2348378"/>
        <a:ext cx="509268" cy="339512"/>
      </dsp:txXfrm>
    </dsp:sp>
    <dsp:sp modelId="{807311A7-4087-4679-B034-F58A8D273A8A}">
      <dsp:nvSpPr>
        <dsp:cNvPr id="0" name=""/>
        <dsp:cNvSpPr/>
      </dsp:nvSpPr>
      <dsp:spPr>
        <a:xfrm>
          <a:off x="763902"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Sat</a:t>
          </a:r>
          <a:endParaRPr lang="en-US" sz="1600" kern="1200" dirty="0"/>
        </a:p>
      </dsp:txBody>
      <dsp:txXfrm>
        <a:off x="933658" y="2348378"/>
        <a:ext cx="509268" cy="339512"/>
      </dsp:txXfrm>
    </dsp:sp>
    <dsp:sp modelId="{86C38727-3CB3-4E02-84D2-A91DC4E93EC3}">
      <dsp:nvSpPr>
        <dsp:cNvPr id="0" name=""/>
        <dsp:cNvSpPr/>
      </dsp:nvSpPr>
      <dsp:spPr>
        <a:xfrm>
          <a:off x="1527805"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Sun</a:t>
          </a:r>
          <a:endParaRPr lang="en-US" sz="1600" kern="1200" dirty="0"/>
        </a:p>
      </dsp:txBody>
      <dsp:txXfrm>
        <a:off x="1697561" y="2348378"/>
        <a:ext cx="509268" cy="339512"/>
      </dsp:txXfrm>
    </dsp:sp>
    <dsp:sp modelId="{711D2580-8BA1-447A-A0C0-A05CA505C5E1}">
      <dsp:nvSpPr>
        <dsp:cNvPr id="0" name=""/>
        <dsp:cNvSpPr/>
      </dsp:nvSpPr>
      <dsp:spPr>
        <a:xfrm>
          <a:off x="2291707"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Mon</a:t>
          </a:r>
        </a:p>
      </dsp:txBody>
      <dsp:txXfrm>
        <a:off x="2461463" y="2348378"/>
        <a:ext cx="509268" cy="339512"/>
      </dsp:txXfrm>
    </dsp:sp>
    <dsp:sp modelId="{AAE5BD46-3BC5-431A-A023-71167C619BEE}">
      <dsp:nvSpPr>
        <dsp:cNvPr id="0" name=""/>
        <dsp:cNvSpPr/>
      </dsp:nvSpPr>
      <dsp:spPr>
        <a:xfrm>
          <a:off x="3055610"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Tue</a:t>
          </a:r>
        </a:p>
      </dsp:txBody>
      <dsp:txXfrm>
        <a:off x="3225366" y="2348378"/>
        <a:ext cx="509268" cy="339512"/>
      </dsp:txXfrm>
    </dsp:sp>
    <dsp:sp modelId="{B5ACBDC7-580F-4914-9AC5-F091EDB7CF6C}">
      <dsp:nvSpPr>
        <dsp:cNvPr id="0" name=""/>
        <dsp:cNvSpPr/>
      </dsp:nvSpPr>
      <dsp:spPr>
        <a:xfrm>
          <a:off x="3819512"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Wed</a:t>
          </a:r>
        </a:p>
      </dsp:txBody>
      <dsp:txXfrm>
        <a:off x="3989268" y="2348378"/>
        <a:ext cx="509268" cy="339512"/>
      </dsp:txXfrm>
    </dsp:sp>
    <dsp:sp modelId="{3B558166-D358-422E-ABAC-3B1C729DD3A0}">
      <dsp:nvSpPr>
        <dsp:cNvPr id="0" name=""/>
        <dsp:cNvSpPr/>
      </dsp:nvSpPr>
      <dsp:spPr>
        <a:xfrm>
          <a:off x="4583415"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Thu</a:t>
          </a:r>
        </a:p>
      </dsp:txBody>
      <dsp:txXfrm>
        <a:off x="4753171" y="2348378"/>
        <a:ext cx="509268" cy="339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DD23C-7D8C-4165-8833-F82AB9E68ABC}">
      <dsp:nvSpPr>
        <dsp:cNvPr id="0" name=""/>
        <dsp:cNvSpPr/>
      </dsp:nvSpPr>
      <dsp:spPr>
        <a:xfrm>
          <a:off x="0"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Fri</a:t>
          </a:r>
          <a:endParaRPr lang="en-US" sz="1600" kern="1200" dirty="0"/>
        </a:p>
      </dsp:txBody>
      <dsp:txXfrm>
        <a:off x="169756" y="2348378"/>
        <a:ext cx="509268" cy="339512"/>
      </dsp:txXfrm>
    </dsp:sp>
    <dsp:sp modelId="{807311A7-4087-4679-B034-F58A8D273A8A}">
      <dsp:nvSpPr>
        <dsp:cNvPr id="0" name=""/>
        <dsp:cNvSpPr/>
      </dsp:nvSpPr>
      <dsp:spPr>
        <a:xfrm>
          <a:off x="763902"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Sat</a:t>
          </a:r>
          <a:endParaRPr lang="en-US" sz="1600" kern="1200" dirty="0"/>
        </a:p>
      </dsp:txBody>
      <dsp:txXfrm>
        <a:off x="933658" y="2348378"/>
        <a:ext cx="509268" cy="339512"/>
      </dsp:txXfrm>
    </dsp:sp>
    <dsp:sp modelId="{86C38727-3CB3-4E02-84D2-A91DC4E93EC3}">
      <dsp:nvSpPr>
        <dsp:cNvPr id="0" name=""/>
        <dsp:cNvSpPr/>
      </dsp:nvSpPr>
      <dsp:spPr>
        <a:xfrm>
          <a:off x="1527805"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Sun</a:t>
          </a:r>
          <a:endParaRPr lang="en-US" sz="1600" kern="1200" dirty="0"/>
        </a:p>
      </dsp:txBody>
      <dsp:txXfrm>
        <a:off x="1697561" y="2348378"/>
        <a:ext cx="509268" cy="339512"/>
      </dsp:txXfrm>
    </dsp:sp>
    <dsp:sp modelId="{711D2580-8BA1-447A-A0C0-A05CA505C5E1}">
      <dsp:nvSpPr>
        <dsp:cNvPr id="0" name=""/>
        <dsp:cNvSpPr/>
      </dsp:nvSpPr>
      <dsp:spPr>
        <a:xfrm>
          <a:off x="2291707"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Mon</a:t>
          </a:r>
        </a:p>
      </dsp:txBody>
      <dsp:txXfrm>
        <a:off x="2461463" y="2348378"/>
        <a:ext cx="509268" cy="339512"/>
      </dsp:txXfrm>
    </dsp:sp>
    <dsp:sp modelId="{AAE5BD46-3BC5-431A-A023-71167C619BEE}">
      <dsp:nvSpPr>
        <dsp:cNvPr id="0" name=""/>
        <dsp:cNvSpPr/>
      </dsp:nvSpPr>
      <dsp:spPr>
        <a:xfrm>
          <a:off x="3055610"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Tue</a:t>
          </a:r>
        </a:p>
      </dsp:txBody>
      <dsp:txXfrm>
        <a:off x="3225366" y="2348378"/>
        <a:ext cx="509268" cy="339512"/>
      </dsp:txXfrm>
    </dsp:sp>
    <dsp:sp modelId="{B5ACBDC7-580F-4914-9AC5-F091EDB7CF6C}">
      <dsp:nvSpPr>
        <dsp:cNvPr id="0" name=""/>
        <dsp:cNvSpPr/>
      </dsp:nvSpPr>
      <dsp:spPr>
        <a:xfrm>
          <a:off x="3819512"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Wed</a:t>
          </a:r>
        </a:p>
      </dsp:txBody>
      <dsp:txXfrm>
        <a:off x="3989268" y="2348378"/>
        <a:ext cx="509268" cy="339512"/>
      </dsp:txXfrm>
    </dsp:sp>
    <dsp:sp modelId="{3B558166-D358-422E-ABAC-3B1C729DD3A0}">
      <dsp:nvSpPr>
        <dsp:cNvPr id="0" name=""/>
        <dsp:cNvSpPr/>
      </dsp:nvSpPr>
      <dsp:spPr>
        <a:xfrm>
          <a:off x="4583415"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Thu</a:t>
          </a:r>
        </a:p>
      </dsp:txBody>
      <dsp:txXfrm>
        <a:off x="4753171" y="2348378"/>
        <a:ext cx="509268" cy="339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F94AA-9C69-4641-8AAE-693D63121D24}">
      <dsp:nvSpPr>
        <dsp:cNvPr id="0" name=""/>
        <dsp:cNvSpPr/>
      </dsp:nvSpPr>
      <dsp:spPr>
        <a:xfrm>
          <a:off x="0"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Fri</a:t>
          </a:r>
          <a:endParaRPr lang="en-US" sz="1600" kern="1200" dirty="0"/>
        </a:p>
      </dsp:txBody>
      <dsp:txXfrm>
        <a:off x="175280" y="1871514"/>
        <a:ext cx="525838" cy="350559"/>
      </dsp:txXfrm>
    </dsp:sp>
    <dsp:sp modelId="{F923B878-22CD-47A6-8AC2-500F9DC80AAA}">
      <dsp:nvSpPr>
        <dsp:cNvPr id="0" name=""/>
        <dsp:cNvSpPr/>
      </dsp:nvSpPr>
      <dsp:spPr>
        <a:xfrm>
          <a:off x="788758"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Sat</a:t>
          </a:r>
        </a:p>
      </dsp:txBody>
      <dsp:txXfrm>
        <a:off x="964038" y="1871514"/>
        <a:ext cx="525838" cy="350559"/>
      </dsp:txXfrm>
    </dsp:sp>
    <dsp:sp modelId="{7C761CFE-79BD-4A00-B40F-3A886ED89475}">
      <dsp:nvSpPr>
        <dsp:cNvPr id="0" name=""/>
        <dsp:cNvSpPr/>
      </dsp:nvSpPr>
      <dsp:spPr>
        <a:xfrm>
          <a:off x="1577516"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Sun</a:t>
          </a:r>
        </a:p>
      </dsp:txBody>
      <dsp:txXfrm>
        <a:off x="1752796" y="1871514"/>
        <a:ext cx="525838" cy="350559"/>
      </dsp:txXfrm>
    </dsp:sp>
    <dsp:sp modelId="{1089A157-4B2D-4CB4-A04F-A264423C7F37}">
      <dsp:nvSpPr>
        <dsp:cNvPr id="0" name=""/>
        <dsp:cNvSpPr/>
      </dsp:nvSpPr>
      <dsp:spPr>
        <a:xfrm>
          <a:off x="2366274"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Mon</a:t>
          </a:r>
          <a:endParaRPr lang="en-US" sz="1600" kern="1200" dirty="0"/>
        </a:p>
      </dsp:txBody>
      <dsp:txXfrm>
        <a:off x="2541554" y="1871514"/>
        <a:ext cx="525838" cy="350559"/>
      </dsp:txXfrm>
    </dsp:sp>
    <dsp:sp modelId="{1307C210-D8FF-47D4-9024-6861A689E36E}">
      <dsp:nvSpPr>
        <dsp:cNvPr id="0" name=""/>
        <dsp:cNvSpPr/>
      </dsp:nvSpPr>
      <dsp:spPr>
        <a:xfrm>
          <a:off x="3155032"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Tue</a:t>
          </a:r>
          <a:endParaRPr lang="en-US" sz="1600" kern="1200" dirty="0"/>
        </a:p>
      </dsp:txBody>
      <dsp:txXfrm>
        <a:off x="3330312" y="1871514"/>
        <a:ext cx="525838" cy="350559"/>
      </dsp:txXfrm>
    </dsp:sp>
    <dsp:sp modelId="{4A2B827C-081C-4F2B-955A-57ACDE6099A7}">
      <dsp:nvSpPr>
        <dsp:cNvPr id="0" name=""/>
        <dsp:cNvSpPr/>
      </dsp:nvSpPr>
      <dsp:spPr>
        <a:xfrm>
          <a:off x="3943790"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Wed</a:t>
          </a:r>
        </a:p>
      </dsp:txBody>
      <dsp:txXfrm>
        <a:off x="4119070" y="1871514"/>
        <a:ext cx="525838" cy="350559"/>
      </dsp:txXfrm>
    </dsp:sp>
    <dsp:sp modelId="{6342120E-FA78-47C4-812F-8A45544799C0}">
      <dsp:nvSpPr>
        <dsp:cNvPr id="0" name=""/>
        <dsp:cNvSpPr/>
      </dsp:nvSpPr>
      <dsp:spPr>
        <a:xfrm>
          <a:off x="4732548"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Thu</a:t>
          </a:r>
        </a:p>
      </dsp:txBody>
      <dsp:txXfrm>
        <a:off x="4907828" y="1871514"/>
        <a:ext cx="525838" cy="3505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4" tIns="46586" rIns="93174" bIns="46586" rtlCol="0"/>
          <a:lstStyle>
            <a:lvl1pPr algn="r">
              <a:defRPr sz="1200"/>
            </a:lvl1pPr>
          </a:lstStyle>
          <a:p>
            <a:fld id="{00185325-274C-3146-8EC1-708D6CD43A9A}" type="datetimeFigureOut">
              <a:rPr lang="en-US" smtClean="0"/>
              <a:t>6/6/2022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4" tIns="46586" rIns="93174" bIns="46586" rtlCol="0" anchor="b"/>
          <a:lstStyle>
            <a:lvl1pPr algn="r">
              <a:defRPr sz="1200"/>
            </a:lvl1pPr>
          </a:lstStyle>
          <a:p>
            <a:fld id="{B39196DC-7CA6-2741-B5B0-5964383A130A}" type="slidenum">
              <a:rPr lang="en-US" smtClean="0"/>
              <a:t>‹#›</a:t>
            </a:fld>
            <a:endParaRPr lang="en-US" dirty="0"/>
          </a:p>
        </p:txBody>
      </p:sp>
    </p:spTree>
    <p:extLst>
      <p:ext uri="{BB962C8B-B14F-4D97-AF65-F5344CB8AC3E}">
        <p14:creationId xmlns:p14="http://schemas.microsoft.com/office/powerpoint/2010/main" val="2866121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F3C28ACE-4995-3945-BE56-50288A81E8DF}" type="datetimeFigureOut">
              <a:rPr lang="en-US" smtClean="0"/>
              <a:t>6/6/2022</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E027020C-613B-6641-9351-4FDAA85641A1}" type="slidenum">
              <a:rPr lang="en-US" smtClean="0"/>
              <a:t>‹#›</a:t>
            </a:fld>
            <a:endParaRPr lang="en-US" dirty="0"/>
          </a:p>
        </p:txBody>
      </p:sp>
    </p:spTree>
    <p:extLst>
      <p:ext uri="{BB962C8B-B14F-4D97-AF65-F5344CB8AC3E}">
        <p14:creationId xmlns:p14="http://schemas.microsoft.com/office/powerpoint/2010/main" val="2771081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Facilitator: Fill in missing content in red</a:t>
            </a:r>
          </a:p>
        </p:txBody>
      </p:sp>
      <p:sp>
        <p:nvSpPr>
          <p:cNvPr id="4" name="Slide Number Placeholder 3"/>
          <p:cNvSpPr>
            <a:spLocks noGrp="1"/>
          </p:cNvSpPr>
          <p:nvPr>
            <p:ph type="sldNum" sz="quarter" idx="10"/>
          </p:nvPr>
        </p:nvSpPr>
        <p:spPr/>
        <p:txBody>
          <a:bodyPr/>
          <a:lstStyle/>
          <a:p>
            <a:fld id="{E027020C-613B-6641-9351-4FDAA85641A1}" type="slidenum">
              <a:rPr lang="en-US" smtClean="0"/>
              <a:t>12</a:t>
            </a:fld>
            <a:endParaRPr lang="en-US" dirty="0"/>
          </a:p>
        </p:txBody>
      </p:sp>
    </p:spTree>
    <p:extLst>
      <p:ext uri="{BB962C8B-B14F-4D97-AF65-F5344CB8AC3E}">
        <p14:creationId xmlns:p14="http://schemas.microsoft.com/office/powerpoint/2010/main" val="152136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in-person. It is encouraged that virtual training take place over several days, completing a single section each day. Whatever you decide, insert your agenda for the entire training here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23</a:t>
            </a:fld>
            <a:endParaRPr lang="en-US" dirty="0"/>
          </a:p>
        </p:txBody>
      </p:sp>
    </p:spTree>
    <p:extLst>
      <p:ext uri="{BB962C8B-B14F-4D97-AF65-F5344CB8AC3E}">
        <p14:creationId xmlns:p14="http://schemas.microsoft.com/office/powerpoint/2010/main" val="35334273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virtually</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188</a:t>
            </a:fld>
            <a:endParaRPr lang="en-US" dirty="0"/>
          </a:p>
        </p:txBody>
      </p:sp>
    </p:spTree>
    <p:extLst>
      <p:ext uri="{BB962C8B-B14F-4D97-AF65-F5344CB8AC3E}">
        <p14:creationId xmlns:p14="http://schemas.microsoft.com/office/powerpoint/2010/main" val="22880737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in-person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189</a:t>
            </a:fld>
            <a:endParaRPr lang="en-US" dirty="0"/>
          </a:p>
        </p:txBody>
      </p:sp>
    </p:spTree>
    <p:extLst>
      <p:ext uri="{BB962C8B-B14F-4D97-AF65-F5344CB8AC3E}">
        <p14:creationId xmlns:p14="http://schemas.microsoft.com/office/powerpoint/2010/main" val="37752774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190</a:t>
            </a:fld>
            <a:endParaRPr lang="en-US" dirty="0"/>
          </a:p>
        </p:txBody>
      </p:sp>
    </p:spTree>
    <p:extLst>
      <p:ext uri="{BB962C8B-B14F-4D97-AF65-F5344CB8AC3E}">
        <p14:creationId xmlns:p14="http://schemas.microsoft.com/office/powerpoint/2010/main" val="37094704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191</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192</a:t>
            </a:fld>
            <a:endParaRPr lang="en-US" dirty="0"/>
          </a:p>
        </p:txBody>
      </p:sp>
    </p:spTree>
    <p:extLst>
      <p:ext uri="{BB962C8B-B14F-4D97-AF65-F5344CB8AC3E}">
        <p14:creationId xmlns:p14="http://schemas.microsoft.com/office/powerpoint/2010/main" val="143736724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193</a:t>
            </a:fld>
            <a:endParaRPr lang="en-US" dirty="0"/>
          </a:p>
        </p:txBody>
      </p:sp>
    </p:spTree>
    <p:extLst>
      <p:ext uri="{BB962C8B-B14F-4D97-AF65-F5344CB8AC3E}">
        <p14:creationId xmlns:p14="http://schemas.microsoft.com/office/powerpoint/2010/main" val="201034975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194</a:t>
            </a:fld>
            <a:endParaRPr lang="en-US" dirty="0"/>
          </a:p>
        </p:txBody>
      </p:sp>
    </p:spTree>
    <p:extLst>
      <p:ext uri="{BB962C8B-B14F-4D97-AF65-F5344CB8AC3E}">
        <p14:creationId xmlns:p14="http://schemas.microsoft.com/office/powerpoint/2010/main" val="19642548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195</a:t>
            </a:fld>
            <a:endParaRPr lang="en-US" dirty="0"/>
          </a:p>
        </p:txBody>
      </p:sp>
    </p:spTree>
    <p:extLst>
      <p:ext uri="{BB962C8B-B14F-4D97-AF65-F5344CB8AC3E}">
        <p14:creationId xmlns:p14="http://schemas.microsoft.com/office/powerpoint/2010/main" val="25798725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196</a:t>
            </a:fld>
            <a:endParaRPr lang="en-US" dirty="0"/>
          </a:p>
        </p:txBody>
      </p:sp>
    </p:spTree>
    <p:extLst>
      <p:ext uri="{BB962C8B-B14F-4D97-AF65-F5344CB8AC3E}">
        <p14:creationId xmlns:p14="http://schemas.microsoft.com/office/powerpoint/2010/main" val="17217457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2D955284-D0F0-6D46-AEDF-D830D480AE50}" type="slidenum">
              <a:rPr lang="en-US" smtClean="0"/>
              <a:t>200</a:t>
            </a:fld>
            <a:endParaRPr lang="en-US" dirty="0"/>
          </a:p>
        </p:txBody>
      </p:sp>
    </p:spTree>
    <p:extLst>
      <p:ext uri="{BB962C8B-B14F-4D97-AF65-F5344CB8AC3E}">
        <p14:creationId xmlns:p14="http://schemas.microsoft.com/office/powerpoint/2010/main" val="3020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24</a:t>
            </a:fld>
            <a:endParaRPr lang="en-US" dirty="0"/>
          </a:p>
        </p:txBody>
      </p:sp>
    </p:spTree>
    <p:extLst>
      <p:ext uri="{BB962C8B-B14F-4D97-AF65-F5344CB8AC3E}">
        <p14:creationId xmlns:p14="http://schemas.microsoft.com/office/powerpoint/2010/main" val="32137868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201</a:t>
            </a:fld>
            <a:endParaRPr lang="en-US" dirty="0"/>
          </a:p>
        </p:txBody>
      </p:sp>
    </p:spTree>
    <p:extLst>
      <p:ext uri="{BB962C8B-B14F-4D97-AF65-F5344CB8AC3E}">
        <p14:creationId xmlns:p14="http://schemas.microsoft.com/office/powerpoint/2010/main" val="12805898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2D955284-D0F0-6D46-AEDF-D830D480AE50}" type="slidenum">
              <a:rPr lang="en-US" smtClean="0"/>
              <a:t>202</a:t>
            </a:fld>
            <a:endParaRPr lang="en-US" dirty="0"/>
          </a:p>
        </p:txBody>
      </p:sp>
    </p:spTree>
    <p:extLst>
      <p:ext uri="{BB962C8B-B14F-4D97-AF65-F5344CB8AC3E}">
        <p14:creationId xmlns:p14="http://schemas.microsoft.com/office/powerpoint/2010/main" val="37639655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203</a:t>
            </a:fld>
            <a:endParaRPr lang="en-US" dirty="0"/>
          </a:p>
        </p:txBody>
      </p:sp>
    </p:spTree>
    <p:extLst>
      <p:ext uri="{BB962C8B-B14F-4D97-AF65-F5344CB8AC3E}">
        <p14:creationId xmlns:p14="http://schemas.microsoft.com/office/powerpoint/2010/main" val="16124232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206</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51877480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212</a:t>
            </a:fld>
            <a:endParaRPr lang="en-US" dirty="0"/>
          </a:p>
        </p:txBody>
      </p:sp>
    </p:spTree>
    <p:extLst>
      <p:ext uri="{BB962C8B-B14F-4D97-AF65-F5344CB8AC3E}">
        <p14:creationId xmlns:p14="http://schemas.microsoft.com/office/powerpoint/2010/main" val="29981634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365760" indent="-365760">
              <a:spcBef>
                <a:spcPts val="0"/>
              </a:spcBef>
              <a:spcAft>
                <a:spcPts val="600"/>
              </a:spcAft>
            </a:pPr>
            <a:r>
              <a:rPr lang="en-US" sz="2000" spc="-40" dirty="0">
                <a:solidFill>
                  <a:schemeClr val="tx1"/>
                </a:solidFill>
              </a:rPr>
              <a:t>A variety of other life changes may prompt a person to stop oral PrEP, including:</a:t>
            </a:r>
          </a:p>
          <a:p>
            <a:pPr marL="731520" lvl="1" indent="-365760">
              <a:spcBef>
                <a:spcPts val="0"/>
              </a:spcBef>
              <a:spcAft>
                <a:spcPts val="600"/>
              </a:spcAft>
              <a:buFont typeface="Wingdings" panose="05000000000000000000" pitchFamily="2" charset="2"/>
              <a:buChar char="§"/>
            </a:pPr>
            <a:r>
              <a:rPr lang="en-US" sz="2000" spc="-40" dirty="0">
                <a:solidFill>
                  <a:schemeClr val="tx1"/>
                </a:solidFill>
              </a:rPr>
              <a:t>A partner with HIV on ART gets and maintains a suppressed viral load</a:t>
            </a:r>
          </a:p>
          <a:p>
            <a:pPr marL="731520" lvl="1" indent="-365760">
              <a:spcBef>
                <a:spcPts val="0"/>
              </a:spcBef>
              <a:spcAft>
                <a:spcPts val="600"/>
              </a:spcAft>
              <a:buFont typeface="Wingdings" panose="05000000000000000000" pitchFamily="2" charset="2"/>
              <a:buChar char="§"/>
            </a:pPr>
            <a:r>
              <a:rPr lang="en-US" sz="2000" spc="-40" dirty="0">
                <a:solidFill>
                  <a:schemeClr val="tx1"/>
                </a:solidFill>
              </a:rPr>
              <a:t>A relationship becomes mutually monogamous.</a:t>
            </a:r>
          </a:p>
          <a:p>
            <a:pPr marL="731520" lvl="1" indent="-365760">
              <a:spcBef>
                <a:spcPts val="0"/>
              </a:spcBef>
              <a:spcAft>
                <a:spcPts val="600"/>
              </a:spcAft>
              <a:buFont typeface="Wingdings" panose="05000000000000000000" pitchFamily="2" charset="2"/>
              <a:buChar char="§"/>
            </a:pPr>
            <a:r>
              <a:rPr lang="en-US" sz="2000" spc="-40" dirty="0">
                <a:solidFill>
                  <a:schemeClr val="tx1"/>
                </a:solidFill>
              </a:rPr>
              <a:t>Sex work or injection drug use stops. </a:t>
            </a:r>
          </a:p>
          <a:p>
            <a:pPr marL="731520" lvl="1" indent="-365760">
              <a:spcBef>
                <a:spcPts val="0"/>
              </a:spcBef>
              <a:spcAft>
                <a:spcPts val="600"/>
              </a:spcAft>
              <a:buFont typeface="Wingdings" panose="05000000000000000000" pitchFamily="2" charset="2"/>
              <a:buChar char="§"/>
            </a:pPr>
            <a:r>
              <a:rPr lang="en-US" sz="2000" spc="-40" dirty="0">
                <a:solidFill>
                  <a:schemeClr val="tx1"/>
                </a:solidFill>
              </a:rPr>
              <a:t>Other behaviors that potentially expose them to HIV change.</a:t>
            </a: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214</a:t>
            </a:fld>
            <a:endParaRPr lang="en-US" dirty="0"/>
          </a:p>
        </p:txBody>
      </p:sp>
    </p:spTree>
    <p:extLst>
      <p:ext uri="{BB962C8B-B14F-4D97-AF65-F5344CB8AC3E}">
        <p14:creationId xmlns:p14="http://schemas.microsoft.com/office/powerpoint/2010/main" val="41823315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218</a:t>
            </a:fld>
            <a:endParaRPr lang="en-US" dirty="0"/>
          </a:p>
        </p:txBody>
      </p:sp>
    </p:spTree>
    <p:extLst>
      <p:ext uri="{BB962C8B-B14F-4D97-AF65-F5344CB8AC3E}">
        <p14:creationId xmlns:p14="http://schemas.microsoft.com/office/powerpoint/2010/main" val="1244801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219</a:t>
            </a:fld>
            <a:endParaRPr lang="en-US" dirty="0"/>
          </a:p>
        </p:txBody>
      </p:sp>
    </p:spTree>
    <p:extLst>
      <p:ext uri="{BB962C8B-B14F-4D97-AF65-F5344CB8AC3E}">
        <p14:creationId xmlns:p14="http://schemas.microsoft.com/office/powerpoint/2010/main" val="33969287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220</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7087633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221</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414312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virtually. If you’re conducting the training in-person, create a pre-training assessment for participants by putting all of the poll questions into a single document and prepare this prior to the training.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29</a:t>
            </a:fld>
            <a:endParaRPr lang="en-US" dirty="0"/>
          </a:p>
        </p:txBody>
      </p:sp>
    </p:spTree>
    <p:extLst>
      <p:ext uri="{BB962C8B-B14F-4D97-AF65-F5344CB8AC3E}">
        <p14:creationId xmlns:p14="http://schemas.microsoft.com/office/powerpoint/2010/main" val="114907100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endParaRPr lang="en-US" baseline="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223</a:t>
            </a:fld>
            <a:endParaRPr lang="en-US" dirty="0"/>
          </a:p>
        </p:txBody>
      </p:sp>
    </p:spTree>
    <p:extLst>
      <p:ext uri="{BB962C8B-B14F-4D97-AF65-F5344CB8AC3E}">
        <p14:creationId xmlns:p14="http://schemas.microsoft.com/office/powerpoint/2010/main" val="28923426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endParaRPr lang="en-US" baseline="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224</a:t>
            </a:fld>
            <a:endParaRPr lang="en-US" dirty="0"/>
          </a:p>
        </p:txBody>
      </p:sp>
    </p:spTree>
    <p:extLst>
      <p:ext uri="{BB962C8B-B14F-4D97-AF65-F5344CB8AC3E}">
        <p14:creationId xmlns:p14="http://schemas.microsoft.com/office/powerpoint/2010/main" val="245432272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228</a:t>
            </a:fld>
            <a:endParaRPr lang="en-US" dirty="0"/>
          </a:p>
        </p:txBody>
      </p:sp>
    </p:spTree>
    <p:extLst>
      <p:ext uri="{BB962C8B-B14F-4D97-AF65-F5344CB8AC3E}">
        <p14:creationId xmlns:p14="http://schemas.microsoft.com/office/powerpoint/2010/main" val="7508301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1840832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231</a:t>
            </a:fld>
            <a:endParaRPr lang="en-US" dirty="0"/>
          </a:p>
        </p:txBody>
      </p:sp>
    </p:spTree>
    <p:extLst>
      <p:ext uri="{BB962C8B-B14F-4D97-AF65-F5344CB8AC3E}">
        <p14:creationId xmlns:p14="http://schemas.microsoft.com/office/powerpoint/2010/main" val="33507595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232</a:t>
            </a:fld>
            <a:endParaRPr lang="en-US" dirty="0"/>
          </a:p>
        </p:txBody>
      </p:sp>
    </p:spTree>
    <p:extLst>
      <p:ext uri="{BB962C8B-B14F-4D97-AF65-F5344CB8AC3E}">
        <p14:creationId xmlns:p14="http://schemas.microsoft.com/office/powerpoint/2010/main" val="21866475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235</a:t>
            </a:fld>
            <a:endParaRPr lang="en-US" dirty="0"/>
          </a:p>
        </p:txBody>
      </p:sp>
    </p:spTree>
    <p:extLst>
      <p:ext uri="{BB962C8B-B14F-4D97-AF65-F5344CB8AC3E}">
        <p14:creationId xmlns:p14="http://schemas.microsoft.com/office/powerpoint/2010/main" val="39834108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236</a:t>
            </a:fld>
            <a:endParaRPr lang="en-US" dirty="0"/>
          </a:p>
        </p:txBody>
      </p:sp>
    </p:spTree>
    <p:extLst>
      <p:ext uri="{BB962C8B-B14F-4D97-AF65-F5344CB8AC3E}">
        <p14:creationId xmlns:p14="http://schemas.microsoft.com/office/powerpoint/2010/main" val="122964729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237</a:t>
            </a:fld>
            <a:endParaRPr lang="en-US" dirty="0"/>
          </a:p>
        </p:txBody>
      </p:sp>
    </p:spTree>
    <p:extLst>
      <p:ext uri="{BB962C8B-B14F-4D97-AF65-F5344CB8AC3E}">
        <p14:creationId xmlns:p14="http://schemas.microsoft.com/office/powerpoint/2010/main" val="152889851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238</a:t>
            </a:fld>
            <a:endParaRPr lang="en-US" dirty="0"/>
          </a:p>
        </p:txBody>
      </p:sp>
    </p:spTree>
    <p:extLst>
      <p:ext uri="{BB962C8B-B14F-4D97-AF65-F5344CB8AC3E}">
        <p14:creationId xmlns:p14="http://schemas.microsoft.com/office/powerpoint/2010/main" val="122964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in-person. If you’re conducting the training virtually, create a pre-training assessment for participants by putting all of the poll questions into a single poll or into a online survey like Google Forms, Survey Monkey, etc.</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30</a:t>
            </a:fld>
            <a:endParaRPr lang="en-US" dirty="0"/>
          </a:p>
        </p:txBody>
      </p:sp>
    </p:spTree>
    <p:extLst>
      <p:ext uri="{BB962C8B-B14F-4D97-AF65-F5344CB8AC3E}">
        <p14:creationId xmlns:p14="http://schemas.microsoft.com/office/powerpoint/2010/main" val="15361838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239</a:t>
            </a:fld>
            <a:endParaRPr lang="en-US" dirty="0"/>
          </a:p>
        </p:txBody>
      </p:sp>
    </p:spTree>
    <p:extLst>
      <p:ext uri="{BB962C8B-B14F-4D97-AF65-F5344CB8AC3E}">
        <p14:creationId xmlns:p14="http://schemas.microsoft.com/office/powerpoint/2010/main" val="4278449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As it stands, this section is 84 minutes, not 120 minutes. If the M&amp;E content extends beyond 36 minutes, additional training time will be needed.</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240</a:t>
            </a:fld>
            <a:endParaRPr lang="en-US" dirty="0"/>
          </a:p>
        </p:txBody>
      </p:sp>
    </p:spTree>
    <p:extLst>
      <p:ext uri="{BB962C8B-B14F-4D97-AF65-F5344CB8AC3E}">
        <p14:creationId xmlns:p14="http://schemas.microsoft.com/office/powerpoint/2010/main" val="225303569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57142445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7AE6D19-F413-4E2F-9DB6-90E4D9E29B46}"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247</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5614150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7AE6D19-F413-4E2F-9DB6-90E4D9E29B46}"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248</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4490747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7AE6D19-F413-4E2F-9DB6-90E4D9E29B4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249</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11764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7AE6D19-F413-4E2F-9DB6-90E4D9E29B4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252</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405460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255</a:t>
            </a:fld>
            <a:endParaRPr lang="en-US" dirty="0"/>
          </a:p>
        </p:txBody>
      </p:sp>
    </p:spTree>
    <p:extLst>
      <p:ext uri="{BB962C8B-B14F-4D97-AF65-F5344CB8AC3E}">
        <p14:creationId xmlns:p14="http://schemas.microsoft.com/office/powerpoint/2010/main" val="105132252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256</a:t>
            </a:fld>
            <a:endParaRPr lang="en-US" dirty="0"/>
          </a:p>
        </p:txBody>
      </p:sp>
    </p:spTree>
    <p:extLst>
      <p:ext uri="{BB962C8B-B14F-4D97-AF65-F5344CB8AC3E}">
        <p14:creationId xmlns:p14="http://schemas.microsoft.com/office/powerpoint/2010/main" val="380927616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260</a:t>
            </a:fld>
            <a:endParaRPr lang="en-US" dirty="0"/>
          </a:p>
        </p:txBody>
      </p:sp>
    </p:spTree>
    <p:extLst>
      <p:ext uri="{BB962C8B-B14F-4D97-AF65-F5344CB8AC3E}">
        <p14:creationId xmlns:p14="http://schemas.microsoft.com/office/powerpoint/2010/main" val="333821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virtually. If you’re conducting the training in-person, decide whether to have participants make these during the session or to have them printed and prepared prior to the training</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027020C-613B-6641-9351-4FDAA85641A1}" type="slidenum">
              <a:rPr lang="en-US" smtClean="0"/>
              <a:t>32</a:t>
            </a:fld>
            <a:endParaRPr lang="en-US" dirty="0"/>
          </a:p>
        </p:txBody>
      </p:sp>
    </p:spTree>
    <p:extLst>
      <p:ext uri="{BB962C8B-B14F-4D97-AF65-F5344CB8AC3E}">
        <p14:creationId xmlns:p14="http://schemas.microsoft.com/office/powerpoint/2010/main" val="63382616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 (same as previous scenario)</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261</a:t>
            </a:fld>
            <a:endParaRPr lang="en-US" dirty="0"/>
          </a:p>
        </p:txBody>
      </p:sp>
    </p:spTree>
    <p:extLst>
      <p:ext uri="{BB962C8B-B14F-4D97-AF65-F5344CB8AC3E}">
        <p14:creationId xmlns:p14="http://schemas.microsoft.com/office/powerpoint/2010/main" val="272261016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262</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33851850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263</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23684540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7AE6D19-F413-4E2F-9DB6-90E4D9E29B4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264</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7128896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276</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6382552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279</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18104924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Oral Pre-Exposure Prophylaxis (PrEP) Training for Providers in Nigeria</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50594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Facilitator: Fill in missing content in red. </a:t>
            </a:r>
            <a:r>
              <a:rPr lang="en-US" sz="1800" dirty="0">
                <a:effectLst/>
                <a:latin typeface="Segoe UI" panose="020B0502040204020203" pitchFamily="34" charset="0"/>
              </a:rPr>
              <a:t>More than any other aspect of programming, M&amp;E will vary drastically from country to country. Before this training, speak with relevant stakeholders on M&amp;E for PrEP and have them prepare this section to walk participants through the relevant tools and forms.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27020C-613B-6641-9351-4FDAA85641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31131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27020C-613B-6641-9351-4FDAA85641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04009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4222918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13296959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virtually. If you’re conducting the training in-person, create a post-assessment for participants by printing copies of pre-training assessment with a new title of "post-training assessment".</a:t>
            </a:r>
            <a:endParaRPr lang="en-US" sz="1800" dirty="0">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293</a:t>
            </a:fld>
            <a:endParaRPr lang="en-US" dirty="0"/>
          </a:p>
        </p:txBody>
      </p:sp>
    </p:spTree>
    <p:extLst>
      <p:ext uri="{BB962C8B-B14F-4D97-AF65-F5344CB8AC3E}">
        <p14:creationId xmlns:p14="http://schemas.microsoft.com/office/powerpoint/2010/main" val="265730458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in-person. If you’re conducting the training virtually, create a post-training assessment for participants by putting all of the poll questions into a single poll or into a online survey like Google Forms, Survey Monkey, etc.</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294</a:t>
            </a:fld>
            <a:endParaRPr lang="en-US" dirty="0"/>
          </a:p>
        </p:txBody>
      </p:sp>
    </p:spTree>
    <p:extLst>
      <p:ext uri="{BB962C8B-B14F-4D97-AF65-F5344CB8AC3E}">
        <p14:creationId xmlns:p14="http://schemas.microsoft.com/office/powerpoint/2010/main" val="118400645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You can use the sample training evaluation found on the next two slides. If conducting the session in-person, this can be copied into a document and printed. If conducting the session virtually, this can be made into a poll in the same way the pre and post-training assessments were.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295</a:t>
            </a:fld>
            <a:endParaRPr lang="en-US" dirty="0"/>
          </a:p>
        </p:txBody>
      </p:sp>
    </p:spTree>
    <p:extLst>
      <p:ext uri="{BB962C8B-B14F-4D97-AF65-F5344CB8AC3E}">
        <p14:creationId xmlns:p14="http://schemas.microsoft.com/office/powerpoint/2010/main" val="367641152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You can choose to go over some of the resources on the following slides or not.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298</a:t>
            </a:fld>
            <a:endParaRPr lang="en-US" dirty="0"/>
          </a:p>
        </p:txBody>
      </p:sp>
    </p:spTree>
    <p:extLst>
      <p:ext uri="{BB962C8B-B14F-4D97-AF65-F5344CB8AC3E}">
        <p14:creationId xmlns:p14="http://schemas.microsoft.com/office/powerpoint/2010/main" val="401642751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300</a:t>
            </a:fld>
            <a:endParaRPr lang="en-US" dirty="0"/>
          </a:p>
        </p:txBody>
      </p:sp>
    </p:spTree>
    <p:extLst>
      <p:ext uri="{BB962C8B-B14F-4D97-AF65-F5344CB8AC3E}">
        <p14:creationId xmlns:p14="http://schemas.microsoft.com/office/powerpoint/2010/main" val="58511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34</a:t>
            </a:fld>
            <a:endParaRPr lang="en-US" dirty="0"/>
          </a:p>
        </p:txBody>
      </p:sp>
    </p:spTree>
    <p:extLst>
      <p:ext uri="{BB962C8B-B14F-4D97-AF65-F5344CB8AC3E}">
        <p14:creationId xmlns:p14="http://schemas.microsoft.com/office/powerpoint/2010/main" val="2771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35</a:t>
            </a:fld>
            <a:endParaRPr lang="en-GB" dirty="0"/>
          </a:p>
        </p:txBody>
      </p:sp>
      <p:sp>
        <p:nvSpPr>
          <p:cNvPr id="5" name="Footer Placeholder 5">
            <a:extLst>
              <a:ext uri="{FF2B5EF4-FFF2-40B4-BE49-F238E27FC236}">
                <a16:creationId xmlns:a16="http://schemas.microsoft.com/office/drawing/2014/main" id="{9F64A3FD-C68A-41EF-A5F8-8CC10D20E7AD}"/>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88838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36</a:t>
            </a:fld>
            <a:endParaRPr lang="en-GB" dirty="0"/>
          </a:p>
        </p:txBody>
      </p:sp>
      <p:sp>
        <p:nvSpPr>
          <p:cNvPr id="5" name="Footer Placeholder 5">
            <a:extLst>
              <a:ext uri="{FF2B5EF4-FFF2-40B4-BE49-F238E27FC236}">
                <a16:creationId xmlns:a16="http://schemas.microsoft.com/office/drawing/2014/main" id="{B4362A6C-BEF6-452B-BA93-64834166289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33325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37</a:t>
            </a:fld>
            <a:endParaRPr lang="en-GB" dirty="0"/>
          </a:p>
        </p:txBody>
      </p:sp>
      <p:sp>
        <p:nvSpPr>
          <p:cNvPr id="5" name="Footer Placeholder 5">
            <a:extLst>
              <a:ext uri="{FF2B5EF4-FFF2-40B4-BE49-F238E27FC236}">
                <a16:creationId xmlns:a16="http://schemas.microsoft.com/office/drawing/2014/main" id="{8A59AC92-2036-4FED-90BA-C4C3509BD80D}"/>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50891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indent="0">
              <a:buFont typeface="Arial"/>
              <a:buNone/>
            </a:pPr>
            <a:r>
              <a:rPr lang="en-US" sz="1800" dirty="0">
                <a:effectLst/>
                <a:latin typeface="Segoe UI" panose="020B0502040204020203" pitchFamily="34" charset="0"/>
              </a:rPr>
              <a:t>Facilitator: Delete this slide if you're conducting the training virtually</a:t>
            </a: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a:t>
            </a:fld>
            <a:endParaRPr lang="en-US" dirty="0"/>
          </a:p>
        </p:txBody>
      </p:sp>
    </p:spTree>
    <p:extLst>
      <p:ext uri="{BB962C8B-B14F-4D97-AF65-F5344CB8AC3E}">
        <p14:creationId xmlns:p14="http://schemas.microsoft.com/office/powerpoint/2010/main" val="182962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38</a:t>
            </a:fld>
            <a:endParaRPr lang="en-GB" dirty="0"/>
          </a:p>
        </p:txBody>
      </p:sp>
      <p:sp>
        <p:nvSpPr>
          <p:cNvPr id="5" name="Footer Placeholder 5">
            <a:extLst>
              <a:ext uri="{FF2B5EF4-FFF2-40B4-BE49-F238E27FC236}">
                <a16:creationId xmlns:a16="http://schemas.microsoft.com/office/drawing/2014/main" id="{B4362A6C-BEF6-452B-BA93-64834166289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498179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39</a:t>
            </a:fld>
            <a:endParaRPr lang="en-US" dirty="0"/>
          </a:p>
        </p:txBody>
      </p:sp>
    </p:spTree>
    <p:extLst>
      <p:ext uri="{BB962C8B-B14F-4D97-AF65-F5344CB8AC3E}">
        <p14:creationId xmlns:p14="http://schemas.microsoft.com/office/powerpoint/2010/main" val="245620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Facilitator: Fill in missing content in red</a:t>
            </a:r>
          </a:p>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41</a:t>
            </a:fld>
            <a:endParaRPr lang="en-US" dirty="0"/>
          </a:p>
        </p:txBody>
      </p:sp>
    </p:spTree>
    <p:extLst>
      <p:ext uri="{BB962C8B-B14F-4D97-AF65-F5344CB8AC3E}">
        <p14:creationId xmlns:p14="http://schemas.microsoft.com/office/powerpoint/2010/main" val="164402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45</a:t>
            </a:fld>
            <a:endParaRPr lang="en-GB" dirty="0"/>
          </a:p>
        </p:txBody>
      </p:sp>
      <p:sp>
        <p:nvSpPr>
          <p:cNvPr id="5" name="Footer Placeholder 5">
            <a:extLst>
              <a:ext uri="{FF2B5EF4-FFF2-40B4-BE49-F238E27FC236}">
                <a16:creationId xmlns:a16="http://schemas.microsoft.com/office/drawing/2014/main" id="{B4362A6C-BEF6-452B-BA93-64834166289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689559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452079">
              <a:defRPr/>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46</a:t>
            </a:fld>
            <a:endParaRPr lang="en-US" dirty="0"/>
          </a:p>
        </p:txBody>
      </p:sp>
    </p:spTree>
    <p:extLst>
      <p:ext uri="{BB962C8B-B14F-4D97-AF65-F5344CB8AC3E}">
        <p14:creationId xmlns:p14="http://schemas.microsoft.com/office/powerpoint/2010/main" val="3137998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latin typeface="Garamond" panose="02020404030301010803" pitchFamily="18" charset="0"/>
              </a:rPr>
              <a:t>Select studies that show impact of PrEP on reductions in new cases of HIV:</a:t>
            </a:r>
          </a:p>
          <a:p>
            <a:endParaRPr lang="en-US" dirty="0">
              <a:latin typeface="Garamond" panose="02020404030301010803" pitchFamily="18" charset="0"/>
            </a:endParaRPr>
          </a:p>
          <a:p>
            <a:pPr marL="171450" indent="-171450">
              <a:buFont typeface="Arial" panose="020B0604020202020204" pitchFamily="34" charset="0"/>
              <a:buChar char="•"/>
            </a:pPr>
            <a:r>
              <a:rPr lang="en-US" dirty="0">
                <a:latin typeface="Garamond" panose="02020404030301010803" pitchFamily="18" charset="0"/>
              </a:rPr>
              <a:t>https://www.aidsmap.com/news/jul-2018/prep-use-linked-fewer-new-hiv-infections-us-states#:~:text=But%20some%20notable%20differences%20were,group%20in%20an%20unadjusted%20analysis.</a:t>
            </a:r>
          </a:p>
          <a:p>
            <a:pPr marL="171450" indent="-171450">
              <a:buFont typeface="Arial" panose="020B0604020202020204" pitchFamily="34" charset="0"/>
              <a:buChar char="•"/>
            </a:pPr>
            <a:r>
              <a:rPr lang="en-US" dirty="0">
                <a:latin typeface="Garamond" panose="02020404030301010803" pitchFamily="18" charset="0"/>
              </a:rPr>
              <a:t>https://www.aidsmap.com/news/jan-2022/big-increase-recent-prep-users-among-new-hiv-cases-largest-uk-clinic-reports</a:t>
            </a:r>
          </a:p>
          <a:p>
            <a:pPr marL="171450" indent="-171450">
              <a:buFont typeface="Arial" panose="020B0604020202020204" pitchFamily="34" charset="0"/>
              <a:buChar char="•"/>
            </a:pPr>
            <a:r>
              <a:rPr lang="en-US" dirty="0">
                <a:latin typeface="Garamond" panose="02020404030301010803" pitchFamily="18" charset="0"/>
              </a:rPr>
              <a:t>https://www.sciencedirect.com/science/article/abs/pii/S2352301821000746?dgcid=author</a:t>
            </a:r>
          </a:p>
        </p:txBody>
      </p:sp>
      <p:sp>
        <p:nvSpPr>
          <p:cNvPr id="4" name="Slide Number Placeholder 3"/>
          <p:cNvSpPr>
            <a:spLocks noGrp="1"/>
          </p:cNvSpPr>
          <p:nvPr>
            <p:ph type="sldNum" sz="quarter" idx="10"/>
          </p:nvPr>
        </p:nvSpPr>
        <p:spPr/>
        <p:txBody>
          <a:bodyPr/>
          <a:lstStyle/>
          <a:p>
            <a:fld id="{E027020C-613B-6641-9351-4FDAA85641A1}" type="slidenum">
              <a:rPr lang="en-US" smtClean="0"/>
              <a:t>51</a:t>
            </a:fld>
            <a:endParaRPr lang="en-US" dirty="0"/>
          </a:p>
        </p:txBody>
      </p:sp>
    </p:spTree>
    <p:extLst>
      <p:ext uri="{BB962C8B-B14F-4D97-AF65-F5344CB8AC3E}">
        <p14:creationId xmlns:p14="http://schemas.microsoft.com/office/powerpoint/2010/main" val="1096610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65868" rtl="0" eaLnBrk="1" fontAlgn="auto" latinLnBrk="0" hangingPunct="1">
              <a:lnSpc>
                <a:spcPct val="100000"/>
              </a:lnSpc>
              <a:spcBef>
                <a:spcPts val="0"/>
              </a:spcBef>
              <a:spcAft>
                <a:spcPts val="0"/>
              </a:spcAft>
              <a:buClrTx/>
              <a:buSzTx/>
              <a:buFontTx/>
              <a:buNone/>
              <a:tabLst/>
              <a:defRPr/>
            </a:pPr>
            <a:r>
              <a:rPr lang="en-US" dirty="0"/>
              <a:t>Facilitator: Fill in missing content in red and insert data visual</a:t>
            </a:r>
          </a:p>
          <a:p>
            <a:pPr defTabSz="465868">
              <a:defRPr/>
            </a:pPr>
            <a:endParaRPr lang="en-US" b="1" dirty="0">
              <a:solidFill>
                <a:srgbClr val="00B0F0"/>
              </a:solidFill>
              <a:latin typeface="Garamond" panose="02020404030301010803" pitchFamily="18" charset="0"/>
            </a:endParaRPr>
          </a:p>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52</a:t>
            </a:fld>
            <a:endParaRPr lang="en-US" dirty="0"/>
          </a:p>
        </p:txBody>
      </p:sp>
    </p:spTree>
    <p:extLst>
      <p:ext uri="{BB962C8B-B14F-4D97-AF65-F5344CB8AC3E}">
        <p14:creationId xmlns:p14="http://schemas.microsoft.com/office/powerpoint/2010/main" val="1926226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Facilitator: Fill in missing content in red</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53</a:t>
            </a:fld>
            <a:endParaRPr lang="en-US" dirty="0"/>
          </a:p>
        </p:txBody>
      </p:sp>
    </p:spTree>
    <p:extLst>
      <p:ext uri="{BB962C8B-B14F-4D97-AF65-F5344CB8AC3E}">
        <p14:creationId xmlns:p14="http://schemas.microsoft.com/office/powerpoint/2010/main" val="167564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452079" lvl="1"/>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55</a:t>
            </a:fld>
            <a:endParaRPr lang="en-US" dirty="0"/>
          </a:p>
        </p:txBody>
      </p:sp>
    </p:spTree>
    <p:extLst>
      <p:ext uri="{BB962C8B-B14F-4D97-AF65-F5344CB8AC3E}">
        <p14:creationId xmlns:p14="http://schemas.microsoft.com/office/powerpoint/2010/main" val="3548688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56</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49490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800" dirty="0">
                <a:effectLst/>
                <a:latin typeface="Segoe UI" panose="020B0502040204020203" pitchFamily="34" charset="0"/>
              </a:rPr>
              <a:t>Facilitator: If conducting the training virtually, add instructions here on how participants should name themselves. Delete this slide if you're conducting the training in-person.</a:t>
            </a:r>
            <a:endParaRPr lang="en-US" sz="1800" dirty="0">
              <a:effectLst/>
              <a:latin typeface="Arial" panose="020B0604020202020204" pitchFamily="34" charset="0"/>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a:t>
            </a:fld>
            <a:endParaRPr lang="en-US" dirty="0"/>
          </a:p>
        </p:txBody>
      </p:sp>
    </p:spTree>
    <p:extLst>
      <p:ext uri="{BB962C8B-B14F-4D97-AF65-F5344CB8AC3E}">
        <p14:creationId xmlns:p14="http://schemas.microsoft.com/office/powerpoint/2010/main" val="3315049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57</a:t>
            </a:fld>
            <a:endParaRPr lang="en-GB" dirty="0"/>
          </a:p>
        </p:txBody>
      </p:sp>
      <p:sp>
        <p:nvSpPr>
          <p:cNvPr id="5" name="Footer Placeholder 5">
            <a:extLst>
              <a:ext uri="{FF2B5EF4-FFF2-40B4-BE49-F238E27FC236}">
                <a16:creationId xmlns:a16="http://schemas.microsoft.com/office/drawing/2014/main" id="{7F9BA8BA-8EFB-4E5D-BD7C-B15BC885F59E}"/>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67210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58</a:t>
            </a:fld>
            <a:endParaRPr lang="en-US" dirty="0"/>
          </a:p>
        </p:txBody>
      </p:sp>
    </p:spTree>
    <p:extLst>
      <p:ext uri="{BB962C8B-B14F-4D97-AF65-F5344CB8AC3E}">
        <p14:creationId xmlns:p14="http://schemas.microsoft.com/office/powerpoint/2010/main" val="3504181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spc="-40" dirty="0">
              <a:solidFill>
                <a:schemeClr val="tx1"/>
              </a:solidFill>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59</a:t>
            </a:fld>
            <a:endParaRPr lang="en-US" dirty="0"/>
          </a:p>
        </p:txBody>
      </p:sp>
    </p:spTree>
    <p:extLst>
      <p:ext uri="{BB962C8B-B14F-4D97-AF65-F5344CB8AC3E}">
        <p14:creationId xmlns:p14="http://schemas.microsoft.com/office/powerpoint/2010/main" val="2971351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Facilitator: Fill in missing content in red</a:t>
            </a:r>
          </a:p>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60</a:t>
            </a:fld>
            <a:endParaRPr lang="en-GB" dirty="0"/>
          </a:p>
        </p:txBody>
      </p:sp>
      <p:sp>
        <p:nvSpPr>
          <p:cNvPr id="5" name="Footer Placeholder 5">
            <a:extLst>
              <a:ext uri="{FF2B5EF4-FFF2-40B4-BE49-F238E27FC236}">
                <a16:creationId xmlns:a16="http://schemas.microsoft.com/office/drawing/2014/main" id="{D4CAEDBF-DA1D-4F67-80B2-0E52B7AA538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4187622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61</a:t>
            </a:fld>
            <a:endParaRPr lang="en-US" dirty="0"/>
          </a:p>
        </p:txBody>
      </p:sp>
    </p:spTree>
    <p:extLst>
      <p:ext uri="{BB962C8B-B14F-4D97-AF65-F5344CB8AC3E}">
        <p14:creationId xmlns:p14="http://schemas.microsoft.com/office/powerpoint/2010/main" val="3961616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Facilitator: Fill in missing information in red</a:t>
            </a:r>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62</a:t>
            </a:fld>
            <a:endParaRPr lang="en-US" dirty="0"/>
          </a:p>
        </p:txBody>
      </p:sp>
    </p:spTree>
    <p:extLst>
      <p:ext uri="{BB962C8B-B14F-4D97-AF65-F5344CB8AC3E}">
        <p14:creationId xmlns:p14="http://schemas.microsoft.com/office/powerpoint/2010/main" val="3271561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63</a:t>
            </a:fld>
            <a:endParaRPr lang="en-US" dirty="0"/>
          </a:p>
        </p:txBody>
      </p:sp>
    </p:spTree>
    <p:extLst>
      <p:ext uri="{BB962C8B-B14F-4D97-AF65-F5344CB8AC3E}">
        <p14:creationId xmlns:p14="http://schemas.microsoft.com/office/powerpoint/2010/main" val="293128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64</a:t>
            </a:fld>
            <a:endParaRPr lang="en-US" dirty="0"/>
          </a:p>
        </p:txBody>
      </p:sp>
    </p:spTree>
    <p:extLst>
      <p:ext uri="{BB962C8B-B14F-4D97-AF65-F5344CB8AC3E}">
        <p14:creationId xmlns:p14="http://schemas.microsoft.com/office/powerpoint/2010/main" val="679900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65</a:t>
            </a:fld>
            <a:endParaRPr lang="en-GB" dirty="0"/>
          </a:p>
        </p:txBody>
      </p:sp>
      <p:sp>
        <p:nvSpPr>
          <p:cNvPr id="5" name="Footer Placeholder 5">
            <a:extLst>
              <a:ext uri="{FF2B5EF4-FFF2-40B4-BE49-F238E27FC236}">
                <a16:creationId xmlns:a16="http://schemas.microsoft.com/office/drawing/2014/main" id="{29A2C779-386D-4922-9466-ED3CBC15D9F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752869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66</a:t>
            </a:fld>
            <a:endParaRPr lang="en-US" dirty="0"/>
          </a:p>
        </p:txBody>
      </p:sp>
    </p:spTree>
    <p:extLst>
      <p:ext uri="{BB962C8B-B14F-4D97-AF65-F5344CB8AC3E}">
        <p14:creationId xmlns:p14="http://schemas.microsoft.com/office/powerpoint/2010/main" val="249632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a:t>
            </a:fld>
            <a:endParaRPr lang="en-US" dirty="0"/>
          </a:p>
        </p:txBody>
      </p:sp>
    </p:spTree>
    <p:extLst>
      <p:ext uri="{BB962C8B-B14F-4D97-AF65-F5344CB8AC3E}">
        <p14:creationId xmlns:p14="http://schemas.microsoft.com/office/powerpoint/2010/main" val="1405183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67</a:t>
            </a:fld>
            <a:endParaRPr lang="en-US" dirty="0"/>
          </a:p>
        </p:txBody>
      </p:sp>
    </p:spTree>
    <p:extLst>
      <p:ext uri="{BB962C8B-B14F-4D97-AF65-F5344CB8AC3E}">
        <p14:creationId xmlns:p14="http://schemas.microsoft.com/office/powerpoint/2010/main" val="2168317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68</a:t>
            </a:fld>
            <a:endParaRPr lang="en-US" dirty="0"/>
          </a:p>
        </p:txBody>
      </p:sp>
    </p:spTree>
    <p:extLst>
      <p:ext uri="{BB962C8B-B14F-4D97-AF65-F5344CB8AC3E}">
        <p14:creationId xmlns:p14="http://schemas.microsoft.com/office/powerpoint/2010/main" val="1552484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70</a:t>
            </a:fld>
            <a:endParaRPr lang="en-GB" dirty="0"/>
          </a:p>
        </p:txBody>
      </p:sp>
      <p:sp>
        <p:nvSpPr>
          <p:cNvPr id="5" name="Footer Placeholder 5">
            <a:extLst>
              <a:ext uri="{FF2B5EF4-FFF2-40B4-BE49-F238E27FC236}">
                <a16:creationId xmlns:a16="http://schemas.microsoft.com/office/drawing/2014/main" id="{E67C2C71-AF5D-4030-96B2-5C7D7E3DC01E}"/>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684043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b="1" i="0" dirty="0">
                <a:solidFill>
                  <a:srgbClr val="00374D"/>
                </a:solidFill>
                <a:effectLst/>
                <a:latin typeface="Lato" panose="020F0502020204030203" pitchFamily="34" charset="0"/>
              </a:rPr>
              <a:t>Updated WHO Guidance on Laboratory Monitoring for PrEP and the GEMS Project’s HIV Drug Resistance Monitoring Webinar: </a:t>
            </a:r>
            <a:r>
              <a:rPr lang="en-US" dirty="0"/>
              <a:t>https://www.prepwatch.org/in-practice/virtual-learning-network/#:~:text=Updated%20WHO%20Guidance%20on%20Laboratory%20Monitoring%20for%20PrEP%20and%20the%20GEMS%20Project%E2%80%99s%20HIV%20Drug%20Resistance%20Monitoring</a:t>
            </a:r>
          </a:p>
        </p:txBody>
      </p:sp>
      <p:sp>
        <p:nvSpPr>
          <p:cNvPr id="4" name="Slide Number Placeholder 3"/>
          <p:cNvSpPr>
            <a:spLocks noGrp="1"/>
          </p:cNvSpPr>
          <p:nvPr>
            <p:ph type="sldNum" sz="quarter" idx="5"/>
          </p:nvPr>
        </p:nvSpPr>
        <p:spPr/>
        <p:txBody>
          <a:bodyPr/>
          <a:lstStyle/>
          <a:p>
            <a:fld id="{55451C7B-D88C-40BE-B869-CE5B38F80DD7}" type="slidenum">
              <a:rPr lang="en-GB" smtClean="0"/>
              <a:t>71</a:t>
            </a:fld>
            <a:endParaRPr lang="en-GB" dirty="0"/>
          </a:p>
        </p:txBody>
      </p:sp>
      <p:sp>
        <p:nvSpPr>
          <p:cNvPr id="5" name="Footer Placeholder 5">
            <a:extLst>
              <a:ext uri="{FF2B5EF4-FFF2-40B4-BE49-F238E27FC236}">
                <a16:creationId xmlns:a16="http://schemas.microsoft.com/office/drawing/2014/main" id="{1B5785A5-212B-4D26-8097-03903214B82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4130476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72</a:t>
            </a:fld>
            <a:endParaRPr lang="en-GB" dirty="0"/>
          </a:p>
        </p:txBody>
      </p:sp>
      <p:sp>
        <p:nvSpPr>
          <p:cNvPr id="5" name="Footer Placeholder 5">
            <a:extLst>
              <a:ext uri="{FF2B5EF4-FFF2-40B4-BE49-F238E27FC236}">
                <a16:creationId xmlns:a16="http://schemas.microsoft.com/office/drawing/2014/main" id="{199B57E5-EC15-4F33-B115-9D5CD4AB4458}"/>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594417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75</a:t>
            </a:fld>
            <a:endParaRPr lang="en-GB" dirty="0"/>
          </a:p>
        </p:txBody>
      </p:sp>
      <p:sp>
        <p:nvSpPr>
          <p:cNvPr id="5" name="Footer Placeholder 5">
            <a:extLst>
              <a:ext uri="{FF2B5EF4-FFF2-40B4-BE49-F238E27FC236}">
                <a16:creationId xmlns:a16="http://schemas.microsoft.com/office/drawing/2014/main" id="{AE281A3A-9153-46FB-98E2-67C71A79446E}"/>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610568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a:r>
              <a:rPr lang="en-US" dirty="0"/>
              <a:t>Several systematic reviews have evaluated TDF safety in pregnant women with chronic hepatitis B and TDF safety in pregnant women living with HIV.</a:t>
            </a:r>
          </a:p>
          <a:p>
            <a:pPr lvl="0"/>
            <a:r>
              <a:rPr lang="en-US" dirty="0"/>
              <a:t>The Partners Demonstration Project evaluated outcomes from 30 participants who elected to continue oral PrEP throughout pregnancy and found no greater frequency of adverse pregnancy outcomes or restricted infant growth when compared to participants who elected to discontinue oral PrEP during pregnancy. The findings support use of oral PrEP during pregnancy. </a:t>
            </a:r>
          </a:p>
          <a:p>
            <a:pPr lvl="0"/>
            <a:r>
              <a:rPr lang="en-US" dirty="0"/>
              <a:t>WHO considers oral PrEP a valuable component of a combination prevention package for people who are HIV negative and pregnant or breastfeeding, along with screening for acute infection, adherence counseling, safety monitoring and HIV retesting every 3 months, in addition to other HIV prevention options, including condoms. </a:t>
            </a:r>
          </a:p>
        </p:txBody>
      </p:sp>
      <p:sp>
        <p:nvSpPr>
          <p:cNvPr id="4" name="Slide Number Placeholder 3"/>
          <p:cNvSpPr>
            <a:spLocks noGrp="1"/>
          </p:cNvSpPr>
          <p:nvPr>
            <p:ph type="sldNum" sz="quarter" idx="10"/>
          </p:nvPr>
        </p:nvSpPr>
        <p:spPr/>
        <p:txBody>
          <a:bodyPr/>
          <a:lstStyle/>
          <a:p>
            <a:fld id="{84FBF3F4-FB7E-4137-ACF6-FC8AC0359A46}" type="slidenum">
              <a:rPr lang="en-US" smtClean="0"/>
              <a:t>76</a:t>
            </a:fld>
            <a:endParaRPr lang="en-US" dirty="0"/>
          </a:p>
        </p:txBody>
      </p:sp>
    </p:spTree>
    <p:extLst>
      <p:ext uri="{BB962C8B-B14F-4D97-AF65-F5344CB8AC3E}">
        <p14:creationId xmlns:p14="http://schemas.microsoft.com/office/powerpoint/2010/main" val="3247074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t>
            </a:r>
          </a:p>
          <a:p>
            <a:r>
              <a:rPr lang="en-US" dirty="0"/>
              <a:t>https://www.who.int/news/item/29-08-2019-who-revises-recommendations-on-hormonal-contraceptive-use-for-women-at-high-hiv-risk</a:t>
            </a:r>
          </a:p>
          <a:p>
            <a:r>
              <a:rPr lang="en-US" dirty="0"/>
              <a:t>http://echo-consortium.com/</a:t>
            </a:r>
          </a:p>
        </p:txBody>
      </p:sp>
      <p:sp>
        <p:nvSpPr>
          <p:cNvPr id="4" name="Slide Number Placeholder 3"/>
          <p:cNvSpPr>
            <a:spLocks noGrp="1"/>
          </p:cNvSpPr>
          <p:nvPr>
            <p:ph type="sldNum" sz="quarter" idx="5"/>
          </p:nvPr>
        </p:nvSpPr>
        <p:spPr/>
        <p:txBody>
          <a:bodyPr/>
          <a:lstStyle/>
          <a:p>
            <a:fld id="{E027020C-613B-6641-9351-4FDAA85641A1}" type="slidenum">
              <a:rPr lang="en-US" smtClean="0"/>
              <a:t>80</a:t>
            </a:fld>
            <a:endParaRPr lang="en-US" dirty="0"/>
          </a:p>
        </p:txBody>
      </p:sp>
    </p:spTree>
    <p:extLst>
      <p:ext uri="{BB962C8B-B14F-4D97-AF65-F5344CB8AC3E}">
        <p14:creationId xmlns:p14="http://schemas.microsoft.com/office/powerpoint/2010/main" val="2022712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Facilitator: Fill in missing information in red</a:t>
            </a:r>
            <a:endParaRPr lang="en-US" dirty="0"/>
          </a:p>
          <a:p>
            <a:endParaRPr lang="en-GB" dirty="0">
              <a:latin typeface="Garamond" panose="02020404030301010803" pitchFamily="18" charset="0"/>
              <a:cs typeface="MS PGothic" pitchFamily="34" charset="-128"/>
            </a:endParaRP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57035" indent="-291167" eaLnBrk="0" hangingPunct="0">
              <a:defRPr sz="2500">
                <a:solidFill>
                  <a:schemeClr val="tx1"/>
                </a:solidFill>
                <a:latin typeface="Calibri" pitchFamily="34" charset="0"/>
                <a:ea typeface="MS PGothic" pitchFamily="34" charset="-128"/>
              </a:defRPr>
            </a:lvl2pPr>
            <a:lvl3pPr marL="1164670" indent="-232934" eaLnBrk="0" hangingPunct="0">
              <a:defRPr sz="2500">
                <a:solidFill>
                  <a:schemeClr val="tx1"/>
                </a:solidFill>
                <a:latin typeface="Calibri" pitchFamily="34" charset="0"/>
                <a:ea typeface="MS PGothic" pitchFamily="34" charset="-128"/>
              </a:defRPr>
            </a:lvl3pPr>
            <a:lvl4pPr marL="1630537" indent="-232934" eaLnBrk="0" hangingPunct="0">
              <a:defRPr sz="2500">
                <a:solidFill>
                  <a:schemeClr val="tx1"/>
                </a:solidFill>
                <a:latin typeface="Calibri" pitchFamily="34" charset="0"/>
                <a:ea typeface="MS PGothic" pitchFamily="34" charset="-128"/>
              </a:defRPr>
            </a:lvl4pPr>
            <a:lvl5pPr marL="2096405" indent="-232934" eaLnBrk="0" hangingPunct="0">
              <a:defRPr sz="2500">
                <a:solidFill>
                  <a:schemeClr val="tx1"/>
                </a:solidFill>
                <a:latin typeface="Calibri" pitchFamily="34" charset="0"/>
                <a:ea typeface="MS PGothic" pitchFamily="34" charset="-128"/>
              </a:defRPr>
            </a:lvl5pPr>
            <a:lvl6pPr marL="2562272" indent="-232934" eaLnBrk="0" fontAlgn="base" hangingPunct="0">
              <a:spcBef>
                <a:spcPct val="0"/>
              </a:spcBef>
              <a:spcAft>
                <a:spcPct val="0"/>
              </a:spcAft>
              <a:defRPr sz="2500">
                <a:solidFill>
                  <a:schemeClr val="tx1"/>
                </a:solidFill>
                <a:latin typeface="Calibri" pitchFamily="34" charset="0"/>
                <a:ea typeface="MS PGothic" pitchFamily="34" charset="-128"/>
              </a:defRPr>
            </a:lvl6pPr>
            <a:lvl7pPr marL="3028141" indent="-232934" eaLnBrk="0" fontAlgn="base" hangingPunct="0">
              <a:spcBef>
                <a:spcPct val="0"/>
              </a:spcBef>
              <a:spcAft>
                <a:spcPct val="0"/>
              </a:spcAft>
              <a:defRPr sz="2500">
                <a:solidFill>
                  <a:schemeClr val="tx1"/>
                </a:solidFill>
                <a:latin typeface="Calibri" pitchFamily="34" charset="0"/>
                <a:ea typeface="MS PGothic" pitchFamily="34" charset="-128"/>
              </a:defRPr>
            </a:lvl7pPr>
            <a:lvl8pPr marL="3494009" indent="-232934" eaLnBrk="0" fontAlgn="base" hangingPunct="0">
              <a:spcBef>
                <a:spcPct val="0"/>
              </a:spcBef>
              <a:spcAft>
                <a:spcPct val="0"/>
              </a:spcAft>
              <a:defRPr sz="2500">
                <a:solidFill>
                  <a:schemeClr val="tx1"/>
                </a:solidFill>
                <a:latin typeface="Calibri" pitchFamily="34" charset="0"/>
                <a:ea typeface="MS PGothic" pitchFamily="34" charset="-128"/>
              </a:defRPr>
            </a:lvl8pPr>
            <a:lvl9pPr marL="3959876" indent="-23293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4C7B1615-DB33-45E7-89E3-2A716A7CCB1D}" type="slidenum">
              <a:rPr lang="en-US" sz="1200"/>
              <a:pPr eaLnBrk="1" hangingPunct="1"/>
              <a:t>84</a:t>
            </a:fld>
            <a:endParaRPr lang="en-US" sz="1200" dirty="0"/>
          </a:p>
        </p:txBody>
      </p:sp>
    </p:spTree>
    <p:extLst>
      <p:ext uri="{BB962C8B-B14F-4D97-AF65-F5344CB8AC3E}">
        <p14:creationId xmlns:p14="http://schemas.microsoft.com/office/powerpoint/2010/main" val="515503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91785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Add instructions on how people should ask questions throughout the session. Do you want them to simply speak up? Raise hands? Write in the chat? Put them on a "parking lot"?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16</a:t>
            </a:fld>
            <a:endParaRPr lang="en-US" dirty="0"/>
          </a:p>
        </p:txBody>
      </p:sp>
    </p:spTree>
    <p:extLst>
      <p:ext uri="{BB962C8B-B14F-4D97-AF65-F5344CB8AC3E}">
        <p14:creationId xmlns:p14="http://schemas.microsoft.com/office/powerpoint/2010/main" val="4132830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86</a:t>
            </a:fld>
            <a:endParaRPr lang="en-US" dirty="0"/>
          </a:p>
        </p:txBody>
      </p:sp>
    </p:spTree>
    <p:extLst>
      <p:ext uri="{BB962C8B-B14F-4D97-AF65-F5344CB8AC3E}">
        <p14:creationId xmlns:p14="http://schemas.microsoft.com/office/powerpoint/2010/main" val="2499400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87</a:t>
            </a:fld>
            <a:endParaRPr lang="en-GB" dirty="0"/>
          </a:p>
        </p:txBody>
      </p:sp>
      <p:sp>
        <p:nvSpPr>
          <p:cNvPr id="5" name="Footer Placeholder 5">
            <a:extLst>
              <a:ext uri="{FF2B5EF4-FFF2-40B4-BE49-F238E27FC236}">
                <a16:creationId xmlns:a16="http://schemas.microsoft.com/office/drawing/2014/main" id="{D37A005E-DEF1-4EA2-BDF4-4A53A6F0354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668679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89</a:t>
            </a:fld>
            <a:endParaRPr lang="en-US" dirty="0"/>
          </a:p>
        </p:txBody>
      </p:sp>
    </p:spTree>
    <p:extLst>
      <p:ext uri="{BB962C8B-B14F-4D97-AF65-F5344CB8AC3E}">
        <p14:creationId xmlns:p14="http://schemas.microsoft.com/office/powerpoint/2010/main" val="2166628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90</a:t>
            </a:fld>
            <a:endParaRPr lang="en-GB" dirty="0"/>
          </a:p>
        </p:txBody>
      </p:sp>
      <p:sp>
        <p:nvSpPr>
          <p:cNvPr id="5" name="Footer Placeholder 5">
            <a:extLst>
              <a:ext uri="{FF2B5EF4-FFF2-40B4-BE49-F238E27FC236}">
                <a16:creationId xmlns:a16="http://schemas.microsoft.com/office/drawing/2014/main" id="{4764B795-FF58-4396-92D4-8AF7ABD94FCF}"/>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853441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91</a:t>
            </a:fld>
            <a:endParaRPr lang="en-US" dirty="0"/>
          </a:p>
        </p:txBody>
      </p:sp>
    </p:spTree>
    <p:extLst>
      <p:ext uri="{BB962C8B-B14F-4D97-AF65-F5344CB8AC3E}">
        <p14:creationId xmlns:p14="http://schemas.microsoft.com/office/powerpoint/2010/main" val="23831164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92</a:t>
            </a:fld>
            <a:endParaRPr lang="en-US" dirty="0"/>
          </a:p>
        </p:txBody>
      </p:sp>
    </p:spTree>
    <p:extLst>
      <p:ext uri="{BB962C8B-B14F-4D97-AF65-F5344CB8AC3E}">
        <p14:creationId xmlns:p14="http://schemas.microsoft.com/office/powerpoint/2010/main" val="634501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31735">
              <a:defRPr/>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9F79A0DE-19B6-4E79-AA78-482B27753DF5}" type="slidenum">
              <a:rPr lang="en-US" smtClean="0"/>
              <a:t>93</a:t>
            </a:fld>
            <a:endParaRPr lang="en-US" dirty="0"/>
          </a:p>
        </p:txBody>
      </p:sp>
    </p:spTree>
    <p:extLst>
      <p:ext uri="{BB962C8B-B14F-4D97-AF65-F5344CB8AC3E}">
        <p14:creationId xmlns:p14="http://schemas.microsoft.com/office/powerpoint/2010/main" val="3192313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Insert national testing algorithm</a:t>
            </a:r>
            <a:endParaRPr lang="en-US" sz="1800" dirty="0">
              <a:effectLst/>
              <a:latin typeface="Arial" panose="020B0604020202020204" pitchFamily="34" charset="0"/>
            </a:endParaRPr>
          </a:p>
          <a:p>
            <a:endParaRPr lang="en-US" b="1"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9BE0EC59-2635-F642-BC4C-60F2F537D386}" type="slidenum">
              <a:rPr lang="en-US" smtClean="0"/>
              <a:t>94</a:t>
            </a:fld>
            <a:endParaRPr lang="en-US" dirty="0"/>
          </a:p>
        </p:txBody>
      </p:sp>
    </p:spTree>
    <p:extLst>
      <p:ext uri="{BB962C8B-B14F-4D97-AF65-F5344CB8AC3E}">
        <p14:creationId xmlns:p14="http://schemas.microsoft.com/office/powerpoint/2010/main" val="300299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answer of “NO” to question “Potentially exposed to HIV in past 72 hours?” means no potential past exposure to HIV at all or potential HIV exposure that was 73+ hours ago.</a:t>
            </a: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Signs/symptoms mimicking acute HIV infection (sore throat, fever, sweats, swollen glands, mouth ulcers, headache, rash, muscle aches) are commonly due to illnesses other than HIV; providers need to use discretion in determining whether the symptomatology is consistent with HIV or may be explained by an alternative cause.</a:t>
            </a: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If HIV testing which can reliably detect HIV given these clients’ potential exposures and timeframes is available, PrEP may be started earlier than 28 days, if results are non-reactive. Clinician may consider fully suppressive ART during 28-day interim if waiting 28 days to retest for HIV.</a:t>
            </a: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Developed by Jhpiego in collaboration with Jared </a:t>
            </a:r>
            <a:r>
              <a:rPr lang="en-US"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Baeten</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(University of Washington) and Rachel Baggaley (WHO).</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98</a:t>
            </a:fld>
            <a:endParaRPr lang="en-US" dirty="0"/>
          </a:p>
        </p:txBody>
      </p:sp>
    </p:spTree>
    <p:extLst>
      <p:ext uri="{BB962C8B-B14F-4D97-AF65-F5344CB8AC3E}">
        <p14:creationId xmlns:p14="http://schemas.microsoft.com/office/powerpoint/2010/main" val="2110235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99</a:t>
            </a:fld>
            <a:endParaRPr lang="en-US" dirty="0"/>
          </a:p>
        </p:txBody>
      </p:sp>
    </p:spTree>
    <p:extLst>
      <p:ext uri="{BB962C8B-B14F-4D97-AF65-F5344CB8AC3E}">
        <p14:creationId xmlns:p14="http://schemas.microsoft.com/office/powerpoint/2010/main" val="238894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Facilitator: If this training qualifies for continuing education credits in your setting, consider adding information about that after this slide</a:t>
            </a: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18</a:t>
            </a:fld>
            <a:endParaRPr lang="en-US" dirty="0"/>
          </a:p>
        </p:txBody>
      </p:sp>
    </p:spTree>
    <p:extLst>
      <p:ext uri="{BB962C8B-B14F-4D97-AF65-F5344CB8AC3E}">
        <p14:creationId xmlns:p14="http://schemas.microsoft.com/office/powerpoint/2010/main" val="32137868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101</a:t>
            </a:fld>
            <a:endParaRPr lang="en-GB" dirty="0"/>
          </a:p>
        </p:txBody>
      </p:sp>
      <p:sp>
        <p:nvSpPr>
          <p:cNvPr id="5" name="Footer Placeholder 5">
            <a:extLst>
              <a:ext uri="{FF2B5EF4-FFF2-40B4-BE49-F238E27FC236}">
                <a16:creationId xmlns:a16="http://schemas.microsoft.com/office/drawing/2014/main" id="{6FF39912-8EC1-48DE-947D-791A5C71D89E}"/>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4638602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102</a:t>
            </a:fld>
            <a:endParaRPr lang="en-GB" dirty="0"/>
          </a:p>
        </p:txBody>
      </p:sp>
      <p:sp>
        <p:nvSpPr>
          <p:cNvPr id="5" name="Footer Placeholder 5">
            <a:extLst>
              <a:ext uri="{FF2B5EF4-FFF2-40B4-BE49-F238E27FC236}">
                <a16:creationId xmlns:a16="http://schemas.microsoft.com/office/drawing/2014/main" id="{3DE2ACC9-D930-4195-BCEF-1CE5F0498BA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680111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103</a:t>
            </a:fld>
            <a:endParaRPr lang="en-GB" dirty="0"/>
          </a:p>
        </p:txBody>
      </p:sp>
      <p:sp>
        <p:nvSpPr>
          <p:cNvPr id="5" name="Footer Placeholder 5">
            <a:extLst>
              <a:ext uri="{FF2B5EF4-FFF2-40B4-BE49-F238E27FC236}">
                <a16:creationId xmlns:a16="http://schemas.microsoft.com/office/drawing/2014/main" id="{65F678D9-1565-41BA-B1B1-4E76FA8C47DB}"/>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135097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104</a:t>
            </a:fld>
            <a:endParaRPr lang="en-US" dirty="0"/>
          </a:p>
        </p:txBody>
      </p:sp>
    </p:spTree>
    <p:extLst>
      <p:ext uri="{BB962C8B-B14F-4D97-AF65-F5344CB8AC3E}">
        <p14:creationId xmlns:p14="http://schemas.microsoft.com/office/powerpoint/2010/main" val="4220577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106</a:t>
            </a:fld>
            <a:endParaRPr lang="en-GB" dirty="0"/>
          </a:p>
        </p:txBody>
      </p:sp>
      <p:sp>
        <p:nvSpPr>
          <p:cNvPr id="5" name="Footer Placeholder 5">
            <a:extLst>
              <a:ext uri="{FF2B5EF4-FFF2-40B4-BE49-F238E27FC236}">
                <a16:creationId xmlns:a16="http://schemas.microsoft.com/office/drawing/2014/main" id="{5EE6DE8A-D0E3-450E-A5AA-7941D26957EA}"/>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9797106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107</a:t>
            </a:fld>
            <a:endParaRPr lang="en-US" dirty="0"/>
          </a:p>
        </p:txBody>
      </p:sp>
    </p:spTree>
    <p:extLst>
      <p:ext uri="{BB962C8B-B14F-4D97-AF65-F5344CB8AC3E}">
        <p14:creationId xmlns:p14="http://schemas.microsoft.com/office/powerpoint/2010/main" val="35395229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108</a:t>
            </a:fld>
            <a:endParaRPr lang="en-GB" dirty="0"/>
          </a:p>
        </p:txBody>
      </p:sp>
      <p:sp>
        <p:nvSpPr>
          <p:cNvPr id="5" name="Footer Placeholder 5">
            <a:extLst>
              <a:ext uri="{FF2B5EF4-FFF2-40B4-BE49-F238E27FC236}">
                <a16:creationId xmlns:a16="http://schemas.microsoft.com/office/drawing/2014/main" id="{5EE6DE8A-D0E3-450E-A5AA-7941D26957EA}"/>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4305329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110</a:t>
            </a:fld>
            <a:endParaRPr lang="en-US" dirty="0"/>
          </a:p>
        </p:txBody>
      </p:sp>
    </p:spTree>
    <p:extLst>
      <p:ext uri="{BB962C8B-B14F-4D97-AF65-F5344CB8AC3E}">
        <p14:creationId xmlns:p14="http://schemas.microsoft.com/office/powerpoint/2010/main" val="21376088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111</a:t>
            </a:fld>
            <a:endParaRPr lang="en-US" dirty="0"/>
          </a:p>
        </p:txBody>
      </p:sp>
    </p:spTree>
    <p:extLst>
      <p:ext uri="{BB962C8B-B14F-4D97-AF65-F5344CB8AC3E}">
        <p14:creationId xmlns:p14="http://schemas.microsoft.com/office/powerpoint/2010/main" val="8926547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55451C7B-D88C-40BE-B869-CE5B38F80DD7}" type="slidenum">
              <a:rPr lang="en-GB" smtClean="0"/>
              <a:t>113</a:t>
            </a:fld>
            <a:endParaRPr lang="en-GB" dirty="0"/>
          </a:p>
        </p:txBody>
      </p:sp>
      <p:sp>
        <p:nvSpPr>
          <p:cNvPr id="5" name="Footer Placeholder 5">
            <a:extLst>
              <a:ext uri="{FF2B5EF4-FFF2-40B4-BE49-F238E27FC236}">
                <a16:creationId xmlns:a16="http://schemas.microsoft.com/office/drawing/2014/main" id="{0D75ECAE-F1DE-47FF-B6E3-F300CF82FD4B}"/>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304320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7269062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55451C7B-D88C-40BE-B869-CE5B38F80DD7}" type="slidenum">
              <a:rPr lang="en-GB" smtClean="0"/>
              <a:t>114</a:t>
            </a:fld>
            <a:endParaRPr lang="en-GB" dirty="0"/>
          </a:p>
        </p:txBody>
      </p:sp>
      <p:sp>
        <p:nvSpPr>
          <p:cNvPr id="5" name="Footer Placeholder 5">
            <a:extLst>
              <a:ext uri="{FF2B5EF4-FFF2-40B4-BE49-F238E27FC236}">
                <a16:creationId xmlns:a16="http://schemas.microsoft.com/office/drawing/2014/main" id="{0D75ECAE-F1DE-47FF-B6E3-F300CF82FD4B}"/>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220987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115</a:t>
            </a:fld>
            <a:endParaRPr lang="en-US" dirty="0"/>
          </a:p>
        </p:txBody>
      </p:sp>
    </p:spTree>
    <p:extLst>
      <p:ext uri="{BB962C8B-B14F-4D97-AF65-F5344CB8AC3E}">
        <p14:creationId xmlns:p14="http://schemas.microsoft.com/office/powerpoint/2010/main" val="2200885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116</a:t>
            </a:fld>
            <a:endParaRPr lang="en-GB" dirty="0"/>
          </a:p>
        </p:txBody>
      </p:sp>
      <p:sp>
        <p:nvSpPr>
          <p:cNvPr id="5" name="Footer Placeholder 5">
            <a:extLst>
              <a:ext uri="{FF2B5EF4-FFF2-40B4-BE49-F238E27FC236}">
                <a16:creationId xmlns:a16="http://schemas.microsoft.com/office/drawing/2014/main" id="{7055B38B-2E05-4437-B83F-24072E6E1128}"/>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23826283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117</a:t>
            </a:fld>
            <a:endParaRPr lang="en-GB" dirty="0"/>
          </a:p>
        </p:txBody>
      </p:sp>
      <p:sp>
        <p:nvSpPr>
          <p:cNvPr id="5" name="Footer Placeholder 5">
            <a:extLst>
              <a:ext uri="{FF2B5EF4-FFF2-40B4-BE49-F238E27FC236}">
                <a16:creationId xmlns:a16="http://schemas.microsoft.com/office/drawing/2014/main" id="{01A8BA43-3E5F-4262-96C6-5A6D0B08052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9133453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18745" marR="0" indent="-118745">
              <a:lnSpc>
                <a:spcPct val="95000"/>
              </a:lnSpc>
              <a:spcBef>
                <a:spcPts val="0"/>
              </a:spcBef>
              <a:spcAft>
                <a:spcPts val="300"/>
              </a:spcAft>
            </a:pPr>
            <a:r>
              <a:rPr lang="en-US" sz="1800" baseline="30000" dirty="0">
                <a:solidFill>
                  <a:srgbClr val="000000"/>
                </a:solidFill>
                <a:effectLst/>
                <a:latin typeface="Calibri" panose="020F0502020204030204" pitchFamily="34" charset="0"/>
                <a:ea typeface="Calibri" panose="020F0502020204030204" pitchFamily="34" charset="0"/>
              </a:rPr>
              <a:t>0</a:t>
            </a:r>
            <a:r>
              <a:rPr lang="en-US" sz="1800" dirty="0">
                <a:solidFill>
                  <a:srgbClr val="000000"/>
                </a:solidFill>
                <a:effectLst/>
                <a:latin typeface="Calibri" panose="020F0502020204030204" pitchFamily="34" charset="0"/>
                <a:ea typeface="Calibri" panose="020F0502020204030204" pitchFamily="34" charset="0"/>
              </a:rPr>
              <a:t>	An answer of “No” to the question “Exposed to HIV past 72 hours?” means no known past exposure to HIV at all or known HIV exposure that was 73+ hours ago.</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ts val="0"/>
              </a:spcBef>
              <a:spcAft>
                <a:spcPts val="300"/>
              </a:spcAft>
            </a:pPr>
            <a:r>
              <a:rPr lang="en-US" sz="1800" baseline="30000" dirty="0">
                <a:solidFill>
                  <a:srgbClr val="000000"/>
                </a:solidFill>
                <a:effectLst/>
                <a:latin typeface="Calibri" panose="020F0502020204030204" pitchFamily="34" charset="0"/>
                <a:ea typeface="Calibri" panose="020F0502020204030204" pitchFamily="34" charset="0"/>
              </a:rPr>
              <a:t>1</a:t>
            </a:r>
            <a:r>
              <a:rPr lang="en-US" sz="1800" dirty="0">
                <a:solidFill>
                  <a:srgbClr val="000000"/>
                </a:solidFill>
                <a:effectLst/>
                <a:latin typeface="Calibri" panose="020F0502020204030204" pitchFamily="34" charset="0"/>
                <a:ea typeface="Calibri" panose="020F0502020204030204" pitchFamily="34" charset="0"/>
              </a:rPr>
              <a:t>	Signs/symptoms mimicking acute HIV infection (sore throat, fever, sweats, swollen glands, mouth ulcers, headache, rash, muscle aches) are commonly due to illnesses other than HIV; providers need to use discretion in determining whether the symptomatology is consistent with HIV or whether an alternative cause may explain them.</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ts val="0"/>
              </a:spcBef>
              <a:spcAft>
                <a:spcPts val="300"/>
              </a:spcAft>
            </a:pPr>
            <a:r>
              <a:rPr lang="en-US" sz="1800" baseline="30000" dirty="0">
                <a:solidFill>
                  <a:srgbClr val="000000"/>
                </a:solidFill>
                <a:effectLst/>
                <a:latin typeface="Calibri" panose="020F0502020204030204" pitchFamily="34" charset="0"/>
                <a:ea typeface="Calibri" panose="020F0502020204030204" pitchFamily="34" charset="0"/>
              </a:rPr>
              <a:t>2</a:t>
            </a:r>
            <a:r>
              <a:rPr lang="en-US" sz="1800" dirty="0">
                <a:solidFill>
                  <a:srgbClr val="000000"/>
                </a:solidFill>
                <a:effectLst/>
                <a:latin typeface="Calibri" panose="020F0502020204030204" pitchFamily="34" charset="0"/>
                <a:ea typeface="Calibri" panose="020F0502020204030204" pitchFamily="34" charset="0"/>
              </a:rPr>
              <a:t>	PrEP standard of care: clinical eligibility screening and risk assessment per WHO/national guidelines, e.g., creatinine clearance, medical history, hepatitis screening</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ts val="0"/>
              </a:spcBef>
              <a:spcAft>
                <a:spcPts val="300"/>
              </a:spcAft>
            </a:pPr>
            <a:r>
              <a:rPr lang="en-US" sz="1800" baseline="30000" dirty="0">
                <a:solidFill>
                  <a:srgbClr val="000000"/>
                </a:solidFill>
                <a:effectLst/>
                <a:latin typeface="Calibri" panose="020F0502020204030204" pitchFamily="34" charset="0"/>
                <a:ea typeface="Calibri" panose="020F0502020204030204" pitchFamily="34" charset="0"/>
              </a:rPr>
              <a:t>3</a:t>
            </a:r>
            <a:r>
              <a:rPr lang="en-US" sz="1800" dirty="0">
                <a:solidFill>
                  <a:srgbClr val="000000"/>
                </a:solidFill>
                <a:effectLst/>
                <a:latin typeface="Calibri" panose="020F0502020204030204" pitchFamily="34" charset="0"/>
                <a:ea typeface="Calibri" panose="020F0502020204030204" pitchFamily="34" charset="0"/>
              </a:rPr>
              <a:t>	If HIV nucleic acid amplification testing (NAAT) is available, PrEP may be started earlier than 28 days if the client is NAAT negative; the clinician may consider fully suppressive ART in the 28-day interim if the client must wait 28 days to re-test for HIV.</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120</a:t>
            </a:fld>
            <a:endParaRPr lang="en-US" dirty="0"/>
          </a:p>
        </p:txBody>
      </p:sp>
    </p:spTree>
    <p:extLst>
      <p:ext uri="{BB962C8B-B14F-4D97-AF65-F5344CB8AC3E}">
        <p14:creationId xmlns:p14="http://schemas.microsoft.com/office/powerpoint/2010/main" val="28054197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121</a:t>
            </a:fld>
            <a:endParaRPr lang="en-US" dirty="0"/>
          </a:p>
        </p:txBody>
      </p:sp>
    </p:spTree>
    <p:extLst>
      <p:ext uri="{BB962C8B-B14F-4D97-AF65-F5344CB8AC3E}">
        <p14:creationId xmlns:p14="http://schemas.microsoft.com/office/powerpoint/2010/main" val="40028413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endParaRPr lang="en-US" baseline="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122</a:t>
            </a:fld>
            <a:endParaRPr lang="en-US" dirty="0"/>
          </a:p>
        </p:txBody>
      </p:sp>
    </p:spTree>
    <p:extLst>
      <p:ext uri="{BB962C8B-B14F-4D97-AF65-F5344CB8AC3E}">
        <p14:creationId xmlns:p14="http://schemas.microsoft.com/office/powerpoint/2010/main" val="28559105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18745" marR="0" indent="-118745">
              <a:lnSpc>
                <a:spcPct val="95000"/>
              </a:lnSpc>
              <a:spcBef>
                <a:spcPts val="0"/>
              </a:spcBef>
              <a:spcAft>
                <a:spcPts val="300"/>
              </a:spcAft>
            </a:pPr>
            <a:r>
              <a:rPr lang="en-US" sz="1800" baseline="30000" dirty="0">
                <a:solidFill>
                  <a:srgbClr val="000000"/>
                </a:solidFill>
                <a:effectLst/>
                <a:latin typeface="Calibri" panose="020F0502020204030204" pitchFamily="34" charset="0"/>
                <a:ea typeface="Calibri" panose="020F0502020204030204" pitchFamily="34" charset="0"/>
              </a:rPr>
              <a:t>0</a:t>
            </a:r>
            <a:r>
              <a:rPr lang="en-US" sz="1800" dirty="0">
                <a:solidFill>
                  <a:srgbClr val="000000"/>
                </a:solidFill>
                <a:effectLst/>
                <a:latin typeface="Calibri" panose="020F0502020204030204" pitchFamily="34" charset="0"/>
                <a:ea typeface="Calibri" panose="020F0502020204030204" pitchFamily="34" charset="0"/>
              </a:rPr>
              <a:t>	An answer of “No” to the question “Exposed to HIV past 72 hours?” means no known past exposure to HIV at all or known HIV exposure that was 73+ hours ago.</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ts val="0"/>
              </a:spcBef>
              <a:spcAft>
                <a:spcPts val="300"/>
              </a:spcAft>
            </a:pPr>
            <a:r>
              <a:rPr lang="en-US" sz="1800" baseline="30000" dirty="0">
                <a:solidFill>
                  <a:srgbClr val="000000"/>
                </a:solidFill>
                <a:effectLst/>
                <a:latin typeface="Calibri" panose="020F0502020204030204" pitchFamily="34" charset="0"/>
                <a:ea typeface="Calibri" panose="020F0502020204030204" pitchFamily="34" charset="0"/>
              </a:rPr>
              <a:t>1</a:t>
            </a:r>
            <a:r>
              <a:rPr lang="en-US" sz="1800" dirty="0">
                <a:solidFill>
                  <a:srgbClr val="000000"/>
                </a:solidFill>
                <a:effectLst/>
                <a:latin typeface="Calibri" panose="020F0502020204030204" pitchFamily="34" charset="0"/>
                <a:ea typeface="Calibri" panose="020F0502020204030204" pitchFamily="34" charset="0"/>
              </a:rPr>
              <a:t>	Signs/symptoms mimicking acute HIV infection (sore throat, fever, sweats, swollen glands, mouth ulcers, headache, rash, muscle aches) are commonly due to illnesses other than HIV; providers need to use discretion in determining whether the symptomatology is consistent with HIV or whether an alternative cause may explain them.</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ts val="0"/>
              </a:spcBef>
              <a:spcAft>
                <a:spcPts val="300"/>
              </a:spcAft>
            </a:pPr>
            <a:r>
              <a:rPr lang="en-US" sz="1800" baseline="30000" dirty="0">
                <a:solidFill>
                  <a:srgbClr val="000000"/>
                </a:solidFill>
                <a:effectLst/>
                <a:latin typeface="Calibri" panose="020F0502020204030204" pitchFamily="34" charset="0"/>
                <a:ea typeface="Calibri" panose="020F0502020204030204" pitchFamily="34" charset="0"/>
              </a:rPr>
              <a:t>2</a:t>
            </a:r>
            <a:r>
              <a:rPr lang="en-US" sz="1800" dirty="0">
                <a:solidFill>
                  <a:srgbClr val="000000"/>
                </a:solidFill>
                <a:effectLst/>
                <a:latin typeface="Calibri" panose="020F0502020204030204" pitchFamily="34" charset="0"/>
                <a:ea typeface="Calibri" panose="020F0502020204030204" pitchFamily="34" charset="0"/>
              </a:rPr>
              <a:t>	PrEP standard of care: clinical eligibility screening and risk assessment per WHO/national guidelines, e.g., creatinine clearance, medical history, hepatitis screening</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ts val="0"/>
              </a:spcBef>
              <a:spcAft>
                <a:spcPts val="300"/>
              </a:spcAft>
            </a:pPr>
            <a:r>
              <a:rPr lang="en-US" sz="1800" baseline="30000" dirty="0">
                <a:solidFill>
                  <a:srgbClr val="000000"/>
                </a:solidFill>
                <a:effectLst/>
                <a:latin typeface="Calibri" panose="020F0502020204030204" pitchFamily="34" charset="0"/>
                <a:ea typeface="Calibri" panose="020F0502020204030204" pitchFamily="34" charset="0"/>
              </a:rPr>
              <a:t>3</a:t>
            </a:r>
            <a:r>
              <a:rPr lang="en-US" sz="1800" dirty="0">
                <a:solidFill>
                  <a:srgbClr val="000000"/>
                </a:solidFill>
                <a:effectLst/>
                <a:latin typeface="Calibri" panose="020F0502020204030204" pitchFamily="34" charset="0"/>
                <a:ea typeface="Calibri" panose="020F0502020204030204" pitchFamily="34" charset="0"/>
              </a:rPr>
              <a:t>	If HIV nucleic acid amplification testing (NAAT) is available, PrEP may be started earlier than 28 days if the client is NAAT negative; the clinician may consider fully suppressive ART in the 28-day interim if the client must wait 28 days to re-test for HIV.</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123</a:t>
            </a:fld>
            <a:endParaRPr lang="en-US" dirty="0"/>
          </a:p>
        </p:txBody>
      </p:sp>
    </p:spTree>
    <p:extLst>
      <p:ext uri="{BB962C8B-B14F-4D97-AF65-F5344CB8AC3E}">
        <p14:creationId xmlns:p14="http://schemas.microsoft.com/office/powerpoint/2010/main" val="15281348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Ideally, this form will be used for training and for M&amp;E. If this form will not be used, you can still use this for training purposes or revise the training to include forms that will be used in your setting. The form can be downloaded from slide 7.</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126</a:t>
            </a:fld>
            <a:endParaRPr lang="en-US" dirty="0"/>
          </a:p>
        </p:txBody>
      </p:sp>
    </p:spTree>
    <p:extLst>
      <p:ext uri="{BB962C8B-B14F-4D97-AF65-F5344CB8AC3E}">
        <p14:creationId xmlns:p14="http://schemas.microsoft.com/office/powerpoint/2010/main" val="3486687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130</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virtually</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21</a:t>
            </a:fld>
            <a:endParaRPr lang="en-US" dirty="0"/>
          </a:p>
        </p:txBody>
      </p:sp>
    </p:spTree>
    <p:extLst>
      <p:ext uri="{BB962C8B-B14F-4D97-AF65-F5344CB8AC3E}">
        <p14:creationId xmlns:p14="http://schemas.microsoft.com/office/powerpoint/2010/main" val="735231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131</a:t>
            </a:fld>
            <a:endParaRPr lang="en-US" dirty="0"/>
          </a:p>
        </p:txBody>
      </p:sp>
    </p:spTree>
    <p:extLst>
      <p:ext uri="{BB962C8B-B14F-4D97-AF65-F5344CB8AC3E}">
        <p14:creationId xmlns:p14="http://schemas.microsoft.com/office/powerpoint/2010/main" val="42775108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132</a:t>
            </a:fld>
            <a:endParaRPr lang="en-US" dirty="0"/>
          </a:p>
        </p:txBody>
      </p:sp>
    </p:spTree>
    <p:extLst>
      <p:ext uri="{BB962C8B-B14F-4D97-AF65-F5344CB8AC3E}">
        <p14:creationId xmlns:p14="http://schemas.microsoft.com/office/powerpoint/2010/main" val="25229827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133</a:t>
            </a:fld>
            <a:endParaRPr lang="en-US" dirty="0"/>
          </a:p>
        </p:txBody>
      </p:sp>
    </p:spTree>
    <p:extLst>
      <p:ext uri="{BB962C8B-B14F-4D97-AF65-F5344CB8AC3E}">
        <p14:creationId xmlns:p14="http://schemas.microsoft.com/office/powerpoint/2010/main" val="16456175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pPr marL="169530" indent="-169530">
              <a:buFont typeface="Arial"/>
              <a:buChar char="•"/>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134</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135</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virtually</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137</a:t>
            </a:fld>
            <a:endParaRPr lang="en-US" dirty="0"/>
          </a:p>
        </p:txBody>
      </p:sp>
    </p:spTree>
    <p:extLst>
      <p:ext uri="{BB962C8B-B14F-4D97-AF65-F5344CB8AC3E}">
        <p14:creationId xmlns:p14="http://schemas.microsoft.com/office/powerpoint/2010/main" val="31251779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in-person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138</a:t>
            </a:fld>
            <a:endParaRPr lang="en-US" dirty="0"/>
          </a:p>
        </p:txBody>
      </p:sp>
    </p:spTree>
    <p:extLst>
      <p:ext uri="{BB962C8B-B14F-4D97-AF65-F5344CB8AC3E}">
        <p14:creationId xmlns:p14="http://schemas.microsoft.com/office/powerpoint/2010/main" val="23132566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139</a:t>
            </a:fld>
            <a:endParaRPr lang="en-US" dirty="0"/>
          </a:p>
        </p:txBody>
      </p:sp>
    </p:spTree>
    <p:extLst>
      <p:ext uri="{BB962C8B-B14F-4D97-AF65-F5344CB8AC3E}">
        <p14:creationId xmlns:p14="http://schemas.microsoft.com/office/powerpoint/2010/main" val="17633413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140</a:t>
            </a:fld>
            <a:endParaRPr lang="en-US" dirty="0"/>
          </a:p>
        </p:txBody>
      </p:sp>
    </p:spTree>
    <p:extLst>
      <p:ext uri="{BB962C8B-B14F-4D97-AF65-F5344CB8AC3E}">
        <p14:creationId xmlns:p14="http://schemas.microsoft.com/office/powerpoint/2010/main" val="16005850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141</a:t>
            </a:fld>
            <a:endParaRPr lang="en-US" dirty="0"/>
          </a:p>
        </p:txBody>
      </p:sp>
    </p:spTree>
    <p:extLst>
      <p:ext uri="{BB962C8B-B14F-4D97-AF65-F5344CB8AC3E}">
        <p14:creationId xmlns:p14="http://schemas.microsoft.com/office/powerpoint/2010/main" val="272612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Delete this slide if you're conducting the training virtually</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22</a:t>
            </a:fld>
            <a:endParaRPr lang="en-US" dirty="0"/>
          </a:p>
        </p:txBody>
      </p:sp>
    </p:spTree>
    <p:extLst>
      <p:ext uri="{BB962C8B-B14F-4D97-AF65-F5344CB8AC3E}">
        <p14:creationId xmlns:p14="http://schemas.microsoft.com/office/powerpoint/2010/main" val="22317649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142</a:t>
            </a:fld>
            <a:endParaRPr lang="en-US" dirty="0"/>
          </a:p>
        </p:txBody>
      </p:sp>
    </p:spTree>
    <p:extLst>
      <p:ext uri="{BB962C8B-B14F-4D97-AF65-F5344CB8AC3E}">
        <p14:creationId xmlns:p14="http://schemas.microsoft.com/office/powerpoint/2010/main" val="42544664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Facilitator: Consider using names that are common in the training setting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143</a:t>
            </a:fld>
            <a:endParaRPr lang="en-US" dirty="0"/>
          </a:p>
        </p:txBody>
      </p:sp>
    </p:spTree>
    <p:extLst>
      <p:ext uri="{BB962C8B-B14F-4D97-AF65-F5344CB8AC3E}">
        <p14:creationId xmlns:p14="http://schemas.microsoft.com/office/powerpoint/2010/main" val="36694729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cs typeface="MS PGothic" pitchFamily="34" charset="-128"/>
            </a:endParaRP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57035" indent="-291167" eaLnBrk="0" hangingPunct="0">
              <a:defRPr sz="2500">
                <a:solidFill>
                  <a:schemeClr val="tx1"/>
                </a:solidFill>
                <a:latin typeface="Calibri" pitchFamily="34" charset="0"/>
                <a:ea typeface="MS PGothic" pitchFamily="34" charset="-128"/>
              </a:defRPr>
            </a:lvl2pPr>
            <a:lvl3pPr marL="1164670" indent="-232934" eaLnBrk="0" hangingPunct="0">
              <a:defRPr sz="2500">
                <a:solidFill>
                  <a:schemeClr val="tx1"/>
                </a:solidFill>
                <a:latin typeface="Calibri" pitchFamily="34" charset="0"/>
                <a:ea typeface="MS PGothic" pitchFamily="34" charset="-128"/>
              </a:defRPr>
            </a:lvl3pPr>
            <a:lvl4pPr marL="1630537" indent="-232934" eaLnBrk="0" hangingPunct="0">
              <a:defRPr sz="2500">
                <a:solidFill>
                  <a:schemeClr val="tx1"/>
                </a:solidFill>
                <a:latin typeface="Calibri" pitchFamily="34" charset="0"/>
                <a:ea typeface="MS PGothic" pitchFamily="34" charset="-128"/>
              </a:defRPr>
            </a:lvl4pPr>
            <a:lvl5pPr marL="2096405" indent="-232934" eaLnBrk="0" hangingPunct="0">
              <a:defRPr sz="2500">
                <a:solidFill>
                  <a:schemeClr val="tx1"/>
                </a:solidFill>
                <a:latin typeface="Calibri" pitchFamily="34" charset="0"/>
                <a:ea typeface="MS PGothic" pitchFamily="34" charset="-128"/>
              </a:defRPr>
            </a:lvl5pPr>
            <a:lvl6pPr marL="2562272" indent="-232934" eaLnBrk="0" fontAlgn="base" hangingPunct="0">
              <a:spcBef>
                <a:spcPct val="0"/>
              </a:spcBef>
              <a:spcAft>
                <a:spcPct val="0"/>
              </a:spcAft>
              <a:defRPr sz="2500">
                <a:solidFill>
                  <a:schemeClr val="tx1"/>
                </a:solidFill>
                <a:latin typeface="Calibri" pitchFamily="34" charset="0"/>
                <a:ea typeface="MS PGothic" pitchFamily="34" charset="-128"/>
              </a:defRPr>
            </a:lvl6pPr>
            <a:lvl7pPr marL="3028141" indent="-232934" eaLnBrk="0" fontAlgn="base" hangingPunct="0">
              <a:spcBef>
                <a:spcPct val="0"/>
              </a:spcBef>
              <a:spcAft>
                <a:spcPct val="0"/>
              </a:spcAft>
              <a:defRPr sz="2500">
                <a:solidFill>
                  <a:schemeClr val="tx1"/>
                </a:solidFill>
                <a:latin typeface="Calibri" pitchFamily="34" charset="0"/>
                <a:ea typeface="MS PGothic" pitchFamily="34" charset="-128"/>
              </a:defRPr>
            </a:lvl7pPr>
            <a:lvl8pPr marL="3494009" indent="-232934" eaLnBrk="0" fontAlgn="base" hangingPunct="0">
              <a:spcBef>
                <a:spcPct val="0"/>
              </a:spcBef>
              <a:spcAft>
                <a:spcPct val="0"/>
              </a:spcAft>
              <a:defRPr sz="2500">
                <a:solidFill>
                  <a:schemeClr val="tx1"/>
                </a:solidFill>
                <a:latin typeface="Calibri" pitchFamily="34" charset="0"/>
                <a:ea typeface="MS PGothic" pitchFamily="34" charset="-128"/>
              </a:defRPr>
            </a:lvl8pPr>
            <a:lvl9pPr marL="3959876" indent="-23293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4C7B1615-DB33-45E7-89E3-2A716A7CCB1D}" type="slidenum">
              <a:rPr lang="en-US" sz="1200"/>
              <a:pPr eaLnBrk="1" hangingPunct="1"/>
              <a:t>144</a:t>
            </a:fld>
            <a:endParaRPr lang="en-US" sz="1200" dirty="0"/>
          </a:p>
        </p:txBody>
      </p:sp>
    </p:spTree>
    <p:extLst>
      <p:ext uri="{BB962C8B-B14F-4D97-AF65-F5344CB8AC3E}">
        <p14:creationId xmlns:p14="http://schemas.microsoft.com/office/powerpoint/2010/main" val="5155032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en-US" dirty="0"/>
              <a:t>Oral Pre-Exposure Prophylaxis (PrEP) Training for Providers in Nigeria</a:t>
            </a:r>
            <a:endParaRPr lang="en-GB" dirty="0"/>
          </a:p>
        </p:txBody>
      </p:sp>
    </p:spTree>
    <p:extLst>
      <p:ext uri="{BB962C8B-B14F-4D97-AF65-F5344CB8AC3E}">
        <p14:creationId xmlns:p14="http://schemas.microsoft.com/office/powerpoint/2010/main" val="11974342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147</a:t>
            </a:fld>
            <a:endParaRPr lang="en-US" dirty="0"/>
          </a:p>
        </p:txBody>
      </p:sp>
    </p:spTree>
    <p:extLst>
      <p:ext uri="{BB962C8B-B14F-4D97-AF65-F5344CB8AC3E}">
        <p14:creationId xmlns:p14="http://schemas.microsoft.com/office/powerpoint/2010/main" val="24659039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a:buChar char="•"/>
            </a:pPr>
            <a:r>
              <a:rPr lang="en-US" dirty="0"/>
              <a:t>Before the client starts oral PrEP, you should counsel the client (this is the last of the suggested procedures from the previous slide).</a:t>
            </a:r>
          </a:p>
          <a:p>
            <a:pPr marL="169530" indent="-169530">
              <a:buFont typeface="Arial"/>
              <a:buChar char="•"/>
            </a:pPr>
            <a:r>
              <a:rPr lang="en-US" dirty="0"/>
              <a:t>This initial counseling should focus on these areas.</a:t>
            </a:r>
          </a:p>
        </p:txBody>
      </p:sp>
      <p:sp>
        <p:nvSpPr>
          <p:cNvPr id="4" name="Slide Number Placeholder 3"/>
          <p:cNvSpPr>
            <a:spLocks noGrp="1"/>
          </p:cNvSpPr>
          <p:nvPr>
            <p:ph type="sldNum" sz="quarter" idx="10"/>
          </p:nvPr>
        </p:nvSpPr>
        <p:spPr/>
        <p:txBody>
          <a:bodyPr/>
          <a:lstStyle/>
          <a:p>
            <a:fld id="{E027020C-613B-6641-9351-4FDAA85641A1}" type="slidenum">
              <a:rPr lang="en-US" smtClean="0"/>
              <a:t>150</a:t>
            </a:fld>
            <a:endParaRPr lang="en-US" dirty="0"/>
          </a:p>
        </p:txBody>
      </p:sp>
    </p:spTree>
    <p:extLst>
      <p:ext uri="{BB962C8B-B14F-4D97-AF65-F5344CB8AC3E}">
        <p14:creationId xmlns:p14="http://schemas.microsoft.com/office/powerpoint/2010/main" val="887054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1DED-B011-484D-A47B-8D2A09D55359}" type="slidenum">
              <a:rPr lang="en-US" smtClean="0"/>
              <a:t>162</a:t>
            </a:fld>
            <a:endParaRPr lang="en-US" dirty="0"/>
          </a:p>
        </p:txBody>
      </p:sp>
    </p:spTree>
    <p:extLst>
      <p:ext uri="{BB962C8B-B14F-4D97-AF65-F5344CB8AC3E}">
        <p14:creationId xmlns:p14="http://schemas.microsoft.com/office/powerpoint/2010/main" val="26367913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163</a:t>
            </a:fld>
            <a:endParaRPr lang="en-US" dirty="0"/>
          </a:p>
        </p:txBody>
      </p:sp>
    </p:spTree>
    <p:extLst>
      <p:ext uri="{BB962C8B-B14F-4D97-AF65-F5344CB8AC3E}">
        <p14:creationId xmlns:p14="http://schemas.microsoft.com/office/powerpoint/2010/main" val="29669225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1DED-B011-484D-A47B-8D2A09D55359}" type="slidenum">
              <a:rPr lang="en-US" smtClean="0"/>
              <a:t>164</a:t>
            </a:fld>
            <a:endParaRPr lang="en-US" dirty="0"/>
          </a:p>
        </p:txBody>
      </p:sp>
    </p:spTree>
    <p:extLst>
      <p:ext uri="{BB962C8B-B14F-4D97-AF65-F5344CB8AC3E}">
        <p14:creationId xmlns:p14="http://schemas.microsoft.com/office/powerpoint/2010/main" val="38188046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01189D6-0383-433A-8A59-58772874C54E}" type="slidenum">
              <a:rPr lang="en-US" smtClean="0"/>
              <a:t>165</a:t>
            </a:fld>
            <a:endParaRPr lang="en-US" dirty="0"/>
          </a:p>
        </p:txBody>
      </p:sp>
    </p:spTree>
    <p:extLst>
      <p:ext uri="{BB962C8B-B14F-4D97-AF65-F5344CB8AC3E}">
        <p14:creationId xmlns:p14="http://schemas.microsoft.com/office/powerpoint/2010/main" val="17885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29650"/>
            <a:ext cx="10363200" cy="1470025"/>
          </a:xfrm>
        </p:spPr>
        <p:txBody>
          <a:bodyPr/>
          <a:lstStyle>
            <a:lvl1pPr>
              <a:defRPr sz="3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914401" y="4247152"/>
            <a:ext cx="10382252" cy="1070806"/>
          </a:xfrm>
        </p:spPr>
        <p:txBody>
          <a:bodyPr/>
          <a:lstStyle>
            <a:lvl1pPr marL="0" indent="0" algn="l">
              <a:buNone/>
              <a:defRPr>
                <a:solidFill>
                  <a:srgbClr val="DDFFEC"/>
                </a:solidFill>
              </a:defRPr>
            </a:lvl1pPr>
            <a:lvl2pPr marL="342913" indent="0" algn="ctr">
              <a:buNone/>
              <a:defRPr>
                <a:solidFill>
                  <a:schemeClr val="tx1">
                    <a:tint val="75000"/>
                  </a:schemeClr>
                </a:solidFill>
              </a:defRPr>
            </a:lvl2pPr>
            <a:lvl3pPr marL="685827" indent="0" algn="ctr">
              <a:buNone/>
              <a:defRPr>
                <a:solidFill>
                  <a:schemeClr val="tx1">
                    <a:tint val="75000"/>
                  </a:schemeClr>
                </a:solidFill>
              </a:defRPr>
            </a:lvl3pPr>
            <a:lvl4pPr marL="1028738" indent="0" algn="ctr">
              <a:buNone/>
              <a:defRPr>
                <a:solidFill>
                  <a:schemeClr val="tx1">
                    <a:tint val="75000"/>
                  </a:schemeClr>
                </a:solidFill>
              </a:defRPr>
            </a:lvl4pPr>
            <a:lvl5pPr marL="1371651" indent="0" algn="ctr">
              <a:buNone/>
              <a:defRPr>
                <a:solidFill>
                  <a:schemeClr val="tx1">
                    <a:tint val="75000"/>
                  </a:schemeClr>
                </a:solidFill>
              </a:defRPr>
            </a:lvl5pPr>
            <a:lvl6pPr marL="1714564" indent="0" algn="ctr">
              <a:buNone/>
              <a:defRPr>
                <a:solidFill>
                  <a:schemeClr val="tx1">
                    <a:tint val="75000"/>
                  </a:schemeClr>
                </a:solidFill>
              </a:defRPr>
            </a:lvl6pPr>
            <a:lvl7pPr marL="2057478" indent="0" algn="ctr">
              <a:buNone/>
              <a:defRPr>
                <a:solidFill>
                  <a:schemeClr val="tx1">
                    <a:tint val="75000"/>
                  </a:schemeClr>
                </a:solidFill>
              </a:defRPr>
            </a:lvl7pPr>
            <a:lvl8pPr marL="2400391" indent="0" algn="ctr">
              <a:buNone/>
              <a:defRPr>
                <a:solidFill>
                  <a:schemeClr val="tx1">
                    <a:tint val="75000"/>
                  </a:schemeClr>
                </a:solidFill>
              </a:defRPr>
            </a:lvl8pPr>
            <a:lvl9pPr marL="2743304"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1749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801" b="1"/>
            </a:lvl1pPr>
            <a:lvl2pPr marL="342913" indent="0">
              <a:buNone/>
              <a:defRPr sz="1500" b="1"/>
            </a:lvl2pPr>
            <a:lvl3pPr marL="685827" indent="0">
              <a:buNone/>
              <a:defRPr sz="1349" b="1"/>
            </a:lvl3pPr>
            <a:lvl4pPr marL="1028738" indent="0">
              <a:buNone/>
              <a:defRPr sz="1200" b="1"/>
            </a:lvl4pPr>
            <a:lvl5pPr marL="1371651" indent="0">
              <a:buNone/>
              <a:defRPr sz="1200" b="1"/>
            </a:lvl5pPr>
            <a:lvl6pPr marL="1714564" indent="0">
              <a:buNone/>
              <a:defRPr sz="1200" b="1"/>
            </a:lvl6pPr>
            <a:lvl7pPr marL="2057478" indent="0">
              <a:buNone/>
              <a:defRPr sz="1200" b="1"/>
            </a:lvl7pPr>
            <a:lvl8pPr marL="2400391" indent="0">
              <a:buNone/>
              <a:defRPr sz="1200" b="1"/>
            </a:lvl8pPr>
            <a:lvl9pPr marL="2743304"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1"/>
            </a:lvl1pPr>
            <a:lvl2pPr>
              <a:defRPr sz="1500"/>
            </a:lvl2pPr>
            <a:lvl3pPr>
              <a:defRPr sz="1349"/>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1" b="1"/>
            </a:lvl1pPr>
            <a:lvl2pPr marL="342913" indent="0">
              <a:buNone/>
              <a:defRPr sz="1500" b="1"/>
            </a:lvl2pPr>
            <a:lvl3pPr marL="685827" indent="0">
              <a:buNone/>
              <a:defRPr sz="1349" b="1"/>
            </a:lvl3pPr>
            <a:lvl4pPr marL="1028738" indent="0">
              <a:buNone/>
              <a:defRPr sz="1200" b="1"/>
            </a:lvl4pPr>
            <a:lvl5pPr marL="1371651" indent="0">
              <a:buNone/>
              <a:defRPr sz="1200" b="1"/>
            </a:lvl5pPr>
            <a:lvl6pPr marL="1714564" indent="0">
              <a:buNone/>
              <a:defRPr sz="1200" b="1"/>
            </a:lvl6pPr>
            <a:lvl7pPr marL="2057478" indent="0">
              <a:buNone/>
              <a:defRPr sz="1200" b="1"/>
            </a:lvl7pPr>
            <a:lvl8pPr marL="2400391" indent="0">
              <a:buNone/>
              <a:defRPr sz="1200" b="1"/>
            </a:lvl8pPr>
            <a:lvl9pPr marL="274330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1"/>
            </a:lvl1pPr>
            <a:lvl2pPr>
              <a:defRPr sz="1500"/>
            </a:lvl2pPr>
            <a:lvl3pPr>
              <a:defRPr sz="1349"/>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070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161166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021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4" y="273056"/>
            <a:ext cx="6815666" cy="5853113"/>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051"/>
            </a:lvl1pPr>
            <a:lvl2pPr marL="342913" indent="0">
              <a:buNone/>
              <a:defRPr sz="900"/>
            </a:lvl2pPr>
            <a:lvl3pPr marL="685827" indent="0">
              <a:buNone/>
              <a:defRPr sz="750"/>
            </a:lvl3pPr>
            <a:lvl4pPr marL="1028738" indent="0">
              <a:buNone/>
              <a:defRPr sz="674"/>
            </a:lvl4pPr>
            <a:lvl5pPr marL="1371651" indent="0">
              <a:buNone/>
              <a:defRPr sz="674"/>
            </a:lvl5pPr>
            <a:lvl6pPr marL="1714564" indent="0">
              <a:buNone/>
              <a:defRPr sz="674"/>
            </a:lvl6pPr>
            <a:lvl7pPr marL="2057478" indent="0">
              <a:buNone/>
              <a:defRPr sz="674"/>
            </a:lvl7pPr>
            <a:lvl8pPr marL="2400391" indent="0">
              <a:buNone/>
              <a:defRPr sz="674"/>
            </a:lvl8pPr>
            <a:lvl9pPr marL="2743304" indent="0">
              <a:buNone/>
              <a:defRPr sz="674"/>
            </a:lvl9pPr>
          </a:lstStyle>
          <a:p>
            <a:pPr lvl="0"/>
            <a:r>
              <a:rPr lang="en-US"/>
              <a:t>Click to edit Master text styles</a:t>
            </a:r>
          </a:p>
        </p:txBody>
      </p:sp>
    </p:spTree>
    <p:extLst>
      <p:ext uri="{BB962C8B-B14F-4D97-AF65-F5344CB8AC3E}">
        <p14:creationId xmlns:p14="http://schemas.microsoft.com/office/powerpoint/2010/main" val="141589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13" indent="0">
              <a:buNone/>
              <a:defRPr sz="2100"/>
            </a:lvl2pPr>
            <a:lvl3pPr marL="685827" indent="0">
              <a:buNone/>
              <a:defRPr sz="1801"/>
            </a:lvl3pPr>
            <a:lvl4pPr marL="1028738" indent="0">
              <a:buNone/>
              <a:defRPr sz="1500"/>
            </a:lvl4pPr>
            <a:lvl5pPr marL="1371651" indent="0">
              <a:buNone/>
              <a:defRPr sz="1500"/>
            </a:lvl5pPr>
            <a:lvl6pPr marL="1714564" indent="0">
              <a:buNone/>
              <a:defRPr sz="1500"/>
            </a:lvl6pPr>
            <a:lvl7pPr marL="2057478" indent="0">
              <a:buNone/>
              <a:defRPr sz="1500"/>
            </a:lvl7pPr>
            <a:lvl8pPr marL="2400391" indent="0">
              <a:buNone/>
              <a:defRPr sz="1500"/>
            </a:lvl8pPr>
            <a:lvl9pPr marL="2743304"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913" indent="0">
              <a:buNone/>
              <a:defRPr sz="900"/>
            </a:lvl2pPr>
            <a:lvl3pPr marL="685827" indent="0">
              <a:buNone/>
              <a:defRPr sz="750"/>
            </a:lvl3pPr>
            <a:lvl4pPr marL="1028738" indent="0">
              <a:buNone/>
              <a:defRPr sz="674"/>
            </a:lvl4pPr>
            <a:lvl5pPr marL="1371651" indent="0">
              <a:buNone/>
              <a:defRPr sz="674"/>
            </a:lvl5pPr>
            <a:lvl6pPr marL="1714564" indent="0">
              <a:buNone/>
              <a:defRPr sz="674"/>
            </a:lvl6pPr>
            <a:lvl7pPr marL="2057478" indent="0">
              <a:buNone/>
              <a:defRPr sz="674"/>
            </a:lvl7pPr>
            <a:lvl8pPr marL="2400391" indent="0">
              <a:buNone/>
              <a:defRPr sz="674"/>
            </a:lvl8pPr>
            <a:lvl9pPr marL="2743304" indent="0">
              <a:buNone/>
              <a:defRPr sz="674"/>
            </a:lvl9pPr>
          </a:lstStyle>
          <a:p>
            <a:pPr lvl="0"/>
            <a:r>
              <a:rPr lang="en-US"/>
              <a:t>Click to edit Master text styles</a:t>
            </a:r>
          </a:p>
        </p:txBody>
      </p:sp>
    </p:spTree>
    <p:extLst>
      <p:ext uri="{BB962C8B-B14F-4D97-AF65-F5344CB8AC3E}">
        <p14:creationId xmlns:p14="http://schemas.microsoft.com/office/powerpoint/2010/main" val="239850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209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Modu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DD68ED-D515-49B8-964D-DEE37569C951}"/>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2" name="Title 1"/>
          <p:cNvSpPr>
            <a:spLocks noGrp="1"/>
          </p:cNvSpPr>
          <p:nvPr>
            <p:ph type="title"/>
          </p:nvPr>
        </p:nvSpPr>
        <p:spPr>
          <a:xfrm>
            <a:off x="1148928" y="317500"/>
            <a:ext cx="10555392" cy="858838"/>
          </a:xfrm>
        </p:spPr>
        <p:txBody>
          <a:bodyPr/>
          <a:lstStyle>
            <a:lvl1pPr>
              <a:defRPr sz="3600" b="1">
                <a:solidFill>
                  <a:schemeClr val="tx2"/>
                </a:solidFill>
                <a:latin typeface="+mj-lt"/>
              </a:defRPr>
            </a:lvl1pPr>
          </a:lstStyle>
          <a:p>
            <a:r>
              <a:rPr lang="en-US" dirty="0"/>
              <a:t>Click to edit Master title style</a:t>
            </a:r>
          </a:p>
        </p:txBody>
      </p:sp>
      <p:sp>
        <p:nvSpPr>
          <p:cNvPr id="6" name="Rectangle 5">
            <a:extLst>
              <a:ext uri="{FF2B5EF4-FFF2-40B4-BE49-F238E27FC236}">
                <a16:creationId xmlns:a16="http://schemas.microsoft.com/office/drawing/2014/main" id="{13BCBB19-1A2A-494E-AF45-9B7F39F3F845}"/>
              </a:ext>
            </a:extLst>
          </p:cNvPr>
          <p:cNvSpPr/>
          <p:nvPr userDrawn="1"/>
        </p:nvSpPr>
        <p:spPr>
          <a:xfrm>
            <a:off x="3" y="1201738"/>
            <a:ext cx="338667" cy="56816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Content Placeholder 3">
            <a:extLst>
              <a:ext uri="{FF2B5EF4-FFF2-40B4-BE49-F238E27FC236}">
                <a16:creationId xmlns:a16="http://schemas.microsoft.com/office/drawing/2014/main" id="{FC5C9868-99C8-43BB-8E3E-5798F2D26441}"/>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602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Modu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BC982-081A-41BB-B72F-132054B82B4A}"/>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2" name="Title 1"/>
          <p:cNvSpPr>
            <a:spLocks noGrp="1"/>
          </p:cNvSpPr>
          <p:nvPr>
            <p:ph type="title"/>
          </p:nvPr>
        </p:nvSpPr>
        <p:spPr>
          <a:xfrm>
            <a:off x="1148928" y="317500"/>
            <a:ext cx="10433472" cy="858838"/>
          </a:xfrm>
        </p:spPr>
        <p:txBody>
          <a:bodyPr/>
          <a:lstStyle>
            <a:lvl1pPr>
              <a:defRPr sz="3600" b="1">
                <a:solidFill>
                  <a:schemeClr val="tx2"/>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BF2549CF-0DF5-4F2E-B6A0-CD2B7692F75E}"/>
              </a:ext>
            </a:extLst>
          </p:cNvPr>
          <p:cNvSpPr/>
          <p:nvPr userDrawn="1"/>
        </p:nvSpPr>
        <p:spPr>
          <a:xfrm>
            <a:off x="3" y="1201738"/>
            <a:ext cx="338667" cy="5681662"/>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1" name="Content Placeholder 3">
            <a:extLst>
              <a:ext uri="{FF2B5EF4-FFF2-40B4-BE49-F238E27FC236}">
                <a16:creationId xmlns:a16="http://schemas.microsoft.com/office/drawing/2014/main" id="{CDB47AE6-0FB1-4F44-A37B-C804E876AE8E}"/>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112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Module 3">
    <p:spTree>
      <p:nvGrpSpPr>
        <p:cNvPr id="1" name=""/>
        <p:cNvGrpSpPr/>
        <p:nvPr/>
      </p:nvGrpSpPr>
      <p:grpSpPr>
        <a:xfrm>
          <a:off x="0" y="0"/>
          <a:ext cx="0" cy="0"/>
          <a:chOff x="0" y="0"/>
          <a:chExt cx="0" cy="0"/>
        </a:xfrm>
      </p:grpSpPr>
      <p:sp>
        <p:nvSpPr>
          <p:cNvPr id="2" name="Title 1"/>
          <p:cNvSpPr>
            <a:spLocks noGrp="1"/>
          </p:cNvSpPr>
          <p:nvPr>
            <p:ph type="title"/>
          </p:nvPr>
        </p:nvSpPr>
        <p:spPr>
          <a:xfrm>
            <a:off x="1148933" y="317500"/>
            <a:ext cx="10433470" cy="858838"/>
          </a:xfrm>
        </p:spPr>
        <p:txBody>
          <a:bodyPr/>
          <a:lstStyle>
            <a:lvl1pPr>
              <a:defRPr sz="3600" b="1">
                <a:solidFill>
                  <a:schemeClr val="tx2"/>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15048F4F-2C2E-44E4-8868-9249638A46F4}"/>
              </a:ext>
            </a:extLst>
          </p:cNvPr>
          <p:cNvSpPr/>
          <p:nvPr userDrawn="1"/>
        </p:nvSpPr>
        <p:spPr>
          <a:xfrm>
            <a:off x="3" y="1201738"/>
            <a:ext cx="338667" cy="5681662"/>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a:extLst>
              <a:ext uri="{FF2B5EF4-FFF2-40B4-BE49-F238E27FC236}">
                <a16:creationId xmlns:a16="http://schemas.microsoft.com/office/drawing/2014/main" id="{B868CB6D-C7EF-457E-92A4-50DD0099A8AE}"/>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12" name="Content Placeholder 3">
            <a:extLst>
              <a:ext uri="{FF2B5EF4-FFF2-40B4-BE49-F238E27FC236}">
                <a16:creationId xmlns:a16="http://schemas.microsoft.com/office/drawing/2014/main" id="{DFED11BE-7613-41D2-8C0E-DA318976F870}"/>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223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2pPr>
              <a:buClr>
                <a:schemeClr val="tx2"/>
              </a:buClr>
              <a:defRPr/>
            </a:lvl2pPr>
            <a:lvl3pPr>
              <a:buClr>
                <a:schemeClr val="tx2"/>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998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odule 4">
    <p:spTree>
      <p:nvGrpSpPr>
        <p:cNvPr id="1" name=""/>
        <p:cNvGrpSpPr/>
        <p:nvPr/>
      </p:nvGrpSpPr>
      <p:grpSpPr>
        <a:xfrm>
          <a:off x="0" y="0"/>
          <a:ext cx="0" cy="0"/>
          <a:chOff x="0" y="0"/>
          <a:chExt cx="0" cy="0"/>
        </a:xfrm>
      </p:grpSpPr>
      <p:sp>
        <p:nvSpPr>
          <p:cNvPr id="2" name="Title 1"/>
          <p:cNvSpPr>
            <a:spLocks noGrp="1"/>
          </p:cNvSpPr>
          <p:nvPr>
            <p:ph type="title"/>
          </p:nvPr>
        </p:nvSpPr>
        <p:spPr>
          <a:xfrm>
            <a:off x="1148928" y="317500"/>
            <a:ext cx="10433472" cy="858838"/>
          </a:xfrm>
        </p:spPr>
        <p:txBody>
          <a:bodyPr/>
          <a:lstStyle>
            <a:lvl1pPr>
              <a:defRPr sz="3600" b="1">
                <a:solidFill>
                  <a:schemeClr val="tx2"/>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AFB8F2A9-7EF4-44E3-9A36-EDACF145B316}"/>
              </a:ext>
            </a:extLst>
          </p:cNvPr>
          <p:cNvSpPr/>
          <p:nvPr userDrawn="1"/>
        </p:nvSpPr>
        <p:spPr>
          <a:xfrm>
            <a:off x="3" y="1201738"/>
            <a:ext cx="338667" cy="568166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a:extLst>
              <a:ext uri="{FF2B5EF4-FFF2-40B4-BE49-F238E27FC236}">
                <a16:creationId xmlns:a16="http://schemas.microsoft.com/office/drawing/2014/main" id="{218E8593-D848-4791-88B9-0F39EB6810F4}"/>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12" name="Content Placeholder 3">
            <a:extLst>
              <a:ext uri="{FF2B5EF4-FFF2-40B4-BE49-F238E27FC236}">
                <a16:creationId xmlns:a16="http://schemas.microsoft.com/office/drawing/2014/main" id="{D61C1A39-E824-495D-BB8F-4D74F34B2C8E}"/>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6481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odule 5">
    <p:spTree>
      <p:nvGrpSpPr>
        <p:cNvPr id="1" name=""/>
        <p:cNvGrpSpPr/>
        <p:nvPr/>
      </p:nvGrpSpPr>
      <p:grpSpPr>
        <a:xfrm>
          <a:off x="0" y="0"/>
          <a:ext cx="0" cy="0"/>
          <a:chOff x="0" y="0"/>
          <a:chExt cx="0" cy="0"/>
        </a:xfrm>
      </p:grpSpPr>
      <p:sp>
        <p:nvSpPr>
          <p:cNvPr id="2" name="Title 1"/>
          <p:cNvSpPr>
            <a:spLocks noGrp="1"/>
          </p:cNvSpPr>
          <p:nvPr>
            <p:ph type="title"/>
          </p:nvPr>
        </p:nvSpPr>
        <p:spPr>
          <a:xfrm>
            <a:off x="1148933" y="317500"/>
            <a:ext cx="10433470" cy="858838"/>
          </a:xfrm>
        </p:spPr>
        <p:txBody>
          <a:bodyPr/>
          <a:lstStyle>
            <a:lvl1pPr>
              <a:defRPr sz="3600" b="1">
                <a:solidFill>
                  <a:schemeClr val="tx2"/>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AFB8F2A9-7EF4-44E3-9A36-EDACF145B316}"/>
              </a:ext>
            </a:extLst>
          </p:cNvPr>
          <p:cNvSpPr/>
          <p:nvPr userDrawn="1"/>
        </p:nvSpPr>
        <p:spPr>
          <a:xfrm>
            <a:off x="3" y="1201738"/>
            <a:ext cx="338667" cy="56816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latin typeface="+mn-lt"/>
            </a:endParaRPr>
          </a:p>
        </p:txBody>
      </p:sp>
      <p:sp>
        <p:nvSpPr>
          <p:cNvPr id="7" name="Rectangle 6">
            <a:extLst>
              <a:ext uri="{FF2B5EF4-FFF2-40B4-BE49-F238E27FC236}">
                <a16:creationId xmlns:a16="http://schemas.microsoft.com/office/drawing/2014/main" id="{DE24BC09-042D-451B-AB24-22127BF11B2D}"/>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latin typeface="+mn-lt"/>
            </a:endParaRPr>
          </a:p>
        </p:txBody>
      </p:sp>
      <p:sp>
        <p:nvSpPr>
          <p:cNvPr id="12" name="Content Placeholder 3">
            <a:extLst>
              <a:ext uri="{FF2B5EF4-FFF2-40B4-BE49-F238E27FC236}">
                <a16:creationId xmlns:a16="http://schemas.microsoft.com/office/drawing/2014/main" id="{23EBBAE8-BB55-4AEA-80EE-5C4C17E85CD2}"/>
              </a:ext>
            </a:extLst>
          </p:cNvPr>
          <p:cNvSpPr>
            <a:spLocks noGrp="1"/>
          </p:cNvSpPr>
          <p:nvPr>
            <p:ph sz="quarter" idx="10"/>
          </p:nvPr>
        </p:nvSpPr>
        <p:spPr>
          <a:xfrm>
            <a:off x="1148933" y="1587500"/>
            <a:ext cx="10433470" cy="4794250"/>
          </a:xfrm>
        </p:spPr>
        <p:txBody>
          <a:bodyPr>
            <a:normAutofit/>
          </a:bodyPr>
          <a:lstStyle>
            <a:lvl1pPr>
              <a:lnSpc>
                <a:spcPct val="114000"/>
              </a:lnSpc>
              <a:defRPr>
                <a:latin typeface="+mn-lt"/>
              </a:defRPr>
            </a:lvl1pPr>
            <a:lvl2pPr>
              <a:lnSpc>
                <a:spcPct val="114000"/>
              </a:lnSpc>
              <a:buClr>
                <a:schemeClr val="tx2"/>
              </a:buClr>
              <a:defRPr>
                <a:latin typeface="+mn-lt"/>
              </a:defRPr>
            </a:lvl2pPr>
            <a:lvl3pPr>
              <a:lnSpc>
                <a:spcPct val="114000"/>
              </a:lnSpc>
              <a:buClr>
                <a:schemeClr val="tx2"/>
              </a:buClr>
              <a:defRPr>
                <a:latin typeface="+mn-lt"/>
              </a:defRPr>
            </a:lvl3pPr>
            <a:lvl4pPr>
              <a:lnSpc>
                <a:spcPct val="114000"/>
              </a:lnSpc>
              <a:defRPr>
                <a:latin typeface="+mn-lt"/>
              </a:defRPr>
            </a:lvl4pPr>
            <a:lvl5pPr>
              <a:lnSpc>
                <a:spcPct val="114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722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Module 5">
    <p:spTree>
      <p:nvGrpSpPr>
        <p:cNvPr id="1" name=""/>
        <p:cNvGrpSpPr/>
        <p:nvPr/>
      </p:nvGrpSpPr>
      <p:grpSpPr>
        <a:xfrm>
          <a:off x="0" y="0"/>
          <a:ext cx="0" cy="0"/>
          <a:chOff x="0" y="0"/>
          <a:chExt cx="0" cy="0"/>
        </a:xfrm>
      </p:grpSpPr>
      <p:sp>
        <p:nvSpPr>
          <p:cNvPr id="2" name="Title 1"/>
          <p:cNvSpPr>
            <a:spLocks noGrp="1"/>
          </p:cNvSpPr>
          <p:nvPr>
            <p:ph type="title"/>
          </p:nvPr>
        </p:nvSpPr>
        <p:spPr>
          <a:xfrm>
            <a:off x="1148928" y="317500"/>
            <a:ext cx="10433472" cy="858838"/>
          </a:xfrm>
        </p:spPr>
        <p:txBody>
          <a:bodyPr/>
          <a:lstStyle>
            <a:lvl1pPr>
              <a:defRPr sz="3600" b="1">
                <a:solidFill>
                  <a:schemeClr val="tx2"/>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AFB8F2A9-7EF4-44E3-9A36-EDACF145B316}"/>
              </a:ext>
            </a:extLst>
          </p:cNvPr>
          <p:cNvSpPr/>
          <p:nvPr userDrawn="1"/>
        </p:nvSpPr>
        <p:spPr>
          <a:xfrm>
            <a:off x="3" y="1201738"/>
            <a:ext cx="338667" cy="568166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a:extLst>
              <a:ext uri="{FF2B5EF4-FFF2-40B4-BE49-F238E27FC236}">
                <a16:creationId xmlns:a16="http://schemas.microsoft.com/office/drawing/2014/main" id="{3C5FF34F-ECC8-4E4D-A7F2-3E99887DAD20}"/>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12" name="Content Placeholder 3">
            <a:extLst>
              <a:ext uri="{FF2B5EF4-FFF2-40B4-BE49-F238E27FC236}">
                <a16:creationId xmlns:a16="http://schemas.microsoft.com/office/drawing/2014/main" id="{77847E86-40F0-40B1-AE7C-1A210066B3CD}"/>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065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odule 7">
    <p:spTree>
      <p:nvGrpSpPr>
        <p:cNvPr id="1" name=""/>
        <p:cNvGrpSpPr/>
        <p:nvPr/>
      </p:nvGrpSpPr>
      <p:grpSpPr>
        <a:xfrm>
          <a:off x="0" y="0"/>
          <a:ext cx="0" cy="0"/>
          <a:chOff x="0" y="0"/>
          <a:chExt cx="0" cy="0"/>
        </a:xfrm>
      </p:grpSpPr>
      <p:sp>
        <p:nvSpPr>
          <p:cNvPr id="2" name="Title 1"/>
          <p:cNvSpPr>
            <a:spLocks noGrp="1"/>
          </p:cNvSpPr>
          <p:nvPr>
            <p:ph type="title"/>
          </p:nvPr>
        </p:nvSpPr>
        <p:spPr>
          <a:xfrm>
            <a:off x="1148928" y="317500"/>
            <a:ext cx="10433472" cy="858838"/>
          </a:xfrm>
        </p:spPr>
        <p:txBody>
          <a:bodyPr/>
          <a:lstStyle>
            <a:lvl1pPr>
              <a:defRPr sz="3600" b="1">
                <a:solidFill>
                  <a:schemeClr val="tx2"/>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AFB8F2A9-7EF4-44E3-9A36-EDACF145B316}"/>
              </a:ext>
            </a:extLst>
          </p:cNvPr>
          <p:cNvSpPr/>
          <p:nvPr userDrawn="1"/>
        </p:nvSpPr>
        <p:spPr>
          <a:xfrm>
            <a:off x="3" y="1201738"/>
            <a:ext cx="338667" cy="568166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a:extLst>
              <a:ext uri="{FF2B5EF4-FFF2-40B4-BE49-F238E27FC236}">
                <a16:creationId xmlns:a16="http://schemas.microsoft.com/office/drawing/2014/main" id="{69770D09-3EE3-4FCF-BF06-5E8ACC79D059}"/>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12" name="Content Placeholder 3">
            <a:extLst>
              <a:ext uri="{FF2B5EF4-FFF2-40B4-BE49-F238E27FC236}">
                <a16:creationId xmlns:a16="http://schemas.microsoft.com/office/drawing/2014/main" id="{DB2B20A5-27D0-4C6D-A67C-EFE345511DC9}"/>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3049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mj-lt"/>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mn-lt"/>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mn-lt"/>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mn-lt"/>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061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oll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Poll Question</a:t>
            </a:r>
            <a:endParaRPr lang="en-GB" dirty="0"/>
          </a:p>
        </p:txBody>
      </p:sp>
      <p:sp>
        <p:nvSpPr>
          <p:cNvPr id="3" name="Content Placeholder 2"/>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Graphic 5" descr="Clipboard with solid fill">
            <a:extLst>
              <a:ext uri="{FF2B5EF4-FFF2-40B4-BE49-F238E27FC236}">
                <a16:creationId xmlns:a16="http://schemas.microsoft.com/office/drawing/2014/main" id="{22CA54D2-69D6-4BE8-89BC-7E9704DD26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05139" y="82335"/>
            <a:ext cx="1494722" cy="1494722"/>
          </a:xfrm>
          <a:prstGeom prst="rect">
            <a:avLst/>
          </a:prstGeom>
        </p:spPr>
      </p:pic>
      <p:sp>
        <p:nvSpPr>
          <p:cNvPr id="7" name="Rectangle 6">
            <a:extLst>
              <a:ext uri="{FF2B5EF4-FFF2-40B4-BE49-F238E27FC236}">
                <a16:creationId xmlns:a16="http://schemas.microsoft.com/office/drawing/2014/main" id="{52DE613E-DCFD-4111-BB99-5844A398EBD5}"/>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216296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ll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Poll Answer</a:t>
            </a:r>
            <a:endParaRPr lang="en-GB" dirty="0"/>
          </a:p>
        </p:txBody>
      </p:sp>
      <p:pic>
        <p:nvPicPr>
          <p:cNvPr id="6" name="Graphic 5" descr="Clipboard with solid fill">
            <a:extLst>
              <a:ext uri="{FF2B5EF4-FFF2-40B4-BE49-F238E27FC236}">
                <a16:creationId xmlns:a16="http://schemas.microsoft.com/office/drawing/2014/main" id="{22CA54D2-69D6-4BE8-89BC-7E9704DD26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05139" y="82335"/>
            <a:ext cx="1494722" cy="1494722"/>
          </a:xfrm>
          <a:prstGeom prst="rect">
            <a:avLst/>
          </a:prstGeom>
        </p:spPr>
      </p:pic>
      <p:pic>
        <p:nvPicPr>
          <p:cNvPr id="5" name="Graphic 4" descr="Checkmark with solid fill">
            <a:extLst>
              <a:ext uri="{FF2B5EF4-FFF2-40B4-BE49-F238E27FC236}">
                <a16:creationId xmlns:a16="http://schemas.microsoft.com/office/drawing/2014/main" id="{ADC3CC31-0272-4998-B0B2-BABB09864F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87798" y="542767"/>
            <a:ext cx="735639" cy="735639"/>
          </a:xfrm>
          <a:prstGeom prst="rect">
            <a:avLst/>
          </a:prstGeom>
        </p:spPr>
      </p:pic>
      <p:sp>
        <p:nvSpPr>
          <p:cNvPr id="8" name="Content Placeholder 2">
            <a:extLst>
              <a:ext uri="{FF2B5EF4-FFF2-40B4-BE49-F238E27FC236}">
                <a16:creationId xmlns:a16="http://schemas.microsoft.com/office/drawing/2014/main" id="{34482265-397C-4D97-8F08-3FA75F7EA93F}"/>
              </a:ext>
            </a:extLst>
          </p:cNvPr>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7210A971-5A21-4F98-9253-F5C65BA90C38}"/>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115487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Scenario</a:t>
            </a:r>
            <a:endParaRPr lang="en-GB" dirty="0"/>
          </a:p>
        </p:txBody>
      </p:sp>
      <p:pic>
        <p:nvPicPr>
          <p:cNvPr id="6" name="Graphic 5" descr="Performance Curtains outline">
            <a:extLst>
              <a:ext uri="{FF2B5EF4-FFF2-40B4-BE49-F238E27FC236}">
                <a16:creationId xmlns:a16="http://schemas.microsoft.com/office/drawing/2014/main" id="{C2B3EA5E-933F-4453-AA46-B7B9A9E05B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95878" y="128624"/>
            <a:ext cx="1494722" cy="1494722"/>
          </a:xfrm>
          <a:prstGeom prst="rect">
            <a:avLst/>
          </a:prstGeom>
        </p:spPr>
      </p:pic>
      <p:sp>
        <p:nvSpPr>
          <p:cNvPr id="8" name="Content Placeholder 2">
            <a:extLst>
              <a:ext uri="{FF2B5EF4-FFF2-40B4-BE49-F238E27FC236}">
                <a16:creationId xmlns:a16="http://schemas.microsoft.com/office/drawing/2014/main" id="{63F5C7ED-E77B-4DD0-B922-9690626C5A08}"/>
              </a:ext>
            </a:extLst>
          </p:cNvPr>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8DDEA8C9-22A4-453A-A217-B6B682739706}"/>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143007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Discuss</a:t>
            </a:r>
            <a:endParaRPr lang="en-GB" dirty="0"/>
          </a:p>
        </p:txBody>
      </p:sp>
      <p:grpSp>
        <p:nvGrpSpPr>
          <p:cNvPr id="4" name="Group 3" descr="Icon credit: discuss by ahmad from the Noun Project">
            <a:extLst>
              <a:ext uri="{FF2B5EF4-FFF2-40B4-BE49-F238E27FC236}">
                <a16:creationId xmlns:a16="http://schemas.microsoft.com/office/drawing/2014/main" id="{5B4A87C7-3AFD-4A9E-BB37-9D61261E73D8}"/>
              </a:ext>
            </a:extLst>
          </p:cNvPr>
          <p:cNvGrpSpPr/>
          <p:nvPr userDrawn="1"/>
        </p:nvGrpSpPr>
        <p:grpSpPr>
          <a:xfrm>
            <a:off x="9504075" y="188259"/>
            <a:ext cx="2078325" cy="1411942"/>
            <a:chOff x="9401175" y="265588"/>
            <a:chExt cx="2078326" cy="1411942"/>
          </a:xfrm>
        </p:grpSpPr>
        <p:pic>
          <p:nvPicPr>
            <p:cNvPr id="5" name="Graphic 4">
              <a:extLst>
                <a:ext uri="{FF2B5EF4-FFF2-40B4-BE49-F238E27FC236}">
                  <a16:creationId xmlns:a16="http://schemas.microsoft.com/office/drawing/2014/main" id="{E44D2BEE-0223-4554-8300-0FBA32F29594}"/>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28830"/>
            <a:stretch/>
          </p:blipFill>
          <p:spPr>
            <a:xfrm>
              <a:off x="9804776" y="534529"/>
              <a:ext cx="1284804" cy="1143001"/>
            </a:xfrm>
            <a:prstGeom prst="rect">
              <a:avLst/>
            </a:prstGeom>
          </p:spPr>
        </p:pic>
        <p:sp>
          <p:nvSpPr>
            <p:cNvPr id="6" name="Speech Bubble: Oval 5">
              <a:extLst>
                <a:ext uri="{FF2B5EF4-FFF2-40B4-BE49-F238E27FC236}">
                  <a16:creationId xmlns:a16="http://schemas.microsoft.com/office/drawing/2014/main" id="{6F257AAA-993C-479E-9342-401AE25AC3ED}"/>
                </a:ext>
              </a:extLst>
            </p:cNvPr>
            <p:cNvSpPr/>
            <p:nvPr/>
          </p:nvSpPr>
          <p:spPr>
            <a:xfrm>
              <a:off x="10877375" y="365408"/>
              <a:ext cx="602126" cy="338241"/>
            </a:xfrm>
            <a:prstGeom prst="wedgeEllipseCallout">
              <a:avLst>
                <a:gd name="adj1" fmla="val -31656"/>
                <a:gd name="adj2" fmla="val 73065"/>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Speech Bubble: Oval 6">
              <a:extLst>
                <a:ext uri="{FF2B5EF4-FFF2-40B4-BE49-F238E27FC236}">
                  <a16:creationId xmlns:a16="http://schemas.microsoft.com/office/drawing/2014/main" id="{C15F8E6C-B80C-407C-B9A4-2AFF901F1250}"/>
                </a:ext>
              </a:extLst>
            </p:cNvPr>
            <p:cNvSpPr/>
            <p:nvPr/>
          </p:nvSpPr>
          <p:spPr>
            <a:xfrm>
              <a:off x="10146115" y="265588"/>
              <a:ext cx="602126" cy="338241"/>
            </a:xfrm>
            <a:prstGeom prst="wedgeEllipseCallout">
              <a:avLst>
                <a:gd name="adj1" fmla="val 1161"/>
                <a:gd name="adj2" fmla="val 86117"/>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Speech Bubble: Oval 7">
              <a:extLst>
                <a:ext uri="{FF2B5EF4-FFF2-40B4-BE49-F238E27FC236}">
                  <a16:creationId xmlns:a16="http://schemas.microsoft.com/office/drawing/2014/main" id="{859CC60B-6947-4A05-8EFA-7B60C8E7D174}"/>
                </a:ext>
              </a:extLst>
            </p:cNvPr>
            <p:cNvSpPr/>
            <p:nvPr/>
          </p:nvSpPr>
          <p:spPr>
            <a:xfrm>
              <a:off x="9401175" y="366652"/>
              <a:ext cx="602126" cy="338241"/>
            </a:xfrm>
            <a:prstGeom prst="wedgeEllipseCallout">
              <a:avLst>
                <a:gd name="adj1" fmla="val 49689"/>
                <a:gd name="adj2" fmla="val 55664"/>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sp>
        <p:nvSpPr>
          <p:cNvPr id="12" name="Content Placeholder 2">
            <a:extLst>
              <a:ext uri="{FF2B5EF4-FFF2-40B4-BE49-F238E27FC236}">
                <a16:creationId xmlns:a16="http://schemas.microsoft.com/office/drawing/2014/main" id="{ED6798A5-ED72-46CB-8123-9EA66A1C0CFB}"/>
              </a:ext>
            </a:extLst>
          </p:cNvPr>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9F55F3A9-B373-47CE-A984-58BAC088178D}"/>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398416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Activi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endParaRPr lang="en-GB" dirty="0"/>
          </a:p>
        </p:txBody>
      </p:sp>
      <p:sp>
        <p:nvSpPr>
          <p:cNvPr id="12" name="Content Placeholder 2">
            <a:extLst>
              <a:ext uri="{FF2B5EF4-FFF2-40B4-BE49-F238E27FC236}">
                <a16:creationId xmlns:a16="http://schemas.microsoft.com/office/drawing/2014/main" id="{ED6798A5-ED72-46CB-8123-9EA66A1C0CFB}"/>
              </a:ext>
            </a:extLst>
          </p:cNvPr>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9F55F3A9-B373-47CE-A984-58BAC088178D}"/>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275903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3001"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500">
                <a:solidFill>
                  <a:schemeClr val="tx1">
                    <a:tint val="75000"/>
                  </a:schemeClr>
                </a:solidFill>
              </a:defRPr>
            </a:lvl1pPr>
            <a:lvl2pPr marL="342913" indent="0">
              <a:buNone/>
              <a:defRPr sz="1349">
                <a:solidFill>
                  <a:schemeClr val="tx1">
                    <a:tint val="75000"/>
                  </a:schemeClr>
                </a:solidFill>
              </a:defRPr>
            </a:lvl2pPr>
            <a:lvl3pPr marL="685827" indent="0">
              <a:buNone/>
              <a:defRPr sz="1200">
                <a:solidFill>
                  <a:schemeClr val="tx1">
                    <a:tint val="75000"/>
                  </a:schemeClr>
                </a:solidFill>
              </a:defRPr>
            </a:lvl3pPr>
            <a:lvl4pPr marL="1028738" indent="0">
              <a:buNone/>
              <a:defRPr sz="1051">
                <a:solidFill>
                  <a:schemeClr val="tx1">
                    <a:tint val="75000"/>
                  </a:schemeClr>
                </a:solidFill>
              </a:defRPr>
            </a:lvl4pPr>
            <a:lvl5pPr marL="1371651" indent="0">
              <a:buNone/>
              <a:defRPr sz="1051">
                <a:solidFill>
                  <a:schemeClr val="tx1">
                    <a:tint val="75000"/>
                  </a:schemeClr>
                </a:solidFill>
              </a:defRPr>
            </a:lvl5pPr>
            <a:lvl6pPr marL="1714564" indent="0">
              <a:buNone/>
              <a:defRPr sz="1051">
                <a:solidFill>
                  <a:schemeClr val="tx1">
                    <a:tint val="75000"/>
                  </a:schemeClr>
                </a:solidFill>
              </a:defRPr>
            </a:lvl6pPr>
            <a:lvl7pPr marL="2057478" indent="0">
              <a:buNone/>
              <a:defRPr sz="1051">
                <a:solidFill>
                  <a:schemeClr val="tx1">
                    <a:tint val="75000"/>
                  </a:schemeClr>
                </a:solidFill>
              </a:defRPr>
            </a:lvl7pPr>
            <a:lvl8pPr marL="2400391" indent="0">
              <a:buNone/>
              <a:defRPr sz="1051">
                <a:solidFill>
                  <a:schemeClr val="tx1">
                    <a:tint val="75000"/>
                  </a:schemeClr>
                </a:solidFill>
              </a:defRPr>
            </a:lvl8pPr>
            <a:lvl9pPr marL="2743304"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465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1"/>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1"/>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65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4" y="274638"/>
            <a:ext cx="10382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1200154" y="1600203"/>
            <a:ext cx="103822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0" name="Rectangle 19"/>
          <p:cNvSpPr/>
          <p:nvPr/>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Tree>
    <p:extLst>
      <p:ext uri="{BB962C8B-B14F-4D97-AF65-F5344CB8AC3E}">
        <p14:creationId xmlns:p14="http://schemas.microsoft.com/office/powerpoint/2010/main" val="58589072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912" r:id="rId3"/>
    <p:sldLayoutId id="2147483915" r:id="rId4"/>
    <p:sldLayoutId id="2147483913" r:id="rId5"/>
    <p:sldLayoutId id="2147483914" r:id="rId6"/>
    <p:sldLayoutId id="2147483916"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97" r:id="rId17"/>
    <p:sldLayoutId id="2147483898" r:id="rId18"/>
    <p:sldLayoutId id="2147483899" r:id="rId19"/>
    <p:sldLayoutId id="2147483900" r:id="rId20"/>
    <p:sldLayoutId id="2147483909" r:id="rId21"/>
    <p:sldLayoutId id="2147483910" r:id="rId22"/>
    <p:sldLayoutId id="2147483911" r:id="rId23"/>
    <p:sldLayoutId id="2147483917" r:id="rId24"/>
  </p:sldLayoutIdLst>
  <p:hf hdr="0" ftr="0" dt="0"/>
  <p:txStyles>
    <p:titleStyle>
      <a:lvl1pPr algn="l" rtl="0" eaLnBrk="1" fontAlgn="base" hangingPunct="1">
        <a:spcBef>
          <a:spcPct val="0"/>
        </a:spcBef>
        <a:spcAft>
          <a:spcPct val="0"/>
        </a:spcAft>
        <a:defRPr sz="4201" b="1" kern="1200">
          <a:solidFill>
            <a:schemeClr val="tx2"/>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pitchFamily="34" charset="0"/>
        </a:defRPr>
      </a:lvl2pPr>
      <a:lvl3pPr algn="ctr" rtl="0" eaLnBrk="1" fontAlgn="base" hangingPunct="1">
        <a:spcBef>
          <a:spcPct val="0"/>
        </a:spcBef>
        <a:spcAft>
          <a:spcPct val="0"/>
        </a:spcAft>
        <a:defRPr sz="3300">
          <a:solidFill>
            <a:schemeClr val="tx1"/>
          </a:solidFill>
          <a:latin typeface="Calibri" panose="020F0502020204030204" pitchFamily="34" charset="0"/>
        </a:defRPr>
      </a:lvl3pPr>
      <a:lvl4pPr algn="ctr" rtl="0" eaLnBrk="1" fontAlgn="base" hangingPunct="1">
        <a:spcBef>
          <a:spcPct val="0"/>
        </a:spcBef>
        <a:spcAft>
          <a:spcPct val="0"/>
        </a:spcAft>
        <a:defRPr sz="3300">
          <a:solidFill>
            <a:schemeClr val="tx1"/>
          </a:solidFill>
          <a:latin typeface="Calibri" panose="020F0502020204030204" pitchFamily="34" charset="0"/>
        </a:defRPr>
      </a:lvl4pPr>
      <a:lvl5pPr algn="ctr" rtl="0" eaLnBrk="1" fontAlgn="base" hangingPunct="1">
        <a:spcBef>
          <a:spcPct val="0"/>
        </a:spcBef>
        <a:spcAft>
          <a:spcPct val="0"/>
        </a:spcAft>
        <a:defRPr sz="3300">
          <a:solidFill>
            <a:schemeClr val="tx1"/>
          </a:solidFill>
          <a:latin typeface="Calibri" panose="020F0502020204030204" pitchFamily="34" charset="0"/>
        </a:defRPr>
      </a:lvl5pPr>
      <a:lvl6pPr marL="342913" algn="ctr" rtl="0" eaLnBrk="1" fontAlgn="base" hangingPunct="1">
        <a:spcBef>
          <a:spcPct val="0"/>
        </a:spcBef>
        <a:spcAft>
          <a:spcPct val="0"/>
        </a:spcAft>
        <a:defRPr sz="3300">
          <a:solidFill>
            <a:schemeClr val="tx1"/>
          </a:solidFill>
          <a:latin typeface="Calibri" panose="020F0502020204030204" pitchFamily="34" charset="0"/>
        </a:defRPr>
      </a:lvl6pPr>
      <a:lvl7pPr marL="685827" algn="ctr" rtl="0" eaLnBrk="1" fontAlgn="base" hangingPunct="1">
        <a:spcBef>
          <a:spcPct val="0"/>
        </a:spcBef>
        <a:spcAft>
          <a:spcPct val="0"/>
        </a:spcAft>
        <a:defRPr sz="3300">
          <a:solidFill>
            <a:schemeClr val="tx1"/>
          </a:solidFill>
          <a:latin typeface="Calibri" panose="020F0502020204030204" pitchFamily="34" charset="0"/>
        </a:defRPr>
      </a:lvl7pPr>
      <a:lvl8pPr marL="1028738" algn="ctr" rtl="0" eaLnBrk="1" fontAlgn="base" hangingPunct="1">
        <a:spcBef>
          <a:spcPct val="0"/>
        </a:spcBef>
        <a:spcAft>
          <a:spcPct val="0"/>
        </a:spcAft>
        <a:defRPr sz="3300">
          <a:solidFill>
            <a:schemeClr val="tx1"/>
          </a:solidFill>
          <a:latin typeface="Calibri" panose="020F0502020204030204" pitchFamily="34" charset="0"/>
        </a:defRPr>
      </a:lvl8pPr>
      <a:lvl9pPr marL="1371651" algn="ctr" rtl="0" eaLnBrk="1" fontAlgn="base" hangingPunct="1">
        <a:spcBef>
          <a:spcPct val="0"/>
        </a:spcBef>
        <a:spcAft>
          <a:spcPct val="0"/>
        </a:spcAft>
        <a:defRPr sz="3300">
          <a:solidFill>
            <a:schemeClr val="tx1"/>
          </a:solidFill>
          <a:latin typeface="Calibri" panose="020F0502020204030204" pitchFamily="34" charset="0"/>
        </a:defRPr>
      </a:lvl9pPr>
    </p:titleStyle>
    <p:bodyStyle>
      <a:lvl1pPr marL="257185" indent="-25718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34" indent="-214321" algn="l" rtl="0" eaLnBrk="1" fontAlgn="base" hangingPunct="1">
        <a:lnSpc>
          <a:spcPct val="95000"/>
        </a:lnSpc>
        <a:spcBef>
          <a:spcPts val="601"/>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84" indent="-171456" algn="l" rtl="0" eaLnBrk="1" fontAlgn="base" hangingPunct="1">
        <a:lnSpc>
          <a:spcPct val="95000"/>
        </a:lnSpc>
        <a:spcBef>
          <a:spcPts val="601"/>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95" indent="-171456" algn="l" rtl="0" eaLnBrk="1" fontAlgn="base" hangingPunct="1">
        <a:lnSpc>
          <a:spcPct val="95000"/>
        </a:lnSpc>
        <a:spcBef>
          <a:spcPts val="601"/>
        </a:spcBef>
        <a:spcAft>
          <a:spcPct val="0"/>
        </a:spcAft>
        <a:buFont typeface="Calibri" panose="020F0502020204030204" pitchFamily="34" charset="0"/>
        <a:buChar char="-"/>
        <a:defRPr sz="1801" kern="1200">
          <a:solidFill>
            <a:schemeClr val="tx1"/>
          </a:solidFill>
          <a:latin typeface="+mn-lt"/>
          <a:ea typeface="+mn-ea"/>
          <a:cs typeface="+mn-cs"/>
        </a:defRPr>
      </a:lvl4pPr>
      <a:lvl5pPr marL="1543107" indent="-171456" algn="l" rtl="0" eaLnBrk="1" fontAlgn="base" hangingPunct="1">
        <a:lnSpc>
          <a:spcPct val="95000"/>
        </a:lnSpc>
        <a:spcBef>
          <a:spcPts val="601"/>
        </a:spcBef>
        <a:spcAft>
          <a:spcPct val="0"/>
        </a:spcAft>
        <a:buFont typeface="Calibri" panose="020F0502020204030204" pitchFamily="34" charset="0"/>
        <a:buChar char="-"/>
        <a:defRPr sz="1600" kern="1200">
          <a:solidFill>
            <a:schemeClr val="tx1"/>
          </a:solidFill>
          <a:latin typeface="+mn-lt"/>
          <a:ea typeface="+mn-ea"/>
          <a:cs typeface="+mn-cs"/>
        </a:defRPr>
      </a:lvl5pPr>
      <a:lvl6pPr marL="1886020"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35"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45"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60"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27" rtl="0" eaLnBrk="1" latinLnBrk="0" hangingPunct="1">
        <a:defRPr sz="1349" kern="1200">
          <a:solidFill>
            <a:schemeClr val="tx1"/>
          </a:solidFill>
          <a:latin typeface="+mn-lt"/>
          <a:ea typeface="+mn-ea"/>
          <a:cs typeface="+mn-cs"/>
        </a:defRPr>
      </a:lvl1pPr>
      <a:lvl2pPr marL="342913" algn="l" defTabSz="685827" rtl="0" eaLnBrk="1" latinLnBrk="0" hangingPunct="1">
        <a:defRPr sz="1349" kern="1200">
          <a:solidFill>
            <a:schemeClr val="tx1"/>
          </a:solidFill>
          <a:latin typeface="+mn-lt"/>
          <a:ea typeface="+mn-ea"/>
          <a:cs typeface="+mn-cs"/>
        </a:defRPr>
      </a:lvl2pPr>
      <a:lvl3pPr marL="685827" algn="l" defTabSz="685827" rtl="0" eaLnBrk="1" latinLnBrk="0" hangingPunct="1">
        <a:defRPr sz="1349" kern="1200">
          <a:solidFill>
            <a:schemeClr val="tx1"/>
          </a:solidFill>
          <a:latin typeface="+mn-lt"/>
          <a:ea typeface="+mn-ea"/>
          <a:cs typeface="+mn-cs"/>
        </a:defRPr>
      </a:lvl3pPr>
      <a:lvl4pPr marL="1028738" algn="l" defTabSz="685827" rtl="0" eaLnBrk="1" latinLnBrk="0" hangingPunct="1">
        <a:defRPr sz="1349" kern="1200">
          <a:solidFill>
            <a:schemeClr val="tx1"/>
          </a:solidFill>
          <a:latin typeface="+mn-lt"/>
          <a:ea typeface="+mn-ea"/>
          <a:cs typeface="+mn-cs"/>
        </a:defRPr>
      </a:lvl4pPr>
      <a:lvl5pPr marL="1371651" algn="l" defTabSz="685827" rtl="0" eaLnBrk="1" latinLnBrk="0" hangingPunct="1">
        <a:defRPr sz="1349" kern="1200">
          <a:solidFill>
            <a:schemeClr val="tx1"/>
          </a:solidFill>
          <a:latin typeface="+mn-lt"/>
          <a:ea typeface="+mn-ea"/>
          <a:cs typeface="+mn-cs"/>
        </a:defRPr>
      </a:lvl5pPr>
      <a:lvl6pPr marL="1714564" algn="l" defTabSz="685827" rtl="0" eaLnBrk="1" latinLnBrk="0" hangingPunct="1">
        <a:defRPr sz="1349" kern="1200">
          <a:solidFill>
            <a:schemeClr val="tx1"/>
          </a:solidFill>
          <a:latin typeface="+mn-lt"/>
          <a:ea typeface="+mn-ea"/>
          <a:cs typeface="+mn-cs"/>
        </a:defRPr>
      </a:lvl6pPr>
      <a:lvl7pPr marL="2057478" algn="l" defTabSz="685827" rtl="0" eaLnBrk="1" latinLnBrk="0" hangingPunct="1">
        <a:defRPr sz="1349" kern="1200">
          <a:solidFill>
            <a:schemeClr val="tx1"/>
          </a:solidFill>
          <a:latin typeface="+mn-lt"/>
          <a:ea typeface="+mn-ea"/>
          <a:cs typeface="+mn-cs"/>
        </a:defRPr>
      </a:lvl7pPr>
      <a:lvl8pPr marL="2400391" algn="l" defTabSz="685827" rtl="0" eaLnBrk="1" latinLnBrk="0" hangingPunct="1">
        <a:defRPr sz="1349" kern="1200">
          <a:solidFill>
            <a:schemeClr val="tx1"/>
          </a:solidFill>
          <a:latin typeface="+mn-lt"/>
          <a:ea typeface="+mn-ea"/>
          <a:cs typeface="+mn-cs"/>
        </a:defRPr>
      </a:lvl8pPr>
      <a:lvl9pPr marL="2743304" algn="l" defTabSz="685827"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2.xml"/><Relationship Id="rId1" Type="http://schemas.openxmlformats.org/officeDocument/2006/relationships/slideLayout" Target="../slideLayouts/slideLayout18.xml"/><Relationship Id="rId4" Type="http://schemas.openxmlformats.org/officeDocument/2006/relationships/image" Target="../media/image17.sv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9.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9.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9.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9.xml"/></Relationships>
</file>

<file path=ppt/slides/_rels/slide20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9.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9.xml"/></Relationships>
</file>

<file path=ppt/slides/_rels/slide2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1.xml"/><Relationship Id="rId1" Type="http://schemas.openxmlformats.org/officeDocument/2006/relationships/slideLayout" Target="../slideLayouts/slideLayout1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2.xml"/><Relationship Id="rId1" Type="http://schemas.openxmlformats.org/officeDocument/2006/relationships/slideLayout" Target="../slideLayouts/slideLayout19.xml"/><Relationship Id="rId4" Type="http://schemas.openxmlformats.org/officeDocument/2006/relationships/image" Target="../media/image25.svg"/></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0.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0.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0.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0.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0.xml"/><Relationship Id="rId1" Type="http://schemas.openxmlformats.org/officeDocument/2006/relationships/slideLayout" Target="../slideLayouts/slideLayout20.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1.xml"/></Relationships>
</file>

<file path=ppt/slides/_rels/slide24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player.vimeo.com/video/281161848?app_id=122963" TargetMode="External"/></Relationships>
</file>

<file path=ppt/slides/_rels/slide2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6.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7.svg"/><Relationship Id="rId4" Type="http://schemas.openxmlformats.org/officeDocument/2006/relationships/diagramLayout" Target="../diagrams/layout2.xml"/><Relationship Id="rId9" Type="http://schemas.openxmlformats.org/officeDocument/2006/relationships/image" Target="../media/image36.sv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7.xml"/><Relationship Id="rId1" Type="http://schemas.openxmlformats.org/officeDocument/2006/relationships/slideLayout" Target="../slideLayouts/slideLayout21.xml"/><Relationship Id="rId6" Type="http://schemas.openxmlformats.org/officeDocument/2006/relationships/diagramColors" Target="../diagrams/colors3.xml"/><Relationship Id="rId11" Type="http://schemas.openxmlformats.org/officeDocument/2006/relationships/image" Target="../media/image37.svg"/><Relationship Id="rId5" Type="http://schemas.openxmlformats.org/officeDocument/2006/relationships/diagramQuickStyle" Target="../diagrams/quickStyle3.xml"/><Relationship Id="rId10" Type="http://schemas.openxmlformats.org/officeDocument/2006/relationships/image" Target="../media/image35.png"/><Relationship Id="rId4" Type="http://schemas.openxmlformats.org/officeDocument/2006/relationships/diagramLayout" Target="../diagrams/layout3.xml"/><Relationship Id="rId9" Type="http://schemas.openxmlformats.org/officeDocument/2006/relationships/image" Target="../media/image39.svg"/></Relationships>
</file>

<file path=ppt/slides/_rels/slide25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8.png"/><Relationship Id="rId7" Type="http://schemas.openxmlformats.org/officeDocument/2006/relationships/diagramQuickStyle" Target="../diagrams/quickStyle4.xml"/><Relationship Id="rId2" Type="http://schemas.openxmlformats.org/officeDocument/2006/relationships/notesSlide" Target="../notesSlides/notesSlide138.xml"/><Relationship Id="rId1" Type="http://schemas.openxmlformats.org/officeDocument/2006/relationships/slideLayout" Target="../slideLayouts/slideLayout21.xml"/><Relationship Id="rId6" Type="http://schemas.openxmlformats.org/officeDocument/2006/relationships/diagramLayout" Target="../diagrams/layout4.xml"/><Relationship Id="rId11" Type="http://schemas.openxmlformats.org/officeDocument/2006/relationships/image" Target="../media/image37.svg"/><Relationship Id="rId5" Type="http://schemas.openxmlformats.org/officeDocument/2006/relationships/diagramData" Target="../diagrams/data4.xml"/><Relationship Id="rId10" Type="http://schemas.openxmlformats.org/officeDocument/2006/relationships/image" Target="../media/image35.png"/><Relationship Id="rId4" Type="http://schemas.openxmlformats.org/officeDocument/2006/relationships/image" Target="../media/image39.svg"/><Relationship Id="rId9" Type="http://schemas.microsoft.com/office/2007/relationships/diagramDrawing" Target="../diagrams/drawing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svg"/><Relationship Id="rId2" Type="http://schemas.openxmlformats.org/officeDocument/2006/relationships/notesSlide" Target="../notesSlides/notesSlide139.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9.svg"/><Relationship Id="rId4" Type="http://schemas.openxmlformats.org/officeDocument/2006/relationships/image" Target="../media/image36.svg"/></Relationships>
</file>

<file path=ppt/slides/_rels/slide26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7.svg"/><Relationship Id="rId2" Type="http://schemas.openxmlformats.org/officeDocument/2006/relationships/notesSlide" Target="../notesSlides/notesSlide140.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9.svg"/><Relationship Id="rId4" Type="http://schemas.openxmlformats.org/officeDocument/2006/relationships/image" Target="../media/image38.png"/></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3.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4.sv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26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2.xml"/></Relationships>
</file>

<file path=ppt/slides/_rels/slide2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7.xml"/><Relationship Id="rId1" Type="http://schemas.openxmlformats.org/officeDocument/2006/relationships/slideLayout" Target="../slideLayouts/slideLayout22.xml"/></Relationships>
</file>

<file path=ppt/slides/_rels/slide2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8.xml"/><Relationship Id="rId1" Type="http://schemas.openxmlformats.org/officeDocument/2006/relationships/slideLayout" Target="../slideLayouts/slideLayout2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3.xml"/></Relationships>
</file>

<file path=ppt/slides/_rels/slide299.xml.rels><?xml version="1.0" encoding="UTF-8" standalone="yes"?>
<Relationships xmlns="http://schemas.openxmlformats.org/package/2006/relationships"><Relationship Id="rId3" Type="http://schemas.openxmlformats.org/officeDocument/2006/relationships/hyperlink" Target="hivoralprep.org" TargetMode="External"/><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www.who.int/publications/i/item/9789240031593" TargetMode="External"/><Relationship Id="rId2" Type="http://schemas.openxmlformats.org/officeDocument/2006/relationships/notesSlide" Target="../notesSlides/notesSlide154.xml"/><Relationship Id="rId1" Type="http://schemas.openxmlformats.org/officeDocument/2006/relationships/slideLayout" Target="../slideLayouts/slideLayout2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2.xml.rels><?xml version="1.0" encoding="UTF-8" standalone="yes"?>
<Relationships xmlns="http://schemas.openxmlformats.org/package/2006/relationships"><Relationship Id="rId8" Type="http://schemas.openxmlformats.org/officeDocument/2006/relationships/hyperlink" Target="https://www.aides.org/sites/default/files/Aides/bloc_telechargement/aides_guide_prep_2018_fr.pdf" TargetMode="External"/><Relationship Id="rId13" Type="http://schemas.openxmlformats.org/officeDocument/2006/relationships/hyperlink" Target="https://ashm.org.au/resources/hiv-resources-list/prep-guidelines-2019/" TargetMode="External"/><Relationship Id="rId3" Type="http://schemas.openxmlformats.org/officeDocument/2006/relationships/hyperlink" Target="https://www1.nyc.gov/assets/doh/downloads/pdf/ah/prep-on-demand-dosing-guidance.pdf" TargetMode="External"/><Relationship Id="rId7" Type="http://schemas.openxmlformats.org/officeDocument/2006/relationships/hyperlink" Target="https://www.aides.org/sites/default/files/Aides/bloc_telechargement/aides_guide_prep_2018_en.pdf" TargetMode="External"/><Relationship Id="rId12" Type="http://schemas.openxmlformats.org/officeDocument/2006/relationships/hyperlink" Target="https://www.pan.org.au/how-to" TargetMode="External"/><Relationship Id="rId2" Type="http://schemas.openxmlformats.org/officeDocument/2006/relationships/hyperlink" Target="https://www.sfaf.org/services/prep-pep/prep-2-1-1/" TargetMode="External"/><Relationship Id="rId1" Type="http://schemas.openxmlformats.org/officeDocument/2006/relationships/slideLayout" Target="../slideLayouts/slideLayout23.xml"/><Relationship Id="rId6" Type="http://schemas.openxmlformats.org/officeDocument/2006/relationships/hyperlink" Target="http://i-base.info/guides/wp-content/uploads/2019/11/UK-guide-to-PrEP-Nov-2019-FINAL.pdf" TargetMode="External"/><Relationship Id="rId11" Type="http://schemas.openxmlformats.org/officeDocument/2006/relationships/hyperlink" Target="https://www.youtube.com/watch?v=3sFF0o7J7ik" TargetMode="External"/><Relationship Id="rId5" Type="http://schemas.openxmlformats.org/officeDocument/2006/relationships/hyperlink" Target="https://drive.google.com/open?id=1Fy3uVxBDs4dj6qSXWyZqVRx_cPaf-V1j" TargetMode="External"/><Relationship Id="rId10" Type="http://schemas.openxmlformats.org/officeDocument/2006/relationships/hyperlink" Target="https://www.dropbox.com/s/0agvs69bzhhsdi2/D%C3%A9pliant%20PrEP4Love%20-%20Anglais%20-%20Version%20HSH.pdf?dl=0" TargetMode="External"/><Relationship Id="rId4" Type="http://schemas.openxmlformats.org/officeDocument/2006/relationships/hyperlink" Target="https://www.cdph.ca.gov/Programs/CID/DOA/CDPH%20Document%20Library/PrEP211_101019_ADA.pdf" TargetMode="External"/><Relationship Id="rId9" Type="http://schemas.openxmlformats.org/officeDocument/2006/relationships/hyperlink" Target="https://www.dropbox.com/s/bbeqaj5umhtjlj6/2018%20-%20AIDES%20-%20Guide%20PrEP%20pour%20les%20pharmaciens.pdf?dl=0" TargetMode="External"/><Relationship Id="rId14" Type="http://schemas.openxmlformats.org/officeDocument/2006/relationships/hyperlink" Target="https://ashm.org.au/resources/hiv-resources-list/decision-making-in-prep/" TargetMode="External"/></Relationships>
</file>

<file path=ppt/slides/_rels/slide303.xml.rels><?xml version="1.0" encoding="UTF-8" standalone="yes"?>
<Relationships xmlns="http://schemas.openxmlformats.org/package/2006/relationships"><Relationship Id="rId3" Type="http://schemas.openxmlformats.org/officeDocument/2006/relationships/hyperlink" Target="https://www.ncbi.nlm.nih.gov/pubmed/26624850" TargetMode="External"/><Relationship Id="rId2" Type="http://schemas.openxmlformats.org/officeDocument/2006/relationships/hyperlink" Target="https://pubmed.ncbi.nlm.nih.gov/31965523/" TargetMode="External"/><Relationship Id="rId1" Type="http://schemas.openxmlformats.org/officeDocument/2006/relationships/slideLayout" Target="../slideLayouts/slideLayout23.xml"/><Relationship Id="rId6" Type="http://schemas.openxmlformats.org/officeDocument/2006/relationships/hyperlink" Target="https://www.ncbi.nlm.nih.gov/pmc/articles/PMC6612821/pdf/ofz287.pdf" TargetMode="External"/><Relationship Id="rId5" Type="http://schemas.openxmlformats.org/officeDocument/2006/relationships/hyperlink" Target="https://www.croiconference.org/abstract/using-a-mobile-app-and-dried-blot-spots-to-assess-adherence-to-event-driven-prep/" TargetMode="External"/><Relationship Id="rId4" Type="http://schemas.openxmlformats.org/officeDocument/2006/relationships/hyperlink" Target="https://www.ncbi.nlm.nih.gov/pubmed/28747274" TargetMode="Externa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prepwatch.org/resource/global-prep-tracker/" TargetMode="Externa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hyperlink" Target="https://ssrn.com/abstract=3899107"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hyperlink" Target="https://dx.doi.org/10.2139/ssrn.3899107"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7.xml"/><Relationship Id="rId5" Type="http://schemas.openxmlformats.org/officeDocument/2006/relationships/hyperlink" Target="https://dx.doi.org/10.2139/ssrn.3899107" TargetMode="External"/><Relationship Id="rId4" Type="http://schemas.openxmlformats.org/officeDocument/2006/relationships/hyperlink" Target="https://ssrn.com/abstract=3899107"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hyperlink" Target="http://apps.who.int/iris/bitstream/handle/10665/258509/WHO-HIV-2017.27-eng.pdf?sequence=1"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hyperlink" Target="https://www.aidsmap.com/about-hiv/interactions-between-prep-and-gender-affirming-hormone-therapy" TargetMode="Externa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17.sv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DFE51-BCD5-4CF4-AF9A-0C817B927D44}"/>
              </a:ext>
            </a:extLst>
          </p:cNvPr>
          <p:cNvSpPr>
            <a:spLocks noGrp="1"/>
          </p:cNvSpPr>
          <p:nvPr>
            <p:ph type="ctrTitle"/>
          </p:nvPr>
        </p:nvSpPr>
        <p:spPr/>
        <p:txBody>
          <a:bodyPr/>
          <a:lstStyle/>
          <a:p>
            <a:r>
              <a:rPr lang="en-US" dirty="0"/>
              <a:t>Training for Providers on the Use of Oral Pre-exposure Prophylaxis for the Prevention of HIV</a:t>
            </a:r>
            <a:endParaRPr lang="en-US" i="1" dirty="0"/>
          </a:p>
        </p:txBody>
      </p:sp>
      <p:sp>
        <p:nvSpPr>
          <p:cNvPr id="5" name="Subtitle 4">
            <a:extLst>
              <a:ext uri="{FF2B5EF4-FFF2-40B4-BE49-F238E27FC236}">
                <a16:creationId xmlns:a16="http://schemas.microsoft.com/office/drawing/2014/main" id="{C3E411FA-4068-41D5-B433-AF191D992E5A}"/>
              </a:ext>
            </a:extLst>
          </p:cNvPr>
          <p:cNvSpPr>
            <a:spLocks noGrp="1"/>
          </p:cNvSpPr>
          <p:nvPr>
            <p:ph type="subTitle" idx="1"/>
          </p:nvPr>
        </p:nvSpPr>
        <p:spPr/>
        <p:txBody>
          <a:bodyPr/>
          <a:lstStyle/>
          <a:p>
            <a:r>
              <a:rPr lang="en-US" sz="2800" i="1" dirty="0"/>
              <a:t>Facilitator Background Materials</a:t>
            </a:r>
          </a:p>
          <a:p>
            <a:r>
              <a:rPr lang="en-US" i="1" dirty="0"/>
              <a:t>Review these slides prior to using these materials</a:t>
            </a:r>
            <a:endParaRPr lang="en-US" dirty="0"/>
          </a:p>
        </p:txBody>
      </p:sp>
    </p:spTree>
    <p:extLst>
      <p:ext uri="{BB962C8B-B14F-4D97-AF65-F5344CB8AC3E}">
        <p14:creationId xmlns:p14="http://schemas.microsoft.com/office/powerpoint/2010/main" val="215902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183B-8DB7-4F8E-8504-869E460C7977}"/>
              </a:ext>
            </a:extLst>
          </p:cNvPr>
          <p:cNvSpPr>
            <a:spLocks noGrp="1"/>
          </p:cNvSpPr>
          <p:nvPr>
            <p:ph type="title"/>
          </p:nvPr>
        </p:nvSpPr>
        <p:spPr/>
        <p:txBody>
          <a:bodyPr/>
          <a:lstStyle/>
          <a:p>
            <a:r>
              <a:rPr lang="en-US" dirty="0"/>
              <a:t>Assumptions About Timing</a:t>
            </a:r>
          </a:p>
        </p:txBody>
      </p:sp>
      <p:sp>
        <p:nvSpPr>
          <p:cNvPr id="3" name="Content Placeholder 2">
            <a:extLst>
              <a:ext uri="{FF2B5EF4-FFF2-40B4-BE49-F238E27FC236}">
                <a16:creationId xmlns:a16="http://schemas.microsoft.com/office/drawing/2014/main" id="{A49EA6DC-1907-4889-A737-F1E3F7E9C670}"/>
              </a:ext>
            </a:extLst>
          </p:cNvPr>
          <p:cNvSpPr>
            <a:spLocks noGrp="1"/>
          </p:cNvSpPr>
          <p:nvPr>
            <p:ph idx="1"/>
          </p:nvPr>
        </p:nvSpPr>
        <p:spPr/>
        <p:txBody>
          <a:bodyPr>
            <a:normAutofit lnSpcReduction="10000"/>
          </a:bodyPr>
          <a:lstStyle/>
          <a:p>
            <a:r>
              <a:rPr lang="en-US" dirty="0"/>
              <a:t>To systematically break this training into five 2-hour segments, developers assumed:</a:t>
            </a:r>
          </a:p>
          <a:p>
            <a:pPr lvl="1"/>
            <a:r>
              <a:rPr lang="en-US" dirty="0"/>
              <a:t>Content slides = 1 minute</a:t>
            </a:r>
          </a:p>
          <a:p>
            <a:pPr lvl="1"/>
            <a:r>
              <a:rPr lang="en-US" dirty="0"/>
              <a:t>Polls = 2 minutes</a:t>
            </a:r>
          </a:p>
          <a:p>
            <a:pPr lvl="1"/>
            <a:r>
              <a:rPr lang="en-US" dirty="0"/>
              <a:t>Discuss activities = 5 minutes (unless otherwise noted)</a:t>
            </a:r>
          </a:p>
          <a:p>
            <a:pPr lvl="1"/>
            <a:r>
              <a:rPr lang="en-US" dirty="0"/>
              <a:t>Other activities = time varies and is noted on slides</a:t>
            </a:r>
          </a:p>
          <a:p>
            <a:r>
              <a:rPr lang="en-US" dirty="0"/>
              <a:t>Any modifications to the content, time spent on activities beyond their current estimated allocations, and extensive breaks for additional discussion will adjust the timing. People move at different paces and that’s okay. Adjusting the training to have a full two days may be best and is left to your discretion.</a:t>
            </a:r>
          </a:p>
        </p:txBody>
      </p:sp>
    </p:spTree>
    <p:extLst>
      <p:ext uri="{BB962C8B-B14F-4D97-AF65-F5344CB8AC3E}">
        <p14:creationId xmlns:p14="http://schemas.microsoft.com/office/powerpoint/2010/main" val="30681845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F724-6033-46EA-8D8B-014EBD05D568}"/>
              </a:ext>
            </a:extLst>
          </p:cNvPr>
          <p:cNvSpPr>
            <a:spLocks noGrp="1"/>
          </p:cNvSpPr>
          <p:nvPr>
            <p:ph type="title"/>
          </p:nvPr>
        </p:nvSpPr>
        <p:spPr>
          <a:xfrm>
            <a:off x="1152039" y="317500"/>
            <a:ext cx="10430361" cy="858837"/>
          </a:xfrm>
        </p:spPr>
        <p:txBody>
          <a:bodyPr>
            <a:normAutofit/>
          </a:bodyPr>
          <a:lstStyle/>
          <a:p>
            <a:r>
              <a:rPr lang="en-US" sz="3600" dirty="0">
                <a:latin typeface="Calibri"/>
                <a:cs typeface="Calibri"/>
              </a:rPr>
              <a:t>Assess for PEP Indication</a:t>
            </a:r>
          </a:p>
        </p:txBody>
      </p:sp>
      <p:sp>
        <p:nvSpPr>
          <p:cNvPr id="3" name="Content Placeholder 2">
            <a:extLst>
              <a:ext uri="{FF2B5EF4-FFF2-40B4-BE49-F238E27FC236}">
                <a16:creationId xmlns:a16="http://schemas.microsoft.com/office/drawing/2014/main" id="{8364B89D-58E3-44C5-867D-F56969EFB661}"/>
              </a:ext>
            </a:extLst>
          </p:cNvPr>
          <p:cNvSpPr>
            <a:spLocks noGrp="1"/>
          </p:cNvSpPr>
          <p:nvPr>
            <p:ph sz="quarter" idx="4294967295"/>
          </p:nvPr>
        </p:nvSpPr>
        <p:spPr>
          <a:xfrm>
            <a:off x="1152039" y="1587500"/>
            <a:ext cx="10430361" cy="4889500"/>
          </a:xfrm>
        </p:spPr>
        <p:txBody>
          <a:bodyPr>
            <a:normAutofit/>
          </a:bodyPr>
          <a:lstStyle/>
          <a:p>
            <a:r>
              <a:rPr lang="en-US" dirty="0"/>
              <a:t>Providers should assess whether a client had an exposure to HIV in the past 72 hours.</a:t>
            </a:r>
          </a:p>
          <a:p>
            <a:r>
              <a:rPr lang="en-US" dirty="0"/>
              <a:t>If a client reports an exposure to HIV in the past 72 hours, the client should be screened for eligibility for PEP instead of oral PrEP and provided PEP/linked to PEP services. </a:t>
            </a:r>
          </a:p>
          <a:p>
            <a:r>
              <a:rPr lang="en-US" dirty="0"/>
              <a:t>After 28 days of PEP, the client may be directly transitioned from PEP to oral PrEP without a gap, if still HIV-negative and if the client otherwise meets the criteria for oral PrEP use</a:t>
            </a:r>
          </a:p>
        </p:txBody>
      </p:sp>
    </p:spTree>
    <p:extLst>
      <p:ext uri="{BB962C8B-B14F-4D97-AF65-F5344CB8AC3E}">
        <p14:creationId xmlns:p14="http://schemas.microsoft.com/office/powerpoint/2010/main" val="36324128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3B64-9C3E-4467-8737-30017A2F6662}"/>
              </a:ext>
            </a:extLst>
          </p:cNvPr>
          <p:cNvSpPr>
            <a:spLocks noGrp="1"/>
          </p:cNvSpPr>
          <p:nvPr>
            <p:ph type="title"/>
          </p:nvPr>
        </p:nvSpPr>
        <p:spPr/>
        <p:txBody>
          <a:bodyPr/>
          <a:lstStyle/>
          <a:p>
            <a:r>
              <a:rPr lang="en-US" dirty="0"/>
              <a:t>Discuss</a:t>
            </a:r>
            <a:endParaRPr lang="x-none"/>
          </a:p>
        </p:txBody>
      </p:sp>
      <p:sp>
        <p:nvSpPr>
          <p:cNvPr id="3" name="Content Placeholder 2">
            <a:extLst>
              <a:ext uri="{FF2B5EF4-FFF2-40B4-BE49-F238E27FC236}">
                <a16:creationId xmlns:a16="http://schemas.microsoft.com/office/drawing/2014/main" id="{6C1FFC3E-E244-4D2D-BC5A-06F5C6D76EA0}"/>
              </a:ext>
            </a:extLst>
          </p:cNvPr>
          <p:cNvSpPr>
            <a:spLocks noGrp="1"/>
          </p:cNvSpPr>
          <p:nvPr>
            <p:ph idx="1"/>
          </p:nvPr>
        </p:nvSpPr>
        <p:spPr/>
        <p:txBody>
          <a:bodyPr/>
          <a:lstStyle/>
          <a:p>
            <a:pPr marL="257175" indent="-257175"/>
            <a:endParaRPr lang="en-US" dirty="0">
              <a:cs typeface="Calibri"/>
            </a:endParaRPr>
          </a:p>
          <a:p>
            <a:pPr marL="257175" indent="-257175"/>
            <a:endParaRPr lang="en-US" dirty="0">
              <a:cs typeface="Calibri"/>
            </a:endParaRPr>
          </a:p>
          <a:p>
            <a:pPr marL="257175" indent="-257175"/>
            <a:r>
              <a:rPr lang="en-US" dirty="0"/>
              <a:t>What is AHI? What are the signs and symptoms? How is it related to PEP?</a:t>
            </a:r>
            <a:endParaRPr lang="en-US" dirty="0">
              <a:cs typeface="Calibri"/>
            </a:endParaRPr>
          </a:p>
          <a:p>
            <a:pPr marL="257175" indent="-257175"/>
            <a:endParaRPr lang="x-none">
              <a:cs typeface="Calibri"/>
            </a:endParaRPr>
          </a:p>
        </p:txBody>
      </p:sp>
    </p:spTree>
    <p:extLst>
      <p:ext uri="{BB962C8B-B14F-4D97-AF65-F5344CB8AC3E}">
        <p14:creationId xmlns:p14="http://schemas.microsoft.com/office/powerpoint/2010/main" val="7905246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3798-4FB2-4584-8F4F-2D8161295B1A}"/>
              </a:ext>
            </a:extLst>
          </p:cNvPr>
          <p:cNvSpPr>
            <a:spLocks noGrp="1"/>
          </p:cNvSpPr>
          <p:nvPr>
            <p:ph type="title"/>
          </p:nvPr>
        </p:nvSpPr>
        <p:spPr/>
        <p:txBody>
          <a:bodyPr/>
          <a:lstStyle/>
          <a:p>
            <a:r>
              <a:rPr lang="en-US" sz="3600" dirty="0">
                <a:latin typeface="Calibri"/>
                <a:cs typeface="Calibri"/>
              </a:rPr>
              <a:t>Assess for AHI</a:t>
            </a:r>
            <a:endParaRPr lang="x-none" sz="3600" dirty="0">
              <a:latin typeface="Calibri"/>
              <a:cs typeface="Calibri"/>
            </a:endParaRPr>
          </a:p>
        </p:txBody>
      </p:sp>
      <p:sp>
        <p:nvSpPr>
          <p:cNvPr id="3" name="Content Placeholder 2">
            <a:extLst>
              <a:ext uri="{FF2B5EF4-FFF2-40B4-BE49-F238E27FC236}">
                <a16:creationId xmlns:a16="http://schemas.microsoft.com/office/drawing/2014/main" id="{DACA647A-0C9D-4D82-A5CA-22826CF84286}"/>
              </a:ext>
            </a:extLst>
          </p:cNvPr>
          <p:cNvSpPr>
            <a:spLocks noGrp="1"/>
          </p:cNvSpPr>
          <p:nvPr>
            <p:ph sz="quarter" idx="4294967295"/>
          </p:nvPr>
        </p:nvSpPr>
        <p:spPr>
          <a:xfrm>
            <a:off x="1152039" y="1587500"/>
            <a:ext cx="10430361" cy="4889500"/>
          </a:xfrm>
        </p:spPr>
        <p:txBody>
          <a:bodyPr>
            <a:normAutofit lnSpcReduction="10000"/>
          </a:bodyPr>
          <a:lstStyle/>
          <a:p>
            <a:pPr>
              <a:lnSpc>
                <a:spcPct val="100000"/>
              </a:lnSpc>
            </a:pPr>
            <a:r>
              <a:rPr lang="en-US" dirty="0"/>
              <a:t>AHI is the </a:t>
            </a:r>
            <a:r>
              <a:rPr lang="en-US" b="1" dirty="0"/>
              <a:t>early phase of HIV disease </a:t>
            </a:r>
            <a:r>
              <a:rPr lang="en-US" dirty="0"/>
              <a:t>characterized by an initial burst of viremia.</a:t>
            </a:r>
            <a:endParaRPr lang="en-US" dirty="0">
              <a:cs typeface="Calibri"/>
            </a:endParaRPr>
          </a:p>
          <a:p>
            <a:pPr>
              <a:lnSpc>
                <a:spcPct val="100000"/>
              </a:lnSpc>
            </a:pPr>
            <a:r>
              <a:rPr lang="en-US" dirty="0"/>
              <a:t>AHI develops </a:t>
            </a:r>
            <a:r>
              <a:rPr lang="en-US" b="1" dirty="0"/>
              <a:t>within two to four weeks </a:t>
            </a:r>
            <a:r>
              <a:rPr lang="en-US" dirty="0"/>
              <a:t>of someone acquiring HIV.</a:t>
            </a:r>
            <a:endParaRPr lang="en-US" dirty="0">
              <a:cs typeface="Calibri"/>
            </a:endParaRPr>
          </a:p>
          <a:p>
            <a:pPr>
              <a:lnSpc>
                <a:spcPct val="100000"/>
              </a:lnSpc>
            </a:pPr>
            <a:r>
              <a:rPr lang="en-US" altLang="en-US" dirty="0"/>
              <a:t>Approximately </a:t>
            </a:r>
            <a:r>
              <a:rPr lang="en-US" dirty="0"/>
              <a:t>40–90% of AHI clients experience </a:t>
            </a:r>
            <a:r>
              <a:rPr lang="en-US" b="1" dirty="0"/>
              <a:t>‘flu-like’ symptoms</a:t>
            </a:r>
            <a:r>
              <a:rPr lang="en-US" dirty="0"/>
              <a:t>.</a:t>
            </a:r>
            <a:endParaRPr lang="en-US" dirty="0">
              <a:cs typeface="Calibri"/>
            </a:endParaRPr>
          </a:p>
          <a:p>
            <a:pPr marL="556915" lvl="1" indent="-214003">
              <a:lnSpc>
                <a:spcPct val="100000"/>
              </a:lnSpc>
            </a:pPr>
            <a:r>
              <a:rPr lang="en-US" altLang="en-US" sz="2800" dirty="0"/>
              <a:t>These symptoms are not specific to HIV but occur in many other viral infections. </a:t>
            </a:r>
            <a:endParaRPr lang="en-US" altLang="en-US" sz="2800" dirty="0">
              <a:cs typeface="Calibri"/>
            </a:endParaRPr>
          </a:p>
          <a:p>
            <a:pPr marL="556915" lvl="1" indent="-214003">
              <a:lnSpc>
                <a:spcPct val="100000"/>
              </a:lnSpc>
            </a:pPr>
            <a:r>
              <a:rPr lang="en-US" altLang="en-US" sz="2800" dirty="0"/>
              <a:t>Clients with AHI can be asymptomatic.</a:t>
            </a:r>
            <a:endParaRPr lang="en-US" altLang="en-US" sz="2800" dirty="0">
              <a:cs typeface="Calibri"/>
            </a:endParaRPr>
          </a:p>
          <a:p>
            <a:r>
              <a:rPr lang="en-US" dirty="0"/>
              <a:t>During AHI, antibodies might be absent or be below the level </a:t>
            </a:r>
            <a:br>
              <a:rPr lang="en-US" dirty="0"/>
            </a:br>
            <a:r>
              <a:rPr lang="en-US" dirty="0"/>
              <a:t>of detection.</a:t>
            </a:r>
          </a:p>
          <a:p>
            <a:pPr marL="556915" lvl="1" indent="-214003"/>
            <a:r>
              <a:rPr lang="en-US" sz="2800" dirty="0"/>
              <a:t>HIV testing using rapid tests might be negative. </a:t>
            </a:r>
            <a:endParaRPr lang="en-US" sz="2800" dirty="0">
              <a:cs typeface="Calibri"/>
            </a:endParaRPr>
          </a:p>
        </p:txBody>
      </p:sp>
    </p:spTree>
    <p:extLst>
      <p:ext uri="{BB962C8B-B14F-4D97-AF65-F5344CB8AC3E}">
        <p14:creationId xmlns:p14="http://schemas.microsoft.com/office/powerpoint/2010/main" val="7500792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2937-8111-46F8-9693-EDD5142F7F88}"/>
              </a:ext>
            </a:extLst>
          </p:cNvPr>
          <p:cNvSpPr>
            <a:spLocks noGrp="1"/>
          </p:cNvSpPr>
          <p:nvPr>
            <p:ph type="title"/>
          </p:nvPr>
        </p:nvSpPr>
        <p:spPr/>
        <p:txBody>
          <a:bodyPr/>
          <a:lstStyle/>
          <a:p>
            <a:r>
              <a:rPr lang="en-US" sz="3600" dirty="0">
                <a:latin typeface="Calibri"/>
                <a:cs typeface="Calibri"/>
              </a:rPr>
              <a:t>Assess for AHI</a:t>
            </a:r>
            <a:endParaRPr lang="x-none" sz="3600">
              <a:latin typeface="Calibri"/>
              <a:cs typeface="Calibri"/>
            </a:endParaRPr>
          </a:p>
        </p:txBody>
      </p:sp>
      <p:sp>
        <p:nvSpPr>
          <p:cNvPr id="3" name="Content Placeholder 2">
            <a:extLst>
              <a:ext uri="{FF2B5EF4-FFF2-40B4-BE49-F238E27FC236}">
                <a16:creationId xmlns:a16="http://schemas.microsoft.com/office/drawing/2014/main" id="{944FF06A-6551-42E6-AEF7-5AAF392BB7A0}"/>
              </a:ext>
            </a:extLst>
          </p:cNvPr>
          <p:cNvSpPr>
            <a:spLocks noGrp="1"/>
          </p:cNvSpPr>
          <p:nvPr>
            <p:ph sz="quarter" idx="10"/>
          </p:nvPr>
        </p:nvSpPr>
        <p:spPr/>
        <p:txBody>
          <a:bodyPr>
            <a:normAutofit/>
          </a:bodyPr>
          <a:lstStyle/>
          <a:p>
            <a:r>
              <a:rPr lang="en-US" dirty="0"/>
              <a:t>AHI can be diagnosed using ‘direct’ viral tests such as HIV RNA or HIV antigen testing.</a:t>
            </a:r>
            <a:endParaRPr lang="en-US" dirty="0">
              <a:cs typeface="Calibri"/>
            </a:endParaRPr>
          </a:p>
          <a:p>
            <a:r>
              <a:rPr lang="en-US" dirty="0"/>
              <a:t>In the absence of HIV RNA and antigen testing, if the client has symptoms of AHI </a:t>
            </a:r>
            <a:r>
              <a:rPr lang="en-US" u="sng" dirty="0"/>
              <a:t>AND</a:t>
            </a:r>
            <a:r>
              <a:rPr lang="en-US" dirty="0"/>
              <a:t> has been exposed to HIV in the 14 days prior to the test, defer oral PrEP for four weeks, and repeat the HIV serological test after four weeks to reassess HIV status. In this case, the client is suspected to have AHI.</a:t>
            </a:r>
          </a:p>
          <a:p>
            <a:r>
              <a:rPr lang="en-US" altLang="en-US" b="1" i="1" dirty="0"/>
              <a:t>Never</a:t>
            </a:r>
            <a:r>
              <a:rPr lang="en-US" altLang="en-US" b="1" dirty="0"/>
              <a:t> start a client on oral PrEP if AHI is suspected.</a:t>
            </a:r>
            <a:endParaRPr lang="en-US" altLang="en-US" b="1" dirty="0">
              <a:cs typeface="Calibri"/>
            </a:endParaRPr>
          </a:p>
        </p:txBody>
      </p:sp>
    </p:spTree>
    <p:extLst>
      <p:ext uri="{BB962C8B-B14F-4D97-AF65-F5344CB8AC3E}">
        <p14:creationId xmlns:p14="http://schemas.microsoft.com/office/powerpoint/2010/main" val="27935858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ymptoms_of_acute_HIV_infe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186" y="374620"/>
            <a:ext cx="6807449" cy="6108763"/>
          </a:xfrm>
          <a:prstGeom prst="rect">
            <a:avLst/>
          </a:prstGeom>
        </p:spPr>
      </p:pic>
      <p:sp>
        <p:nvSpPr>
          <p:cNvPr id="6" name="TextBox 5"/>
          <p:cNvSpPr txBox="1"/>
          <p:nvPr/>
        </p:nvSpPr>
        <p:spPr>
          <a:xfrm>
            <a:off x="9224077" y="6148327"/>
            <a:ext cx="3115227" cy="246352"/>
          </a:xfrm>
          <a:prstGeom prst="rect">
            <a:avLst/>
          </a:prstGeom>
          <a:noFill/>
        </p:spPr>
        <p:txBody>
          <a:bodyPr wrap="square" lIns="91440" tIns="45721" rIns="91440" bIns="45721" rtlCol="0" anchor="t">
            <a:spAutoFit/>
          </a:bodyPr>
          <a:lstStyle/>
          <a:p>
            <a:r>
              <a:rPr lang="en-US" sz="1001" dirty="0">
                <a:latin typeface="Calibri"/>
                <a:cs typeface="Calibri"/>
              </a:rPr>
              <a:t>Source: Medical Gallery of Mikael Häggström, 2014.</a:t>
            </a:r>
          </a:p>
        </p:txBody>
      </p:sp>
      <p:sp>
        <p:nvSpPr>
          <p:cNvPr id="3" name="Rectangle 2">
            <a:extLst>
              <a:ext uri="{FF2B5EF4-FFF2-40B4-BE49-F238E27FC236}">
                <a16:creationId xmlns:a16="http://schemas.microsoft.com/office/drawing/2014/main" id="{462B14DD-8B95-4D7D-9D28-CC9B910AE97E}"/>
              </a:ext>
            </a:extLst>
          </p:cNvPr>
          <p:cNvSpPr/>
          <p:nvPr/>
        </p:nvSpPr>
        <p:spPr>
          <a:xfrm>
            <a:off x="4153547" y="1293"/>
            <a:ext cx="3745422" cy="1046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1">
            <a:extLst>
              <a:ext uri="{FF2B5EF4-FFF2-40B4-BE49-F238E27FC236}">
                <a16:creationId xmlns:a16="http://schemas.microsoft.com/office/drawing/2014/main" id="{AE5B7BDF-4A70-4B44-AB78-521283BA8B39}"/>
              </a:ext>
            </a:extLst>
          </p:cNvPr>
          <p:cNvSpPr>
            <a:spLocks noGrp="1"/>
          </p:cNvSpPr>
          <p:nvPr>
            <p:ph type="title"/>
          </p:nvPr>
        </p:nvSpPr>
        <p:spPr/>
        <p:txBody>
          <a:bodyPr/>
          <a:lstStyle/>
          <a:p>
            <a:r>
              <a:rPr lang="en-US" sz="3600" dirty="0">
                <a:latin typeface="Calibri"/>
                <a:cs typeface="Calibri"/>
              </a:rPr>
              <a:t>Main Symptoms of Acute HIV Infection</a:t>
            </a:r>
            <a:endParaRPr lang="en-US" dirty="0"/>
          </a:p>
        </p:txBody>
      </p:sp>
    </p:spTree>
    <p:extLst>
      <p:ext uri="{BB962C8B-B14F-4D97-AF65-F5344CB8AC3E}">
        <p14:creationId xmlns:p14="http://schemas.microsoft.com/office/powerpoint/2010/main" val="11094045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C6B4-720A-4621-A304-445900507ECA}"/>
              </a:ext>
            </a:extLst>
          </p:cNvPr>
          <p:cNvSpPr>
            <a:spLocks noGrp="1"/>
          </p:cNvSpPr>
          <p:nvPr>
            <p:ph type="title"/>
          </p:nvPr>
        </p:nvSpPr>
        <p:spPr/>
        <p:txBody>
          <a:bodyPr/>
          <a:lstStyle/>
          <a:p>
            <a:r>
              <a:rPr lang="en-US" dirty="0"/>
              <a:t>Assess for AHI</a:t>
            </a:r>
          </a:p>
        </p:txBody>
      </p:sp>
      <p:sp>
        <p:nvSpPr>
          <p:cNvPr id="3" name="Content Placeholder 2">
            <a:extLst>
              <a:ext uri="{FF2B5EF4-FFF2-40B4-BE49-F238E27FC236}">
                <a16:creationId xmlns:a16="http://schemas.microsoft.com/office/drawing/2014/main" id="{85655750-4E0D-4F09-9B40-F6F75B00011A}"/>
              </a:ext>
            </a:extLst>
          </p:cNvPr>
          <p:cNvSpPr>
            <a:spLocks noGrp="1"/>
          </p:cNvSpPr>
          <p:nvPr>
            <p:ph sz="quarter" idx="10"/>
          </p:nvPr>
        </p:nvSpPr>
        <p:spPr/>
        <p:txBody>
          <a:bodyPr/>
          <a:lstStyle/>
          <a:p>
            <a:r>
              <a:rPr lang="en-US" dirty="0"/>
              <a:t>Assessing for AHI reduces the likelihood of a client with undiagnosed HIV from starting an antiretroviral treatment that would not be fully suppressive </a:t>
            </a:r>
          </a:p>
          <a:p>
            <a:r>
              <a:rPr lang="en-US" dirty="0"/>
              <a:t>Starting a client with HIV on the drugs used for oral PrEP could result in HIVDR</a:t>
            </a:r>
          </a:p>
        </p:txBody>
      </p:sp>
    </p:spTree>
    <p:extLst>
      <p:ext uri="{BB962C8B-B14F-4D97-AF65-F5344CB8AC3E}">
        <p14:creationId xmlns:p14="http://schemas.microsoft.com/office/powerpoint/2010/main" val="41073556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AEB4-5A1A-4BC1-BE73-7E707FB6F104}"/>
              </a:ext>
            </a:extLst>
          </p:cNvPr>
          <p:cNvSpPr>
            <a:spLocks noGrp="1"/>
          </p:cNvSpPr>
          <p:nvPr>
            <p:ph type="title"/>
          </p:nvPr>
        </p:nvSpPr>
        <p:spPr/>
        <p:txBody>
          <a:bodyPr/>
          <a:lstStyle/>
          <a:p>
            <a:r>
              <a:rPr lang="en-US" dirty="0"/>
              <a:t>Discuss</a:t>
            </a:r>
            <a:endParaRPr lang="x-none"/>
          </a:p>
        </p:txBody>
      </p:sp>
      <p:sp>
        <p:nvSpPr>
          <p:cNvPr id="3" name="Content Placeholder 2">
            <a:extLst>
              <a:ext uri="{FF2B5EF4-FFF2-40B4-BE49-F238E27FC236}">
                <a16:creationId xmlns:a16="http://schemas.microsoft.com/office/drawing/2014/main" id="{46FC7240-B870-494B-B09E-C6BD2661F0D0}"/>
              </a:ext>
            </a:extLst>
          </p:cNvPr>
          <p:cNvSpPr>
            <a:spLocks noGrp="1"/>
          </p:cNvSpPr>
          <p:nvPr>
            <p:ph idx="1"/>
          </p:nvPr>
        </p:nvSpPr>
        <p:spPr/>
        <p:txBody>
          <a:bodyPr/>
          <a:lstStyle/>
          <a:p>
            <a:pPr marL="342913" lvl="2" indent="-342913">
              <a:lnSpc>
                <a:spcPct val="110000"/>
              </a:lnSpc>
              <a:spcAft>
                <a:spcPts val="601"/>
              </a:spcAft>
              <a:tabLst>
                <a:tab pos="274331" algn="l"/>
              </a:tabLst>
            </a:pPr>
            <a:endParaRPr lang="en-US" sz="3200" spc="-100" dirty="0"/>
          </a:p>
          <a:p>
            <a:pPr marL="457216" lvl="2" indent="-457216">
              <a:lnSpc>
                <a:spcPct val="110000"/>
              </a:lnSpc>
              <a:spcAft>
                <a:spcPts val="601"/>
              </a:spcAft>
              <a:buFont typeface="Arial" panose="020F0502020204030204" pitchFamily="34" charset="0"/>
              <a:buChar char="•"/>
              <a:tabLst>
                <a:tab pos="274331" algn="l"/>
              </a:tabLst>
            </a:pPr>
            <a:r>
              <a:rPr lang="en-US" sz="3200" spc="-100" dirty="0"/>
              <a:t>Why must providers assess for AHI before prescribing oral PrEP?</a:t>
            </a:r>
            <a:endParaRPr lang="en-US" sz="3200" spc="-100" dirty="0">
              <a:cs typeface="Calibri"/>
            </a:endParaRPr>
          </a:p>
          <a:p>
            <a:pPr algn="ctr"/>
            <a:endParaRPr lang="en-US" dirty="0"/>
          </a:p>
        </p:txBody>
      </p:sp>
    </p:spTree>
    <p:extLst>
      <p:ext uri="{BB962C8B-B14F-4D97-AF65-F5344CB8AC3E}">
        <p14:creationId xmlns:p14="http://schemas.microsoft.com/office/powerpoint/2010/main" val="27115075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Criteria for Oral PrEP Use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p:txBody>
          <a:bodyPr/>
          <a:lstStyle/>
          <a:p>
            <a:pPr marL="0" indent="0">
              <a:buNone/>
            </a:pPr>
            <a:r>
              <a:rPr lang="en-US" sz="2000" dirty="0">
                <a:solidFill>
                  <a:srgbClr val="000000"/>
                </a:solidFill>
                <a:latin typeface="Calibri"/>
                <a:ea typeface="Calibri" panose="020F0502020204030204" pitchFamily="34" charset="0"/>
                <a:cs typeface="Calibri"/>
              </a:rPr>
              <a:t>Clients must be:</a:t>
            </a:r>
          </a:p>
          <a:p>
            <a:r>
              <a:rPr lang="en-US" sz="2000" dirty="0">
                <a:solidFill>
                  <a:srgbClr val="000000"/>
                </a:solidFill>
                <a:latin typeface="Calibri"/>
                <a:ea typeface="Calibri" panose="020F0502020204030204" pitchFamily="34" charset="0"/>
                <a:cs typeface="Calibri"/>
              </a:rPr>
              <a:t>HIV negative</a:t>
            </a:r>
          </a:p>
          <a:p>
            <a:r>
              <a:rPr lang="en-US" sz="2000" dirty="0">
                <a:solidFill>
                  <a:srgbClr val="000000"/>
                </a:solidFill>
                <a:latin typeface="Calibri"/>
                <a:ea typeface="Calibri" panose="020F0502020204030204" pitchFamily="34" charset="0"/>
                <a:cs typeface="Calibri"/>
              </a:rPr>
              <a:t>Not indicated for PEP or suspected of having AHI</a:t>
            </a:r>
          </a:p>
          <a:p>
            <a:r>
              <a:rPr lang="en-US" sz="2000" u="sng" dirty="0">
                <a:solidFill>
                  <a:srgbClr val="000000"/>
                </a:solidFill>
                <a:latin typeface="Calibri"/>
                <a:ea typeface="Calibri" panose="020F0502020204030204" pitchFamily="34" charset="0"/>
                <a:cs typeface="Calibri"/>
              </a:rPr>
              <a:t>At substantial likelihood for HIV acquisition</a:t>
            </a:r>
          </a:p>
          <a:p>
            <a:r>
              <a:rPr lang="en-US" sz="2000" dirty="0">
                <a:solidFill>
                  <a:srgbClr val="000000"/>
                </a:solidFill>
                <a:latin typeface="Calibri"/>
                <a:ea typeface="Calibri" panose="020F0502020204030204" pitchFamily="34" charset="0"/>
                <a:cs typeface="Calibri"/>
              </a:rPr>
              <a:t>Free from contraindications for oral PrEP</a:t>
            </a:r>
          </a:p>
          <a:p>
            <a:pPr marL="0" indent="0">
              <a:buNone/>
            </a:pPr>
            <a:endParaRPr lang="en-US" dirty="0"/>
          </a:p>
        </p:txBody>
      </p:sp>
    </p:spTree>
    <p:extLst>
      <p:ext uri="{BB962C8B-B14F-4D97-AF65-F5344CB8AC3E}">
        <p14:creationId xmlns:p14="http://schemas.microsoft.com/office/powerpoint/2010/main" val="22459644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AEB4-5A1A-4BC1-BE73-7E707FB6F104}"/>
              </a:ext>
            </a:extLst>
          </p:cNvPr>
          <p:cNvSpPr>
            <a:spLocks noGrp="1"/>
          </p:cNvSpPr>
          <p:nvPr>
            <p:ph type="title"/>
          </p:nvPr>
        </p:nvSpPr>
        <p:spPr/>
        <p:txBody>
          <a:bodyPr/>
          <a:lstStyle/>
          <a:p>
            <a:r>
              <a:rPr lang="en-US" dirty="0"/>
              <a:t>Discuss</a:t>
            </a:r>
            <a:endParaRPr lang="x-none"/>
          </a:p>
        </p:txBody>
      </p:sp>
      <p:sp>
        <p:nvSpPr>
          <p:cNvPr id="3" name="Content Placeholder 2">
            <a:extLst>
              <a:ext uri="{FF2B5EF4-FFF2-40B4-BE49-F238E27FC236}">
                <a16:creationId xmlns:a16="http://schemas.microsoft.com/office/drawing/2014/main" id="{46FC7240-B870-494B-B09E-C6BD2661F0D0}"/>
              </a:ext>
            </a:extLst>
          </p:cNvPr>
          <p:cNvSpPr>
            <a:spLocks noGrp="1"/>
          </p:cNvSpPr>
          <p:nvPr>
            <p:ph idx="1"/>
          </p:nvPr>
        </p:nvSpPr>
        <p:spPr/>
        <p:txBody>
          <a:bodyPr/>
          <a:lstStyle/>
          <a:p>
            <a:endParaRPr lang="en-US" dirty="0"/>
          </a:p>
          <a:p>
            <a:endParaRPr lang="en-US" dirty="0"/>
          </a:p>
          <a:p>
            <a:r>
              <a:rPr lang="en-US" dirty="0"/>
              <a:t>What behaviors or medical history might indicate that a client has a substantial likelihood for HIV acquisition?</a:t>
            </a:r>
            <a:endParaRPr lang="x-none" dirty="0"/>
          </a:p>
        </p:txBody>
      </p:sp>
    </p:spTree>
    <p:extLst>
      <p:ext uri="{BB962C8B-B14F-4D97-AF65-F5344CB8AC3E}">
        <p14:creationId xmlns:p14="http://schemas.microsoft.com/office/powerpoint/2010/main" val="27661674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C733-501C-4C9C-A125-7D0690FBC7C5}"/>
              </a:ext>
            </a:extLst>
          </p:cNvPr>
          <p:cNvSpPr>
            <a:spLocks noGrp="1"/>
          </p:cNvSpPr>
          <p:nvPr>
            <p:ph type="title"/>
          </p:nvPr>
        </p:nvSpPr>
        <p:spPr/>
        <p:txBody>
          <a:bodyPr>
            <a:normAutofit/>
          </a:bodyPr>
          <a:lstStyle/>
          <a:p>
            <a:r>
              <a:rPr lang="en-US" dirty="0"/>
              <a:t>Who is at Substantial Likelihood of HIV Acquisition?</a:t>
            </a:r>
          </a:p>
        </p:txBody>
      </p:sp>
      <p:sp>
        <p:nvSpPr>
          <p:cNvPr id="3" name="Content Placeholder 2">
            <a:extLst>
              <a:ext uri="{FF2B5EF4-FFF2-40B4-BE49-F238E27FC236}">
                <a16:creationId xmlns:a16="http://schemas.microsoft.com/office/drawing/2014/main" id="{AF8120DE-BB3F-4409-B3D2-C385AC74F4B4}"/>
              </a:ext>
            </a:extLst>
          </p:cNvPr>
          <p:cNvSpPr>
            <a:spLocks noGrp="1"/>
          </p:cNvSpPr>
          <p:nvPr>
            <p:ph sz="quarter" idx="10"/>
          </p:nvPr>
        </p:nvSpPr>
        <p:spPr/>
        <p:txBody>
          <a:bodyPr/>
          <a:lstStyle/>
          <a:p>
            <a:r>
              <a:rPr lang="en-US" dirty="0"/>
              <a:t>Clients who are:</a:t>
            </a:r>
          </a:p>
          <a:p>
            <a:pPr lvl="1"/>
            <a:r>
              <a:rPr lang="en-US" dirty="0"/>
              <a:t>Requesting oral PrEP</a:t>
            </a:r>
          </a:p>
          <a:p>
            <a:pPr lvl="1"/>
            <a:r>
              <a:rPr lang="en-US" dirty="0"/>
              <a:t>Behaviorally indicated</a:t>
            </a:r>
          </a:p>
        </p:txBody>
      </p:sp>
    </p:spTree>
    <p:extLst>
      <p:ext uri="{BB962C8B-B14F-4D97-AF65-F5344CB8AC3E}">
        <p14:creationId xmlns:p14="http://schemas.microsoft.com/office/powerpoint/2010/main" val="279849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en-US" dirty="0"/>
              <a:t>Section Divider #1</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189169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a:cs typeface="Calibri"/>
              </a:rPr>
              <a:t>Clients Requesting Oral PrEP</a:t>
            </a:r>
            <a:endParaRPr lang="en-US" sz="1801" b="0" i="1" dirty="0">
              <a:latin typeface="Calibri"/>
              <a:cs typeface="Calibri"/>
            </a:endParaRPr>
          </a:p>
        </p:txBody>
      </p:sp>
      <p:sp>
        <p:nvSpPr>
          <p:cNvPr id="4" name="Text Box 2"/>
          <p:cNvSpPr txBox="1">
            <a:spLocks noGrp="1" noChangeArrowheads="1"/>
          </p:cNvSpPr>
          <p:nvPr>
            <p:ph sz="quarter" idx="10"/>
          </p:nvPr>
        </p:nvSpPr>
        <p:spPr bwMode="auto">
          <a:xfrm>
            <a:off x="1148933" y="1587500"/>
            <a:ext cx="10433470" cy="4640045"/>
          </a:xfrm>
          <a:prstGeom prst="rect">
            <a:avLst/>
          </a:prstGeom>
          <a:noFill/>
          <a:ln w="19050" cap="flat" cmpd="sng" algn="ctr">
            <a:solidFill>
              <a:schemeClr val="bg1"/>
            </a:solidFill>
            <a:prstDash val="solid"/>
            <a:headEnd/>
            <a:tailEnd/>
          </a:ln>
          <a:effectLst/>
        </p:spPr>
        <p:txBody>
          <a:bodyPr rot="0" vert="horz" wrap="square" lIns="91440" tIns="45721" rIns="91440" bIns="45721" numCol="1" rtlCol="0" anchor="t" anchorCtr="0" compatLnSpc="1">
            <a:prstTxWarp prst="textNoShape">
              <a:avLst/>
            </a:prstTxWarp>
            <a:normAutofit/>
          </a:bodyPr>
          <a:lstStyle/>
          <a:p>
            <a:pPr>
              <a:lnSpc>
                <a:spcPct val="100000"/>
              </a:lnSpc>
              <a:spcBef>
                <a:spcPts val="0"/>
              </a:spcBef>
            </a:pPr>
            <a:r>
              <a:rPr lang="en-US" sz="2400" spc="-60" dirty="0"/>
              <a:t>Requesting PrEP has been shown to be an indicator of substantial exposure to HIV.</a:t>
            </a:r>
          </a:p>
          <a:p>
            <a:pPr>
              <a:lnSpc>
                <a:spcPct val="100000"/>
              </a:lnSpc>
              <a:spcBef>
                <a:spcPts val="0"/>
              </a:spcBef>
            </a:pPr>
            <a:r>
              <a:rPr lang="en-US" sz="2400" spc="-60" dirty="0"/>
              <a:t>Clients who request PrEP should be counseled on and offered PrEP if they meet the other criteria to begin PrEP use. </a:t>
            </a:r>
          </a:p>
        </p:txBody>
      </p:sp>
    </p:spTree>
    <p:extLst>
      <p:ext uri="{BB962C8B-B14F-4D97-AF65-F5344CB8AC3E}">
        <p14:creationId xmlns:p14="http://schemas.microsoft.com/office/powerpoint/2010/main" val="39505572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a:cs typeface="Calibri"/>
              </a:rPr>
              <a:t>Clients Behaviorally Indicated</a:t>
            </a:r>
            <a:endParaRPr lang="en-US" sz="1801" b="0" i="1" dirty="0">
              <a:latin typeface="Calibri"/>
              <a:cs typeface="Calibri"/>
            </a:endParaRPr>
          </a:p>
        </p:txBody>
      </p:sp>
      <p:sp>
        <p:nvSpPr>
          <p:cNvPr id="4" name="Text Box 2"/>
          <p:cNvSpPr txBox="1">
            <a:spLocks noGrp="1" noChangeArrowheads="1"/>
          </p:cNvSpPr>
          <p:nvPr>
            <p:ph sz="quarter" idx="10"/>
          </p:nvPr>
        </p:nvSpPr>
        <p:spPr bwMode="auto">
          <a:xfrm>
            <a:off x="1148933" y="1587500"/>
            <a:ext cx="10433470" cy="4640045"/>
          </a:xfrm>
          <a:prstGeom prst="rect">
            <a:avLst/>
          </a:prstGeom>
          <a:noFill/>
          <a:ln w="19050" cap="flat" cmpd="sng" algn="ctr">
            <a:solidFill>
              <a:schemeClr val="bg1"/>
            </a:solidFill>
            <a:prstDash val="solid"/>
            <a:headEnd/>
            <a:tailEnd/>
          </a:ln>
          <a:effectLst/>
        </p:spPr>
        <p:txBody>
          <a:bodyPr rot="0" vert="horz" wrap="square" lIns="91440" tIns="45721" rIns="91440" bIns="45721" numCol="1" rtlCol="0" anchor="t" anchorCtr="0" compatLnSpc="1">
            <a:prstTxWarp prst="textNoShape">
              <a:avLst/>
            </a:prstTxWarp>
            <a:normAutofit/>
          </a:bodyPr>
          <a:lstStyle/>
          <a:p>
            <a:pPr>
              <a:lnSpc>
                <a:spcPct val="100000"/>
              </a:lnSpc>
              <a:spcBef>
                <a:spcPts val="0"/>
              </a:spcBef>
            </a:pPr>
            <a:r>
              <a:rPr lang="en-US" sz="2200" spc="-60" dirty="0"/>
              <a:t>Clients who report any of the following in the past six months should be counseled on and offered oral PrEP if they meet the other criteria for oral PrEP initiation:</a:t>
            </a:r>
            <a:endParaRPr lang="en-US" sz="2200" dirty="0">
              <a:cs typeface="Calibri"/>
            </a:endParaRPr>
          </a:p>
          <a:p>
            <a:pPr marL="1008407" lvl="2" indent="-342900">
              <a:lnSpc>
                <a:spcPct val="100000"/>
              </a:lnSpc>
              <a:spcBef>
                <a:spcPts val="0"/>
              </a:spcBef>
            </a:pPr>
            <a:r>
              <a:rPr lang="en-US" sz="2200" spc="-69" dirty="0">
                <a:ea typeface="Calibri"/>
                <a:cs typeface="Times New Roman"/>
              </a:rPr>
              <a:t>Vaginal or anal sex without condoms with: </a:t>
            </a:r>
          </a:p>
          <a:p>
            <a:pPr marL="1351320" lvl="3" indent="-342900">
              <a:lnSpc>
                <a:spcPct val="100000"/>
              </a:lnSpc>
              <a:spcBef>
                <a:spcPts val="0"/>
              </a:spcBef>
              <a:buClr>
                <a:schemeClr val="tx2"/>
              </a:buClr>
            </a:pPr>
            <a:r>
              <a:rPr lang="en-US" sz="2200" spc="-69" dirty="0">
                <a:ea typeface="Calibri"/>
                <a:cs typeface="Times New Roman"/>
              </a:rPr>
              <a:t>more than one partner</a:t>
            </a:r>
            <a:endParaRPr lang="en-US" sz="2200" i="1" spc="-69" dirty="0">
              <a:ea typeface="Calibri"/>
              <a:cs typeface="Times New Roman"/>
            </a:endParaRPr>
          </a:p>
          <a:p>
            <a:pPr marL="1351320" lvl="3" indent="-342900">
              <a:lnSpc>
                <a:spcPct val="100000"/>
              </a:lnSpc>
              <a:spcBef>
                <a:spcPts val="0"/>
              </a:spcBef>
              <a:buClr>
                <a:schemeClr val="tx2"/>
              </a:buClr>
            </a:pPr>
            <a:r>
              <a:rPr lang="en-US" sz="2200" spc="-60" dirty="0">
                <a:ea typeface="Calibri"/>
                <a:cs typeface="Times New Roman"/>
              </a:rPr>
              <a:t>a partner with substantial likelihood of HIV acquisition*</a:t>
            </a:r>
            <a:r>
              <a:rPr lang="en-US" sz="2200" dirty="0">
                <a:ea typeface="Calibri"/>
                <a:cs typeface="Times New Roman"/>
              </a:rPr>
              <a:t> </a:t>
            </a:r>
          </a:p>
          <a:p>
            <a:pPr marL="1351320" lvl="3" indent="-342900">
              <a:lnSpc>
                <a:spcPct val="100000"/>
              </a:lnSpc>
              <a:spcBef>
                <a:spcPts val="0"/>
              </a:spcBef>
              <a:spcAft>
                <a:spcPts val="601"/>
              </a:spcAft>
              <a:buClr>
                <a:schemeClr val="tx2"/>
              </a:buClr>
            </a:pPr>
            <a:r>
              <a:rPr lang="en-US" sz="2200" dirty="0">
                <a:ea typeface="Calibri"/>
                <a:cs typeface="Times New Roman"/>
              </a:rPr>
              <a:t>a partner living with HIV who has not been on effective** HIV treatment </a:t>
            </a:r>
            <a:endParaRPr lang="en-US" sz="2200" i="1" spc="-60" dirty="0">
              <a:ea typeface="Calibri"/>
              <a:cs typeface="Times New Roman"/>
            </a:endParaRPr>
          </a:p>
          <a:p>
            <a:pPr marL="1008407" lvl="2" indent="-342900">
              <a:lnSpc>
                <a:spcPct val="100000"/>
              </a:lnSpc>
              <a:spcBef>
                <a:spcPts val="0"/>
              </a:spcBef>
            </a:pPr>
            <a:r>
              <a:rPr lang="en-US" sz="2200" spc="-60" dirty="0">
                <a:ea typeface="Calibri"/>
                <a:cs typeface="Times New Roman"/>
              </a:rPr>
              <a:t>Having an STI (based on lab test, syndromic STI treatment, or self report).</a:t>
            </a:r>
            <a:endParaRPr lang="en-US" sz="2200" i="1" spc="-60" dirty="0">
              <a:ea typeface="Calibri"/>
              <a:cs typeface="Times New Roman"/>
            </a:endParaRPr>
          </a:p>
          <a:p>
            <a:pPr marL="1008407" lvl="2" indent="-342900">
              <a:lnSpc>
                <a:spcPct val="100000"/>
              </a:lnSpc>
              <a:spcBef>
                <a:spcPts val="0"/>
              </a:spcBef>
            </a:pPr>
            <a:r>
              <a:rPr lang="en-US" sz="2200" spc="-60" dirty="0">
                <a:ea typeface="Calibri"/>
                <a:cs typeface="Times New Roman"/>
              </a:rPr>
              <a:t>Using PEP </a:t>
            </a:r>
          </a:p>
          <a:p>
            <a:pPr marL="1008407" lvl="2" indent="-342900">
              <a:lnSpc>
                <a:spcPct val="100000"/>
              </a:lnSpc>
              <a:spcBef>
                <a:spcPts val="0"/>
              </a:spcBef>
            </a:pPr>
            <a:r>
              <a:rPr lang="en-US" sz="2200" spc="-60" dirty="0">
                <a:ea typeface="Calibri"/>
                <a:cs typeface="Times New Roman"/>
              </a:rPr>
              <a:t>Sharing of injection material and/or equipment</a:t>
            </a:r>
          </a:p>
        </p:txBody>
      </p:sp>
      <p:sp>
        <p:nvSpPr>
          <p:cNvPr id="11" name="TextBox 10">
            <a:extLst>
              <a:ext uri="{FF2B5EF4-FFF2-40B4-BE49-F238E27FC236}">
                <a16:creationId xmlns:a16="http://schemas.microsoft.com/office/drawing/2014/main" id="{512FA386-CE89-450E-B4BF-13C94DDE3F4E}"/>
              </a:ext>
            </a:extLst>
          </p:cNvPr>
          <p:cNvSpPr txBox="1"/>
          <p:nvPr/>
        </p:nvSpPr>
        <p:spPr>
          <a:xfrm>
            <a:off x="1148928" y="5535069"/>
            <a:ext cx="10433470" cy="830999"/>
          </a:xfrm>
          <a:prstGeom prst="rect">
            <a:avLst/>
          </a:prstGeom>
          <a:noFill/>
        </p:spPr>
        <p:txBody>
          <a:bodyPr wrap="square" lIns="91440" tIns="45721" rIns="91440" bIns="45721" anchor="t">
            <a:spAutoFit/>
          </a:bodyPr>
          <a:lstStyle/>
          <a:p>
            <a:r>
              <a:rPr lang="en-US" sz="1600" dirty="0">
                <a:ea typeface="Calibri"/>
                <a:cs typeface="Times New Roman"/>
              </a:rPr>
              <a:t>*</a:t>
            </a:r>
            <a:r>
              <a:rPr lang="en-US" sz="1600" dirty="0"/>
              <a:t>Exploring potential HIV exposures of client’s partners may be particularly important for adolescent girls and young women, partners of key populations, and people who are pregnant or breastfeeding.</a:t>
            </a:r>
            <a:endParaRPr lang="en-US" sz="1600" dirty="0">
              <a:ea typeface="Calibri"/>
              <a:cs typeface="Times New Roman"/>
            </a:endParaRPr>
          </a:p>
          <a:p>
            <a:r>
              <a:rPr lang="en-US" sz="1600" dirty="0">
                <a:ea typeface="Calibri"/>
                <a:cs typeface="Times New Roman"/>
              </a:rPr>
              <a:t>**On ART for less than 6 months or has inconsistent or unknown adherence</a:t>
            </a:r>
            <a:endParaRPr lang="en-US" sz="1600" dirty="0">
              <a:solidFill>
                <a:srgbClr val="C00000"/>
              </a:solidFill>
              <a:ea typeface="Calibri"/>
              <a:cs typeface="Times New Roman"/>
            </a:endParaRPr>
          </a:p>
        </p:txBody>
      </p:sp>
    </p:spTree>
    <p:extLst>
      <p:ext uri="{BB962C8B-B14F-4D97-AF65-F5344CB8AC3E}">
        <p14:creationId xmlns:p14="http://schemas.microsoft.com/office/powerpoint/2010/main" val="24379287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FDAF-5C4F-4E28-B9FA-337F4AE93BDD}"/>
              </a:ext>
            </a:extLst>
          </p:cNvPr>
          <p:cNvSpPr>
            <a:spLocks noGrp="1"/>
          </p:cNvSpPr>
          <p:nvPr>
            <p:ph type="title"/>
          </p:nvPr>
        </p:nvSpPr>
        <p:spPr/>
        <p:txBody>
          <a:bodyPr/>
          <a:lstStyle/>
          <a:p>
            <a:r>
              <a:rPr lang="en-US" sz="3600" dirty="0"/>
              <a:t>Risk Assessments</a:t>
            </a:r>
          </a:p>
        </p:txBody>
      </p:sp>
      <p:sp>
        <p:nvSpPr>
          <p:cNvPr id="3" name="Content Placeholder 2">
            <a:extLst>
              <a:ext uri="{FF2B5EF4-FFF2-40B4-BE49-F238E27FC236}">
                <a16:creationId xmlns:a16="http://schemas.microsoft.com/office/drawing/2014/main" id="{51507D68-D937-4427-AAA9-C10C8B7F3F44}"/>
              </a:ext>
            </a:extLst>
          </p:cNvPr>
          <p:cNvSpPr>
            <a:spLocks noGrp="1"/>
          </p:cNvSpPr>
          <p:nvPr>
            <p:ph sz="quarter" idx="10"/>
          </p:nvPr>
        </p:nvSpPr>
        <p:spPr/>
        <p:txBody>
          <a:bodyPr/>
          <a:lstStyle/>
          <a:p>
            <a:r>
              <a:rPr lang="en-US" dirty="0"/>
              <a:t>Risk assessment questions to identify behavioral indication can aid in identifying clients who may benefit from PrEP use should not be used to ration PrEP or as the only criteria for determining whether someone can take PrEP. </a:t>
            </a:r>
          </a:p>
          <a:p>
            <a:r>
              <a:rPr lang="en-US" dirty="0"/>
              <a:t>Risk assessments are considered tools and should not be required. If someone asks for PrEP then they should be given PrEP, regardless of whether a risk assessment is completed or what the result of the risk assessment was.</a:t>
            </a:r>
          </a:p>
        </p:txBody>
      </p:sp>
    </p:spTree>
    <p:extLst>
      <p:ext uri="{BB962C8B-B14F-4D97-AF65-F5344CB8AC3E}">
        <p14:creationId xmlns:p14="http://schemas.microsoft.com/office/powerpoint/2010/main" val="1837402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87C9-F1C4-434D-AFAF-E4077F1CEF8C}"/>
              </a:ext>
            </a:extLst>
          </p:cNvPr>
          <p:cNvSpPr>
            <a:spLocks noGrp="1"/>
          </p:cNvSpPr>
          <p:nvPr>
            <p:ph type="title"/>
          </p:nvPr>
        </p:nvSpPr>
        <p:spPr/>
        <p:txBody>
          <a:bodyPr/>
          <a:lstStyle/>
          <a:p>
            <a:r>
              <a:rPr lang="en-US" sz="3600" dirty="0">
                <a:latin typeface="Calibri"/>
                <a:cs typeface="Calibri"/>
              </a:rPr>
              <a:t>Discuss</a:t>
            </a:r>
            <a:endParaRPr lang="x-none" sz="3600">
              <a:latin typeface="Calibri"/>
              <a:cs typeface="Calibri"/>
            </a:endParaRPr>
          </a:p>
        </p:txBody>
      </p:sp>
      <p:sp>
        <p:nvSpPr>
          <p:cNvPr id="3" name="Content Placeholder 2">
            <a:extLst>
              <a:ext uri="{FF2B5EF4-FFF2-40B4-BE49-F238E27FC236}">
                <a16:creationId xmlns:a16="http://schemas.microsoft.com/office/drawing/2014/main" id="{7938ADE3-9C87-4D27-A60A-31DAB7DC67A5}"/>
              </a:ext>
            </a:extLst>
          </p:cNvPr>
          <p:cNvSpPr>
            <a:spLocks noGrp="1"/>
          </p:cNvSpPr>
          <p:nvPr>
            <p:ph idx="1"/>
          </p:nvPr>
        </p:nvSpPr>
        <p:spPr/>
        <p:txBody>
          <a:bodyPr>
            <a:normAutofit/>
          </a:bodyPr>
          <a:lstStyle/>
          <a:p>
            <a:r>
              <a:rPr lang="en-US" dirty="0"/>
              <a:t>What questions can you ask a client to assess their potential exposures to HIV?</a:t>
            </a:r>
          </a:p>
          <a:p>
            <a:pPr marL="556915" lvl="1" indent="-214003"/>
            <a:r>
              <a:rPr lang="en-US" dirty="0"/>
              <a:t> Keep in mind that you must ask about clients’ sexual/drug use behaviors, their partners’ sexual/drug use behaviors, aspects of being part of a serodifferent couple, and other aspects of their situation—for example, their current life circumstances.</a:t>
            </a:r>
            <a:endParaRPr lang="en-US" dirty="0">
              <a:cs typeface="Calibri"/>
            </a:endParaRPr>
          </a:p>
          <a:p>
            <a:pPr marL="0" indent="0">
              <a:buNone/>
            </a:pPr>
            <a:endParaRPr lang="en-US" i="1" dirty="0">
              <a:cs typeface="Calibri"/>
            </a:endParaRPr>
          </a:p>
          <a:p>
            <a:endParaRPr lang="x-none" dirty="0"/>
          </a:p>
        </p:txBody>
      </p:sp>
    </p:spTree>
    <p:extLst>
      <p:ext uri="{BB962C8B-B14F-4D97-AF65-F5344CB8AC3E}">
        <p14:creationId xmlns:p14="http://schemas.microsoft.com/office/powerpoint/2010/main" val="35431071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87C9-F1C4-434D-AFAF-E4077F1CEF8C}"/>
              </a:ext>
            </a:extLst>
          </p:cNvPr>
          <p:cNvSpPr>
            <a:spLocks noGrp="1"/>
          </p:cNvSpPr>
          <p:nvPr>
            <p:ph type="title"/>
          </p:nvPr>
        </p:nvSpPr>
        <p:spPr/>
        <p:txBody>
          <a:bodyPr/>
          <a:lstStyle/>
          <a:p>
            <a:r>
              <a:rPr lang="en-US" sz="3600" dirty="0">
                <a:latin typeface="Calibri"/>
                <a:cs typeface="Calibri"/>
              </a:rPr>
              <a:t>Group Discussion-Debrief</a:t>
            </a:r>
            <a:endParaRPr lang="x-none" sz="3600" dirty="0">
              <a:latin typeface="Calibri"/>
              <a:cs typeface="Calibri"/>
            </a:endParaRPr>
          </a:p>
        </p:txBody>
      </p:sp>
      <p:sp>
        <p:nvSpPr>
          <p:cNvPr id="3" name="Content Placeholder 2">
            <a:extLst>
              <a:ext uri="{FF2B5EF4-FFF2-40B4-BE49-F238E27FC236}">
                <a16:creationId xmlns:a16="http://schemas.microsoft.com/office/drawing/2014/main" id="{7938ADE3-9C87-4D27-A60A-31DAB7DC67A5}"/>
              </a:ext>
            </a:extLst>
          </p:cNvPr>
          <p:cNvSpPr>
            <a:spLocks noGrp="1"/>
          </p:cNvSpPr>
          <p:nvPr>
            <p:ph idx="1"/>
          </p:nvPr>
        </p:nvSpPr>
        <p:spPr/>
        <p:txBody>
          <a:bodyPr>
            <a:normAutofit/>
          </a:bodyPr>
          <a:lstStyle/>
          <a:p>
            <a:endParaRPr lang="en-US" dirty="0"/>
          </a:p>
          <a:p>
            <a:r>
              <a:rPr lang="en-US" dirty="0"/>
              <a:t>What were some of the questions you produced?</a:t>
            </a:r>
          </a:p>
          <a:p>
            <a:r>
              <a:rPr lang="en-US" dirty="0"/>
              <a:t>Did the questions meet the criteria we discussed before the activity about how to build rapport with clients?</a:t>
            </a:r>
          </a:p>
          <a:p>
            <a:endParaRPr lang="x-none" dirty="0"/>
          </a:p>
        </p:txBody>
      </p:sp>
    </p:spTree>
    <p:extLst>
      <p:ext uri="{BB962C8B-B14F-4D97-AF65-F5344CB8AC3E}">
        <p14:creationId xmlns:p14="http://schemas.microsoft.com/office/powerpoint/2010/main" val="19629738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Assessing Client’s Potential Exposures to HIV</a:t>
            </a:r>
          </a:p>
        </p:txBody>
      </p:sp>
      <p:sp>
        <p:nvSpPr>
          <p:cNvPr id="3" name="Content Placeholder 2"/>
          <p:cNvSpPr>
            <a:spLocks noGrp="1"/>
          </p:cNvSpPr>
          <p:nvPr>
            <p:ph sz="quarter" idx="10"/>
          </p:nvPr>
        </p:nvSpPr>
        <p:spPr>
          <a:xfrm>
            <a:off x="1148928" y="1485901"/>
            <a:ext cx="4947072" cy="4794251"/>
          </a:xfrm>
        </p:spPr>
        <p:txBody>
          <a:bodyPr>
            <a:normAutofit/>
          </a:bodyPr>
          <a:lstStyle/>
          <a:p>
            <a:pPr marL="365773" indent="0">
              <a:lnSpc>
                <a:spcPct val="110000"/>
              </a:lnSpc>
              <a:spcBef>
                <a:spcPts val="0"/>
              </a:spcBef>
              <a:buNone/>
            </a:pPr>
            <a:r>
              <a:rPr lang="en-US" sz="2400" spc="-41" dirty="0">
                <a:cs typeface="Calibri"/>
              </a:rPr>
              <a:t>While providers want the answers to questions similar to the ones on the right, clients may be reluctant to share this information without feeling safe with their provider</a:t>
            </a:r>
          </a:p>
          <a:p>
            <a:pPr marL="365773" indent="0">
              <a:lnSpc>
                <a:spcPct val="110000"/>
              </a:lnSpc>
              <a:spcBef>
                <a:spcPts val="0"/>
              </a:spcBef>
              <a:buNone/>
            </a:pPr>
            <a:endParaRPr lang="en-US" sz="2400" spc="-41" dirty="0">
              <a:cs typeface="Calibri"/>
            </a:endParaRPr>
          </a:p>
          <a:p>
            <a:pPr marL="365773" indent="0">
              <a:lnSpc>
                <a:spcPct val="110000"/>
              </a:lnSpc>
              <a:spcBef>
                <a:spcPts val="0"/>
              </a:spcBef>
              <a:buNone/>
            </a:pPr>
            <a:r>
              <a:rPr lang="en-US" sz="2400" spc="-41" dirty="0">
                <a:cs typeface="Calibri"/>
              </a:rPr>
              <a:t>Answers to some of these questions may also come up in standard HIV testing and counseling</a:t>
            </a:r>
          </a:p>
          <a:p>
            <a:pPr marL="651533" indent="-285760">
              <a:lnSpc>
                <a:spcPct val="110000"/>
              </a:lnSpc>
              <a:spcBef>
                <a:spcPts val="0"/>
              </a:spcBef>
            </a:pPr>
            <a:endParaRPr lang="en-US" sz="2400" spc="-41" dirty="0">
              <a:cs typeface="Calibri"/>
            </a:endParaRPr>
          </a:p>
        </p:txBody>
      </p:sp>
      <p:sp>
        <p:nvSpPr>
          <p:cNvPr id="7" name="Content Placeholder 2">
            <a:extLst>
              <a:ext uri="{FF2B5EF4-FFF2-40B4-BE49-F238E27FC236}">
                <a16:creationId xmlns:a16="http://schemas.microsoft.com/office/drawing/2014/main" id="{D7DEB7F9-0CA0-4E86-A742-8C29F26F54E0}"/>
              </a:ext>
            </a:extLst>
          </p:cNvPr>
          <p:cNvSpPr txBox="1">
            <a:spLocks/>
          </p:cNvSpPr>
          <p:nvPr/>
        </p:nvSpPr>
        <p:spPr bwMode="auto">
          <a:xfrm>
            <a:off x="6365669" y="1485901"/>
            <a:ext cx="5216734" cy="4794251"/>
          </a:xfrm>
          <a:prstGeom prst="rect">
            <a:avLst/>
          </a:prstGeom>
          <a:noFill/>
          <a:ln w="57150">
            <a:solidFill>
              <a:schemeClr val="accent6"/>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lnSpcReduction="10000"/>
          </a:bodyPr>
          <a:lstStyle>
            <a:lvl1pPr marL="257175" indent="-257175" algn="l" rtl="0" eaLnBrk="1" fontAlgn="base" hangingPunct="1">
              <a:lnSpc>
                <a:spcPct val="114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114000"/>
              </a:lnSpc>
              <a:spcBef>
                <a:spcPts val="6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114000"/>
              </a:lnSpc>
              <a:spcBef>
                <a:spcPts val="600"/>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114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114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65773" indent="0" defTabSz="914435">
              <a:lnSpc>
                <a:spcPct val="110000"/>
              </a:lnSpc>
              <a:spcBef>
                <a:spcPts val="0"/>
              </a:spcBef>
              <a:buNone/>
            </a:pPr>
            <a:r>
              <a:rPr lang="en-US" sz="1801" b="1" spc="-41" dirty="0"/>
              <a:t>During the past six months:</a:t>
            </a:r>
            <a:endParaRPr lang="en-US" sz="1801" b="1" spc="-41" dirty="0">
              <a:cs typeface="Calibri"/>
            </a:endParaRPr>
          </a:p>
          <a:p>
            <a:pPr marL="731547" lvl="1" indent="-365773" defTabSz="914435">
              <a:lnSpc>
                <a:spcPct val="110000"/>
              </a:lnSpc>
              <a:spcBef>
                <a:spcPts val="0"/>
              </a:spcBef>
              <a:buFont typeface="Arial"/>
              <a:buChar char="•"/>
            </a:pPr>
            <a:r>
              <a:rPr lang="en-US" sz="1801" spc="-41" dirty="0"/>
              <a:t>Have you had vaginal or anal sex without condoms?</a:t>
            </a:r>
            <a:endParaRPr lang="en-US" sz="1801" spc="-41" dirty="0">
              <a:cs typeface="Calibri"/>
            </a:endParaRPr>
          </a:p>
          <a:p>
            <a:pPr marL="1031279" lvl="2" indent="-365773" defTabSz="914435">
              <a:lnSpc>
                <a:spcPct val="110000"/>
              </a:lnSpc>
              <a:spcBef>
                <a:spcPts val="0"/>
              </a:spcBef>
              <a:buFont typeface="Arial"/>
              <a:buChar char="•"/>
            </a:pPr>
            <a:r>
              <a:rPr lang="en-US" sz="1801" spc="-41" dirty="0"/>
              <a:t>If yes: Have you had vaginal or anal sex without a condom with more than one partner? </a:t>
            </a:r>
            <a:endParaRPr lang="en-US" sz="1801" spc="-41" dirty="0">
              <a:cs typeface="Calibri"/>
            </a:endParaRPr>
          </a:p>
          <a:p>
            <a:pPr marL="1374191" lvl="3" indent="-365773" defTabSz="914435">
              <a:lnSpc>
                <a:spcPct val="110000"/>
              </a:lnSpc>
              <a:spcBef>
                <a:spcPts val="0"/>
              </a:spcBef>
              <a:buFont typeface="Arial"/>
              <a:buChar char="•"/>
            </a:pPr>
            <a:r>
              <a:rPr lang="en-US" sz="1801" spc="-41" dirty="0"/>
              <a:t>If yes: Have you had vaginal or anal sex without a condom with a partner who may be exposed to HIV?</a:t>
            </a:r>
            <a:r>
              <a:rPr lang="en-US" sz="1801" spc="-41" dirty="0">
                <a:cs typeface="Calibri"/>
              </a:rPr>
              <a:t> </a:t>
            </a:r>
            <a:r>
              <a:rPr lang="en-US" sz="1801" spc="-41" dirty="0"/>
              <a:t>Have you had vaginal or anal sex without a condom with a partner living with HIV and who you don’t know to be on effective HIV treatment?</a:t>
            </a:r>
            <a:endParaRPr lang="en-US" sz="1801" spc="-41" dirty="0">
              <a:cs typeface="Calibri"/>
            </a:endParaRPr>
          </a:p>
          <a:p>
            <a:pPr marL="731547" lvl="1" indent="-365773" defTabSz="914435">
              <a:lnSpc>
                <a:spcPct val="110000"/>
              </a:lnSpc>
              <a:spcBef>
                <a:spcPts val="0"/>
              </a:spcBef>
              <a:buFont typeface="Arial"/>
              <a:buChar char="•"/>
            </a:pPr>
            <a:r>
              <a:rPr lang="en-US" sz="1801" spc="-41" dirty="0"/>
              <a:t>Have you been diagnosed with an STI or had symptoms of an STI?</a:t>
            </a:r>
            <a:endParaRPr lang="en-US" sz="1801" spc="-41" dirty="0">
              <a:cs typeface="Calibri"/>
            </a:endParaRPr>
          </a:p>
          <a:p>
            <a:pPr marL="731547" lvl="1" indent="-365773" defTabSz="914435">
              <a:lnSpc>
                <a:spcPct val="110000"/>
              </a:lnSpc>
              <a:spcBef>
                <a:spcPts val="0"/>
              </a:spcBef>
              <a:buFont typeface="Arial"/>
              <a:buChar char="•"/>
            </a:pPr>
            <a:r>
              <a:rPr lang="en-US" sz="1801" spc="-41" dirty="0"/>
              <a:t>Have you used PEP?</a:t>
            </a:r>
            <a:endParaRPr lang="en-US" sz="1801" spc="-41" dirty="0">
              <a:cs typeface="Calibri"/>
            </a:endParaRPr>
          </a:p>
          <a:p>
            <a:pPr marL="731547" lvl="1" indent="-365773" defTabSz="914435">
              <a:lnSpc>
                <a:spcPct val="110000"/>
              </a:lnSpc>
              <a:spcBef>
                <a:spcPts val="0"/>
              </a:spcBef>
              <a:buFont typeface="Arial"/>
              <a:buChar char="•"/>
            </a:pPr>
            <a:r>
              <a:rPr lang="en-US" sz="1801" spc="-41" dirty="0"/>
              <a:t>Have you injected drugs or hormones using shared injection material or equipment?</a:t>
            </a:r>
            <a:endParaRPr lang="en-US" sz="1801" spc="-41" dirty="0">
              <a:cs typeface="Calibri"/>
            </a:endParaRPr>
          </a:p>
          <a:p>
            <a:pPr marL="365773" lvl="1" indent="0" defTabSz="914435">
              <a:lnSpc>
                <a:spcPct val="110000"/>
              </a:lnSpc>
              <a:spcBef>
                <a:spcPts val="0"/>
              </a:spcBef>
              <a:buNone/>
            </a:pPr>
            <a:r>
              <a:rPr lang="en-US" sz="1801" dirty="0">
                <a:latin typeface="Calibri"/>
                <a:ea typeface="Calibri"/>
                <a:cs typeface="Times New Roman"/>
              </a:rPr>
              <a:t>*On ART for less than 6 months or has inconsistent or unknown adherence</a:t>
            </a:r>
            <a:endParaRPr lang="en-US" sz="1801" dirty="0">
              <a:solidFill>
                <a:srgbClr val="C00000"/>
              </a:solidFill>
              <a:latin typeface="Calibri"/>
              <a:ea typeface="Calibri"/>
              <a:cs typeface="Times New Roman"/>
            </a:endParaRPr>
          </a:p>
        </p:txBody>
      </p:sp>
    </p:spTree>
    <p:extLst>
      <p:ext uri="{BB962C8B-B14F-4D97-AF65-F5344CB8AC3E}">
        <p14:creationId xmlns:p14="http://schemas.microsoft.com/office/powerpoint/2010/main" val="6147507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30DA-E07B-475E-B383-5E314A5BC83B}"/>
              </a:ext>
            </a:extLst>
          </p:cNvPr>
          <p:cNvSpPr>
            <a:spLocks noGrp="1"/>
          </p:cNvSpPr>
          <p:nvPr>
            <p:ph type="title"/>
          </p:nvPr>
        </p:nvSpPr>
        <p:spPr/>
        <p:txBody>
          <a:bodyPr/>
          <a:lstStyle/>
          <a:p>
            <a:r>
              <a:rPr lang="en-US" sz="3600" dirty="0">
                <a:latin typeface="Calibri"/>
                <a:cs typeface="Calibri"/>
              </a:rPr>
              <a:t>Oral PrEP for Serodifferent Couples</a:t>
            </a:r>
            <a:endParaRPr lang="x-none" sz="3600">
              <a:latin typeface="Calibri"/>
              <a:cs typeface="Calibri"/>
            </a:endParaRPr>
          </a:p>
        </p:txBody>
      </p:sp>
      <p:sp>
        <p:nvSpPr>
          <p:cNvPr id="3" name="Content Placeholder 2">
            <a:extLst>
              <a:ext uri="{FF2B5EF4-FFF2-40B4-BE49-F238E27FC236}">
                <a16:creationId xmlns:a16="http://schemas.microsoft.com/office/drawing/2014/main" id="{591D2E5C-C87E-4E1A-BCA7-361AE30426D2}"/>
              </a:ext>
            </a:extLst>
          </p:cNvPr>
          <p:cNvSpPr>
            <a:spLocks noGrp="1"/>
          </p:cNvSpPr>
          <p:nvPr>
            <p:ph sz="quarter" idx="10"/>
          </p:nvPr>
        </p:nvSpPr>
        <p:spPr/>
        <p:txBody>
          <a:bodyPr>
            <a:normAutofit fontScale="92500" lnSpcReduction="10000"/>
          </a:bodyPr>
          <a:lstStyle/>
          <a:p>
            <a:pPr>
              <a:lnSpc>
                <a:spcPct val="110000"/>
              </a:lnSpc>
              <a:spcBef>
                <a:spcPts val="0"/>
              </a:spcBef>
            </a:pPr>
            <a:r>
              <a:rPr lang="en-US" dirty="0"/>
              <a:t>If clients do not have HIV and know they have a partner living with HIV- oral PrEP can be used to prevent HIV acquisition if the partner living with HIV is not known to have a durably* suppressed viral load.</a:t>
            </a:r>
            <a:endParaRPr lang="en-US" dirty="0">
              <a:cs typeface="Calibri"/>
            </a:endParaRPr>
          </a:p>
          <a:p>
            <a:pPr>
              <a:lnSpc>
                <a:spcPct val="110000"/>
              </a:lnSpc>
              <a:spcBef>
                <a:spcPts val="0"/>
              </a:spcBef>
            </a:pPr>
            <a:r>
              <a:rPr lang="en-US" dirty="0"/>
              <a:t>Oral PrEP should be considered if:</a:t>
            </a:r>
            <a:endParaRPr lang="en-US" dirty="0">
              <a:cs typeface="Calibri"/>
            </a:endParaRPr>
          </a:p>
          <a:p>
            <a:pPr marL="556915" lvl="1" indent="-214003">
              <a:lnSpc>
                <a:spcPct val="110000"/>
              </a:lnSpc>
              <a:spcBef>
                <a:spcPts val="0"/>
              </a:spcBef>
            </a:pPr>
            <a:r>
              <a:rPr lang="en-US" sz="2800" dirty="0"/>
              <a:t>The client without HIV is not sure of their partner’s adherence to treatment or if the client has other sexual partners besides the partner on treatment</a:t>
            </a:r>
            <a:endParaRPr lang="en-US" sz="2800" dirty="0">
              <a:cs typeface="Calibri"/>
            </a:endParaRPr>
          </a:p>
          <a:p>
            <a:pPr marL="556915" lvl="1" indent="-214003">
              <a:lnSpc>
                <a:spcPct val="110000"/>
              </a:lnSpc>
              <a:spcBef>
                <a:spcPts val="0"/>
              </a:spcBef>
            </a:pPr>
            <a:r>
              <a:rPr lang="en-US" sz="2800" dirty="0"/>
              <a:t>The client without HIV is aware of gaps in their partner’s treatment adherence</a:t>
            </a:r>
            <a:endParaRPr lang="en-US" sz="2800" dirty="0">
              <a:cs typeface="Calibri"/>
            </a:endParaRPr>
          </a:p>
          <a:p>
            <a:pPr marL="556915" lvl="1" indent="-214003">
              <a:lnSpc>
                <a:spcPct val="110000"/>
              </a:lnSpc>
              <a:spcBef>
                <a:spcPts val="0"/>
              </a:spcBef>
            </a:pPr>
            <a:r>
              <a:rPr lang="en-US" sz="2800" dirty="0"/>
              <a:t>The couple is not communicating openly about treatment adherence and viral load test results.</a:t>
            </a:r>
            <a:endParaRPr lang="en-US" sz="2800" dirty="0">
              <a:cs typeface="Calibri"/>
            </a:endParaRPr>
          </a:p>
        </p:txBody>
      </p:sp>
      <p:sp>
        <p:nvSpPr>
          <p:cNvPr id="5" name="TextBox 4">
            <a:extLst>
              <a:ext uri="{FF2B5EF4-FFF2-40B4-BE49-F238E27FC236}">
                <a16:creationId xmlns:a16="http://schemas.microsoft.com/office/drawing/2014/main" id="{BA789D1F-6972-4597-A8A1-A96714CF9371}"/>
              </a:ext>
            </a:extLst>
          </p:cNvPr>
          <p:cNvSpPr txBox="1"/>
          <p:nvPr/>
        </p:nvSpPr>
        <p:spPr>
          <a:xfrm>
            <a:off x="1148928" y="6119851"/>
            <a:ext cx="11043072" cy="349583"/>
          </a:xfrm>
          <a:prstGeom prst="rect">
            <a:avLst/>
          </a:prstGeom>
          <a:noFill/>
        </p:spPr>
        <p:txBody>
          <a:bodyPr wrap="square">
            <a:spAutoFit/>
          </a:bodyPr>
          <a:lstStyle/>
          <a:p>
            <a:pPr marL="0" indent="0">
              <a:lnSpc>
                <a:spcPct val="110000"/>
              </a:lnSpc>
              <a:spcBef>
                <a:spcPts val="0"/>
              </a:spcBef>
              <a:buNone/>
            </a:pPr>
            <a:r>
              <a:rPr lang="en-US" sz="1600" dirty="0"/>
              <a:t>*Durable viral load suppression is when a person living with HIV has had a suppressed viral load for 6 months or more.</a:t>
            </a:r>
            <a:endParaRPr lang="x-none" sz="1600" dirty="0"/>
          </a:p>
        </p:txBody>
      </p:sp>
    </p:spTree>
    <p:extLst>
      <p:ext uri="{BB962C8B-B14F-4D97-AF65-F5344CB8AC3E}">
        <p14:creationId xmlns:p14="http://schemas.microsoft.com/office/powerpoint/2010/main" val="41183516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CD02-C06A-484B-9337-1EF8E7474553}"/>
              </a:ext>
            </a:extLst>
          </p:cNvPr>
          <p:cNvSpPr>
            <a:spLocks noGrp="1"/>
          </p:cNvSpPr>
          <p:nvPr>
            <p:ph type="title"/>
          </p:nvPr>
        </p:nvSpPr>
        <p:spPr/>
        <p:txBody>
          <a:bodyPr vert="horz" wrap="square" lIns="91440" tIns="45721" rIns="91440" bIns="45721" numCol="1" anchor="ctr" anchorCtr="0" compatLnSpc="1">
            <a:prstTxWarp prst="textNoShape">
              <a:avLst/>
            </a:prstTxWarp>
            <a:noAutofit/>
          </a:bodyPr>
          <a:lstStyle/>
          <a:p>
            <a:r>
              <a:rPr lang="en-US" sz="3600" dirty="0">
                <a:latin typeface="Calibri"/>
                <a:cs typeface="Calibri"/>
              </a:rPr>
              <a:t>Questions to Help Identify Serodifferent Couples Who May Benefit from Oral PrEP Use</a:t>
            </a:r>
            <a:endParaRPr lang="x-none" sz="3600">
              <a:latin typeface="Calibri"/>
              <a:cs typeface="Calibri"/>
            </a:endParaRPr>
          </a:p>
        </p:txBody>
      </p:sp>
      <p:sp>
        <p:nvSpPr>
          <p:cNvPr id="3" name="Content Placeholder 2">
            <a:extLst>
              <a:ext uri="{FF2B5EF4-FFF2-40B4-BE49-F238E27FC236}">
                <a16:creationId xmlns:a16="http://schemas.microsoft.com/office/drawing/2014/main" id="{21B456EB-6423-4153-A681-3DADBAA68B5F}"/>
              </a:ext>
            </a:extLst>
          </p:cNvPr>
          <p:cNvSpPr>
            <a:spLocks noGrp="1"/>
          </p:cNvSpPr>
          <p:nvPr>
            <p:ph sz="quarter" idx="10"/>
          </p:nvPr>
        </p:nvSpPr>
        <p:spPr/>
        <p:txBody>
          <a:bodyPr>
            <a:normAutofit/>
          </a:bodyPr>
          <a:lstStyle/>
          <a:p>
            <a:r>
              <a:rPr lang="en-US" dirty="0"/>
              <a:t>Is your partner taking ART for HIV treatment?</a:t>
            </a:r>
          </a:p>
          <a:p>
            <a:r>
              <a:rPr lang="en-US" dirty="0"/>
              <a:t>Has your partner been on sustained ART for more than 6 months?</a:t>
            </a:r>
            <a:endParaRPr lang="en-US" dirty="0">
              <a:cs typeface="Calibri"/>
            </a:endParaRPr>
          </a:p>
          <a:p>
            <a:r>
              <a:rPr lang="en-US" dirty="0"/>
              <a:t>Do you regularly discuss your partner’s adherence to HIV treatment </a:t>
            </a:r>
          </a:p>
          <a:p>
            <a:r>
              <a:rPr lang="en-US" dirty="0"/>
              <a:t>Do you know your partner’s last viral load? What was the result? </a:t>
            </a:r>
            <a:br>
              <a:rPr lang="en-US" dirty="0"/>
            </a:br>
            <a:r>
              <a:rPr lang="en-US" dirty="0"/>
              <a:t>And when was the testing done?</a:t>
            </a:r>
            <a:endParaRPr lang="en-US" dirty="0">
              <a:cs typeface="Calibri"/>
            </a:endParaRPr>
          </a:p>
          <a:p>
            <a:r>
              <a:rPr lang="en-US" dirty="0"/>
              <a:t>Do you wish to have a child with your partner?</a:t>
            </a:r>
            <a:endParaRPr lang="en-US" dirty="0">
              <a:cs typeface="Calibri"/>
            </a:endParaRPr>
          </a:p>
          <a:p>
            <a:r>
              <a:rPr lang="en-US" dirty="0"/>
              <a:t>Are you and your partner consistently using condoms?</a:t>
            </a:r>
            <a:endParaRPr lang="en-US" dirty="0">
              <a:cs typeface="Calibri"/>
            </a:endParaRPr>
          </a:p>
          <a:p>
            <a:endParaRPr lang="x-none" dirty="0"/>
          </a:p>
        </p:txBody>
      </p:sp>
    </p:spTree>
    <p:extLst>
      <p:ext uri="{BB962C8B-B14F-4D97-AF65-F5344CB8AC3E}">
        <p14:creationId xmlns:p14="http://schemas.microsoft.com/office/powerpoint/2010/main" val="41561401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a:t>
            </a:r>
            <a:r>
              <a:rPr lang="en-US" dirty="0"/>
              <a:t>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normAutofit/>
          </a:bodyPr>
          <a:lstStyle/>
          <a:p>
            <a:pPr marL="0" indent="0">
              <a:spcBef>
                <a:spcPts val="0"/>
              </a:spcBef>
              <a:spcAft>
                <a:spcPts val="0"/>
              </a:spcAft>
              <a:buNone/>
              <a:tabLst>
                <a:tab pos="457216" algn="l"/>
              </a:tabLst>
            </a:pPr>
            <a:r>
              <a:rPr lang="en-US" sz="2400" b="1" dirty="0">
                <a:latin typeface="+mj-lt"/>
                <a:ea typeface="Times New Roman" panose="02020603050405020304" pitchFamily="18" charset="0"/>
                <a:cs typeface="Calibri"/>
              </a:rPr>
              <a:t>Oral </a:t>
            </a:r>
            <a:r>
              <a:rPr lang="en-US" sz="2400" b="1" dirty="0">
                <a:latin typeface="+mj-lt"/>
                <a:ea typeface="Times New Roman" panose="02020603050405020304" pitchFamily="18" charset="0"/>
              </a:rPr>
              <a:t>PrEP should not be offered as part of a comprehensive HIV prevention package for:</a:t>
            </a:r>
            <a:r>
              <a:rPr lang="en-US" sz="2400" i="1" dirty="0">
                <a:latin typeface="+mj-lt"/>
                <a:ea typeface="Times New Roman" panose="02020603050405020304" pitchFamily="18" charset="0"/>
                <a:cs typeface="Calibri"/>
              </a:rPr>
              <a:t> </a:t>
            </a:r>
            <a:endParaRPr lang="en-US" sz="2400" dirty="0">
              <a:latin typeface="+mj-lt"/>
              <a:ea typeface="Times New Roman" panose="02020603050405020304" pitchFamily="18" charset="0"/>
              <a:cs typeface="Calibri"/>
            </a:endParaRPr>
          </a:p>
          <a:p>
            <a:pPr marL="0" indent="0">
              <a:spcBef>
                <a:spcPts val="0"/>
              </a:spcBef>
              <a:spcAft>
                <a:spcPts val="0"/>
              </a:spcAft>
              <a:buNone/>
              <a:tabLst>
                <a:tab pos="457216" algn="l"/>
              </a:tabLst>
            </a:pPr>
            <a:endParaRPr lang="en-US" sz="2400" dirty="0">
              <a:latin typeface="+mj-lt"/>
              <a:ea typeface="Times New Roman" panose="02020603050405020304" pitchFamily="18" charset="0"/>
            </a:endParaRPr>
          </a:p>
          <a:p>
            <a:pPr marL="342900" indent="-342900">
              <a:spcBef>
                <a:spcPts val="0"/>
              </a:spcBef>
              <a:spcAft>
                <a:spcPts val="0"/>
              </a:spcAft>
              <a:buFont typeface="+mj-lt"/>
              <a:buAutoNum type="alphaLcParenR"/>
              <a:tabLst>
                <a:tab pos="457216" algn="l"/>
              </a:tabLst>
            </a:pPr>
            <a:r>
              <a:rPr lang="en-US" sz="2400" dirty="0">
                <a:latin typeface="+mj-lt"/>
                <a:ea typeface="Times New Roman" panose="02020603050405020304" pitchFamily="18" charset="0"/>
                <a:cs typeface="Calibri"/>
              </a:rPr>
              <a:t>Men who have sex with men </a:t>
            </a:r>
          </a:p>
          <a:p>
            <a:pPr marL="342900" indent="-342900">
              <a:spcBef>
                <a:spcPts val="0"/>
              </a:spcBef>
              <a:spcAft>
                <a:spcPts val="0"/>
              </a:spcAft>
              <a:buFont typeface="+mj-lt"/>
              <a:buAutoNum type="alphaLcParenR"/>
              <a:tabLst>
                <a:tab pos="457216" algn="l"/>
              </a:tabLst>
            </a:pPr>
            <a:r>
              <a:rPr lang="en-US" sz="2400" dirty="0">
                <a:latin typeface="+mj-lt"/>
                <a:ea typeface="Times New Roman" panose="02020603050405020304" pitchFamily="18" charset="0"/>
                <a:cs typeface="Calibri"/>
              </a:rPr>
              <a:t>Individuals with potential HIV exposure in the past 72 hours </a:t>
            </a:r>
          </a:p>
          <a:p>
            <a:pPr marL="342900" indent="-342900">
              <a:spcBef>
                <a:spcPts val="0"/>
              </a:spcBef>
              <a:spcAft>
                <a:spcPts val="0"/>
              </a:spcAft>
              <a:buFont typeface="+mj-lt"/>
              <a:buAutoNum type="alphaLcParenR"/>
              <a:tabLst>
                <a:tab pos="457216" algn="l"/>
              </a:tabLst>
            </a:pPr>
            <a:r>
              <a:rPr lang="en-US" sz="2400" dirty="0">
                <a:latin typeface="+mj-lt"/>
                <a:ea typeface="Times New Roman" panose="02020603050405020304" pitchFamily="18" charset="0"/>
                <a:cs typeface="Calibri"/>
              </a:rPr>
              <a:t>People who inject drugs </a:t>
            </a:r>
          </a:p>
          <a:p>
            <a:pPr marL="342900" indent="-342900">
              <a:spcBef>
                <a:spcPts val="0"/>
              </a:spcBef>
              <a:spcAft>
                <a:spcPts val="0"/>
              </a:spcAft>
              <a:buFont typeface="+mj-lt"/>
              <a:buAutoNum type="alphaLcParenR"/>
              <a:tabLst>
                <a:tab pos="457216" algn="l"/>
              </a:tabLst>
            </a:pPr>
            <a:r>
              <a:rPr lang="en-US" sz="2400" dirty="0">
                <a:latin typeface="+mj-lt"/>
                <a:ea typeface="Times New Roman" panose="02020603050405020304" pitchFamily="18" charset="0"/>
                <a:cs typeface="Calibri"/>
              </a:rPr>
              <a:t>HIV negative individuals in serodifferent relationships where the partner living with HIV is not on effective ART</a:t>
            </a:r>
          </a:p>
        </p:txBody>
      </p:sp>
    </p:spTree>
    <p:extLst>
      <p:ext uri="{BB962C8B-B14F-4D97-AF65-F5344CB8AC3E}">
        <p14:creationId xmlns:p14="http://schemas.microsoft.com/office/powerpoint/2010/main" val="6204134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normAutofit/>
          </a:bodyPr>
          <a:lstStyle/>
          <a:p>
            <a:pPr marL="0" indent="0">
              <a:spcBef>
                <a:spcPts val="0"/>
              </a:spcBef>
              <a:spcAft>
                <a:spcPts val="0"/>
              </a:spcAft>
              <a:buNone/>
              <a:tabLst>
                <a:tab pos="457216" algn="l"/>
              </a:tabLst>
            </a:pPr>
            <a:r>
              <a:rPr lang="en-US" sz="2400" b="1" dirty="0">
                <a:latin typeface="+mj-lt"/>
                <a:ea typeface="Times New Roman" panose="02020603050405020304" pitchFamily="18" charset="0"/>
                <a:cs typeface="Calibri"/>
              </a:rPr>
              <a:t>Oral </a:t>
            </a:r>
            <a:r>
              <a:rPr lang="en-US" sz="2400" b="1" dirty="0">
                <a:latin typeface="+mj-lt"/>
                <a:ea typeface="Times New Roman" panose="02020603050405020304" pitchFamily="18" charset="0"/>
              </a:rPr>
              <a:t>PrEP should not be offered as part of a comprehensive HIV prevention package for:</a:t>
            </a:r>
            <a:r>
              <a:rPr lang="en-US" sz="2400" dirty="0">
                <a:latin typeface="+mj-lt"/>
                <a:ea typeface="Times New Roman" panose="02020603050405020304" pitchFamily="18" charset="0"/>
                <a:cs typeface="Calibri"/>
              </a:rPr>
              <a:t> </a:t>
            </a:r>
            <a:endParaRPr lang="en-US" sz="2400" i="1" dirty="0">
              <a:latin typeface="+mj-lt"/>
              <a:ea typeface="Times New Roman" panose="02020603050405020304" pitchFamily="18" charset="0"/>
              <a:cs typeface="Calibri"/>
            </a:endParaRPr>
          </a:p>
          <a:p>
            <a:pPr marL="0" indent="0">
              <a:spcBef>
                <a:spcPts val="0"/>
              </a:spcBef>
              <a:spcAft>
                <a:spcPts val="0"/>
              </a:spcAft>
              <a:buNone/>
              <a:tabLst>
                <a:tab pos="457216" algn="l"/>
              </a:tabLst>
            </a:pPr>
            <a:endParaRPr lang="en-US" sz="2400" dirty="0">
              <a:latin typeface="+mj-lt"/>
              <a:ea typeface="Times New Roman" panose="02020603050405020304" pitchFamily="18" charset="0"/>
              <a:cs typeface="Calibri"/>
            </a:endParaRPr>
          </a:p>
          <a:p>
            <a:pPr marL="342900" indent="-342900">
              <a:spcBef>
                <a:spcPts val="0"/>
              </a:spcBef>
              <a:spcAft>
                <a:spcPts val="0"/>
              </a:spcAft>
              <a:buFont typeface="+mj-lt"/>
              <a:buAutoNum type="alphaLcParenR"/>
              <a:tabLst>
                <a:tab pos="457216" algn="l"/>
              </a:tabLst>
            </a:pPr>
            <a:r>
              <a:rPr lang="en-US" sz="2400" dirty="0">
                <a:latin typeface="+mj-lt"/>
                <a:ea typeface="Times New Roman" panose="02020603050405020304" pitchFamily="18" charset="0"/>
                <a:cs typeface="Calibri"/>
              </a:rPr>
              <a:t>Men who have sex with men </a:t>
            </a:r>
          </a:p>
          <a:p>
            <a:pPr marL="342900" indent="-342900">
              <a:spcBef>
                <a:spcPts val="0"/>
              </a:spcBef>
              <a:spcAft>
                <a:spcPts val="0"/>
              </a:spcAft>
              <a:buFont typeface="+mj-lt"/>
              <a:buAutoNum type="alphaLcParenR"/>
              <a:tabLst>
                <a:tab pos="457216" algn="l"/>
              </a:tabLst>
            </a:pPr>
            <a:r>
              <a:rPr lang="en-US" sz="2400" u="sng" dirty="0">
                <a:latin typeface="+mj-lt"/>
                <a:ea typeface="Times New Roman" panose="02020603050405020304" pitchFamily="18" charset="0"/>
                <a:cs typeface="Calibri"/>
              </a:rPr>
              <a:t>Individuals with potential HIV exposure in the past 72 hours </a:t>
            </a:r>
          </a:p>
          <a:p>
            <a:pPr marL="342900" indent="-342900">
              <a:spcBef>
                <a:spcPts val="0"/>
              </a:spcBef>
              <a:spcAft>
                <a:spcPts val="0"/>
              </a:spcAft>
              <a:buFont typeface="+mj-lt"/>
              <a:buAutoNum type="alphaLcParenR"/>
              <a:tabLst>
                <a:tab pos="457216" algn="l"/>
              </a:tabLst>
            </a:pPr>
            <a:r>
              <a:rPr lang="en-US" sz="2400" dirty="0">
                <a:latin typeface="+mj-lt"/>
                <a:ea typeface="Times New Roman" panose="02020603050405020304" pitchFamily="18" charset="0"/>
                <a:cs typeface="Calibri"/>
              </a:rPr>
              <a:t>People who inject drugs </a:t>
            </a:r>
          </a:p>
          <a:p>
            <a:pPr marL="342900" indent="-342900">
              <a:spcBef>
                <a:spcPts val="0"/>
              </a:spcBef>
              <a:spcAft>
                <a:spcPts val="0"/>
              </a:spcAft>
              <a:buFont typeface="+mj-lt"/>
              <a:buAutoNum type="alphaLcParenR"/>
              <a:tabLst>
                <a:tab pos="457216" algn="l"/>
              </a:tabLst>
            </a:pPr>
            <a:r>
              <a:rPr lang="en-US" sz="2400" dirty="0">
                <a:latin typeface="+mj-lt"/>
                <a:ea typeface="Times New Roman" panose="02020603050405020304" pitchFamily="18" charset="0"/>
                <a:cs typeface="Calibri"/>
              </a:rPr>
              <a:t>HIV negative individuals in serodifferent relationships where the partner living with HIV is not on effective ART</a:t>
            </a:r>
          </a:p>
        </p:txBody>
      </p:sp>
      <p:sp>
        <p:nvSpPr>
          <p:cNvPr id="4" name="Content Placeholder 2">
            <a:extLst>
              <a:ext uri="{FF2B5EF4-FFF2-40B4-BE49-F238E27FC236}">
                <a16:creationId xmlns:a16="http://schemas.microsoft.com/office/drawing/2014/main" id="{F7A5C429-C32B-43AD-989E-81CB79285A57}"/>
              </a:ext>
            </a:extLst>
          </p:cNvPr>
          <p:cNvSpPr txBox="1">
            <a:spLocks/>
          </p:cNvSpPr>
          <p:nvPr/>
        </p:nvSpPr>
        <p:spPr bwMode="auto">
          <a:xfrm>
            <a:off x="1148933" y="5039835"/>
            <a:ext cx="10433470" cy="1341918"/>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Men who have sex with men, people who inject drugs, and HIV negative individuals in serodifferent relationships where the partner living with HIV is not on effective ART are all potential candidates for oral PrEP use if they have potential exposures. People with exposure in the past 72 hours should not be referred to PrEP and should be referred to PEP instead. </a:t>
            </a:r>
          </a:p>
        </p:txBody>
      </p:sp>
    </p:spTree>
    <p:extLst>
      <p:ext uri="{BB962C8B-B14F-4D97-AF65-F5344CB8AC3E}">
        <p14:creationId xmlns:p14="http://schemas.microsoft.com/office/powerpoint/2010/main" val="276845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spcBef>
                <a:spcPts val="1001"/>
              </a:spcBef>
              <a:spcAft>
                <a:spcPts val="500"/>
              </a:spcAft>
            </a:pPr>
            <a:r>
              <a:rPr lang="en-US" sz="3200" dirty="0">
                <a:latin typeface="Calibri"/>
                <a:cs typeface="Arial Narrow"/>
              </a:rPr>
              <a:t>Oral Pre-exposure Prophylaxis</a:t>
            </a:r>
            <a:br>
              <a:rPr lang="en-US" sz="3200" dirty="0">
                <a:latin typeface="Calibri"/>
                <a:cs typeface="Arial Narrow"/>
              </a:rPr>
            </a:br>
            <a:r>
              <a:rPr lang="en-US" sz="2400" b="0" i="1" dirty="0">
                <a:latin typeface="Calibri"/>
                <a:cs typeface="Arial Narrow"/>
              </a:rPr>
              <a:t>Training for Providers on the Use of Oral Pre-exposure Prophylaxis for the Prevention of HIV in [</a:t>
            </a:r>
            <a:r>
              <a:rPr lang="en-US" sz="2400" b="0" i="1" dirty="0">
                <a:solidFill>
                  <a:schemeClr val="accent2"/>
                </a:solidFill>
                <a:latin typeface="Calibri"/>
                <a:cs typeface="Arial Narrow"/>
              </a:rPr>
              <a:t>COUNTRY</a:t>
            </a:r>
            <a:r>
              <a:rPr lang="en-US" sz="2400" b="0" i="1" dirty="0">
                <a:latin typeface="Calibri"/>
                <a:cs typeface="Arial Narrow"/>
              </a:rPr>
              <a:t>]</a:t>
            </a:r>
            <a:br>
              <a:rPr lang="en-US" sz="3200" dirty="0">
                <a:latin typeface="Calibri"/>
                <a:cs typeface="Arial Narrow"/>
              </a:rPr>
            </a:br>
            <a:endParaRPr lang="en-US" sz="3200" i="1" dirty="0">
              <a:cs typeface="Arial Narrow"/>
            </a:endParaRPr>
          </a:p>
        </p:txBody>
      </p:sp>
      <p:sp>
        <p:nvSpPr>
          <p:cNvPr id="3" name="Subtitle 2">
            <a:extLst>
              <a:ext uri="{FF2B5EF4-FFF2-40B4-BE49-F238E27FC236}">
                <a16:creationId xmlns:a16="http://schemas.microsoft.com/office/drawing/2014/main" id="{289B0331-28C8-40B3-9ED0-E46DADDA1873}"/>
              </a:ext>
            </a:extLst>
          </p:cNvPr>
          <p:cNvSpPr>
            <a:spLocks noGrp="1"/>
          </p:cNvSpPr>
          <p:nvPr>
            <p:ph type="subTitle" idx="1"/>
          </p:nvPr>
        </p:nvSpPr>
        <p:spPr/>
        <p:txBody>
          <a:bodyPr/>
          <a:lstStyle/>
          <a:p>
            <a:r>
              <a:rPr lang="en-US" sz="2400" i="1" dirty="0">
                <a:solidFill>
                  <a:schemeClr val="bg1"/>
                </a:solidFill>
              </a:rPr>
              <a:t>[</a:t>
            </a:r>
            <a:r>
              <a:rPr lang="en-US" sz="2400" i="1" dirty="0">
                <a:solidFill>
                  <a:schemeClr val="accent2"/>
                </a:solidFill>
              </a:rPr>
              <a:t>Facilitator 1 Name, Facilitator 1 Organization, Facilitator 1 Title</a:t>
            </a:r>
            <a:r>
              <a:rPr lang="en-US" sz="2400" i="1" dirty="0">
                <a:solidFill>
                  <a:schemeClr val="bg1"/>
                </a:solidFill>
              </a:rPr>
              <a:t>]</a:t>
            </a:r>
          </a:p>
          <a:p>
            <a:r>
              <a:rPr lang="en-US" sz="2400" i="1" dirty="0">
                <a:solidFill>
                  <a:schemeClr val="bg1"/>
                </a:solidFill>
              </a:rPr>
              <a:t>[</a:t>
            </a:r>
            <a:r>
              <a:rPr lang="en-US" sz="2400" i="1" dirty="0">
                <a:solidFill>
                  <a:schemeClr val="accent2"/>
                </a:solidFill>
              </a:rPr>
              <a:t>Facilitator 2 Name, Facilitator 2 Organization, Facilitator 2 Title</a:t>
            </a:r>
            <a:r>
              <a:rPr lang="en-US" sz="2400" i="1" dirty="0">
                <a:solidFill>
                  <a:schemeClr val="bg1"/>
                </a:solidFill>
              </a:rPr>
              <a:t>]</a:t>
            </a:r>
          </a:p>
        </p:txBody>
      </p:sp>
    </p:spTree>
    <p:extLst>
      <p:ext uri="{BB962C8B-B14F-4D97-AF65-F5344CB8AC3E}">
        <p14:creationId xmlns:p14="http://schemas.microsoft.com/office/powerpoint/2010/main" val="36552461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Criteria for Oral PrEP Use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p:txBody>
          <a:bodyPr/>
          <a:lstStyle/>
          <a:p>
            <a:pPr marL="0" indent="0">
              <a:buNone/>
            </a:pPr>
            <a:r>
              <a:rPr lang="en-US" sz="2000" dirty="0">
                <a:solidFill>
                  <a:srgbClr val="000000"/>
                </a:solidFill>
                <a:latin typeface="Calibri"/>
                <a:ea typeface="Calibri" panose="020F0502020204030204" pitchFamily="34" charset="0"/>
                <a:cs typeface="Calibri"/>
              </a:rPr>
              <a:t>Clients must be:</a:t>
            </a:r>
          </a:p>
          <a:p>
            <a:pPr marL="257175" indent="-257175"/>
            <a:r>
              <a:rPr lang="en-US" sz="2000" dirty="0">
                <a:solidFill>
                  <a:srgbClr val="000000"/>
                </a:solidFill>
                <a:latin typeface="Calibri"/>
                <a:ea typeface="Calibri" panose="020F0502020204030204" pitchFamily="34" charset="0"/>
                <a:cs typeface="Calibri"/>
              </a:rPr>
              <a:t>HIV negative</a:t>
            </a:r>
          </a:p>
          <a:p>
            <a:pPr marL="257175" indent="-257175"/>
            <a:r>
              <a:rPr lang="en-US" sz="2000" dirty="0">
                <a:solidFill>
                  <a:srgbClr val="000000"/>
                </a:solidFill>
                <a:latin typeface="Calibri"/>
                <a:ea typeface="Calibri" panose="020F0502020204030204" pitchFamily="34" charset="0"/>
                <a:cs typeface="Calibri"/>
              </a:rPr>
              <a:t>Not indicated for PEP or suspected of having AHI</a:t>
            </a:r>
          </a:p>
          <a:p>
            <a:pPr marL="257175" indent="-257175"/>
            <a:r>
              <a:rPr lang="en-US" sz="2000" dirty="0">
                <a:solidFill>
                  <a:srgbClr val="000000"/>
                </a:solidFill>
                <a:latin typeface="Calibri"/>
                <a:ea typeface="Calibri" panose="020F0502020204030204" pitchFamily="34" charset="0"/>
                <a:cs typeface="Calibri"/>
              </a:rPr>
              <a:t>At substantial likelihood for HIV acquisition</a:t>
            </a:r>
          </a:p>
          <a:p>
            <a:pPr marL="257175" indent="-257175"/>
            <a:r>
              <a:rPr lang="en-US" sz="2000" b="1" u="sng" dirty="0">
                <a:solidFill>
                  <a:srgbClr val="000000"/>
                </a:solidFill>
                <a:latin typeface="Calibri"/>
                <a:ea typeface="Calibri" panose="020F0502020204030204" pitchFamily="34" charset="0"/>
                <a:cs typeface="Calibri"/>
              </a:rPr>
              <a:t>Free from contraindications for oral PrEP</a:t>
            </a:r>
          </a:p>
        </p:txBody>
      </p:sp>
    </p:spTree>
    <p:extLst>
      <p:ext uri="{BB962C8B-B14F-4D97-AF65-F5344CB8AC3E}">
        <p14:creationId xmlns:p14="http://schemas.microsoft.com/office/powerpoint/2010/main" val="5166559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39" y="317500"/>
            <a:ext cx="10430361" cy="858837"/>
          </a:xfrm>
        </p:spPr>
        <p:txBody>
          <a:bodyPr>
            <a:normAutofit/>
          </a:bodyPr>
          <a:lstStyle/>
          <a:p>
            <a:r>
              <a:rPr lang="en-US" sz="3600" dirty="0">
                <a:latin typeface="Calibri"/>
                <a:cs typeface="Calibri"/>
              </a:rPr>
              <a:t>Assess for Contraindications for Oral PrEP Use</a:t>
            </a:r>
            <a:endParaRPr lang="en-US" sz="3600" b="0" i="1" dirty="0">
              <a:latin typeface="Calibri"/>
              <a:cs typeface="Calibri"/>
            </a:endParaRP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a:xfrm>
            <a:off x="2046766" y="1570366"/>
            <a:ext cx="9535634" cy="4781335"/>
          </a:xfrm>
        </p:spPr>
        <p:txBody>
          <a:bodyPr>
            <a:normAutofit lnSpcReduction="10000"/>
          </a:bodyPr>
          <a:lstStyle/>
          <a:p>
            <a:pPr marL="0" indent="0" defTabSz="914435" eaLnBrk="0" hangingPunct="0">
              <a:lnSpc>
                <a:spcPct val="124000"/>
              </a:lnSpc>
              <a:spcBef>
                <a:spcPct val="0"/>
              </a:spcBef>
              <a:buClrTx/>
              <a:buNone/>
            </a:pPr>
            <a:r>
              <a:rPr kumimoji="0" lang="en-US" altLang="en-US" b="0" i="0" u="none" strike="noStrike" cap="none" normalizeH="0" baseline="0" dirty="0">
                <a:ln>
                  <a:noFill/>
                </a:ln>
                <a:effectLst/>
                <a:ea typeface="Calibri" panose="020F0502020204030204" pitchFamily="34" charset="0"/>
              </a:rPr>
              <a:t>Oral </a:t>
            </a:r>
            <a:r>
              <a:rPr kumimoji="0" lang="en-US" altLang="en-US" b="0" i="0" u="none" strike="noStrike" cap="none" normalizeH="0" baseline="0" dirty="0">
                <a:ln>
                  <a:noFill/>
                </a:ln>
                <a:solidFill>
                  <a:srgbClr val="000000"/>
                </a:solidFill>
                <a:effectLst/>
                <a:ea typeface="Calibri" panose="020F0502020204030204" pitchFamily="34" charset="0"/>
              </a:rPr>
              <a:t>PrEP should </a:t>
            </a:r>
            <a:r>
              <a:rPr kumimoji="0" lang="en-US" altLang="en-US" b="1" i="0" u="none" strike="noStrike" cap="none" normalizeH="0" baseline="0" dirty="0">
                <a:ln>
                  <a:noFill/>
                </a:ln>
                <a:solidFill>
                  <a:srgbClr val="000000"/>
                </a:solidFill>
                <a:effectLst/>
                <a:ea typeface="Calibri" panose="020F0502020204030204" pitchFamily="34" charset="0"/>
              </a:rPr>
              <a:t>NOT</a:t>
            </a:r>
            <a:r>
              <a:rPr kumimoji="0" lang="en-US" altLang="en-US" b="0" i="0" u="none" strike="noStrike" cap="none" normalizeH="0" baseline="0" dirty="0">
                <a:ln>
                  <a:noFill/>
                </a:ln>
                <a:solidFill>
                  <a:srgbClr val="000000"/>
                </a:solidFill>
                <a:effectLst/>
                <a:ea typeface="Calibri" panose="020F0502020204030204" pitchFamily="34" charset="0"/>
              </a:rPr>
              <a:t> be provided to people with:</a:t>
            </a:r>
            <a:endParaRPr kumimoji="0" lang="en-US" altLang="en-US" b="0" i="0" u="none" strike="noStrike" cap="none" normalizeH="0" baseline="0" dirty="0">
              <a:ln>
                <a:noFill/>
              </a:ln>
              <a:solidFill>
                <a:schemeClr val="tx1"/>
              </a:solidFill>
              <a:effectLst/>
            </a:endParaRPr>
          </a:p>
          <a:p>
            <a:pPr marL="471170" lvl="1" indent="-171450" eaLnBrk="0" hangingPunct="0">
              <a:lnSpc>
                <a:spcPct val="124000"/>
              </a:lnSpc>
              <a:spcBef>
                <a:spcPct val="0"/>
              </a:spcBef>
              <a:buFont typeface="Arial" panose="020B0604020202020204" pitchFamily="34" charset="0"/>
              <a:buChar char="•"/>
            </a:pPr>
            <a:r>
              <a:rPr lang="en-US" altLang="en-US" sz="2601" dirty="0">
                <a:solidFill>
                  <a:schemeClr val="tx2"/>
                </a:solidFill>
                <a:ea typeface="Calibri" panose="020F0502020204030204" pitchFamily="34" charset="0"/>
              </a:rPr>
              <a:t>HIV-positive test result using the national HIV testing algorithm</a:t>
            </a:r>
            <a:endParaRPr lang="en-US" altLang="en-US" sz="2601" dirty="0">
              <a:solidFill>
                <a:schemeClr val="tx2"/>
              </a:solidFill>
              <a:cs typeface="Calibri"/>
            </a:endParaRPr>
          </a:p>
          <a:p>
            <a:pPr marL="471170" lvl="1" indent="-171450" eaLnBrk="0" hangingPunct="0">
              <a:lnSpc>
                <a:spcPct val="124000"/>
              </a:lnSpc>
              <a:spcBef>
                <a:spcPct val="0"/>
              </a:spcBef>
              <a:buFont typeface="Arial" panose="020B0604020202020204" pitchFamily="34" charset="0"/>
              <a:buChar char="•"/>
            </a:pPr>
            <a:r>
              <a:rPr lang="en-US" altLang="en-US" sz="2601" dirty="0">
                <a:solidFill>
                  <a:schemeClr val="tx2"/>
                </a:solidFill>
                <a:ea typeface="Calibri" panose="020F0502020204030204" pitchFamily="34" charset="0"/>
              </a:rPr>
              <a:t>Known exposure to HIV in the past 72 hours (offer PEP)</a:t>
            </a:r>
            <a:endParaRPr lang="en-US" altLang="en-US" sz="2601" dirty="0">
              <a:solidFill>
                <a:schemeClr val="tx2"/>
              </a:solidFill>
              <a:cs typeface="Calibri"/>
            </a:endParaRPr>
          </a:p>
          <a:p>
            <a:pPr marL="471170" lvl="1" indent="-171450" eaLnBrk="0" hangingPunct="0">
              <a:lnSpc>
                <a:spcPct val="124000"/>
              </a:lnSpc>
              <a:spcBef>
                <a:spcPct val="0"/>
              </a:spcBef>
              <a:buFont typeface="Arial" panose="020B0604020202020204" pitchFamily="34" charset="0"/>
              <a:buChar char="•"/>
            </a:pPr>
            <a:r>
              <a:rPr lang="en-US" altLang="en-US" sz="2601" dirty="0">
                <a:solidFill>
                  <a:schemeClr val="tx2"/>
                </a:solidFill>
                <a:ea typeface="Calibri" panose="020F0502020204030204" pitchFamily="34" charset="0"/>
              </a:rPr>
              <a:t>Symptoms of AHI </a:t>
            </a:r>
            <a:r>
              <a:rPr lang="en-US" altLang="en-US" sz="2601" u="sng" dirty="0">
                <a:solidFill>
                  <a:schemeClr val="tx2"/>
                </a:solidFill>
                <a:ea typeface="Calibri" panose="020F0502020204030204" pitchFamily="34" charset="0"/>
              </a:rPr>
              <a:t>AND</a:t>
            </a:r>
            <a:r>
              <a:rPr lang="en-US" altLang="en-US" sz="2601" dirty="0">
                <a:solidFill>
                  <a:schemeClr val="tx2"/>
                </a:solidFill>
                <a:ea typeface="Calibri" panose="020F0502020204030204" pitchFamily="34" charset="0"/>
              </a:rPr>
              <a:t> potential exposure within the past 14 days </a:t>
            </a:r>
            <a:br>
              <a:rPr lang="en-US" altLang="en-US" sz="2601" dirty="0">
                <a:solidFill>
                  <a:schemeClr val="tx2"/>
                </a:solidFill>
                <a:ea typeface="Calibri" panose="020F0502020204030204" pitchFamily="34" charset="0"/>
              </a:rPr>
            </a:br>
            <a:r>
              <a:rPr lang="en-US" altLang="en-US" sz="2601" dirty="0">
                <a:solidFill>
                  <a:schemeClr val="tx2"/>
                </a:solidFill>
                <a:ea typeface="Calibri" panose="020F0502020204030204" pitchFamily="34" charset="0"/>
              </a:rPr>
              <a:t>(defer 28 days weeks and retest)</a:t>
            </a:r>
            <a:endParaRPr lang="en-US" altLang="en-US" sz="2601" dirty="0">
              <a:solidFill>
                <a:schemeClr val="tx2"/>
              </a:solidFill>
              <a:ea typeface="Calibri" panose="020F0502020204030204" pitchFamily="34" charset="0"/>
              <a:cs typeface="Calibri"/>
            </a:endParaRPr>
          </a:p>
          <a:p>
            <a:pPr marL="471170" lvl="1" indent="-171450" eaLnBrk="0" hangingPunct="0">
              <a:lnSpc>
                <a:spcPct val="124000"/>
              </a:lnSpc>
              <a:spcBef>
                <a:spcPct val="0"/>
              </a:spcBef>
              <a:buFont typeface="Arial" panose="020B0604020202020204" pitchFamily="34" charset="0"/>
              <a:buChar char="•"/>
            </a:pPr>
            <a:r>
              <a:rPr lang="en-US" altLang="en-US" sz="2600" dirty="0">
                <a:solidFill>
                  <a:schemeClr val="accent2"/>
                </a:solidFill>
                <a:ea typeface="Calibri" panose="020F0502020204030204" pitchFamily="34" charset="0"/>
              </a:rPr>
              <a:t>Drug allergy to any component of the drugs being used for oral PrEP</a:t>
            </a:r>
            <a:endParaRPr lang="en-US" altLang="en-US" sz="2600" dirty="0">
              <a:solidFill>
                <a:schemeClr val="accent2"/>
              </a:solidFill>
              <a:cs typeface="Calibri"/>
            </a:endParaRPr>
          </a:p>
          <a:p>
            <a:pPr marL="471170" lvl="1" indent="-171450" eaLnBrk="0" hangingPunct="0">
              <a:lnSpc>
                <a:spcPct val="124000"/>
              </a:lnSpc>
              <a:spcBef>
                <a:spcPct val="0"/>
              </a:spcBef>
              <a:buFont typeface="Arial" panose="020B0604020202020204" pitchFamily="34" charset="0"/>
              <a:buChar char="•"/>
            </a:pPr>
            <a:r>
              <a:rPr lang="en-US" altLang="en-US" sz="2601" dirty="0">
                <a:solidFill>
                  <a:schemeClr val="accent4"/>
                </a:solidFill>
                <a:ea typeface="Calibri" panose="020F0502020204030204" pitchFamily="34" charset="0"/>
              </a:rPr>
              <a:t>Inability to commit to adhere to oral PrEP and to attend scheduled oral PrEP clinical visits </a:t>
            </a:r>
            <a:endParaRPr lang="en-US" altLang="en-US" sz="2601" dirty="0">
              <a:solidFill>
                <a:schemeClr val="accent4"/>
              </a:solidFill>
              <a:ea typeface="Calibri" panose="020F0502020204030204" pitchFamily="34" charset="0"/>
              <a:cs typeface="Calibri"/>
            </a:endParaRPr>
          </a:p>
          <a:p>
            <a:pPr marL="471170" lvl="1" indent="-171450" eaLnBrk="0" hangingPunct="0">
              <a:lnSpc>
                <a:spcPct val="124000"/>
              </a:lnSpc>
              <a:spcBef>
                <a:spcPct val="0"/>
              </a:spcBef>
              <a:buFont typeface="Arial" panose="020B0604020202020204" pitchFamily="34" charset="0"/>
              <a:buChar char="•"/>
            </a:pPr>
            <a:r>
              <a:rPr lang="en-US" altLang="en-US" sz="2601" dirty="0">
                <a:solidFill>
                  <a:srgbClr val="000000"/>
                </a:solidFill>
                <a:ea typeface="Calibri" panose="020F0502020204030204" pitchFamily="34" charset="0"/>
              </a:rPr>
              <a:t>Creatinine clearance less than 60 mL/min (if known)</a:t>
            </a:r>
            <a:endParaRPr lang="en-US" altLang="en-US" sz="2601" dirty="0">
              <a:cs typeface="Calibri"/>
            </a:endParaRPr>
          </a:p>
          <a:p>
            <a:pPr marL="471170" lvl="1" indent="-171450" eaLnBrk="0" hangingPunct="0">
              <a:lnSpc>
                <a:spcPct val="124000"/>
              </a:lnSpc>
              <a:spcBef>
                <a:spcPct val="0"/>
              </a:spcBef>
              <a:buFont typeface="Arial" panose="020B0604020202020204" pitchFamily="34" charset="0"/>
              <a:buChar char="•"/>
            </a:pPr>
            <a:endParaRPr lang="en-US" altLang="en-US" sz="2601" dirty="0">
              <a:cs typeface="Calibri"/>
            </a:endParaRPr>
          </a:p>
          <a:p>
            <a:pPr marL="471170" lvl="1" indent="-171450" eaLnBrk="0" hangingPunct="0">
              <a:lnSpc>
                <a:spcPct val="124000"/>
              </a:lnSpc>
              <a:spcBef>
                <a:spcPct val="0"/>
              </a:spcBef>
              <a:buFont typeface="Arial" panose="020B0604020202020204" pitchFamily="34" charset="0"/>
              <a:buChar char="•"/>
            </a:pPr>
            <a:endParaRPr lang="en-US" dirty="0">
              <a:cs typeface="Calibri"/>
            </a:endParaRPr>
          </a:p>
        </p:txBody>
      </p:sp>
      <p:sp>
        <p:nvSpPr>
          <p:cNvPr id="4" name="Right Brace 3">
            <a:extLst>
              <a:ext uri="{FF2B5EF4-FFF2-40B4-BE49-F238E27FC236}">
                <a16:creationId xmlns:a16="http://schemas.microsoft.com/office/drawing/2014/main" id="{70050D9F-506B-44A2-AA42-B4C93AD29692}"/>
              </a:ext>
            </a:extLst>
          </p:cNvPr>
          <p:cNvSpPr/>
          <p:nvPr/>
        </p:nvSpPr>
        <p:spPr>
          <a:xfrm flipH="1">
            <a:off x="1897911" y="2249789"/>
            <a:ext cx="489099" cy="1514233"/>
          </a:xfrm>
          <a:prstGeom prst="rightBrace">
            <a:avLst>
              <a:gd name="adj1" fmla="val 8333"/>
              <a:gd name="adj2" fmla="val 50744"/>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dirty="0"/>
          </a:p>
        </p:txBody>
      </p:sp>
      <p:sp>
        <p:nvSpPr>
          <p:cNvPr id="5" name="TextBox 4">
            <a:extLst>
              <a:ext uri="{FF2B5EF4-FFF2-40B4-BE49-F238E27FC236}">
                <a16:creationId xmlns:a16="http://schemas.microsoft.com/office/drawing/2014/main" id="{16D2531F-2648-4AD0-8736-916530C06F5C}"/>
              </a:ext>
            </a:extLst>
          </p:cNvPr>
          <p:cNvSpPr txBox="1"/>
          <p:nvPr/>
        </p:nvSpPr>
        <p:spPr>
          <a:xfrm>
            <a:off x="405104" y="2598125"/>
            <a:ext cx="1493874" cy="1091374"/>
          </a:xfrm>
          <a:prstGeom prst="rect">
            <a:avLst/>
          </a:prstGeom>
          <a:noFill/>
        </p:spPr>
        <p:txBody>
          <a:bodyPr wrap="square" rtlCol="0">
            <a:normAutofit/>
          </a:bodyPr>
          <a:lstStyle/>
          <a:p>
            <a:r>
              <a:rPr lang="en-US" sz="2201" dirty="0">
                <a:solidFill>
                  <a:schemeClr val="tx2"/>
                </a:solidFill>
              </a:rPr>
              <a:t>Already discussed</a:t>
            </a:r>
          </a:p>
        </p:txBody>
      </p:sp>
      <p:sp>
        <p:nvSpPr>
          <p:cNvPr id="7" name="Right Brace 6">
            <a:extLst>
              <a:ext uri="{FF2B5EF4-FFF2-40B4-BE49-F238E27FC236}">
                <a16:creationId xmlns:a16="http://schemas.microsoft.com/office/drawing/2014/main" id="{46C4CF5E-D782-4F25-A691-4F19F2823AAA}"/>
              </a:ext>
            </a:extLst>
          </p:cNvPr>
          <p:cNvSpPr/>
          <p:nvPr/>
        </p:nvSpPr>
        <p:spPr>
          <a:xfrm flipH="1">
            <a:off x="1935124" y="3961032"/>
            <a:ext cx="451886" cy="789525"/>
          </a:xfrm>
          <a:prstGeom prst="rightBrace">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dirty="0"/>
          </a:p>
        </p:txBody>
      </p:sp>
      <p:sp>
        <p:nvSpPr>
          <p:cNvPr id="9" name="TextBox 8">
            <a:extLst>
              <a:ext uri="{FF2B5EF4-FFF2-40B4-BE49-F238E27FC236}">
                <a16:creationId xmlns:a16="http://schemas.microsoft.com/office/drawing/2014/main" id="{8846EF0B-EF8D-44B1-9C6A-76C985C0E82C}"/>
              </a:ext>
            </a:extLst>
          </p:cNvPr>
          <p:cNvSpPr txBox="1"/>
          <p:nvPr/>
        </p:nvSpPr>
        <p:spPr>
          <a:xfrm>
            <a:off x="441250" y="4037834"/>
            <a:ext cx="1493874" cy="789525"/>
          </a:xfrm>
          <a:prstGeom prst="rect">
            <a:avLst/>
          </a:prstGeom>
          <a:noFill/>
        </p:spPr>
        <p:txBody>
          <a:bodyPr wrap="square" rtlCol="0">
            <a:normAutofit fontScale="77500" lnSpcReduction="20000"/>
          </a:bodyPr>
          <a:lstStyle/>
          <a:p>
            <a:r>
              <a:rPr lang="en-US" sz="2800" dirty="0">
                <a:solidFill>
                  <a:schemeClr val="accent2"/>
                </a:solidFill>
              </a:rPr>
              <a:t>Quite uncommon</a:t>
            </a:r>
          </a:p>
        </p:txBody>
      </p:sp>
      <p:sp>
        <p:nvSpPr>
          <p:cNvPr id="10" name="Right Brace 9">
            <a:extLst>
              <a:ext uri="{FF2B5EF4-FFF2-40B4-BE49-F238E27FC236}">
                <a16:creationId xmlns:a16="http://schemas.microsoft.com/office/drawing/2014/main" id="{C5947DF7-28D9-47DA-AF0B-8FFCE99C74BD}"/>
              </a:ext>
            </a:extLst>
          </p:cNvPr>
          <p:cNvSpPr/>
          <p:nvPr/>
        </p:nvSpPr>
        <p:spPr>
          <a:xfrm flipH="1">
            <a:off x="1897911" y="4947571"/>
            <a:ext cx="489099" cy="683732"/>
          </a:xfrm>
          <a:prstGeom prst="rightBrace">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dirty="0"/>
          </a:p>
        </p:txBody>
      </p:sp>
      <p:sp>
        <p:nvSpPr>
          <p:cNvPr id="11" name="TextBox 10">
            <a:extLst>
              <a:ext uri="{FF2B5EF4-FFF2-40B4-BE49-F238E27FC236}">
                <a16:creationId xmlns:a16="http://schemas.microsoft.com/office/drawing/2014/main" id="{F6AFEA0C-F4D0-49EC-8F01-B965C02AF638}"/>
              </a:ext>
            </a:extLst>
          </p:cNvPr>
          <p:cNvSpPr txBox="1"/>
          <p:nvPr/>
        </p:nvSpPr>
        <p:spPr>
          <a:xfrm>
            <a:off x="483780" y="4925867"/>
            <a:ext cx="1451344" cy="727141"/>
          </a:xfrm>
          <a:prstGeom prst="rect">
            <a:avLst/>
          </a:prstGeom>
          <a:noFill/>
        </p:spPr>
        <p:txBody>
          <a:bodyPr wrap="square" rtlCol="0">
            <a:noAutofit/>
          </a:bodyPr>
          <a:lstStyle/>
          <a:p>
            <a:r>
              <a:rPr lang="en-US" sz="1600" dirty="0">
                <a:solidFill>
                  <a:schemeClr val="accent4"/>
                </a:solidFill>
              </a:rPr>
              <a:t>Discussed during counseling</a:t>
            </a:r>
          </a:p>
        </p:txBody>
      </p:sp>
    </p:spTree>
    <p:extLst>
      <p:ext uri="{BB962C8B-B14F-4D97-AF65-F5344CB8AC3E}">
        <p14:creationId xmlns:p14="http://schemas.microsoft.com/office/powerpoint/2010/main" val="6297839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a:cs typeface="Calibri"/>
              </a:rPr>
              <a:t>Creatinine clearance less than 60 mL/min </a:t>
            </a:r>
          </a:p>
        </p:txBody>
      </p:sp>
      <p:sp>
        <p:nvSpPr>
          <p:cNvPr id="4" name="Content Placeholder 3">
            <a:extLst>
              <a:ext uri="{FF2B5EF4-FFF2-40B4-BE49-F238E27FC236}">
                <a16:creationId xmlns:a16="http://schemas.microsoft.com/office/drawing/2014/main" id="{4E25946A-76BF-40CD-849F-E667E6C30C9A}"/>
              </a:ext>
            </a:extLst>
          </p:cNvPr>
          <p:cNvSpPr>
            <a:spLocks noGrp="1"/>
          </p:cNvSpPr>
          <p:nvPr>
            <p:ph sz="quarter" idx="10"/>
          </p:nvPr>
        </p:nvSpPr>
        <p:spPr/>
        <p:txBody>
          <a:bodyPr/>
          <a:lstStyle/>
          <a:p>
            <a:pPr marL="365773" indent="-365773">
              <a:lnSpc>
                <a:spcPts val="2601"/>
              </a:lnSpc>
              <a:spcBef>
                <a:spcPts val="1801"/>
              </a:spcBef>
              <a:spcAft>
                <a:spcPts val="601"/>
              </a:spcAft>
              <a:buFont typeface="Arial"/>
              <a:buChar char="•"/>
            </a:pPr>
            <a:r>
              <a:rPr lang="en-US" sz="3200" spc="-41" dirty="0"/>
              <a:t>Since TDF can be associated with a small decrease in estimated creatinine clearance early during oral PrEP use, oral PrEP is not indicated if creatinine clearance is &lt; 60ml/min when it is known.</a:t>
            </a:r>
          </a:p>
          <a:p>
            <a:pPr marL="365773" indent="-365773">
              <a:lnSpc>
                <a:spcPts val="2601"/>
              </a:lnSpc>
              <a:spcBef>
                <a:spcPts val="1801"/>
              </a:spcBef>
              <a:spcAft>
                <a:spcPts val="601"/>
              </a:spcAft>
              <a:buFont typeface="Arial"/>
              <a:buChar char="•"/>
            </a:pPr>
            <a:r>
              <a:rPr lang="en-US" sz="3200" u="sng" spc="-41" dirty="0"/>
              <a:t>Screening for creatinine clearance is not required at initiation </a:t>
            </a:r>
            <a:r>
              <a:rPr lang="en-US" sz="3200" spc="-41" dirty="0"/>
              <a:t>so this contraindication would only apply to clients who have a known creatinine clearance &lt; 60ml/min.</a:t>
            </a:r>
            <a:endParaRPr lang="en-US" sz="3600" dirty="0"/>
          </a:p>
        </p:txBody>
      </p:sp>
    </p:spTree>
    <p:extLst>
      <p:ext uri="{BB962C8B-B14F-4D97-AF65-F5344CB8AC3E}">
        <p14:creationId xmlns:p14="http://schemas.microsoft.com/office/powerpoint/2010/main" val="41132862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39" y="317500"/>
            <a:ext cx="10430361" cy="858837"/>
          </a:xfrm>
        </p:spPr>
        <p:txBody>
          <a:bodyPr>
            <a:normAutofit/>
          </a:bodyPr>
          <a:lstStyle/>
          <a:p>
            <a:r>
              <a:rPr lang="en-US" sz="3600" dirty="0">
                <a:latin typeface="Calibri"/>
                <a:cs typeface="Calibri"/>
              </a:rPr>
              <a:t>Criteria for Oral PrEP Use Summary</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a:xfrm>
            <a:off x="1152039" y="1587504"/>
            <a:ext cx="10430361" cy="4781335"/>
          </a:xfrm>
        </p:spPr>
        <p:txBody>
          <a:bodyPr>
            <a:normAutofit/>
          </a:bodyPr>
          <a:lstStyle/>
          <a:p>
            <a:pPr marL="0" indent="0">
              <a:buNone/>
            </a:pPr>
            <a:r>
              <a:rPr lang="en-US" dirty="0">
                <a:solidFill>
                  <a:srgbClr val="000000"/>
                </a:solidFill>
                <a:latin typeface="Calibri"/>
                <a:ea typeface="Calibri" panose="020F0502020204030204" pitchFamily="34" charset="0"/>
                <a:cs typeface="Calibri"/>
              </a:rPr>
              <a:t>Clients must be:</a:t>
            </a:r>
            <a:endParaRPr lang="en-US" dirty="0">
              <a:solidFill>
                <a:srgbClr val="000000"/>
              </a:solidFill>
              <a:effectLst/>
              <a:latin typeface="Calibri"/>
              <a:ea typeface="Calibri" panose="020F0502020204030204" pitchFamily="34" charset="0"/>
              <a:cs typeface="Calibri"/>
            </a:endParaRPr>
          </a:p>
          <a:p>
            <a:pPr marL="257175" indent="-257175"/>
            <a:r>
              <a:rPr lang="en-US" dirty="0">
                <a:solidFill>
                  <a:srgbClr val="000000"/>
                </a:solidFill>
                <a:effectLst/>
                <a:latin typeface="Calibri"/>
                <a:ea typeface="Calibri" panose="020F0502020204030204" pitchFamily="34" charset="0"/>
                <a:cs typeface="Calibri"/>
              </a:rPr>
              <a:t>HIV negative</a:t>
            </a:r>
          </a:p>
          <a:p>
            <a:pPr marL="257175" indent="-257175"/>
            <a:r>
              <a:rPr lang="en-US" dirty="0">
                <a:solidFill>
                  <a:srgbClr val="000000"/>
                </a:solidFill>
                <a:latin typeface="Calibri"/>
                <a:ea typeface="Calibri" panose="020F0502020204030204" pitchFamily="34" charset="0"/>
                <a:cs typeface="Calibri"/>
              </a:rPr>
              <a:t>Not indicated for PEP or suspected of having AHI</a:t>
            </a:r>
          </a:p>
          <a:p>
            <a:pPr marL="257175" indent="-257175"/>
            <a:r>
              <a:rPr lang="en-US" dirty="0">
                <a:solidFill>
                  <a:srgbClr val="000000"/>
                </a:solidFill>
                <a:latin typeface="Calibri"/>
                <a:ea typeface="Calibri" panose="020F0502020204030204" pitchFamily="34" charset="0"/>
                <a:cs typeface="Calibri"/>
              </a:rPr>
              <a:t>At substantial likelihood of HIV acquisition</a:t>
            </a:r>
          </a:p>
          <a:p>
            <a:pPr marL="257175" indent="-257175"/>
            <a:r>
              <a:rPr lang="en-US" dirty="0">
                <a:solidFill>
                  <a:srgbClr val="000000"/>
                </a:solidFill>
                <a:latin typeface="Calibri"/>
                <a:ea typeface="Calibri" panose="020F0502020204030204" pitchFamily="34" charset="0"/>
                <a:cs typeface="Calibri"/>
              </a:rPr>
              <a:t>Free from contraindications for oral PrEP</a:t>
            </a:r>
          </a:p>
        </p:txBody>
      </p:sp>
    </p:spTree>
    <p:extLst>
      <p:ext uri="{BB962C8B-B14F-4D97-AF65-F5344CB8AC3E}">
        <p14:creationId xmlns:p14="http://schemas.microsoft.com/office/powerpoint/2010/main" val="29350612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1BBB-A772-4410-8E16-FDC8DC218005}"/>
              </a:ext>
            </a:extLst>
          </p:cNvPr>
          <p:cNvSpPr>
            <a:spLocks noGrp="1"/>
          </p:cNvSpPr>
          <p:nvPr>
            <p:ph type="title"/>
          </p:nvPr>
        </p:nvSpPr>
        <p:spPr/>
        <p:txBody>
          <a:bodyPr/>
          <a:lstStyle/>
          <a:p>
            <a:r>
              <a:rPr lang="en-US" sz="3600" dirty="0"/>
              <a:t>Poll Question</a:t>
            </a:r>
            <a:endParaRPr lang="en-US" sz="3600" dirty="0">
              <a:cs typeface="Calibri"/>
            </a:endParaRPr>
          </a:p>
        </p:txBody>
      </p:sp>
      <p:sp>
        <p:nvSpPr>
          <p:cNvPr id="3" name="Content Placeholder 2">
            <a:extLst>
              <a:ext uri="{FF2B5EF4-FFF2-40B4-BE49-F238E27FC236}">
                <a16:creationId xmlns:a16="http://schemas.microsoft.com/office/drawing/2014/main" id="{0F3218E9-8C18-48D1-BB47-719A5606F33B}"/>
              </a:ext>
            </a:extLst>
          </p:cNvPr>
          <p:cNvSpPr>
            <a:spLocks noGrp="1"/>
          </p:cNvSpPr>
          <p:nvPr>
            <p:ph idx="1"/>
          </p:nvPr>
        </p:nvSpPr>
        <p:spPr/>
        <p:txBody>
          <a:bodyPr/>
          <a:lstStyle/>
          <a:p>
            <a:pPr marL="0" indent="0">
              <a:buNone/>
            </a:pPr>
            <a:r>
              <a:rPr lang="en-US" b="1" dirty="0">
                <a:ea typeface="+mn-lt"/>
                <a:cs typeface="+mn-lt"/>
              </a:rPr>
              <a:t>Which of the following is a contraindication for oral PrEP use?</a:t>
            </a:r>
            <a:endParaRPr lang="en-US" dirty="0">
              <a:ea typeface="+mn-lt"/>
              <a:cs typeface="+mn-lt"/>
            </a:endParaRPr>
          </a:p>
          <a:p>
            <a:pPr marL="0" indent="0">
              <a:buNone/>
            </a:pPr>
            <a:endParaRPr lang="en-US" i="1" dirty="0">
              <a:ea typeface="+mn-lt"/>
              <a:cs typeface="+mn-lt"/>
            </a:endParaRPr>
          </a:p>
          <a:p>
            <a:pPr marL="514350" indent="-514350">
              <a:lnSpc>
                <a:spcPct val="100000"/>
              </a:lnSpc>
              <a:spcBef>
                <a:spcPts val="0"/>
              </a:spcBef>
              <a:spcAft>
                <a:spcPts val="0"/>
              </a:spcAft>
              <a:buAutoNum type="alphaLcParenR"/>
            </a:pPr>
            <a:r>
              <a:rPr lang="en-US" dirty="0">
                <a:ea typeface="+mn-lt"/>
                <a:cs typeface="+mn-lt"/>
              </a:rPr>
              <a:t>Creatinine levels over 60mL/min (if known)</a:t>
            </a:r>
          </a:p>
          <a:p>
            <a:pPr marL="514350" indent="-514350">
              <a:lnSpc>
                <a:spcPct val="100000"/>
              </a:lnSpc>
              <a:spcBef>
                <a:spcPts val="0"/>
              </a:spcBef>
              <a:spcAft>
                <a:spcPts val="0"/>
              </a:spcAft>
              <a:buAutoNum type="alphaLcParenR"/>
            </a:pPr>
            <a:r>
              <a:rPr lang="en-US" dirty="0">
                <a:ea typeface="+mn-lt"/>
                <a:cs typeface="+mn-lt"/>
              </a:rPr>
              <a:t>Known exposure to HIV in the past 72 hours</a:t>
            </a:r>
          </a:p>
          <a:p>
            <a:pPr marL="514350" indent="-514350">
              <a:lnSpc>
                <a:spcPct val="100000"/>
              </a:lnSpc>
              <a:spcBef>
                <a:spcPts val="0"/>
              </a:spcBef>
              <a:spcAft>
                <a:spcPts val="0"/>
              </a:spcAft>
              <a:buAutoNum type="alphaLcParenR"/>
            </a:pPr>
            <a:r>
              <a:rPr lang="en-US" dirty="0">
                <a:ea typeface="+mn-lt"/>
                <a:cs typeface="+mn-lt"/>
              </a:rPr>
              <a:t>Hepatitis B infection</a:t>
            </a:r>
          </a:p>
          <a:p>
            <a:pPr marL="514350" indent="-514350">
              <a:lnSpc>
                <a:spcPct val="100000"/>
              </a:lnSpc>
              <a:spcBef>
                <a:spcPts val="0"/>
              </a:spcBef>
              <a:spcAft>
                <a:spcPts val="0"/>
              </a:spcAft>
              <a:buAutoNum type="alphaLcParenR"/>
            </a:pPr>
            <a:r>
              <a:rPr lang="en-US" dirty="0">
                <a:ea typeface="+mn-lt"/>
                <a:cs typeface="+mn-lt"/>
              </a:rPr>
              <a:t>Being pregnant or breastfeeding</a:t>
            </a:r>
            <a:endParaRPr lang="en-US" dirty="0">
              <a:cs typeface="Calibri"/>
            </a:endParaRPr>
          </a:p>
        </p:txBody>
      </p:sp>
    </p:spTree>
    <p:extLst>
      <p:ext uri="{BB962C8B-B14F-4D97-AF65-F5344CB8AC3E}">
        <p14:creationId xmlns:p14="http://schemas.microsoft.com/office/powerpoint/2010/main" val="20320158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D5DD-F2D8-47B0-B7BD-36AC86E0566E}"/>
              </a:ext>
            </a:extLst>
          </p:cNvPr>
          <p:cNvSpPr>
            <a:spLocks noGrp="1"/>
          </p:cNvSpPr>
          <p:nvPr>
            <p:ph type="title"/>
          </p:nvPr>
        </p:nvSpPr>
        <p:spPr/>
        <p:txBody>
          <a:bodyPr/>
          <a:lstStyle/>
          <a:p>
            <a:r>
              <a:rPr lang="en-US" sz="3600" dirty="0"/>
              <a:t>Poll Question - </a:t>
            </a:r>
            <a:r>
              <a:rPr lang="en-US" sz="3600" u="sng" dirty="0"/>
              <a:t>Answer</a:t>
            </a:r>
          </a:p>
        </p:txBody>
      </p:sp>
      <p:sp>
        <p:nvSpPr>
          <p:cNvPr id="3" name="Content Placeholder 2">
            <a:extLst>
              <a:ext uri="{FF2B5EF4-FFF2-40B4-BE49-F238E27FC236}">
                <a16:creationId xmlns:a16="http://schemas.microsoft.com/office/drawing/2014/main" id="{71048EED-0642-4E21-82B2-AEE463C29308}"/>
              </a:ext>
            </a:extLst>
          </p:cNvPr>
          <p:cNvSpPr>
            <a:spLocks noGrp="1"/>
          </p:cNvSpPr>
          <p:nvPr>
            <p:ph idx="1"/>
          </p:nvPr>
        </p:nvSpPr>
        <p:spPr/>
        <p:txBody>
          <a:bodyPr/>
          <a:lstStyle/>
          <a:p>
            <a:pPr marL="0" indent="0">
              <a:buNone/>
            </a:pPr>
            <a:r>
              <a:rPr lang="en-US" b="1" dirty="0">
                <a:ea typeface="+mn-lt"/>
                <a:cs typeface="+mn-lt"/>
              </a:rPr>
              <a:t>Which of the following is a contraindication for oral PrEP use?</a:t>
            </a:r>
            <a:endParaRPr lang="en-US" dirty="0">
              <a:ea typeface="+mn-lt"/>
              <a:cs typeface="+mn-lt"/>
            </a:endParaRPr>
          </a:p>
          <a:p>
            <a:pPr marL="0" indent="0">
              <a:buNone/>
            </a:pPr>
            <a:endParaRPr lang="en-US" i="1" dirty="0">
              <a:ea typeface="+mn-lt"/>
              <a:cs typeface="+mn-lt"/>
            </a:endParaRPr>
          </a:p>
          <a:p>
            <a:pPr marL="514350" indent="-514350">
              <a:lnSpc>
                <a:spcPct val="100000"/>
              </a:lnSpc>
              <a:spcBef>
                <a:spcPts val="0"/>
              </a:spcBef>
              <a:spcAft>
                <a:spcPts val="0"/>
              </a:spcAft>
              <a:buAutoNum type="alphaLcParenR"/>
            </a:pPr>
            <a:r>
              <a:rPr lang="en-US" dirty="0">
                <a:ea typeface="+mn-lt"/>
                <a:cs typeface="+mn-lt"/>
              </a:rPr>
              <a:t>Creatinine levels over 60mL/min (if known)</a:t>
            </a:r>
          </a:p>
          <a:p>
            <a:pPr marL="514350" indent="-514350">
              <a:lnSpc>
                <a:spcPct val="100000"/>
              </a:lnSpc>
              <a:spcBef>
                <a:spcPts val="0"/>
              </a:spcBef>
              <a:spcAft>
                <a:spcPts val="0"/>
              </a:spcAft>
              <a:buAutoNum type="alphaLcParenR"/>
            </a:pPr>
            <a:r>
              <a:rPr lang="en-US" u="sng" dirty="0">
                <a:ea typeface="+mn-lt"/>
                <a:cs typeface="+mn-lt"/>
              </a:rPr>
              <a:t>Known exposure to HIV in the past 72 hours</a:t>
            </a:r>
          </a:p>
          <a:p>
            <a:pPr marL="514350" indent="-514350">
              <a:lnSpc>
                <a:spcPct val="100000"/>
              </a:lnSpc>
              <a:spcBef>
                <a:spcPts val="0"/>
              </a:spcBef>
              <a:spcAft>
                <a:spcPts val="0"/>
              </a:spcAft>
              <a:buAutoNum type="alphaLcParenR"/>
            </a:pPr>
            <a:r>
              <a:rPr lang="en-US" dirty="0">
                <a:ea typeface="+mn-lt"/>
                <a:cs typeface="+mn-lt"/>
              </a:rPr>
              <a:t>Hepatitis B infection</a:t>
            </a:r>
          </a:p>
          <a:p>
            <a:pPr marL="514350" indent="-514350">
              <a:lnSpc>
                <a:spcPct val="100000"/>
              </a:lnSpc>
              <a:spcBef>
                <a:spcPts val="0"/>
              </a:spcBef>
              <a:spcAft>
                <a:spcPts val="0"/>
              </a:spcAft>
              <a:buAutoNum type="alphaLcParenR"/>
            </a:pPr>
            <a:r>
              <a:rPr lang="en-US" dirty="0">
                <a:ea typeface="+mn-lt"/>
                <a:cs typeface="+mn-lt"/>
              </a:rPr>
              <a:t>Being pregnant or breastfeeding</a:t>
            </a:r>
            <a:endParaRPr lang="en-US" dirty="0">
              <a:cs typeface="Calibri"/>
            </a:endParaRPr>
          </a:p>
        </p:txBody>
      </p:sp>
      <p:sp>
        <p:nvSpPr>
          <p:cNvPr id="5" name="Content Placeholder 2">
            <a:extLst>
              <a:ext uri="{FF2B5EF4-FFF2-40B4-BE49-F238E27FC236}">
                <a16:creationId xmlns:a16="http://schemas.microsoft.com/office/drawing/2014/main" id="{83563480-13F9-4358-B55B-545D75696991}"/>
              </a:ext>
            </a:extLst>
          </p:cNvPr>
          <p:cNvSpPr txBox="1">
            <a:spLocks/>
          </p:cNvSpPr>
          <p:nvPr/>
        </p:nvSpPr>
        <p:spPr bwMode="auto">
          <a:xfrm>
            <a:off x="1148928" y="5448049"/>
            <a:ext cx="10442542" cy="933703"/>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cs typeface="Calibri"/>
              </a:rPr>
              <a:t>Known exposure to HIV in the past 72 hours is a contraindication for oral PrEP use and client should be counseled on PEP if available. A, C, and D are not contraindications for oral PrEP use. </a:t>
            </a:r>
          </a:p>
        </p:txBody>
      </p:sp>
    </p:spTree>
    <p:extLst>
      <p:ext uri="{BB962C8B-B14F-4D97-AF65-F5344CB8AC3E}">
        <p14:creationId xmlns:p14="http://schemas.microsoft.com/office/powerpoint/2010/main" val="2628703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Screening for Initiation of Oral PrEP</a:t>
            </a:r>
          </a:p>
        </p:txBody>
      </p:sp>
      <p:sp>
        <p:nvSpPr>
          <p:cNvPr id="5" name="Content Placeholder 2">
            <a:extLst>
              <a:ext uri="{FF2B5EF4-FFF2-40B4-BE49-F238E27FC236}">
                <a16:creationId xmlns:a16="http://schemas.microsoft.com/office/drawing/2014/main" id="{72E4D6F5-3D54-4262-80DF-B94B7D127298}"/>
              </a:ext>
            </a:extLst>
          </p:cNvPr>
          <p:cNvSpPr>
            <a:spLocks noGrp="1"/>
          </p:cNvSpPr>
          <p:nvPr>
            <p:ph sz="quarter" idx="10"/>
          </p:nvPr>
        </p:nvSpPr>
        <p:spPr>
          <a:xfrm>
            <a:off x="1148930" y="1587499"/>
            <a:ext cx="3997230" cy="4794251"/>
          </a:xfrm>
        </p:spPr>
        <p:txBody>
          <a:bodyPr>
            <a:normAutofit/>
          </a:bodyPr>
          <a:lstStyle/>
          <a:p>
            <a:pPr marL="365773" indent="-365773">
              <a:lnSpc>
                <a:spcPts val="2601"/>
              </a:lnSpc>
              <a:spcBef>
                <a:spcPts val="1801"/>
              </a:spcBef>
            </a:pPr>
            <a:r>
              <a:rPr lang="en-US" sz="2400" spc="-41" dirty="0"/>
              <a:t>Using a standard form can ensure that screening is consistent </a:t>
            </a:r>
            <a:br>
              <a:rPr lang="en-US" sz="2400" spc="-41" dirty="0"/>
            </a:br>
            <a:r>
              <a:rPr lang="en-US" sz="2400" spc="-41" dirty="0"/>
              <a:t>and well documented.</a:t>
            </a:r>
          </a:p>
          <a:p>
            <a:pPr marL="365773" indent="-365773">
              <a:lnSpc>
                <a:spcPts val="2601"/>
              </a:lnSpc>
              <a:spcBef>
                <a:spcPts val="1801"/>
              </a:spcBef>
            </a:pPr>
            <a:r>
              <a:rPr lang="en-US" sz="2400" spc="-41" dirty="0"/>
              <a:t>This form is for completion AFTER HIV testing</a:t>
            </a:r>
          </a:p>
          <a:p>
            <a:pPr lvl="0"/>
            <a:endParaRPr lang="en-US" dirty="0">
              <a:solidFill>
                <a:srgbClr val="000000"/>
              </a:solidFill>
            </a:endParaRPr>
          </a:p>
        </p:txBody>
      </p:sp>
      <p:pic>
        <p:nvPicPr>
          <p:cNvPr id="6" name="Picture 6" descr="Table&#10;&#10;Description automatically generated">
            <a:extLst>
              <a:ext uri="{FF2B5EF4-FFF2-40B4-BE49-F238E27FC236}">
                <a16:creationId xmlns:a16="http://schemas.microsoft.com/office/drawing/2014/main" id="{7EA33905-BCED-CFC8-255D-E0A52135321C}"/>
              </a:ext>
            </a:extLst>
          </p:cNvPr>
          <p:cNvPicPr>
            <a:picLocks noChangeAspect="1"/>
          </p:cNvPicPr>
          <p:nvPr/>
        </p:nvPicPr>
        <p:blipFill>
          <a:blip r:embed="rId3"/>
          <a:stretch>
            <a:fillRect/>
          </a:stretch>
        </p:blipFill>
        <p:spPr>
          <a:xfrm>
            <a:off x="4926807" y="1586544"/>
            <a:ext cx="7100886" cy="4077815"/>
          </a:xfrm>
          <a:prstGeom prst="rect">
            <a:avLst/>
          </a:prstGeom>
        </p:spPr>
      </p:pic>
    </p:spTree>
    <p:extLst>
      <p:ext uri="{BB962C8B-B14F-4D97-AF65-F5344CB8AC3E}">
        <p14:creationId xmlns:p14="http://schemas.microsoft.com/office/powerpoint/2010/main" val="10771635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DC7903-7012-4856-B0B6-B1DD516BE9E0}"/>
              </a:ext>
            </a:extLst>
          </p:cNvPr>
          <p:cNvSpPr>
            <a:spLocks noGrp="1"/>
          </p:cNvSpPr>
          <p:nvPr>
            <p:ph type="title"/>
          </p:nvPr>
        </p:nvSpPr>
        <p:spPr>
          <a:xfrm>
            <a:off x="1148928" y="317500"/>
            <a:ext cx="10433472" cy="858837"/>
          </a:xfrm>
        </p:spPr>
        <p:txBody>
          <a:bodyPr/>
          <a:lstStyle/>
          <a:p>
            <a:r>
              <a:rPr lang="en-US" sz="3600" dirty="0">
                <a:latin typeface="Calibri"/>
                <a:cs typeface="Calibri"/>
              </a:rPr>
              <a:t>Screening for Initiation of Oral PrEP</a:t>
            </a:r>
            <a:endParaRPr lang="en-US" sz="3600" dirty="0"/>
          </a:p>
        </p:txBody>
      </p:sp>
      <p:pic>
        <p:nvPicPr>
          <p:cNvPr id="4" name="Picture 5" descr="Table&#10;&#10;Description automatically generated">
            <a:extLst>
              <a:ext uri="{FF2B5EF4-FFF2-40B4-BE49-F238E27FC236}">
                <a16:creationId xmlns:a16="http://schemas.microsoft.com/office/drawing/2014/main" id="{8AA57D0D-8041-09EE-59E9-4DCC3DD770BB}"/>
              </a:ext>
            </a:extLst>
          </p:cNvPr>
          <p:cNvPicPr>
            <a:picLocks noChangeAspect="1"/>
          </p:cNvPicPr>
          <p:nvPr/>
        </p:nvPicPr>
        <p:blipFill>
          <a:blip r:embed="rId2"/>
          <a:stretch>
            <a:fillRect/>
          </a:stretch>
        </p:blipFill>
        <p:spPr>
          <a:xfrm>
            <a:off x="2196791" y="1185357"/>
            <a:ext cx="7612565" cy="4896164"/>
          </a:xfrm>
          <a:prstGeom prst="rect">
            <a:avLst/>
          </a:prstGeom>
        </p:spPr>
      </p:pic>
    </p:spTree>
    <p:extLst>
      <p:ext uri="{BB962C8B-B14F-4D97-AF65-F5344CB8AC3E}">
        <p14:creationId xmlns:p14="http://schemas.microsoft.com/office/powerpoint/2010/main" val="1241578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479939-0DA9-4D1A-94DE-24228B18FA5A}"/>
              </a:ext>
            </a:extLst>
          </p:cNvPr>
          <p:cNvSpPr>
            <a:spLocks noGrp="1"/>
          </p:cNvSpPr>
          <p:nvPr>
            <p:ph type="title"/>
          </p:nvPr>
        </p:nvSpPr>
        <p:spPr>
          <a:xfrm>
            <a:off x="1053237" y="955455"/>
            <a:ext cx="3890905" cy="858837"/>
          </a:xfrm>
        </p:spPr>
        <p:txBody>
          <a:bodyPr/>
          <a:lstStyle/>
          <a:p>
            <a:r>
              <a:rPr lang="en-US" sz="4000" dirty="0">
                <a:latin typeface="Calibri"/>
                <a:cs typeface="Calibri"/>
              </a:rPr>
              <a:t>Screening for Initiation of Oral PrEP</a:t>
            </a:r>
            <a:endParaRPr lang="en-US" dirty="0"/>
          </a:p>
        </p:txBody>
      </p:sp>
      <p:pic>
        <p:nvPicPr>
          <p:cNvPr id="4" name="Picture 4" descr="Table&#10;&#10;Description automatically generated">
            <a:extLst>
              <a:ext uri="{FF2B5EF4-FFF2-40B4-BE49-F238E27FC236}">
                <a16:creationId xmlns:a16="http://schemas.microsoft.com/office/drawing/2014/main" id="{37AB42BA-6A36-68DE-210F-32B6F9710D49}"/>
              </a:ext>
            </a:extLst>
          </p:cNvPr>
          <p:cNvPicPr>
            <a:picLocks noChangeAspect="1"/>
          </p:cNvPicPr>
          <p:nvPr/>
        </p:nvPicPr>
        <p:blipFill>
          <a:blip r:embed="rId2"/>
          <a:stretch>
            <a:fillRect/>
          </a:stretch>
        </p:blipFill>
        <p:spPr>
          <a:xfrm>
            <a:off x="4984595" y="607077"/>
            <a:ext cx="6441687" cy="5523043"/>
          </a:xfrm>
          <a:prstGeom prst="rect">
            <a:avLst/>
          </a:prstGeom>
        </p:spPr>
      </p:pic>
    </p:spTree>
    <p:extLst>
      <p:ext uri="{BB962C8B-B14F-4D97-AF65-F5344CB8AC3E}">
        <p14:creationId xmlns:p14="http://schemas.microsoft.com/office/powerpoint/2010/main" val="2705946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2D365A-2EF5-42E5-8E60-6748329EFDE9}"/>
              </a:ext>
            </a:extLst>
          </p:cNvPr>
          <p:cNvSpPr>
            <a:spLocks noGrp="1"/>
          </p:cNvSpPr>
          <p:nvPr>
            <p:ph type="title"/>
          </p:nvPr>
        </p:nvSpPr>
        <p:spPr>
          <a:xfrm>
            <a:off x="1148928" y="317500"/>
            <a:ext cx="10433472" cy="858837"/>
          </a:xfrm>
        </p:spPr>
        <p:txBody>
          <a:bodyPr/>
          <a:lstStyle/>
          <a:p>
            <a:r>
              <a:rPr lang="en-US" sz="3600" dirty="0">
                <a:latin typeface="Calibri"/>
                <a:cs typeface="Calibri"/>
              </a:rPr>
              <a:t>Screening for Initiation of Oral PrEP</a:t>
            </a:r>
            <a:endParaRPr lang="en-US" sz="3600" dirty="0"/>
          </a:p>
        </p:txBody>
      </p:sp>
      <p:pic>
        <p:nvPicPr>
          <p:cNvPr id="5" name="Picture 5">
            <a:extLst>
              <a:ext uri="{FF2B5EF4-FFF2-40B4-BE49-F238E27FC236}">
                <a16:creationId xmlns:a16="http://schemas.microsoft.com/office/drawing/2014/main" id="{D7D5955D-52CC-4FA9-6142-C7883DA87274}"/>
              </a:ext>
            </a:extLst>
          </p:cNvPr>
          <p:cNvPicPr>
            <a:picLocks noChangeAspect="1"/>
          </p:cNvPicPr>
          <p:nvPr/>
        </p:nvPicPr>
        <p:blipFill>
          <a:blip r:embed="rId2"/>
          <a:stretch>
            <a:fillRect/>
          </a:stretch>
        </p:blipFill>
        <p:spPr>
          <a:xfrm>
            <a:off x="2717181" y="1507301"/>
            <a:ext cx="8012150" cy="3843398"/>
          </a:xfrm>
          <a:prstGeom prst="rect">
            <a:avLst/>
          </a:prstGeom>
        </p:spPr>
      </p:pic>
    </p:spTree>
    <p:extLst>
      <p:ext uri="{BB962C8B-B14F-4D97-AF65-F5344CB8AC3E}">
        <p14:creationId xmlns:p14="http://schemas.microsoft.com/office/powerpoint/2010/main" val="161911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A82997-149C-44BF-B136-0D9DC655FF01}"/>
              </a:ext>
            </a:extLst>
          </p:cNvPr>
          <p:cNvSpPr>
            <a:spLocks noGrp="1"/>
          </p:cNvSpPr>
          <p:nvPr>
            <p:ph type="title"/>
          </p:nvPr>
        </p:nvSpPr>
        <p:spPr/>
        <p:txBody>
          <a:bodyPr/>
          <a:lstStyle/>
          <a:p>
            <a:r>
              <a:rPr lang="en-US" dirty="0"/>
              <a:t>In-Person Welcome!</a:t>
            </a:r>
          </a:p>
        </p:txBody>
      </p:sp>
      <p:sp>
        <p:nvSpPr>
          <p:cNvPr id="9" name="Content Placeholder 2"/>
          <p:cNvSpPr>
            <a:spLocks noGrp="1"/>
          </p:cNvSpPr>
          <p:nvPr>
            <p:ph idx="1"/>
          </p:nvPr>
        </p:nvSpPr>
        <p:spPr>
          <a:prstGeom prst="rect">
            <a:avLst/>
          </a:prstGeom>
        </p:spPr>
        <p:txBody>
          <a:bodyPr>
            <a:normAutofit/>
          </a:bodyPr>
          <a:lstStyle/>
          <a:p>
            <a:pPr marL="0" indent="0">
              <a:spcBef>
                <a:spcPts val="1801"/>
              </a:spcBef>
              <a:buNone/>
            </a:pPr>
            <a:r>
              <a:rPr lang="en-US" sz="2601" dirty="0"/>
              <a:t>If you haven’t already-</a:t>
            </a:r>
          </a:p>
          <a:p>
            <a:pPr marL="365773" indent="-365773">
              <a:spcBef>
                <a:spcPts val="1801"/>
              </a:spcBef>
            </a:pPr>
            <a:r>
              <a:rPr lang="en-US" sz="2601" dirty="0"/>
              <a:t>Please sign the registration sheet. </a:t>
            </a:r>
          </a:p>
          <a:p>
            <a:pPr marL="365773" indent="-365773">
              <a:spcBef>
                <a:spcPts val="1801"/>
              </a:spcBef>
            </a:pPr>
            <a:r>
              <a:rPr lang="en-US" sz="2601" dirty="0"/>
              <a:t>Please make a name tag for yourself.</a:t>
            </a:r>
          </a:p>
        </p:txBody>
      </p:sp>
      <p:sp>
        <p:nvSpPr>
          <p:cNvPr id="2" name="TextBox 1">
            <a:extLst>
              <a:ext uri="{FF2B5EF4-FFF2-40B4-BE49-F238E27FC236}">
                <a16:creationId xmlns:a16="http://schemas.microsoft.com/office/drawing/2014/main" id="{4D906D4E-83DA-4F86-B0EB-396F7AB3B117}"/>
              </a:ext>
            </a:extLst>
          </p:cNvPr>
          <p:cNvSpPr txBox="1"/>
          <p:nvPr/>
        </p:nvSpPr>
        <p:spPr>
          <a:xfrm>
            <a:off x="391886" y="104503"/>
            <a:ext cx="11351623" cy="6257108"/>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247240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Clinical Scenario 1</a:t>
            </a:r>
          </a:p>
        </p:txBody>
      </p:sp>
      <p:sp>
        <p:nvSpPr>
          <p:cNvPr id="3" name="Content Placeholder 2"/>
          <p:cNvSpPr>
            <a:spLocks noGrp="1"/>
          </p:cNvSpPr>
          <p:nvPr>
            <p:ph idx="1"/>
          </p:nvPr>
        </p:nvSpPr>
        <p:spPr/>
        <p:txBody>
          <a:bodyPr>
            <a:normAutofit/>
          </a:bodyPr>
          <a:lstStyle/>
          <a:p>
            <a:pPr marL="0" indent="0">
              <a:buNone/>
            </a:pPr>
            <a:r>
              <a:rPr lang="en-US" sz="2400" spc="-41" dirty="0"/>
              <a:t>Joseph, a 22-year-old cisgender* man, presents at the clinic because he is interested in starting oral PrEP. He reports using condoms sometimes during sex with partner who is a cisgender man living with HIV. His partner has been on ART for four years. His most recent viral load from “a few months ago” was reported as 1200 copies/mL (not virally suppressed). Their last condomless sex was four weeks ago. Joseph is in good health and takes no medications. His rapid HIV antibody test today is negative.</a:t>
            </a:r>
          </a:p>
          <a:p>
            <a:pPr marL="365773" indent="-365773">
              <a:lnSpc>
                <a:spcPct val="120000"/>
              </a:lnSpc>
              <a:spcBef>
                <a:spcPts val="1801"/>
              </a:spcBef>
            </a:pPr>
            <a:r>
              <a:rPr lang="en-US" sz="2400" spc="-41" dirty="0"/>
              <a:t>Is Joseph a candidate for oral PrEP?</a:t>
            </a:r>
          </a:p>
          <a:p>
            <a:pPr marL="365773" indent="-365773">
              <a:spcBef>
                <a:spcPts val="601"/>
              </a:spcBef>
            </a:pPr>
            <a:r>
              <a:rPr lang="en-US" sz="2400" spc="-41" dirty="0">
                <a:solidFill>
                  <a:srgbClr val="000000"/>
                </a:solidFill>
              </a:rPr>
              <a:t>Why or why not? </a:t>
            </a:r>
          </a:p>
          <a:p>
            <a:pPr marL="365773" indent="-365773">
              <a:spcBef>
                <a:spcPts val="601"/>
              </a:spcBef>
            </a:pPr>
            <a:r>
              <a:rPr lang="en-US" sz="2400" spc="-41" dirty="0">
                <a:solidFill>
                  <a:srgbClr val="000000"/>
                </a:solidFill>
              </a:rPr>
              <a:t>Do you need more information? </a:t>
            </a:r>
          </a:p>
        </p:txBody>
      </p:sp>
      <p:sp>
        <p:nvSpPr>
          <p:cNvPr id="4" name="TextBox 3">
            <a:extLst>
              <a:ext uri="{FF2B5EF4-FFF2-40B4-BE49-F238E27FC236}">
                <a16:creationId xmlns:a16="http://schemas.microsoft.com/office/drawing/2014/main" id="{36ED4758-60B2-4E94-B271-08CCE4F6C6E9}"/>
              </a:ext>
            </a:extLst>
          </p:cNvPr>
          <p:cNvSpPr txBox="1"/>
          <p:nvPr/>
        </p:nvSpPr>
        <p:spPr>
          <a:xfrm>
            <a:off x="1145035" y="5892226"/>
            <a:ext cx="10125762" cy="769700"/>
          </a:xfrm>
          <a:prstGeom prst="rect">
            <a:avLst/>
          </a:prstGeom>
          <a:noFill/>
        </p:spPr>
        <p:txBody>
          <a:bodyPr wrap="square" lIns="91440" tIns="45721" rIns="91440" bIns="45721" rtlCol="0" anchor="t">
            <a:spAutoFit/>
          </a:bodyPr>
          <a:lstStyle/>
          <a:p>
            <a:r>
              <a:rPr lang="en-US" sz="1401" dirty="0"/>
              <a:t>*Cisgender is a term used to describe a person whose sense of personal identity and gender corresponds with their sex assigned at birth. E.g., Cisgender women were assigned female sex at birth and identify as women.</a:t>
            </a:r>
          </a:p>
          <a:p>
            <a:endParaRPr lang="en-US" sz="1600" dirty="0"/>
          </a:p>
        </p:txBody>
      </p:sp>
    </p:spTree>
    <p:extLst>
      <p:ext uri="{BB962C8B-B14F-4D97-AF65-F5344CB8AC3E}">
        <p14:creationId xmlns:p14="http://schemas.microsoft.com/office/powerpoint/2010/main" val="9275739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AA86-468D-4BCF-A388-06E0242E7ADF}"/>
              </a:ext>
            </a:extLst>
          </p:cNvPr>
          <p:cNvSpPr>
            <a:spLocks noGrp="1"/>
          </p:cNvSpPr>
          <p:nvPr>
            <p:ph type="title"/>
          </p:nvPr>
        </p:nvSpPr>
        <p:spPr/>
        <p:txBody>
          <a:bodyPr/>
          <a:lstStyle/>
          <a:p>
            <a:r>
              <a:rPr lang="en-US" sz="3600" dirty="0">
                <a:latin typeface="+mj-lt"/>
              </a:rPr>
              <a:t>Using the Screening Form</a:t>
            </a:r>
            <a:endParaRPr lang="en-US" sz="3600" dirty="0"/>
          </a:p>
        </p:txBody>
      </p:sp>
      <p:sp>
        <p:nvSpPr>
          <p:cNvPr id="3" name="Content Placeholder 2">
            <a:extLst>
              <a:ext uri="{FF2B5EF4-FFF2-40B4-BE49-F238E27FC236}">
                <a16:creationId xmlns:a16="http://schemas.microsoft.com/office/drawing/2014/main" id="{B53F66B1-8F81-4704-909A-A407B8BAC8FB}"/>
              </a:ext>
            </a:extLst>
          </p:cNvPr>
          <p:cNvSpPr>
            <a:spLocks noGrp="1"/>
          </p:cNvSpPr>
          <p:nvPr>
            <p:ph sz="quarter" idx="10"/>
          </p:nvPr>
        </p:nvSpPr>
        <p:spPr>
          <a:xfrm>
            <a:off x="1148933" y="1587500"/>
            <a:ext cx="3308640" cy="4794250"/>
          </a:xfrm>
        </p:spPr>
        <p:txBody>
          <a:bodyPr>
            <a:normAutofit fontScale="62500" lnSpcReduction="20000"/>
          </a:bodyPr>
          <a:lstStyle/>
          <a:p>
            <a:pPr marL="0" indent="0">
              <a:buNone/>
            </a:pPr>
            <a:r>
              <a:rPr lang="en-US" dirty="0"/>
              <a:t>Let’s go through the screening form with the first scenario.</a:t>
            </a:r>
          </a:p>
          <a:p>
            <a:pPr marL="0" indent="0">
              <a:buNone/>
            </a:pPr>
            <a:r>
              <a:rPr lang="en-US" spc="-41" dirty="0"/>
              <a:t>Joseph, a 22-year-old cisgender man, presents at the clinic because he is interested in starting oral PrEP. He reports using condoms sometimes during sex with partner who is a cisgender man living with HIV. His partner has been on ART for four years. His most recent viral load from “a few months ago” was reported as 1200 copies/mL (not virally suppressed). Their last condomless sex was four weeks ago. Joseph is in good health and takes no medications. His rapid HIV antibody test today is negative.</a:t>
            </a:r>
          </a:p>
        </p:txBody>
      </p:sp>
      <p:grpSp>
        <p:nvGrpSpPr>
          <p:cNvPr id="14" name="Group 13">
            <a:extLst>
              <a:ext uri="{FF2B5EF4-FFF2-40B4-BE49-F238E27FC236}">
                <a16:creationId xmlns:a16="http://schemas.microsoft.com/office/drawing/2014/main" id="{678A3539-6BAD-7AA7-AB95-C2F3F103C736}"/>
              </a:ext>
            </a:extLst>
          </p:cNvPr>
          <p:cNvGrpSpPr/>
          <p:nvPr/>
        </p:nvGrpSpPr>
        <p:grpSpPr>
          <a:xfrm>
            <a:off x="4423260" y="1399669"/>
            <a:ext cx="7612565" cy="4896164"/>
            <a:chOff x="4423260" y="1399669"/>
            <a:chExt cx="7612565" cy="4896164"/>
          </a:xfrm>
        </p:grpSpPr>
        <p:pic>
          <p:nvPicPr>
            <p:cNvPr id="13" name="Picture 5" descr="Table&#10;&#10;Description automatically generated">
              <a:extLst>
                <a:ext uri="{FF2B5EF4-FFF2-40B4-BE49-F238E27FC236}">
                  <a16:creationId xmlns:a16="http://schemas.microsoft.com/office/drawing/2014/main" id="{D0585D4D-EF55-1092-F8E9-88C28CEAD370}"/>
                </a:ext>
              </a:extLst>
            </p:cNvPr>
            <p:cNvPicPr>
              <a:picLocks noChangeAspect="1"/>
            </p:cNvPicPr>
            <p:nvPr/>
          </p:nvPicPr>
          <p:blipFill>
            <a:blip r:embed="rId3"/>
            <a:stretch>
              <a:fillRect/>
            </a:stretch>
          </p:blipFill>
          <p:spPr>
            <a:xfrm>
              <a:off x="4423260" y="1399669"/>
              <a:ext cx="7612565" cy="4896164"/>
            </a:xfrm>
            <a:prstGeom prst="rect">
              <a:avLst/>
            </a:prstGeom>
          </p:spPr>
        </p:pic>
        <p:sp>
          <p:nvSpPr>
            <p:cNvPr id="6" name="Star: 5 Points 5">
              <a:extLst>
                <a:ext uri="{FF2B5EF4-FFF2-40B4-BE49-F238E27FC236}">
                  <a16:creationId xmlns:a16="http://schemas.microsoft.com/office/drawing/2014/main" id="{26CC701E-4146-455E-832F-24A6407D3D61}"/>
                </a:ext>
              </a:extLst>
            </p:cNvPr>
            <p:cNvSpPr/>
            <p:nvPr/>
          </p:nvSpPr>
          <p:spPr>
            <a:xfrm>
              <a:off x="9766291" y="1647672"/>
              <a:ext cx="424423" cy="396016"/>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Star: 5 Points 6">
              <a:extLst>
                <a:ext uri="{FF2B5EF4-FFF2-40B4-BE49-F238E27FC236}">
                  <a16:creationId xmlns:a16="http://schemas.microsoft.com/office/drawing/2014/main" id="{9973B420-0734-4B50-86E5-F48B0BD6DF11}"/>
                </a:ext>
              </a:extLst>
            </p:cNvPr>
            <p:cNvSpPr/>
            <p:nvPr/>
          </p:nvSpPr>
          <p:spPr>
            <a:xfrm>
              <a:off x="9765036" y="3702374"/>
              <a:ext cx="424423" cy="396016"/>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Star: 5 Points 9">
              <a:extLst>
                <a:ext uri="{FF2B5EF4-FFF2-40B4-BE49-F238E27FC236}">
                  <a16:creationId xmlns:a16="http://schemas.microsoft.com/office/drawing/2014/main" id="{C4D0BF8F-DC1F-4F19-AC04-A29E78776E86}"/>
                </a:ext>
              </a:extLst>
            </p:cNvPr>
            <p:cNvSpPr/>
            <p:nvPr/>
          </p:nvSpPr>
          <p:spPr>
            <a:xfrm>
              <a:off x="10531508" y="5497342"/>
              <a:ext cx="424423" cy="396016"/>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spTree>
    <p:extLst>
      <p:ext uri="{BB962C8B-B14F-4D97-AF65-F5344CB8AC3E}">
        <p14:creationId xmlns:p14="http://schemas.microsoft.com/office/powerpoint/2010/main" val="10904483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E494-177D-40C8-A9E9-C67533B2B648}"/>
              </a:ext>
            </a:extLst>
          </p:cNvPr>
          <p:cNvSpPr>
            <a:spLocks noGrp="1"/>
          </p:cNvSpPr>
          <p:nvPr>
            <p:ph type="title"/>
          </p:nvPr>
        </p:nvSpPr>
        <p:spPr>
          <a:xfrm>
            <a:off x="535276" y="237684"/>
            <a:ext cx="4401266" cy="858837"/>
          </a:xfrm>
        </p:spPr>
        <p:txBody>
          <a:bodyPr/>
          <a:lstStyle/>
          <a:p>
            <a:r>
              <a:rPr lang="en-US" sz="3600" dirty="0"/>
              <a:t>Using the Screening Form</a:t>
            </a:r>
          </a:p>
        </p:txBody>
      </p:sp>
      <p:sp>
        <p:nvSpPr>
          <p:cNvPr id="3" name="Content Placeholder 2">
            <a:extLst>
              <a:ext uri="{FF2B5EF4-FFF2-40B4-BE49-F238E27FC236}">
                <a16:creationId xmlns:a16="http://schemas.microsoft.com/office/drawing/2014/main" id="{B53F66B1-8F81-4704-909A-A407B8BAC8FB}"/>
              </a:ext>
            </a:extLst>
          </p:cNvPr>
          <p:cNvSpPr>
            <a:spLocks noGrp="1"/>
          </p:cNvSpPr>
          <p:nvPr>
            <p:ph sz="quarter" idx="10"/>
          </p:nvPr>
        </p:nvSpPr>
        <p:spPr>
          <a:xfrm>
            <a:off x="450724" y="1300421"/>
            <a:ext cx="4089378" cy="5100379"/>
          </a:xfrm>
        </p:spPr>
        <p:txBody>
          <a:bodyPr>
            <a:normAutofit fontScale="77500" lnSpcReduction="20000"/>
          </a:bodyPr>
          <a:lstStyle/>
          <a:p>
            <a:pPr marL="0" indent="0">
              <a:buNone/>
            </a:pPr>
            <a:r>
              <a:rPr lang="en-US" spc="-41" dirty="0"/>
              <a:t>Joseph, a 22-year-old cisgender man, presents at the clinic because he is interested in starting oral PrEP. He reports using condoms sometimes during sex with partner who is a cisgender man living with HIV. His partner has been on ART for four years. His most recent viral load from “a few months ago” was reported as 1200 copies/mL (not virally suppressed). Their last condomless sex was four weeks ago. Joseph is in good health and takes no medications. His rapid HIV antibody test today is negative.</a:t>
            </a:r>
          </a:p>
        </p:txBody>
      </p:sp>
      <p:grpSp>
        <p:nvGrpSpPr>
          <p:cNvPr id="15" name="Group 14">
            <a:extLst>
              <a:ext uri="{FF2B5EF4-FFF2-40B4-BE49-F238E27FC236}">
                <a16:creationId xmlns:a16="http://schemas.microsoft.com/office/drawing/2014/main" id="{93610DA0-25CA-3046-9045-58FAE1A2C0FE}"/>
              </a:ext>
            </a:extLst>
          </p:cNvPr>
          <p:cNvGrpSpPr/>
          <p:nvPr/>
        </p:nvGrpSpPr>
        <p:grpSpPr>
          <a:xfrm>
            <a:off x="4934894" y="607077"/>
            <a:ext cx="6491388" cy="5523043"/>
            <a:chOff x="4934894" y="607077"/>
            <a:chExt cx="6491388" cy="5523043"/>
          </a:xfrm>
        </p:grpSpPr>
        <p:grpSp>
          <p:nvGrpSpPr>
            <p:cNvPr id="12" name="Group 11">
              <a:extLst>
                <a:ext uri="{FF2B5EF4-FFF2-40B4-BE49-F238E27FC236}">
                  <a16:creationId xmlns:a16="http://schemas.microsoft.com/office/drawing/2014/main" id="{24476043-6776-EB97-CDA0-81ABD4C9E97B}"/>
                </a:ext>
              </a:extLst>
            </p:cNvPr>
            <p:cNvGrpSpPr/>
            <p:nvPr/>
          </p:nvGrpSpPr>
          <p:grpSpPr>
            <a:xfrm>
              <a:off x="4984595" y="607077"/>
              <a:ext cx="6441687" cy="5523043"/>
              <a:chOff x="4984595" y="607077"/>
              <a:chExt cx="6441687" cy="5523043"/>
            </a:xfrm>
          </p:grpSpPr>
          <p:pic>
            <p:nvPicPr>
              <p:cNvPr id="5" name="Picture 4" descr="Table&#10;&#10;Description automatically generated">
                <a:extLst>
                  <a:ext uri="{FF2B5EF4-FFF2-40B4-BE49-F238E27FC236}">
                    <a16:creationId xmlns:a16="http://schemas.microsoft.com/office/drawing/2014/main" id="{A53AF8A4-3334-91E7-F3E1-CDBF49A339BA}"/>
                  </a:ext>
                </a:extLst>
              </p:cNvPr>
              <p:cNvPicPr>
                <a:picLocks noChangeAspect="1"/>
              </p:cNvPicPr>
              <p:nvPr/>
            </p:nvPicPr>
            <p:blipFill>
              <a:blip r:embed="rId3"/>
              <a:stretch>
                <a:fillRect/>
              </a:stretch>
            </p:blipFill>
            <p:spPr>
              <a:xfrm>
                <a:off x="4984595" y="607077"/>
                <a:ext cx="6441687" cy="5523043"/>
              </a:xfrm>
              <a:prstGeom prst="rect">
                <a:avLst/>
              </a:prstGeom>
            </p:spPr>
          </p:pic>
          <p:sp>
            <p:nvSpPr>
              <p:cNvPr id="6" name="Star: 5 Points 5">
                <a:extLst>
                  <a:ext uri="{FF2B5EF4-FFF2-40B4-BE49-F238E27FC236}">
                    <a16:creationId xmlns:a16="http://schemas.microsoft.com/office/drawing/2014/main" id="{26CC701E-4146-455E-832F-24A6407D3D61}"/>
                  </a:ext>
                </a:extLst>
              </p:cNvPr>
              <p:cNvSpPr/>
              <p:nvPr/>
            </p:nvSpPr>
            <p:spPr>
              <a:xfrm>
                <a:off x="4986933" y="3071507"/>
                <a:ext cx="435934" cy="414670"/>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Star: 5 Points 6">
                <a:extLst>
                  <a:ext uri="{FF2B5EF4-FFF2-40B4-BE49-F238E27FC236}">
                    <a16:creationId xmlns:a16="http://schemas.microsoft.com/office/drawing/2014/main" id="{9973B420-0734-4B50-86E5-F48B0BD6DF11}"/>
                  </a:ext>
                </a:extLst>
              </p:cNvPr>
              <p:cNvSpPr/>
              <p:nvPr/>
            </p:nvSpPr>
            <p:spPr>
              <a:xfrm>
                <a:off x="10231151" y="5529738"/>
                <a:ext cx="435934" cy="414670"/>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sp>
          <p:nvSpPr>
            <p:cNvPr id="14" name="Star: 5 Points 13">
              <a:extLst>
                <a:ext uri="{FF2B5EF4-FFF2-40B4-BE49-F238E27FC236}">
                  <a16:creationId xmlns:a16="http://schemas.microsoft.com/office/drawing/2014/main" id="{18187FD3-2900-EE95-46E7-973830F1C8A1}"/>
                </a:ext>
              </a:extLst>
            </p:cNvPr>
            <p:cNvSpPr/>
            <p:nvPr/>
          </p:nvSpPr>
          <p:spPr>
            <a:xfrm>
              <a:off x="4934894" y="1058712"/>
              <a:ext cx="435934" cy="414670"/>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spTree>
    <p:extLst>
      <p:ext uri="{BB962C8B-B14F-4D97-AF65-F5344CB8AC3E}">
        <p14:creationId xmlns:p14="http://schemas.microsoft.com/office/powerpoint/2010/main" val="10343217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41E6-031E-427A-8499-BC14D0AECF63}"/>
              </a:ext>
            </a:extLst>
          </p:cNvPr>
          <p:cNvSpPr>
            <a:spLocks noGrp="1"/>
          </p:cNvSpPr>
          <p:nvPr>
            <p:ph type="title"/>
          </p:nvPr>
        </p:nvSpPr>
        <p:spPr/>
        <p:txBody>
          <a:bodyPr/>
          <a:lstStyle/>
          <a:p>
            <a:r>
              <a:rPr lang="en-US" sz="3600" dirty="0"/>
              <a:t>Using the Screening Form</a:t>
            </a:r>
          </a:p>
        </p:txBody>
      </p:sp>
      <p:sp>
        <p:nvSpPr>
          <p:cNvPr id="3" name="Content Placeholder 2">
            <a:extLst>
              <a:ext uri="{FF2B5EF4-FFF2-40B4-BE49-F238E27FC236}">
                <a16:creationId xmlns:a16="http://schemas.microsoft.com/office/drawing/2014/main" id="{B53F66B1-8F81-4704-909A-A407B8BAC8FB}"/>
              </a:ext>
            </a:extLst>
          </p:cNvPr>
          <p:cNvSpPr>
            <a:spLocks noGrp="1"/>
          </p:cNvSpPr>
          <p:nvPr>
            <p:ph sz="quarter" idx="10"/>
          </p:nvPr>
        </p:nvSpPr>
        <p:spPr>
          <a:xfrm>
            <a:off x="1148933" y="1587500"/>
            <a:ext cx="3391168" cy="4794250"/>
          </a:xfrm>
        </p:spPr>
        <p:txBody>
          <a:bodyPr>
            <a:normAutofit fontScale="62500" lnSpcReduction="20000"/>
          </a:bodyPr>
          <a:lstStyle/>
          <a:p>
            <a:pPr marL="0" indent="0">
              <a:buNone/>
            </a:pPr>
            <a:r>
              <a:rPr lang="en-US" spc="-41" dirty="0"/>
              <a:t>Joseph, a 22-year-old cisgender man, presents at the clinic because he is interested in starting oral PrEP. He reports using condoms sometimes during sex with partner who is a cisgender man living with HIV. His partner has been on ART for four years. His most recent viral load from “a few months ago” was reported as 1200 copies/mL (not virally suppressed). Their last condomless sex was four weeks ago. Joseph is in good health and takes no medications. His rapid HIV antibody test today is negative.</a:t>
            </a:r>
          </a:p>
        </p:txBody>
      </p:sp>
      <p:grpSp>
        <p:nvGrpSpPr>
          <p:cNvPr id="8" name="Group 7">
            <a:extLst>
              <a:ext uri="{FF2B5EF4-FFF2-40B4-BE49-F238E27FC236}">
                <a16:creationId xmlns:a16="http://schemas.microsoft.com/office/drawing/2014/main" id="{CFF60387-3CE0-1A9B-942A-7F71C340D6FE}"/>
              </a:ext>
            </a:extLst>
          </p:cNvPr>
          <p:cNvGrpSpPr/>
          <p:nvPr/>
        </p:nvGrpSpPr>
        <p:grpSpPr>
          <a:xfrm>
            <a:off x="4491211" y="1673988"/>
            <a:ext cx="7643058" cy="3676712"/>
            <a:chOff x="4491211" y="1673988"/>
            <a:chExt cx="7643058" cy="3676712"/>
          </a:xfrm>
        </p:grpSpPr>
        <p:pic>
          <p:nvPicPr>
            <p:cNvPr id="4" name="Picture 5" descr="Table&#10;&#10;Description automatically generated">
              <a:extLst>
                <a:ext uri="{FF2B5EF4-FFF2-40B4-BE49-F238E27FC236}">
                  <a16:creationId xmlns:a16="http://schemas.microsoft.com/office/drawing/2014/main" id="{935E58DC-6CF5-FDFE-ADD1-FE469EB3B659}"/>
                </a:ext>
              </a:extLst>
            </p:cNvPr>
            <p:cNvPicPr>
              <a:picLocks noChangeAspect="1"/>
            </p:cNvPicPr>
            <p:nvPr/>
          </p:nvPicPr>
          <p:blipFill>
            <a:blip r:embed="rId3"/>
            <a:stretch>
              <a:fillRect/>
            </a:stretch>
          </p:blipFill>
          <p:spPr>
            <a:xfrm>
              <a:off x="4491211" y="1673988"/>
              <a:ext cx="7643058" cy="3676712"/>
            </a:xfrm>
            <a:prstGeom prst="rect">
              <a:avLst/>
            </a:prstGeom>
          </p:spPr>
        </p:pic>
        <p:sp>
          <p:nvSpPr>
            <p:cNvPr id="12" name="Star: 5 Points 11">
              <a:extLst>
                <a:ext uri="{FF2B5EF4-FFF2-40B4-BE49-F238E27FC236}">
                  <a16:creationId xmlns:a16="http://schemas.microsoft.com/office/drawing/2014/main" id="{B74CB8D2-E936-4819-8F30-CBB328EA5E34}"/>
                </a:ext>
              </a:extLst>
            </p:cNvPr>
            <p:cNvSpPr/>
            <p:nvPr/>
          </p:nvSpPr>
          <p:spPr>
            <a:xfrm>
              <a:off x="7814823" y="2492835"/>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6" name="Star: 5 Points 15">
              <a:extLst>
                <a:ext uri="{FF2B5EF4-FFF2-40B4-BE49-F238E27FC236}">
                  <a16:creationId xmlns:a16="http://schemas.microsoft.com/office/drawing/2014/main" id="{91D380E7-BCF5-AA78-DA5C-1E0E6FD099A8}"/>
                </a:ext>
              </a:extLst>
            </p:cNvPr>
            <p:cNvSpPr/>
            <p:nvPr/>
          </p:nvSpPr>
          <p:spPr>
            <a:xfrm>
              <a:off x="4612042" y="1945148"/>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7" name="Star: 5 Points 16">
              <a:extLst>
                <a:ext uri="{FF2B5EF4-FFF2-40B4-BE49-F238E27FC236}">
                  <a16:creationId xmlns:a16="http://schemas.microsoft.com/office/drawing/2014/main" id="{D1EB6782-3766-C575-90E6-E6E5B827D1C0}"/>
                </a:ext>
              </a:extLst>
            </p:cNvPr>
            <p:cNvSpPr/>
            <p:nvPr/>
          </p:nvSpPr>
          <p:spPr>
            <a:xfrm>
              <a:off x="4612042" y="2719053"/>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8" name="Star: 5 Points 17">
              <a:extLst>
                <a:ext uri="{FF2B5EF4-FFF2-40B4-BE49-F238E27FC236}">
                  <a16:creationId xmlns:a16="http://schemas.microsoft.com/office/drawing/2014/main" id="{B754C4D4-8526-405C-DDFD-D556B8D9A12E}"/>
                </a:ext>
              </a:extLst>
            </p:cNvPr>
            <p:cNvSpPr/>
            <p:nvPr/>
          </p:nvSpPr>
          <p:spPr>
            <a:xfrm>
              <a:off x="4612042" y="3111960"/>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Star: 5 Points 18">
              <a:extLst>
                <a:ext uri="{FF2B5EF4-FFF2-40B4-BE49-F238E27FC236}">
                  <a16:creationId xmlns:a16="http://schemas.microsoft.com/office/drawing/2014/main" id="{A308BF39-DA71-7AD8-A461-D89E8BAC9573}"/>
                </a:ext>
              </a:extLst>
            </p:cNvPr>
            <p:cNvSpPr/>
            <p:nvPr/>
          </p:nvSpPr>
          <p:spPr>
            <a:xfrm>
              <a:off x="4612042" y="3552491"/>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0" name="Star: 5 Points 19">
              <a:extLst>
                <a:ext uri="{FF2B5EF4-FFF2-40B4-BE49-F238E27FC236}">
                  <a16:creationId xmlns:a16="http://schemas.microsoft.com/office/drawing/2014/main" id="{E945F19C-418B-4422-EFCF-062791EBE8A0}"/>
                </a:ext>
              </a:extLst>
            </p:cNvPr>
            <p:cNvSpPr/>
            <p:nvPr/>
          </p:nvSpPr>
          <p:spPr>
            <a:xfrm>
              <a:off x="10588980" y="4564522"/>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spTree>
    <p:extLst>
      <p:ext uri="{BB962C8B-B14F-4D97-AF65-F5344CB8AC3E}">
        <p14:creationId xmlns:p14="http://schemas.microsoft.com/office/powerpoint/2010/main" val="6018360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Clinical Scenario 2</a:t>
            </a:r>
          </a:p>
        </p:txBody>
      </p:sp>
      <p:sp>
        <p:nvSpPr>
          <p:cNvPr id="3" name="Content Placeholder 2"/>
          <p:cNvSpPr>
            <a:spLocks noGrp="1"/>
          </p:cNvSpPr>
          <p:nvPr>
            <p:ph idx="1"/>
          </p:nvPr>
        </p:nvSpPr>
        <p:spPr/>
        <p:txBody>
          <a:bodyPr>
            <a:normAutofit/>
          </a:bodyPr>
          <a:lstStyle/>
          <a:p>
            <a:pPr marL="0" indent="0">
              <a:buNone/>
            </a:pPr>
            <a:r>
              <a:rPr lang="en-US" sz="2400" spc="-41" dirty="0"/>
              <a:t>Marie, an 18-year-old cisgender* woman, comes to the clinic because she feels sick and thinks she might have HIV. She reluctantly explains that, during the past year, she has been having sex for money to support her two children. Some of her partners have used condoms, and others have not. She does not know whether her partners have HIV. Marie reports that she has been feeling rundown and sick for the past few weeks. Her rapid HIV antibody test today is negative.</a:t>
            </a:r>
          </a:p>
          <a:p>
            <a:pPr marL="365773" indent="-365773">
              <a:spcBef>
                <a:spcPts val="1801"/>
              </a:spcBef>
            </a:pPr>
            <a:r>
              <a:rPr lang="en-US" sz="2400" spc="-41" dirty="0">
                <a:solidFill>
                  <a:srgbClr val="000000"/>
                </a:solidFill>
              </a:rPr>
              <a:t>Is Marie a candidate for oral PrEP?</a:t>
            </a:r>
          </a:p>
          <a:p>
            <a:pPr marL="365773" indent="-365773">
              <a:spcBef>
                <a:spcPts val="601"/>
              </a:spcBef>
            </a:pPr>
            <a:r>
              <a:rPr lang="en-US" sz="2400" spc="-41" dirty="0">
                <a:solidFill>
                  <a:srgbClr val="000000"/>
                </a:solidFill>
              </a:rPr>
              <a:t>Why or why not? </a:t>
            </a:r>
          </a:p>
          <a:p>
            <a:pPr marL="365773" indent="-365773">
              <a:spcBef>
                <a:spcPts val="601"/>
              </a:spcBef>
            </a:pPr>
            <a:r>
              <a:rPr lang="en-US" sz="2400" spc="-41" dirty="0">
                <a:solidFill>
                  <a:srgbClr val="000000"/>
                </a:solidFill>
              </a:rPr>
              <a:t>Do you need more information? </a:t>
            </a:r>
          </a:p>
        </p:txBody>
      </p:sp>
      <p:sp>
        <p:nvSpPr>
          <p:cNvPr id="7" name="TextBox 6">
            <a:extLst>
              <a:ext uri="{FF2B5EF4-FFF2-40B4-BE49-F238E27FC236}">
                <a16:creationId xmlns:a16="http://schemas.microsoft.com/office/drawing/2014/main" id="{365BD135-B306-4ED3-B9C6-7A5A768B4342}"/>
              </a:ext>
            </a:extLst>
          </p:cNvPr>
          <p:cNvSpPr txBox="1"/>
          <p:nvPr/>
        </p:nvSpPr>
        <p:spPr>
          <a:xfrm>
            <a:off x="1145037" y="5892226"/>
            <a:ext cx="10177422" cy="769700"/>
          </a:xfrm>
          <a:prstGeom prst="rect">
            <a:avLst/>
          </a:prstGeom>
          <a:noFill/>
        </p:spPr>
        <p:txBody>
          <a:bodyPr wrap="square" lIns="91440" tIns="45721" rIns="91440" bIns="45721" rtlCol="0" anchor="t">
            <a:spAutoFit/>
          </a:bodyPr>
          <a:lstStyle/>
          <a:p>
            <a:r>
              <a:rPr lang="en-US" sz="1401" dirty="0"/>
              <a:t>*Cisgender is a term used to describe a person whose sense of personal identity and gender corresponds with their sex assigned at birth. E.g., Cisgender women were assigned female sex at birth and identify as women.</a:t>
            </a:r>
          </a:p>
          <a:p>
            <a:endParaRPr lang="en-US" sz="1600" dirty="0"/>
          </a:p>
        </p:txBody>
      </p:sp>
    </p:spTree>
    <p:extLst>
      <p:ext uri="{BB962C8B-B14F-4D97-AF65-F5344CB8AC3E}">
        <p14:creationId xmlns:p14="http://schemas.microsoft.com/office/powerpoint/2010/main" val="24794260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Clinical Scenario 3</a:t>
            </a:r>
            <a:endParaRPr lang="en-US" dirty="0">
              <a:cs typeface="Calibri"/>
            </a:endParaRPr>
          </a:p>
        </p:txBody>
      </p:sp>
      <p:sp>
        <p:nvSpPr>
          <p:cNvPr id="3" name="Content Placeholder 2"/>
          <p:cNvSpPr>
            <a:spLocks noGrp="1"/>
          </p:cNvSpPr>
          <p:nvPr>
            <p:ph idx="1"/>
          </p:nvPr>
        </p:nvSpPr>
        <p:spPr/>
        <p:txBody>
          <a:bodyPr>
            <a:normAutofit/>
          </a:bodyPr>
          <a:lstStyle/>
          <a:p>
            <a:pPr marL="0" indent="0">
              <a:buNone/>
            </a:pPr>
            <a:r>
              <a:rPr lang="en-US" sz="2400" spc="-41" dirty="0">
                <a:solidFill>
                  <a:srgbClr val="000000"/>
                </a:solidFill>
              </a:rPr>
              <a:t>Geraldine is </a:t>
            </a:r>
            <a:r>
              <a:rPr lang="en-US" sz="2400" spc="-41" dirty="0"/>
              <a:t>a 30-year-old </a:t>
            </a:r>
            <a:r>
              <a:rPr lang="en-US" sz="2400" spc="-41" dirty="0">
                <a:solidFill>
                  <a:srgbClr val="000000"/>
                </a:solidFill>
              </a:rPr>
              <a:t>cisgender* </a:t>
            </a:r>
            <a:r>
              <a:rPr lang="en-US" sz="2400" spc="-41" dirty="0"/>
              <a:t>woman. She presents at the clinic because she has heard she can get drugs that will prevent her from getting HIV. She suspects her husband has been injecting drugs, as he has needle marks on his arms. Geraldine is not able to talk openly about his drug use. She reports her husband has not been tested. Geraldine’s rapid HIV antibody test today is negative.</a:t>
            </a:r>
            <a:r>
              <a:rPr lang="en-US" sz="2400" b="1" spc="-41" dirty="0"/>
              <a:t> </a:t>
            </a:r>
            <a:endParaRPr lang="en-US" sz="2400" spc="-41" dirty="0"/>
          </a:p>
          <a:p>
            <a:pPr marL="365773" indent="-365773">
              <a:spcBef>
                <a:spcPts val="1801"/>
              </a:spcBef>
            </a:pPr>
            <a:r>
              <a:rPr lang="en-US" sz="2400" spc="-41" dirty="0"/>
              <a:t>Is Geraldine a candidate for oral PrEP?</a:t>
            </a:r>
          </a:p>
          <a:p>
            <a:pPr marL="365773" indent="-365773">
              <a:spcBef>
                <a:spcPts val="601"/>
              </a:spcBef>
            </a:pPr>
            <a:r>
              <a:rPr lang="en-US" sz="2400" spc="-41" dirty="0">
                <a:solidFill>
                  <a:srgbClr val="000000"/>
                </a:solidFill>
              </a:rPr>
              <a:t>Why or why not? </a:t>
            </a:r>
          </a:p>
          <a:p>
            <a:pPr marL="365773" indent="-365773">
              <a:spcBef>
                <a:spcPts val="601"/>
              </a:spcBef>
            </a:pPr>
            <a:r>
              <a:rPr lang="en-US" sz="2400" spc="-41" dirty="0">
                <a:solidFill>
                  <a:srgbClr val="000000"/>
                </a:solidFill>
              </a:rPr>
              <a:t>Do you need more information? </a:t>
            </a:r>
          </a:p>
        </p:txBody>
      </p:sp>
      <p:sp>
        <p:nvSpPr>
          <p:cNvPr id="7" name="TextBox 6">
            <a:extLst>
              <a:ext uri="{FF2B5EF4-FFF2-40B4-BE49-F238E27FC236}">
                <a16:creationId xmlns:a16="http://schemas.microsoft.com/office/drawing/2014/main" id="{61531C9A-B9E9-4C85-BB19-034EB24FA4E6}"/>
              </a:ext>
            </a:extLst>
          </p:cNvPr>
          <p:cNvSpPr txBox="1"/>
          <p:nvPr/>
        </p:nvSpPr>
        <p:spPr>
          <a:xfrm>
            <a:off x="1145036" y="5892226"/>
            <a:ext cx="10332407" cy="769700"/>
          </a:xfrm>
          <a:prstGeom prst="rect">
            <a:avLst/>
          </a:prstGeom>
          <a:noFill/>
        </p:spPr>
        <p:txBody>
          <a:bodyPr wrap="square" lIns="91440" tIns="45721" rIns="91440" bIns="45721" rtlCol="0" anchor="t">
            <a:spAutoFit/>
          </a:bodyPr>
          <a:lstStyle/>
          <a:p>
            <a:r>
              <a:rPr lang="en-US" sz="1401" dirty="0"/>
              <a:t>*Cisgender is a term used to describe a person whose sense of personal identity and gender corresponds with their sex assigned at birth. E.g., Cisgender women were assigned female sex at birth and identify as women.</a:t>
            </a:r>
          </a:p>
          <a:p>
            <a:endParaRPr lang="en-US" sz="1600" dirty="0"/>
          </a:p>
        </p:txBody>
      </p:sp>
    </p:spTree>
    <p:extLst>
      <p:ext uri="{BB962C8B-B14F-4D97-AF65-F5344CB8AC3E}">
        <p14:creationId xmlns:p14="http://schemas.microsoft.com/office/powerpoint/2010/main" val="16820343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en-US" dirty="0"/>
              <a:t>Section Divider #3</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033456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647-ABC8-480A-B882-C21B3CC89806}"/>
              </a:ext>
            </a:extLst>
          </p:cNvPr>
          <p:cNvSpPr>
            <a:spLocks noGrp="1"/>
          </p:cNvSpPr>
          <p:nvPr>
            <p:ph type="title"/>
          </p:nvPr>
        </p:nvSpPr>
        <p:spPr/>
        <p:txBody>
          <a:bodyPr/>
          <a:lstStyle/>
          <a:p>
            <a:r>
              <a:rPr lang="en-US" sz="3600" dirty="0">
                <a:latin typeface="Calibri"/>
                <a:cs typeface="Calibri"/>
              </a:rPr>
              <a:t>In-person Role Play: Screening (40 minutes)</a:t>
            </a:r>
          </a:p>
        </p:txBody>
      </p:sp>
      <p:sp>
        <p:nvSpPr>
          <p:cNvPr id="3" name="Content Placeholder 2">
            <a:extLst>
              <a:ext uri="{FF2B5EF4-FFF2-40B4-BE49-F238E27FC236}">
                <a16:creationId xmlns:a16="http://schemas.microsoft.com/office/drawing/2014/main" id="{0F61C03D-0F6F-46D5-922F-30E8AB9AFB4C}"/>
              </a:ext>
            </a:extLst>
          </p:cNvPr>
          <p:cNvSpPr>
            <a:spLocks noGrp="1"/>
          </p:cNvSpPr>
          <p:nvPr>
            <p:ph idx="1"/>
          </p:nvPr>
        </p:nvSpPr>
        <p:spPr/>
        <p:txBody>
          <a:bodyPr vert="horz" wrap="square" lIns="91440" tIns="45721" rIns="91440" bIns="45721" numCol="1" anchor="t" anchorCtr="0" compatLnSpc="1">
            <a:prstTxWarp prst="textNoShape">
              <a:avLst/>
            </a:prstTxWarp>
            <a:noAutofit/>
          </a:bodyPr>
          <a:lstStyle/>
          <a:p>
            <a:r>
              <a:rPr lang="en-US" sz="1600" dirty="0"/>
              <a:t>Now I will break you into pairs to role-play the scenarios.</a:t>
            </a:r>
            <a:endParaRPr lang="en-US" sz="1600" dirty="0">
              <a:cs typeface="Calibri"/>
            </a:endParaRPr>
          </a:p>
          <a:p>
            <a:pPr marL="556915" lvl="1" indent="-214003"/>
            <a:r>
              <a:rPr lang="en-US" sz="1600" dirty="0"/>
              <a:t>If your group ends up with three people, two people can share the role of provider once to ensure everyone gets experience using the screening form</a:t>
            </a:r>
            <a:endParaRPr lang="en-US" sz="1600" dirty="0">
              <a:cs typeface="Calibri"/>
            </a:endParaRPr>
          </a:p>
          <a:p>
            <a:r>
              <a:rPr lang="en-US" sz="1600" dirty="0"/>
              <a:t>For the second scenario, select who will be the client and the provider. You will switch for the third scenario:</a:t>
            </a:r>
            <a:endParaRPr lang="en-US" sz="1600" dirty="0">
              <a:cs typeface="Calibri"/>
            </a:endParaRPr>
          </a:p>
          <a:p>
            <a:pPr marL="556915" lvl="1" indent="-214003"/>
            <a:r>
              <a:rPr lang="en-US" sz="1600" dirty="0"/>
              <a:t>Client–will use the scenario to help them answer the questions, if asked something not in the scenario, it can be made up</a:t>
            </a:r>
            <a:endParaRPr lang="en-US" sz="1600" dirty="0">
              <a:cs typeface="Calibri"/>
            </a:endParaRPr>
          </a:p>
          <a:p>
            <a:pPr marL="556915" lvl="1" indent="-214003"/>
            <a:r>
              <a:rPr lang="en-US" sz="1600" dirty="0"/>
              <a:t>Provider–will use the screening form to help them screen the client to start PrEP</a:t>
            </a:r>
            <a:endParaRPr lang="en-US" sz="1600" dirty="0">
              <a:cs typeface="Calibri"/>
            </a:endParaRPr>
          </a:p>
          <a:p>
            <a:r>
              <a:rPr lang="en-US" sz="1600" dirty="0">
                <a:ea typeface="+mn-lt"/>
                <a:cs typeface="+mn-lt"/>
              </a:rPr>
              <a:t>Assume the client has already tested negative for HIV.</a:t>
            </a:r>
          </a:p>
          <a:p>
            <a:r>
              <a:rPr lang="en-US" sz="1600" dirty="0">
                <a:ea typeface="+mn-lt"/>
                <a:cs typeface="+mn-lt"/>
              </a:rPr>
              <a:t>The provider should make sure to build some rapport with the client  and ask them questions to determine if they meet the criteria for PrEP use</a:t>
            </a:r>
          </a:p>
          <a:p>
            <a:r>
              <a:rPr lang="en-US" sz="1600" dirty="0">
                <a:ea typeface="+mn-lt"/>
                <a:cs typeface="+mn-lt"/>
              </a:rPr>
              <a:t>You will have 15 minutes to run through the second scenario, five minutes to discuss in your group after. Then </a:t>
            </a:r>
            <a:r>
              <a:rPr lang="en-US" sz="1600" u="sng" dirty="0">
                <a:ea typeface="+mn-lt"/>
                <a:cs typeface="+mn-lt"/>
              </a:rPr>
              <a:t>switch roles</a:t>
            </a:r>
            <a:r>
              <a:rPr lang="en-US" sz="1600" dirty="0">
                <a:ea typeface="+mn-lt"/>
                <a:cs typeface="+mn-lt"/>
              </a:rPr>
              <a:t> in your group. You will have 15 minutes to run through third scenario and five minutes to discuss in your group after. </a:t>
            </a:r>
          </a:p>
          <a:p>
            <a:r>
              <a:rPr lang="en-US" sz="1600" dirty="0">
                <a:cs typeface="Calibri"/>
              </a:rPr>
              <a:t>We will come together after running through both scenarios and debrief as a group. </a:t>
            </a:r>
          </a:p>
        </p:txBody>
      </p:sp>
    </p:spTree>
    <p:extLst>
      <p:ext uri="{BB962C8B-B14F-4D97-AF65-F5344CB8AC3E}">
        <p14:creationId xmlns:p14="http://schemas.microsoft.com/office/powerpoint/2010/main" val="27108834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647-ABC8-480A-B882-C21B3CC89806}"/>
              </a:ext>
            </a:extLst>
          </p:cNvPr>
          <p:cNvSpPr>
            <a:spLocks noGrp="1"/>
          </p:cNvSpPr>
          <p:nvPr>
            <p:ph type="title"/>
          </p:nvPr>
        </p:nvSpPr>
        <p:spPr/>
        <p:txBody>
          <a:bodyPr/>
          <a:lstStyle/>
          <a:p>
            <a:r>
              <a:rPr lang="en-US" sz="3600" dirty="0">
                <a:latin typeface="Calibri"/>
                <a:cs typeface="Calibri"/>
              </a:rPr>
              <a:t>Virtual Role Play: Screening (40 minutes)</a:t>
            </a:r>
          </a:p>
        </p:txBody>
      </p:sp>
      <p:sp>
        <p:nvSpPr>
          <p:cNvPr id="3" name="Content Placeholder 2">
            <a:extLst>
              <a:ext uri="{FF2B5EF4-FFF2-40B4-BE49-F238E27FC236}">
                <a16:creationId xmlns:a16="http://schemas.microsoft.com/office/drawing/2014/main" id="{0F61C03D-0F6F-46D5-922F-30E8AB9AFB4C}"/>
              </a:ext>
            </a:extLst>
          </p:cNvPr>
          <p:cNvSpPr>
            <a:spLocks noGrp="1"/>
          </p:cNvSpPr>
          <p:nvPr>
            <p:ph idx="1"/>
          </p:nvPr>
        </p:nvSpPr>
        <p:spPr/>
        <p:txBody>
          <a:bodyPr vert="horz" wrap="square" lIns="91440" tIns="45721" rIns="91440" bIns="45721" numCol="1" anchor="t" anchorCtr="0" compatLnSpc="1">
            <a:prstTxWarp prst="textNoShape">
              <a:avLst/>
            </a:prstTxWarp>
            <a:noAutofit/>
          </a:bodyPr>
          <a:lstStyle/>
          <a:p>
            <a:r>
              <a:rPr lang="en-US" sz="1600" dirty="0"/>
              <a:t>Now I will put you into pairs in breakout rooms to role-play the scenarios. I will copy and paste the scenarios and instructions in the chat. </a:t>
            </a:r>
            <a:endParaRPr lang="en-US" sz="1600" dirty="0">
              <a:cs typeface="Calibri"/>
            </a:endParaRPr>
          </a:p>
          <a:p>
            <a:pPr marL="556915" lvl="1" indent="-214003"/>
            <a:r>
              <a:rPr lang="en-US" sz="1600" dirty="0"/>
              <a:t>If your group ends up with three people, two people can share the role of provider once to ensure everyone gets experience using the screening form</a:t>
            </a:r>
            <a:endParaRPr lang="en-US" sz="1600" dirty="0">
              <a:cs typeface="Calibri"/>
            </a:endParaRPr>
          </a:p>
          <a:p>
            <a:r>
              <a:rPr lang="en-US" sz="1600" dirty="0"/>
              <a:t>For the second scenario, select who will be the client and the provider. You will switch for the third scenario:</a:t>
            </a:r>
            <a:endParaRPr lang="en-US" sz="1600" dirty="0">
              <a:cs typeface="Calibri"/>
            </a:endParaRPr>
          </a:p>
          <a:p>
            <a:pPr marL="556915" lvl="1" indent="-214003"/>
            <a:r>
              <a:rPr lang="en-US" sz="1600" dirty="0"/>
              <a:t>Client–will use the scenario to help them answer the questions, if asked something not in the scenario, it can be made up</a:t>
            </a:r>
            <a:endParaRPr lang="en-US" sz="1600" dirty="0">
              <a:cs typeface="Calibri"/>
            </a:endParaRPr>
          </a:p>
          <a:p>
            <a:pPr marL="556915" lvl="1" indent="-214003"/>
            <a:r>
              <a:rPr lang="en-US" sz="1600" dirty="0"/>
              <a:t>Provider–will use the screening form to help them screen the client to start PrEP</a:t>
            </a:r>
            <a:endParaRPr lang="en-US" sz="1600" dirty="0">
              <a:cs typeface="Calibri"/>
            </a:endParaRPr>
          </a:p>
          <a:p>
            <a:r>
              <a:rPr lang="en-US" sz="1600" dirty="0">
                <a:ea typeface="+mn-lt"/>
                <a:cs typeface="+mn-lt"/>
              </a:rPr>
              <a:t>Assume the client has already tested negative for HIV.</a:t>
            </a:r>
          </a:p>
          <a:p>
            <a:r>
              <a:rPr lang="en-US" sz="1600" dirty="0">
                <a:ea typeface="+mn-lt"/>
                <a:cs typeface="+mn-lt"/>
              </a:rPr>
              <a:t>The provider should make sure to build some rapport with the client  and ask them questions to determine if they meet the criteria for PrEP use</a:t>
            </a:r>
          </a:p>
          <a:p>
            <a:r>
              <a:rPr lang="en-US" sz="1600" dirty="0">
                <a:ea typeface="+mn-lt"/>
                <a:cs typeface="+mn-lt"/>
              </a:rPr>
              <a:t>You will have 15 minutes to run through the second scenario, five minutes to discuss in your group after. Then </a:t>
            </a:r>
            <a:r>
              <a:rPr lang="en-US" sz="1600" u="sng" dirty="0">
                <a:ea typeface="+mn-lt"/>
                <a:cs typeface="+mn-lt"/>
              </a:rPr>
              <a:t>switch roles</a:t>
            </a:r>
            <a:r>
              <a:rPr lang="en-US" sz="1600" dirty="0">
                <a:ea typeface="+mn-lt"/>
                <a:cs typeface="+mn-lt"/>
              </a:rPr>
              <a:t> in your group. You will have 15 minutes to run through third scenario and five minutes to discuss in your group after. </a:t>
            </a:r>
          </a:p>
          <a:p>
            <a:r>
              <a:rPr lang="en-US" sz="1600" dirty="0">
                <a:cs typeface="Calibri"/>
              </a:rPr>
              <a:t>We will come together after running through both scenarios and debrief as a group. </a:t>
            </a:r>
          </a:p>
        </p:txBody>
      </p:sp>
    </p:spTree>
    <p:extLst>
      <p:ext uri="{BB962C8B-B14F-4D97-AF65-F5344CB8AC3E}">
        <p14:creationId xmlns:p14="http://schemas.microsoft.com/office/powerpoint/2010/main" val="37496071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46FE-7962-432B-9980-F5FA384593A2}"/>
              </a:ext>
            </a:extLst>
          </p:cNvPr>
          <p:cNvSpPr>
            <a:spLocks noGrp="1"/>
          </p:cNvSpPr>
          <p:nvPr>
            <p:ph type="title"/>
          </p:nvPr>
        </p:nvSpPr>
        <p:spPr>
          <a:xfrm>
            <a:off x="1200155" y="274638"/>
            <a:ext cx="8443576" cy="1143000"/>
          </a:xfrm>
        </p:spPr>
        <p:txBody>
          <a:bodyPr/>
          <a:lstStyle/>
          <a:p>
            <a:r>
              <a:rPr lang="en-US" dirty="0"/>
              <a:t>Text to copy into chat if conducting training virtually</a:t>
            </a:r>
          </a:p>
        </p:txBody>
      </p:sp>
      <p:sp>
        <p:nvSpPr>
          <p:cNvPr id="3" name="Content Placeholder 2">
            <a:extLst>
              <a:ext uri="{FF2B5EF4-FFF2-40B4-BE49-F238E27FC236}">
                <a16:creationId xmlns:a16="http://schemas.microsoft.com/office/drawing/2014/main" id="{4D923415-CD06-4B6E-8E9D-EA8305B21C1B}"/>
              </a:ext>
            </a:extLst>
          </p:cNvPr>
          <p:cNvSpPr>
            <a:spLocks noGrp="1"/>
          </p:cNvSpPr>
          <p:nvPr>
            <p:ph idx="1"/>
          </p:nvPr>
        </p:nvSpPr>
        <p:spPr/>
        <p:txBody>
          <a:bodyPr>
            <a:normAutofit fontScale="85000" lnSpcReduction="20000"/>
          </a:bodyPr>
          <a:lstStyle/>
          <a:p>
            <a:pPr marL="256866" indent="-214003"/>
            <a:r>
              <a:rPr lang="en-US" sz="1600" dirty="0"/>
              <a:t>If your group ends up with three people, two people can share the role of provider once to ensure everyone gets experience using the screening form</a:t>
            </a:r>
            <a:endParaRPr lang="en-US" sz="1600" dirty="0">
              <a:cs typeface="Calibri"/>
            </a:endParaRPr>
          </a:p>
          <a:p>
            <a:r>
              <a:rPr lang="en-US" sz="1600" dirty="0"/>
              <a:t>For the first scenario, select who will be the client and the provider. You will switch for the second scenario:</a:t>
            </a:r>
            <a:endParaRPr lang="en-US" sz="1600" dirty="0">
              <a:cs typeface="Calibri"/>
            </a:endParaRPr>
          </a:p>
          <a:p>
            <a:pPr marL="556915" lvl="1" indent="-214003"/>
            <a:r>
              <a:rPr lang="en-US" sz="1600" dirty="0"/>
              <a:t>Client–will use the scenario to help them answer the questions, if asked something not in the scenario, it can be made up</a:t>
            </a:r>
            <a:endParaRPr lang="en-US" sz="1600" dirty="0">
              <a:cs typeface="Calibri"/>
            </a:endParaRPr>
          </a:p>
          <a:p>
            <a:pPr marL="556915" lvl="1" indent="-214003"/>
            <a:r>
              <a:rPr lang="en-US" sz="1600" dirty="0"/>
              <a:t>Provider–will use the screening form to help them screen the client to start PrEP</a:t>
            </a:r>
            <a:endParaRPr lang="en-US" sz="1600" dirty="0">
              <a:cs typeface="Calibri"/>
            </a:endParaRPr>
          </a:p>
          <a:p>
            <a:r>
              <a:rPr lang="en-US" sz="1600" dirty="0">
                <a:ea typeface="+mn-lt"/>
                <a:cs typeface="+mn-lt"/>
              </a:rPr>
              <a:t>Assume the client has already tested negative for HIV.</a:t>
            </a:r>
          </a:p>
          <a:p>
            <a:r>
              <a:rPr lang="en-US" sz="1600" dirty="0">
                <a:ea typeface="+mn-lt"/>
                <a:cs typeface="+mn-lt"/>
              </a:rPr>
              <a:t>The provider should make sure to build some rapport with the client  and ask them questions to determine if they meet the criteria for PrEP use</a:t>
            </a:r>
          </a:p>
          <a:p>
            <a:r>
              <a:rPr lang="en-US" sz="1600" dirty="0">
                <a:ea typeface="+mn-lt"/>
                <a:cs typeface="+mn-lt"/>
              </a:rPr>
              <a:t>You will have 15 minutes to run through the first scenario, five minutes to discuss in your group after. Then </a:t>
            </a:r>
            <a:r>
              <a:rPr lang="en-US" sz="1600" u="sng" dirty="0">
                <a:ea typeface="+mn-lt"/>
                <a:cs typeface="+mn-lt"/>
              </a:rPr>
              <a:t>switch roles</a:t>
            </a:r>
            <a:r>
              <a:rPr lang="en-US" sz="1600" dirty="0">
                <a:ea typeface="+mn-lt"/>
                <a:cs typeface="+mn-lt"/>
              </a:rPr>
              <a:t> in your group. You will have 15 minutes to run through second scenario and five minutes to discuss in your group after. </a:t>
            </a:r>
          </a:p>
          <a:p>
            <a:r>
              <a:rPr lang="en-US" sz="1600" dirty="0">
                <a:cs typeface="Calibri"/>
              </a:rPr>
              <a:t>We will come together after running through both scenarios and debrief as a group. </a:t>
            </a:r>
          </a:p>
          <a:p>
            <a:pPr marL="0" indent="0">
              <a:buNone/>
            </a:pPr>
            <a:r>
              <a:rPr lang="en-US" sz="1600" spc="-41" dirty="0"/>
              <a:t>Scenario 2: Marie, an 18-year-old cisgender* woman, comes to the clinic because she feels sick and thinks she might have HIV. She reluctantly explains that, during the past year, she has been having sex for money to support her two children. Some of her partners have used condoms, and others have not. She does not know whether her partners have HIV. Marie reports that she has been feeling rundown and sick for the past few weeks. Her rapid HIV antibody test today is negative.</a:t>
            </a:r>
          </a:p>
          <a:p>
            <a:pPr marL="0" indent="0">
              <a:buNone/>
            </a:pPr>
            <a:r>
              <a:rPr lang="en-US" sz="1600" spc="-41" dirty="0"/>
              <a:t>Scenario 3: Geraldine is a 30-year-old cisgender* woman. She presents at the clinic because she has heard she can get drugs that will prevent her from getting HIV. She suspects her husband has been injecting drugs, as he has needle marks on his arms. Geraldine is not able to talk openly about his drug use. She reports her husband has not been tested. Geraldine’s rapid HIV antibody test today is negative. </a:t>
            </a:r>
          </a:p>
          <a:p>
            <a:pPr marL="0" indent="0">
              <a:buNone/>
            </a:pPr>
            <a:endParaRPr lang="en-US" sz="1600" spc="-41" dirty="0"/>
          </a:p>
          <a:p>
            <a:pPr marL="0" indent="0">
              <a:buNone/>
            </a:pPr>
            <a:endParaRPr lang="en-US" sz="1600" dirty="0">
              <a:cs typeface="Calibri"/>
            </a:endParaRPr>
          </a:p>
          <a:p>
            <a:endParaRPr lang="en-US" dirty="0"/>
          </a:p>
        </p:txBody>
      </p:sp>
    </p:spTree>
    <p:extLst>
      <p:ext uri="{BB962C8B-B14F-4D97-AF65-F5344CB8AC3E}">
        <p14:creationId xmlns:p14="http://schemas.microsoft.com/office/powerpoint/2010/main" val="271709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A82997-149C-44BF-B136-0D9DC655FF01}"/>
              </a:ext>
            </a:extLst>
          </p:cNvPr>
          <p:cNvSpPr>
            <a:spLocks noGrp="1"/>
          </p:cNvSpPr>
          <p:nvPr>
            <p:ph type="title"/>
          </p:nvPr>
        </p:nvSpPr>
        <p:spPr/>
        <p:txBody>
          <a:bodyPr/>
          <a:lstStyle/>
          <a:p>
            <a:r>
              <a:rPr lang="en-US" dirty="0"/>
              <a:t>Virtual Welcome!</a:t>
            </a:r>
          </a:p>
        </p:txBody>
      </p:sp>
      <p:sp>
        <p:nvSpPr>
          <p:cNvPr id="9" name="Content Placeholder 2"/>
          <p:cNvSpPr>
            <a:spLocks noGrp="1"/>
          </p:cNvSpPr>
          <p:nvPr>
            <p:ph idx="1"/>
          </p:nvPr>
        </p:nvSpPr>
        <p:spPr>
          <a:prstGeom prst="rect">
            <a:avLst/>
          </a:prstGeom>
        </p:spPr>
        <p:txBody>
          <a:bodyPr>
            <a:normAutofit/>
          </a:bodyPr>
          <a:lstStyle/>
          <a:p>
            <a:pPr marL="365773" indent="-365773">
              <a:spcBef>
                <a:spcPts val="1801"/>
              </a:spcBef>
            </a:pPr>
            <a:r>
              <a:rPr lang="en-US" sz="2400" dirty="0"/>
              <a:t>Please name yourself “properly” in the platform. Instructions on how to name yourself are below:</a:t>
            </a:r>
          </a:p>
        </p:txBody>
      </p:sp>
    </p:spTree>
    <p:extLst>
      <p:ext uri="{BB962C8B-B14F-4D97-AF65-F5344CB8AC3E}">
        <p14:creationId xmlns:p14="http://schemas.microsoft.com/office/powerpoint/2010/main" val="25468022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Role Play: Clinical Scenario 2</a:t>
            </a:r>
            <a:endParaRPr lang="en-US" dirty="0"/>
          </a:p>
        </p:txBody>
      </p:sp>
      <p:sp>
        <p:nvSpPr>
          <p:cNvPr id="3" name="Content Placeholder 2"/>
          <p:cNvSpPr>
            <a:spLocks noGrp="1"/>
          </p:cNvSpPr>
          <p:nvPr>
            <p:ph idx="1"/>
          </p:nvPr>
        </p:nvSpPr>
        <p:spPr>
          <a:xfrm>
            <a:off x="1200154" y="1769360"/>
            <a:ext cx="10382249" cy="4356804"/>
          </a:xfrm>
        </p:spPr>
        <p:txBody>
          <a:bodyPr>
            <a:normAutofit/>
          </a:bodyPr>
          <a:lstStyle/>
          <a:p>
            <a:pPr marL="0" indent="0">
              <a:buNone/>
            </a:pPr>
            <a:r>
              <a:rPr lang="en-US" sz="2400" spc="-41" dirty="0"/>
              <a:t>Marie, an 18-year-old cisgender* woman, comes to the clinic because she feels sick and thinks she might have HIV. She reluctantly explains that, during the past year, she has been having sex for money to support her two children. Some of her partners have used condoms, and others have not. She does not know whether her partners have HIV. Marie reports that she has been feeling rundown and sick for the past few weeks. Her rapid HIV antibody test today is negative.</a:t>
            </a:r>
          </a:p>
        </p:txBody>
      </p:sp>
      <p:sp>
        <p:nvSpPr>
          <p:cNvPr id="7" name="TextBox 6">
            <a:extLst>
              <a:ext uri="{FF2B5EF4-FFF2-40B4-BE49-F238E27FC236}">
                <a16:creationId xmlns:a16="http://schemas.microsoft.com/office/drawing/2014/main" id="{365BD135-B306-4ED3-B9C6-7A5A768B4342}"/>
              </a:ext>
            </a:extLst>
          </p:cNvPr>
          <p:cNvSpPr txBox="1"/>
          <p:nvPr/>
        </p:nvSpPr>
        <p:spPr>
          <a:xfrm>
            <a:off x="1145037" y="5892226"/>
            <a:ext cx="10177422" cy="769700"/>
          </a:xfrm>
          <a:prstGeom prst="rect">
            <a:avLst/>
          </a:prstGeom>
          <a:noFill/>
        </p:spPr>
        <p:txBody>
          <a:bodyPr wrap="square" lIns="91440" tIns="45721" rIns="91440" bIns="45721" rtlCol="0" anchor="t">
            <a:spAutoFit/>
          </a:bodyPr>
          <a:lstStyle/>
          <a:p>
            <a:r>
              <a:rPr lang="en-US" sz="1401" dirty="0"/>
              <a:t>*Cisgender is a term used to describe a person whose sense of personal identity and gender corresponds with their sex assigned at birth. E.g., Cisgender women were assigned female sex at birth and identify as women.</a:t>
            </a:r>
          </a:p>
          <a:p>
            <a:endParaRPr lang="en-US" sz="1600" dirty="0"/>
          </a:p>
        </p:txBody>
      </p:sp>
    </p:spTree>
    <p:extLst>
      <p:ext uri="{BB962C8B-B14F-4D97-AF65-F5344CB8AC3E}">
        <p14:creationId xmlns:p14="http://schemas.microsoft.com/office/powerpoint/2010/main" val="24070161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Role Play: Clinical Scenario 3</a:t>
            </a:r>
            <a:endParaRPr lang="en-US" dirty="0"/>
          </a:p>
        </p:txBody>
      </p:sp>
      <p:sp>
        <p:nvSpPr>
          <p:cNvPr id="3" name="Content Placeholder 2"/>
          <p:cNvSpPr>
            <a:spLocks noGrp="1"/>
          </p:cNvSpPr>
          <p:nvPr>
            <p:ph idx="1"/>
          </p:nvPr>
        </p:nvSpPr>
        <p:spPr/>
        <p:txBody>
          <a:bodyPr>
            <a:normAutofit/>
          </a:bodyPr>
          <a:lstStyle/>
          <a:p>
            <a:pPr marL="0" indent="0">
              <a:buNone/>
            </a:pPr>
            <a:r>
              <a:rPr lang="en-US" sz="2400" spc="-41" dirty="0">
                <a:solidFill>
                  <a:srgbClr val="000000"/>
                </a:solidFill>
              </a:rPr>
              <a:t>Geraldine is </a:t>
            </a:r>
            <a:r>
              <a:rPr lang="en-US" sz="2400" spc="-41" dirty="0"/>
              <a:t>a 30-year-old </a:t>
            </a:r>
            <a:r>
              <a:rPr lang="en-US" sz="2400" spc="-41" dirty="0">
                <a:solidFill>
                  <a:srgbClr val="000000"/>
                </a:solidFill>
              </a:rPr>
              <a:t>cisgender </a:t>
            </a:r>
            <a:r>
              <a:rPr lang="en-US" sz="2400" spc="-41" dirty="0"/>
              <a:t>woman. She presents at the clinic because she has heard she can get drugs that will prevent her from getting HIV. She suspects her husband has been injecting drugs, as he has needle marks on his arms. Geraldine is not able to talk openly about his drug use. She reports her husband has not been tested. Geraldine’s rapid HIV antibody test today is negative.</a:t>
            </a:r>
            <a:r>
              <a:rPr lang="en-US" sz="2400" b="1" spc="-41" dirty="0"/>
              <a:t> </a:t>
            </a:r>
            <a:endParaRPr lang="en-US" sz="2400" spc="-41" dirty="0"/>
          </a:p>
        </p:txBody>
      </p:sp>
      <p:sp>
        <p:nvSpPr>
          <p:cNvPr id="7" name="TextBox 6">
            <a:extLst>
              <a:ext uri="{FF2B5EF4-FFF2-40B4-BE49-F238E27FC236}">
                <a16:creationId xmlns:a16="http://schemas.microsoft.com/office/drawing/2014/main" id="{61531C9A-B9E9-4C85-BB19-034EB24FA4E6}"/>
              </a:ext>
            </a:extLst>
          </p:cNvPr>
          <p:cNvSpPr txBox="1"/>
          <p:nvPr/>
        </p:nvSpPr>
        <p:spPr>
          <a:xfrm>
            <a:off x="1145036" y="5892226"/>
            <a:ext cx="10332407" cy="769700"/>
          </a:xfrm>
          <a:prstGeom prst="rect">
            <a:avLst/>
          </a:prstGeom>
          <a:noFill/>
        </p:spPr>
        <p:txBody>
          <a:bodyPr wrap="square" lIns="91440" tIns="45721" rIns="91440" bIns="45721" rtlCol="0" anchor="t">
            <a:spAutoFit/>
          </a:bodyPr>
          <a:lstStyle/>
          <a:p>
            <a:r>
              <a:rPr lang="en-US" sz="1401" dirty="0"/>
              <a:t>*Cisgender is a term used to describe a person whose sense of personal identity and gender corresponds with their sex assigned at birth. E.g., Cisgender women were assigned female sex at birth and identify as women.</a:t>
            </a:r>
          </a:p>
          <a:p>
            <a:endParaRPr lang="en-US" sz="1600" dirty="0"/>
          </a:p>
        </p:txBody>
      </p:sp>
    </p:spTree>
    <p:extLst>
      <p:ext uri="{BB962C8B-B14F-4D97-AF65-F5344CB8AC3E}">
        <p14:creationId xmlns:p14="http://schemas.microsoft.com/office/powerpoint/2010/main" val="32468389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a:cs typeface="Calibri"/>
              </a:rPr>
              <a:t>Clinical Scenario 2 Role-Play Debrief </a:t>
            </a:r>
            <a:br>
              <a:rPr lang="en-US" sz="3600" dirty="0">
                <a:latin typeface="Calibri"/>
                <a:cs typeface="Calibri"/>
              </a:rPr>
            </a:br>
            <a:r>
              <a:rPr lang="en-US" sz="3600" dirty="0">
                <a:latin typeface="Calibri"/>
                <a:cs typeface="Calibri"/>
              </a:rPr>
              <a:t>(10 minutes)</a:t>
            </a:r>
          </a:p>
        </p:txBody>
      </p:sp>
      <p:sp>
        <p:nvSpPr>
          <p:cNvPr id="3" name="Content Placeholder 2"/>
          <p:cNvSpPr>
            <a:spLocks noGrp="1"/>
          </p:cNvSpPr>
          <p:nvPr>
            <p:ph idx="1"/>
          </p:nvPr>
        </p:nvSpPr>
        <p:spPr>
          <a:xfrm>
            <a:off x="6096000" y="1769360"/>
            <a:ext cx="5486403" cy="4356804"/>
          </a:xfrm>
        </p:spPr>
        <p:txBody>
          <a:bodyPr>
            <a:noAutofit/>
          </a:bodyPr>
          <a:lstStyle/>
          <a:p>
            <a:pPr marL="365773" indent="-365773">
              <a:lnSpc>
                <a:spcPts val="2601"/>
              </a:lnSpc>
              <a:spcBef>
                <a:spcPts val="1801"/>
              </a:spcBef>
            </a:pPr>
            <a:r>
              <a:rPr lang="en-GB" sz="2400" spc="-41" dirty="0"/>
              <a:t>Based on the role-play, how would you complete Section 5 of the form? </a:t>
            </a:r>
          </a:p>
          <a:p>
            <a:pPr marL="365773" indent="-365773">
              <a:lnSpc>
                <a:spcPts val="2601"/>
              </a:lnSpc>
              <a:spcBef>
                <a:spcPts val="1801"/>
              </a:spcBef>
            </a:pPr>
            <a:r>
              <a:rPr lang="en-GB" sz="2400" spc="-41" dirty="0"/>
              <a:t>What did you learn by doing this role-play?</a:t>
            </a:r>
            <a:endParaRPr lang="en-US" sz="2400" spc="-41" dirty="0"/>
          </a:p>
          <a:p>
            <a:pPr marL="365773" indent="-365773">
              <a:lnSpc>
                <a:spcPts val="2601"/>
              </a:lnSpc>
              <a:spcBef>
                <a:spcPts val="1801"/>
              </a:spcBef>
            </a:pPr>
            <a:r>
              <a:rPr lang="en-GB" sz="2400" spc="-41" dirty="0"/>
              <a:t>What worked best? Why?</a:t>
            </a:r>
            <a:endParaRPr lang="en-US" sz="2400" spc="-41" dirty="0"/>
          </a:p>
          <a:p>
            <a:pPr marL="365773" indent="-365773">
              <a:lnSpc>
                <a:spcPts val="2601"/>
              </a:lnSpc>
              <a:spcBef>
                <a:spcPts val="1801"/>
              </a:spcBef>
            </a:pPr>
            <a:r>
              <a:rPr lang="en-GB" sz="2400" spc="-41" dirty="0"/>
              <a:t>What was most challenging? Why?</a:t>
            </a:r>
            <a:endParaRPr lang="en-US" sz="2400" spc="-41" dirty="0"/>
          </a:p>
          <a:p>
            <a:pPr marL="365773" indent="-365773">
              <a:lnSpc>
                <a:spcPts val="2601"/>
              </a:lnSpc>
              <a:spcBef>
                <a:spcPts val="1801"/>
              </a:spcBef>
            </a:pPr>
            <a:r>
              <a:rPr lang="en-GB" sz="2400" spc="-41" dirty="0"/>
              <a:t>How could you address the challenges? What strategies would </a:t>
            </a:r>
            <a:br>
              <a:rPr lang="en-GB" sz="2400" spc="-41" dirty="0"/>
            </a:br>
            <a:r>
              <a:rPr lang="en-GB" sz="2400" spc="-41" dirty="0"/>
              <a:t>you use?</a:t>
            </a:r>
            <a:endParaRPr lang="en-US" sz="2400" spc="-41" dirty="0"/>
          </a:p>
        </p:txBody>
      </p:sp>
      <p:sp>
        <p:nvSpPr>
          <p:cNvPr id="7" name="TextBox 6">
            <a:extLst>
              <a:ext uri="{FF2B5EF4-FFF2-40B4-BE49-F238E27FC236}">
                <a16:creationId xmlns:a16="http://schemas.microsoft.com/office/drawing/2014/main" id="{236ACAB0-58CB-47F2-95E1-4CD83025ACD5}"/>
              </a:ext>
            </a:extLst>
          </p:cNvPr>
          <p:cNvSpPr txBox="1"/>
          <p:nvPr/>
        </p:nvSpPr>
        <p:spPr>
          <a:xfrm>
            <a:off x="1200154" y="1769361"/>
            <a:ext cx="4895846" cy="4586996"/>
          </a:xfrm>
          <a:prstGeom prst="rect">
            <a:avLst/>
          </a:prstGeom>
          <a:noFill/>
        </p:spPr>
        <p:txBody>
          <a:bodyPr wrap="square">
            <a:normAutofit lnSpcReduction="10000"/>
          </a:bodyPr>
          <a:lstStyle/>
          <a:p>
            <a:pPr marL="0" indent="0">
              <a:buNone/>
            </a:pPr>
            <a:r>
              <a:rPr lang="en-US" sz="2400" spc="-41" dirty="0"/>
              <a:t>Marie, an 18-year-old cisgender* woman, comes to the clinic because she feels sick and thinks she might have HIV. She reluctantly explains that, during the past year, she has been having sex for money to support her two children. Some of her partners have used condoms, and others have not. She does not know whether her partners have HIV. Marie reports that she has been feeling rundown and sick for the past few weeks. Her rapid HIV antibody test today is negative.</a:t>
            </a:r>
          </a:p>
        </p:txBody>
      </p:sp>
    </p:spTree>
    <p:extLst>
      <p:ext uri="{BB962C8B-B14F-4D97-AF65-F5344CB8AC3E}">
        <p14:creationId xmlns:p14="http://schemas.microsoft.com/office/powerpoint/2010/main" val="24897503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a:cs typeface="Calibri"/>
              </a:rPr>
              <a:t>Clinical Scenario 3 Role-Play Debrief</a:t>
            </a:r>
            <a:br>
              <a:rPr lang="en-US" sz="3600" dirty="0">
                <a:latin typeface="Calibri"/>
                <a:cs typeface="Calibri"/>
              </a:rPr>
            </a:br>
            <a:r>
              <a:rPr lang="en-US" sz="3600" dirty="0">
                <a:latin typeface="Calibri"/>
                <a:cs typeface="Calibri"/>
              </a:rPr>
              <a:t>(10 minutes)</a:t>
            </a:r>
          </a:p>
        </p:txBody>
      </p:sp>
      <p:sp>
        <p:nvSpPr>
          <p:cNvPr id="3" name="Content Placeholder 2"/>
          <p:cNvSpPr>
            <a:spLocks noGrp="1"/>
          </p:cNvSpPr>
          <p:nvPr>
            <p:ph idx="1"/>
          </p:nvPr>
        </p:nvSpPr>
        <p:spPr>
          <a:xfrm>
            <a:off x="6096000" y="1769360"/>
            <a:ext cx="5486403" cy="4356804"/>
          </a:xfrm>
        </p:spPr>
        <p:txBody>
          <a:bodyPr>
            <a:noAutofit/>
          </a:bodyPr>
          <a:lstStyle/>
          <a:p>
            <a:pPr marL="365773" indent="-365773">
              <a:lnSpc>
                <a:spcPts val="2601"/>
              </a:lnSpc>
              <a:spcBef>
                <a:spcPts val="1801"/>
              </a:spcBef>
            </a:pPr>
            <a:r>
              <a:rPr lang="en-GB" sz="2400" spc="-41" dirty="0"/>
              <a:t>Based on the role-play, how would you complete Section 5 of the form? </a:t>
            </a:r>
          </a:p>
          <a:p>
            <a:pPr marL="365773" indent="-365773">
              <a:lnSpc>
                <a:spcPts val="2601"/>
              </a:lnSpc>
              <a:spcBef>
                <a:spcPts val="1801"/>
              </a:spcBef>
            </a:pPr>
            <a:r>
              <a:rPr lang="en-GB" sz="2400" spc="-41" dirty="0"/>
              <a:t>What did you learn by doing this role-play?</a:t>
            </a:r>
            <a:endParaRPr lang="en-US" sz="2400" spc="-41" dirty="0"/>
          </a:p>
          <a:p>
            <a:pPr marL="365773" indent="-365773">
              <a:lnSpc>
                <a:spcPts val="2601"/>
              </a:lnSpc>
              <a:spcBef>
                <a:spcPts val="1801"/>
              </a:spcBef>
            </a:pPr>
            <a:r>
              <a:rPr lang="en-GB" sz="2400" spc="-41" dirty="0"/>
              <a:t>What worked best? Why?</a:t>
            </a:r>
            <a:endParaRPr lang="en-US" sz="2400" spc="-41" dirty="0"/>
          </a:p>
          <a:p>
            <a:pPr marL="365773" indent="-365773">
              <a:lnSpc>
                <a:spcPts val="2601"/>
              </a:lnSpc>
              <a:spcBef>
                <a:spcPts val="1801"/>
              </a:spcBef>
            </a:pPr>
            <a:r>
              <a:rPr lang="en-GB" sz="2400" spc="-41" dirty="0"/>
              <a:t>What was most challenging? Why?</a:t>
            </a:r>
            <a:endParaRPr lang="en-US" sz="2400" spc="-41" dirty="0"/>
          </a:p>
          <a:p>
            <a:pPr marL="365773" indent="-365773">
              <a:lnSpc>
                <a:spcPts val="2601"/>
              </a:lnSpc>
              <a:spcBef>
                <a:spcPts val="1801"/>
              </a:spcBef>
            </a:pPr>
            <a:r>
              <a:rPr lang="en-GB" sz="2400" spc="-41" dirty="0"/>
              <a:t>How could you address the challenges? What strategies would you use?</a:t>
            </a:r>
            <a:endParaRPr lang="en-US" sz="2400" spc="-41" dirty="0"/>
          </a:p>
        </p:txBody>
      </p:sp>
      <p:sp>
        <p:nvSpPr>
          <p:cNvPr id="5" name="TextBox 4">
            <a:extLst>
              <a:ext uri="{FF2B5EF4-FFF2-40B4-BE49-F238E27FC236}">
                <a16:creationId xmlns:a16="http://schemas.microsoft.com/office/drawing/2014/main" id="{DBECA963-4C3C-434F-990A-CFD73449F055}"/>
              </a:ext>
            </a:extLst>
          </p:cNvPr>
          <p:cNvSpPr txBox="1"/>
          <p:nvPr/>
        </p:nvSpPr>
        <p:spPr>
          <a:xfrm>
            <a:off x="1200154" y="1769361"/>
            <a:ext cx="4895846" cy="4586996"/>
          </a:xfrm>
          <a:prstGeom prst="rect">
            <a:avLst/>
          </a:prstGeom>
          <a:noFill/>
        </p:spPr>
        <p:txBody>
          <a:bodyPr wrap="square">
            <a:normAutofit/>
          </a:bodyPr>
          <a:lstStyle/>
          <a:p>
            <a:pPr marL="0" indent="0">
              <a:buNone/>
            </a:pPr>
            <a:r>
              <a:rPr lang="en-US" sz="2400" spc="-41" dirty="0">
                <a:solidFill>
                  <a:srgbClr val="000000"/>
                </a:solidFill>
              </a:rPr>
              <a:t>Geraldine is </a:t>
            </a:r>
            <a:r>
              <a:rPr lang="en-US" sz="2400" spc="-41" dirty="0"/>
              <a:t>a 30-year-old </a:t>
            </a:r>
            <a:r>
              <a:rPr lang="en-US" sz="2400" spc="-41" dirty="0">
                <a:solidFill>
                  <a:srgbClr val="000000"/>
                </a:solidFill>
              </a:rPr>
              <a:t>cisgender </a:t>
            </a:r>
            <a:r>
              <a:rPr lang="en-US" sz="2400" spc="-41" dirty="0"/>
              <a:t>woman. She presents at the clinic because she has heard she can get drugs that will prevent her from getting HIV. She suspects her husband has been injecting drugs, as he has needle marks on his arms. Geraldine is not able to talk openly about his drug use. She reports her husband has not been tested. Geraldine’s rapid HIV antibody test today is negative.</a:t>
            </a:r>
            <a:r>
              <a:rPr lang="en-US" sz="2400" b="1" spc="-41" dirty="0"/>
              <a:t> </a:t>
            </a:r>
            <a:endParaRPr lang="en-US" sz="2400" spc="-41" dirty="0"/>
          </a:p>
        </p:txBody>
      </p:sp>
    </p:spTree>
    <p:extLst>
      <p:ext uri="{BB962C8B-B14F-4D97-AF65-F5344CB8AC3E}">
        <p14:creationId xmlns:p14="http://schemas.microsoft.com/office/powerpoint/2010/main" val="39328221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Autofit/>
          </a:bodyPr>
          <a:lstStyle/>
          <a:p>
            <a:pPr eaLnBrk="1" hangingPunct="1">
              <a:lnSpc>
                <a:spcPct val="80000"/>
              </a:lnSpc>
            </a:pPr>
            <a:r>
              <a:rPr lang="en-US" sz="3600" dirty="0">
                <a:latin typeface="Calibri"/>
                <a:cs typeface="MS PGothic" pitchFamily="34" charset="-128"/>
              </a:rPr>
              <a:t>Module 2 Summary</a:t>
            </a:r>
            <a:endParaRPr lang="en-GB" sz="3600" dirty="0">
              <a:latin typeface="Calibri"/>
              <a:cs typeface="MS PGothic" pitchFamily="34" charset="-128"/>
            </a:endParaRPr>
          </a:p>
        </p:txBody>
      </p:sp>
      <p:sp>
        <p:nvSpPr>
          <p:cNvPr id="7" name="TextBox 6">
            <a:extLst>
              <a:ext uri="{FF2B5EF4-FFF2-40B4-BE49-F238E27FC236}">
                <a16:creationId xmlns:a16="http://schemas.microsoft.com/office/drawing/2014/main" id="{814031CF-29E1-4516-80B7-202CE4A82AAD}"/>
              </a:ext>
            </a:extLst>
          </p:cNvPr>
          <p:cNvSpPr txBox="1"/>
          <p:nvPr/>
        </p:nvSpPr>
        <p:spPr>
          <a:xfrm>
            <a:off x="702175" y="1354330"/>
            <a:ext cx="9747454" cy="4146715"/>
          </a:xfrm>
          <a:prstGeom prst="rect">
            <a:avLst/>
          </a:prstGeom>
          <a:noFill/>
        </p:spPr>
        <p:txBody>
          <a:bodyPr wrap="square" lIns="91440" tIns="45721" rIns="91440" bIns="45721" anchor="t">
            <a:spAutoFit/>
          </a:bodyPr>
          <a:lstStyle/>
          <a:p>
            <a:pPr marL="365773">
              <a:lnSpc>
                <a:spcPts val="2601"/>
              </a:lnSpc>
              <a:spcBef>
                <a:spcPts val="1801"/>
              </a:spcBef>
              <a:spcAft>
                <a:spcPts val="500"/>
              </a:spcAft>
            </a:pPr>
            <a:r>
              <a:rPr lang="en-US" sz="2400" b="1" spc="-50" dirty="0"/>
              <a:t>Having completed Module 2, participants can now:</a:t>
            </a:r>
            <a:endParaRPr lang="en-US" sz="2400" b="1" spc="-50" dirty="0">
              <a:cs typeface="Calibri"/>
            </a:endParaRPr>
          </a:p>
          <a:p>
            <a:pPr marL="628675" lvl="1" indent="-171456">
              <a:lnSpc>
                <a:spcPct val="107000"/>
              </a:lnSpc>
              <a:spcAft>
                <a:spcPts val="800"/>
              </a:spcAft>
              <a:buClr>
                <a:schemeClr val="tx2"/>
              </a:buClr>
              <a:buFont typeface="Arial" panose="020B0604020202020204" pitchFamily="34" charset="0"/>
              <a:buChar char="•"/>
              <a:tabLst>
                <a:tab pos="914435" algn="l"/>
              </a:tabLst>
            </a:pPr>
            <a:r>
              <a:rPr lang="en-US" sz="2400" dirty="0">
                <a:latin typeface="Calibri"/>
                <a:ea typeface="Calibri" panose="020F0502020204030204" pitchFamily="34" charset="0"/>
                <a:cs typeface="Times New Roman"/>
              </a:rPr>
              <a:t>Name the main criteria for oral PrEP use</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en-US" sz="2400" dirty="0">
                <a:ea typeface="Calibri" panose="020F0502020204030204" pitchFamily="34" charset="0"/>
                <a:cs typeface="Times New Roman"/>
              </a:rPr>
              <a:t>Explain how to assess for PEP indication and potential AHI</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en-US" sz="2400" dirty="0">
                <a:ea typeface="Calibri" panose="020F0502020204030204" pitchFamily="34" charset="0"/>
                <a:cs typeface="Times New Roman"/>
              </a:rPr>
              <a:t>Identify clients who may benefit from PrEP use due to substantial likelihood for HIV acquisition</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en-US" sz="2400" dirty="0">
                <a:ea typeface="Calibri" panose="020F0502020204030204" pitchFamily="34" charset="0"/>
                <a:cs typeface="Times New Roman"/>
              </a:rPr>
              <a:t>Name the contraindications for oral PrEP</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en-US" sz="2400" dirty="0">
                <a:ea typeface="Calibri" panose="020F0502020204030204" pitchFamily="34" charset="0"/>
                <a:cs typeface="Times New Roman"/>
              </a:rPr>
              <a:t>Develop questions to encourage conversation about a client’s potential exposures to HIV</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en-US" sz="2400" dirty="0">
                <a:latin typeface="Calibri"/>
                <a:ea typeface="Calibri" panose="020F0502020204030204" pitchFamily="34" charset="0"/>
                <a:cs typeface="Times New Roman"/>
              </a:rPr>
              <a:t>Use the standard form to screen clients for oral PrEP use criteria</a:t>
            </a:r>
          </a:p>
        </p:txBody>
      </p:sp>
      <p:pic>
        <p:nvPicPr>
          <p:cNvPr id="5" name="Graphic 4" descr="Classroom">
            <a:extLst>
              <a:ext uri="{FF2B5EF4-FFF2-40B4-BE49-F238E27FC236}">
                <a16:creationId xmlns:a16="http://schemas.microsoft.com/office/drawing/2014/main" id="{09303EEB-01D4-448D-A590-30CC970B3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909073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153401" y="317500"/>
            <a:ext cx="3428999" cy="858837"/>
          </a:xfrm>
          <a:solidFill>
            <a:schemeClr val="bg1"/>
          </a:solidFill>
        </p:spPr>
        <p:txBody>
          <a:bodyPr/>
          <a:lstStyle/>
          <a:p>
            <a:pPr algn="ctr"/>
            <a:r>
              <a:rPr lang="en-US" sz="3600" dirty="0">
                <a:latin typeface="Calibri"/>
                <a:cs typeface="Calibri"/>
              </a:rPr>
              <a:t>Module 3</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Basics</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Screening</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Initial and Follow-Up Visits</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84830"/>
          </a:xfrm>
          <a:prstGeom prst="rect">
            <a:avLst/>
          </a:prstGeom>
          <a:noFill/>
        </p:spPr>
        <p:txBody>
          <a:bodyPr wrap="square" rtlCol="0">
            <a:spAutoFit/>
          </a:bodyPr>
          <a:lstStyle/>
          <a:p>
            <a:pPr defTabSz="457216">
              <a:defRPr/>
            </a:pPr>
            <a:r>
              <a:rPr lang="en-US" sz="4500" b="1" kern="0" dirty="0">
                <a:solidFill>
                  <a:srgbClr val="C0504D"/>
                </a:solidFill>
                <a:latin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84830"/>
          </a:xfrm>
          <a:prstGeom prst="rect">
            <a:avLst/>
          </a:prstGeom>
          <a:noFill/>
        </p:spPr>
        <p:txBody>
          <a:bodyPr wrap="square" rtlCol="0">
            <a:spAutoFit/>
          </a:bodyPr>
          <a:lstStyle/>
          <a:p>
            <a:pPr defTabSz="457216">
              <a:defRPr/>
            </a:pPr>
            <a:r>
              <a:rPr lang="en-US" sz="4500" b="1" kern="0" dirty="0">
                <a:solidFill>
                  <a:srgbClr val="F79646"/>
                </a:solidFill>
                <a:latin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84830"/>
          </a:xfrm>
          <a:prstGeom prst="rect">
            <a:avLst/>
          </a:prstGeom>
          <a:noFill/>
        </p:spPr>
        <p:txBody>
          <a:bodyPr wrap="square" rtlCol="0">
            <a:spAutoFit/>
          </a:bodyPr>
          <a:lstStyle/>
          <a:p>
            <a:pPr defTabSz="457216">
              <a:defRPr/>
            </a:pPr>
            <a:r>
              <a:rPr lang="en-US" sz="4500" b="1" kern="0" dirty="0">
                <a:solidFill>
                  <a:srgbClr val="FF6699"/>
                </a:solidFill>
                <a:latin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84830"/>
          </a:xfrm>
          <a:prstGeom prst="rect">
            <a:avLst/>
          </a:prstGeom>
          <a:noFill/>
        </p:spPr>
        <p:txBody>
          <a:bodyPr wrap="square" rtlCol="0">
            <a:spAutoFit/>
          </a:bodyPr>
          <a:lstStyle/>
          <a:p>
            <a:pPr defTabSz="457216">
              <a:defRPr/>
            </a:pPr>
            <a:r>
              <a:rPr lang="en-US" sz="4500" b="1" kern="0" dirty="0">
                <a:solidFill>
                  <a:srgbClr val="9BBB59"/>
                </a:solidFill>
                <a:latin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en-US" sz="2800" b="1" dirty="0">
                <a:solidFill>
                  <a:prstClr val="white"/>
                </a:solidFill>
                <a:latin typeface="Arial Narrow"/>
              </a:rPr>
              <a:t>Monitoring and Managing Oral PrEP Use: </a:t>
            </a:r>
            <a:br>
              <a:rPr lang="en-US" sz="2800" b="1" dirty="0">
                <a:solidFill>
                  <a:prstClr val="white"/>
                </a:solidFill>
                <a:latin typeface="Arial Narrow"/>
              </a:rPr>
            </a:br>
            <a:r>
              <a:rPr lang="en-US" sz="2800" b="1" dirty="0">
                <a:solidFill>
                  <a:prstClr val="white"/>
                </a:solidFill>
                <a:latin typeface="Arial Narrow"/>
              </a:rPr>
              <a:t>Creatinine, Seroconversion, and Stigma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Event-Driven PrEP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84830"/>
          </a:xfrm>
          <a:prstGeom prst="rect">
            <a:avLst/>
          </a:prstGeom>
          <a:noFill/>
        </p:spPr>
        <p:txBody>
          <a:bodyPr wrap="square" rtlCol="0">
            <a:spAutoFit/>
          </a:bodyPr>
          <a:lstStyle/>
          <a:p>
            <a:pPr defTabSz="457216">
              <a:defRPr/>
            </a:pPr>
            <a:r>
              <a:rPr lang="en-US" sz="4500" b="1" dirty="0">
                <a:solidFill>
                  <a:srgbClr val="4F81BD"/>
                </a:solidFill>
                <a:latin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en-US" sz="2800" b="1" dirty="0">
                <a:solidFill>
                  <a:prstClr val="white"/>
                </a:solidFill>
                <a:latin typeface="Arial Narrow"/>
              </a:rPr>
              <a:t>Oral PrEP Monitoring and Evaluation Tools</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84830"/>
          </a:xfrm>
          <a:prstGeom prst="rect">
            <a:avLst/>
          </a:prstGeom>
          <a:noFill/>
        </p:spPr>
        <p:txBody>
          <a:bodyPr wrap="square" rtlCol="0">
            <a:spAutoFit/>
          </a:bodyPr>
          <a:lstStyle/>
          <a:p>
            <a:pPr defTabSz="457216">
              <a:defRPr/>
            </a:pPr>
            <a:r>
              <a:rPr lang="en-US" sz="4500" b="1" dirty="0">
                <a:solidFill>
                  <a:srgbClr val="8064A2"/>
                </a:solidFill>
                <a:latin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en-US" sz="2800" b="1" dirty="0">
                <a:solidFill>
                  <a:prstClr val="white"/>
                </a:solidFill>
                <a:latin typeface="Arial Narrow"/>
              </a:rPr>
              <a:t>Evaluation and Resources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84830"/>
          </a:xfrm>
          <a:prstGeom prst="rect">
            <a:avLst/>
          </a:prstGeom>
          <a:noFill/>
        </p:spPr>
        <p:txBody>
          <a:bodyPr wrap="square" rtlCol="0">
            <a:spAutoFit/>
          </a:bodyPr>
          <a:lstStyle/>
          <a:p>
            <a:pPr defTabSz="457216">
              <a:defRPr/>
            </a:pPr>
            <a:r>
              <a:rPr lang="en-US" sz="4500" b="1" dirty="0">
                <a:solidFill>
                  <a:srgbClr val="A6A6A6"/>
                </a:solidFill>
                <a:latin typeface="Arial Narrow"/>
              </a:rPr>
              <a:t>7</a:t>
            </a:r>
          </a:p>
        </p:txBody>
      </p:sp>
      <p:sp>
        <p:nvSpPr>
          <p:cNvPr id="17" name="Google Shape;361;p32">
            <a:extLst>
              <a:ext uri="{FF2B5EF4-FFF2-40B4-BE49-F238E27FC236}">
                <a16:creationId xmlns:a16="http://schemas.microsoft.com/office/drawing/2014/main" id="{5C76BA30-5FE3-4749-B168-5F0E6709675F}"/>
              </a:ext>
            </a:extLst>
          </p:cNvPr>
          <p:cNvSpPr/>
          <p:nvPr/>
        </p:nvSpPr>
        <p:spPr>
          <a:xfrm>
            <a:off x="1117608" y="1965984"/>
            <a:ext cx="6369042" cy="892200"/>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83101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a:latin typeface="Calibri"/>
                <a:cs typeface="Arial Narrow"/>
              </a:rPr>
              <a:t>Module 3 Learning Objectives</a:t>
            </a:r>
          </a:p>
        </p:txBody>
      </p:sp>
      <p:sp>
        <p:nvSpPr>
          <p:cNvPr id="7" name="Content Placeholder 6"/>
          <p:cNvSpPr>
            <a:spLocks noGrp="1"/>
          </p:cNvSpPr>
          <p:nvPr>
            <p:ph sz="quarter" idx="10"/>
          </p:nvPr>
        </p:nvSpPr>
        <p:spPr/>
        <p:txBody>
          <a:bodyPr vert="horz" wrap="square" lIns="91440" tIns="45721" rIns="91440" bIns="45721" numCol="1" anchor="t" anchorCtr="0" compatLnSpc="1">
            <a:prstTxWarp prst="textNoShape">
              <a:avLst/>
            </a:prstTxWarp>
            <a:noAutofit/>
          </a:bodyPr>
          <a:lstStyle/>
          <a:p>
            <a:pPr marL="457216" indent="0">
              <a:lnSpc>
                <a:spcPct val="107000"/>
              </a:lnSpc>
              <a:spcBef>
                <a:spcPts val="0"/>
              </a:spcBef>
              <a:spcAft>
                <a:spcPts val="800"/>
              </a:spcAft>
              <a:buNone/>
            </a:pPr>
            <a:r>
              <a:rPr lang="en-US" sz="2400" b="1" dirty="0">
                <a:ea typeface="Calibri" panose="020F0502020204030204" pitchFamily="34" charset="0"/>
                <a:cs typeface="Times New Roman"/>
              </a:rPr>
              <a:t>After completing Module 3, participants will be able to:</a:t>
            </a:r>
            <a:endParaRPr lang="en-US" sz="2400" b="1" dirty="0">
              <a:cs typeface="Calibri"/>
            </a:endParaRPr>
          </a:p>
          <a:p>
            <a:pPr marL="742978" lvl="1" indent="-285760">
              <a:lnSpc>
                <a:spcPct val="107000"/>
              </a:lnSpc>
              <a:spcBef>
                <a:spcPts val="0"/>
              </a:spcBef>
              <a:spcAft>
                <a:spcPts val="800"/>
              </a:spcAft>
              <a:buFont typeface="Arial" panose="020B0604020202020204" pitchFamily="34" charset="0"/>
              <a:buChar char="•"/>
              <a:tabLst>
                <a:tab pos="914435" algn="l"/>
              </a:tabLst>
            </a:pPr>
            <a:r>
              <a:rPr lang="en-US" dirty="0">
                <a:ea typeface="Calibri" panose="020F0502020204030204" pitchFamily="34" charset="0"/>
                <a:cs typeface="Times New Roman"/>
              </a:rPr>
              <a:t>Specify the essential components for the initial oral PrEP visit</a:t>
            </a:r>
          </a:p>
          <a:p>
            <a:pPr marL="742978" lvl="1" indent="-285760">
              <a:lnSpc>
                <a:spcPct val="107000"/>
              </a:lnSpc>
              <a:spcBef>
                <a:spcPts val="0"/>
              </a:spcBef>
              <a:spcAft>
                <a:spcPts val="800"/>
              </a:spcAft>
              <a:buFont typeface="Arial" panose="020B0604020202020204" pitchFamily="34" charset="0"/>
              <a:buChar char="•"/>
              <a:tabLst>
                <a:tab pos="914435" algn="l"/>
              </a:tabLst>
            </a:pPr>
            <a:r>
              <a:rPr lang="en-US" dirty="0">
                <a:ea typeface="Calibri" panose="020F0502020204030204" pitchFamily="34" charset="0"/>
                <a:cs typeface="Times New Roman"/>
              </a:rPr>
              <a:t>Deliver key counseling messages for the initial oral PrEP visit</a:t>
            </a:r>
          </a:p>
          <a:p>
            <a:pPr marL="742978" lvl="1" indent="-285760">
              <a:lnSpc>
                <a:spcPct val="107000"/>
              </a:lnSpc>
              <a:spcBef>
                <a:spcPts val="0"/>
              </a:spcBef>
              <a:spcAft>
                <a:spcPts val="800"/>
              </a:spcAft>
              <a:buFont typeface="Arial" panose="020B0604020202020204" pitchFamily="34" charset="0"/>
              <a:buChar char="•"/>
              <a:tabLst>
                <a:tab pos="914435" algn="l"/>
              </a:tabLst>
            </a:pPr>
            <a:r>
              <a:rPr lang="en-US" dirty="0">
                <a:ea typeface="Calibri" panose="020F0502020204030204" pitchFamily="34" charset="0"/>
                <a:cs typeface="Times New Roman"/>
              </a:rPr>
              <a:t>Specify the essential components for follow-up oral PrEP visits</a:t>
            </a:r>
          </a:p>
          <a:p>
            <a:pPr marL="742978" lvl="1" indent="-285760">
              <a:lnSpc>
                <a:spcPct val="107000"/>
              </a:lnSpc>
              <a:spcBef>
                <a:spcPts val="0"/>
              </a:spcBef>
              <a:spcAft>
                <a:spcPts val="800"/>
              </a:spcAft>
              <a:buFont typeface="Arial" panose="020B0604020202020204" pitchFamily="34" charset="0"/>
              <a:buChar char="•"/>
              <a:tabLst>
                <a:tab pos="914435" algn="l"/>
              </a:tabLst>
            </a:pPr>
            <a:r>
              <a:rPr lang="en-US" dirty="0">
                <a:ea typeface="Calibri" panose="020F0502020204030204" pitchFamily="34" charset="0"/>
                <a:cs typeface="Times New Roman"/>
              </a:rPr>
              <a:t>Deliver key counseling messages for follow-up oral PrEP visits</a:t>
            </a:r>
          </a:p>
          <a:p>
            <a:pPr marL="742978" lvl="1" indent="-285760">
              <a:lnSpc>
                <a:spcPct val="107000"/>
              </a:lnSpc>
              <a:spcBef>
                <a:spcPts val="0"/>
              </a:spcBef>
              <a:spcAft>
                <a:spcPts val="800"/>
              </a:spcAft>
              <a:buFont typeface="Arial" panose="020B0604020202020204" pitchFamily="34" charset="0"/>
              <a:buChar char="•"/>
              <a:tabLst>
                <a:tab pos="914435" algn="l"/>
              </a:tabLst>
            </a:pPr>
            <a:r>
              <a:rPr lang="en-US" dirty="0">
                <a:ea typeface="Calibri" panose="020F0502020204030204" pitchFamily="34" charset="0"/>
                <a:cs typeface="Times New Roman"/>
              </a:rPr>
              <a:t>Explain how oral PrEP is prescribed and dispensed for both daily and ED PrEP</a:t>
            </a:r>
          </a:p>
        </p:txBody>
      </p:sp>
      <p:pic>
        <p:nvPicPr>
          <p:cNvPr id="5" name="Graphic 4" descr="Classroom">
            <a:extLst>
              <a:ext uri="{FF2B5EF4-FFF2-40B4-BE49-F238E27FC236}">
                <a16:creationId xmlns:a16="http://schemas.microsoft.com/office/drawing/2014/main" id="{034E5990-10AD-4DD6-B03F-A3F874B133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6720180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Initial Oral PrEP Visit Essential Components</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en-US" dirty="0"/>
              <a:t>HIV testing and counseling</a:t>
            </a:r>
          </a:p>
          <a:p>
            <a:r>
              <a:rPr lang="en-US" dirty="0"/>
              <a:t>Oral PrEP screening (as discussed in module 2)</a:t>
            </a:r>
          </a:p>
          <a:p>
            <a:r>
              <a:rPr lang="en-US" b="1" u="sng" dirty="0"/>
              <a:t>Counseling</a:t>
            </a:r>
          </a:p>
          <a:p>
            <a:r>
              <a:rPr lang="en-US" dirty="0"/>
              <a:t>Prescription</a:t>
            </a:r>
          </a:p>
        </p:txBody>
      </p:sp>
    </p:spTree>
    <p:extLst>
      <p:ext uri="{BB962C8B-B14F-4D97-AF65-F5344CB8AC3E}">
        <p14:creationId xmlns:p14="http://schemas.microsoft.com/office/powerpoint/2010/main" val="35232069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41EF-5E6E-437F-8E7D-691A8FA034F7}"/>
              </a:ext>
            </a:extLst>
          </p:cNvPr>
          <p:cNvSpPr>
            <a:spLocks noGrp="1"/>
          </p:cNvSpPr>
          <p:nvPr>
            <p:ph type="title"/>
          </p:nvPr>
        </p:nvSpPr>
        <p:spPr/>
        <p:txBody>
          <a:bodyPr/>
          <a:lstStyle/>
          <a:p>
            <a:r>
              <a:rPr lang="en-US" sz="3600" dirty="0">
                <a:latin typeface="Calibri"/>
                <a:cs typeface="Calibri"/>
              </a:rPr>
              <a:t>Oral PrEP Counseling Principles</a:t>
            </a:r>
          </a:p>
        </p:txBody>
      </p:sp>
      <p:sp>
        <p:nvSpPr>
          <p:cNvPr id="3" name="Content Placeholder 2">
            <a:extLst>
              <a:ext uri="{FF2B5EF4-FFF2-40B4-BE49-F238E27FC236}">
                <a16:creationId xmlns:a16="http://schemas.microsoft.com/office/drawing/2014/main" id="{83AC4CCE-5035-48A8-949E-67F39A5EFB89}"/>
              </a:ext>
            </a:extLst>
          </p:cNvPr>
          <p:cNvSpPr>
            <a:spLocks noGrp="1"/>
          </p:cNvSpPr>
          <p:nvPr>
            <p:ph sz="quarter" idx="10"/>
          </p:nvPr>
        </p:nvSpPr>
        <p:spPr/>
        <p:txBody>
          <a:bodyPr>
            <a:normAutofit fontScale="77500" lnSpcReduction="20000"/>
          </a:bodyPr>
          <a:lstStyle/>
          <a:p>
            <a:pPr marL="0" indent="0">
              <a:buNone/>
            </a:pPr>
            <a:r>
              <a:rPr lang="en-US" b="1" dirty="0"/>
              <a:t>Oral PrEP counseling should be based on the following principles:</a:t>
            </a:r>
            <a:endParaRPr lang="en-US" b="1" dirty="0">
              <a:cs typeface="Calibri"/>
            </a:endParaRPr>
          </a:p>
          <a:p>
            <a:r>
              <a:rPr lang="en-US" dirty="0"/>
              <a:t>Client-driven or client centered, based on client needs, resources, and preferences; </a:t>
            </a:r>
            <a:r>
              <a:rPr lang="en-US" spc="-50" dirty="0"/>
              <a:t>understanding social and cultural context is critically important to recognizing client needs. </a:t>
            </a:r>
            <a:endParaRPr lang="en-US" dirty="0"/>
          </a:p>
          <a:p>
            <a:r>
              <a:rPr lang="en-US" dirty="0"/>
              <a:t>Based on a foundation of respect and including an open and honest relationship between provider and client </a:t>
            </a:r>
            <a:endParaRPr lang="en-US" dirty="0">
              <a:cs typeface="Calibri"/>
            </a:endParaRPr>
          </a:p>
          <a:p>
            <a:r>
              <a:rPr lang="en-US" dirty="0"/>
              <a:t>Recognition that behavior change is not easy, and human beings are not perfect</a:t>
            </a:r>
            <a:endParaRPr lang="en-US" dirty="0">
              <a:cs typeface="Calibri"/>
            </a:endParaRPr>
          </a:p>
          <a:p>
            <a:r>
              <a:rPr lang="en-US" dirty="0"/>
              <a:t>Validation and normalization of client concerns, seeking to affirm and encourage client efforts, and not prescriptive or judgmental</a:t>
            </a:r>
            <a:endParaRPr lang="en-US" dirty="0">
              <a:cs typeface="Calibri"/>
            </a:endParaRPr>
          </a:p>
          <a:p>
            <a:r>
              <a:rPr lang="en-US" dirty="0"/>
              <a:t>Identification of small wins and achievable next steps in reducing exposure to HIV and/or making pill-taking easier</a:t>
            </a:r>
            <a:endParaRPr lang="en-US" dirty="0">
              <a:cs typeface="Calibri"/>
            </a:endParaRPr>
          </a:p>
          <a:p>
            <a:r>
              <a:rPr lang="en-US" dirty="0"/>
              <a:t>Inclusion of contingency planning when common barriers are encountered </a:t>
            </a:r>
            <a:endParaRPr lang="en-US" dirty="0">
              <a:cs typeface="Calibri"/>
            </a:endParaRPr>
          </a:p>
          <a:p>
            <a:pPr marL="0" indent="0">
              <a:buNone/>
            </a:pPr>
            <a:endParaRPr lang="en-US" dirty="0"/>
          </a:p>
          <a:p>
            <a:endParaRPr lang="en-US" dirty="0"/>
          </a:p>
        </p:txBody>
      </p:sp>
    </p:spTree>
    <p:extLst>
      <p:ext uri="{BB962C8B-B14F-4D97-AF65-F5344CB8AC3E}">
        <p14:creationId xmlns:p14="http://schemas.microsoft.com/office/powerpoint/2010/main" val="39110250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Oral PrEP Counseling is Client Centered</a:t>
            </a:r>
          </a:p>
        </p:txBody>
      </p:sp>
      <p:sp>
        <p:nvSpPr>
          <p:cNvPr id="3" name="Content Placeholder 2"/>
          <p:cNvSpPr>
            <a:spLocks noGrp="1"/>
          </p:cNvSpPr>
          <p:nvPr>
            <p:ph sz="quarter" idx="10"/>
          </p:nvPr>
        </p:nvSpPr>
        <p:spPr/>
        <p:txBody>
          <a:bodyPr>
            <a:normAutofit fontScale="92500"/>
          </a:bodyPr>
          <a:lstStyle/>
          <a:p>
            <a:pPr>
              <a:lnSpc>
                <a:spcPts val="2601"/>
              </a:lnSpc>
              <a:spcBef>
                <a:spcPts val="1801"/>
              </a:spcBef>
            </a:pPr>
            <a:r>
              <a:rPr lang="en-US" sz="2400" spc="-41" dirty="0"/>
              <a:t>The terms “client driven” or “client centered” refer to seeing clients as the expert on their own lives. The counselor serves as a guide to assist in setting and reaching goals. </a:t>
            </a:r>
            <a:endParaRPr lang="en-US" sz="2400" spc="-41" dirty="0">
              <a:cs typeface="Calibri"/>
            </a:endParaRPr>
          </a:p>
          <a:p>
            <a:pPr>
              <a:lnSpc>
                <a:spcPts val="2601"/>
              </a:lnSpc>
              <a:spcBef>
                <a:spcPts val="1801"/>
              </a:spcBef>
            </a:pPr>
            <a:r>
              <a:rPr lang="en-US" sz="2400" spc="-41" dirty="0"/>
              <a:t>Client-centered counseling emphasizes respecting an individual’s experiences and choices. </a:t>
            </a:r>
            <a:endParaRPr lang="en-US" sz="2400" spc="-41" dirty="0">
              <a:cs typeface="Calibri"/>
            </a:endParaRPr>
          </a:p>
          <a:p>
            <a:pPr>
              <a:lnSpc>
                <a:spcPts val="2601"/>
              </a:lnSpc>
              <a:spcBef>
                <a:spcPts val="1801"/>
              </a:spcBef>
            </a:pPr>
            <a:r>
              <a:rPr lang="en-US" sz="2400" spc="-41" dirty="0"/>
              <a:t>The approach can increase a client’s motivation to use oral PrEP correctly because it addresses clients’ perceptions about the consequences of nonadherence vs. adherence.</a:t>
            </a:r>
            <a:endParaRPr lang="en-US" sz="2400" spc="-41" dirty="0">
              <a:cs typeface="Calibri"/>
            </a:endParaRPr>
          </a:p>
          <a:p>
            <a:pPr>
              <a:lnSpc>
                <a:spcPts val="2601"/>
              </a:lnSpc>
              <a:spcBef>
                <a:spcPts val="1801"/>
              </a:spcBef>
            </a:pPr>
            <a:r>
              <a:rPr lang="en-US" sz="2400" spc="-41" dirty="0"/>
              <a:t>Client driven counseling helps clients identify the factors that influence their behaviors and develop strategies to reduce any barriers. </a:t>
            </a:r>
            <a:endParaRPr lang="en-US" sz="2400" spc="-41" dirty="0">
              <a:cs typeface="Calibri"/>
            </a:endParaRPr>
          </a:p>
          <a:p>
            <a:pPr marL="665505" lvl="1" indent="-365773">
              <a:lnSpc>
                <a:spcPts val="2601"/>
              </a:lnSpc>
              <a:spcBef>
                <a:spcPts val="1801"/>
              </a:spcBef>
              <a:buFont typeface="Wingdings" panose="020B0604020202020204" pitchFamily="34" charset="0"/>
              <a:buChar char="§"/>
            </a:pPr>
            <a:r>
              <a:rPr lang="en-US" spc="-50" dirty="0"/>
              <a:t>In health care settings, addressing barriers may mean acknowledging and redressing the imbalance in power between the providers of services and those seeking services.</a:t>
            </a:r>
            <a:endParaRPr lang="en-US" spc="-50" dirty="0">
              <a:cs typeface="Calibri"/>
            </a:endParaRPr>
          </a:p>
          <a:p>
            <a:pPr marL="665505" lvl="1" indent="-365773">
              <a:lnSpc>
                <a:spcPts val="2601"/>
              </a:lnSpc>
              <a:spcBef>
                <a:spcPts val="1801"/>
              </a:spcBef>
            </a:pPr>
            <a:endParaRPr lang="en-US" sz="2000" spc="-41" dirty="0">
              <a:cs typeface="Calibri"/>
            </a:endParaRPr>
          </a:p>
          <a:p>
            <a:pPr marL="365773" indent="-365773">
              <a:lnSpc>
                <a:spcPts val="2601"/>
              </a:lnSpc>
              <a:spcBef>
                <a:spcPts val="1801"/>
              </a:spcBef>
            </a:pPr>
            <a:endParaRPr lang="en-US" sz="2400" spc="-41" dirty="0"/>
          </a:p>
          <a:p>
            <a:endParaRPr lang="en-US" dirty="0"/>
          </a:p>
          <a:p>
            <a:endParaRPr lang="en-US" dirty="0"/>
          </a:p>
        </p:txBody>
      </p:sp>
    </p:spTree>
    <p:extLst>
      <p:ext uri="{BB962C8B-B14F-4D97-AF65-F5344CB8AC3E}">
        <p14:creationId xmlns:p14="http://schemas.microsoft.com/office/powerpoint/2010/main" val="334193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Introductions</a:t>
            </a:r>
          </a:p>
        </p:txBody>
      </p:sp>
      <p:sp>
        <p:nvSpPr>
          <p:cNvPr id="3" name="Content Placeholder 2"/>
          <p:cNvSpPr>
            <a:spLocks noGrp="1"/>
          </p:cNvSpPr>
          <p:nvPr>
            <p:ph idx="1"/>
          </p:nvPr>
        </p:nvSpPr>
        <p:spPr/>
        <p:txBody>
          <a:bodyPr/>
          <a:lstStyle/>
          <a:p>
            <a:pPr marL="0" indent="0">
              <a:spcBef>
                <a:spcPts val="1801"/>
              </a:spcBef>
              <a:buNone/>
            </a:pPr>
            <a:r>
              <a:rPr lang="en-GB" sz="2400" dirty="0">
                <a:cs typeface="ＭＳ Ｐゴシック"/>
              </a:rPr>
              <a:t>Take a minute (and only one, please!) to tell us:</a:t>
            </a:r>
          </a:p>
          <a:p>
            <a:pPr marL="365773" indent="-365773">
              <a:spcBef>
                <a:spcPts val="1801"/>
              </a:spcBef>
            </a:pPr>
            <a:r>
              <a:rPr lang="en-GB" sz="2400" dirty="0">
                <a:cs typeface="ＭＳ Ｐゴシック"/>
              </a:rPr>
              <a:t>Your name</a:t>
            </a:r>
          </a:p>
          <a:p>
            <a:pPr marL="365773" indent="-365773">
              <a:spcBef>
                <a:spcPts val="1801"/>
              </a:spcBef>
            </a:pPr>
            <a:r>
              <a:rPr lang="en-GB" sz="2400" dirty="0">
                <a:cs typeface="ＭＳ Ｐゴシック"/>
              </a:rPr>
              <a:t>The name of your organization</a:t>
            </a:r>
          </a:p>
          <a:p>
            <a:pPr marL="365773" indent="-365773">
              <a:spcBef>
                <a:spcPts val="1801"/>
              </a:spcBef>
            </a:pPr>
            <a:r>
              <a:rPr lang="en-GB" sz="2400" dirty="0">
                <a:cs typeface="ＭＳ Ｐゴシック"/>
              </a:rPr>
              <a:t>Your position there </a:t>
            </a:r>
          </a:p>
          <a:p>
            <a:pPr marL="365773" indent="-365773">
              <a:spcBef>
                <a:spcPts val="1801"/>
              </a:spcBef>
            </a:pPr>
            <a:r>
              <a:rPr lang="en-GB" sz="2400" dirty="0">
                <a:cs typeface="ＭＳ Ｐゴシック"/>
              </a:rPr>
              <a:t>A personal fact about yourself. Could be:</a:t>
            </a:r>
          </a:p>
          <a:p>
            <a:pPr marL="665823" lvl="1" indent="-365773">
              <a:spcBef>
                <a:spcPts val="1801"/>
              </a:spcBef>
            </a:pPr>
            <a:r>
              <a:rPr lang="en-GB" sz="2000" dirty="0">
                <a:cs typeface="ＭＳ Ｐゴシック"/>
              </a:rPr>
              <a:t>Something about your family</a:t>
            </a:r>
          </a:p>
          <a:p>
            <a:pPr marL="665823" lvl="1" indent="-365773">
              <a:spcBef>
                <a:spcPts val="1801"/>
              </a:spcBef>
            </a:pPr>
            <a:r>
              <a:rPr lang="en-GB" sz="2000" dirty="0">
                <a:cs typeface="ＭＳ Ｐゴシック"/>
              </a:rPr>
              <a:t>Something you like to do</a:t>
            </a:r>
          </a:p>
          <a:p>
            <a:pPr marL="665823" lvl="1" indent="-365773">
              <a:spcBef>
                <a:spcPts val="1801"/>
              </a:spcBef>
            </a:pPr>
            <a:r>
              <a:rPr lang="en-US" sz="2000" dirty="0">
                <a:cs typeface="ＭＳ Ｐゴシック"/>
              </a:rPr>
              <a:t>Favorite</a:t>
            </a:r>
            <a:r>
              <a:rPr lang="en-GB" sz="2000" dirty="0">
                <a:cs typeface="ＭＳ Ｐゴシック"/>
              </a:rPr>
              <a:t> food</a:t>
            </a:r>
          </a:p>
          <a:p>
            <a:pPr marL="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13269141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Discuss (5 minutes)</a:t>
            </a:r>
          </a:p>
        </p:txBody>
      </p:sp>
      <p:sp>
        <p:nvSpPr>
          <p:cNvPr id="3" name="Content Placeholder 2"/>
          <p:cNvSpPr>
            <a:spLocks noGrp="1"/>
          </p:cNvSpPr>
          <p:nvPr>
            <p:ph idx="1"/>
          </p:nvPr>
        </p:nvSpPr>
        <p:spPr/>
        <p:txBody>
          <a:bodyPr>
            <a:normAutofit/>
          </a:bodyPr>
          <a:lstStyle/>
          <a:p>
            <a:pPr marL="0" indent="0">
              <a:spcBef>
                <a:spcPts val="0"/>
              </a:spcBef>
              <a:spcAft>
                <a:spcPts val="0"/>
              </a:spcAft>
              <a:buNone/>
            </a:pPr>
            <a:endParaRPr lang="en-US" dirty="0">
              <a:solidFill>
                <a:srgbClr val="000000"/>
              </a:solidFill>
              <a:effectLst/>
              <a:latin typeface="Calibri" panose="020F0502020204030204" pitchFamily="34" charset="0"/>
              <a:ea typeface="Calibri" panose="020F0502020204030204" pitchFamily="34" charset="0"/>
              <a:cs typeface="Calibri"/>
            </a:endParaRPr>
          </a:p>
          <a:p>
            <a:pPr marL="0" indent="0">
              <a:spcBef>
                <a:spcPts val="0"/>
              </a:spcBef>
              <a:spcAft>
                <a:spcPts val="0"/>
              </a:spcAft>
              <a:buNone/>
            </a:pPr>
            <a:endParaRPr lang="en-US" sz="2400" dirty="0">
              <a:solidFill>
                <a:srgbClr val="000000"/>
              </a:solidFill>
              <a:latin typeface="Calibri" panose="020F0502020204030204" pitchFamily="34" charset="0"/>
              <a:ea typeface="Calibri" panose="020F0502020204030204" pitchFamily="34" charset="0"/>
            </a:endParaRPr>
          </a:p>
          <a:p>
            <a:pPr>
              <a:spcBef>
                <a:spcPts val="0"/>
              </a:spcBef>
              <a:spcAft>
                <a:spcPts val="0"/>
              </a:spcAft>
            </a:pPr>
            <a:r>
              <a:rPr lang="en-US" sz="2400" dirty="0"/>
              <a:t>What topics about oral PrEP do you think need to be discussed when counseling someone during an initial oral PrEP visit? </a:t>
            </a:r>
            <a:endParaRPr lang="en-US" sz="2400" dirty="0">
              <a:cs typeface="Calibri"/>
            </a:endParaRPr>
          </a:p>
          <a:p>
            <a:pPr>
              <a:spcBef>
                <a:spcPts val="0"/>
              </a:spcBef>
              <a:spcAft>
                <a:spcPts val="0"/>
              </a:spcAft>
            </a:pPr>
            <a:endParaRPr lang="en-US" sz="2400" dirty="0">
              <a:solidFill>
                <a:srgbClr val="000000"/>
              </a:solidFill>
              <a:latin typeface="Calibri" panose="020F0502020204030204" pitchFamily="34" charset="0"/>
              <a:ea typeface="Calibri" panose="020F0502020204030204" pitchFamily="34" charset="0"/>
            </a:endParaRPr>
          </a:p>
          <a:p>
            <a:pPr marL="0" indent="0">
              <a:spcBef>
                <a:spcPts val="0"/>
              </a:spcBef>
              <a:spcAft>
                <a:spcPts val="0"/>
              </a:spcAft>
              <a:buNone/>
            </a:pPr>
            <a:endParaRPr lang="en-US" sz="2400" dirty="0">
              <a:solidFill>
                <a:srgbClr val="000000"/>
              </a:solidFill>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5676964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D7A4-B83D-49FE-8BD5-591ED1CBABB7}"/>
              </a:ext>
            </a:extLst>
          </p:cNvPr>
          <p:cNvSpPr>
            <a:spLocks noGrp="1"/>
          </p:cNvSpPr>
          <p:nvPr>
            <p:ph type="title"/>
          </p:nvPr>
        </p:nvSpPr>
        <p:spPr/>
        <p:txBody>
          <a:bodyPr/>
          <a:lstStyle/>
          <a:p>
            <a:r>
              <a:rPr lang="en-US" sz="3600" dirty="0">
                <a:cs typeface="Calibri"/>
              </a:rPr>
              <a:t>Topics for Initial Oral PrEP Counseling </a:t>
            </a:r>
            <a:endParaRPr lang="en-US" sz="3600" dirty="0"/>
          </a:p>
        </p:txBody>
      </p:sp>
      <p:sp>
        <p:nvSpPr>
          <p:cNvPr id="3" name="Content Placeholder 2">
            <a:extLst>
              <a:ext uri="{FF2B5EF4-FFF2-40B4-BE49-F238E27FC236}">
                <a16:creationId xmlns:a16="http://schemas.microsoft.com/office/drawing/2014/main" id="{E9934E9F-9D1B-43C9-9676-24FECD5DA35A}"/>
              </a:ext>
            </a:extLst>
          </p:cNvPr>
          <p:cNvSpPr>
            <a:spLocks noGrp="1"/>
          </p:cNvSpPr>
          <p:nvPr>
            <p:ph sz="quarter" idx="10"/>
          </p:nvPr>
        </p:nvSpPr>
        <p:spPr/>
        <p:txBody>
          <a:bodyPr>
            <a:normAutofit/>
          </a:bodyPr>
          <a:lstStyle/>
          <a:p>
            <a:r>
              <a:rPr lang="en-US" dirty="0"/>
              <a:t>Sexual behaviors</a:t>
            </a:r>
          </a:p>
          <a:p>
            <a:r>
              <a:rPr lang="en-US" dirty="0"/>
              <a:t>Alcohol and drug use</a:t>
            </a:r>
          </a:p>
          <a:p>
            <a:r>
              <a:rPr lang="en-US" dirty="0"/>
              <a:t>Plan for preventing HIV and other STIs</a:t>
            </a:r>
          </a:p>
          <a:p>
            <a:r>
              <a:rPr lang="en-US" sz="2800" dirty="0">
                <a:ea typeface="MS Mincho"/>
                <a:cs typeface="Times New Roman"/>
              </a:rPr>
              <a:t>Prevention needs and interest in and willingness to take oral PrEP</a:t>
            </a:r>
            <a:endParaRPr lang="en-US" dirty="0"/>
          </a:p>
          <a:p>
            <a:r>
              <a:rPr lang="en-US" dirty="0">
                <a:solidFill>
                  <a:srgbClr val="000000"/>
                </a:solidFill>
                <a:latin typeface="Calibri" panose="020F0502020204030204" pitchFamily="34" charset="0"/>
                <a:ea typeface="Calibri" panose="020F0502020204030204" pitchFamily="34" charset="0"/>
              </a:rPr>
              <a:t>M</a:t>
            </a:r>
            <a:r>
              <a:rPr lang="en-US" sz="2800" dirty="0">
                <a:solidFill>
                  <a:srgbClr val="000000"/>
                </a:solidFill>
                <a:latin typeface="Calibri" panose="020F0502020204030204" pitchFamily="34" charset="0"/>
                <a:ea typeface="Calibri" panose="020F0502020204030204" pitchFamily="34" charset="0"/>
              </a:rPr>
              <a:t>ental health</a:t>
            </a:r>
            <a:endParaRPr lang="en-US" dirty="0"/>
          </a:p>
          <a:p>
            <a:endParaRPr lang="en-US" sz="2800" dirty="0">
              <a:ea typeface="MS Mincho"/>
              <a:cs typeface="Times New Roman"/>
            </a:endParaRPr>
          </a:p>
          <a:p>
            <a:endParaRPr lang="en-US" dirty="0"/>
          </a:p>
        </p:txBody>
      </p:sp>
    </p:spTree>
    <p:extLst>
      <p:ext uri="{BB962C8B-B14F-4D97-AF65-F5344CB8AC3E}">
        <p14:creationId xmlns:p14="http://schemas.microsoft.com/office/powerpoint/2010/main" val="18972191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D7A4-B83D-49FE-8BD5-591ED1CBABB7}"/>
              </a:ext>
            </a:extLst>
          </p:cNvPr>
          <p:cNvSpPr>
            <a:spLocks noGrp="1"/>
          </p:cNvSpPr>
          <p:nvPr>
            <p:ph type="title"/>
          </p:nvPr>
        </p:nvSpPr>
        <p:spPr/>
        <p:txBody>
          <a:bodyPr/>
          <a:lstStyle/>
          <a:p>
            <a:r>
              <a:rPr lang="en-US" sz="3600" dirty="0">
                <a:cs typeface="Calibri"/>
              </a:rPr>
              <a:t>Topics for Initial Oral PrEP Counseling </a:t>
            </a:r>
            <a:endParaRPr lang="en-US" sz="3600" dirty="0"/>
          </a:p>
        </p:txBody>
      </p:sp>
      <p:sp>
        <p:nvSpPr>
          <p:cNvPr id="3" name="Content Placeholder 2">
            <a:extLst>
              <a:ext uri="{FF2B5EF4-FFF2-40B4-BE49-F238E27FC236}">
                <a16:creationId xmlns:a16="http://schemas.microsoft.com/office/drawing/2014/main" id="{E9934E9F-9D1B-43C9-9676-24FECD5DA35A}"/>
              </a:ext>
            </a:extLst>
          </p:cNvPr>
          <p:cNvSpPr>
            <a:spLocks noGrp="1"/>
          </p:cNvSpPr>
          <p:nvPr>
            <p:ph sz="quarter" idx="10"/>
          </p:nvPr>
        </p:nvSpPr>
        <p:spPr/>
        <p:txBody>
          <a:bodyPr>
            <a:normAutofit/>
          </a:bodyPr>
          <a:lstStyle/>
          <a:p>
            <a:r>
              <a:rPr lang="en-US" sz="2800" dirty="0">
                <a:ea typeface="MS Mincho"/>
                <a:cs typeface="Times New Roman"/>
              </a:rPr>
              <a:t>Experience of gender-based violence (GBV), including intimate partner violence (IPV). </a:t>
            </a:r>
          </a:p>
          <a:p>
            <a:pPr lvl="1"/>
            <a:r>
              <a:rPr lang="en-US" dirty="0">
                <a:ea typeface="MS Mincho"/>
                <a:cs typeface="Times New Roman"/>
              </a:rPr>
              <a:t>Provide appropriate GBV and IPV response, including first-line support and referral where necessary, and support clients to identify ways to effectively use and continue oral PrEP. </a:t>
            </a:r>
            <a:r>
              <a:rPr lang="en-US" i="1" dirty="0">
                <a:ea typeface="MS Mincho"/>
                <a:cs typeface="Times New Roman"/>
              </a:rPr>
              <a:t>(Clients experiencing GBV, including IPV, should not be prohibited from receiving oral PrEP if they can effectively use it.)</a:t>
            </a:r>
          </a:p>
          <a:p>
            <a:r>
              <a:rPr lang="en-US" dirty="0"/>
              <a:t>Key messages on oral PrEP</a:t>
            </a:r>
          </a:p>
        </p:txBody>
      </p:sp>
    </p:spTree>
    <p:extLst>
      <p:ext uri="{BB962C8B-B14F-4D97-AF65-F5344CB8AC3E}">
        <p14:creationId xmlns:p14="http://schemas.microsoft.com/office/powerpoint/2010/main" val="19177394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a:cs typeface="Calibri"/>
              </a:rPr>
              <a:t>Potential Prompts for Discussing Sexual Behavior at Initial Oral PrEP Visits </a:t>
            </a:r>
          </a:p>
        </p:txBody>
      </p:sp>
      <p:sp>
        <p:nvSpPr>
          <p:cNvPr id="3" name="Content Placeholder 2"/>
          <p:cNvSpPr>
            <a:spLocks noGrp="1"/>
          </p:cNvSpPr>
          <p:nvPr>
            <p:ph sz="quarter" idx="10"/>
          </p:nvPr>
        </p:nvSpPr>
        <p:spPr/>
        <p:txBody>
          <a:bodyPr>
            <a:normAutofit/>
          </a:bodyPr>
          <a:lstStyle/>
          <a:p>
            <a:pPr marL="365773" lvl="1" indent="-365773">
              <a:lnSpc>
                <a:spcPct val="100000"/>
              </a:lnSpc>
              <a:spcBef>
                <a:spcPts val="0"/>
              </a:spcBef>
              <a:buFont typeface="Arial" panose="020B0604020202020204" pitchFamily="34" charset="0"/>
              <a:buChar char="•"/>
            </a:pPr>
            <a:r>
              <a:rPr lang="en-US" sz="2600" spc="-41" dirty="0"/>
              <a:t>What has been going on for you sexually over the past couple of months? </a:t>
            </a:r>
          </a:p>
          <a:p>
            <a:pPr marL="365773" lvl="1" indent="-365773">
              <a:lnSpc>
                <a:spcPct val="100000"/>
              </a:lnSpc>
              <a:spcBef>
                <a:spcPts val="0"/>
              </a:spcBef>
              <a:buFont typeface="Arial" panose="020B0604020202020204" pitchFamily="34" charset="0"/>
              <a:buChar char="•"/>
            </a:pPr>
            <a:r>
              <a:rPr lang="en-US" sz="2600" spc="-41" dirty="0"/>
              <a:t>How much of the time did you use condoms? </a:t>
            </a:r>
          </a:p>
          <a:p>
            <a:pPr marL="365773" lvl="1" indent="-365773">
              <a:lnSpc>
                <a:spcPct val="100000"/>
              </a:lnSpc>
              <a:spcBef>
                <a:spcPts val="0"/>
              </a:spcBef>
              <a:buFont typeface="Arial" panose="020B0604020202020204" pitchFamily="34" charset="0"/>
              <a:buChar char="•"/>
            </a:pPr>
            <a:r>
              <a:rPr lang="en-US" sz="2600" spc="-41" dirty="0"/>
              <a:t>What has made it easier to use condoms during sex? What has made it more difficult? </a:t>
            </a:r>
          </a:p>
          <a:p>
            <a:pPr marL="365773" lvl="1" indent="-365773">
              <a:lnSpc>
                <a:spcPct val="100000"/>
              </a:lnSpc>
              <a:spcBef>
                <a:spcPts val="0"/>
              </a:spcBef>
              <a:buFont typeface="Arial" panose="020B0604020202020204" pitchFamily="34" charset="0"/>
              <a:buChar char="•"/>
            </a:pPr>
            <a:r>
              <a:rPr lang="en-US" sz="2600" spc="-41" dirty="0"/>
              <a:t>What concerns do you have about your sexual activities? </a:t>
            </a:r>
          </a:p>
          <a:p>
            <a:pPr marL="365773" lvl="1" indent="-365773">
              <a:lnSpc>
                <a:spcPct val="100000"/>
              </a:lnSpc>
              <a:spcBef>
                <a:spcPts val="0"/>
              </a:spcBef>
              <a:buFont typeface="Arial" panose="020B0604020202020204" pitchFamily="34" charset="0"/>
              <a:buChar char="•"/>
            </a:pPr>
            <a:r>
              <a:rPr lang="en-US" sz="2600" spc="-41" dirty="0"/>
              <a:t>What is your motivation for considering to take oral PrEP?</a:t>
            </a:r>
          </a:p>
          <a:p>
            <a:pPr marL="365773" lvl="1" indent="-365773">
              <a:lnSpc>
                <a:spcPct val="100000"/>
              </a:lnSpc>
              <a:spcBef>
                <a:spcPts val="0"/>
              </a:spcBef>
              <a:buFont typeface="Arial" panose="020B0604020202020204" pitchFamily="34" charset="0"/>
              <a:buChar char="•"/>
            </a:pPr>
            <a:r>
              <a:rPr lang="en-US" sz="2600" spc="-41" dirty="0"/>
              <a:t>How might taking oral PrEP impact your sexual activity? </a:t>
            </a:r>
          </a:p>
        </p:txBody>
      </p:sp>
      <p:sp>
        <p:nvSpPr>
          <p:cNvPr id="4" name="TextBox 3"/>
          <p:cNvSpPr txBox="1"/>
          <p:nvPr/>
        </p:nvSpPr>
        <p:spPr>
          <a:xfrm>
            <a:off x="1095378" y="6046114"/>
            <a:ext cx="8361486" cy="461667"/>
          </a:xfrm>
          <a:prstGeom prst="rect">
            <a:avLst/>
          </a:prstGeom>
          <a:noFill/>
        </p:spPr>
        <p:txBody>
          <a:bodyPr wrap="square" lIns="91440" tIns="45721" rIns="91440" bIns="45721" rtlCol="0" anchor="t">
            <a:spAutoFit/>
          </a:bodyPr>
          <a:lstStyle/>
          <a:p>
            <a:r>
              <a:rPr lang="en-US" sz="1200" dirty="0">
                <a:latin typeface="Calibri"/>
                <a:cs typeface="Times New Roman"/>
              </a:rPr>
              <a:t>Adapted from: World Health Organization. </a:t>
            </a:r>
            <a:r>
              <a:rPr lang="en-US" sz="1200" i="1" dirty="0">
                <a:latin typeface="Calibri"/>
                <a:cs typeface="Times New Roman"/>
              </a:rPr>
              <a:t>WHO Implementation Tool for Pre-Exposure Prophylaxis (PrEP) of HIV Infection. Module 3: Counsellors. </a:t>
            </a:r>
            <a:r>
              <a:rPr lang="en-US" sz="1200" dirty="0">
                <a:latin typeface="Calibri"/>
                <a:cs typeface="Times New Roman"/>
              </a:rPr>
              <a:t>Geneva: WHO; 2017. License: CC BY-NC-SA 3.0 IGO. </a:t>
            </a:r>
            <a:endParaRPr lang="en-US" sz="12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9483172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a:cs typeface="Calibri"/>
              </a:rPr>
              <a:t>Potential Prompts for Discussing Alcohol and Other Drug  Use at Initial Oral PrEP Visits </a:t>
            </a:r>
            <a:endParaRPr lang="en-US" sz="3600" b="0" i="1" dirty="0">
              <a:latin typeface="Calibri"/>
              <a:cs typeface="Calibri"/>
            </a:endParaRPr>
          </a:p>
        </p:txBody>
      </p:sp>
      <p:sp>
        <p:nvSpPr>
          <p:cNvPr id="3" name="Content Placeholder 2"/>
          <p:cNvSpPr>
            <a:spLocks noGrp="1"/>
          </p:cNvSpPr>
          <p:nvPr>
            <p:ph sz="quarter" idx="10"/>
          </p:nvPr>
        </p:nvSpPr>
        <p:spPr>
          <a:xfrm>
            <a:off x="1148933" y="1587500"/>
            <a:ext cx="10433470" cy="4440002"/>
          </a:xfrm>
        </p:spPr>
        <p:txBody>
          <a:bodyPr>
            <a:normAutofit/>
          </a:bodyPr>
          <a:lstStyle/>
          <a:p>
            <a:pPr marL="365773" lvl="1" indent="-365773">
              <a:lnSpc>
                <a:spcPts val="2601"/>
              </a:lnSpc>
              <a:spcBef>
                <a:spcPts val="0"/>
              </a:spcBef>
              <a:buFont typeface="Arial" panose="020B0604020202020204" pitchFamily="34" charset="0"/>
              <a:buChar char="•"/>
            </a:pPr>
            <a:r>
              <a:rPr lang="en-US" spc="-60" dirty="0"/>
              <a:t>Have you used alcohol or any other recreational drugs in the past six months? </a:t>
            </a:r>
          </a:p>
          <a:p>
            <a:pPr marL="365773" lvl="1" indent="-365773">
              <a:lnSpc>
                <a:spcPts val="2601"/>
              </a:lnSpc>
              <a:spcBef>
                <a:spcPts val="0"/>
              </a:spcBef>
              <a:buFont typeface="Arial" panose="020B0604020202020204" pitchFamily="34" charset="0"/>
              <a:buChar char="•"/>
            </a:pPr>
            <a:r>
              <a:rPr lang="en-US" spc="-60" dirty="0"/>
              <a:t>If so, which ones (e.g., alcohol, opioids, stimulants, cannabis)? </a:t>
            </a:r>
          </a:p>
          <a:p>
            <a:pPr marL="365773" lvl="1" indent="-365773">
              <a:lnSpc>
                <a:spcPts val="2601"/>
              </a:lnSpc>
              <a:spcBef>
                <a:spcPts val="0"/>
              </a:spcBef>
              <a:buFont typeface="Arial" panose="020B0604020202020204" pitchFamily="34" charset="0"/>
              <a:buChar char="•"/>
            </a:pPr>
            <a:r>
              <a:rPr lang="en-US" spc="-60" dirty="0"/>
              <a:t>And how did you use them (smoking, orally, injecting)? </a:t>
            </a:r>
          </a:p>
          <a:p>
            <a:pPr marL="365773" lvl="1" indent="-365773">
              <a:lnSpc>
                <a:spcPts val="2601"/>
              </a:lnSpc>
              <a:spcBef>
                <a:spcPts val="0"/>
              </a:spcBef>
              <a:buFont typeface="Arial" panose="020B0604020202020204" pitchFamily="34" charset="0"/>
              <a:buChar char="•"/>
            </a:pPr>
            <a:r>
              <a:rPr lang="en-US" spc="-60" dirty="0"/>
              <a:t>When did you last use them (and which ones)? </a:t>
            </a:r>
          </a:p>
          <a:p>
            <a:pPr marL="365773" lvl="1" indent="-365773">
              <a:lnSpc>
                <a:spcPts val="2601"/>
              </a:lnSpc>
              <a:spcBef>
                <a:spcPts val="0"/>
              </a:spcBef>
              <a:buFont typeface="Arial" panose="020B0604020202020204" pitchFamily="34" charset="0"/>
              <a:buChar char="•"/>
            </a:pPr>
            <a:r>
              <a:rPr lang="en-US" spc="-60" dirty="0"/>
              <a:t>How often do you typically use alcohol or other recreational drugs (once a year, once a month, once a week, once a day—or more frequently)? </a:t>
            </a:r>
          </a:p>
          <a:p>
            <a:pPr marL="365773" lvl="1" indent="-365773">
              <a:lnSpc>
                <a:spcPts val="2601"/>
              </a:lnSpc>
              <a:spcBef>
                <a:spcPts val="0"/>
              </a:spcBef>
              <a:buFont typeface="Arial" panose="020B0604020202020204" pitchFamily="34" charset="0"/>
              <a:buChar char="•"/>
            </a:pPr>
            <a:r>
              <a:rPr lang="en-US" spc="-60" dirty="0"/>
              <a:t>Has your use of these ever been a problem for you? </a:t>
            </a:r>
            <a:r>
              <a:rPr lang="en-US" i="1" spc="-60" dirty="0"/>
              <a:t>[Note: Referral to drug services may be appropriate if locally available.] </a:t>
            </a:r>
          </a:p>
          <a:p>
            <a:pPr marL="365773" lvl="1" indent="-365773">
              <a:lnSpc>
                <a:spcPts val="2601"/>
              </a:lnSpc>
              <a:spcBef>
                <a:spcPts val="0"/>
              </a:spcBef>
              <a:buFont typeface="Arial" panose="020B0604020202020204" pitchFamily="34" charset="0"/>
              <a:buChar char="•"/>
            </a:pPr>
            <a:r>
              <a:rPr lang="en-US" spc="-60" dirty="0"/>
              <a:t>Do you think your drug use may increase your exposure to HIV? </a:t>
            </a:r>
          </a:p>
          <a:p>
            <a:pPr marL="365773" lvl="1" indent="-365773">
              <a:lnSpc>
                <a:spcPts val="2601"/>
              </a:lnSpc>
              <a:spcBef>
                <a:spcPts val="0"/>
              </a:spcBef>
              <a:buFont typeface="Arial" panose="020B0604020202020204" pitchFamily="34" charset="0"/>
              <a:buChar char="•"/>
            </a:pPr>
            <a:r>
              <a:rPr lang="en-US" spc="-60" dirty="0"/>
              <a:t>How do you think your use may affect your ability to take oral PrEP effectively?</a:t>
            </a:r>
          </a:p>
        </p:txBody>
      </p:sp>
      <p:sp>
        <p:nvSpPr>
          <p:cNvPr id="5" name="TextBox 4">
            <a:extLst>
              <a:ext uri="{FF2B5EF4-FFF2-40B4-BE49-F238E27FC236}">
                <a16:creationId xmlns:a16="http://schemas.microsoft.com/office/drawing/2014/main" id="{2BEBD26F-413E-4264-AF94-5BBB1296B196}"/>
              </a:ext>
            </a:extLst>
          </p:cNvPr>
          <p:cNvSpPr txBox="1"/>
          <p:nvPr/>
        </p:nvSpPr>
        <p:spPr>
          <a:xfrm>
            <a:off x="1085441" y="6027502"/>
            <a:ext cx="10018484" cy="425760"/>
          </a:xfrm>
          <a:prstGeom prst="rect">
            <a:avLst/>
          </a:prstGeom>
          <a:noFill/>
        </p:spPr>
        <p:txBody>
          <a:bodyPr wrap="square" lIns="91440" tIns="45721" rIns="91440" bIns="45721" rtlCol="0" anchor="t">
            <a:spAutoFit/>
          </a:bodyPr>
          <a:lstStyle/>
          <a:p>
            <a:pPr>
              <a:lnSpc>
                <a:spcPts val="1300"/>
              </a:lnSpc>
            </a:pPr>
            <a:r>
              <a:rPr lang="en-US" sz="1100" spc="-50" dirty="0">
                <a:latin typeface="Calibri"/>
                <a:cs typeface="Times New Roman"/>
              </a:rPr>
              <a:t>Adapted from: World Health Organization. </a:t>
            </a:r>
            <a:r>
              <a:rPr lang="en-US" sz="1100" i="1" spc="-50" dirty="0">
                <a:latin typeface="Calibri"/>
                <a:cs typeface="Times New Roman"/>
              </a:rPr>
              <a:t>WHO Implementation Tool for Pre-Exposure Prophylaxis (PrEP) of HIV Infection. Module 3: Counsellors. </a:t>
            </a:r>
            <a:r>
              <a:rPr lang="en-US" sz="1100" spc="-50" dirty="0">
                <a:latin typeface="Calibri"/>
                <a:cs typeface="Times New Roman"/>
              </a:rPr>
              <a:t>Geneva: WHO; 2017. </a:t>
            </a:r>
            <a:br>
              <a:rPr lang="en-US" sz="1100" spc="-50" dirty="0">
                <a:latin typeface="Calibri"/>
                <a:cs typeface="Times New Roman" panose="02020603050405020304" pitchFamily="18" charset="0"/>
              </a:rPr>
            </a:br>
            <a:r>
              <a:rPr lang="en-US" sz="1100" spc="-50" dirty="0">
                <a:latin typeface="Calibri"/>
                <a:cs typeface="Times New Roman"/>
              </a:rPr>
              <a:t>License: CC BY-NC-SA 3.0 IGO. </a:t>
            </a:r>
            <a:endParaRPr lang="en-US" sz="1100" spc="-5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64342290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a:cs typeface="Calibri"/>
              </a:rPr>
              <a:t>Potential Prompts for Discussing the Client’s </a:t>
            </a:r>
            <a:r>
              <a:rPr lang="en-US" sz="3600" spc="-41" dirty="0"/>
              <a:t>Plan for Preventing HIV and Other STIs at </a:t>
            </a:r>
            <a:r>
              <a:rPr lang="en-US" sz="3600" dirty="0">
                <a:latin typeface="Calibri"/>
                <a:cs typeface="Calibri"/>
              </a:rPr>
              <a:t>Initial Oral PrEP Visits </a:t>
            </a:r>
            <a:endParaRPr lang="en-US" sz="3600" b="0" i="1" spc="-50" dirty="0">
              <a:latin typeface="Calibri"/>
              <a:cs typeface="Calibri"/>
            </a:endParaRPr>
          </a:p>
        </p:txBody>
      </p:sp>
      <p:sp>
        <p:nvSpPr>
          <p:cNvPr id="3" name="Content Placeholder 2"/>
          <p:cNvSpPr>
            <a:spLocks noGrp="1"/>
          </p:cNvSpPr>
          <p:nvPr>
            <p:ph sz="quarter" idx="10"/>
          </p:nvPr>
        </p:nvSpPr>
        <p:spPr/>
        <p:txBody>
          <a:bodyPr>
            <a:normAutofit/>
          </a:bodyPr>
          <a:lstStyle/>
          <a:p>
            <a:pPr marL="365773" lvl="1" indent="-365773">
              <a:lnSpc>
                <a:spcPts val="2601"/>
              </a:lnSpc>
              <a:spcBef>
                <a:spcPts val="1200"/>
              </a:spcBef>
              <a:spcAft>
                <a:spcPts val="601"/>
              </a:spcAft>
              <a:buFont typeface="Arial" panose="020B0604020202020204" pitchFamily="34" charset="0"/>
              <a:buChar char="•"/>
            </a:pPr>
            <a:r>
              <a:rPr lang="en-US" spc="-41" dirty="0"/>
              <a:t>In what ways are you reducing your exposure to HIV and other STIs now? </a:t>
            </a:r>
          </a:p>
          <a:p>
            <a:pPr marL="365773" lvl="1" indent="-365773">
              <a:lnSpc>
                <a:spcPts val="2601"/>
              </a:lnSpc>
              <a:spcBef>
                <a:spcPts val="1200"/>
              </a:spcBef>
              <a:spcAft>
                <a:spcPts val="601"/>
              </a:spcAft>
              <a:buFont typeface="Arial" panose="020B0604020202020204" pitchFamily="34" charset="0"/>
              <a:buChar char="•"/>
            </a:pPr>
            <a:r>
              <a:rPr lang="en-US" spc="-41" dirty="0"/>
              <a:t>What steps have you considered for the future? </a:t>
            </a:r>
          </a:p>
          <a:p>
            <a:pPr marL="365773" lvl="1" indent="-365773">
              <a:lnSpc>
                <a:spcPts val="2601"/>
              </a:lnSpc>
              <a:spcBef>
                <a:spcPts val="1200"/>
              </a:spcBef>
              <a:spcAft>
                <a:spcPts val="601"/>
              </a:spcAft>
              <a:buFont typeface="Arial" panose="020B0604020202020204" pitchFamily="34" charset="0"/>
              <a:buChar char="•"/>
            </a:pPr>
            <a:r>
              <a:rPr lang="en-US" spc="-41" dirty="0"/>
              <a:t>You are reducing your likelihood for getting HIV by deciding to take oral PrEP. </a:t>
            </a:r>
            <a:br>
              <a:rPr lang="en-US" spc="-41" dirty="0"/>
            </a:br>
            <a:r>
              <a:rPr lang="en-US" spc="-41" dirty="0"/>
              <a:t>Let’s talk about how oral PrEP fits into your exposure reduction efforts. </a:t>
            </a:r>
          </a:p>
          <a:p>
            <a:pPr marL="365773" lvl="1" indent="-365773">
              <a:lnSpc>
                <a:spcPts val="2601"/>
              </a:lnSpc>
              <a:spcBef>
                <a:spcPts val="1200"/>
              </a:spcBef>
              <a:spcAft>
                <a:spcPts val="601"/>
              </a:spcAft>
              <a:buFont typeface="Arial" panose="020B0604020202020204" pitchFamily="34" charset="0"/>
              <a:buChar char="•"/>
            </a:pPr>
            <a:r>
              <a:rPr lang="en-US" spc="-41" dirty="0"/>
              <a:t>What other ideas or plans, if any, do you have for staying HIV </a:t>
            </a:r>
            <a:br>
              <a:rPr lang="en-US" spc="-41" dirty="0"/>
            </a:br>
            <a:r>
              <a:rPr lang="en-US" spc="-41" dirty="0"/>
              <a:t>and STI negative? </a:t>
            </a:r>
          </a:p>
          <a:p>
            <a:endParaRPr lang="en-US" dirty="0"/>
          </a:p>
        </p:txBody>
      </p:sp>
      <p:sp>
        <p:nvSpPr>
          <p:cNvPr id="6" name="TextBox 5">
            <a:extLst>
              <a:ext uri="{FF2B5EF4-FFF2-40B4-BE49-F238E27FC236}">
                <a16:creationId xmlns:a16="http://schemas.microsoft.com/office/drawing/2014/main" id="{E117A2F3-EF6F-4A3B-A18D-42EA2E2BD41E}"/>
              </a:ext>
            </a:extLst>
          </p:cNvPr>
          <p:cNvSpPr txBox="1"/>
          <p:nvPr/>
        </p:nvSpPr>
        <p:spPr>
          <a:xfrm>
            <a:off x="1099413" y="5942792"/>
            <a:ext cx="9476043" cy="430889"/>
          </a:xfrm>
          <a:prstGeom prst="rect">
            <a:avLst/>
          </a:prstGeom>
          <a:noFill/>
        </p:spPr>
        <p:txBody>
          <a:bodyPr wrap="square" lIns="91440" tIns="45721" rIns="91440" bIns="45721" rtlCol="0" anchor="t">
            <a:spAutoFit/>
          </a:bodyPr>
          <a:lstStyle/>
          <a:p>
            <a:r>
              <a:rPr lang="en-US" sz="1100" spc="-50" dirty="0">
                <a:latin typeface="Calibri"/>
                <a:cs typeface="Times New Roman"/>
              </a:rPr>
              <a:t>Adapted from: World Health Organization. </a:t>
            </a:r>
            <a:r>
              <a:rPr lang="en-US" sz="1100" i="1" spc="-50" dirty="0">
                <a:latin typeface="Calibri"/>
                <a:cs typeface="Times New Roman"/>
              </a:rPr>
              <a:t>WHO Implementation Tool for Pre-Exposure Prophylaxis (PrEP) of HIV Infection. Module 3: Counsellors. </a:t>
            </a:r>
            <a:r>
              <a:rPr lang="en-US" sz="1100" spc="-50" dirty="0">
                <a:latin typeface="Calibri"/>
                <a:cs typeface="Times New Roman"/>
              </a:rPr>
              <a:t>Geneva: WHO; 2017. </a:t>
            </a:r>
            <a:br>
              <a:rPr lang="en-US" sz="1100" spc="-50" dirty="0">
                <a:latin typeface="Calibri"/>
                <a:cs typeface="Times New Roman" panose="02020603050405020304" pitchFamily="18" charset="0"/>
              </a:rPr>
            </a:br>
            <a:r>
              <a:rPr lang="en-US" sz="1100" spc="-50" dirty="0">
                <a:latin typeface="Calibri"/>
                <a:cs typeface="Times New Roman"/>
              </a:rPr>
              <a:t>License: CC BY-NC-SA 3.0 IGO. </a:t>
            </a:r>
            <a:endParaRPr lang="en-US" sz="1100" spc="-5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689366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772360205"/>
              </p:ext>
            </p:extLst>
          </p:nvPr>
        </p:nvGraphicFramePr>
        <p:xfrm>
          <a:off x="1149351" y="1587501"/>
          <a:ext cx="10433049" cy="3496818"/>
        </p:xfrm>
        <a:graphic>
          <a:graphicData uri="http://schemas.openxmlformats.org/drawingml/2006/table">
            <a:tbl>
              <a:tblPr bandRow="1">
                <a:tableStyleId>{5C22544A-7EE6-4342-B048-85BDC9FD1C3A}</a:tableStyleId>
              </a:tblPr>
              <a:tblGrid>
                <a:gridCol w="2348037">
                  <a:extLst>
                    <a:ext uri="{9D8B030D-6E8A-4147-A177-3AD203B41FA5}">
                      <a16:colId xmlns:a16="http://schemas.microsoft.com/office/drawing/2014/main" val="3479676806"/>
                    </a:ext>
                  </a:extLst>
                </a:gridCol>
                <a:gridCol w="8085012">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917445">
                <a:tc>
                  <a:txBody>
                    <a:bodyPr/>
                    <a:lstStyle/>
                    <a:p>
                      <a:pPr marL="0" marR="0">
                        <a:lnSpc>
                          <a:spcPct val="115000"/>
                        </a:lnSpc>
                        <a:spcBef>
                          <a:spcPts val="0"/>
                        </a:spcBef>
                        <a:spcAft>
                          <a:spcPts val="0"/>
                        </a:spcAft>
                      </a:pPr>
                      <a:r>
                        <a:rPr lang="en-US" sz="2000" dirty="0">
                          <a:effectLst/>
                        </a:rPr>
                        <a:t>What is oral PrEP?</a:t>
                      </a:r>
                      <a:endParaRPr lang="en-US" sz="2000" dirty="0">
                        <a:effectLst/>
                        <a:latin typeface="Calibri" panose="020F0502020204030204" pitchFamily="34" charset="0"/>
                        <a:ea typeface="Calibri" panose="020F0502020204030204" pitchFamily="34" charset="0"/>
                      </a:endParaRPr>
                    </a:p>
                  </a:txBody>
                  <a:tcPr marL="68580" marR="68580" marT="54610" marB="54610"/>
                </a:tc>
                <a:tc>
                  <a:txBody>
                    <a:bodyPr/>
                    <a:lstStyle/>
                    <a:p>
                      <a:pPr marL="0" marR="0">
                        <a:lnSpc>
                          <a:spcPct val="115000"/>
                        </a:lnSpc>
                        <a:spcBef>
                          <a:spcPts val="0"/>
                        </a:spcBef>
                        <a:spcAft>
                          <a:spcPts val="600"/>
                        </a:spcAft>
                      </a:pPr>
                      <a:r>
                        <a:rPr lang="en-US" sz="2000" dirty="0">
                          <a:effectLst/>
                        </a:rPr>
                        <a:t>Oral PrEP is one of several HIV prevention options and, where possible, should be used in combination with condoms and other prevention methods. </a:t>
                      </a:r>
                    </a:p>
                    <a:p>
                      <a:pPr marL="0" marR="0">
                        <a:lnSpc>
                          <a:spcPct val="115000"/>
                        </a:lnSpc>
                        <a:spcBef>
                          <a:spcPts val="0"/>
                        </a:spcBef>
                        <a:spcAft>
                          <a:spcPts val="0"/>
                        </a:spcAft>
                      </a:pPr>
                      <a:r>
                        <a:rPr lang="en-US" sz="2000" dirty="0">
                          <a:effectLst/>
                        </a:rPr>
                        <a:t>Oral PrEP does not protect against other STIs or prevent unintended pregnancy.</a:t>
                      </a:r>
                      <a:endParaRPr lang="en-US" sz="2000" dirty="0">
                        <a:effectLst/>
                        <a:latin typeface="Calibri" panose="020F0502020204030204" pitchFamily="34" charset="0"/>
                        <a:ea typeface="Calibri" panose="020F0502020204030204" pitchFamily="34" charset="0"/>
                      </a:endParaRPr>
                    </a:p>
                  </a:txBody>
                  <a:tcPr marL="68580" marR="68580" marT="54610" marB="54610"/>
                </a:tc>
                <a:extLst>
                  <a:ext uri="{0D108BD9-81ED-4DB2-BD59-A6C34878D82A}">
                    <a16:rowId xmlns:a16="http://schemas.microsoft.com/office/drawing/2014/main" val="3108116115"/>
                  </a:ext>
                </a:extLst>
              </a:tr>
              <a:tr h="1140206">
                <a:tc>
                  <a:txBody>
                    <a:bodyPr/>
                    <a:lstStyle/>
                    <a:p>
                      <a:pPr marL="0" marR="0">
                        <a:lnSpc>
                          <a:spcPct val="115000"/>
                        </a:lnSpc>
                        <a:spcBef>
                          <a:spcPts val="0"/>
                        </a:spcBef>
                        <a:spcAft>
                          <a:spcPts val="0"/>
                        </a:spcAft>
                      </a:pPr>
                      <a:r>
                        <a:rPr lang="en-US" sz="2000" dirty="0">
                          <a:effectLst/>
                        </a:rPr>
                        <a:t>Oral PrEP works if taken as prescribed. </a:t>
                      </a:r>
                      <a:endParaRPr lang="en-US" sz="2000" dirty="0">
                        <a:effectLst/>
                        <a:latin typeface="Calibri" panose="020F0502020204030204" pitchFamily="34" charset="0"/>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rPr>
                        <a:t>For oral PrEP to be effective, you must take oral PrEP as prescribed, which for most people is every day throughout their time of potential exposure and for some days before and after potential exposures. </a:t>
                      </a:r>
                      <a:endParaRPr lang="en-US" sz="2000" dirty="0">
                        <a:effectLst/>
                        <a:latin typeface="Calibri" panose="020F0502020204030204" pitchFamily="34" charset="0"/>
                        <a:ea typeface="Calibri" panose="020F0502020204030204" pitchFamily="34" charset="0"/>
                      </a:endParaRPr>
                    </a:p>
                  </a:txBody>
                  <a:tcPr marL="68580" marR="68580" marT="54610" marB="54610"/>
                </a:tc>
                <a:extLst>
                  <a:ext uri="{0D108BD9-81ED-4DB2-BD59-A6C34878D82A}">
                    <a16:rowId xmlns:a16="http://schemas.microsoft.com/office/drawing/2014/main" val="1919679157"/>
                  </a:ext>
                </a:extLst>
              </a:tr>
            </a:tbl>
          </a:graphicData>
        </a:graphic>
      </p:graphicFrame>
    </p:spTree>
    <p:extLst>
      <p:ext uri="{BB962C8B-B14F-4D97-AF65-F5344CB8AC3E}">
        <p14:creationId xmlns:p14="http://schemas.microsoft.com/office/powerpoint/2010/main" val="31274322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075287707"/>
              </p:ext>
            </p:extLst>
          </p:nvPr>
        </p:nvGraphicFramePr>
        <p:xfrm>
          <a:off x="1149351" y="1587500"/>
          <a:ext cx="10433047" cy="3771138"/>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140206">
                <a:tc>
                  <a:txBody>
                    <a:bodyPr/>
                    <a:lstStyle/>
                    <a:p>
                      <a:pPr marL="0" marR="0">
                        <a:lnSpc>
                          <a:spcPct val="115000"/>
                        </a:lnSpc>
                        <a:spcBef>
                          <a:spcPts val="0"/>
                        </a:spcBef>
                        <a:spcAft>
                          <a:spcPts val="0"/>
                        </a:spcAft>
                      </a:pPr>
                      <a:r>
                        <a:rPr lang="en-US" sz="2000" dirty="0">
                          <a:effectLst/>
                        </a:rPr>
                        <a:t>Oral PrEP is not </a:t>
                      </a:r>
                      <a:br>
                        <a:rPr lang="en-US" sz="2000" dirty="0">
                          <a:effectLst/>
                        </a:rPr>
                      </a:br>
                      <a:r>
                        <a:rPr lang="en-US" sz="2000" dirty="0">
                          <a:effectLst/>
                        </a:rPr>
                        <a:t>for life.</a:t>
                      </a:r>
                      <a:endParaRPr lang="en-US" sz="2000" dirty="0">
                        <a:effectLst/>
                        <a:latin typeface="Calibri" panose="020F0502020204030204" pitchFamily="34" charset="0"/>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rPr>
                        <a:t>You should take oral PrEP for as long as you feel you may be exposed to HIV. Some people only need to take oral PrEP during certain times in their lives, while others have an ongoing need. </a:t>
                      </a:r>
                      <a:endParaRPr lang="en-US" sz="2000" dirty="0">
                        <a:effectLst/>
                        <a:latin typeface="Calibri" panose="020F0502020204030204" pitchFamily="34" charset="0"/>
                        <a:ea typeface="Calibri" panose="020F0502020204030204" pitchFamily="34" charset="0"/>
                      </a:endParaRPr>
                    </a:p>
                  </a:txBody>
                  <a:tcPr marL="68580" marR="68580" marT="54610" marB="54610"/>
                </a:tc>
                <a:extLst>
                  <a:ext uri="{0D108BD9-81ED-4DB2-BD59-A6C34878D82A}">
                    <a16:rowId xmlns:a16="http://schemas.microsoft.com/office/drawing/2014/main" val="1816422612"/>
                  </a:ext>
                </a:extLst>
              </a:tr>
              <a:tr h="2191765">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Starting and stopping oral PrEP</a:t>
                      </a:r>
                      <a:endParaRPr lang="en-US" sz="2000" b="0" dirty="0">
                        <a:effectLst/>
                        <a:latin typeface="Calibri"/>
                        <a:ea typeface="Calibri" panose="020F0502020204030204" pitchFamily="34" charset="0"/>
                      </a:endParaRPr>
                    </a:p>
                  </a:txBody>
                  <a:tcPr marL="68580" marR="68580" marT="54610" marB="54610"/>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2000" b="1" dirty="0">
                          <a:effectLst/>
                          <a:latin typeface="Calibri"/>
                          <a:ea typeface="Yu Gothic Light"/>
                          <a:cs typeface="Times New Roman"/>
                        </a:rPr>
                        <a:t>Regimen for all </a:t>
                      </a:r>
                      <a:r>
                        <a:rPr lang="en-US" sz="2000" b="1" dirty="0">
                          <a:effectLst/>
                          <a:latin typeface="+mn-lt"/>
                          <a:ea typeface="Yu Gothic Light"/>
                          <a:cs typeface="Times New Roman"/>
                        </a:rPr>
                        <a:t>clients using oral PrEP to prevent HIV acquisition from non-sexual exposures, all clients </a:t>
                      </a:r>
                      <a:r>
                        <a:rPr lang="en-US" sz="2000" b="1" dirty="0">
                          <a:effectLst/>
                          <a:latin typeface="Calibri"/>
                          <a:ea typeface="Yu Gothic Light"/>
                          <a:cs typeface="Times New Roman"/>
                        </a:rPr>
                        <a:t>AFAB and for clients AMAB who are using estradiol-based exogenous hormones</a:t>
                      </a:r>
                    </a:p>
                    <a:p>
                      <a:pPr marL="0" marR="0" lvl="0" indent="0" algn="l" defTabSz="685800" rtl="0" eaLnBrk="1" fontAlgn="auto" latinLnBrk="0" hangingPunct="1">
                        <a:lnSpc>
                          <a:spcPct val="115000"/>
                        </a:lnSpc>
                        <a:spcBef>
                          <a:spcPts val="0"/>
                        </a:spcBef>
                        <a:spcAft>
                          <a:spcPts val="0"/>
                        </a:spcAft>
                        <a:buClrTx/>
                        <a:buSzTx/>
                        <a:buFontTx/>
                        <a:buNone/>
                        <a:tabLst/>
                        <a:defRPr/>
                      </a:pPr>
                      <a:r>
                        <a:rPr lang="en-US" sz="2000" dirty="0">
                          <a:effectLst/>
                          <a:latin typeface="Calibri"/>
                          <a:ea typeface="Calibri" panose="020F0502020204030204" pitchFamily="34" charset="0"/>
                        </a:rPr>
                        <a:t>Oral PrEP must be taken daily and should be used for at least seven consecutive days before it is considered effective. It must be continued for 7 days after the last potential exposure.</a:t>
                      </a: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30494454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0BE93B-BBBA-41DD-8BF4-560DF2A5D2B1}"/>
              </a:ext>
            </a:extLst>
          </p:cNvPr>
          <p:cNvSpPr>
            <a:spLocks noGrp="1"/>
          </p:cNvSpPr>
          <p:nvPr>
            <p:ph type="title"/>
          </p:nvPr>
        </p:nvSpPr>
        <p:spPr/>
        <p:txBody>
          <a:bodyPr/>
          <a:lstStyle/>
          <a:p>
            <a:r>
              <a:rPr lang="en-US" sz="3600" dirty="0"/>
              <a:t>Poll Question</a:t>
            </a:r>
          </a:p>
        </p:txBody>
      </p:sp>
      <p:sp>
        <p:nvSpPr>
          <p:cNvPr id="5" name="Content Placeholder 4">
            <a:extLst>
              <a:ext uri="{FF2B5EF4-FFF2-40B4-BE49-F238E27FC236}">
                <a16:creationId xmlns:a16="http://schemas.microsoft.com/office/drawing/2014/main" id="{DF0F8B6F-88A0-4F47-AE38-4EB80272AD19}"/>
              </a:ext>
            </a:extLst>
          </p:cNvPr>
          <p:cNvSpPr>
            <a:spLocks noGrp="1"/>
          </p:cNvSpPr>
          <p:nvPr>
            <p:ph idx="1"/>
          </p:nvPr>
        </p:nvSpPr>
        <p:spPr/>
        <p:txBody>
          <a:bodyPr/>
          <a:lstStyle/>
          <a:p>
            <a:pPr marL="0" indent="0">
              <a:buNone/>
            </a:pPr>
            <a:r>
              <a:rPr lang="en-US" b="1" dirty="0">
                <a:effectLst/>
                <a:latin typeface="+mj-lt"/>
                <a:ea typeface="Times New Roman" panose="02020603050405020304" pitchFamily="18" charset="0"/>
                <a:cs typeface="Calibri"/>
              </a:rPr>
              <a:t>Is the following statement </a:t>
            </a:r>
            <a:r>
              <a:rPr lang="en-US" b="1" dirty="0">
                <a:latin typeface="+mj-lt"/>
                <a:ea typeface="Times New Roman" panose="02020603050405020304" pitchFamily="18" charset="0"/>
                <a:cs typeface="Calibri"/>
              </a:rPr>
              <a:t>true</a:t>
            </a:r>
            <a:r>
              <a:rPr lang="en-US" b="1" dirty="0">
                <a:effectLst/>
                <a:latin typeface="+mj-lt"/>
                <a:ea typeface="Times New Roman" panose="02020603050405020304" pitchFamily="18" charset="0"/>
                <a:cs typeface="Calibri"/>
              </a:rPr>
              <a:t> or false? </a:t>
            </a:r>
            <a:r>
              <a:rPr lang="en-US" b="1" dirty="0">
                <a:latin typeface="+mj-lt"/>
                <a:ea typeface="Times New Roman" panose="02020603050405020304" pitchFamily="18" charset="0"/>
                <a:cs typeface="Calibri"/>
              </a:rPr>
              <a:t>‘</a:t>
            </a:r>
            <a:r>
              <a:rPr lang="en-US" b="1" dirty="0">
                <a:solidFill>
                  <a:srgbClr val="000000"/>
                </a:solidFill>
                <a:latin typeface="+mj-lt"/>
                <a:ea typeface="Times New Roman" panose="02020603050405020304" pitchFamily="18" charset="0"/>
                <a:cs typeface="Calibri"/>
              </a:rPr>
              <a:t>Once started, oral PrEP is to be taken for life</a:t>
            </a:r>
            <a:r>
              <a:rPr lang="en-US" b="1" dirty="0">
                <a:solidFill>
                  <a:srgbClr val="000000"/>
                </a:solidFill>
                <a:latin typeface="+mj-lt"/>
              </a:rPr>
              <a:t>.’</a:t>
            </a:r>
            <a:endParaRPr lang="en-US" b="1" i="0" dirty="0">
              <a:solidFill>
                <a:srgbClr val="000000"/>
              </a:solidFill>
              <a:effectLst/>
              <a:latin typeface="+mj-lt"/>
            </a:endParaRPr>
          </a:p>
          <a:p>
            <a:pPr marL="0" indent="0">
              <a:buNone/>
            </a:pPr>
            <a:endParaRPr lang="en-US" b="1" i="0" dirty="0">
              <a:solidFill>
                <a:srgbClr val="000000"/>
              </a:solidFill>
              <a:effectLst/>
              <a:latin typeface="+mj-lt"/>
            </a:endParaRPr>
          </a:p>
          <a:p>
            <a:pPr marL="514350" indent="-514350">
              <a:buFont typeface="+mj-lt"/>
              <a:buAutoNum type="alphaLcParenR"/>
            </a:pPr>
            <a:r>
              <a:rPr lang="en-US" dirty="0">
                <a:solidFill>
                  <a:srgbClr val="000000"/>
                </a:solidFill>
                <a:latin typeface="+mj-lt"/>
              </a:rPr>
              <a:t>True</a:t>
            </a:r>
            <a:endParaRPr lang="en-US" dirty="0">
              <a:solidFill>
                <a:srgbClr val="000000"/>
              </a:solidFill>
              <a:latin typeface="+mj-lt"/>
              <a:cs typeface="Calibri"/>
            </a:endParaRPr>
          </a:p>
          <a:p>
            <a:pPr marL="514350" indent="-514350">
              <a:buFont typeface="+mj-lt"/>
              <a:buAutoNum type="alphaLcParenR"/>
            </a:pPr>
            <a:r>
              <a:rPr lang="en-US" i="0" dirty="0">
                <a:solidFill>
                  <a:srgbClr val="000000"/>
                </a:solidFill>
                <a:effectLst/>
                <a:latin typeface="+mj-lt"/>
              </a:rPr>
              <a:t>False</a:t>
            </a:r>
            <a:endParaRPr lang="en-US" i="0" dirty="0">
              <a:effectLst/>
              <a:latin typeface="+mj-lt"/>
              <a:cs typeface="Calibri"/>
            </a:endParaRPr>
          </a:p>
          <a:p>
            <a:pPr marL="0" indent="0">
              <a:buNone/>
            </a:pPr>
            <a:endParaRPr lang="en-US" dirty="0"/>
          </a:p>
        </p:txBody>
      </p:sp>
    </p:spTree>
    <p:extLst>
      <p:ext uri="{BB962C8B-B14F-4D97-AF65-F5344CB8AC3E}">
        <p14:creationId xmlns:p14="http://schemas.microsoft.com/office/powerpoint/2010/main" val="19867232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7710-895B-4854-A131-AE2DAAA4F2BF}"/>
              </a:ext>
            </a:extLst>
          </p:cNvPr>
          <p:cNvSpPr>
            <a:spLocks noGrp="1"/>
          </p:cNvSpPr>
          <p:nvPr>
            <p:ph type="title"/>
          </p:nvPr>
        </p:nvSpPr>
        <p:spPr/>
        <p:txBody>
          <a:bodyPr/>
          <a:lstStyle/>
          <a:p>
            <a:r>
              <a:rPr lang="en-US" sz="3600" dirty="0"/>
              <a:t>Poll Question - </a:t>
            </a:r>
            <a:r>
              <a:rPr lang="en-US" sz="3600" u="sng" dirty="0"/>
              <a:t>Answer</a:t>
            </a:r>
            <a:endParaRPr lang="en-US" sz="3600" dirty="0"/>
          </a:p>
        </p:txBody>
      </p:sp>
      <p:sp>
        <p:nvSpPr>
          <p:cNvPr id="3" name="Content Placeholder 2">
            <a:extLst>
              <a:ext uri="{FF2B5EF4-FFF2-40B4-BE49-F238E27FC236}">
                <a16:creationId xmlns:a16="http://schemas.microsoft.com/office/drawing/2014/main" id="{C10F6F51-8083-4FA5-97E6-03080BCB91C3}"/>
              </a:ext>
            </a:extLst>
          </p:cNvPr>
          <p:cNvSpPr>
            <a:spLocks noGrp="1"/>
          </p:cNvSpPr>
          <p:nvPr>
            <p:ph idx="1"/>
          </p:nvPr>
        </p:nvSpPr>
        <p:spPr/>
        <p:txBody>
          <a:bodyPr/>
          <a:lstStyle/>
          <a:p>
            <a:pPr marL="0" indent="0">
              <a:buNone/>
            </a:pPr>
            <a:r>
              <a:rPr lang="en-US" b="1" dirty="0">
                <a:effectLst/>
                <a:latin typeface="+mj-lt"/>
                <a:ea typeface="Times New Roman" panose="02020603050405020304" pitchFamily="18" charset="0"/>
                <a:cs typeface="Calibri"/>
              </a:rPr>
              <a:t>Is the following statement true or false? </a:t>
            </a:r>
            <a:r>
              <a:rPr lang="en-US" b="1" dirty="0">
                <a:latin typeface="+mj-lt"/>
                <a:ea typeface="Times New Roman" panose="02020603050405020304" pitchFamily="18" charset="0"/>
                <a:cs typeface="Calibri"/>
              </a:rPr>
              <a:t>‘</a:t>
            </a:r>
            <a:r>
              <a:rPr lang="en-US" b="1" dirty="0">
                <a:solidFill>
                  <a:srgbClr val="000000"/>
                </a:solidFill>
                <a:latin typeface="+mj-lt"/>
                <a:ea typeface="Times New Roman" panose="02020603050405020304" pitchFamily="18" charset="0"/>
                <a:cs typeface="Calibri"/>
              </a:rPr>
              <a:t>Once started, oral PrEP is to be taken for life</a:t>
            </a:r>
            <a:r>
              <a:rPr lang="en-US" b="1" dirty="0">
                <a:solidFill>
                  <a:srgbClr val="000000"/>
                </a:solidFill>
                <a:latin typeface="+mj-lt"/>
              </a:rPr>
              <a:t>.’</a:t>
            </a:r>
            <a:endParaRPr lang="en-US" b="1" i="0" dirty="0">
              <a:solidFill>
                <a:srgbClr val="000000"/>
              </a:solidFill>
              <a:effectLst/>
              <a:latin typeface="+mj-lt"/>
            </a:endParaRPr>
          </a:p>
          <a:p>
            <a:pPr marL="0" indent="0">
              <a:buNone/>
            </a:pPr>
            <a:endParaRPr lang="en-US" b="1" i="0" dirty="0">
              <a:solidFill>
                <a:srgbClr val="000000"/>
              </a:solidFill>
              <a:effectLst/>
              <a:latin typeface="+mj-lt"/>
            </a:endParaRPr>
          </a:p>
          <a:p>
            <a:pPr marL="514350" indent="-514350">
              <a:buFont typeface="+mj-lt"/>
              <a:buAutoNum type="alphaLcParenR"/>
            </a:pPr>
            <a:r>
              <a:rPr lang="en-US" dirty="0">
                <a:solidFill>
                  <a:srgbClr val="000000"/>
                </a:solidFill>
                <a:latin typeface="+mj-lt"/>
              </a:rPr>
              <a:t>True</a:t>
            </a:r>
            <a:endParaRPr lang="en-US" dirty="0">
              <a:solidFill>
                <a:srgbClr val="000000"/>
              </a:solidFill>
              <a:latin typeface="+mj-lt"/>
              <a:cs typeface="Calibri"/>
            </a:endParaRPr>
          </a:p>
          <a:p>
            <a:pPr marL="514350" indent="-514350">
              <a:buFont typeface="+mj-lt"/>
              <a:buAutoNum type="alphaLcParenR"/>
            </a:pPr>
            <a:r>
              <a:rPr lang="en-US" i="0" u="sng" dirty="0">
                <a:solidFill>
                  <a:srgbClr val="000000"/>
                </a:solidFill>
                <a:effectLst/>
                <a:latin typeface="+mj-lt"/>
              </a:rPr>
              <a:t>False</a:t>
            </a:r>
            <a:endParaRPr lang="en-US" i="0" u="sng" dirty="0">
              <a:effectLst/>
              <a:latin typeface="+mj-lt"/>
              <a:cs typeface="Calibri"/>
            </a:endParaRPr>
          </a:p>
          <a:p>
            <a:pPr marL="0" indent="0">
              <a:buNone/>
            </a:pPr>
            <a:endParaRPr lang="en-US" dirty="0"/>
          </a:p>
          <a:p>
            <a:pPr marL="257175" indent="-257175"/>
            <a:endParaRPr lang="en-US" dirty="0">
              <a:cs typeface="Calibri"/>
            </a:endParaRPr>
          </a:p>
        </p:txBody>
      </p:sp>
      <p:sp>
        <p:nvSpPr>
          <p:cNvPr id="6" name="Content Placeholder 2">
            <a:extLst>
              <a:ext uri="{FF2B5EF4-FFF2-40B4-BE49-F238E27FC236}">
                <a16:creationId xmlns:a16="http://schemas.microsoft.com/office/drawing/2014/main" id="{DB3F17AD-A8CE-4200-B49D-373C51D0DD17}"/>
              </a:ext>
            </a:extLst>
          </p:cNvPr>
          <p:cNvSpPr txBox="1">
            <a:spLocks/>
          </p:cNvSpPr>
          <p:nvPr/>
        </p:nvSpPr>
        <p:spPr bwMode="auto">
          <a:xfrm>
            <a:off x="1270229" y="5279817"/>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Oral PrEP use is often cyclical and rarely lifelong. A goal of oral PrEP counseling is to support clients in using oral PrEP effectively only during periods of potential exposure to HIV.</a:t>
            </a:r>
          </a:p>
        </p:txBody>
      </p:sp>
    </p:spTree>
    <p:extLst>
      <p:ext uri="{BB962C8B-B14F-4D97-AF65-F5344CB8AC3E}">
        <p14:creationId xmlns:p14="http://schemas.microsoft.com/office/powerpoint/2010/main" val="370693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2C90-BB05-4053-8888-319C2C290851}"/>
              </a:ext>
            </a:extLst>
          </p:cNvPr>
          <p:cNvSpPr>
            <a:spLocks noGrp="1"/>
          </p:cNvSpPr>
          <p:nvPr>
            <p:ph type="title"/>
          </p:nvPr>
        </p:nvSpPr>
        <p:spPr/>
        <p:txBody>
          <a:bodyPr/>
          <a:lstStyle/>
          <a:p>
            <a:r>
              <a:rPr lang="en-US" dirty="0"/>
              <a:t>Asking questions</a:t>
            </a:r>
          </a:p>
        </p:txBody>
      </p:sp>
      <p:sp>
        <p:nvSpPr>
          <p:cNvPr id="3" name="Content Placeholder 2">
            <a:extLst>
              <a:ext uri="{FF2B5EF4-FFF2-40B4-BE49-F238E27FC236}">
                <a16:creationId xmlns:a16="http://schemas.microsoft.com/office/drawing/2014/main" id="{C5E3A001-E99A-41E4-93AC-9DED1EBDB4E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3060748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056150643"/>
              </p:ext>
            </p:extLst>
          </p:nvPr>
        </p:nvGraphicFramePr>
        <p:xfrm>
          <a:off x="1149351" y="1587501"/>
          <a:ext cx="10433049" cy="3408172"/>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8">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2969006">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Starting and stopping oral PrEP</a:t>
                      </a:r>
                      <a:endParaRPr lang="en-US" sz="2000" b="0" dirty="0">
                        <a:effectLst/>
                        <a:latin typeface="Calibri"/>
                        <a:ea typeface="Calibri" panose="020F0502020204030204" pitchFamily="34" charset="0"/>
                      </a:endParaRPr>
                    </a:p>
                  </a:txBody>
                  <a:tcPr marL="68580" marR="68580" marT="54610" marB="54610"/>
                </a:tc>
                <a:tc>
                  <a:txBody>
                    <a:bodyPr/>
                    <a:lstStyle/>
                    <a:p>
                      <a:pPr marL="0" indent="0">
                        <a:lnSpc>
                          <a:spcPct val="115000"/>
                        </a:lnSpc>
                        <a:spcBef>
                          <a:spcPts val="300"/>
                        </a:spcBef>
                        <a:spcAft>
                          <a:spcPts val="300"/>
                        </a:spcAft>
                        <a:buNone/>
                      </a:pPr>
                      <a:r>
                        <a:rPr lang="en-US" sz="2000" b="1" i="0" dirty="0">
                          <a:effectLst/>
                          <a:latin typeface="Calibri"/>
                          <a:ea typeface="Calibri" panose="020F0502020204030204" pitchFamily="34" charset="0"/>
                        </a:rPr>
                        <a:t>Daily PrEP </a:t>
                      </a:r>
                      <a:r>
                        <a:rPr lang="en-US" sz="2000" b="1" i="0" dirty="0">
                          <a:solidFill>
                            <a:schemeClr val="tx1"/>
                          </a:solidFill>
                          <a:effectLst/>
                          <a:latin typeface="+mn-lt"/>
                          <a:ea typeface="Calibri" panose="020F0502020204030204" pitchFamily="34" charset="0"/>
                          <a:cs typeface="Mangal"/>
                        </a:rPr>
                        <a:t>regimen f</a:t>
                      </a:r>
                      <a:r>
                        <a:rPr lang="en-US" sz="2000" b="1" i="0" dirty="0">
                          <a:effectLst/>
                          <a:latin typeface="+mn-lt"/>
                          <a:ea typeface="Calibri" panose="020F0502020204030204" pitchFamily="34" charset="0"/>
                        </a:rPr>
                        <a:t>or </a:t>
                      </a:r>
                      <a:r>
                        <a:rPr lang="en-US" sz="2000" b="1" dirty="0">
                          <a:effectLst/>
                          <a:latin typeface="+mn-lt"/>
                          <a:ea typeface="Yu Gothic Light"/>
                          <a:cs typeface="Times New Roman"/>
                        </a:rPr>
                        <a:t>clients AMAB using oral PrEP to </a:t>
                      </a:r>
                      <a:r>
                        <a:rPr lang="en-US" sz="2000" b="1" dirty="0">
                          <a:ea typeface="Yu Gothic Light"/>
                          <a:cs typeface="Times New Roman"/>
                        </a:rPr>
                        <a:t>prevent HIV acquisition from sexual exposures and </a:t>
                      </a:r>
                      <a:r>
                        <a:rPr lang="en-US" sz="2000" b="1" dirty="0">
                          <a:effectLst/>
                          <a:latin typeface="+mn-lt"/>
                          <a:ea typeface="Yu Gothic Light"/>
                          <a:cs typeface="Times New Roman"/>
                        </a:rPr>
                        <a:t>who are not using estradiol-based exogenous hormones </a:t>
                      </a:r>
                      <a:endParaRPr lang="en-US" sz="1400" dirty="0"/>
                    </a:p>
                    <a:p>
                      <a:pPr marL="0" marR="0">
                        <a:lnSpc>
                          <a:spcPct val="115000"/>
                        </a:lnSpc>
                        <a:spcBef>
                          <a:spcPts val="300"/>
                        </a:spcBef>
                        <a:spcAft>
                          <a:spcPts val="300"/>
                        </a:spcAft>
                      </a:pPr>
                      <a:r>
                        <a:rPr lang="en-US" sz="2000" dirty="0">
                          <a:effectLst/>
                          <a:latin typeface="Calibri"/>
                          <a:ea typeface="Calibri" panose="020F0502020204030204" pitchFamily="34" charset="0"/>
                        </a:rPr>
                        <a:t>Start daily oral PrEP with a loading dose of two pills at PrEP initiation and delay sex for at least two hours, at which time drug levels will be sufficient to prevent HIV acquisition from sexual exposures. Continue taking one pill of PrEP at the same time daily. To discontinue, continue one pill of PrEP daily until two days after the last potential sexual exposure.</a:t>
                      </a: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33510533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626118954"/>
              </p:ext>
            </p:extLst>
          </p:nvPr>
        </p:nvGraphicFramePr>
        <p:xfrm>
          <a:off x="1149351" y="1587501"/>
          <a:ext cx="10433047" cy="3370073"/>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2930907">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Starting and stopping oral PrEP</a:t>
                      </a:r>
                      <a:endParaRPr lang="en-US" sz="2000" b="0" dirty="0">
                        <a:effectLst/>
                        <a:latin typeface="Calibri"/>
                        <a:ea typeface="Calibri" panose="020F0502020204030204" pitchFamily="34" charset="0"/>
                      </a:endParaRPr>
                    </a:p>
                  </a:txBody>
                  <a:tcPr marL="68580" marR="68580" marT="54610" marB="54610"/>
                </a:tc>
                <a:tc>
                  <a:txBody>
                    <a:bodyPr/>
                    <a:lstStyle/>
                    <a:p>
                      <a:pPr marL="0" indent="0">
                        <a:lnSpc>
                          <a:spcPct val="115000"/>
                        </a:lnSpc>
                        <a:spcBef>
                          <a:spcPts val="300"/>
                        </a:spcBef>
                        <a:spcAft>
                          <a:spcPts val="300"/>
                        </a:spcAft>
                        <a:buNone/>
                      </a:pPr>
                      <a:r>
                        <a:rPr lang="en-US" sz="2000" b="1" i="0" dirty="0">
                          <a:solidFill>
                            <a:schemeClr val="tx1"/>
                          </a:solidFill>
                          <a:effectLst/>
                          <a:latin typeface="Calibri"/>
                          <a:ea typeface="Calibri" panose="020F0502020204030204" pitchFamily="34" charset="0"/>
                          <a:cs typeface="Mangal"/>
                        </a:rPr>
                        <a:t>ED-PrEP regimen </a:t>
                      </a:r>
                      <a:r>
                        <a:rPr lang="en-US" sz="2000" b="1" i="0" dirty="0">
                          <a:solidFill>
                            <a:schemeClr val="tx1"/>
                          </a:solidFill>
                          <a:effectLst/>
                          <a:latin typeface="+mn-lt"/>
                          <a:ea typeface="Calibri" panose="020F0502020204030204" pitchFamily="34" charset="0"/>
                          <a:cs typeface="Mangal"/>
                        </a:rPr>
                        <a:t>f</a:t>
                      </a:r>
                      <a:r>
                        <a:rPr lang="en-US" sz="2000" b="1" i="0" dirty="0">
                          <a:effectLst/>
                          <a:latin typeface="+mn-lt"/>
                          <a:ea typeface="Calibri" panose="020F0502020204030204" pitchFamily="34" charset="0"/>
                        </a:rPr>
                        <a:t>or </a:t>
                      </a:r>
                      <a:r>
                        <a:rPr lang="en-US" sz="2000" b="1" dirty="0">
                          <a:effectLst/>
                          <a:latin typeface="+mn-lt"/>
                          <a:ea typeface="Yu Gothic Light"/>
                          <a:cs typeface="Times New Roman"/>
                        </a:rPr>
                        <a:t>clients AMAB using oral PrEP to </a:t>
                      </a:r>
                      <a:r>
                        <a:rPr lang="en-US" sz="2000" b="1" dirty="0">
                          <a:ea typeface="Yu Gothic Light"/>
                          <a:cs typeface="Times New Roman"/>
                        </a:rPr>
                        <a:t>prevent HIV acquisition from sexual exposures and </a:t>
                      </a:r>
                      <a:r>
                        <a:rPr lang="en-US" sz="2000" b="1" dirty="0">
                          <a:effectLst/>
                          <a:latin typeface="+mn-lt"/>
                          <a:ea typeface="Yu Gothic Light"/>
                          <a:cs typeface="Times New Roman"/>
                        </a:rPr>
                        <a:t>who are not using estradiol-based exogenous hormones </a:t>
                      </a:r>
                      <a:endParaRPr lang="en-US" sz="1400" dirty="0"/>
                    </a:p>
                    <a:p>
                      <a:pPr marL="0" marR="0">
                        <a:lnSpc>
                          <a:spcPct val="115000"/>
                        </a:lnSpc>
                        <a:spcBef>
                          <a:spcPts val="0"/>
                        </a:spcBef>
                        <a:spcAft>
                          <a:spcPts val="0"/>
                        </a:spcAft>
                      </a:pPr>
                      <a:r>
                        <a:rPr lang="en-US" sz="2000" dirty="0">
                          <a:solidFill>
                            <a:srgbClr val="3F3E3E"/>
                          </a:solidFill>
                          <a:effectLst/>
                          <a:latin typeface="Calibri"/>
                          <a:ea typeface="Calibri" panose="020F0502020204030204" pitchFamily="34" charset="0"/>
                          <a:cs typeface="Mangal"/>
                        </a:rPr>
                        <a:t>Start ED-PrEP with a loading dose of two pills taken two to 24 hours before having sex to ensure drug levels are maximally effective. Continue taking one pill daily at the same time as the loading dose until two days after the last potential sexual exposure. This process should be repeated for each period of potential exposure to HIV. </a:t>
                      </a: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295326063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Discuss (5 minutes)</a:t>
            </a:r>
          </a:p>
        </p:txBody>
      </p:sp>
      <p:sp>
        <p:nvSpPr>
          <p:cNvPr id="3" name="Content Placeholder 2"/>
          <p:cNvSpPr>
            <a:spLocks noGrp="1"/>
          </p:cNvSpPr>
          <p:nvPr>
            <p:ph idx="1"/>
          </p:nvPr>
        </p:nvSpPr>
        <p:spPr/>
        <p:txBody>
          <a:bodyPr>
            <a:normAutofit/>
          </a:bodyPr>
          <a:lstStyle/>
          <a:p>
            <a:pPr marL="365773" lvl="1" indent="0">
              <a:lnSpc>
                <a:spcPts val="2601"/>
              </a:lnSpc>
              <a:buNone/>
            </a:pPr>
            <a:endParaRPr lang="en-US" spc="-60" dirty="0">
              <a:cs typeface="Calibri"/>
            </a:endParaRPr>
          </a:p>
          <a:p>
            <a:pPr marL="365773" lvl="1" indent="0">
              <a:lnSpc>
                <a:spcPts val="2601"/>
              </a:lnSpc>
              <a:buNone/>
            </a:pPr>
            <a:endParaRPr lang="en-US" spc="-60" dirty="0">
              <a:cs typeface="Calibri"/>
            </a:endParaRPr>
          </a:p>
          <a:p>
            <a:pPr marL="822992" lvl="1" indent="-457216">
              <a:lnSpc>
                <a:spcPts val="2601"/>
              </a:lnSpc>
              <a:buChar char="•"/>
            </a:pPr>
            <a:r>
              <a:rPr lang="en-US" spc="-60" dirty="0">
                <a:ea typeface="+mn-lt"/>
                <a:cs typeface="+mn-lt"/>
              </a:rPr>
              <a:t>What are some common reasons for low adherence? </a:t>
            </a:r>
          </a:p>
          <a:p>
            <a:pPr marL="1123042" lvl="2" indent="-457216">
              <a:lnSpc>
                <a:spcPts val="2601"/>
              </a:lnSpc>
              <a:buChar char="•"/>
            </a:pPr>
            <a:r>
              <a:rPr lang="en-US" spc="-60" dirty="0">
                <a:ea typeface="+mn-lt"/>
                <a:cs typeface="+mn-lt"/>
              </a:rPr>
              <a:t>Think of reasons associated with the individual, the medication, and reasons related to the health system.</a:t>
            </a:r>
            <a:endParaRPr lang="en-US" spc="-60" dirty="0"/>
          </a:p>
        </p:txBody>
      </p:sp>
    </p:spTree>
    <p:extLst>
      <p:ext uri="{BB962C8B-B14F-4D97-AF65-F5344CB8AC3E}">
        <p14:creationId xmlns:p14="http://schemas.microsoft.com/office/powerpoint/2010/main" val="41634717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Some Reasons Clients May Struggle with Adherence</a:t>
            </a:r>
          </a:p>
        </p:txBody>
      </p:sp>
      <p:sp>
        <p:nvSpPr>
          <p:cNvPr id="5" name="Content Placeholder 4">
            <a:extLst>
              <a:ext uri="{FF2B5EF4-FFF2-40B4-BE49-F238E27FC236}">
                <a16:creationId xmlns:a16="http://schemas.microsoft.com/office/drawing/2014/main" id="{08E7A602-1317-4BAC-8AAA-225C29016525}"/>
              </a:ext>
            </a:extLst>
          </p:cNvPr>
          <p:cNvSpPr>
            <a:spLocks noGrp="1"/>
          </p:cNvSpPr>
          <p:nvPr>
            <p:ph sz="quarter" idx="10"/>
          </p:nvPr>
        </p:nvSpPr>
        <p:spPr/>
        <p:txBody>
          <a:bodyPr numCol="3">
            <a:normAutofit fontScale="70000" lnSpcReduction="20000"/>
          </a:bodyPr>
          <a:lstStyle/>
          <a:p>
            <a:pPr marL="182888" indent="-182888">
              <a:lnSpc>
                <a:spcPts val="2400"/>
              </a:lnSpc>
              <a:spcBef>
                <a:spcPts val="0"/>
              </a:spcBef>
              <a:spcAft>
                <a:spcPts val="601"/>
              </a:spcAft>
              <a:buFont typeface="Arial"/>
              <a:buChar char="•"/>
            </a:pPr>
            <a:r>
              <a:rPr lang="en-US" spc="-41" dirty="0">
                <a:cs typeface="Garamond"/>
              </a:rPr>
              <a:t>Not convinced oral PrEP is needed</a:t>
            </a:r>
          </a:p>
          <a:p>
            <a:pPr marL="182888" indent="-182888">
              <a:lnSpc>
                <a:spcPts val="2400"/>
              </a:lnSpc>
              <a:spcBef>
                <a:spcPts val="0"/>
              </a:spcBef>
              <a:spcAft>
                <a:spcPts val="601"/>
              </a:spcAft>
              <a:buFont typeface="Arial"/>
              <a:buChar char="•"/>
            </a:pPr>
            <a:r>
              <a:rPr lang="en-US" spc="-41" dirty="0">
                <a:cs typeface="Garamond"/>
              </a:rPr>
              <a:t>Does not believe oral PrEP works or is working</a:t>
            </a:r>
          </a:p>
          <a:p>
            <a:pPr marL="182888" indent="-182888">
              <a:lnSpc>
                <a:spcPts val="2400"/>
              </a:lnSpc>
              <a:spcBef>
                <a:spcPts val="0"/>
              </a:spcBef>
              <a:spcAft>
                <a:spcPts val="601"/>
              </a:spcAft>
              <a:buFont typeface="Arial"/>
              <a:buChar char="•"/>
            </a:pPr>
            <a:r>
              <a:rPr lang="en-US" spc="-41" dirty="0">
                <a:cs typeface="Garamond"/>
              </a:rPr>
              <a:t>Does not like taking pills</a:t>
            </a:r>
          </a:p>
          <a:p>
            <a:pPr marL="182888" indent="-182888">
              <a:lnSpc>
                <a:spcPts val="2400"/>
              </a:lnSpc>
              <a:spcBef>
                <a:spcPts val="0"/>
              </a:spcBef>
              <a:spcAft>
                <a:spcPts val="601"/>
              </a:spcAft>
              <a:buFont typeface="Arial"/>
              <a:buChar char="•"/>
            </a:pPr>
            <a:r>
              <a:rPr lang="en-US" spc="-41" dirty="0">
                <a:cs typeface="Garamond"/>
              </a:rPr>
              <a:t>Has experienced side effects; wishes to avoid side effects</a:t>
            </a:r>
          </a:p>
          <a:p>
            <a:pPr marL="182888" indent="-182888">
              <a:lnSpc>
                <a:spcPts val="2400"/>
              </a:lnSpc>
              <a:spcBef>
                <a:spcPts val="0"/>
              </a:spcBef>
              <a:spcAft>
                <a:spcPts val="601"/>
              </a:spcAft>
              <a:buFont typeface="Arial"/>
              <a:buChar char="•"/>
            </a:pPr>
            <a:r>
              <a:rPr lang="en-US" spc="-41" dirty="0">
                <a:cs typeface="Garamond"/>
              </a:rPr>
              <a:t>Has experienced stigma while taking oral PrEP</a:t>
            </a:r>
          </a:p>
          <a:p>
            <a:pPr marL="182888" indent="-182888">
              <a:lnSpc>
                <a:spcPts val="2400"/>
              </a:lnSpc>
              <a:spcBef>
                <a:spcPts val="0"/>
              </a:spcBef>
              <a:spcAft>
                <a:spcPts val="601"/>
              </a:spcAft>
              <a:buFont typeface="Arial"/>
              <a:buChar char="•"/>
            </a:pPr>
            <a:r>
              <a:rPr lang="en-US" spc="-41" dirty="0">
                <a:cs typeface="Garamond"/>
              </a:rPr>
              <a:t>Does not believe it is necessary to take every day</a:t>
            </a:r>
          </a:p>
          <a:p>
            <a:pPr marL="182888" indent="-182888">
              <a:lnSpc>
                <a:spcPts val="2400"/>
              </a:lnSpc>
              <a:spcBef>
                <a:spcPts val="0"/>
              </a:spcBef>
              <a:spcAft>
                <a:spcPts val="601"/>
              </a:spcAft>
              <a:buFont typeface="Arial"/>
              <a:buChar char="•"/>
            </a:pPr>
            <a:r>
              <a:rPr lang="en-US" spc="-41" dirty="0">
                <a:cs typeface="Garamond"/>
              </a:rPr>
              <a:t>Does not want to take with alcohol or other drugs</a:t>
            </a:r>
          </a:p>
          <a:p>
            <a:pPr marL="182888" indent="-182888">
              <a:lnSpc>
                <a:spcPts val="2400"/>
              </a:lnSpc>
              <a:spcBef>
                <a:spcPts val="0"/>
              </a:spcBef>
              <a:spcAft>
                <a:spcPts val="601"/>
              </a:spcAft>
              <a:buFont typeface="Arial"/>
              <a:buChar char="•"/>
            </a:pPr>
            <a:r>
              <a:rPr lang="en-US" spc="-41" dirty="0">
                <a:cs typeface="Garamond"/>
              </a:rPr>
              <a:t>Wishes to avoid others witnessing pill taking</a:t>
            </a:r>
          </a:p>
          <a:p>
            <a:pPr marL="182888" indent="-182888">
              <a:lnSpc>
                <a:spcPts val="2400"/>
              </a:lnSpc>
              <a:spcBef>
                <a:spcPts val="0"/>
              </a:spcBef>
              <a:spcAft>
                <a:spcPts val="601"/>
              </a:spcAft>
              <a:buFont typeface="Arial"/>
              <a:buChar char="•"/>
            </a:pPr>
            <a:r>
              <a:rPr lang="en-US" spc="-41" dirty="0">
                <a:cs typeface="Garamond"/>
              </a:rPr>
              <a:t>Has concerns about partner’s finding out about their oral PrEP use</a:t>
            </a:r>
          </a:p>
          <a:p>
            <a:pPr marL="182888" indent="-182888">
              <a:lnSpc>
                <a:spcPts val="2400"/>
              </a:lnSpc>
              <a:spcBef>
                <a:spcPts val="0"/>
              </a:spcBef>
              <a:spcAft>
                <a:spcPts val="601"/>
              </a:spcAft>
              <a:buFont typeface="Arial"/>
              <a:buChar char="•"/>
            </a:pPr>
            <a:r>
              <a:rPr lang="en-US" spc="-41" dirty="0">
                <a:cs typeface="Garamond"/>
              </a:rPr>
              <a:t>Forgot to take pill</a:t>
            </a:r>
          </a:p>
          <a:p>
            <a:pPr marL="182888" indent="-182888">
              <a:lnSpc>
                <a:spcPts val="2400"/>
              </a:lnSpc>
              <a:spcBef>
                <a:spcPts val="0"/>
              </a:spcBef>
              <a:spcAft>
                <a:spcPts val="601"/>
              </a:spcAft>
              <a:buFont typeface="Arial"/>
              <a:buChar char="•"/>
            </a:pPr>
            <a:r>
              <a:rPr lang="en-US" spc="-41" dirty="0">
                <a:cs typeface="Garamond"/>
              </a:rPr>
              <a:t>Forgot to refill prescription</a:t>
            </a:r>
          </a:p>
          <a:p>
            <a:pPr marL="182888" indent="-182888">
              <a:lnSpc>
                <a:spcPts val="2400"/>
              </a:lnSpc>
              <a:spcBef>
                <a:spcPts val="0"/>
              </a:spcBef>
              <a:spcAft>
                <a:spcPts val="601"/>
              </a:spcAft>
              <a:buFont typeface="Arial"/>
              <a:buChar char="•"/>
            </a:pPr>
            <a:r>
              <a:rPr lang="en-US" spc="-41" dirty="0">
                <a:cs typeface="Garamond"/>
              </a:rPr>
              <a:t>Has competing priorities (e.g., employment, childcare)</a:t>
            </a:r>
          </a:p>
          <a:p>
            <a:pPr marL="182888" indent="-182888">
              <a:lnSpc>
                <a:spcPts val="2400"/>
              </a:lnSpc>
              <a:spcBef>
                <a:spcPts val="0"/>
              </a:spcBef>
              <a:spcAft>
                <a:spcPts val="601"/>
              </a:spcAft>
              <a:buFont typeface="Arial"/>
              <a:buChar char="•"/>
            </a:pPr>
            <a:r>
              <a:rPr lang="en-US" spc="-41" dirty="0">
                <a:cs typeface="Garamond"/>
              </a:rPr>
              <a:t>Has difficulty with personal organization and scheduling</a:t>
            </a:r>
          </a:p>
          <a:p>
            <a:pPr marL="182888" indent="-182888">
              <a:lnSpc>
                <a:spcPts val="2400"/>
              </a:lnSpc>
              <a:spcBef>
                <a:spcPts val="0"/>
              </a:spcBef>
              <a:spcAft>
                <a:spcPts val="601"/>
              </a:spcAft>
              <a:buFont typeface="Arial"/>
              <a:buChar char="•"/>
            </a:pPr>
            <a:r>
              <a:rPr lang="en-US" spc="-41" dirty="0">
                <a:cs typeface="Garamond"/>
              </a:rPr>
              <a:t>Affected by depression or other unaddressed mental illness</a:t>
            </a:r>
          </a:p>
          <a:p>
            <a:pPr marL="182888" indent="-182888">
              <a:lnSpc>
                <a:spcPts val="2400"/>
              </a:lnSpc>
              <a:spcBef>
                <a:spcPts val="0"/>
              </a:spcBef>
              <a:spcAft>
                <a:spcPts val="601"/>
              </a:spcAft>
              <a:buFont typeface="Arial"/>
              <a:buChar char="•"/>
            </a:pPr>
            <a:r>
              <a:rPr lang="en-US" spc="-41" dirty="0">
                <a:cs typeface="Garamond"/>
              </a:rPr>
              <a:t>Cannot afford oral PrEP medication, laboratory tests, or other costs </a:t>
            </a:r>
          </a:p>
          <a:p>
            <a:pPr marL="182888" indent="-182888">
              <a:lnSpc>
                <a:spcPts val="2400"/>
              </a:lnSpc>
              <a:spcBef>
                <a:spcPts val="0"/>
              </a:spcBef>
              <a:spcAft>
                <a:spcPts val="601"/>
              </a:spcAft>
              <a:buFont typeface="Arial"/>
              <a:buChar char="•"/>
            </a:pPr>
            <a:r>
              <a:rPr lang="en-US" spc="-41" dirty="0">
                <a:cs typeface="Garamond"/>
              </a:rPr>
              <a:t>Does not want to come to the health care facility (or cannot afford to do so)</a:t>
            </a:r>
          </a:p>
          <a:p>
            <a:pPr marL="182888" indent="-182888">
              <a:lnSpc>
                <a:spcPts val="2400"/>
              </a:lnSpc>
              <a:spcBef>
                <a:spcPts val="0"/>
              </a:spcBef>
              <a:spcAft>
                <a:spcPts val="601"/>
              </a:spcAft>
              <a:buFont typeface="Arial"/>
              <a:buChar char="•"/>
            </a:pPr>
            <a:r>
              <a:rPr lang="en-US" spc="-41" dirty="0">
                <a:cs typeface="Garamond"/>
              </a:rPr>
              <a:t>Dissatisfied with health care provider interactions</a:t>
            </a:r>
          </a:p>
          <a:p>
            <a:pPr marL="182888" indent="-182888" defTabSz="914435" fontAlgn="auto">
              <a:lnSpc>
                <a:spcPts val="2400"/>
              </a:lnSpc>
              <a:spcBef>
                <a:spcPts val="0"/>
              </a:spcBef>
              <a:spcAft>
                <a:spcPts val="601"/>
              </a:spcAft>
              <a:buClrTx/>
              <a:buFont typeface="Arial"/>
              <a:buChar char="•"/>
              <a:defRPr/>
            </a:pPr>
            <a:r>
              <a:rPr lang="en-GB" spc="-41" dirty="0">
                <a:cs typeface="Garamond"/>
              </a:rPr>
              <a:t>No place to store medication</a:t>
            </a:r>
          </a:p>
          <a:p>
            <a:pPr marL="182888" indent="-182888" defTabSz="914435" fontAlgn="auto">
              <a:lnSpc>
                <a:spcPts val="2400"/>
              </a:lnSpc>
              <a:spcBef>
                <a:spcPts val="0"/>
              </a:spcBef>
              <a:spcAft>
                <a:spcPts val="601"/>
              </a:spcAft>
              <a:buClrTx/>
              <a:buFont typeface="Arial"/>
              <a:buChar char="•"/>
              <a:defRPr/>
            </a:pPr>
            <a:r>
              <a:rPr lang="en-US" spc="-41" dirty="0">
                <a:cs typeface="Garamond"/>
              </a:rPr>
              <a:t>Unaddressed substance use issues, especially dependence on alcohol or other drugs</a:t>
            </a:r>
            <a:endParaRPr lang="en-GB" spc="-41" dirty="0">
              <a:cs typeface="Garamond"/>
            </a:endParaRPr>
          </a:p>
          <a:p>
            <a:pPr marL="182888" indent="-182888" defTabSz="914435" fontAlgn="auto">
              <a:lnSpc>
                <a:spcPts val="2400"/>
              </a:lnSpc>
              <a:spcBef>
                <a:spcPts val="0"/>
              </a:spcBef>
              <a:spcAft>
                <a:spcPts val="601"/>
              </a:spcAft>
              <a:buClrTx/>
              <a:buFont typeface="Arial"/>
              <a:buChar char="•"/>
              <a:defRPr/>
            </a:pPr>
            <a:r>
              <a:rPr lang="en-US" spc="-41" dirty="0">
                <a:cs typeface="Garamond"/>
              </a:rPr>
              <a:t>Insufficient food to take pills </a:t>
            </a:r>
          </a:p>
        </p:txBody>
      </p:sp>
    </p:spTree>
    <p:extLst>
      <p:ext uri="{BB962C8B-B14F-4D97-AF65-F5344CB8AC3E}">
        <p14:creationId xmlns:p14="http://schemas.microsoft.com/office/powerpoint/2010/main" val="21613968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Discuss (5 minutes)</a:t>
            </a:r>
          </a:p>
        </p:txBody>
      </p:sp>
      <p:sp>
        <p:nvSpPr>
          <p:cNvPr id="3" name="Content Placeholder 2"/>
          <p:cNvSpPr>
            <a:spLocks noGrp="1"/>
          </p:cNvSpPr>
          <p:nvPr>
            <p:ph idx="1"/>
          </p:nvPr>
        </p:nvSpPr>
        <p:spPr/>
        <p:txBody>
          <a:bodyPr>
            <a:normAutofit/>
          </a:bodyPr>
          <a:lstStyle/>
          <a:p>
            <a:pPr marL="365773" lvl="1" indent="0">
              <a:lnSpc>
                <a:spcPts val="2601"/>
              </a:lnSpc>
              <a:buNone/>
            </a:pPr>
            <a:endParaRPr lang="en-US" spc="-60" dirty="0">
              <a:cs typeface="Calibri"/>
            </a:endParaRPr>
          </a:p>
          <a:p>
            <a:pPr marL="365773" lvl="1" indent="0">
              <a:lnSpc>
                <a:spcPts val="2601"/>
              </a:lnSpc>
              <a:buNone/>
            </a:pPr>
            <a:endParaRPr lang="en-US" spc="-60" dirty="0">
              <a:cs typeface="Calibri"/>
            </a:endParaRPr>
          </a:p>
          <a:p>
            <a:pPr marL="822992" lvl="1" indent="-457216">
              <a:lnSpc>
                <a:spcPts val="2601"/>
              </a:lnSpc>
              <a:buChar char="•"/>
            </a:pPr>
            <a:endParaRPr lang="en-US" spc="-60" dirty="0"/>
          </a:p>
          <a:p>
            <a:pPr marL="822992" lvl="1" indent="-457216">
              <a:lnSpc>
                <a:spcPts val="2601"/>
              </a:lnSpc>
              <a:buChar char="•"/>
            </a:pPr>
            <a:r>
              <a:rPr lang="en-US" spc="-60" dirty="0"/>
              <a:t>What can providers do to promote and support adherence? </a:t>
            </a:r>
            <a:endParaRPr lang="en-US" spc="-60" dirty="0">
              <a:cs typeface="Calibri"/>
            </a:endParaRPr>
          </a:p>
          <a:p>
            <a:pPr>
              <a:lnSpc>
                <a:spcPts val="2601"/>
              </a:lnSpc>
              <a:spcBef>
                <a:spcPts val="1801"/>
              </a:spcBef>
              <a:spcAft>
                <a:spcPts val="601"/>
              </a:spcAft>
            </a:pPr>
            <a:endParaRPr lang="en-US" sz="2400" spc="-60" dirty="0">
              <a:cs typeface="Calibri"/>
            </a:endParaRPr>
          </a:p>
        </p:txBody>
      </p:sp>
    </p:spTree>
    <p:extLst>
      <p:ext uri="{BB962C8B-B14F-4D97-AF65-F5344CB8AC3E}">
        <p14:creationId xmlns:p14="http://schemas.microsoft.com/office/powerpoint/2010/main" val="27057017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Lessons from ART Programs </a:t>
            </a:r>
          </a:p>
        </p:txBody>
      </p:sp>
      <p:sp>
        <p:nvSpPr>
          <p:cNvPr id="3" name="Content Placeholder 2"/>
          <p:cNvSpPr>
            <a:spLocks noGrp="1"/>
          </p:cNvSpPr>
          <p:nvPr>
            <p:ph sz="quarter" idx="10"/>
          </p:nvPr>
        </p:nvSpPr>
        <p:spPr/>
        <p:txBody>
          <a:bodyPr>
            <a:normAutofit/>
          </a:bodyPr>
          <a:lstStyle/>
          <a:p>
            <a:pPr marL="0" indent="0">
              <a:lnSpc>
                <a:spcPts val="2601"/>
              </a:lnSpc>
              <a:buNone/>
            </a:pPr>
            <a:r>
              <a:rPr lang="en-US" sz="2400" b="1" dirty="0"/>
              <a:t>How Health Providers Can Positively Influence Adherence</a:t>
            </a:r>
            <a:endParaRPr lang="en-US" sz="2400" b="1" dirty="0">
              <a:cs typeface="Calibri"/>
            </a:endParaRPr>
          </a:p>
          <a:p>
            <a:pPr marL="365773" indent="-365773">
              <a:lnSpc>
                <a:spcPts val="2601"/>
              </a:lnSpc>
            </a:pPr>
            <a:r>
              <a:rPr lang="en-US" sz="2400" spc="-60" dirty="0"/>
              <a:t>Facilitate accurate knowledge and understanding of medication benefits and requirements</a:t>
            </a:r>
            <a:endParaRPr lang="en-US" sz="2400" spc="-60" dirty="0">
              <a:cs typeface="Calibri"/>
            </a:endParaRPr>
          </a:p>
          <a:p>
            <a:pPr marL="365773" lvl="1" indent="-365773">
              <a:lnSpc>
                <a:spcPts val="2601"/>
              </a:lnSpc>
              <a:spcBef>
                <a:spcPts val="1200"/>
              </a:spcBef>
              <a:buFont typeface="Arial" panose="020B0604020202020204" pitchFamily="34" charset="0"/>
              <a:buChar char="•"/>
            </a:pPr>
            <a:r>
              <a:rPr lang="en-US" spc="-60" dirty="0"/>
              <a:t>Express confidence in the effectiveness of oral PrEP</a:t>
            </a:r>
          </a:p>
          <a:p>
            <a:pPr marL="365773" lvl="1" indent="-365773">
              <a:lnSpc>
                <a:spcPts val="2601"/>
              </a:lnSpc>
              <a:spcBef>
                <a:spcPts val="1200"/>
              </a:spcBef>
              <a:buFont typeface="Arial" panose="020B0604020202020204" pitchFamily="34" charset="0"/>
              <a:buChar char="•"/>
            </a:pPr>
            <a:r>
              <a:rPr lang="en-US" spc="-60" dirty="0"/>
              <a:t>Prepare for and manage side effects</a:t>
            </a:r>
            <a:endParaRPr lang="en-US" spc="-60" dirty="0">
              <a:cs typeface="Calibri"/>
            </a:endParaRPr>
          </a:p>
          <a:p>
            <a:pPr marL="365773" lvl="1" indent="-365773">
              <a:lnSpc>
                <a:spcPts val="2601"/>
              </a:lnSpc>
              <a:spcBef>
                <a:spcPts val="1200"/>
              </a:spcBef>
              <a:buFont typeface="Arial" panose="020B0604020202020204" pitchFamily="34" charset="0"/>
              <a:buChar char="•"/>
            </a:pPr>
            <a:r>
              <a:rPr lang="en-US" spc="-60" dirty="0"/>
              <a:t>Identify social support</a:t>
            </a:r>
            <a:endParaRPr lang="en-US" spc="-60" dirty="0">
              <a:cs typeface="Calibri"/>
            </a:endParaRPr>
          </a:p>
          <a:p>
            <a:pPr marL="365773" lvl="1" indent="-365773">
              <a:lnSpc>
                <a:spcPts val="2601"/>
              </a:lnSpc>
              <a:spcBef>
                <a:spcPts val="1200"/>
              </a:spcBef>
              <a:buFont typeface="Arial" panose="020B0604020202020204" pitchFamily="34" charset="0"/>
              <a:buChar char="•"/>
            </a:pPr>
            <a:r>
              <a:rPr lang="en-US" spc="-60" dirty="0"/>
              <a:t>Build self-efficacy for adherence</a:t>
            </a:r>
            <a:endParaRPr lang="en-US" spc="-60" dirty="0">
              <a:cs typeface="Calibri"/>
            </a:endParaRPr>
          </a:p>
          <a:p>
            <a:pPr marL="365773" lvl="1" indent="-365773">
              <a:lnSpc>
                <a:spcPts val="2601"/>
              </a:lnSpc>
              <a:spcBef>
                <a:spcPts val="1200"/>
              </a:spcBef>
              <a:buFont typeface="Arial" panose="020B0604020202020204" pitchFamily="34" charset="0"/>
              <a:buChar char="•"/>
            </a:pPr>
            <a:r>
              <a:rPr lang="en-US" spc="-60" dirty="0"/>
              <a:t>Support identification of a routinized daily schedule that includes regular pill taking</a:t>
            </a:r>
            <a:endParaRPr lang="en-US" spc="-60" dirty="0">
              <a:cs typeface="Calibri"/>
            </a:endParaRPr>
          </a:p>
          <a:p>
            <a:pPr marL="365773" lvl="1" indent="-365773">
              <a:lnSpc>
                <a:spcPts val="2601"/>
              </a:lnSpc>
              <a:spcBef>
                <a:spcPts val="1200"/>
              </a:spcBef>
              <a:buFont typeface="Arial" panose="020B0604020202020204" pitchFamily="34" charset="0"/>
              <a:buChar char="•"/>
            </a:pPr>
            <a:r>
              <a:rPr lang="en-US" spc="-60" dirty="0"/>
              <a:t>Maintain an open line of communication with oral PrEP clients</a:t>
            </a:r>
            <a:endParaRPr lang="en-US" spc="-60" dirty="0">
              <a:cs typeface="Calibri"/>
            </a:endParaRPr>
          </a:p>
          <a:p>
            <a:pPr marL="365773" lvl="1" indent="-365773">
              <a:lnSpc>
                <a:spcPts val="2601"/>
              </a:lnSpc>
              <a:spcBef>
                <a:spcPts val="1200"/>
              </a:spcBef>
              <a:buFont typeface="Arial" panose="020B0604020202020204" pitchFamily="34" charset="0"/>
              <a:buChar char="•"/>
            </a:pPr>
            <a:r>
              <a:rPr lang="en-US" spc="-60" dirty="0"/>
              <a:t>Work with client to explore all barriers and discuss potential solutions</a:t>
            </a:r>
            <a:endParaRPr lang="en-US" spc="-60" dirty="0">
              <a:cs typeface="Calibri"/>
            </a:endParaRPr>
          </a:p>
          <a:p>
            <a:pPr marL="556915" lvl="1" indent="-214003"/>
            <a:endParaRPr lang="en-US" sz="2601" dirty="0">
              <a:cs typeface="Calibri"/>
            </a:endParaRPr>
          </a:p>
          <a:p>
            <a:endParaRPr lang="en-US" dirty="0">
              <a:solidFill>
                <a:schemeClr val="tx2"/>
              </a:solidFill>
            </a:endParaRPr>
          </a:p>
        </p:txBody>
      </p:sp>
    </p:spTree>
    <p:extLst>
      <p:ext uri="{BB962C8B-B14F-4D97-AF65-F5344CB8AC3E}">
        <p14:creationId xmlns:p14="http://schemas.microsoft.com/office/powerpoint/2010/main" val="13726907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244965367"/>
              </p:ext>
            </p:extLst>
          </p:nvPr>
        </p:nvGraphicFramePr>
        <p:xfrm>
          <a:off x="1149351" y="1587502"/>
          <a:ext cx="10433047" cy="4152392"/>
        </p:xfrm>
        <a:graphic>
          <a:graphicData uri="http://schemas.openxmlformats.org/drawingml/2006/table">
            <a:tbl>
              <a:tblPr bandRow="1">
                <a:tableStyleId>{5C22544A-7EE6-4342-B048-85BDC9FD1C3A}</a:tableStyleId>
              </a:tblPr>
              <a:tblGrid>
                <a:gridCol w="2049346">
                  <a:extLst>
                    <a:ext uri="{9D8B030D-6E8A-4147-A177-3AD203B41FA5}">
                      <a16:colId xmlns:a16="http://schemas.microsoft.com/office/drawing/2014/main" val="3479676806"/>
                    </a:ext>
                  </a:extLst>
                </a:gridCol>
                <a:gridCol w="8383701">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1800" b="1" dirty="0">
                          <a:solidFill>
                            <a:schemeClr val="bg1"/>
                          </a:solidFill>
                          <a:effectLst/>
                        </a:rPr>
                        <a:t>Topic</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1800" b="1" dirty="0">
                          <a:solidFill>
                            <a:schemeClr val="bg1"/>
                          </a:solidFill>
                          <a:effectLst/>
                        </a:rPr>
                        <a:t>Key Messages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429453">
                <a:tc>
                  <a:txBody>
                    <a:bodyPr/>
                    <a:lstStyle/>
                    <a:p>
                      <a:pPr marL="0" marR="0">
                        <a:lnSpc>
                          <a:spcPct val="115000"/>
                        </a:lnSpc>
                        <a:spcBef>
                          <a:spcPts val="0"/>
                        </a:spcBef>
                        <a:spcAft>
                          <a:spcPts val="0"/>
                        </a:spcAft>
                      </a:pPr>
                      <a:r>
                        <a:rPr lang="en-US" sz="1800" b="0" dirty="0">
                          <a:solidFill>
                            <a:srgbClr val="000000"/>
                          </a:solidFill>
                          <a:effectLst/>
                          <a:latin typeface="Calibri"/>
                          <a:ea typeface="Calibri" panose="020F0502020204030204" pitchFamily="34" charset="0"/>
                        </a:rPr>
                        <a:t>Ways to support adherence</a:t>
                      </a:r>
                      <a:endParaRPr lang="en-US" sz="1800" b="0" dirty="0">
                        <a:effectLst/>
                        <a:latin typeface="Calibri"/>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1800" b="1" dirty="0">
                          <a:solidFill>
                            <a:srgbClr val="000000"/>
                          </a:solidFill>
                          <a:effectLst/>
                          <a:latin typeface="Calibri"/>
                          <a:ea typeface="Calibri" panose="020F0502020204030204" pitchFamily="34" charset="0"/>
                        </a:rPr>
                        <a:t>Daily oral PrEP</a:t>
                      </a:r>
                      <a:r>
                        <a:rPr lang="en-US" sz="1800" dirty="0">
                          <a:solidFill>
                            <a:srgbClr val="000000"/>
                          </a:solidFill>
                          <a:effectLst/>
                          <a:latin typeface="Calibri"/>
                          <a:ea typeface="Calibri" panose="020F0502020204030204" pitchFamily="34" charset="0"/>
                        </a:rPr>
                        <a:t> can be taken any time of day, with or without food. If you forget a dose of daily oral PrEP, take it as soon as you remember. </a:t>
                      </a:r>
                      <a:endParaRPr lang="en-US" sz="1800" dirty="0">
                        <a:effectLst/>
                        <a:latin typeface="Calibri"/>
                        <a:ea typeface="Calibri" panose="020F0502020204030204" pitchFamily="34" charset="0"/>
                      </a:endParaRPr>
                    </a:p>
                    <a:p>
                      <a:pPr marL="0" marR="0">
                        <a:lnSpc>
                          <a:spcPct val="115000"/>
                        </a:lnSpc>
                        <a:spcBef>
                          <a:spcPts val="600"/>
                        </a:spcBef>
                        <a:spcAft>
                          <a:spcPts val="0"/>
                        </a:spcAft>
                      </a:pPr>
                      <a:r>
                        <a:rPr lang="en-US" sz="1800" dirty="0">
                          <a:solidFill>
                            <a:srgbClr val="000000"/>
                          </a:solidFill>
                          <a:effectLst/>
                          <a:latin typeface="Calibri"/>
                          <a:ea typeface="Calibri" panose="020F0502020204030204" pitchFamily="34" charset="0"/>
                        </a:rPr>
                        <a:t>Some people find it easy to remember to take their oral PrEP when they integrate it into a daily routine and take it the same time each day. For example, you could take oral PrEP when you brush your teeth (either in the morning or evening), or when watching a favorite TV show or listening to a favorite radio program. It is helpful to pair taking oral PrEP with a routine that makes you feel good.</a:t>
                      </a:r>
                      <a:r>
                        <a:rPr lang="en-US" sz="1800" i="1" dirty="0">
                          <a:solidFill>
                            <a:srgbClr val="000000"/>
                          </a:solidFill>
                          <a:effectLst/>
                          <a:latin typeface="Calibri"/>
                          <a:ea typeface="Calibri" panose="020F0502020204030204" pitchFamily="34" charset="0"/>
                        </a:rPr>
                        <a:t> </a:t>
                      </a:r>
                    </a:p>
                    <a:p>
                      <a:pPr marL="0" marR="0">
                        <a:lnSpc>
                          <a:spcPct val="115000"/>
                        </a:lnSpc>
                        <a:spcBef>
                          <a:spcPts val="600"/>
                        </a:spcBef>
                        <a:spcAft>
                          <a:spcPts val="0"/>
                        </a:spcAft>
                      </a:pPr>
                      <a:r>
                        <a:rPr lang="en-US" sz="1800" i="1" dirty="0">
                          <a:solidFill>
                            <a:srgbClr val="000000"/>
                          </a:solidFill>
                          <a:effectLst/>
                          <a:latin typeface="Calibri"/>
                          <a:ea typeface="Calibri" panose="020F0502020204030204" pitchFamily="34" charset="0"/>
                        </a:rPr>
                        <a:t>Do you anticipate any challenges with taking PrEP as prescribed that maybe I can work with you to find solutions for? (Providers should explore and emphasize adherence and pill-taking reminders specific to everyone. This may be an appropriate time to explore gender and intimate partner violence.)</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17185888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6" name="Content Placeholder 11">
            <a:extLst>
              <a:ext uri="{FF2B5EF4-FFF2-40B4-BE49-F238E27FC236}">
                <a16:creationId xmlns:a16="http://schemas.microsoft.com/office/drawing/2014/main" id="{75FDC6D9-A981-4B8E-9F45-E43CEEAE7072}"/>
              </a:ext>
            </a:extLst>
          </p:cNvPr>
          <p:cNvGraphicFramePr>
            <a:graphicFrameLocks/>
          </p:cNvGraphicFramePr>
          <p:nvPr>
            <p:extLst>
              <p:ext uri="{D42A27DB-BD31-4B8C-83A1-F6EECF244321}">
                <p14:modId xmlns:p14="http://schemas.microsoft.com/office/powerpoint/2010/main" val="290776925"/>
              </p:ext>
            </p:extLst>
          </p:nvPr>
        </p:nvGraphicFramePr>
        <p:xfrm>
          <a:off x="1148933" y="1587500"/>
          <a:ext cx="10433047" cy="4707128"/>
        </p:xfrm>
        <a:graphic>
          <a:graphicData uri="http://schemas.openxmlformats.org/drawingml/2006/table">
            <a:tbl>
              <a:tblPr bandRow="1">
                <a:tableStyleId>{5C22544A-7EE6-4342-B048-85BDC9FD1C3A}</a:tableStyleId>
              </a:tblPr>
              <a:tblGrid>
                <a:gridCol w="2049346">
                  <a:extLst>
                    <a:ext uri="{9D8B030D-6E8A-4147-A177-3AD203B41FA5}">
                      <a16:colId xmlns:a16="http://schemas.microsoft.com/office/drawing/2014/main" val="3479676806"/>
                    </a:ext>
                  </a:extLst>
                </a:gridCol>
                <a:gridCol w="8383701">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1800" b="1" dirty="0">
                          <a:solidFill>
                            <a:schemeClr val="bg1"/>
                          </a:solidFill>
                          <a:effectLst/>
                        </a:rPr>
                        <a:t>Topic</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1800" b="1" dirty="0">
                          <a:solidFill>
                            <a:schemeClr val="bg1"/>
                          </a:solidFill>
                          <a:effectLst/>
                        </a:rPr>
                        <a:t>Key Messages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490725">
                <a:tc>
                  <a:txBody>
                    <a:bodyPr/>
                    <a:lstStyle/>
                    <a:p>
                      <a:pPr marL="0" marR="0">
                        <a:lnSpc>
                          <a:spcPct val="115000"/>
                        </a:lnSpc>
                        <a:spcBef>
                          <a:spcPts val="0"/>
                        </a:spcBef>
                        <a:spcAft>
                          <a:spcPts val="0"/>
                        </a:spcAft>
                      </a:pPr>
                      <a:r>
                        <a:rPr lang="en-US" sz="1800" b="0" dirty="0">
                          <a:solidFill>
                            <a:srgbClr val="000000"/>
                          </a:solidFill>
                          <a:effectLst/>
                          <a:latin typeface="Calibri"/>
                          <a:ea typeface="Calibri" panose="020F0502020204030204" pitchFamily="34" charset="0"/>
                        </a:rPr>
                        <a:t>Ways to support adherence</a:t>
                      </a:r>
                      <a:endParaRPr lang="en-US" sz="1800" b="0" dirty="0">
                        <a:effectLst/>
                        <a:latin typeface="Calibri"/>
                        <a:ea typeface="Calibri" panose="020F0502020204030204" pitchFamily="34" charset="0"/>
                      </a:endParaRPr>
                    </a:p>
                  </a:txBody>
                  <a:tcPr marL="68580" marR="68580" marT="54610" marB="54610"/>
                </a:tc>
                <a:tc>
                  <a:txBody>
                    <a:bodyPr/>
                    <a:lstStyle/>
                    <a:p>
                      <a:pPr marL="0" marR="0">
                        <a:lnSpc>
                          <a:spcPct val="115000"/>
                        </a:lnSpc>
                        <a:spcBef>
                          <a:spcPts val="600"/>
                        </a:spcBef>
                        <a:spcAft>
                          <a:spcPts val="0"/>
                        </a:spcAft>
                      </a:pPr>
                      <a:r>
                        <a:rPr lang="en-US" sz="1800" b="1" dirty="0">
                          <a:solidFill>
                            <a:srgbClr val="000000"/>
                          </a:solidFill>
                          <a:effectLst/>
                          <a:latin typeface="Calibri"/>
                          <a:ea typeface="Calibri" panose="020F0502020204030204" pitchFamily="34" charset="0"/>
                        </a:rPr>
                        <a:t>ED-PrEP</a:t>
                      </a:r>
                      <a:r>
                        <a:rPr lang="en-US" sz="1800" dirty="0">
                          <a:solidFill>
                            <a:srgbClr val="000000"/>
                          </a:solidFill>
                          <a:effectLst/>
                          <a:latin typeface="Calibri"/>
                          <a:ea typeface="Calibri" panose="020F0502020204030204" pitchFamily="34" charset="0"/>
                        </a:rPr>
                        <a:t> can be taken any time of day 2-24 hours before sex, with or without food. If you forget to dose properly before or after having sex without a condom, you should contact me as soon as possible within 72 hours</a:t>
                      </a:r>
                      <a:r>
                        <a:rPr lang="en-US" sz="1800" dirty="0">
                          <a:solidFill>
                            <a:srgbClr val="000000"/>
                          </a:solidFill>
                          <a:effectLst/>
                          <a:latin typeface="+mn-lt"/>
                          <a:ea typeface="Calibri" panose="020F0502020204030204" pitchFamily="34" charset="0"/>
                        </a:rPr>
                        <a:t>. You may find it easy to remember to take your oral PrEP if you integrate a daily reminder into your schedule to take time to consider whether you may have sex and take the loading dose or take follow-up doses as needed. For example, you could consider whether you need to take oral PrEP when you brush your teeth (either in the morning or evening), or when watching a favorite TV show or listening to a favorite radio program. It is helpful to pair thinking about oral PrEP with a routine that makes you feel good.</a:t>
                      </a:r>
                      <a:r>
                        <a:rPr lang="en-US" sz="1800" i="1" dirty="0">
                          <a:solidFill>
                            <a:srgbClr val="000000"/>
                          </a:solidFill>
                          <a:effectLst/>
                          <a:latin typeface="+mn-lt"/>
                          <a:ea typeface="Calibri" panose="020F0502020204030204" pitchFamily="34" charset="0"/>
                        </a:rPr>
                        <a:t> </a:t>
                      </a:r>
                    </a:p>
                    <a:p>
                      <a:pPr marL="0" marR="0">
                        <a:lnSpc>
                          <a:spcPct val="115000"/>
                        </a:lnSpc>
                        <a:spcBef>
                          <a:spcPts val="600"/>
                        </a:spcBef>
                        <a:spcAft>
                          <a:spcPts val="0"/>
                        </a:spcAft>
                      </a:pPr>
                      <a:r>
                        <a:rPr lang="en-US" sz="1800" i="1" dirty="0">
                          <a:solidFill>
                            <a:srgbClr val="000000"/>
                          </a:solidFill>
                          <a:effectLst/>
                          <a:latin typeface="+mn-lt"/>
                          <a:ea typeface="Calibri" panose="020F0502020204030204" pitchFamily="34" charset="0"/>
                        </a:rPr>
                        <a:t>Do you anticipate any challenges with taking PrEP as prescribed that maybe I can work with you to find solutions for? (Providers should explore and emphasize adherence and pill-taking reminders specific to everyone. This may be an appropriate time to explore gender and intimate partner violence.)</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93036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a:cs typeface="Calibri"/>
              </a:rPr>
              <a:t>Potential Prompts for Discussing Effective Use at Initial Oral PrEP Visits </a:t>
            </a:r>
            <a:endParaRPr lang="en-US" sz="3600" b="0" i="1" dirty="0">
              <a:latin typeface="Calibri"/>
              <a:cs typeface="Calibri"/>
            </a:endParaRPr>
          </a:p>
        </p:txBody>
      </p:sp>
      <p:sp>
        <p:nvSpPr>
          <p:cNvPr id="3" name="Content Placeholder 2"/>
          <p:cNvSpPr>
            <a:spLocks noGrp="1"/>
          </p:cNvSpPr>
          <p:nvPr>
            <p:ph sz="quarter" idx="10"/>
          </p:nvPr>
        </p:nvSpPr>
        <p:spPr>
          <a:xfrm>
            <a:off x="1148933" y="1587500"/>
            <a:ext cx="10433470" cy="4419870"/>
          </a:xfrm>
        </p:spPr>
        <p:txBody>
          <a:bodyPr>
            <a:normAutofit fontScale="77500" lnSpcReduction="20000"/>
          </a:bodyPr>
          <a:lstStyle/>
          <a:p>
            <a:pPr marL="365773" lvl="1" indent="-365773">
              <a:lnSpc>
                <a:spcPct val="120000"/>
              </a:lnSpc>
              <a:spcBef>
                <a:spcPts val="0"/>
              </a:spcBef>
              <a:spcAft>
                <a:spcPts val="0"/>
              </a:spcAft>
              <a:buFont typeface="Arial" panose="020B0604020202020204" pitchFamily="34" charset="0"/>
              <a:buChar char="•"/>
            </a:pPr>
            <a:r>
              <a:rPr lang="en-US" sz="3100" spc="-50" dirty="0"/>
              <a:t>Do you have any experience taking a medicine daily? </a:t>
            </a:r>
          </a:p>
          <a:p>
            <a:pPr marL="365773" lvl="1" indent="-365773">
              <a:lnSpc>
                <a:spcPct val="120000"/>
              </a:lnSpc>
              <a:spcBef>
                <a:spcPts val="0"/>
              </a:spcBef>
              <a:spcAft>
                <a:spcPts val="0"/>
              </a:spcAft>
              <a:buFont typeface="Arial" panose="020B0604020202020204" pitchFamily="34" charset="0"/>
              <a:buChar char="•"/>
            </a:pPr>
            <a:r>
              <a:rPr lang="en-US" sz="3100" spc="-50" dirty="0"/>
              <a:t>What is your experience taking a medicine daily? </a:t>
            </a:r>
          </a:p>
          <a:p>
            <a:pPr marL="365773" lvl="1" indent="-365773">
              <a:lnSpc>
                <a:spcPct val="120000"/>
              </a:lnSpc>
              <a:spcBef>
                <a:spcPts val="0"/>
              </a:spcBef>
              <a:spcAft>
                <a:spcPts val="0"/>
              </a:spcAft>
              <a:buFont typeface="Arial" panose="020B0604020202020204" pitchFamily="34" charset="0"/>
              <a:buChar char="•"/>
            </a:pPr>
            <a:r>
              <a:rPr lang="en-US" sz="3100" spc="-50" dirty="0"/>
              <a:t>Are you now taking any medication on a daily, long-term basis? </a:t>
            </a:r>
          </a:p>
          <a:p>
            <a:pPr marL="365773" lvl="1" indent="-365773">
              <a:lnSpc>
                <a:spcPct val="120000"/>
              </a:lnSpc>
              <a:spcBef>
                <a:spcPts val="0"/>
              </a:spcBef>
              <a:spcAft>
                <a:spcPts val="0"/>
              </a:spcAft>
              <a:buFont typeface="Arial" panose="020B0604020202020204" pitchFamily="34" charset="0"/>
              <a:buChar char="•"/>
            </a:pPr>
            <a:r>
              <a:rPr lang="en-US" sz="3100" spc="-50" dirty="0"/>
              <a:t>When you have taken medicines in the past, how did you remember to take them? What helps you remember to take your pills? </a:t>
            </a:r>
          </a:p>
          <a:p>
            <a:pPr marL="365773" lvl="1" indent="-365773">
              <a:lnSpc>
                <a:spcPct val="120000"/>
              </a:lnSpc>
              <a:spcBef>
                <a:spcPts val="0"/>
              </a:spcBef>
              <a:spcAft>
                <a:spcPts val="0"/>
              </a:spcAft>
              <a:buFont typeface="Arial" panose="020B0604020202020204" pitchFamily="34" charset="0"/>
              <a:buChar char="•"/>
            </a:pPr>
            <a:r>
              <a:rPr lang="en-US" sz="3100" spc="-50" dirty="0"/>
              <a:t>What is your plan for taking your PrEP pill daily? (adjust question for ED-PrEP users who will not take it daily)</a:t>
            </a:r>
          </a:p>
          <a:p>
            <a:pPr marL="365773" lvl="1" indent="-365773">
              <a:lnSpc>
                <a:spcPct val="120000"/>
              </a:lnSpc>
              <a:spcBef>
                <a:spcPts val="0"/>
              </a:spcBef>
              <a:spcAft>
                <a:spcPts val="0"/>
              </a:spcAft>
              <a:buFont typeface="Arial" panose="020B0604020202020204" pitchFamily="34" charset="0"/>
              <a:buChar char="•"/>
            </a:pPr>
            <a:r>
              <a:rPr lang="en-US" sz="3100" spc="-50" dirty="0"/>
              <a:t>What will you do if you are away from home for a night or more? </a:t>
            </a:r>
          </a:p>
          <a:p>
            <a:pPr marL="365773" lvl="1" indent="-365773">
              <a:lnSpc>
                <a:spcPct val="120000"/>
              </a:lnSpc>
              <a:spcBef>
                <a:spcPts val="0"/>
              </a:spcBef>
              <a:spcAft>
                <a:spcPts val="0"/>
              </a:spcAft>
              <a:buFont typeface="Arial" panose="020B0604020202020204" pitchFamily="34" charset="0"/>
              <a:buChar char="•"/>
            </a:pPr>
            <a:r>
              <a:rPr lang="en-US" sz="3100" spc="-50" dirty="0"/>
              <a:t>What will you do if you miss a dose of your oral PrEP? </a:t>
            </a:r>
          </a:p>
          <a:p>
            <a:pPr marL="365773" lvl="1" indent="-365773">
              <a:lnSpc>
                <a:spcPct val="120000"/>
              </a:lnSpc>
              <a:spcBef>
                <a:spcPts val="0"/>
              </a:spcBef>
              <a:spcAft>
                <a:spcPts val="0"/>
              </a:spcAft>
              <a:buFont typeface="Arial" panose="020B0604020202020204" pitchFamily="34" charset="0"/>
              <a:buChar char="•"/>
            </a:pPr>
            <a:r>
              <a:rPr lang="en-US" sz="3100" spc="-50" dirty="0"/>
              <a:t>What is your understanding of possible oral PrEP side effects? How will </a:t>
            </a:r>
            <a:br>
              <a:rPr lang="en-US" sz="3100" spc="-50" dirty="0"/>
            </a:br>
            <a:r>
              <a:rPr lang="en-US" sz="3100" spc="-50" dirty="0"/>
              <a:t>you cope with side effects if you have them?</a:t>
            </a:r>
          </a:p>
        </p:txBody>
      </p:sp>
      <p:sp>
        <p:nvSpPr>
          <p:cNvPr id="5" name="TextBox 4">
            <a:extLst>
              <a:ext uri="{FF2B5EF4-FFF2-40B4-BE49-F238E27FC236}">
                <a16:creationId xmlns:a16="http://schemas.microsoft.com/office/drawing/2014/main" id="{7A4883DC-F4E7-4A58-B86A-4743B21D569E}"/>
              </a:ext>
            </a:extLst>
          </p:cNvPr>
          <p:cNvSpPr txBox="1"/>
          <p:nvPr/>
        </p:nvSpPr>
        <p:spPr>
          <a:xfrm>
            <a:off x="1097795" y="6007370"/>
            <a:ext cx="9695602" cy="461667"/>
          </a:xfrm>
          <a:prstGeom prst="rect">
            <a:avLst/>
          </a:prstGeom>
          <a:noFill/>
        </p:spPr>
        <p:txBody>
          <a:bodyPr wrap="square" lIns="91440" tIns="45721" rIns="91440" bIns="45721" rtlCol="0" anchor="t">
            <a:spAutoFit/>
          </a:bodyPr>
          <a:lstStyle/>
          <a:p>
            <a:r>
              <a:rPr lang="en-US" sz="1200" spc="-50" dirty="0">
                <a:latin typeface="Calibri"/>
                <a:cs typeface="Times New Roman"/>
              </a:rPr>
              <a:t>Adapted from: World Health Organization. </a:t>
            </a:r>
            <a:r>
              <a:rPr lang="en-US" sz="1200" i="1" spc="-50" dirty="0">
                <a:latin typeface="Calibri"/>
                <a:cs typeface="Times New Roman"/>
              </a:rPr>
              <a:t>WHO Implementation Tool for Pre-Exposure Prophylaxis (PrEP) of HIV Infection. Module 3: Counsellors. </a:t>
            </a:r>
            <a:r>
              <a:rPr lang="en-US" sz="1200" spc="-50" dirty="0">
                <a:latin typeface="Calibri"/>
                <a:cs typeface="Times New Roman"/>
              </a:rPr>
              <a:t>Geneva: WHO; 2017. </a:t>
            </a:r>
            <a:br>
              <a:rPr lang="en-US" sz="1200" spc="-50" dirty="0">
                <a:latin typeface="Calibri"/>
                <a:cs typeface="Times New Roman" panose="02020603050405020304" pitchFamily="18" charset="0"/>
              </a:rPr>
            </a:br>
            <a:r>
              <a:rPr lang="en-US" sz="1200" spc="-50" dirty="0">
                <a:latin typeface="Calibri"/>
                <a:cs typeface="Times New Roman"/>
              </a:rPr>
              <a:t>License: CC BY-NC-SA 3.0 IGO</a:t>
            </a:r>
            <a:r>
              <a:rPr lang="en-US" sz="1200" spc="-50" dirty="0">
                <a:solidFill>
                  <a:schemeClr val="bg1">
                    <a:lumMod val="50000"/>
                  </a:schemeClr>
                </a:solidFill>
                <a:latin typeface="Calibri"/>
                <a:cs typeface="Times New Roman"/>
              </a:rPr>
              <a:t>. </a:t>
            </a:r>
            <a:endParaRPr lang="en-US" sz="1200" spc="-50" dirty="0">
              <a:solidFill>
                <a:schemeClr val="bg1">
                  <a:lumMod val="50000"/>
                </a:schemeClr>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2987316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a:rPr>
              <a:t>Counse</a:t>
            </a:r>
            <a:r>
              <a:rPr lang="en-US" b="1" dirty="0">
                <a:effectLst/>
                <a:latin typeface="+mj-lt"/>
                <a:ea typeface="Times New Roman" panose="02020603050405020304" pitchFamily="18" charset="0"/>
              </a:rPr>
              <a:t>ling to support oral PrEP adherence should include:</a:t>
            </a:r>
            <a:r>
              <a:rPr lang="en-US" i="1" dirty="0">
                <a:latin typeface="+mj-lt"/>
                <a:ea typeface="Times New Roman" panose="02020603050405020304" pitchFamily="18" charset="0"/>
                <a:cs typeface="Calibri"/>
              </a:rPr>
              <a:t> </a:t>
            </a:r>
            <a:endParaRPr lang="en-US" dirty="0"/>
          </a:p>
          <a:p>
            <a:pPr marL="0" indent="0">
              <a:spcBef>
                <a:spcPts val="0"/>
              </a:spcBef>
              <a:spcAft>
                <a:spcPts val="0"/>
              </a:spcAft>
              <a:buNone/>
              <a:tabLst>
                <a:tab pos="457216" algn="l"/>
              </a:tabLst>
            </a:pPr>
            <a:endParaRPr lang="en-US" i="1" dirty="0">
              <a:effectLst/>
              <a:latin typeface="+mj-lt"/>
              <a:ea typeface="Times New Roman" panose="02020603050405020304" pitchFamily="18" charset="0"/>
              <a:cs typeface="Calibri"/>
            </a:endParaRPr>
          </a:p>
          <a:p>
            <a:pPr marL="514350" indent="-51435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A client-centered approach </a:t>
            </a:r>
          </a:p>
          <a:p>
            <a:pPr marL="514350" indent="-51435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Identification of barriers to taking </a:t>
            </a:r>
            <a:r>
              <a:rPr lang="en-US" dirty="0">
                <a:effectLst/>
                <a:latin typeface="+mj-lt"/>
                <a:ea typeface="Times New Roman" panose="02020603050405020304" pitchFamily="18" charset="0"/>
              </a:rPr>
              <a:t>oral PrEP</a:t>
            </a:r>
            <a:r>
              <a:rPr lang="en-US" dirty="0">
                <a:effectLst/>
                <a:latin typeface="+mj-lt"/>
                <a:ea typeface="Times New Roman" panose="02020603050405020304" pitchFamily="18" charset="0"/>
                <a:cs typeface="Calibri"/>
              </a:rPr>
              <a:t> </a:t>
            </a:r>
          </a:p>
          <a:p>
            <a:pPr marL="514350" indent="-51435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Identification of client-specific strategies to use </a:t>
            </a:r>
            <a:r>
              <a:rPr lang="en-US" dirty="0">
                <a:effectLst/>
                <a:latin typeface="+mj-lt"/>
                <a:ea typeface="Times New Roman" panose="02020603050405020304" pitchFamily="18" charset="0"/>
              </a:rPr>
              <a:t>oral PrEP effectively</a:t>
            </a:r>
            <a:r>
              <a:rPr lang="en-US" dirty="0">
                <a:effectLst/>
                <a:latin typeface="+mj-lt"/>
                <a:ea typeface="Times New Roman" panose="02020603050405020304" pitchFamily="18" charset="0"/>
                <a:cs typeface="Calibri"/>
              </a:rPr>
              <a:t> </a:t>
            </a:r>
          </a:p>
          <a:p>
            <a:pPr marL="514350" indent="-514350">
              <a:spcBef>
                <a:spcPts val="0"/>
              </a:spcBef>
              <a:spcAft>
                <a:spcPts val="0"/>
              </a:spcAft>
              <a:buAutoNum type="alphaLcParenR"/>
              <a:tabLst>
                <a:tab pos="457216" algn="l"/>
              </a:tabLst>
            </a:pPr>
            <a:r>
              <a:rPr lang="en-US" dirty="0">
                <a:latin typeface="+mj-lt"/>
                <a:ea typeface="Times New Roman" panose="02020603050405020304" pitchFamily="18" charset="0"/>
                <a:cs typeface="Calibri"/>
              </a:rPr>
              <a:t>Integration of condom use</a:t>
            </a:r>
          </a:p>
          <a:p>
            <a:pPr marL="514350" indent="-514350">
              <a:spcBef>
                <a:spcPts val="0"/>
              </a:spcBef>
              <a:spcAft>
                <a:spcPts val="0"/>
              </a:spcAft>
              <a:buFont typeface="+mj-lt"/>
              <a:buAutoNum type="alphaLcParenR"/>
              <a:tabLst>
                <a:tab pos="457216" algn="l"/>
              </a:tabLst>
            </a:pPr>
            <a:r>
              <a:rPr lang="en-US" dirty="0">
                <a:latin typeface="+mj-lt"/>
                <a:ea typeface="Times New Roman" panose="02020603050405020304" pitchFamily="18" charset="0"/>
                <a:cs typeface="Calibri"/>
              </a:rPr>
              <a:t>All of the above</a:t>
            </a:r>
            <a:endParaRPr lang="en-US" dirty="0">
              <a:effectLst/>
              <a:latin typeface="+mj-lt"/>
              <a:ea typeface="Times New Roman" panose="02020603050405020304" pitchFamily="18" charset="0"/>
              <a:cs typeface="Calibri"/>
            </a:endParaRPr>
          </a:p>
        </p:txBody>
      </p:sp>
    </p:spTree>
    <p:extLst>
      <p:ext uri="{BB962C8B-B14F-4D97-AF65-F5344CB8AC3E}">
        <p14:creationId xmlns:p14="http://schemas.microsoft.com/office/powerpoint/2010/main" val="13037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4925-A0B7-4056-8041-BDA8A380D9D6}"/>
              </a:ext>
            </a:extLst>
          </p:cNvPr>
          <p:cNvSpPr>
            <a:spLocks noGrp="1"/>
          </p:cNvSpPr>
          <p:nvPr>
            <p:ph type="title"/>
          </p:nvPr>
        </p:nvSpPr>
        <p:spPr/>
        <p:txBody>
          <a:bodyPr/>
          <a:lstStyle/>
          <a:p>
            <a:r>
              <a:rPr lang="en-US" dirty="0"/>
              <a:t>Discuss</a:t>
            </a:r>
          </a:p>
        </p:txBody>
      </p:sp>
      <p:sp>
        <p:nvSpPr>
          <p:cNvPr id="3" name="Content Placeholder 2">
            <a:extLst>
              <a:ext uri="{FF2B5EF4-FFF2-40B4-BE49-F238E27FC236}">
                <a16:creationId xmlns:a16="http://schemas.microsoft.com/office/drawing/2014/main" id="{8261C1E6-ED55-4C91-8FD0-6E984C2EE1F2}"/>
              </a:ext>
            </a:extLst>
          </p:cNvPr>
          <p:cNvSpPr>
            <a:spLocks noGrp="1"/>
          </p:cNvSpPr>
          <p:nvPr>
            <p:ph idx="1"/>
          </p:nvPr>
        </p:nvSpPr>
        <p:spPr/>
        <p:txBody>
          <a:bodyPr/>
          <a:lstStyle/>
          <a:p>
            <a:endParaRPr lang="en-US" dirty="0"/>
          </a:p>
          <a:p>
            <a:endParaRPr lang="en-US" dirty="0"/>
          </a:p>
          <a:p>
            <a:r>
              <a:rPr lang="en-US" dirty="0"/>
              <a:t>What do you hope to get out of this training?</a:t>
            </a:r>
          </a:p>
        </p:txBody>
      </p:sp>
    </p:spTree>
    <p:extLst>
      <p:ext uri="{BB962C8B-B14F-4D97-AF65-F5344CB8AC3E}">
        <p14:creationId xmlns:p14="http://schemas.microsoft.com/office/powerpoint/2010/main" val="6065220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a:rPr>
              <a:t>Counse</a:t>
            </a:r>
            <a:r>
              <a:rPr lang="en-US" b="1" dirty="0">
                <a:effectLst/>
                <a:latin typeface="+mj-lt"/>
                <a:ea typeface="Times New Roman" panose="02020603050405020304" pitchFamily="18" charset="0"/>
              </a:rPr>
              <a:t>ling to support oral PrEP adherence should include:</a:t>
            </a:r>
            <a:r>
              <a:rPr lang="en-US" dirty="0">
                <a:effectLst/>
                <a:latin typeface="+mj-lt"/>
                <a:ea typeface="Times New Roman" panose="02020603050405020304" pitchFamily="18" charset="0"/>
                <a:cs typeface="Calibri"/>
              </a:rPr>
              <a:t> </a:t>
            </a:r>
            <a:r>
              <a:rPr lang="en-US" i="1" dirty="0">
                <a:latin typeface="+mj-lt"/>
                <a:ea typeface="Times New Roman" panose="02020603050405020304" pitchFamily="18" charset="0"/>
                <a:cs typeface="Calibri"/>
              </a:rPr>
              <a:t> </a:t>
            </a:r>
            <a:endParaRPr lang="en-US" dirty="0">
              <a:latin typeface="+mj-lt"/>
              <a:ea typeface="Times New Roman" panose="02020603050405020304" pitchFamily="18" charset="0"/>
              <a:cs typeface="Calibri"/>
            </a:endParaRPr>
          </a:p>
          <a:p>
            <a:pPr marL="0" indent="0">
              <a:spcBef>
                <a:spcPts val="0"/>
              </a:spcBef>
              <a:spcAft>
                <a:spcPts val="0"/>
              </a:spcAft>
              <a:buNone/>
              <a:tabLst>
                <a:tab pos="457216" algn="l"/>
              </a:tabLst>
            </a:pPr>
            <a:endParaRPr lang="en-US" i="1" dirty="0">
              <a:latin typeface="+mj-lt"/>
              <a:ea typeface="Times New Roman" panose="02020603050405020304" pitchFamily="18" charset="0"/>
              <a:cs typeface="Calibri"/>
            </a:endParaRPr>
          </a:p>
          <a:p>
            <a:pPr marL="514350" indent="-514350">
              <a:spcBef>
                <a:spcPts val="0"/>
              </a:spcBef>
              <a:spcAft>
                <a:spcPts val="0"/>
              </a:spcAft>
              <a:buAutoNum type="alphaLcParenR"/>
              <a:tabLst>
                <a:tab pos="457216" algn="l"/>
              </a:tabLst>
            </a:pPr>
            <a:r>
              <a:rPr lang="en-US" dirty="0">
                <a:effectLst/>
                <a:latin typeface="+mj-lt"/>
                <a:ea typeface="Times New Roman" panose="02020603050405020304" pitchFamily="18" charset="0"/>
                <a:cs typeface="Calibri"/>
              </a:rPr>
              <a:t>A client-centered approach </a:t>
            </a:r>
            <a:endParaRPr lang="en-US" dirty="0"/>
          </a:p>
          <a:p>
            <a:pPr marL="514350" indent="-51435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Identification of barriers to taking </a:t>
            </a:r>
            <a:r>
              <a:rPr lang="en-US" dirty="0">
                <a:effectLst/>
                <a:latin typeface="+mj-lt"/>
                <a:ea typeface="Times New Roman" panose="02020603050405020304" pitchFamily="18" charset="0"/>
              </a:rPr>
              <a:t>oral PrEP</a:t>
            </a:r>
            <a:r>
              <a:rPr lang="en-US" dirty="0">
                <a:effectLst/>
                <a:latin typeface="+mj-lt"/>
                <a:ea typeface="Times New Roman" panose="02020603050405020304" pitchFamily="18" charset="0"/>
                <a:cs typeface="Calibri"/>
              </a:rPr>
              <a:t> </a:t>
            </a:r>
          </a:p>
          <a:p>
            <a:pPr marL="514350" indent="-51435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Identification of client-specific strategies to use </a:t>
            </a:r>
            <a:r>
              <a:rPr lang="en-US" dirty="0">
                <a:effectLst/>
                <a:latin typeface="+mj-lt"/>
                <a:ea typeface="Times New Roman" panose="02020603050405020304" pitchFamily="18" charset="0"/>
              </a:rPr>
              <a:t>oral PrEP effectively</a:t>
            </a:r>
            <a:r>
              <a:rPr lang="en-US" dirty="0">
                <a:effectLst/>
                <a:latin typeface="+mj-lt"/>
                <a:ea typeface="Times New Roman" panose="02020603050405020304" pitchFamily="18" charset="0"/>
                <a:cs typeface="Calibri"/>
              </a:rPr>
              <a:t> </a:t>
            </a:r>
          </a:p>
          <a:p>
            <a:pPr marL="514350" indent="-51435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Integration of condom use </a:t>
            </a:r>
          </a:p>
          <a:p>
            <a:pPr marL="514350" indent="-514350">
              <a:spcBef>
                <a:spcPts val="0"/>
              </a:spcBef>
              <a:spcAft>
                <a:spcPts val="0"/>
              </a:spcAft>
              <a:buAutoNum type="alphaLcParenR"/>
              <a:tabLst>
                <a:tab pos="457216" algn="l"/>
              </a:tabLst>
            </a:pPr>
            <a:r>
              <a:rPr lang="en-US" u="sng" dirty="0">
                <a:latin typeface="+mj-lt"/>
                <a:ea typeface="Times New Roman" panose="02020603050405020304" pitchFamily="18" charset="0"/>
                <a:cs typeface="Calibri"/>
              </a:rPr>
              <a:t>All of the above</a:t>
            </a:r>
          </a:p>
        </p:txBody>
      </p:sp>
      <p:sp>
        <p:nvSpPr>
          <p:cNvPr id="4" name="Content Placeholder 2">
            <a:extLst>
              <a:ext uri="{FF2B5EF4-FFF2-40B4-BE49-F238E27FC236}">
                <a16:creationId xmlns:a16="http://schemas.microsoft.com/office/drawing/2014/main" id="{E5F0C3CD-92F2-458D-BA0A-EC62D1A00FFA}"/>
              </a:ext>
            </a:extLst>
          </p:cNvPr>
          <p:cNvSpPr txBox="1">
            <a:spLocks/>
          </p:cNvSpPr>
          <p:nvPr/>
        </p:nvSpPr>
        <p:spPr bwMode="auto">
          <a:xfrm>
            <a:off x="1270229" y="5279817"/>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77500" lnSpcReduction="2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Counseling is important to encourage effective use of oral PrEP and the approach should be comprehensive. Counseling to support oral PrEP adherence should include a client-centered approach, identification of barriers to taking oral PrEP, identification of client specific strategies to use oral PrEP effectively, and integration of condom use. </a:t>
            </a:r>
          </a:p>
        </p:txBody>
      </p:sp>
    </p:spTree>
    <p:extLst>
      <p:ext uri="{BB962C8B-B14F-4D97-AF65-F5344CB8AC3E}">
        <p14:creationId xmlns:p14="http://schemas.microsoft.com/office/powerpoint/2010/main" val="1963879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338C-B787-4EEB-9FEE-8DB141C0891F}"/>
              </a:ext>
            </a:extLst>
          </p:cNvPr>
          <p:cNvSpPr>
            <a:spLocks noGrp="1"/>
          </p:cNvSpPr>
          <p:nvPr>
            <p:ph type="title"/>
          </p:nvPr>
        </p:nvSpPr>
        <p:spPr/>
        <p:txBody>
          <a:bodyPr/>
          <a:lstStyle/>
          <a:p>
            <a:r>
              <a:rPr lang="en-US" sz="3600" dirty="0">
                <a:latin typeface="Calibri"/>
                <a:cs typeface="Calibri"/>
              </a:rPr>
              <a:t>Additional Strategies to Support Adherence</a:t>
            </a:r>
          </a:p>
        </p:txBody>
      </p:sp>
      <p:sp>
        <p:nvSpPr>
          <p:cNvPr id="3" name="Content Placeholder 2">
            <a:extLst>
              <a:ext uri="{FF2B5EF4-FFF2-40B4-BE49-F238E27FC236}">
                <a16:creationId xmlns:a16="http://schemas.microsoft.com/office/drawing/2014/main" id="{FAE5CA12-55D1-44EB-BC61-60F329BBAD8C}"/>
              </a:ext>
            </a:extLst>
          </p:cNvPr>
          <p:cNvSpPr>
            <a:spLocks noGrp="1"/>
          </p:cNvSpPr>
          <p:nvPr>
            <p:ph sz="quarter" idx="10"/>
          </p:nvPr>
        </p:nvSpPr>
        <p:spPr/>
        <p:txBody>
          <a:bodyPr>
            <a:normAutofit lnSpcReduction="10000"/>
          </a:bodyPr>
          <a:lstStyle/>
          <a:p>
            <a:pPr marL="285760" indent="-285760"/>
            <a:r>
              <a:rPr lang="en-US" sz="2600" dirty="0">
                <a:solidFill>
                  <a:schemeClr val="dk1"/>
                </a:solidFill>
              </a:rPr>
              <a:t>Use a pill box</a:t>
            </a:r>
          </a:p>
          <a:p>
            <a:pPr marL="285760" indent="-285760"/>
            <a:r>
              <a:rPr lang="en-US" sz="2600" dirty="0">
                <a:solidFill>
                  <a:schemeClr val="dk1"/>
                </a:solidFill>
              </a:rPr>
              <a:t>Take (or consider taking, if using ED-PrEP) oral PrEP pills with other daily medicines or routines (teeth brushing, watching a TV show, listening to a radio show)</a:t>
            </a:r>
          </a:p>
          <a:p>
            <a:pPr marL="285760" indent="-285760"/>
            <a:r>
              <a:rPr lang="en-US" sz="2600" dirty="0">
                <a:solidFill>
                  <a:schemeClr val="dk1"/>
                </a:solidFill>
              </a:rPr>
              <a:t>Use a phone alarm</a:t>
            </a:r>
          </a:p>
          <a:p>
            <a:pPr marL="285760" indent="-285760"/>
            <a:r>
              <a:rPr lang="en-US" sz="2600" dirty="0">
                <a:solidFill>
                  <a:schemeClr val="dk1"/>
                </a:solidFill>
              </a:rPr>
              <a:t>Mark doses taken on a calendar</a:t>
            </a:r>
          </a:p>
          <a:p>
            <a:pPr marL="285760" indent="-285760"/>
            <a:r>
              <a:rPr lang="en-US" sz="2600" dirty="0">
                <a:solidFill>
                  <a:schemeClr val="dk1"/>
                </a:solidFill>
              </a:rPr>
              <a:t>Have more support from a partner, a family member, or a friend.</a:t>
            </a:r>
          </a:p>
          <a:p>
            <a:pPr marL="285760" indent="-285760"/>
            <a:r>
              <a:rPr lang="en-US" sz="2600" dirty="0">
                <a:solidFill>
                  <a:schemeClr val="dk1"/>
                </a:solidFill>
              </a:rPr>
              <a:t>Remembering motivations to take oral PrEP pills</a:t>
            </a:r>
          </a:p>
          <a:p>
            <a:pPr marL="285760" indent="-285760"/>
            <a:r>
              <a:rPr lang="en-US" sz="2600" dirty="0">
                <a:solidFill>
                  <a:schemeClr val="dk1"/>
                </a:solidFill>
              </a:rPr>
              <a:t>Taking first pill(s) in while with provider</a:t>
            </a:r>
          </a:p>
        </p:txBody>
      </p:sp>
    </p:spTree>
    <p:extLst>
      <p:ext uri="{BB962C8B-B14F-4D97-AF65-F5344CB8AC3E}">
        <p14:creationId xmlns:p14="http://schemas.microsoft.com/office/powerpoint/2010/main" val="26085481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a:rPr>
              <a:t>Counseling</a:t>
            </a:r>
            <a:r>
              <a:rPr lang="en-US" b="1" dirty="0">
                <a:effectLst/>
                <a:latin typeface="+mj-lt"/>
                <a:ea typeface="Times New Roman" panose="02020603050405020304" pitchFamily="18" charset="0"/>
              </a:rPr>
              <a:t> to support oral PrEP use and adherence may be provided by:</a:t>
            </a:r>
            <a:r>
              <a:rPr lang="en-US" dirty="0">
                <a:effectLst/>
                <a:latin typeface="+mj-lt"/>
                <a:ea typeface="Times New Roman" panose="02020603050405020304" pitchFamily="18" charset="0"/>
                <a:cs typeface="Calibri"/>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Pharmacists </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Nurses </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Lay counse</a:t>
            </a:r>
            <a:r>
              <a:rPr lang="en-US" dirty="0">
                <a:effectLst/>
                <a:latin typeface="+mj-lt"/>
                <a:ea typeface="Times New Roman" panose="02020603050405020304" pitchFamily="18" charset="0"/>
              </a:rPr>
              <a:t>lors </a:t>
            </a:r>
            <a:r>
              <a:rPr lang="en-US" dirty="0">
                <a:effectLst/>
                <a:latin typeface="+mj-lt"/>
                <a:ea typeface="Times New Roman" panose="02020603050405020304" pitchFamily="18" charset="0"/>
                <a:cs typeface="Calibri"/>
              </a:rPr>
              <a:t> </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Peer workers  </a:t>
            </a:r>
            <a:endParaRPr lang="en-US" dirty="0">
              <a:latin typeface="+mj-lt"/>
              <a:ea typeface="Times New Roman" panose="02020603050405020304" pitchFamily="18" charset="0"/>
              <a:cs typeface="Calibri"/>
            </a:endParaRPr>
          </a:p>
          <a:p>
            <a:pPr marL="342900" indent="-342900">
              <a:spcBef>
                <a:spcPts val="0"/>
              </a:spcBef>
              <a:spcAft>
                <a:spcPts val="0"/>
              </a:spcAft>
              <a:buAutoNum type="alphaLcParenR"/>
              <a:tabLst>
                <a:tab pos="457216" algn="l"/>
              </a:tabLst>
            </a:pPr>
            <a:r>
              <a:rPr lang="en-US" dirty="0">
                <a:cs typeface="Calibri"/>
              </a:rPr>
              <a:t>All of the above</a:t>
            </a:r>
          </a:p>
        </p:txBody>
      </p:sp>
    </p:spTree>
    <p:extLst>
      <p:ext uri="{BB962C8B-B14F-4D97-AF65-F5344CB8AC3E}">
        <p14:creationId xmlns:p14="http://schemas.microsoft.com/office/powerpoint/2010/main" val="2253611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a:rPr>
              <a:t>Counseling</a:t>
            </a:r>
            <a:r>
              <a:rPr lang="en-US" b="1" dirty="0">
                <a:effectLst/>
                <a:latin typeface="+mj-lt"/>
                <a:ea typeface="Times New Roman" panose="02020603050405020304" pitchFamily="18" charset="0"/>
              </a:rPr>
              <a:t> to support oral PrEP use and adherence may be provided by:</a:t>
            </a:r>
            <a:r>
              <a:rPr lang="en-US" dirty="0">
                <a:effectLst/>
                <a:latin typeface="+mj-lt"/>
                <a:ea typeface="Times New Roman" panose="02020603050405020304" pitchFamily="18" charset="0"/>
                <a:cs typeface="Calibri"/>
              </a:rPr>
              <a:t> </a:t>
            </a:r>
          </a:p>
          <a:p>
            <a:pPr marL="0" indent="0">
              <a:spcBef>
                <a:spcPts val="0"/>
              </a:spcBef>
              <a:spcAft>
                <a:spcPts val="0"/>
              </a:spcAft>
              <a:buNone/>
              <a:tabLst>
                <a:tab pos="457216" algn="l"/>
              </a:tabLst>
            </a:pPr>
            <a:r>
              <a:rPr lang="en-US" dirty="0">
                <a:latin typeface="+mj-lt"/>
                <a:ea typeface="Times New Roman" panose="02020603050405020304" pitchFamily="18" charset="0"/>
                <a:cs typeface="Calibri"/>
              </a:rPr>
              <a:t> </a:t>
            </a:r>
            <a:r>
              <a:rPr lang="en-US" dirty="0">
                <a:latin typeface="+mj-lt"/>
                <a:ea typeface="Times New Roman" panose="02020603050405020304" pitchFamily="18" charset="0"/>
              </a:rPr>
              <a:t> </a:t>
            </a:r>
            <a:endParaRPr lang="en-US" dirty="0">
              <a:effectLst/>
              <a:latin typeface="+mj-lt"/>
              <a:ea typeface="Times New Roman" panose="02020603050405020304" pitchFamily="18" charset="0"/>
              <a:cs typeface="Calibri"/>
            </a:endParaRP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Pharmacists</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Nurses </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Lay counse</a:t>
            </a:r>
            <a:r>
              <a:rPr lang="en-US" dirty="0">
                <a:effectLst/>
                <a:latin typeface="+mj-lt"/>
                <a:ea typeface="Times New Roman" panose="02020603050405020304" pitchFamily="18" charset="0"/>
              </a:rPr>
              <a:t>lors</a:t>
            </a:r>
            <a:endParaRPr lang="en-US" dirty="0">
              <a:effectLst/>
              <a:latin typeface="+mj-lt"/>
              <a:ea typeface="Times New Roman" panose="02020603050405020304" pitchFamily="18" charset="0"/>
              <a:cs typeface="Calibri"/>
            </a:endParaRP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Peer workers</a:t>
            </a:r>
            <a:endParaRPr lang="en-US" dirty="0">
              <a:cs typeface="Calibri"/>
            </a:endParaRPr>
          </a:p>
          <a:p>
            <a:pPr marL="342900" indent="-342900">
              <a:spcBef>
                <a:spcPts val="0"/>
              </a:spcBef>
              <a:spcAft>
                <a:spcPts val="0"/>
              </a:spcAft>
              <a:buAutoNum type="alphaLcParenR"/>
            </a:pPr>
            <a:r>
              <a:rPr lang="en-US" u="sng" dirty="0">
                <a:cs typeface="Calibri"/>
              </a:rPr>
              <a:t>All of the above</a:t>
            </a:r>
          </a:p>
          <a:p>
            <a:pPr marL="0" indent="0">
              <a:buNone/>
            </a:pPr>
            <a:endParaRPr lang="en-US" dirty="0">
              <a:cs typeface="Calibri"/>
            </a:endParaRPr>
          </a:p>
        </p:txBody>
      </p:sp>
      <p:sp>
        <p:nvSpPr>
          <p:cNvPr id="4" name="Content Placeholder 2">
            <a:extLst>
              <a:ext uri="{FF2B5EF4-FFF2-40B4-BE49-F238E27FC236}">
                <a16:creationId xmlns:a16="http://schemas.microsoft.com/office/drawing/2014/main" id="{B5A026DC-473B-4E63-8C19-F7AD81565C4E}"/>
              </a:ext>
            </a:extLst>
          </p:cNvPr>
          <p:cNvSpPr txBox="1">
            <a:spLocks/>
          </p:cNvSpPr>
          <p:nvPr/>
        </p:nvSpPr>
        <p:spPr bwMode="auto">
          <a:xfrm>
            <a:off x="1200156" y="5207180"/>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Counseling to support oral PrEP use and adherence may be provided by pharmacists, nurses, lay counselors, or peer workers.</a:t>
            </a:r>
          </a:p>
        </p:txBody>
      </p:sp>
    </p:spTree>
    <p:extLst>
      <p:ext uri="{BB962C8B-B14F-4D97-AF65-F5344CB8AC3E}">
        <p14:creationId xmlns:p14="http://schemas.microsoft.com/office/powerpoint/2010/main" val="12345392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950522121"/>
              </p:ext>
            </p:extLst>
          </p:nvPr>
        </p:nvGraphicFramePr>
        <p:xfrm>
          <a:off x="1149351" y="1587501"/>
          <a:ext cx="10433047" cy="2029291"/>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538565">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490725">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Oral PrEP and alcohol or other recreational drugs</a:t>
                      </a:r>
                      <a:endParaRPr lang="en-US" sz="2000" b="0" dirty="0">
                        <a:effectLst/>
                        <a:latin typeface="Calibri"/>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solidFill>
                            <a:srgbClr val="000000"/>
                          </a:solidFill>
                          <a:effectLst/>
                          <a:latin typeface="Calibri"/>
                          <a:ea typeface="Calibri" panose="020F0502020204030204" pitchFamily="34" charset="0"/>
                        </a:rPr>
                        <a:t>Taking oral PrEP while you are using alcohol or other recreational drugs will not hurt you. However, alcohol or other recreational drugs may cause you to forget to take your oral PrEP, so be sure to take it in advance of substance use. </a:t>
                      </a:r>
                      <a:r>
                        <a:rPr lang="en-US" sz="2000" i="1" dirty="0">
                          <a:solidFill>
                            <a:srgbClr val="000000"/>
                          </a:solidFill>
                          <a:effectLst/>
                          <a:latin typeface="Calibri"/>
                          <a:ea typeface="Calibri" panose="020F0502020204030204" pitchFamily="34" charset="0"/>
                        </a:rPr>
                        <a:t> </a:t>
                      </a:r>
                      <a:endParaRPr lang="en-US" sz="20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30684222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447279973"/>
              </p:ext>
            </p:extLst>
          </p:nvPr>
        </p:nvGraphicFramePr>
        <p:xfrm>
          <a:off x="1149351" y="1587502"/>
          <a:ext cx="10433047" cy="4197033"/>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2465">
                <a:tc>
                  <a:txBody>
                    <a:bodyPr/>
                    <a:lstStyle/>
                    <a:p>
                      <a:pPr marL="0" marR="0">
                        <a:lnSpc>
                          <a:spcPct val="115000"/>
                        </a:lnSpc>
                        <a:spcBef>
                          <a:spcPts val="0"/>
                        </a:spcBef>
                        <a:spcAft>
                          <a:spcPts val="0"/>
                        </a:spcAft>
                      </a:pPr>
                      <a:r>
                        <a:rPr lang="en-US" sz="2500" b="1" dirty="0">
                          <a:solidFill>
                            <a:schemeClr val="bg1"/>
                          </a:solidFill>
                          <a:effectLst/>
                        </a:rPr>
                        <a:t>Topic</a:t>
                      </a:r>
                      <a:endParaRPr lang="en-US" sz="25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500" b="1" dirty="0">
                          <a:solidFill>
                            <a:schemeClr val="bg1"/>
                          </a:solidFill>
                          <a:effectLst/>
                        </a:rPr>
                        <a:t>Key Messages	</a:t>
                      </a:r>
                      <a:endParaRPr lang="en-US" sz="25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3604657">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Oral PrEP, pregnancy, </a:t>
                      </a:r>
                      <a:br>
                        <a:rPr lang="en-US" sz="1400" b="0" dirty="0"/>
                      </a:br>
                      <a:r>
                        <a:rPr lang="en-US" sz="2000" b="0" dirty="0">
                          <a:solidFill>
                            <a:srgbClr val="000000"/>
                          </a:solidFill>
                          <a:effectLst/>
                          <a:latin typeface="Calibri"/>
                          <a:ea typeface="Calibri" panose="020F0502020204030204" pitchFamily="34" charset="0"/>
                        </a:rPr>
                        <a:t>and breastfeeding </a:t>
                      </a:r>
                      <a:endParaRPr lang="en-US" sz="2000" b="0" dirty="0">
                        <a:effectLst/>
                        <a:latin typeface="Calibri"/>
                        <a:ea typeface="Calibri" panose="020F0502020204030204" pitchFamily="34" charset="0"/>
                      </a:endParaRPr>
                    </a:p>
                  </a:txBody>
                  <a:tcPr marL="68580" marR="68580" marT="54610" marB="54610"/>
                </a:tc>
                <a:tc>
                  <a:txBody>
                    <a:bodyPr/>
                    <a:lstStyle/>
                    <a:p>
                      <a:pPr marL="285750" marR="0" indent="-285750">
                        <a:lnSpc>
                          <a:spcPct val="100000"/>
                        </a:lnSpc>
                        <a:spcBef>
                          <a:spcPts val="0"/>
                        </a:spcBef>
                        <a:spcAft>
                          <a:spcPts val="0"/>
                        </a:spcAft>
                        <a:buFont typeface="Arial" panose="020B0604020202020204" pitchFamily="34" charset="0"/>
                        <a:buChar char="•"/>
                      </a:pPr>
                      <a:r>
                        <a:rPr lang="en-US" sz="1800" dirty="0">
                          <a:solidFill>
                            <a:srgbClr val="000000"/>
                          </a:solidFill>
                          <a:effectLst/>
                          <a:latin typeface="Calibri"/>
                          <a:ea typeface="Calibri" panose="020F0502020204030204" pitchFamily="34" charset="0"/>
                        </a:rPr>
                        <a:t>Oral</a:t>
                      </a:r>
                      <a:r>
                        <a:rPr lang="en-US" sz="1800" b="1" dirty="0">
                          <a:solidFill>
                            <a:srgbClr val="000000"/>
                          </a:solidFill>
                          <a:effectLst/>
                          <a:latin typeface="Calibri"/>
                          <a:ea typeface="Calibri" panose="020F0502020204030204" pitchFamily="34" charset="0"/>
                        </a:rPr>
                        <a:t> </a:t>
                      </a:r>
                      <a:r>
                        <a:rPr lang="en-US" sz="1800" dirty="0">
                          <a:solidFill>
                            <a:srgbClr val="000000"/>
                          </a:solidFill>
                          <a:effectLst/>
                          <a:latin typeface="Calibri"/>
                          <a:ea typeface="Calibri" panose="020F0502020204030204" pitchFamily="34" charset="0"/>
                        </a:rPr>
                        <a:t>PrEP does not prevent pregnancy. To avoid unintended pregnancy, use a  contraceptive method.</a:t>
                      </a:r>
                      <a:endParaRPr lang="en-US" sz="1800" dirty="0">
                        <a:effectLst/>
                        <a:latin typeface="Calibri"/>
                        <a:ea typeface="Calibri" panose="020F0502020204030204" pitchFamily="34" charset="0"/>
                      </a:endParaRPr>
                    </a:p>
                    <a:p>
                      <a:pPr marL="285750" marR="0" indent="-285750">
                        <a:lnSpc>
                          <a:spcPct val="100000"/>
                        </a:lnSpc>
                        <a:spcBef>
                          <a:spcPts val="0"/>
                        </a:spcBef>
                        <a:spcAft>
                          <a:spcPts val="0"/>
                        </a:spcAft>
                        <a:buFont typeface="Arial" panose="020B0604020202020204" pitchFamily="34" charset="0"/>
                        <a:buChar char="•"/>
                      </a:pPr>
                      <a:r>
                        <a:rPr lang="en-US" sz="1800" dirty="0">
                          <a:solidFill>
                            <a:srgbClr val="000000"/>
                          </a:solidFill>
                          <a:effectLst/>
                          <a:latin typeface="Calibri"/>
                          <a:ea typeface="Calibri" panose="020F0502020204030204" pitchFamily="34" charset="0"/>
                        </a:rPr>
                        <a:t>Taking oral PrEP while you are pregnant or breastfeeding will not hurt you or your baby. Because HIV can be transmitted during pregnancy and breastfeeding, taking oral PrEP during this time prevents both you and your baby from acquiring HIV.</a:t>
                      </a:r>
                      <a:endParaRPr lang="en-US" sz="1800" dirty="0">
                        <a:effectLst/>
                        <a:latin typeface="Calibri"/>
                        <a:ea typeface="Calibri" panose="020F0502020204030204" pitchFamily="34" charset="0"/>
                      </a:endParaRPr>
                    </a:p>
                    <a:p>
                      <a:pPr marL="285750" marR="0" indent="-285750">
                        <a:lnSpc>
                          <a:spcPct val="100000"/>
                        </a:lnSpc>
                        <a:spcBef>
                          <a:spcPts val="0"/>
                        </a:spcBef>
                        <a:spcAft>
                          <a:spcPts val="0"/>
                        </a:spcAft>
                        <a:buFont typeface="Arial" panose="020B0604020202020204" pitchFamily="34" charset="0"/>
                        <a:buChar char="•"/>
                      </a:pPr>
                      <a:r>
                        <a:rPr lang="en-US" sz="1800" dirty="0">
                          <a:solidFill>
                            <a:srgbClr val="000000"/>
                          </a:solidFill>
                          <a:effectLst/>
                          <a:latin typeface="Calibri"/>
                          <a:ea typeface="Calibri" panose="020F0502020204030204" pitchFamily="34" charset="0"/>
                        </a:rPr>
                        <a:t>You can use oral PrEP throughout pregnancy and breastfeeding. </a:t>
                      </a:r>
                      <a:endParaRPr lang="en-US" sz="1800" dirty="0">
                        <a:effectLst/>
                        <a:latin typeface="Calibri"/>
                        <a:ea typeface="Calibri" panose="020F0502020204030204" pitchFamily="34" charset="0"/>
                      </a:endParaRPr>
                    </a:p>
                    <a:p>
                      <a:pPr marL="0" marR="0">
                        <a:lnSpc>
                          <a:spcPct val="100000"/>
                        </a:lnSpc>
                        <a:spcBef>
                          <a:spcPts val="0"/>
                        </a:spcBef>
                        <a:spcAft>
                          <a:spcPts val="0"/>
                        </a:spcAft>
                      </a:pPr>
                      <a:endParaRPr lang="en-US" sz="1800" b="1" dirty="0">
                        <a:solidFill>
                          <a:srgbClr val="000000"/>
                        </a:solidFill>
                        <a:effectLst/>
                        <a:latin typeface="Calibri"/>
                        <a:ea typeface="Calibri" panose="020F0502020204030204" pitchFamily="34" charset="0"/>
                      </a:endParaRPr>
                    </a:p>
                    <a:p>
                      <a:pPr marL="0" marR="0">
                        <a:lnSpc>
                          <a:spcPct val="100000"/>
                        </a:lnSpc>
                        <a:spcBef>
                          <a:spcPts val="0"/>
                        </a:spcBef>
                        <a:spcAft>
                          <a:spcPts val="0"/>
                        </a:spcAft>
                      </a:pPr>
                      <a:r>
                        <a:rPr lang="en-US" sz="1800" b="1" dirty="0">
                          <a:solidFill>
                            <a:srgbClr val="000000"/>
                          </a:solidFill>
                          <a:effectLst/>
                          <a:latin typeface="Calibri"/>
                          <a:ea typeface="Calibri" panose="020F0502020204030204" pitchFamily="34" charset="0"/>
                        </a:rPr>
                        <a:t>Note to providers: </a:t>
                      </a:r>
                    </a:p>
                    <a:p>
                      <a:pPr marL="285750" marR="0" indent="-285750">
                        <a:lnSpc>
                          <a:spcPct val="100000"/>
                        </a:lnSpc>
                        <a:spcBef>
                          <a:spcPts val="0"/>
                        </a:spcBef>
                        <a:spcAft>
                          <a:spcPts val="0"/>
                        </a:spcAft>
                        <a:buFont typeface="Arial" panose="020B0604020202020204" pitchFamily="34" charset="0"/>
                        <a:buChar char="•"/>
                      </a:pPr>
                      <a:r>
                        <a:rPr lang="en-US" sz="1800" dirty="0">
                          <a:solidFill>
                            <a:srgbClr val="000000"/>
                          </a:solidFill>
                          <a:effectLst/>
                          <a:latin typeface="Calibri"/>
                          <a:ea typeface="Calibri" panose="020F0502020204030204" pitchFamily="34" charset="0"/>
                        </a:rPr>
                        <a:t>Assess fertility intentions and offer family planning, as appropriate.</a:t>
                      </a:r>
                      <a:endParaRPr lang="en-US" sz="1800" dirty="0">
                        <a:effectLst/>
                        <a:latin typeface="Calibri"/>
                        <a:ea typeface="Calibri" panose="020F0502020204030204" pitchFamily="34" charset="0"/>
                      </a:endParaRPr>
                    </a:p>
                    <a:p>
                      <a:pPr marL="285750" marR="0" indent="-285750">
                        <a:lnSpc>
                          <a:spcPct val="100000"/>
                        </a:lnSpc>
                        <a:spcBef>
                          <a:spcPts val="0"/>
                        </a:spcBef>
                        <a:spcAft>
                          <a:spcPts val="0"/>
                        </a:spcAft>
                        <a:buFont typeface="Arial" panose="020B0604020202020204" pitchFamily="34" charset="0"/>
                        <a:buChar char="•"/>
                      </a:pPr>
                      <a:r>
                        <a:rPr lang="en-US" sz="1800" dirty="0">
                          <a:solidFill>
                            <a:srgbClr val="000000"/>
                          </a:solidFill>
                          <a:effectLst/>
                          <a:latin typeface="Calibri"/>
                          <a:ea typeface="Calibri" panose="020F0502020204030204" pitchFamily="34" charset="0"/>
                        </a:rPr>
                        <a:t>Offer oral PrEP to people who are pregnant or breastfeeding who have high likelihood of HIV acquisition as a priority after all the risks and benefits have been explained to the client.</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888350766"/>
                  </a:ext>
                </a:extLst>
              </a:tr>
            </a:tbl>
          </a:graphicData>
        </a:graphic>
      </p:graphicFrame>
    </p:spTree>
    <p:extLst>
      <p:ext uri="{BB962C8B-B14F-4D97-AF65-F5344CB8AC3E}">
        <p14:creationId xmlns:p14="http://schemas.microsoft.com/office/powerpoint/2010/main" val="40530499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32783915"/>
              </p:ext>
            </p:extLst>
          </p:nvPr>
        </p:nvGraphicFramePr>
        <p:xfrm>
          <a:off x="1149351" y="1587499"/>
          <a:ext cx="10433049" cy="4822698"/>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8">
                  <a:extLst>
                    <a:ext uri="{9D8B030D-6E8A-4147-A177-3AD203B41FA5}">
                      <a16:colId xmlns:a16="http://schemas.microsoft.com/office/drawing/2014/main" val="2930649413"/>
                    </a:ext>
                  </a:extLst>
                </a:gridCol>
              </a:tblGrid>
              <a:tr h="391777">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704474">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Oral PrEP and other medications </a:t>
                      </a:r>
                      <a:endParaRPr lang="en-US" sz="2000" b="0" dirty="0">
                        <a:effectLst/>
                        <a:latin typeface="Calibri"/>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solidFill>
                            <a:srgbClr val="000000"/>
                          </a:solidFill>
                          <a:effectLst/>
                          <a:latin typeface="Calibri"/>
                          <a:ea typeface="Calibri" panose="020F0502020204030204" pitchFamily="34" charset="0"/>
                        </a:rPr>
                        <a:t>Oral</a:t>
                      </a:r>
                      <a:r>
                        <a:rPr lang="en-US" sz="2000" b="1" dirty="0">
                          <a:solidFill>
                            <a:srgbClr val="000000"/>
                          </a:solidFill>
                          <a:effectLst/>
                          <a:latin typeface="Calibri"/>
                          <a:ea typeface="Calibri" panose="020F0502020204030204" pitchFamily="34" charset="0"/>
                        </a:rPr>
                        <a:t> </a:t>
                      </a:r>
                      <a:r>
                        <a:rPr lang="en-US" sz="2000" dirty="0">
                          <a:solidFill>
                            <a:srgbClr val="000000"/>
                          </a:solidFill>
                          <a:effectLst/>
                          <a:latin typeface="Calibri"/>
                          <a:ea typeface="Calibri" panose="020F0502020204030204" pitchFamily="34" charset="0"/>
                        </a:rPr>
                        <a:t>PrEP is safe and effective. It can be taken with hormonal contraceptives, gender-affirming hormones, and other medications.</a:t>
                      </a:r>
                      <a:endParaRPr lang="en-US" sz="20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420074520"/>
                  </a:ext>
                </a:extLst>
              </a:tr>
              <a:tr h="3518745">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No STI protection other than HIV</a:t>
                      </a:r>
                      <a:endParaRPr lang="en-US" sz="2000" b="0" dirty="0">
                        <a:effectLst/>
                        <a:latin typeface="Calibri"/>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solidFill>
                            <a:srgbClr val="000000"/>
                          </a:solidFill>
                          <a:effectLst/>
                          <a:latin typeface="Calibri"/>
                          <a:ea typeface="Calibri" panose="020F0502020204030204" pitchFamily="34" charset="0"/>
                        </a:rPr>
                        <a:t>Oral</a:t>
                      </a:r>
                      <a:r>
                        <a:rPr lang="en-US" sz="2000" b="1" dirty="0">
                          <a:solidFill>
                            <a:srgbClr val="000000"/>
                          </a:solidFill>
                          <a:effectLst/>
                          <a:latin typeface="Calibri"/>
                          <a:ea typeface="Calibri" panose="020F0502020204030204" pitchFamily="34" charset="0"/>
                        </a:rPr>
                        <a:t> </a:t>
                      </a:r>
                      <a:r>
                        <a:rPr lang="en-US" sz="2000" dirty="0">
                          <a:solidFill>
                            <a:srgbClr val="000000"/>
                          </a:solidFill>
                          <a:effectLst/>
                          <a:latin typeface="Calibri"/>
                          <a:ea typeface="Calibri" panose="020F0502020204030204" pitchFamily="34" charset="0"/>
                        </a:rPr>
                        <a:t>PrEP does not prevent any other STIs. To prevent other STIs, use a condom correctly whenever you have sex. If you </a:t>
                      </a:r>
                      <a:r>
                        <a:rPr lang="en-US" sz="2000" dirty="0">
                          <a:solidFill>
                            <a:srgbClr val="000000"/>
                          </a:solidFill>
                          <a:effectLst/>
                          <a:latin typeface="+mn-lt"/>
                          <a:ea typeface="Calibri" panose="020F0502020204030204" pitchFamily="34" charset="0"/>
                        </a:rPr>
                        <a:t>experience any of the following items, they could be signs that you may have an STI and you should see me or another provider as soon as possible and abstain from sexual contact if you can:</a:t>
                      </a:r>
                      <a:endParaRPr lang="en-US" sz="2000" dirty="0">
                        <a:solidFill>
                          <a:srgbClr val="000000"/>
                        </a:solidFill>
                        <a:effectLst/>
                        <a:latin typeface="Calibri"/>
                        <a:ea typeface="Calibri" panose="020F0502020204030204" pitchFamily="34" charset="0"/>
                      </a:endParaRPr>
                    </a:p>
                    <a:p>
                      <a:pPr marL="342900" marR="0" indent="-342900">
                        <a:lnSpc>
                          <a:spcPct val="115000"/>
                        </a:lnSpc>
                        <a:spcBef>
                          <a:spcPts val="0"/>
                        </a:spcBef>
                        <a:spcAft>
                          <a:spcPts val="0"/>
                        </a:spcAft>
                        <a:buFont typeface="Arial" panose="020B0604020202020204" pitchFamily="34" charset="0"/>
                        <a:buChar char="•"/>
                      </a:pPr>
                      <a:r>
                        <a:rPr lang="en-US" sz="2000" dirty="0">
                          <a:solidFill>
                            <a:srgbClr val="000000"/>
                          </a:solidFill>
                          <a:effectLst/>
                          <a:latin typeface="Calibri"/>
                          <a:ea typeface="Calibri" panose="020F0502020204030204" pitchFamily="34" charset="0"/>
                        </a:rPr>
                        <a:t>bumps, warts, swilling, redness, rash or severe itching on or near your genitals, mouth, or </a:t>
                      </a:r>
                      <a:r>
                        <a:rPr lang="en-US" sz="2000" dirty="0">
                          <a:solidFill>
                            <a:srgbClr val="000000"/>
                          </a:solidFill>
                          <a:effectLst/>
                          <a:latin typeface="+mn-lt"/>
                          <a:ea typeface="Calibri" panose="020F0502020204030204" pitchFamily="34" charset="0"/>
                        </a:rPr>
                        <a:t>anus </a:t>
                      </a:r>
                    </a:p>
                    <a:p>
                      <a:pPr marL="342900" marR="0" indent="-342900">
                        <a:lnSpc>
                          <a:spcPct val="115000"/>
                        </a:lnSpc>
                        <a:spcBef>
                          <a:spcPts val="0"/>
                        </a:spcBef>
                        <a:spcAft>
                          <a:spcPts val="0"/>
                        </a:spcAft>
                        <a:buFont typeface="Arial" panose="020B0604020202020204" pitchFamily="34" charset="0"/>
                        <a:buChar char="•"/>
                      </a:pPr>
                      <a:r>
                        <a:rPr lang="en-US" sz="2000" dirty="0">
                          <a:solidFill>
                            <a:srgbClr val="000000"/>
                          </a:solidFill>
                          <a:effectLst/>
                          <a:latin typeface="+mn-lt"/>
                          <a:ea typeface="Calibri" panose="020F0502020204030204" pitchFamily="34" charset="0"/>
                        </a:rPr>
                        <a:t>discharge from the penis or discharge from the vagina that has a bad odor, causes irritation or is a different color/amount than usual or bleeding that is not your period </a:t>
                      </a:r>
                      <a:endParaRPr lang="en-US" sz="20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888350766"/>
                  </a:ext>
                </a:extLst>
              </a:tr>
            </a:tbl>
          </a:graphicData>
        </a:graphic>
      </p:graphicFrame>
    </p:spTree>
    <p:extLst>
      <p:ext uri="{BB962C8B-B14F-4D97-AF65-F5344CB8AC3E}">
        <p14:creationId xmlns:p14="http://schemas.microsoft.com/office/powerpoint/2010/main" val="32239489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2A6F-C3B8-4CD4-B234-EC0B6D9549FF}"/>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BC4E4C11-91E3-4380-B1E9-7B56D641C2EB}"/>
              </a:ext>
            </a:extLst>
          </p:cNvPr>
          <p:cNvSpPr>
            <a:spLocks noGrp="1"/>
          </p:cNvSpPr>
          <p:nvPr>
            <p:ph idx="1"/>
          </p:nvPr>
        </p:nvSpPr>
        <p:spPr/>
        <p:txBody>
          <a:bodyPr/>
          <a:lstStyle/>
          <a:p>
            <a:pPr marL="0" indent="0">
              <a:buNone/>
            </a:pPr>
            <a:r>
              <a:rPr lang="en-US" b="1" dirty="0">
                <a:cs typeface="Calibri"/>
              </a:rPr>
              <a:t>Counseling messaging on oral PrEP and pregnancy and breastfeeding should include: </a:t>
            </a:r>
          </a:p>
          <a:p>
            <a:pPr marL="0" indent="0">
              <a:buNone/>
            </a:pPr>
            <a:endParaRPr lang="en-US" dirty="0">
              <a:cs typeface="Calibri"/>
            </a:endParaRPr>
          </a:p>
          <a:p>
            <a:pPr marL="514350" indent="-514350">
              <a:buAutoNum type="alphaLcParenR"/>
            </a:pPr>
            <a:r>
              <a:rPr lang="en-US" dirty="0">
                <a:cs typeface="Calibri"/>
              </a:rPr>
              <a:t>Oral PrEP does not prevent pregnancy</a:t>
            </a:r>
          </a:p>
          <a:p>
            <a:pPr marL="514350" indent="-514350">
              <a:buAutoNum type="alphaLcParenR"/>
            </a:pPr>
            <a:r>
              <a:rPr lang="en-US" dirty="0">
                <a:cs typeface="Calibri"/>
              </a:rPr>
              <a:t>Information about where contraception can be received</a:t>
            </a:r>
          </a:p>
          <a:p>
            <a:pPr marL="514350" indent="-514350">
              <a:buAutoNum type="alphaLcParenR"/>
            </a:pPr>
            <a:r>
              <a:rPr lang="en-US" dirty="0">
                <a:cs typeface="Calibri"/>
              </a:rPr>
              <a:t>Oral PrEP can be safely used while pregnant or breastfeeding</a:t>
            </a:r>
          </a:p>
          <a:p>
            <a:pPr marL="514350" indent="-514350">
              <a:buAutoNum type="alphaLcParenR"/>
            </a:pPr>
            <a:r>
              <a:rPr lang="en-US" dirty="0">
                <a:cs typeface="Calibri"/>
              </a:rPr>
              <a:t>All of the above</a:t>
            </a:r>
          </a:p>
          <a:p>
            <a:pPr marL="514350" indent="-514350">
              <a:buAutoNum type="alphaLcParenR"/>
            </a:pPr>
            <a:endParaRPr lang="en-US" dirty="0">
              <a:cs typeface="Calibri"/>
            </a:endParaRPr>
          </a:p>
        </p:txBody>
      </p:sp>
    </p:spTree>
    <p:extLst>
      <p:ext uri="{BB962C8B-B14F-4D97-AF65-F5344CB8AC3E}">
        <p14:creationId xmlns:p14="http://schemas.microsoft.com/office/powerpoint/2010/main" val="117698060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8F88-CC0C-4DBC-873B-2FFD280AF833}"/>
              </a:ext>
            </a:extLst>
          </p:cNvPr>
          <p:cNvSpPr>
            <a:spLocks noGrp="1"/>
          </p:cNvSpPr>
          <p:nvPr>
            <p:ph type="title"/>
          </p:nvPr>
        </p:nvSpPr>
        <p:spPr/>
        <p:txBody>
          <a:bodyPr/>
          <a:lstStyle/>
          <a:p>
            <a:r>
              <a:rPr lang="en-US" dirty="0"/>
              <a:t>Poll Question - </a:t>
            </a:r>
            <a:r>
              <a:rPr lang="en-US" u="sng" dirty="0"/>
              <a:t>Answer</a:t>
            </a:r>
          </a:p>
        </p:txBody>
      </p:sp>
      <p:sp>
        <p:nvSpPr>
          <p:cNvPr id="3" name="Content Placeholder 2">
            <a:extLst>
              <a:ext uri="{FF2B5EF4-FFF2-40B4-BE49-F238E27FC236}">
                <a16:creationId xmlns:a16="http://schemas.microsoft.com/office/drawing/2014/main" id="{9964BF90-A094-46DF-85EF-1A57DA004680}"/>
              </a:ext>
            </a:extLst>
          </p:cNvPr>
          <p:cNvSpPr>
            <a:spLocks noGrp="1"/>
          </p:cNvSpPr>
          <p:nvPr>
            <p:ph idx="1"/>
          </p:nvPr>
        </p:nvSpPr>
        <p:spPr/>
        <p:txBody>
          <a:bodyPr/>
          <a:lstStyle/>
          <a:p>
            <a:pPr marL="0" indent="0">
              <a:buNone/>
            </a:pPr>
            <a:r>
              <a:rPr lang="en-US" b="1" dirty="0">
                <a:cs typeface="Calibri"/>
              </a:rPr>
              <a:t>Counseling messaging on oral PrEP and pregnancy and breastfeeding should include: </a:t>
            </a:r>
            <a:endParaRPr lang="en-US" dirty="0">
              <a:cs typeface="Calibri"/>
            </a:endParaRPr>
          </a:p>
          <a:p>
            <a:pPr marL="514350" indent="-514350">
              <a:buAutoNum type="alphaLcParenR"/>
            </a:pPr>
            <a:r>
              <a:rPr lang="en-US" dirty="0">
                <a:cs typeface="Calibri"/>
              </a:rPr>
              <a:t>Oral PrEP does not prevent pregnancy</a:t>
            </a:r>
          </a:p>
          <a:p>
            <a:pPr marL="514350" indent="-514350">
              <a:buAutoNum type="alphaLcParenR"/>
            </a:pPr>
            <a:r>
              <a:rPr lang="en-US" dirty="0">
                <a:cs typeface="Calibri"/>
              </a:rPr>
              <a:t>Information about where contraception can be received</a:t>
            </a:r>
          </a:p>
          <a:p>
            <a:pPr marL="514350" indent="-514350">
              <a:buAutoNum type="alphaLcParenR"/>
            </a:pPr>
            <a:r>
              <a:rPr lang="en-US" dirty="0">
                <a:cs typeface="Calibri"/>
              </a:rPr>
              <a:t>Oral PrEP can be safely used while pregnant or breastfeeding</a:t>
            </a:r>
          </a:p>
          <a:p>
            <a:pPr marL="514350" indent="-514350">
              <a:buAutoNum type="alphaLcParenR"/>
            </a:pPr>
            <a:r>
              <a:rPr lang="en-US" u="sng" dirty="0">
                <a:cs typeface="Calibri"/>
              </a:rPr>
              <a:t>All of the above</a:t>
            </a:r>
          </a:p>
          <a:p>
            <a:pPr marL="514350" indent="-514350">
              <a:buAutoNum type="alphaLcParenR"/>
            </a:pPr>
            <a:endParaRPr lang="en-US" dirty="0">
              <a:cs typeface="Calibri"/>
            </a:endParaRPr>
          </a:p>
        </p:txBody>
      </p:sp>
      <p:sp>
        <p:nvSpPr>
          <p:cNvPr id="5" name="Content Placeholder 2">
            <a:extLst>
              <a:ext uri="{FF2B5EF4-FFF2-40B4-BE49-F238E27FC236}">
                <a16:creationId xmlns:a16="http://schemas.microsoft.com/office/drawing/2014/main" id="{C0F020C8-4290-4DAB-BEE8-284EFEF25DEB}"/>
              </a:ext>
            </a:extLst>
          </p:cNvPr>
          <p:cNvSpPr txBox="1">
            <a:spLocks/>
          </p:cNvSpPr>
          <p:nvPr/>
        </p:nvSpPr>
        <p:spPr bwMode="auto">
          <a:xfrm>
            <a:off x="1073157" y="5243465"/>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85000" lnSpcReduction="2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888" indent="0" defTabSz="685827">
              <a:spcAft>
                <a:spcPts val="0"/>
              </a:spcAft>
              <a:buNone/>
              <a:defRPr/>
            </a:pPr>
            <a:r>
              <a:rPr lang="en-US" sz="2400" spc="-50" dirty="0">
                <a:cs typeface="Calibri"/>
              </a:rPr>
              <a:t>Taking oral PrEP while pregnant or breastfeeding will not hurt the client or their baby, but oral PrEP does not prevent pregnancy. Offer oral PrEP to people who are pregnant or breastfeeding who have high likelihood of HIV acquisition as a priority after all the risks and benefits have been explained to the client.</a:t>
            </a:r>
            <a:endParaRPr lang="en-US" sz="2400" spc="-50" dirty="0">
              <a:ea typeface="+mn-lt"/>
              <a:cs typeface="+mn-lt"/>
            </a:endParaRPr>
          </a:p>
        </p:txBody>
      </p:sp>
    </p:spTree>
    <p:extLst>
      <p:ext uri="{BB962C8B-B14F-4D97-AF65-F5344CB8AC3E}">
        <p14:creationId xmlns:p14="http://schemas.microsoft.com/office/powerpoint/2010/main" val="42839287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434795760"/>
              </p:ext>
            </p:extLst>
          </p:nvPr>
        </p:nvGraphicFramePr>
        <p:xfrm>
          <a:off x="1149351" y="1587501"/>
          <a:ext cx="10433049" cy="3152055"/>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8">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2712889">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Side effects</a:t>
                      </a:r>
                      <a:endParaRPr lang="en-US" sz="2000" b="0" dirty="0">
                        <a:effectLst/>
                        <a:latin typeface="Calibri"/>
                        <a:ea typeface="Calibri" panose="020F0502020204030204" pitchFamily="34" charset="0"/>
                      </a:endParaRPr>
                    </a:p>
                  </a:txBody>
                  <a:tcPr marL="68580" marR="68580" marT="54610" marB="54610"/>
                </a:tc>
                <a:tc>
                  <a:txBody>
                    <a:bodyPr/>
                    <a:lstStyle/>
                    <a:p>
                      <a:pPr marL="0" marR="0">
                        <a:lnSpc>
                          <a:spcPct val="95000"/>
                        </a:lnSpc>
                        <a:spcBef>
                          <a:spcPts val="0"/>
                        </a:spcBef>
                        <a:spcAft>
                          <a:spcPts val="0"/>
                        </a:spcAft>
                      </a:pPr>
                      <a:r>
                        <a:rPr lang="en-US" sz="2000" dirty="0">
                          <a:solidFill>
                            <a:srgbClr val="000000"/>
                          </a:solidFill>
                          <a:effectLst/>
                          <a:latin typeface="Calibri"/>
                          <a:ea typeface="Calibri" panose="020F0502020204030204" pitchFamily="34" charset="0"/>
                        </a:rPr>
                        <a:t>More than 90 percent of people will not experience any side effects. Those who do will experience only mild side effects, including: </a:t>
                      </a:r>
                      <a:endParaRPr lang="en-US" sz="2000" dirty="0">
                        <a:effectLst/>
                        <a:latin typeface="Calibri"/>
                        <a:ea typeface="Calibri" panose="020F0502020204030204" pitchFamily="34" charset="0"/>
                      </a:endParaRPr>
                    </a:p>
                    <a:p>
                      <a:pPr marL="342900" marR="0" lvl="0" indent="-342900">
                        <a:lnSpc>
                          <a:spcPct val="95000"/>
                        </a:lnSpc>
                        <a:spcBef>
                          <a:spcPts val="3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Gastrointestinal symptoms (diarrhea and nausea, decreased appetite, abdominal cramping, and flatulence)</a:t>
                      </a:r>
                    </a:p>
                    <a:p>
                      <a:pPr marL="342900" marR="0" lvl="0" indent="-342900">
                        <a:lnSpc>
                          <a:spcPct val="95000"/>
                        </a:lnSpc>
                        <a:spcBef>
                          <a:spcPts val="3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Dizziness</a:t>
                      </a:r>
                    </a:p>
                    <a:p>
                      <a:pPr marL="342900" marR="0" lvl="0" indent="-342900">
                        <a:lnSpc>
                          <a:spcPct val="95000"/>
                        </a:lnSpc>
                        <a:spcBef>
                          <a:spcPts val="3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Headaches</a:t>
                      </a:r>
                    </a:p>
                    <a:p>
                      <a:pPr marL="0" marR="0">
                        <a:lnSpc>
                          <a:spcPct val="95000"/>
                        </a:lnSpc>
                        <a:spcBef>
                          <a:spcPts val="600"/>
                        </a:spcBef>
                        <a:spcAft>
                          <a:spcPts val="0"/>
                        </a:spcAft>
                      </a:pPr>
                      <a:r>
                        <a:rPr lang="en-US" sz="2000" dirty="0">
                          <a:solidFill>
                            <a:srgbClr val="000000"/>
                          </a:solidFill>
                          <a:effectLst/>
                          <a:latin typeface="Calibri"/>
                          <a:ea typeface="Calibri" panose="020F0502020204030204" pitchFamily="34" charset="0"/>
                        </a:rPr>
                        <a:t>Most of those side effects disappear within one month. However, your health care provider can help you manage them. </a:t>
                      </a:r>
                      <a:endParaRPr lang="en-US" sz="20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2703179908"/>
                  </a:ext>
                </a:extLst>
              </a:tr>
            </a:tbl>
          </a:graphicData>
        </a:graphic>
      </p:graphicFrame>
    </p:spTree>
    <p:extLst>
      <p:ext uri="{BB962C8B-B14F-4D97-AF65-F5344CB8AC3E}">
        <p14:creationId xmlns:p14="http://schemas.microsoft.com/office/powerpoint/2010/main" val="165046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Oral PrEP-Specific Competencies</a:t>
            </a:r>
          </a:p>
        </p:txBody>
      </p:sp>
      <p:sp>
        <p:nvSpPr>
          <p:cNvPr id="3" name="Content Placeholder 2"/>
          <p:cNvSpPr>
            <a:spLocks noGrp="1"/>
          </p:cNvSpPr>
          <p:nvPr>
            <p:ph idx="1"/>
          </p:nvPr>
        </p:nvSpPr>
        <p:spPr/>
        <p:txBody>
          <a:bodyPr>
            <a:normAutofit/>
          </a:bodyPr>
          <a:lstStyle/>
          <a:p>
            <a:pPr marL="0" indent="0">
              <a:buNone/>
            </a:pPr>
            <a:r>
              <a:rPr lang="en-US" sz="2400" b="1" dirty="0"/>
              <a:t>After completing this training, you will be able to:</a:t>
            </a:r>
          </a:p>
          <a:p>
            <a:pPr marL="365773" indent="-365773"/>
            <a:r>
              <a:rPr lang="en-US" sz="2400" dirty="0"/>
              <a:t>Answer essential questions about oral PrEP</a:t>
            </a:r>
          </a:p>
          <a:p>
            <a:pPr marL="365773" indent="-365773"/>
            <a:r>
              <a:rPr lang="en-US" sz="2400" dirty="0"/>
              <a:t>Assess individual exposure to HIV</a:t>
            </a:r>
          </a:p>
          <a:p>
            <a:pPr marL="365773" indent="-365773"/>
            <a:r>
              <a:rPr lang="en-US" sz="2400" dirty="0"/>
              <a:t>Identify candidates who meet the criteria for oral PrEP initiation</a:t>
            </a:r>
          </a:p>
          <a:p>
            <a:pPr marL="365773" indent="-365773"/>
            <a:r>
              <a:rPr lang="en-US" sz="2400" dirty="0"/>
              <a:t>Educate and counsel oral PrEP candidates and users</a:t>
            </a:r>
          </a:p>
          <a:p>
            <a:pPr marL="365773" indent="-365773"/>
            <a:r>
              <a:rPr lang="en-US" sz="2400" dirty="0"/>
              <a:t>Conduct initial and follow-up visits for oral PrEP users</a:t>
            </a:r>
          </a:p>
          <a:p>
            <a:pPr marL="365773" indent="-365773"/>
            <a:r>
              <a:rPr lang="en-US" sz="2400" dirty="0"/>
              <a:t>Utilize oral PrEP monitoring and evaluation tools</a:t>
            </a:r>
          </a:p>
        </p:txBody>
      </p:sp>
    </p:spTree>
    <p:extLst>
      <p:ext uri="{BB962C8B-B14F-4D97-AF65-F5344CB8AC3E}">
        <p14:creationId xmlns:p14="http://schemas.microsoft.com/office/powerpoint/2010/main" val="130439381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endParaRPr lang="en-US" sz="3600" dirty="0">
              <a:solidFill>
                <a:srgbClr val="1F497D"/>
              </a:solidFill>
              <a:latin typeface="Calibri"/>
              <a:cs typeface="Calibri"/>
            </a:endParaRP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761879579"/>
              </p:ext>
            </p:extLst>
          </p:nvPr>
        </p:nvGraphicFramePr>
        <p:xfrm>
          <a:off x="1149351" y="1587500"/>
          <a:ext cx="10433047" cy="432790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3697732">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Other ways to lower exposure to HIV</a:t>
                      </a:r>
                      <a:endParaRPr lang="en-US" sz="2000" b="0" dirty="0">
                        <a:effectLst/>
                        <a:latin typeface="Calibri"/>
                        <a:ea typeface="Calibri" panose="020F0502020204030204" pitchFamily="34" charset="0"/>
                      </a:endParaRPr>
                    </a:p>
                  </a:txBody>
                  <a:tcPr marL="68580" marR="68580" marT="54610" marB="54610"/>
                </a:tc>
                <a:tc>
                  <a:txBody>
                    <a:bodyPr/>
                    <a:lstStyle/>
                    <a:p>
                      <a:pPr marL="0" marR="0">
                        <a:lnSpc>
                          <a:spcPct val="95000"/>
                        </a:lnSpc>
                        <a:spcBef>
                          <a:spcPts val="0"/>
                        </a:spcBef>
                        <a:spcAft>
                          <a:spcPts val="0"/>
                        </a:spcAft>
                      </a:pPr>
                      <a:r>
                        <a:rPr lang="en-US" sz="2000" dirty="0">
                          <a:solidFill>
                            <a:srgbClr val="000000"/>
                          </a:solidFill>
                          <a:effectLst/>
                          <a:latin typeface="Calibri"/>
                          <a:ea typeface="Calibri" panose="020F0502020204030204" pitchFamily="34" charset="0"/>
                        </a:rPr>
                        <a:t>To lower your exposure to HIV:</a:t>
                      </a:r>
                      <a:endParaRPr lang="en-US" sz="2000" dirty="0">
                        <a:effectLst/>
                        <a:latin typeface="Calibri"/>
                        <a:ea typeface="Calibri" panose="020F0502020204030204" pitchFamily="34" charset="0"/>
                      </a:endParaRP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Use condoms and lubricant consistently</a:t>
                      </a: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Access PEP as early within 72 hours as possible if there is a potential exposure to HIV</a:t>
                      </a: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Engage in nonpenetrative sex, including mutual masturbation</a:t>
                      </a: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Receive screening, diagnosis, and treatment for other STIs</a:t>
                      </a: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If in a serodifferent partnership, ensure the partner living with HIV has been on effective ART for at least six months, has an undetectable viral load, and remains adherent to ART</a:t>
                      </a: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Receive voluntary medical male circumcision</a:t>
                      </a: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Reduce your number of sexual partners</a:t>
                      </a: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Access drug harm reduction and treatment services</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26648668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111726535"/>
              </p:ext>
            </p:extLst>
          </p:nvPr>
        </p:nvGraphicFramePr>
        <p:xfrm>
          <a:off x="1149351" y="1587500"/>
          <a:ext cx="10433047" cy="170662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267460">
                <a:tc>
                  <a:txBody>
                    <a:bodyPr/>
                    <a:lstStyle/>
                    <a:p>
                      <a:pPr marL="0" marR="0">
                        <a:lnSpc>
                          <a:spcPct val="115000"/>
                        </a:lnSpc>
                        <a:spcBef>
                          <a:spcPts val="0"/>
                        </a:spcBef>
                        <a:spcAft>
                          <a:spcPts val="0"/>
                        </a:spcAft>
                      </a:pPr>
                      <a:r>
                        <a:rPr lang="en-US" sz="2000" b="0" dirty="0">
                          <a:solidFill>
                            <a:srgbClr val="000000"/>
                          </a:solidFill>
                          <a:effectLst/>
                          <a:latin typeface="Calibri"/>
                          <a:ea typeface="Calibri" panose="020F0502020204030204" pitchFamily="34" charset="0"/>
                        </a:rPr>
                        <a:t>Switching between HIV prevention options</a:t>
                      </a:r>
                      <a:endParaRPr lang="en-US" sz="2000" b="0" dirty="0">
                        <a:effectLst/>
                        <a:latin typeface="Calibri"/>
                        <a:ea typeface="Calibri" panose="020F0502020204030204" pitchFamily="34" charset="0"/>
                      </a:endParaRPr>
                    </a:p>
                  </a:txBody>
                  <a:tcPr marL="68580" marR="68580" marT="54610" marB="54610"/>
                </a:tc>
                <a:tc>
                  <a:txBody>
                    <a:bodyPr/>
                    <a:lstStyle/>
                    <a:p>
                      <a:pPr marL="0" marR="0">
                        <a:lnSpc>
                          <a:spcPct val="95000"/>
                        </a:lnSpc>
                        <a:spcBef>
                          <a:spcPts val="0"/>
                        </a:spcBef>
                        <a:spcAft>
                          <a:spcPts val="0"/>
                        </a:spcAft>
                      </a:pPr>
                      <a:r>
                        <a:rPr lang="en-US" sz="2000" dirty="0">
                          <a:solidFill>
                            <a:srgbClr val="000000"/>
                          </a:solidFill>
                          <a:effectLst/>
                          <a:latin typeface="Calibri"/>
                          <a:ea typeface="Calibri" panose="020F0502020204030204" pitchFamily="34" charset="0"/>
                        </a:rPr>
                        <a:t>It is okay to start oral PrEP and decide later that you want to use another option to prevent HIV infection, like condoms. Many people switch between methods as their needs change. I am here to help you make the best decision for you.</a:t>
                      </a:r>
                      <a:endParaRPr lang="en-US" sz="20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364283087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2A6F-C3B8-4CD4-B234-EC0B6D9549FF}"/>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BC4E4C11-91E3-4380-B1E9-7B56D641C2EB}"/>
              </a:ext>
            </a:extLst>
          </p:cNvPr>
          <p:cNvSpPr>
            <a:spLocks noGrp="1"/>
          </p:cNvSpPr>
          <p:nvPr>
            <p:ph idx="1"/>
          </p:nvPr>
        </p:nvSpPr>
        <p:spPr/>
        <p:txBody>
          <a:bodyPr/>
          <a:lstStyle/>
          <a:p>
            <a:pPr marL="0" indent="0">
              <a:buNone/>
            </a:pPr>
            <a:r>
              <a:rPr lang="en-US" b="1" dirty="0">
                <a:cs typeface="Calibri"/>
              </a:rPr>
              <a:t>Is the following statement true or false? 'It is possible to switch between HIV prevention options.' </a:t>
            </a:r>
          </a:p>
          <a:p>
            <a:pPr marL="514350" indent="-514350">
              <a:buAutoNum type="alphaLcParenR"/>
            </a:pPr>
            <a:r>
              <a:rPr lang="en-US" dirty="0">
                <a:cs typeface="Calibri"/>
              </a:rPr>
              <a:t>True</a:t>
            </a:r>
          </a:p>
          <a:p>
            <a:pPr marL="514350" indent="-514350">
              <a:buAutoNum type="alphaLcParenR"/>
            </a:pPr>
            <a:r>
              <a:rPr lang="en-US" dirty="0">
                <a:cs typeface="Calibri"/>
              </a:rPr>
              <a:t>False</a:t>
            </a:r>
          </a:p>
        </p:txBody>
      </p:sp>
    </p:spTree>
    <p:extLst>
      <p:ext uri="{BB962C8B-B14F-4D97-AF65-F5344CB8AC3E}">
        <p14:creationId xmlns:p14="http://schemas.microsoft.com/office/powerpoint/2010/main" val="23002750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8F88-CC0C-4DBC-873B-2FFD280AF833}"/>
              </a:ext>
            </a:extLst>
          </p:cNvPr>
          <p:cNvSpPr>
            <a:spLocks noGrp="1"/>
          </p:cNvSpPr>
          <p:nvPr>
            <p:ph type="title"/>
          </p:nvPr>
        </p:nvSpPr>
        <p:spPr/>
        <p:txBody>
          <a:bodyPr/>
          <a:lstStyle/>
          <a:p>
            <a:r>
              <a:rPr lang="en-US" dirty="0"/>
              <a:t>Poll Question - </a:t>
            </a:r>
            <a:r>
              <a:rPr lang="en-US" u="sng" dirty="0"/>
              <a:t>Answer</a:t>
            </a:r>
          </a:p>
        </p:txBody>
      </p:sp>
      <p:sp>
        <p:nvSpPr>
          <p:cNvPr id="3" name="Content Placeholder 2">
            <a:extLst>
              <a:ext uri="{FF2B5EF4-FFF2-40B4-BE49-F238E27FC236}">
                <a16:creationId xmlns:a16="http://schemas.microsoft.com/office/drawing/2014/main" id="{9964BF90-A094-46DF-85EF-1A57DA004680}"/>
              </a:ext>
            </a:extLst>
          </p:cNvPr>
          <p:cNvSpPr>
            <a:spLocks noGrp="1"/>
          </p:cNvSpPr>
          <p:nvPr>
            <p:ph idx="1"/>
          </p:nvPr>
        </p:nvSpPr>
        <p:spPr/>
        <p:txBody>
          <a:bodyPr/>
          <a:lstStyle/>
          <a:p>
            <a:pPr marL="0" indent="0">
              <a:buNone/>
            </a:pPr>
            <a:r>
              <a:rPr lang="en-US" b="1" dirty="0">
                <a:ea typeface="+mn-lt"/>
                <a:cs typeface="+mn-lt"/>
              </a:rPr>
              <a:t>Is the following statement true or false? 'It is possible to switch between HIV prevention options.' </a:t>
            </a:r>
            <a:endParaRPr lang="en-US" dirty="0">
              <a:ea typeface="+mn-lt"/>
              <a:cs typeface="+mn-lt"/>
            </a:endParaRPr>
          </a:p>
          <a:p>
            <a:pPr marL="514350" indent="-514350">
              <a:buAutoNum type="alphaLcParenR"/>
            </a:pPr>
            <a:r>
              <a:rPr lang="en-US" u="sng" dirty="0">
                <a:ea typeface="+mn-lt"/>
                <a:cs typeface="+mn-lt"/>
              </a:rPr>
              <a:t>True</a:t>
            </a:r>
          </a:p>
          <a:p>
            <a:pPr marL="514350" indent="-514350">
              <a:buAutoNum type="alphaLcParenR"/>
            </a:pPr>
            <a:r>
              <a:rPr lang="en-US" dirty="0">
                <a:ea typeface="+mn-lt"/>
                <a:cs typeface="+mn-lt"/>
              </a:rPr>
              <a:t>False</a:t>
            </a:r>
            <a:endParaRPr lang="en-US" dirty="0">
              <a:cs typeface="Calibri"/>
            </a:endParaRPr>
          </a:p>
        </p:txBody>
      </p:sp>
      <p:sp>
        <p:nvSpPr>
          <p:cNvPr id="5" name="Content Placeholder 2">
            <a:extLst>
              <a:ext uri="{FF2B5EF4-FFF2-40B4-BE49-F238E27FC236}">
                <a16:creationId xmlns:a16="http://schemas.microsoft.com/office/drawing/2014/main" id="{2EE8351F-07BE-41D2-A58C-D123D0744B61}"/>
              </a:ext>
            </a:extLst>
          </p:cNvPr>
          <p:cNvSpPr txBox="1">
            <a:spLocks/>
          </p:cNvSpPr>
          <p:nvPr/>
        </p:nvSpPr>
        <p:spPr bwMode="auto">
          <a:xfrm>
            <a:off x="1073157" y="5143680"/>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a:spcAft>
                <a:spcPts val="0"/>
              </a:spcAft>
              <a:buNone/>
              <a:defRPr/>
            </a:pPr>
            <a:r>
              <a:rPr lang="en-US" sz="2400" spc="-50" dirty="0">
                <a:cs typeface="Calibri"/>
              </a:rPr>
              <a:t>It is okay for a client to start oral PrEP and decide later that they want to use another option to prevent HIV infection, like condoms. Many people switch between methods as their needs change. The role of the provider is to help the client make the best decision for them.</a:t>
            </a:r>
            <a:endParaRPr lang="en-US" dirty="0">
              <a:cs typeface="Calibri"/>
            </a:endParaRPr>
          </a:p>
        </p:txBody>
      </p:sp>
    </p:spTree>
    <p:extLst>
      <p:ext uri="{BB962C8B-B14F-4D97-AF65-F5344CB8AC3E}">
        <p14:creationId xmlns:p14="http://schemas.microsoft.com/office/powerpoint/2010/main" val="25408442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4126193498"/>
              </p:ext>
            </p:extLst>
          </p:nvPr>
        </p:nvGraphicFramePr>
        <p:xfrm>
          <a:off x="1149351" y="1587500"/>
          <a:ext cx="10433047" cy="3933698"/>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3494532">
                <a:tc>
                  <a:txBody>
                    <a:bodyPr/>
                    <a:lstStyle/>
                    <a:p>
                      <a:pPr marL="0" marR="0">
                        <a:lnSpc>
                          <a:spcPct val="115000"/>
                        </a:lnSpc>
                        <a:spcBef>
                          <a:spcPts val="0"/>
                        </a:spcBef>
                        <a:spcAft>
                          <a:spcPts val="0"/>
                        </a:spcAft>
                      </a:pPr>
                      <a:r>
                        <a:rPr lang="en-US" sz="2000" b="0" dirty="0">
                          <a:solidFill>
                            <a:srgbClr val="000000"/>
                          </a:solidFill>
                          <a:effectLst/>
                          <a:latin typeface="Calibri"/>
                          <a:ea typeface="Times New Roman" panose="02020603050405020304" pitchFamily="18" charset="0"/>
                        </a:rPr>
                        <a:t>Importance of follow-up visits </a:t>
                      </a:r>
                      <a:endParaRPr lang="en-US" sz="2000" b="0" dirty="0">
                        <a:effectLst/>
                        <a:latin typeface="Times New Roman"/>
                        <a:ea typeface="Calibri" panose="020F0502020204030204" pitchFamily="34" charset="0"/>
                      </a:endParaRPr>
                    </a:p>
                  </a:txBody>
                  <a:tcPr marL="68580" marR="68580" marT="54610" marB="54610"/>
                </a:tc>
                <a:tc>
                  <a:txBody>
                    <a:bodyPr/>
                    <a:lstStyle/>
                    <a:p>
                      <a:pPr marL="0" marR="0" fontAlgn="base">
                        <a:lnSpc>
                          <a:spcPct val="95000"/>
                        </a:lnSpc>
                        <a:spcBef>
                          <a:spcPts val="0"/>
                        </a:spcBef>
                        <a:spcAft>
                          <a:spcPts val="0"/>
                        </a:spcAft>
                      </a:pPr>
                      <a:r>
                        <a:rPr lang="en-US" sz="2000" dirty="0">
                          <a:effectLst/>
                          <a:latin typeface="Calibri"/>
                          <a:ea typeface="Times New Roman" panose="02020603050405020304" pitchFamily="18" charset="0"/>
                        </a:rPr>
                        <a:t>It is important that you attend follow-up visits for the following reasons: </a:t>
                      </a:r>
                      <a:endParaRPr lang="en-US" sz="2000" dirty="0">
                        <a:effectLst/>
                        <a:latin typeface="Times New Roman"/>
                        <a:ea typeface="Calibri" panose="020F0502020204030204" pitchFamily="34" charset="0"/>
                      </a:endParaRP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To verify your HIV status and, if positive, be referred for ART. Between now and your next visit if you experience </a:t>
                      </a:r>
                      <a:r>
                        <a:rPr lang="en-US" sz="2000" dirty="0"/>
                        <a:t>sore throat, fever, sweats, swollen glands, mouth ulcers, rash, or muscle aches please contact me or come back here for a follow-up visit.</a:t>
                      </a:r>
                      <a:endParaRPr lang="en-US" sz="2000" dirty="0">
                        <a:solidFill>
                          <a:srgbClr val="000000"/>
                        </a:solidFill>
                        <a:effectLst/>
                        <a:latin typeface="Calibri"/>
                        <a:ea typeface="Calibri" panose="020F0502020204030204" pitchFamily="34" charset="0"/>
                      </a:endParaRP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To reduce your likelihood of drug resistance if you have acquired HIV </a:t>
                      </a:r>
                    </a:p>
                    <a:p>
                      <a:pPr marL="342900" marR="0" lvl="0" indent="-342900">
                        <a:lnSpc>
                          <a:spcPct val="95000"/>
                        </a:lnSpc>
                        <a:spcBef>
                          <a:spcPts val="300"/>
                        </a:spcBef>
                        <a:spcAft>
                          <a:spcPts val="0"/>
                        </a:spcAft>
                        <a:buClr>
                          <a:schemeClr val="tx2"/>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To get support on adherence and managing side effects, and to address other concerns you may have</a:t>
                      </a:r>
                    </a:p>
                    <a:p>
                      <a:pPr marL="0" marR="0" lvl="0" indent="0">
                        <a:lnSpc>
                          <a:spcPct val="95000"/>
                        </a:lnSpc>
                        <a:spcBef>
                          <a:spcPts val="300"/>
                        </a:spcBef>
                        <a:spcAft>
                          <a:spcPts val="0"/>
                        </a:spcAft>
                        <a:buClr>
                          <a:schemeClr val="tx2"/>
                        </a:buClr>
                        <a:buFont typeface="Symbol" panose="05050102010706020507" pitchFamily="18" charset="2"/>
                        <a:buNone/>
                      </a:pPr>
                      <a:r>
                        <a:rPr lang="en-US" sz="2000" dirty="0">
                          <a:solidFill>
                            <a:srgbClr val="000000"/>
                          </a:solidFill>
                          <a:effectLst/>
                          <a:latin typeface="+mn-lt"/>
                          <a:ea typeface="Calibri" panose="020F0502020204030204" pitchFamily="34" charset="0"/>
                        </a:rPr>
                        <a:t>Do you have any upcoming travel, or do you anticipate any other challenges with coming back for regular visits that we can discuss and maybe I can help you make a plan for?</a:t>
                      </a:r>
                      <a:endParaRPr lang="en-US" sz="2000" dirty="0">
                        <a:solidFill>
                          <a:srgbClr val="000000"/>
                        </a:solidFill>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261747492"/>
                  </a:ext>
                </a:extLst>
              </a:tr>
            </a:tbl>
          </a:graphicData>
        </a:graphic>
      </p:graphicFrame>
    </p:spTree>
    <p:extLst>
      <p:ext uri="{BB962C8B-B14F-4D97-AF65-F5344CB8AC3E}">
        <p14:creationId xmlns:p14="http://schemas.microsoft.com/office/powerpoint/2010/main" val="7879071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538809682"/>
              </p:ext>
            </p:extLst>
          </p:nvPr>
        </p:nvGraphicFramePr>
        <p:xfrm>
          <a:off x="1149351" y="1587500"/>
          <a:ext cx="10433047" cy="413232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267460">
                <a:tc>
                  <a:txBody>
                    <a:bodyPr/>
                    <a:lstStyle/>
                    <a:p>
                      <a:pPr marL="0" marR="0">
                        <a:lnSpc>
                          <a:spcPct val="115000"/>
                        </a:lnSpc>
                        <a:spcBef>
                          <a:spcPts val="0"/>
                        </a:spcBef>
                        <a:spcAft>
                          <a:spcPts val="0"/>
                        </a:spcAft>
                      </a:pPr>
                      <a:r>
                        <a:rPr lang="en-US" sz="2000" b="0" dirty="0">
                          <a:effectLst/>
                          <a:latin typeface="Calibri"/>
                          <a:ea typeface="Calibri" panose="020F0502020204030204" pitchFamily="34" charset="0"/>
                        </a:rPr>
                        <a:t>Missed daily oral </a:t>
                      </a:r>
                      <a:br>
                        <a:rPr lang="en-US" sz="2000" b="0" dirty="0">
                          <a:effectLst/>
                          <a:latin typeface="Calibri"/>
                          <a:ea typeface="Calibri" panose="020F0502020204030204" pitchFamily="34" charset="0"/>
                        </a:rPr>
                      </a:br>
                      <a:r>
                        <a:rPr lang="en-US" sz="2000" b="0" dirty="0">
                          <a:effectLst/>
                          <a:latin typeface="Calibri"/>
                          <a:ea typeface="Calibri" panose="020F0502020204030204" pitchFamily="34" charset="0"/>
                        </a:rPr>
                        <a:t>PrEP dose (ED-PrEP considerations are covered in Module 5)</a:t>
                      </a:r>
                    </a:p>
                  </a:txBody>
                  <a:tcPr marL="68580" marR="68580" marT="54610" marB="54610"/>
                </a:tc>
                <a:tc>
                  <a:txBody>
                    <a:bodyPr/>
                    <a:lstStyle/>
                    <a:p>
                      <a:pPr marL="0" marR="0" lvl="0" indent="0">
                        <a:lnSpc>
                          <a:spcPct val="95000"/>
                        </a:lnSpc>
                        <a:spcBef>
                          <a:spcPts val="300"/>
                        </a:spcBef>
                        <a:spcAft>
                          <a:spcPts val="0"/>
                        </a:spcAft>
                        <a:buClr>
                          <a:schemeClr val="tx2"/>
                        </a:buClr>
                        <a:buFont typeface="Symbol" panose="05050102010706020507" pitchFamily="18" charset="2"/>
                        <a:buNone/>
                      </a:pPr>
                      <a:r>
                        <a:rPr lang="en-US" sz="2000" dirty="0">
                          <a:solidFill>
                            <a:srgbClr val="000000"/>
                          </a:solidFill>
                          <a:effectLst/>
                          <a:latin typeface="Calibri"/>
                          <a:ea typeface="Calibri" panose="020F0502020204030204" pitchFamily="34" charset="0"/>
                        </a:rPr>
                        <a:t>If you forget to take a pill or miss a dose, take it as soon as you remember. For example, if you usually take oral PrEP in the morning but realize at 10 p.m. or the next day that you forgot, it is okay to take your pill then and resume your usual schedule the following morning. If you forget more than once a week, come back here or contact someone here and we can discuss what to do.</a:t>
                      </a:r>
                    </a:p>
                  </a:txBody>
                  <a:tcPr marL="68580" marR="68580" marT="54610" marB="54610"/>
                </a:tc>
                <a:extLst>
                  <a:ext uri="{0D108BD9-81ED-4DB2-BD59-A6C34878D82A}">
                    <a16:rowId xmlns:a16="http://schemas.microsoft.com/office/drawing/2014/main" val="2645407133"/>
                  </a:ext>
                </a:extLst>
              </a:tr>
              <a:tr h="1267460">
                <a:tc>
                  <a:txBody>
                    <a:bodyPr/>
                    <a:lstStyle/>
                    <a:p>
                      <a:pPr marL="0" marR="0">
                        <a:lnSpc>
                          <a:spcPct val="115000"/>
                        </a:lnSpc>
                        <a:spcBef>
                          <a:spcPts val="0"/>
                        </a:spcBef>
                        <a:spcAft>
                          <a:spcPts val="0"/>
                        </a:spcAft>
                      </a:pPr>
                      <a:r>
                        <a:rPr lang="en-US" sz="2000" b="0" dirty="0">
                          <a:effectLst/>
                          <a:latin typeface="Calibri"/>
                          <a:ea typeface="Calibri" panose="020F0502020204030204" pitchFamily="34" charset="0"/>
                        </a:rPr>
                        <a:t>Partner disclosure</a:t>
                      </a:r>
                    </a:p>
                  </a:txBody>
                  <a:tcPr marL="68580" marR="68580" marT="54610" marB="54610"/>
                </a:tc>
                <a:tc>
                  <a:txBody>
                    <a:bodyPr/>
                    <a:lstStyle/>
                    <a:p>
                      <a:pPr marL="0" marR="0" lvl="0" indent="0">
                        <a:lnSpc>
                          <a:spcPct val="95000"/>
                        </a:lnSpc>
                        <a:spcBef>
                          <a:spcPts val="300"/>
                        </a:spcBef>
                        <a:spcAft>
                          <a:spcPts val="0"/>
                        </a:spcAft>
                        <a:buClr>
                          <a:schemeClr val="tx2"/>
                        </a:buClr>
                        <a:buFont typeface="Symbol" panose="05050102010706020507" pitchFamily="18" charset="2"/>
                        <a:buNone/>
                      </a:pPr>
                      <a:r>
                        <a:rPr lang="en-US" sz="2000" dirty="0">
                          <a:solidFill>
                            <a:srgbClr val="000000"/>
                          </a:solidFill>
                          <a:effectLst/>
                          <a:latin typeface="Calibri"/>
                          <a:ea typeface="Calibri" panose="020F0502020204030204" pitchFamily="34" charset="0"/>
                        </a:rPr>
                        <a:t>People have different reasons for sharing or not sharing their oral PrEP use with their partner(s). Generally, those who can disclose their oral PrEP use with their partners are able to use it more effectively. If you’d like, we can discuss your thoughts on sharing or not sharing your oral PrEP use together. If you chose not to tell your partner, we can also discuss your plan if your partner happens to learn about your oral PrEP use.</a:t>
                      </a:r>
                    </a:p>
                  </a:txBody>
                  <a:tcPr marL="68580" marR="68580" marT="54610" marB="54610"/>
                </a:tc>
                <a:extLst>
                  <a:ext uri="{0D108BD9-81ED-4DB2-BD59-A6C34878D82A}">
                    <a16:rowId xmlns:a16="http://schemas.microsoft.com/office/drawing/2014/main" val="4085964360"/>
                  </a:ext>
                </a:extLst>
              </a:tr>
            </a:tbl>
          </a:graphicData>
        </a:graphic>
      </p:graphicFrame>
    </p:spTree>
    <p:extLst>
      <p:ext uri="{BB962C8B-B14F-4D97-AF65-F5344CB8AC3E}">
        <p14:creationId xmlns:p14="http://schemas.microsoft.com/office/powerpoint/2010/main" val="9935195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latin typeface="Calibri"/>
                <a:cs typeface="Calibri"/>
              </a:rPr>
              <a:t>Key Counseling Messages About Oral PrEP</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458970166"/>
              </p:ext>
            </p:extLst>
          </p:nvPr>
        </p:nvGraphicFramePr>
        <p:xfrm>
          <a:off x="1149351" y="1587500"/>
          <a:ext cx="10433047" cy="474065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b="1" dirty="0">
                          <a:solidFill>
                            <a:schemeClr val="bg1"/>
                          </a:solidFill>
                          <a:effectLst/>
                        </a:rPr>
                        <a:t>Topic</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ts val="0"/>
                        </a:spcBef>
                        <a:spcAft>
                          <a:spcPts val="0"/>
                        </a:spcAft>
                      </a:pPr>
                      <a:r>
                        <a:rPr lang="en-US" sz="2000" b="1" dirty="0">
                          <a:solidFill>
                            <a:schemeClr val="bg1"/>
                          </a:solidFill>
                          <a:effectLst/>
                        </a:rPr>
                        <a:t>Key Messages	</a:t>
                      </a:r>
                      <a:endParaRPr lang="en-US" sz="20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267460">
                <a:tc>
                  <a:txBody>
                    <a:bodyPr/>
                    <a:lstStyle/>
                    <a:p>
                      <a:pPr marL="0" marR="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 Discontinuing PrEP 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As we already discussed, oral PrEP use is typically not for life. How long you use oral PrEP</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may vary, and you may start and stop oral PrEP depending on potential HIV exposures during different periods of your life, including changes in your relationships or behaviors.</a:t>
                      </a:r>
                      <a:r>
                        <a:rPr lang="en-US" sz="2000" dirty="0">
                          <a:effectLst/>
                          <a:latin typeface="Calibri" panose="020F0502020204030204" pitchFamily="34" charset="0"/>
                          <a:ea typeface="Calibri" panose="020F0502020204030204" pitchFamily="34" charset="0"/>
                          <a:cs typeface="Calibri" panose="020F0502020204030204" pitchFamily="34" charset="0"/>
                        </a:rPr>
                        <a:t> Ideally, if you want to stop oral PrEP use indefinitely, you will let me know. If you decide to restart PrEP later, you can always come back, and we can discuss that.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Note: Providers, be sure to inform clients about any post-exposure use of oral PrEP that is needed for their chosen method to effectively stop oral PrEP use. E</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ncourage ongoing links to appropriate HIV prevention and contraceptive services, as well as the use of other HIV prevention strategies, as needed. Clients with hepatitis B infection should be referred to relevant management/treatment services since stopping oral PrEP may have implications for management of hepatitis B infection.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175036124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en-US" dirty="0"/>
              <a:t>Section Divider #4</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6751134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647-ABC8-480A-B882-C21B3CC89806}"/>
              </a:ext>
            </a:extLst>
          </p:cNvPr>
          <p:cNvSpPr>
            <a:spLocks noGrp="1"/>
          </p:cNvSpPr>
          <p:nvPr>
            <p:ph type="title"/>
          </p:nvPr>
        </p:nvSpPr>
        <p:spPr/>
        <p:txBody>
          <a:bodyPr/>
          <a:lstStyle/>
          <a:p>
            <a:r>
              <a:rPr lang="en-US" sz="3600" dirty="0">
                <a:latin typeface="Calibri"/>
                <a:cs typeface="Calibri"/>
              </a:rPr>
              <a:t>In-person Role Play: </a:t>
            </a:r>
            <a:br>
              <a:rPr lang="en-US" sz="3600" dirty="0">
                <a:latin typeface="Calibri"/>
                <a:cs typeface="Calibri"/>
              </a:rPr>
            </a:br>
            <a:r>
              <a:rPr lang="en-US" sz="3600" dirty="0">
                <a:latin typeface="Calibri"/>
                <a:cs typeface="Calibri"/>
              </a:rPr>
              <a:t>Screening and Counseling (40 minutes)</a:t>
            </a:r>
          </a:p>
        </p:txBody>
      </p:sp>
      <p:sp>
        <p:nvSpPr>
          <p:cNvPr id="3" name="Content Placeholder 2">
            <a:extLst>
              <a:ext uri="{FF2B5EF4-FFF2-40B4-BE49-F238E27FC236}">
                <a16:creationId xmlns:a16="http://schemas.microsoft.com/office/drawing/2014/main" id="{0F61C03D-0F6F-46D5-922F-30E8AB9AFB4C}"/>
              </a:ext>
            </a:extLst>
          </p:cNvPr>
          <p:cNvSpPr>
            <a:spLocks noGrp="1"/>
          </p:cNvSpPr>
          <p:nvPr>
            <p:ph idx="1"/>
          </p:nvPr>
        </p:nvSpPr>
        <p:spPr/>
        <p:txBody>
          <a:bodyPr>
            <a:normAutofit fontScale="92500" lnSpcReduction="20000"/>
          </a:bodyPr>
          <a:lstStyle/>
          <a:p>
            <a:pPr>
              <a:lnSpc>
                <a:spcPct val="120000"/>
              </a:lnSpc>
              <a:spcBef>
                <a:spcPts val="0"/>
              </a:spcBef>
            </a:pPr>
            <a:r>
              <a:rPr lang="en-US" sz="1600" dirty="0"/>
              <a:t>Now I will break you into pairs to role-play the scenarios.</a:t>
            </a:r>
            <a:endParaRPr lang="en-US" sz="1600" dirty="0">
              <a:cs typeface="Calibri"/>
            </a:endParaRPr>
          </a:p>
          <a:p>
            <a:pPr marL="556915" lvl="1" indent="-214003">
              <a:lnSpc>
                <a:spcPct val="120000"/>
              </a:lnSpc>
              <a:spcBef>
                <a:spcPts val="0"/>
              </a:spcBef>
            </a:pPr>
            <a:r>
              <a:rPr lang="en-US" sz="1600" dirty="0"/>
              <a:t>If your group ends up with three people, two people can share the role of provider once to ensure everyone gets experience using the screening form</a:t>
            </a:r>
            <a:endParaRPr lang="en-US" sz="1600" dirty="0">
              <a:cs typeface="Calibri"/>
            </a:endParaRPr>
          </a:p>
          <a:p>
            <a:pPr>
              <a:lnSpc>
                <a:spcPct val="120000"/>
              </a:lnSpc>
              <a:spcBef>
                <a:spcPts val="0"/>
              </a:spcBef>
            </a:pPr>
            <a:r>
              <a:rPr lang="en-US" sz="1600" dirty="0"/>
              <a:t>For the fourth scenario, select who will be the client and the provider. You will switch for the fifth scenario:</a:t>
            </a:r>
            <a:endParaRPr lang="en-US" sz="1600" dirty="0">
              <a:cs typeface="Calibri"/>
            </a:endParaRPr>
          </a:p>
          <a:p>
            <a:pPr marL="556915" lvl="1" indent="-214003">
              <a:lnSpc>
                <a:spcPct val="120000"/>
              </a:lnSpc>
              <a:spcBef>
                <a:spcPts val="0"/>
              </a:spcBef>
            </a:pPr>
            <a:r>
              <a:rPr lang="en-US" sz="1600" dirty="0"/>
              <a:t>Client–will use the scenario to help them answer the questions, if asked something not in the scenario, it can be made up</a:t>
            </a:r>
            <a:endParaRPr lang="en-US" sz="1600" dirty="0">
              <a:cs typeface="Calibri"/>
            </a:endParaRPr>
          </a:p>
          <a:p>
            <a:pPr marL="556915" lvl="1" indent="-214003">
              <a:lnSpc>
                <a:spcPct val="120000"/>
              </a:lnSpc>
              <a:spcBef>
                <a:spcPts val="0"/>
              </a:spcBef>
            </a:pPr>
            <a:r>
              <a:rPr lang="en-US" sz="1600" dirty="0"/>
              <a:t>Provider–will use the screening form to help them screen the client to start PrEP </a:t>
            </a:r>
            <a:r>
              <a:rPr lang="en-US" sz="1600" b="1" dirty="0"/>
              <a:t>while also providing the counseling messages we have discussed</a:t>
            </a:r>
            <a:endParaRPr lang="en-US" sz="1600" dirty="0">
              <a:cs typeface="Calibri"/>
            </a:endParaRPr>
          </a:p>
          <a:p>
            <a:pPr>
              <a:lnSpc>
                <a:spcPct val="120000"/>
              </a:lnSpc>
              <a:spcBef>
                <a:spcPts val="0"/>
              </a:spcBef>
            </a:pPr>
            <a:r>
              <a:rPr lang="en-US" sz="1600" b="1" dirty="0">
                <a:ea typeface="+mn-lt"/>
                <a:cs typeface="+mn-lt"/>
              </a:rPr>
              <a:t>Notes for providers:</a:t>
            </a:r>
          </a:p>
          <a:p>
            <a:pPr marL="556915" lvl="1" indent="-214003">
              <a:lnSpc>
                <a:spcPct val="120000"/>
              </a:lnSpc>
              <a:spcBef>
                <a:spcPts val="0"/>
              </a:spcBef>
            </a:pPr>
            <a:r>
              <a:rPr lang="en-US" sz="1600" dirty="0">
                <a:ea typeface="+mn-lt"/>
                <a:cs typeface="+mn-lt"/>
              </a:rPr>
              <a:t>Assume the client has already tested negative for HIV.</a:t>
            </a:r>
          </a:p>
          <a:p>
            <a:pPr marL="556915" lvl="1" indent="-214003">
              <a:lnSpc>
                <a:spcPct val="120000"/>
              </a:lnSpc>
              <a:spcBef>
                <a:spcPts val="0"/>
              </a:spcBef>
            </a:pPr>
            <a:r>
              <a:rPr lang="en-US" sz="1600" dirty="0">
                <a:ea typeface="+mn-lt"/>
                <a:cs typeface="+mn-lt"/>
              </a:rPr>
              <a:t>You want to make sure you build some rapport with the client and ask them the important information to determine if they meet the criteria for PrEP use. </a:t>
            </a:r>
          </a:p>
          <a:p>
            <a:pPr marL="556915" lvl="1" indent="-214003">
              <a:lnSpc>
                <a:spcPct val="120000"/>
              </a:lnSpc>
              <a:spcBef>
                <a:spcPts val="0"/>
              </a:spcBef>
            </a:pPr>
            <a:r>
              <a:rPr lang="en-US" sz="1600" dirty="0">
                <a:ea typeface="+mn-lt"/>
                <a:cs typeface="+mn-lt"/>
              </a:rPr>
              <a:t>After screening for PrEP, deliver key counseling messages to clients</a:t>
            </a:r>
          </a:p>
          <a:p>
            <a:pPr>
              <a:lnSpc>
                <a:spcPct val="120000"/>
              </a:lnSpc>
              <a:spcBef>
                <a:spcPts val="0"/>
              </a:spcBef>
            </a:pPr>
            <a:r>
              <a:rPr lang="en-US" sz="1600" b="1" dirty="0">
                <a:ea typeface="+mn-lt"/>
                <a:cs typeface="+mn-lt"/>
              </a:rPr>
              <a:t>Notes for clients:</a:t>
            </a:r>
          </a:p>
          <a:p>
            <a:pPr marL="556915" lvl="1" indent="-214003">
              <a:lnSpc>
                <a:spcPct val="120000"/>
              </a:lnSpc>
              <a:spcBef>
                <a:spcPts val="0"/>
              </a:spcBef>
            </a:pPr>
            <a:r>
              <a:rPr lang="en-US" sz="1600" dirty="0">
                <a:ea typeface="+mn-lt"/>
                <a:cs typeface="+mn-lt"/>
              </a:rPr>
              <a:t>Feel free to make up the answers to questions your provider asks that is not covered in the scenario. </a:t>
            </a:r>
          </a:p>
          <a:p>
            <a:pPr marL="556915" lvl="1" indent="-214003">
              <a:lnSpc>
                <a:spcPct val="120000"/>
              </a:lnSpc>
              <a:spcBef>
                <a:spcPts val="0"/>
              </a:spcBef>
            </a:pPr>
            <a:r>
              <a:rPr lang="en-US" sz="1600" dirty="0">
                <a:ea typeface="+mn-lt"/>
                <a:cs typeface="+mn-lt"/>
              </a:rPr>
              <a:t>Make sure you answer so that you meet the criteria for PrEP use.</a:t>
            </a:r>
            <a:endParaRPr lang="en-US" sz="1600" dirty="0"/>
          </a:p>
          <a:p>
            <a:pPr>
              <a:lnSpc>
                <a:spcPct val="120000"/>
              </a:lnSpc>
              <a:spcBef>
                <a:spcPts val="0"/>
              </a:spcBef>
            </a:pPr>
            <a:r>
              <a:rPr lang="en-US" sz="1600" dirty="0">
                <a:ea typeface="+mn-lt"/>
                <a:cs typeface="+mn-lt"/>
              </a:rPr>
              <a:t>You will have 15 minutes to run through the fourth scenario, five minutes to discuss in your group after. Then </a:t>
            </a:r>
            <a:r>
              <a:rPr lang="en-US" sz="1600" u="sng" dirty="0">
                <a:ea typeface="+mn-lt"/>
                <a:cs typeface="+mn-lt"/>
              </a:rPr>
              <a:t>switch roles</a:t>
            </a:r>
            <a:r>
              <a:rPr lang="en-US" sz="1600" dirty="0">
                <a:ea typeface="+mn-lt"/>
                <a:cs typeface="+mn-lt"/>
              </a:rPr>
              <a:t> in your group. You will have 15 minutes to run through fifth scenario and five minutes to discuss in your group after. </a:t>
            </a:r>
          </a:p>
          <a:p>
            <a:pPr>
              <a:lnSpc>
                <a:spcPct val="120000"/>
              </a:lnSpc>
              <a:spcBef>
                <a:spcPts val="0"/>
              </a:spcBef>
            </a:pPr>
            <a:r>
              <a:rPr lang="en-US" sz="1600" dirty="0">
                <a:cs typeface="Calibri"/>
              </a:rPr>
              <a:t>We will come together after running through both scenarios and debrief as a group. </a:t>
            </a:r>
          </a:p>
        </p:txBody>
      </p:sp>
    </p:spTree>
    <p:extLst>
      <p:ext uri="{BB962C8B-B14F-4D97-AF65-F5344CB8AC3E}">
        <p14:creationId xmlns:p14="http://schemas.microsoft.com/office/powerpoint/2010/main" val="373292846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647-ABC8-480A-B882-C21B3CC89806}"/>
              </a:ext>
            </a:extLst>
          </p:cNvPr>
          <p:cNvSpPr>
            <a:spLocks noGrp="1"/>
          </p:cNvSpPr>
          <p:nvPr>
            <p:ph type="title"/>
          </p:nvPr>
        </p:nvSpPr>
        <p:spPr/>
        <p:txBody>
          <a:bodyPr/>
          <a:lstStyle/>
          <a:p>
            <a:r>
              <a:rPr lang="en-US" sz="3600" dirty="0">
                <a:latin typeface="Calibri"/>
                <a:cs typeface="Calibri"/>
              </a:rPr>
              <a:t>Virtual Role Play: </a:t>
            </a:r>
            <a:br>
              <a:rPr lang="en-US" sz="3600" dirty="0">
                <a:latin typeface="Calibri"/>
                <a:cs typeface="Calibri"/>
              </a:rPr>
            </a:br>
            <a:r>
              <a:rPr lang="en-US" sz="3600" dirty="0">
                <a:latin typeface="Calibri"/>
                <a:cs typeface="Calibri"/>
              </a:rPr>
              <a:t>Screening and Counseling (40 minutes)</a:t>
            </a:r>
          </a:p>
        </p:txBody>
      </p:sp>
      <p:sp>
        <p:nvSpPr>
          <p:cNvPr id="3" name="Content Placeholder 2">
            <a:extLst>
              <a:ext uri="{FF2B5EF4-FFF2-40B4-BE49-F238E27FC236}">
                <a16:creationId xmlns:a16="http://schemas.microsoft.com/office/drawing/2014/main" id="{0F61C03D-0F6F-46D5-922F-30E8AB9AFB4C}"/>
              </a:ext>
            </a:extLst>
          </p:cNvPr>
          <p:cNvSpPr>
            <a:spLocks noGrp="1"/>
          </p:cNvSpPr>
          <p:nvPr>
            <p:ph idx="1"/>
          </p:nvPr>
        </p:nvSpPr>
        <p:spPr/>
        <p:txBody>
          <a:bodyPr vert="horz" wrap="square" lIns="91440" tIns="45721" rIns="91440" bIns="45721" numCol="1" anchor="t" anchorCtr="0" compatLnSpc="1">
            <a:prstTxWarp prst="textNoShape">
              <a:avLst/>
            </a:prstTxWarp>
            <a:normAutofit fontScale="92500" lnSpcReduction="10000"/>
          </a:bodyPr>
          <a:lstStyle/>
          <a:p>
            <a:pPr>
              <a:lnSpc>
                <a:spcPct val="100000"/>
              </a:lnSpc>
              <a:spcBef>
                <a:spcPts val="0"/>
              </a:spcBef>
            </a:pPr>
            <a:r>
              <a:rPr lang="en-US" sz="1600" dirty="0"/>
              <a:t>Now I will put you into pairs in breakout rooms to role-play the scenarios. I will copy and paste the scenarios and instructions in the chat. </a:t>
            </a:r>
            <a:endParaRPr lang="en-US" sz="1600" dirty="0">
              <a:cs typeface="Calibri"/>
            </a:endParaRPr>
          </a:p>
          <a:p>
            <a:pPr marL="556915" lvl="1" indent="-214003">
              <a:lnSpc>
                <a:spcPct val="100000"/>
              </a:lnSpc>
              <a:spcBef>
                <a:spcPts val="0"/>
              </a:spcBef>
            </a:pPr>
            <a:r>
              <a:rPr lang="en-US" sz="1600" dirty="0"/>
              <a:t>If your group ends up with three people, two people can share the role of provider once to ensure everyone gets experience using the screening form</a:t>
            </a:r>
            <a:endParaRPr lang="en-US" sz="1600" dirty="0">
              <a:cs typeface="Calibri"/>
            </a:endParaRPr>
          </a:p>
          <a:p>
            <a:pPr>
              <a:lnSpc>
                <a:spcPct val="100000"/>
              </a:lnSpc>
              <a:spcBef>
                <a:spcPts val="0"/>
              </a:spcBef>
            </a:pPr>
            <a:r>
              <a:rPr lang="en-US" sz="1600" dirty="0"/>
              <a:t>For the fourth scenario, select who will be the client and the provider. You will switch for the fifth scenario:</a:t>
            </a:r>
            <a:endParaRPr lang="en-US" sz="1600" dirty="0">
              <a:cs typeface="Calibri"/>
            </a:endParaRPr>
          </a:p>
          <a:p>
            <a:pPr marL="556915" lvl="1" indent="-214003">
              <a:lnSpc>
                <a:spcPct val="100000"/>
              </a:lnSpc>
              <a:spcBef>
                <a:spcPts val="0"/>
              </a:spcBef>
            </a:pPr>
            <a:r>
              <a:rPr lang="en-US" sz="1600" dirty="0"/>
              <a:t>Client–will use the scenario to help them answer the questions, if asked something not in the scenario, it can be made up</a:t>
            </a:r>
            <a:endParaRPr lang="en-US" sz="1600" dirty="0">
              <a:cs typeface="Calibri"/>
            </a:endParaRPr>
          </a:p>
          <a:p>
            <a:pPr marL="556915" lvl="1" indent="-214003">
              <a:lnSpc>
                <a:spcPct val="100000"/>
              </a:lnSpc>
              <a:spcBef>
                <a:spcPts val="0"/>
              </a:spcBef>
            </a:pPr>
            <a:r>
              <a:rPr lang="en-US" sz="1600" dirty="0"/>
              <a:t>Provider–will use the screening form to help them screen the client to start PrEP </a:t>
            </a:r>
            <a:r>
              <a:rPr lang="en-US" sz="1600" b="1" dirty="0"/>
              <a:t>while also providing the counseling messages we have discussed</a:t>
            </a:r>
            <a:endParaRPr lang="en-US" sz="1600" b="1" dirty="0">
              <a:cs typeface="Calibri"/>
            </a:endParaRPr>
          </a:p>
          <a:p>
            <a:pPr>
              <a:lnSpc>
                <a:spcPct val="100000"/>
              </a:lnSpc>
              <a:spcBef>
                <a:spcPts val="0"/>
              </a:spcBef>
            </a:pPr>
            <a:r>
              <a:rPr lang="en-US" sz="1600" b="1" dirty="0">
                <a:ea typeface="+mn-lt"/>
                <a:cs typeface="+mn-lt"/>
              </a:rPr>
              <a:t>Notes for providers:</a:t>
            </a:r>
          </a:p>
          <a:p>
            <a:pPr marL="556915" lvl="1" indent="-214003">
              <a:lnSpc>
                <a:spcPct val="100000"/>
              </a:lnSpc>
              <a:spcBef>
                <a:spcPts val="0"/>
              </a:spcBef>
            </a:pPr>
            <a:r>
              <a:rPr lang="en-US" sz="1600" dirty="0">
                <a:ea typeface="+mn-lt"/>
                <a:cs typeface="+mn-lt"/>
              </a:rPr>
              <a:t>Assume the client has already tested negative for HIV.</a:t>
            </a:r>
          </a:p>
          <a:p>
            <a:pPr marL="556915" lvl="1" indent="-214003">
              <a:lnSpc>
                <a:spcPct val="100000"/>
              </a:lnSpc>
              <a:spcBef>
                <a:spcPts val="0"/>
              </a:spcBef>
            </a:pPr>
            <a:r>
              <a:rPr lang="en-US" sz="1600" dirty="0">
                <a:ea typeface="+mn-lt"/>
                <a:cs typeface="+mn-lt"/>
              </a:rPr>
              <a:t>You want to make sure you build some rapport with the client and ask them the important information to determine if they meet the criteria for PrEP use. </a:t>
            </a:r>
          </a:p>
          <a:p>
            <a:pPr marL="556915" lvl="1" indent="-214003">
              <a:lnSpc>
                <a:spcPct val="100000"/>
              </a:lnSpc>
              <a:spcBef>
                <a:spcPts val="0"/>
              </a:spcBef>
            </a:pPr>
            <a:r>
              <a:rPr lang="en-US" sz="1600" dirty="0">
                <a:ea typeface="+mn-lt"/>
                <a:cs typeface="+mn-lt"/>
              </a:rPr>
              <a:t>After screening for PrEP, deliver key counseling messages to clients</a:t>
            </a:r>
          </a:p>
          <a:p>
            <a:pPr>
              <a:lnSpc>
                <a:spcPct val="100000"/>
              </a:lnSpc>
              <a:spcBef>
                <a:spcPts val="0"/>
              </a:spcBef>
            </a:pPr>
            <a:r>
              <a:rPr lang="en-US" sz="1600" b="1" dirty="0">
                <a:ea typeface="+mn-lt"/>
                <a:cs typeface="+mn-lt"/>
              </a:rPr>
              <a:t>Notes for clients:</a:t>
            </a:r>
          </a:p>
          <a:p>
            <a:pPr marL="556915" lvl="1" indent="-214003">
              <a:lnSpc>
                <a:spcPct val="100000"/>
              </a:lnSpc>
              <a:spcBef>
                <a:spcPts val="0"/>
              </a:spcBef>
            </a:pPr>
            <a:r>
              <a:rPr lang="en-US" sz="1600" dirty="0">
                <a:ea typeface="+mn-lt"/>
                <a:cs typeface="+mn-lt"/>
              </a:rPr>
              <a:t>Feel free to make up the answers to questions your provider asks that is not covered in the scenario. </a:t>
            </a:r>
          </a:p>
          <a:p>
            <a:pPr marL="556915" lvl="1" indent="-214003">
              <a:lnSpc>
                <a:spcPct val="100000"/>
              </a:lnSpc>
              <a:spcBef>
                <a:spcPts val="0"/>
              </a:spcBef>
            </a:pPr>
            <a:r>
              <a:rPr lang="en-US" sz="1600" dirty="0">
                <a:ea typeface="+mn-lt"/>
                <a:cs typeface="+mn-lt"/>
              </a:rPr>
              <a:t>Make sure you answer so that you meet the criteria for PrEP use.</a:t>
            </a:r>
            <a:endParaRPr lang="en-US" sz="1600" dirty="0"/>
          </a:p>
          <a:p>
            <a:pPr>
              <a:lnSpc>
                <a:spcPct val="100000"/>
              </a:lnSpc>
              <a:spcBef>
                <a:spcPts val="0"/>
              </a:spcBef>
            </a:pPr>
            <a:r>
              <a:rPr lang="en-US" sz="1600" dirty="0">
                <a:ea typeface="+mn-lt"/>
                <a:cs typeface="+mn-lt"/>
              </a:rPr>
              <a:t>You will have 15 minutes to run through the fourth scenario, five minutes to discuss in your group after. Then </a:t>
            </a:r>
            <a:r>
              <a:rPr lang="en-US" sz="1600" u="sng" dirty="0">
                <a:ea typeface="+mn-lt"/>
                <a:cs typeface="+mn-lt"/>
              </a:rPr>
              <a:t>switch roles</a:t>
            </a:r>
            <a:r>
              <a:rPr lang="en-US" sz="1600" dirty="0">
                <a:ea typeface="+mn-lt"/>
                <a:cs typeface="+mn-lt"/>
              </a:rPr>
              <a:t> in your group. You will have 15 minutes to run through fifth scenario and five minutes to discuss in your group after. </a:t>
            </a:r>
          </a:p>
          <a:p>
            <a:pPr>
              <a:lnSpc>
                <a:spcPct val="100000"/>
              </a:lnSpc>
              <a:spcBef>
                <a:spcPts val="0"/>
              </a:spcBef>
            </a:pPr>
            <a:r>
              <a:rPr lang="en-US" sz="1600" dirty="0">
                <a:cs typeface="Calibri"/>
              </a:rPr>
              <a:t>We will come together after running through both scenarios and debrief as a group. </a:t>
            </a:r>
          </a:p>
        </p:txBody>
      </p:sp>
    </p:spTree>
    <p:extLst>
      <p:ext uri="{BB962C8B-B14F-4D97-AF65-F5344CB8AC3E}">
        <p14:creationId xmlns:p14="http://schemas.microsoft.com/office/powerpoint/2010/main" val="251447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9AF5-8768-4974-A5F1-CC2F43250E56}"/>
              </a:ext>
            </a:extLst>
          </p:cNvPr>
          <p:cNvSpPr>
            <a:spLocks noGrp="1"/>
          </p:cNvSpPr>
          <p:nvPr>
            <p:ph type="title"/>
          </p:nvPr>
        </p:nvSpPr>
        <p:spPr/>
        <p:txBody>
          <a:bodyPr/>
          <a:lstStyle/>
          <a:p>
            <a:r>
              <a:rPr lang="en-US" dirty="0"/>
              <a:t>Training Background</a:t>
            </a:r>
          </a:p>
        </p:txBody>
      </p:sp>
      <p:sp>
        <p:nvSpPr>
          <p:cNvPr id="3" name="Content Placeholder 2">
            <a:extLst>
              <a:ext uri="{FF2B5EF4-FFF2-40B4-BE49-F238E27FC236}">
                <a16:creationId xmlns:a16="http://schemas.microsoft.com/office/drawing/2014/main" id="{43B04B64-F36A-47FA-9ACA-1DB90FA77548}"/>
              </a:ext>
            </a:extLst>
          </p:cNvPr>
          <p:cNvSpPr>
            <a:spLocks noGrp="1"/>
          </p:cNvSpPr>
          <p:nvPr>
            <p:ph idx="1"/>
          </p:nvPr>
        </p:nvSpPr>
        <p:spPr/>
        <p:txBody>
          <a:bodyPr/>
          <a:lstStyle/>
          <a:p>
            <a:r>
              <a:rPr lang="en-US" dirty="0"/>
              <a:t>This training is meant to provide the comprehensive clinical background providers need in order to implement oral PrEP programming.</a:t>
            </a:r>
          </a:p>
          <a:p>
            <a:r>
              <a:rPr lang="en-US" dirty="0"/>
              <a:t>Providers implementing oral PrEP may also need training on:</a:t>
            </a:r>
          </a:p>
          <a:p>
            <a:pPr lvl="1"/>
            <a:r>
              <a:rPr lang="en-US" dirty="0"/>
              <a:t>Gender and sexuality</a:t>
            </a:r>
          </a:p>
          <a:p>
            <a:pPr lvl="1"/>
            <a:r>
              <a:rPr lang="en-US" dirty="0"/>
              <a:t>Providing first-line support for gender based and intimate partner violence as well as referrals</a:t>
            </a:r>
          </a:p>
          <a:p>
            <a:pPr lvl="1"/>
            <a:r>
              <a:rPr lang="en-US" dirty="0"/>
              <a:t>HIV testing and counseling</a:t>
            </a:r>
          </a:p>
        </p:txBody>
      </p:sp>
    </p:spTree>
    <p:extLst>
      <p:ext uri="{BB962C8B-B14F-4D97-AF65-F5344CB8AC3E}">
        <p14:creationId xmlns:p14="http://schemas.microsoft.com/office/powerpoint/2010/main" val="110991050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46FE-7962-432B-9980-F5FA384593A2}"/>
              </a:ext>
            </a:extLst>
          </p:cNvPr>
          <p:cNvSpPr>
            <a:spLocks noGrp="1"/>
          </p:cNvSpPr>
          <p:nvPr>
            <p:ph type="title"/>
          </p:nvPr>
        </p:nvSpPr>
        <p:spPr/>
        <p:txBody>
          <a:bodyPr/>
          <a:lstStyle/>
          <a:p>
            <a:r>
              <a:rPr lang="en-US" dirty="0"/>
              <a:t>Text to copy into chat if virtual</a:t>
            </a:r>
          </a:p>
        </p:txBody>
      </p:sp>
      <p:sp>
        <p:nvSpPr>
          <p:cNvPr id="3" name="Content Placeholder 2">
            <a:extLst>
              <a:ext uri="{FF2B5EF4-FFF2-40B4-BE49-F238E27FC236}">
                <a16:creationId xmlns:a16="http://schemas.microsoft.com/office/drawing/2014/main" id="{4D923415-CD06-4B6E-8E9D-EA8305B21C1B}"/>
              </a:ext>
            </a:extLst>
          </p:cNvPr>
          <p:cNvSpPr>
            <a:spLocks noGrp="1"/>
          </p:cNvSpPr>
          <p:nvPr>
            <p:ph idx="1"/>
          </p:nvPr>
        </p:nvSpPr>
        <p:spPr/>
        <p:txBody>
          <a:bodyPr>
            <a:normAutofit fontScale="85000" lnSpcReduction="10000"/>
          </a:bodyPr>
          <a:lstStyle/>
          <a:p>
            <a:pPr>
              <a:lnSpc>
                <a:spcPct val="120000"/>
              </a:lnSpc>
              <a:spcBef>
                <a:spcPts val="0"/>
              </a:spcBef>
            </a:pPr>
            <a:r>
              <a:rPr lang="en-US" sz="1400" dirty="0"/>
              <a:t>For the fourth scenario, select who will be the client and the provider. You will switch for the fifth scenario:</a:t>
            </a:r>
            <a:endParaRPr lang="en-US" sz="1400" dirty="0">
              <a:cs typeface="Calibri"/>
            </a:endParaRPr>
          </a:p>
          <a:p>
            <a:pPr marL="556915" lvl="1" indent="-214003">
              <a:lnSpc>
                <a:spcPct val="120000"/>
              </a:lnSpc>
              <a:spcBef>
                <a:spcPts val="0"/>
              </a:spcBef>
            </a:pPr>
            <a:r>
              <a:rPr lang="en-US" sz="1400" dirty="0"/>
              <a:t>Client–will use the scenario to help them answer the questions, if asked something not in the scenario, it can be made up</a:t>
            </a:r>
            <a:endParaRPr lang="en-US" sz="1400" dirty="0">
              <a:cs typeface="Calibri"/>
            </a:endParaRPr>
          </a:p>
          <a:p>
            <a:pPr marL="556915" lvl="1" indent="-214003">
              <a:lnSpc>
                <a:spcPct val="120000"/>
              </a:lnSpc>
              <a:spcBef>
                <a:spcPts val="0"/>
              </a:spcBef>
            </a:pPr>
            <a:r>
              <a:rPr lang="en-US" sz="1400" dirty="0"/>
              <a:t>Provider–will use the screening form to help them screen the client to start PrEP </a:t>
            </a:r>
            <a:r>
              <a:rPr lang="en-US" sz="1400" b="1" dirty="0"/>
              <a:t>while also providing the counseling messages we have discussed</a:t>
            </a:r>
            <a:endParaRPr lang="en-US" sz="1400" dirty="0">
              <a:cs typeface="Calibri"/>
            </a:endParaRPr>
          </a:p>
          <a:p>
            <a:pPr>
              <a:lnSpc>
                <a:spcPct val="120000"/>
              </a:lnSpc>
              <a:spcBef>
                <a:spcPts val="0"/>
              </a:spcBef>
            </a:pPr>
            <a:r>
              <a:rPr lang="en-US" sz="1400" b="1" dirty="0">
                <a:ea typeface="+mn-lt"/>
                <a:cs typeface="+mn-lt"/>
              </a:rPr>
              <a:t>Notes for providers:</a:t>
            </a:r>
          </a:p>
          <a:p>
            <a:pPr marL="556915" lvl="1" indent="-214003">
              <a:lnSpc>
                <a:spcPct val="120000"/>
              </a:lnSpc>
              <a:spcBef>
                <a:spcPts val="0"/>
              </a:spcBef>
            </a:pPr>
            <a:r>
              <a:rPr lang="en-US" sz="1400" dirty="0">
                <a:ea typeface="+mn-lt"/>
                <a:cs typeface="+mn-lt"/>
              </a:rPr>
              <a:t>Assume the client has already tested negative for HIV.</a:t>
            </a:r>
          </a:p>
          <a:p>
            <a:pPr marL="556915" lvl="1" indent="-214003">
              <a:lnSpc>
                <a:spcPct val="120000"/>
              </a:lnSpc>
              <a:spcBef>
                <a:spcPts val="0"/>
              </a:spcBef>
            </a:pPr>
            <a:r>
              <a:rPr lang="en-US" sz="1400" dirty="0">
                <a:ea typeface="+mn-lt"/>
                <a:cs typeface="+mn-lt"/>
              </a:rPr>
              <a:t>You want to make sure you build some rapport with the client and ask them the important information to determine if they meet the criteria for PrEP use. </a:t>
            </a:r>
          </a:p>
          <a:p>
            <a:pPr marL="556915" lvl="1" indent="-214003">
              <a:lnSpc>
                <a:spcPct val="120000"/>
              </a:lnSpc>
              <a:spcBef>
                <a:spcPts val="0"/>
              </a:spcBef>
            </a:pPr>
            <a:r>
              <a:rPr lang="en-US" sz="1400" dirty="0">
                <a:ea typeface="+mn-lt"/>
                <a:cs typeface="+mn-lt"/>
              </a:rPr>
              <a:t>After screening for PrEP, deliver key counseling messages to clients</a:t>
            </a:r>
          </a:p>
          <a:p>
            <a:pPr>
              <a:lnSpc>
                <a:spcPct val="120000"/>
              </a:lnSpc>
              <a:spcBef>
                <a:spcPts val="0"/>
              </a:spcBef>
            </a:pPr>
            <a:r>
              <a:rPr lang="en-US" sz="1400" b="1" dirty="0">
                <a:ea typeface="+mn-lt"/>
                <a:cs typeface="+mn-lt"/>
              </a:rPr>
              <a:t>Notes for clients:</a:t>
            </a:r>
          </a:p>
          <a:p>
            <a:pPr marL="556915" lvl="1" indent="-214003">
              <a:lnSpc>
                <a:spcPct val="120000"/>
              </a:lnSpc>
              <a:spcBef>
                <a:spcPts val="0"/>
              </a:spcBef>
            </a:pPr>
            <a:r>
              <a:rPr lang="en-US" sz="1400" dirty="0">
                <a:ea typeface="+mn-lt"/>
                <a:cs typeface="+mn-lt"/>
              </a:rPr>
              <a:t>Feel free to make up the answers to questions your provider asks that is not covered in the scenario. </a:t>
            </a:r>
          </a:p>
          <a:p>
            <a:pPr marL="556915" lvl="1" indent="-214003">
              <a:lnSpc>
                <a:spcPct val="120000"/>
              </a:lnSpc>
              <a:spcBef>
                <a:spcPts val="0"/>
              </a:spcBef>
            </a:pPr>
            <a:r>
              <a:rPr lang="en-US" sz="1400" dirty="0">
                <a:ea typeface="+mn-lt"/>
                <a:cs typeface="+mn-lt"/>
              </a:rPr>
              <a:t>Make sure you answer so that you meet the criteria for PrEP use.</a:t>
            </a:r>
            <a:endParaRPr lang="en-US" sz="1400" dirty="0"/>
          </a:p>
          <a:p>
            <a:pPr>
              <a:lnSpc>
                <a:spcPct val="120000"/>
              </a:lnSpc>
              <a:spcBef>
                <a:spcPts val="0"/>
              </a:spcBef>
            </a:pPr>
            <a:r>
              <a:rPr lang="en-US" sz="1400" dirty="0">
                <a:ea typeface="+mn-lt"/>
                <a:cs typeface="+mn-lt"/>
              </a:rPr>
              <a:t>You will have 15 minutes to run through the fourth scenario, five minutes to discuss in your group after. Then </a:t>
            </a:r>
            <a:r>
              <a:rPr lang="en-US" sz="1400" u="sng" dirty="0">
                <a:ea typeface="+mn-lt"/>
                <a:cs typeface="+mn-lt"/>
              </a:rPr>
              <a:t>switch roles</a:t>
            </a:r>
            <a:r>
              <a:rPr lang="en-US" sz="1400" dirty="0">
                <a:ea typeface="+mn-lt"/>
                <a:cs typeface="+mn-lt"/>
              </a:rPr>
              <a:t> in your group. You will have 15 minutes to run through fifth scenario and five minutes to discuss in your group after. </a:t>
            </a:r>
          </a:p>
          <a:p>
            <a:pPr>
              <a:lnSpc>
                <a:spcPct val="120000"/>
              </a:lnSpc>
              <a:spcBef>
                <a:spcPts val="0"/>
              </a:spcBef>
            </a:pPr>
            <a:r>
              <a:rPr lang="en-US" sz="1400" dirty="0">
                <a:cs typeface="Calibri"/>
              </a:rPr>
              <a:t>We will come together after running through both scenarios and debrief as a group. </a:t>
            </a:r>
          </a:p>
          <a:p>
            <a:pPr marL="0" indent="0">
              <a:lnSpc>
                <a:spcPct val="120000"/>
              </a:lnSpc>
              <a:spcBef>
                <a:spcPts val="0"/>
              </a:spcBef>
              <a:buNone/>
            </a:pPr>
            <a:r>
              <a:rPr lang="en-US" sz="1400" dirty="0">
                <a:cs typeface="Calibri"/>
              </a:rPr>
              <a:t>Clinical Scenario 4: </a:t>
            </a:r>
            <a:r>
              <a:rPr lang="en-GB" sz="1400" spc="-41" dirty="0"/>
              <a:t>Anne, a cisgender* female sex worker, is interested in starting oral PrEP. She sometimes uses condoms during sex with commercial clients but never with her long-term partner, whose HIV status is unknown. She had a negative HIV test six months </a:t>
            </a:r>
            <a:r>
              <a:rPr lang="en-GB" sz="1400" spc="-30" dirty="0"/>
              <a:t>ago and wants to avoid HIV acquisition. She is using an injectable hormonal contraceptive </a:t>
            </a:r>
            <a:r>
              <a:rPr lang="en-GB" sz="1400" spc="-41" dirty="0"/>
              <a:t>as she used to forget to take oral contraceptives every day. She has had no potential exposures to HIV in the past two weeks and has been feeling great the past few weeks.</a:t>
            </a:r>
            <a:endParaRPr lang="en-US" sz="1400" dirty="0">
              <a:cs typeface="Calibri"/>
            </a:endParaRPr>
          </a:p>
          <a:p>
            <a:pPr marL="0" indent="0">
              <a:lnSpc>
                <a:spcPct val="120000"/>
              </a:lnSpc>
              <a:spcBef>
                <a:spcPts val="0"/>
              </a:spcBef>
              <a:buNone/>
            </a:pPr>
            <a:r>
              <a:rPr lang="en-US" sz="1400" dirty="0">
                <a:cs typeface="Calibri"/>
              </a:rPr>
              <a:t>Clinical Scenario 5: </a:t>
            </a:r>
            <a:r>
              <a:rPr lang="en-US" sz="1400" dirty="0">
                <a:solidFill>
                  <a:srgbClr val="000000"/>
                </a:solidFill>
              </a:rPr>
              <a:t>Esther is a transgender woman. She is in good health, and her HIV test result is negative. Esther reports that she is in a relationship with a cisgender man who tested HIV negative last year and she also has sex with other people. Esther has had no exposure I the past 14 days but this is uncommon for her as she normally does not use condoms. Esther has heard of PrEP but isn’t sure it is right for her.</a:t>
            </a:r>
            <a:endParaRPr lang="en-US" sz="1400" dirty="0">
              <a:cs typeface="Calibri"/>
            </a:endParaRPr>
          </a:p>
          <a:p>
            <a:pPr>
              <a:lnSpc>
                <a:spcPct val="120000"/>
              </a:lnSpc>
              <a:spcBef>
                <a:spcPts val="0"/>
              </a:spcBef>
            </a:pPr>
            <a:endParaRPr lang="en-US" sz="1400" dirty="0"/>
          </a:p>
        </p:txBody>
      </p:sp>
    </p:spTree>
    <p:extLst>
      <p:ext uri="{BB962C8B-B14F-4D97-AF65-F5344CB8AC3E}">
        <p14:creationId xmlns:p14="http://schemas.microsoft.com/office/powerpoint/2010/main" val="10023116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D3B09-5FFF-4076-9C42-E57B772FA521}"/>
              </a:ext>
            </a:extLst>
          </p:cNvPr>
          <p:cNvSpPr txBox="1"/>
          <p:nvPr/>
        </p:nvSpPr>
        <p:spPr>
          <a:xfrm>
            <a:off x="1145035" y="5892226"/>
            <a:ext cx="10267829" cy="769700"/>
          </a:xfrm>
          <a:prstGeom prst="rect">
            <a:avLst/>
          </a:prstGeom>
          <a:noFill/>
        </p:spPr>
        <p:txBody>
          <a:bodyPr wrap="square" lIns="91440" tIns="45721" rIns="91440" bIns="45721" rtlCol="0" anchor="t">
            <a:spAutoFit/>
          </a:bodyPr>
          <a:lstStyle/>
          <a:p>
            <a:r>
              <a:rPr lang="en-US" sz="1401" dirty="0"/>
              <a:t>*Cisgender is a term used to describe a person whose sense of personal identity and gender corresponds with their sex assigned at birth. E.g., Cisgender women were assigned female sex at birth and identify as women.</a:t>
            </a:r>
          </a:p>
          <a:p>
            <a:endParaRPr lang="en-US" sz="1600" dirty="0"/>
          </a:p>
        </p:txBody>
      </p:sp>
      <p:sp>
        <p:nvSpPr>
          <p:cNvPr id="2" name="Title 1"/>
          <p:cNvSpPr>
            <a:spLocks noGrp="1"/>
          </p:cNvSpPr>
          <p:nvPr>
            <p:ph type="title"/>
          </p:nvPr>
        </p:nvSpPr>
        <p:spPr/>
        <p:txBody>
          <a:bodyPr>
            <a:noAutofit/>
          </a:bodyPr>
          <a:lstStyle/>
          <a:p>
            <a:pPr>
              <a:lnSpc>
                <a:spcPct val="70000"/>
              </a:lnSpc>
            </a:pPr>
            <a:r>
              <a:rPr lang="en-US" sz="3600" dirty="0">
                <a:latin typeface="Calibri"/>
                <a:cs typeface="Calibri"/>
              </a:rPr>
              <a:t>Clinical Scenario 4</a:t>
            </a:r>
          </a:p>
        </p:txBody>
      </p:sp>
      <p:sp>
        <p:nvSpPr>
          <p:cNvPr id="3" name="Content Placeholder 2"/>
          <p:cNvSpPr>
            <a:spLocks noGrp="1"/>
          </p:cNvSpPr>
          <p:nvPr>
            <p:ph idx="1"/>
          </p:nvPr>
        </p:nvSpPr>
        <p:spPr/>
        <p:txBody>
          <a:bodyPr>
            <a:normAutofit/>
          </a:bodyPr>
          <a:lstStyle/>
          <a:p>
            <a:pPr marL="0" indent="0">
              <a:lnSpc>
                <a:spcPct val="110000"/>
              </a:lnSpc>
              <a:spcAft>
                <a:spcPts val="1200"/>
              </a:spcAft>
              <a:buNone/>
            </a:pPr>
            <a:r>
              <a:rPr lang="en-GB" sz="2601" spc="-41" dirty="0">
                <a:latin typeface="+mj-lt"/>
              </a:rPr>
              <a:t>Anne, a cisgender* female sex worker, is interested in starting oral PrEP. She sometimes uses condoms during sex with commercial clients but never with her long-term partner, whose HIV status is unknown. She had a negative HIV test six months </a:t>
            </a:r>
            <a:r>
              <a:rPr lang="en-GB" sz="2601" spc="-30" dirty="0">
                <a:latin typeface="+mj-lt"/>
              </a:rPr>
              <a:t>ago and wants to avoid HIV acquisition. She is using an injectable hormonal contraceptive </a:t>
            </a:r>
            <a:r>
              <a:rPr lang="en-GB" sz="2601" spc="-41" dirty="0">
                <a:latin typeface="+mj-lt"/>
              </a:rPr>
              <a:t>as she used to forget to take oral contraceptives every day. She has had no potential exposures to HIV in the past two weeks and has been feeling great the past few weeks.</a:t>
            </a:r>
          </a:p>
        </p:txBody>
      </p:sp>
    </p:spTree>
    <p:extLst>
      <p:ext uri="{BB962C8B-B14F-4D97-AF65-F5344CB8AC3E}">
        <p14:creationId xmlns:p14="http://schemas.microsoft.com/office/powerpoint/2010/main" val="18129294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37D4-2D98-4E3D-958A-FD8309976D7B}"/>
              </a:ext>
            </a:extLst>
          </p:cNvPr>
          <p:cNvSpPr>
            <a:spLocks noGrp="1"/>
          </p:cNvSpPr>
          <p:nvPr>
            <p:ph type="title"/>
          </p:nvPr>
        </p:nvSpPr>
        <p:spPr/>
        <p:txBody>
          <a:bodyPr/>
          <a:lstStyle/>
          <a:p>
            <a:r>
              <a:rPr lang="en-US" sz="3600" dirty="0">
                <a:latin typeface="Calibri"/>
                <a:cs typeface="Calibri"/>
              </a:rPr>
              <a:t>Clinical Scenario 5</a:t>
            </a:r>
          </a:p>
        </p:txBody>
      </p:sp>
      <p:sp>
        <p:nvSpPr>
          <p:cNvPr id="3" name="Content Placeholder 2">
            <a:extLst>
              <a:ext uri="{FF2B5EF4-FFF2-40B4-BE49-F238E27FC236}">
                <a16:creationId xmlns:a16="http://schemas.microsoft.com/office/drawing/2014/main" id="{072D9908-FD12-4B4F-89F8-FBFE722F0C08}"/>
              </a:ext>
            </a:extLst>
          </p:cNvPr>
          <p:cNvSpPr>
            <a:spLocks noGrp="1"/>
          </p:cNvSpPr>
          <p:nvPr>
            <p:ph idx="1"/>
          </p:nvPr>
        </p:nvSpPr>
        <p:spPr/>
        <p:txBody>
          <a:bodyPr>
            <a:normAutofit/>
          </a:bodyPr>
          <a:lstStyle/>
          <a:p>
            <a:pPr marL="0" indent="0">
              <a:buNone/>
            </a:pPr>
            <a:r>
              <a:rPr lang="en-US" sz="2601" dirty="0">
                <a:solidFill>
                  <a:srgbClr val="000000"/>
                </a:solidFill>
                <a:latin typeface="+mj-lt"/>
              </a:rPr>
              <a:t>Esther is a transgender woman. She is in good health, and her HIV test result is negative. Esther reports that she is in a relationship with a cisgender man who tested HIV negative last year and she also has sex with other people. Esther has had no exposure I the past 14 days but this is uncommon for her as she normally does not use condoms. Esther has heard of PrEP but isn’t sure it is right for her.</a:t>
            </a:r>
            <a:endParaRPr lang="en-US" dirty="0"/>
          </a:p>
        </p:txBody>
      </p:sp>
    </p:spTree>
    <p:extLst>
      <p:ext uri="{BB962C8B-B14F-4D97-AF65-F5344CB8AC3E}">
        <p14:creationId xmlns:p14="http://schemas.microsoft.com/office/powerpoint/2010/main" val="382225656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a:cs typeface="Calibri"/>
              </a:rPr>
              <a:t>Clinical Scenario 4 Role-Play Debrief </a:t>
            </a:r>
            <a:br>
              <a:rPr lang="en-US" sz="3600" dirty="0">
                <a:latin typeface="Calibri"/>
                <a:cs typeface="Calibri"/>
              </a:rPr>
            </a:br>
            <a:r>
              <a:rPr lang="en-US" sz="3600" dirty="0">
                <a:latin typeface="Calibri"/>
                <a:cs typeface="Calibri"/>
              </a:rPr>
              <a:t>(10 minutes)</a:t>
            </a:r>
          </a:p>
        </p:txBody>
      </p:sp>
      <p:sp>
        <p:nvSpPr>
          <p:cNvPr id="3" name="Content Placeholder 2"/>
          <p:cNvSpPr>
            <a:spLocks noGrp="1"/>
          </p:cNvSpPr>
          <p:nvPr>
            <p:ph idx="1"/>
          </p:nvPr>
        </p:nvSpPr>
        <p:spPr>
          <a:xfrm>
            <a:off x="6096000" y="1769360"/>
            <a:ext cx="5486403" cy="4356804"/>
          </a:xfrm>
        </p:spPr>
        <p:txBody>
          <a:bodyPr>
            <a:normAutofit fontScale="92500"/>
          </a:bodyPr>
          <a:lstStyle/>
          <a:p>
            <a:pPr marL="365773" indent="-365773">
              <a:lnSpc>
                <a:spcPct val="120000"/>
              </a:lnSpc>
              <a:spcBef>
                <a:spcPts val="0"/>
              </a:spcBef>
            </a:pPr>
            <a:r>
              <a:rPr lang="en-GB" sz="2400" spc="-41" dirty="0"/>
              <a:t>Based on the role-play, how would you complete Section 5 of the form? </a:t>
            </a:r>
          </a:p>
          <a:p>
            <a:pPr marL="365773" indent="-365773">
              <a:lnSpc>
                <a:spcPct val="120000"/>
              </a:lnSpc>
              <a:spcBef>
                <a:spcPts val="0"/>
              </a:spcBef>
            </a:pPr>
            <a:r>
              <a:rPr lang="en-GB" sz="2400" spc="-41" dirty="0"/>
              <a:t>How did it feel delivering the </a:t>
            </a:r>
            <a:r>
              <a:rPr lang="en-US" sz="2400" spc="-41" dirty="0"/>
              <a:t>counseling</a:t>
            </a:r>
            <a:r>
              <a:rPr lang="en-GB" sz="2400" spc="-41" dirty="0"/>
              <a:t> messages? Were all the messages relevant for everyone?</a:t>
            </a:r>
          </a:p>
          <a:p>
            <a:pPr marL="365773" indent="-365773">
              <a:lnSpc>
                <a:spcPct val="120000"/>
              </a:lnSpc>
              <a:spcBef>
                <a:spcPts val="0"/>
              </a:spcBef>
            </a:pPr>
            <a:r>
              <a:rPr lang="en-GB" sz="2400" spc="-41" dirty="0"/>
              <a:t>What did you learn by doing this role-play?</a:t>
            </a:r>
            <a:endParaRPr lang="en-US" sz="2400" spc="-41" dirty="0"/>
          </a:p>
          <a:p>
            <a:pPr marL="365773" indent="-365773">
              <a:lnSpc>
                <a:spcPct val="120000"/>
              </a:lnSpc>
              <a:spcBef>
                <a:spcPts val="0"/>
              </a:spcBef>
            </a:pPr>
            <a:r>
              <a:rPr lang="en-GB" sz="2400" spc="-41" dirty="0"/>
              <a:t>What worked best? Why?</a:t>
            </a:r>
            <a:endParaRPr lang="en-US" sz="2400" spc="-41" dirty="0"/>
          </a:p>
          <a:p>
            <a:pPr marL="365773" indent="-365773">
              <a:lnSpc>
                <a:spcPct val="120000"/>
              </a:lnSpc>
              <a:spcBef>
                <a:spcPts val="0"/>
              </a:spcBef>
            </a:pPr>
            <a:r>
              <a:rPr lang="en-GB" sz="2400" spc="-41" dirty="0"/>
              <a:t>What was most challenging? Why?</a:t>
            </a:r>
            <a:endParaRPr lang="en-US" sz="2400" spc="-41" dirty="0"/>
          </a:p>
          <a:p>
            <a:pPr marL="365773" indent="-365773">
              <a:lnSpc>
                <a:spcPct val="120000"/>
              </a:lnSpc>
              <a:spcBef>
                <a:spcPts val="0"/>
              </a:spcBef>
            </a:pPr>
            <a:r>
              <a:rPr lang="en-GB" sz="2400" spc="-41" dirty="0"/>
              <a:t>How could you address the challenges? What strategies would you use?</a:t>
            </a:r>
            <a:endParaRPr lang="en-US" sz="2400" spc="-41" dirty="0"/>
          </a:p>
        </p:txBody>
      </p:sp>
      <p:sp>
        <p:nvSpPr>
          <p:cNvPr id="7" name="Content Placeholder 2">
            <a:extLst>
              <a:ext uri="{FF2B5EF4-FFF2-40B4-BE49-F238E27FC236}">
                <a16:creationId xmlns:a16="http://schemas.microsoft.com/office/drawing/2014/main" id="{9DD894C6-1872-4BF2-889E-B75B2674C864}"/>
              </a:ext>
            </a:extLst>
          </p:cNvPr>
          <p:cNvSpPr txBox="1">
            <a:spLocks/>
          </p:cNvSpPr>
          <p:nvPr/>
        </p:nvSpPr>
        <p:spPr bwMode="auto">
          <a:xfrm>
            <a:off x="1200155" y="1769360"/>
            <a:ext cx="4895846" cy="43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257185" indent="-25718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34" indent="-214321" algn="l" rtl="0" eaLnBrk="1" fontAlgn="base" hangingPunct="1">
              <a:lnSpc>
                <a:spcPct val="95000"/>
              </a:lnSpc>
              <a:spcBef>
                <a:spcPts val="601"/>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84" indent="-171456" algn="l" rtl="0" eaLnBrk="1" fontAlgn="base" hangingPunct="1">
              <a:lnSpc>
                <a:spcPct val="95000"/>
              </a:lnSpc>
              <a:spcBef>
                <a:spcPts val="601"/>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95" indent="-171456" algn="l" rtl="0" eaLnBrk="1" fontAlgn="base" hangingPunct="1">
              <a:lnSpc>
                <a:spcPct val="95000"/>
              </a:lnSpc>
              <a:spcBef>
                <a:spcPts val="601"/>
              </a:spcBef>
              <a:spcAft>
                <a:spcPct val="0"/>
              </a:spcAft>
              <a:buFont typeface="Calibri" panose="020F0502020204030204" pitchFamily="34" charset="0"/>
              <a:buChar char="-"/>
              <a:defRPr sz="1801" kern="1200">
                <a:solidFill>
                  <a:schemeClr val="tx1"/>
                </a:solidFill>
                <a:latin typeface="+mn-lt"/>
                <a:ea typeface="+mn-ea"/>
                <a:cs typeface="+mn-cs"/>
              </a:defRPr>
            </a:lvl4pPr>
            <a:lvl5pPr marL="1543107" indent="-171456" algn="l" rtl="0" eaLnBrk="1" fontAlgn="base" hangingPunct="1">
              <a:lnSpc>
                <a:spcPct val="95000"/>
              </a:lnSpc>
              <a:spcBef>
                <a:spcPts val="601"/>
              </a:spcBef>
              <a:spcAft>
                <a:spcPct val="0"/>
              </a:spcAft>
              <a:buFont typeface="Calibri" panose="020F0502020204030204" pitchFamily="34" charset="0"/>
              <a:buChar char="-"/>
              <a:defRPr sz="1600" kern="1200">
                <a:solidFill>
                  <a:schemeClr val="tx1"/>
                </a:solidFill>
                <a:latin typeface="+mn-lt"/>
                <a:ea typeface="+mn-ea"/>
                <a:cs typeface="+mn-cs"/>
              </a:defRPr>
            </a:lvl5pPr>
            <a:lvl6pPr marL="1886020"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35"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45"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60"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400">
              <a:lnSpc>
                <a:spcPct val="110000"/>
              </a:lnSpc>
              <a:spcAft>
                <a:spcPts val="1200"/>
              </a:spcAft>
              <a:buFont typeface="Arial" panose="020B0604020202020204" pitchFamily="34" charset="0"/>
              <a:buNone/>
            </a:pPr>
            <a:r>
              <a:rPr lang="en-GB" sz="2601" spc="-41" dirty="0">
                <a:latin typeface="+mj-lt"/>
              </a:rPr>
              <a:t>Anne, a cisgender* female sex worker, is interested in starting oral PrEP. She sometimes uses condoms during sex with commercial clients but never with her long-term partner, whose HIV status is unknown. She had a negative HIV test six months </a:t>
            </a:r>
            <a:r>
              <a:rPr lang="en-GB" sz="2601" spc="-30" dirty="0">
                <a:latin typeface="+mj-lt"/>
              </a:rPr>
              <a:t>ago and wants to avoid HIV acquisition. She is using an injectable hormonal contraceptive </a:t>
            </a:r>
            <a:r>
              <a:rPr lang="en-GB" sz="2601" spc="-41" dirty="0">
                <a:latin typeface="+mj-lt"/>
              </a:rPr>
              <a:t>as she used to forget to take oral contraceptives every day. She has had no potential exposures to HIV in the past two weeks and has been feeling great the past few weeks.</a:t>
            </a:r>
          </a:p>
        </p:txBody>
      </p:sp>
    </p:spTree>
    <p:extLst>
      <p:ext uri="{BB962C8B-B14F-4D97-AF65-F5344CB8AC3E}">
        <p14:creationId xmlns:p14="http://schemas.microsoft.com/office/powerpoint/2010/main" val="6330066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a:cs typeface="Calibri"/>
              </a:rPr>
              <a:t>Clinical Scenario 5 Role-Play Debrief</a:t>
            </a:r>
            <a:br>
              <a:rPr lang="en-US" sz="3600" dirty="0">
                <a:latin typeface="Calibri"/>
                <a:cs typeface="Calibri"/>
              </a:rPr>
            </a:br>
            <a:r>
              <a:rPr lang="en-US" sz="3600" dirty="0">
                <a:latin typeface="Calibri"/>
                <a:cs typeface="Calibri"/>
              </a:rPr>
              <a:t>(10 minutes)</a:t>
            </a:r>
          </a:p>
        </p:txBody>
      </p:sp>
      <p:sp>
        <p:nvSpPr>
          <p:cNvPr id="3" name="Content Placeholder 2"/>
          <p:cNvSpPr>
            <a:spLocks noGrp="1"/>
          </p:cNvSpPr>
          <p:nvPr>
            <p:ph idx="1"/>
          </p:nvPr>
        </p:nvSpPr>
        <p:spPr>
          <a:xfrm>
            <a:off x="6096000" y="1769360"/>
            <a:ext cx="5486403" cy="4356804"/>
          </a:xfrm>
        </p:spPr>
        <p:txBody>
          <a:bodyPr>
            <a:normAutofit fontScale="92500" lnSpcReduction="10000"/>
          </a:bodyPr>
          <a:lstStyle/>
          <a:p>
            <a:pPr marL="365773" indent="-365773">
              <a:lnSpc>
                <a:spcPct val="120000"/>
              </a:lnSpc>
              <a:spcBef>
                <a:spcPts val="0"/>
              </a:spcBef>
            </a:pPr>
            <a:r>
              <a:rPr lang="en-GB" sz="2400" spc="-41" dirty="0"/>
              <a:t>Based on the role-play, how would you complete Section 5 of the form? </a:t>
            </a:r>
          </a:p>
          <a:p>
            <a:pPr marL="365773" indent="-365773">
              <a:lnSpc>
                <a:spcPct val="120000"/>
              </a:lnSpc>
              <a:spcBef>
                <a:spcPts val="0"/>
              </a:spcBef>
            </a:pPr>
            <a:r>
              <a:rPr lang="en-GB" sz="2400" spc="-41" dirty="0"/>
              <a:t>How did it feel delivering the counselling messages? Were all the messages relevant for everyone?</a:t>
            </a:r>
          </a:p>
          <a:p>
            <a:pPr marL="365773" indent="-365773">
              <a:lnSpc>
                <a:spcPct val="120000"/>
              </a:lnSpc>
              <a:spcBef>
                <a:spcPts val="0"/>
              </a:spcBef>
            </a:pPr>
            <a:r>
              <a:rPr lang="en-GB" sz="2400" spc="-41" dirty="0"/>
              <a:t>What did you learn by doing this role-play?</a:t>
            </a:r>
            <a:endParaRPr lang="en-US" sz="2400" spc="-41" dirty="0"/>
          </a:p>
          <a:p>
            <a:pPr marL="365773" indent="-365773">
              <a:lnSpc>
                <a:spcPct val="120000"/>
              </a:lnSpc>
              <a:spcBef>
                <a:spcPts val="0"/>
              </a:spcBef>
            </a:pPr>
            <a:r>
              <a:rPr lang="en-GB" sz="2400" spc="-41" dirty="0"/>
              <a:t>What worked best? Why?</a:t>
            </a:r>
            <a:endParaRPr lang="en-US" sz="2400" spc="-41" dirty="0"/>
          </a:p>
          <a:p>
            <a:pPr marL="365773" indent="-365773">
              <a:lnSpc>
                <a:spcPct val="120000"/>
              </a:lnSpc>
              <a:spcBef>
                <a:spcPts val="0"/>
              </a:spcBef>
            </a:pPr>
            <a:r>
              <a:rPr lang="en-GB" sz="2400" spc="-41" dirty="0"/>
              <a:t>What was most challenging? Why?</a:t>
            </a:r>
            <a:endParaRPr lang="en-US" sz="2400" spc="-41" dirty="0"/>
          </a:p>
          <a:p>
            <a:pPr marL="365773" indent="-365773">
              <a:lnSpc>
                <a:spcPct val="120000"/>
              </a:lnSpc>
              <a:spcBef>
                <a:spcPts val="0"/>
              </a:spcBef>
            </a:pPr>
            <a:r>
              <a:rPr lang="en-GB" sz="2400" spc="-41" dirty="0"/>
              <a:t>How could you address the challenges? What strategies would </a:t>
            </a:r>
            <a:br>
              <a:rPr lang="en-GB" sz="2400" spc="-41" dirty="0"/>
            </a:br>
            <a:r>
              <a:rPr lang="en-GB" sz="2400" spc="-41" dirty="0"/>
              <a:t>you use?</a:t>
            </a:r>
            <a:endParaRPr lang="en-US" sz="2400" spc="-41" dirty="0"/>
          </a:p>
        </p:txBody>
      </p:sp>
      <p:sp>
        <p:nvSpPr>
          <p:cNvPr id="8" name="Content Placeholder 2">
            <a:extLst>
              <a:ext uri="{FF2B5EF4-FFF2-40B4-BE49-F238E27FC236}">
                <a16:creationId xmlns:a16="http://schemas.microsoft.com/office/drawing/2014/main" id="{F55C56E0-D2CF-4837-B36A-B2C5B7CADA62}"/>
              </a:ext>
            </a:extLst>
          </p:cNvPr>
          <p:cNvSpPr txBox="1">
            <a:spLocks/>
          </p:cNvSpPr>
          <p:nvPr/>
        </p:nvSpPr>
        <p:spPr bwMode="auto">
          <a:xfrm>
            <a:off x="1200155" y="1769360"/>
            <a:ext cx="4895846" cy="43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257185" indent="-25718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34" indent="-214321" algn="l" rtl="0" eaLnBrk="1" fontAlgn="base" hangingPunct="1">
              <a:lnSpc>
                <a:spcPct val="95000"/>
              </a:lnSpc>
              <a:spcBef>
                <a:spcPts val="601"/>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84" indent="-171456" algn="l" rtl="0" eaLnBrk="1" fontAlgn="base" hangingPunct="1">
              <a:lnSpc>
                <a:spcPct val="95000"/>
              </a:lnSpc>
              <a:spcBef>
                <a:spcPts val="601"/>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95" indent="-171456" algn="l" rtl="0" eaLnBrk="1" fontAlgn="base" hangingPunct="1">
              <a:lnSpc>
                <a:spcPct val="95000"/>
              </a:lnSpc>
              <a:spcBef>
                <a:spcPts val="601"/>
              </a:spcBef>
              <a:spcAft>
                <a:spcPct val="0"/>
              </a:spcAft>
              <a:buFont typeface="Calibri" panose="020F0502020204030204" pitchFamily="34" charset="0"/>
              <a:buChar char="-"/>
              <a:defRPr sz="1801" kern="1200">
                <a:solidFill>
                  <a:schemeClr val="tx1"/>
                </a:solidFill>
                <a:latin typeface="+mn-lt"/>
                <a:ea typeface="+mn-ea"/>
                <a:cs typeface="+mn-cs"/>
              </a:defRPr>
            </a:lvl4pPr>
            <a:lvl5pPr marL="1543107" indent="-171456" algn="l" rtl="0" eaLnBrk="1" fontAlgn="base" hangingPunct="1">
              <a:lnSpc>
                <a:spcPct val="95000"/>
              </a:lnSpc>
              <a:spcBef>
                <a:spcPts val="601"/>
              </a:spcBef>
              <a:spcAft>
                <a:spcPct val="0"/>
              </a:spcAft>
              <a:buFont typeface="Calibri" panose="020F0502020204030204" pitchFamily="34" charset="0"/>
              <a:buChar char="-"/>
              <a:defRPr sz="1600" kern="1200">
                <a:solidFill>
                  <a:schemeClr val="tx1"/>
                </a:solidFill>
                <a:latin typeface="+mn-lt"/>
                <a:ea typeface="+mn-ea"/>
                <a:cs typeface="+mn-cs"/>
              </a:defRPr>
            </a:lvl5pPr>
            <a:lvl6pPr marL="1886020"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35"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45"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60" indent="-171456" algn="l" defTabSz="68582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400">
              <a:buFont typeface="Arial" panose="020B0604020202020204" pitchFamily="34" charset="0"/>
              <a:buNone/>
            </a:pPr>
            <a:r>
              <a:rPr lang="en-US" sz="2601" dirty="0">
                <a:solidFill>
                  <a:srgbClr val="000000"/>
                </a:solidFill>
                <a:latin typeface="+mj-lt"/>
              </a:rPr>
              <a:t>Esther is a transgender woman. She is in good health, and her HIV test result is negative. Esther reports that she is in a relationship with a cisgender man who tested HIV negative last year and she also has sex with other people. Esther has had no exposure I the past 14 days but this is uncommon for her as she normally does not use condoms. Esther has heard of PrEP but isn’t sure it is right for her.</a:t>
            </a:r>
            <a:endParaRPr lang="en-US" dirty="0"/>
          </a:p>
        </p:txBody>
      </p:sp>
    </p:spTree>
    <p:extLst>
      <p:ext uri="{BB962C8B-B14F-4D97-AF65-F5344CB8AC3E}">
        <p14:creationId xmlns:p14="http://schemas.microsoft.com/office/powerpoint/2010/main" val="10294972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Initial Oral PrEP Visit Essential Components</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en-US" dirty="0"/>
              <a:t>HIV testing and counseling</a:t>
            </a:r>
          </a:p>
          <a:p>
            <a:r>
              <a:rPr lang="en-US" dirty="0"/>
              <a:t>Oral PrEP screening (as discussed in module 2)</a:t>
            </a:r>
          </a:p>
          <a:p>
            <a:r>
              <a:rPr lang="en-US" dirty="0"/>
              <a:t>Counseling</a:t>
            </a:r>
          </a:p>
          <a:p>
            <a:r>
              <a:rPr lang="en-US" b="1" u="sng" dirty="0"/>
              <a:t>Prescription</a:t>
            </a:r>
          </a:p>
        </p:txBody>
      </p:sp>
    </p:spTree>
    <p:extLst>
      <p:ext uri="{BB962C8B-B14F-4D97-AF65-F5344CB8AC3E}">
        <p14:creationId xmlns:p14="http://schemas.microsoft.com/office/powerpoint/2010/main" val="410863767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3600" dirty="0"/>
              <a:t>Prescribing Oral PrEP at Initiation (Daily and ED-PrEP)</a:t>
            </a:r>
          </a:p>
        </p:txBody>
      </p:sp>
      <p:sp>
        <p:nvSpPr>
          <p:cNvPr id="10" name="Content Placeholder 9"/>
          <p:cNvSpPr>
            <a:spLocks noGrp="1"/>
          </p:cNvSpPr>
          <p:nvPr>
            <p:ph sz="quarter" idx="10"/>
          </p:nvPr>
        </p:nvSpPr>
        <p:spPr/>
        <p:txBody>
          <a:bodyPr>
            <a:normAutofit lnSpcReduction="10000"/>
          </a:bodyPr>
          <a:lstStyle/>
          <a:p>
            <a:pPr marL="274331">
              <a:lnSpc>
                <a:spcPct val="120000"/>
              </a:lnSpc>
            </a:pPr>
            <a:r>
              <a:rPr lang="en-US" sz="2601" dirty="0"/>
              <a:t>Clients who have some medication supply in reserve tend to show better adherence.</a:t>
            </a:r>
            <a:endParaRPr lang="en-US" sz="2601" dirty="0">
              <a:cs typeface="Calibri"/>
            </a:endParaRPr>
          </a:p>
          <a:p>
            <a:pPr marL="365773" indent="-365773">
              <a:lnSpc>
                <a:spcPts val="2601"/>
              </a:lnSpc>
              <a:spcBef>
                <a:spcPts val="1801"/>
              </a:spcBef>
            </a:pPr>
            <a:r>
              <a:rPr lang="en-US" sz="2601" spc="-41" dirty="0"/>
              <a:t>At initiation, client could be prescribed </a:t>
            </a:r>
            <a:endParaRPr lang="en-US" sz="2601" spc="-41" dirty="0">
              <a:cs typeface="Calibri"/>
            </a:endParaRPr>
          </a:p>
          <a:p>
            <a:pPr marL="665505" lvl="1" indent="-365773">
              <a:lnSpc>
                <a:spcPts val="2601"/>
              </a:lnSpc>
              <a:spcBef>
                <a:spcPts val="1801"/>
              </a:spcBef>
            </a:pPr>
            <a:r>
              <a:rPr lang="en-US" sz="2201" spc="-41" dirty="0"/>
              <a:t>a single bottle and scheduled for a one-month follow-up visit, or </a:t>
            </a:r>
            <a:endParaRPr lang="en-US" sz="2201" spc="-41" dirty="0">
              <a:cs typeface="Calibri"/>
            </a:endParaRPr>
          </a:p>
          <a:p>
            <a:pPr marL="665505" lvl="1" indent="-365773">
              <a:lnSpc>
                <a:spcPts val="2601"/>
              </a:lnSpc>
              <a:spcBef>
                <a:spcPts val="1801"/>
              </a:spcBef>
            </a:pPr>
            <a:r>
              <a:rPr lang="en-US" sz="2201" spc="-41" dirty="0"/>
              <a:t>multiple bottles and scheduled for a one-month or three-month follow-up visit </a:t>
            </a:r>
            <a:endParaRPr lang="en-US" sz="2201" spc="-41" dirty="0">
              <a:cs typeface="Calibri"/>
            </a:endParaRPr>
          </a:p>
          <a:p>
            <a:pPr marL="365773" indent="-365773">
              <a:lnSpc>
                <a:spcPts val="2601"/>
              </a:lnSpc>
              <a:spcBef>
                <a:spcPts val="1801"/>
              </a:spcBef>
            </a:pPr>
            <a:r>
              <a:rPr lang="en-US" sz="2601" spc="-41" dirty="0"/>
              <a:t>A one-month follow-up visit is ideal to provide counseling on effective use, address any side effects, and rule out AHI at initiation. This can be decided in consultation between the provider and the client.</a:t>
            </a:r>
            <a:endParaRPr lang="en-US" sz="2601" spc="-41" dirty="0">
              <a:cs typeface="Calibri"/>
            </a:endParaRPr>
          </a:p>
          <a:p>
            <a:pPr marL="365773" indent="-365773">
              <a:lnSpc>
                <a:spcPts val="2601"/>
              </a:lnSpc>
              <a:spcBef>
                <a:spcPts val="1801"/>
              </a:spcBef>
            </a:pPr>
            <a:r>
              <a:rPr lang="en-US" sz="2601" spc="-41" dirty="0"/>
              <a:t>Schedule the client’s next visit a week before the pill supply will run out based on daily use, at least every three months. </a:t>
            </a:r>
            <a:endParaRPr lang="en-US" sz="2601" spc="-41" dirty="0">
              <a:cs typeface="Calibri"/>
            </a:endParaRPr>
          </a:p>
        </p:txBody>
      </p:sp>
    </p:spTree>
    <p:extLst>
      <p:ext uri="{BB962C8B-B14F-4D97-AF65-F5344CB8AC3E}">
        <p14:creationId xmlns:p14="http://schemas.microsoft.com/office/powerpoint/2010/main" val="426091119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68A3-3A56-4D95-946F-87999A534B67}"/>
              </a:ext>
            </a:extLst>
          </p:cNvPr>
          <p:cNvSpPr>
            <a:spLocks noGrp="1"/>
          </p:cNvSpPr>
          <p:nvPr>
            <p:ph type="title"/>
          </p:nvPr>
        </p:nvSpPr>
        <p:spPr/>
        <p:txBody>
          <a:bodyPr/>
          <a:lstStyle/>
          <a:p>
            <a:r>
              <a:rPr lang="en-US" sz="3600" dirty="0">
                <a:latin typeface="Calibri"/>
                <a:cs typeface="Calibri"/>
              </a:rPr>
              <a:t>Initial Oral PrEP Visit Optional Components </a:t>
            </a:r>
            <a:br>
              <a:rPr lang="en-US" sz="3600" dirty="0">
                <a:latin typeface="Calibri"/>
                <a:cs typeface="Calibri"/>
              </a:rPr>
            </a:br>
            <a:r>
              <a:rPr lang="en-US" sz="3600" dirty="0">
                <a:latin typeface="Calibri"/>
                <a:cs typeface="Calibri"/>
              </a:rPr>
              <a:t>(if available)</a:t>
            </a:r>
          </a:p>
        </p:txBody>
      </p:sp>
      <p:sp>
        <p:nvSpPr>
          <p:cNvPr id="3" name="Content Placeholder 2">
            <a:extLst>
              <a:ext uri="{FF2B5EF4-FFF2-40B4-BE49-F238E27FC236}">
                <a16:creationId xmlns:a16="http://schemas.microsoft.com/office/drawing/2014/main" id="{BBE07BB3-A8FC-4A91-B4B5-29A23101456D}"/>
              </a:ext>
            </a:extLst>
          </p:cNvPr>
          <p:cNvSpPr>
            <a:spLocks noGrp="1"/>
          </p:cNvSpPr>
          <p:nvPr>
            <p:ph sz="quarter" idx="10"/>
          </p:nvPr>
        </p:nvSpPr>
        <p:spPr/>
        <p:txBody>
          <a:bodyPr>
            <a:normAutofit fontScale="92500" lnSpcReduction="10000"/>
          </a:bodyPr>
          <a:lstStyle/>
          <a:p>
            <a:pPr marL="500081" indent="-457216">
              <a:spcBef>
                <a:spcPts val="0"/>
              </a:spcBef>
            </a:pPr>
            <a:r>
              <a:rPr lang="en-US" sz="2000" dirty="0"/>
              <a:t>Hepatitis B screening (if available, can be delayed and conducted once at or within 3 months of initiation) </a:t>
            </a:r>
          </a:p>
          <a:p>
            <a:pPr marL="500081" indent="-457216">
              <a:spcBef>
                <a:spcPts val="0"/>
              </a:spcBef>
            </a:pPr>
            <a:r>
              <a:rPr lang="en-US" sz="2000" dirty="0"/>
              <a:t>Hepatitis C screening (if available, can be delayed and conducted once at or within 3 months of initiation) </a:t>
            </a:r>
          </a:p>
          <a:p>
            <a:pPr marL="500081" indent="-457216">
              <a:spcBef>
                <a:spcPts val="0"/>
              </a:spcBef>
            </a:pPr>
            <a:r>
              <a:rPr lang="en-US" sz="2000" dirty="0"/>
              <a:t>Screening, diagnosis, and treatment for STIs (if available)</a:t>
            </a:r>
          </a:p>
          <a:p>
            <a:pPr marL="500081" indent="-457216">
              <a:spcBef>
                <a:spcPts val="0"/>
              </a:spcBef>
            </a:pPr>
            <a:r>
              <a:rPr lang="en-US" sz="2000" dirty="0"/>
              <a:t>Pregnancy testing and provision of contraceptives (if available)</a:t>
            </a:r>
          </a:p>
          <a:p>
            <a:pPr marL="500081" indent="-457216">
              <a:spcBef>
                <a:spcPts val="0"/>
              </a:spcBef>
            </a:pPr>
            <a:r>
              <a:rPr lang="en-US" sz="2000" dirty="0"/>
              <a:t>Screening for mental health and substance abuse disorders and provision of supportive services or referrals as needed (if available)</a:t>
            </a:r>
          </a:p>
          <a:p>
            <a:pPr marL="500081" indent="-457216">
              <a:spcBef>
                <a:spcPts val="0"/>
              </a:spcBef>
            </a:pPr>
            <a:r>
              <a:rPr lang="en-US" sz="2000" dirty="0"/>
              <a:t>Provision of or referral to GBV, including IPV services</a:t>
            </a:r>
          </a:p>
          <a:p>
            <a:pPr marL="500081" indent="-457216">
              <a:spcBef>
                <a:spcPts val="0"/>
              </a:spcBef>
            </a:pPr>
            <a:r>
              <a:rPr lang="en-US" sz="2000" dirty="0"/>
              <a:t>Provision of or referral to voluntary medical male circumcision (VMMC) services</a:t>
            </a:r>
          </a:p>
          <a:p>
            <a:pPr marL="500081" indent="-457216">
              <a:spcBef>
                <a:spcPts val="0"/>
              </a:spcBef>
            </a:pPr>
            <a:r>
              <a:rPr lang="en-US" sz="2000" dirty="0"/>
              <a:t>Screening for and treatment of noncommunicable diseases</a:t>
            </a:r>
          </a:p>
          <a:p>
            <a:pPr marL="500081" indent="-457216">
              <a:spcBef>
                <a:spcPts val="0"/>
              </a:spcBef>
            </a:pPr>
            <a:r>
              <a:rPr lang="en-US" sz="2000" dirty="0"/>
              <a:t>And more!</a:t>
            </a:r>
          </a:p>
          <a:p>
            <a:pPr marL="42865" indent="0">
              <a:spcBef>
                <a:spcPts val="0"/>
              </a:spcBef>
              <a:buNone/>
            </a:pPr>
            <a:endParaRPr lang="en-US" sz="2000" dirty="0"/>
          </a:p>
          <a:p>
            <a:pPr marL="42863" indent="0">
              <a:spcBef>
                <a:spcPts val="0"/>
              </a:spcBef>
              <a:buNone/>
            </a:pPr>
            <a:r>
              <a:rPr lang="en-US" sz="2000" dirty="0">
                <a:solidFill>
                  <a:schemeClr val="accent1"/>
                </a:solidFill>
              </a:rPr>
              <a:t>Remember, oral PrEP should still be provided even if these services are not available, or the client is unable or does not wish to access these services</a:t>
            </a:r>
          </a:p>
        </p:txBody>
      </p:sp>
    </p:spTree>
    <p:extLst>
      <p:ext uri="{BB962C8B-B14F-4D97-AF65-F5344CB8AC3E}">
        <p14:creationId xmlns:p14="http://schemas.microsoft.com/office/powerpoint/2010/main" val="116185618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E92-5628-4558-8872-FF3B08B3437B}"/>
              </a:ext>
            </a:extLst>
          </p:cNvPr>
          <p:cNvSpPr>
            <a:spLocks noGrp="1"/>
          </p:cNvSpPr>
          <p:nvPr>
            <p:ph type="title"/>
          </p:nvPr>
        </p:nvSpPr>
        <p:spPr/>
        <p:txBody>
          <a:bodyPr/>
          <a:lstStyle/>
          <a:p>
            <a:r>
              <a:rPr lang="en-US" sz="3600" dirty="0">
                <a:cs typeface="Calibri"/>
              </a:rPr>
              <a:t>Poll Question</a:t>
            </a:r>
            <a:endParaRPr lang="en-US" sz="3600" dirty="0"/>
          </a:p>
        </p:txBody>
      </p:sp>
      <p:sp>
        <p:nvSpPr>
          <p:cNvPr id="3" name="Content Placeholder 2">
            <a:extLst>
              <a:ext uri="{FF2B5EF4-FFF2-40B4-BE49-F238E27FC236}">
                <a16:creationId xmlns:a16="http://schemas.microsoft.com/office/drawing/2014/main" id="{4FC38F87-6FAE-4FB1-97CE-3B8E4F4AE00A}"/>
              </a:ext>
            </a:extLst>
          </p:cNvPr>
          <p:cNvSpPr>
            <a:spLocks noGrp="1"/>
          </p:cNvSpPr>
          <p:nvPr>
            <p:ph idx="1"/>
          </p:nvPr>
        </p:nvSpPr>
        <p:spPr/>
        <p:txBody>
          <a:bodyPr/>
          <a:lstStyle/>
          <a:p>
            <a:pPr marL="0" indent="0">
              <a:buNone/>
            </a:pPr>
            <a:r>
              <a:rPr lang="en-US" b="1" dirty="0">
                <a:cs typeface="Calibri"/>
              </a:rPr>
              <a:t>Is the following statement true or false? ‘Oral PrEP can only be provided if screening, diagnosis, and treatment of STIs is also available.’</a:t>
            </a:r>
          </a:p>
          <a:p>
            <a:pPr marL="0" indent="0">
              <a:buNone/>
            </a:pPr>
            <a:endParaRPr lang="en-US" b="1" dirty="0">
              <a:ea typeface="+mn-lt"/>
              <a:cs typeface="+mn-lt"/>
            </a:endParaRPr>
          </a:p>
          <a:p>
            <a:pPr marL="514350" indent="-514350">
              <a:buAutoNum type="alphaLcParenR"/>
            </a:pPr>
            <a:r>
              <a:rPr lang="en-US" dirty="0">
                <a:cs typeface="Calibri"/>
              </a:rPr>
              <a:t>True</a:t>
            </a:r>
          </a:p>
          <a:p>
            <a:pPr marL="514350" indent="-514350">
              <a:buAutoNum type="alphaLcParenR"/>
            </a:pPr>
            <a:r>
              <a:rPr lang="en-US" dirty="0">
                <a:cs typeface="Calibri"/>
              </a:rPr>
              <a:t>False</a:t>
            </a:r>
          </a:p>
        </p:txBody>
      </p:sp>
    </p:spTree>
    <p:extLst>
      <p:ext uri="{BB962C8B-B14F-4D97-AF65-F5344CB8AC3E}">
        <p14:creationId xmlns:p14="http://schemas.microsoft.com/office/powerpoint/2010/main" val="231679803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E92-5628-4558-8872-FF3B08B3437B}"/>
              </a:ext>
            </a:extLst>
          </p:cNvPr>
          <p:cNvSpPr>
            <a:spLocks noGrp="1"/>
          </p:cNvSpPr>
          <p:nvPr>
            <p:ph type="title"/>
          </p:nvPr>
        </p:nvSpPr>
        <p:spPr/>
        <p:txBody>
          <a:bodyPr/>
          <a:lstStyle/>
          <a:p>
            <a:r>
              <a:rPr lang="en-US" sz="3600" dirty="0">
                <a:cs typeface="Calibri"/>
              </a:rPr>
              <a:t>Poll Question- </a:t>
            </a:r>
            <a:r>
              <a:rPr lang="en-US" sz="3600" u="sng" dirty="0">
                <a:cs typeface="Calibri"/>
              </a:rPr>
              <a:t>Answer</a:t>
            </a:r>
            <a:endParaRPr lang="en-US" sz="3600" u="sng" dirty="0"/>
          </a:p>
        </p:txBody>
      </p:sp>
      <p:sp>
        <p:nvSpPr>
          <p:cNvPr id="3" name="Content Placeholder 2">
            <a:extLst>
              <a:ext uri="{FF2B5EF4-FFF2-40B4-BE49-F238E27FC236}">
                <a16:creationId xmlns:a16="http://schemas.microsoft.com/office/drawing/2014/main" id="{4FC38F87-6FAE-4FB1-97CE-3B8E4F4AE00A}"/>
              </a:ext>
            </a:extLst>
          </p:cNvPr>
          <p:cNvSpPr>
            <a:spLocks noGrp="1"/>
          </p:cNvSpPr>
          <p:nvPr>
            <p:ph idx="1"/>
          </p:nvPr>
        </p:nvSpPr>
        <p:spPr/>
        <p:txBody>
          <a:bodyPr/>
          <a:lstStyle/>
          <a:p>
            <a:pPr marL="0" indent="0">
              <a:buNone/>
            </a:pPr>
            <a:r>
              <a:rPr lang="en-US" b="1" dirty="0">
                <a:cs typeface="Calibri"/>
              </a:rPr>
              <a:t>Is the following statement true or false? ‘Oral PrEP can only be provided if screening, diagnosis, and treatment of STIs is also available.’</a:t>
            </a:r>
          </a:p>
          <a:p>
            <a:pPr marL="0" indent="0">
              <a:buNone/>
            </a:pPr>
            <a:endParaRPr lang="en-US" b="1" dirty="0">
              <a:ea typeface="+mn-lt"/>
              <a:cs typeface="+mn-lt"/>
            </a:endParaRPr>
          </a:p>
          <a:p>
            <a:pPr marL="514369" indent="-514369">
              <a:buAutoNum type="alphaLcParenR"/>
            </a:pPr>
            <a:r>
              <a:rPr lang="en-US" dirty="0">
                <a:cs typeface="Calibri"/>
              </a:rPr>
              <a:t>True</a:t>
            </a:r>
          </a:p>
          <a:p>
            <a:pPr marL="514369" indent="-514369">
              <a:buAutoNum type="alphaLcParenR"/>
            </a:pPr>
            <a:r>
              <a:rPr lang="en-US" u="sng" dirty="0">
                <a:cs typeface="Calibri"/>
              </a:rPr>
              <a:t>False</a:t>
            </a:r>
          </a:p>
        </p:txBody>
      </p:sp>
      <p:sp>
        <p:nvSpPr>
          <p:cNvPr id="4" name="Content Placeholder 2">
            <a:extLst>
              <a:ext uri="{FF2B5EF4-FFF2-40B4-BE49-F238E27FC236}">
                <a16:creationId xmlns:a16="http://schemas.microsoft.com/office/drawing/2014/main" id="{A60A6CD2-4452-4022-BC30-20F94DC83B86}"/>
              </a:ext>
            </a:extLst>
          </p:cNvPr>
          <p:cNvSpPr txBox="1">
            <a:spLocks/>
          </p:cNvSpPr>
          <p:nvPr/>
        </p:nvSpPr>
        <p:spPr bwMode="auto">
          <a:xfrm>
            <a:off x="1073157" y="5143680"/>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latin typeface="Calibri"/>
                <a:cs typeface="Arial"/>
              </a:rPr>
              <a:t>Ideally, clients are provided screening, diagnosis, and treatment of STIs alongside oral PrEP services, but it is not required.</a:t>
            </a:r>
            <a:endParaRPr lang="en-US" dirty="0"/>
          </a:p>
        </p:txBody>
      </p:sp>
    </p:spTree>
    <p:extLst>
      <p:ext uri="{BB962C8B-B14F-4D97-AF65-F5344CB8AC3E}">
        <p14:creationId xmlns:p14="http://schemas.microsoft.com/office/powerpoint/2010/main" val="370139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C2A4-9D1D-4FDA-8665-027D23FC71FB}"/>
              </a:ext>
            </a:extLst>
          </p:cNvPr>
          <p:cNvSpPr>
            <a:spLocks noGrp="1"/>
          </p:cNvSpPr>
          <p:nvPr>
            <p:ph type="title"/>
          </p:nvPr>
        </p:nvSpPr>
        <p:spPr/>
        <p:txBody>
          <a:bodyPr/>
          <a:lstStyle/>
          <a:p>
            <a:r>
              <a:rPr lang="en-US" dirty="0"/>
              <a:t>Introduction to Training Materials</a:t>
            </a:r>
          </a:p>
        </p:txBody>
      </p:sp>
      <p:sp>
        <p:nvSpPr>
          <p:cNvPr id="3" name="Content Placeholder 2">
            <a:extLst>
              <a:ext uri="{FF2B5EF4-FFF2-40B4-BE49-F238E27FC236}">
                <a16:creationId xmlns:a16="http://schemas.microsoft.com/office/drawing/2014/main" id="{ECF3273C-C9F9-4543-AB95-F68C6764C2FA}"/>
              </a:ext>
            </a:extLst>
          </p:cNvPr>
          <p:cNvSpPr>
            <a:spLocks noGrp="1"/>
          </p:cNvSpPr>
          <p:nvPr>
            <p:ph idx="1"/>
          </p:nvPr>
        </p:nvSpPr>
        <p:spPr/>
        <p:txBody>
          <a:bodyPr>
            <a:normAutofit fontScale="85000" lnSpcReduction="10000"/>
          </a:bodyPr>
          <a:lstStyle/>
          <a:p>
            <a:r>
              <a:rPr lang="en-US" dirty="0"/>
              <a:t>These training materials </a:t>
            </a:r>
          </a:p>
          <a:p>
            <a:pPr lvl="1"/>
            <a:r>
              <a:rPr lang="en-US" dirty="0"/>
              <a:t>May need to be modified for use if national guidelines do not align with WHO guidance as of March 2022</a:t>
            </a:r>
          </a:p>
          <a:p>
            <a:pPr lvl="1"/>
            <a:r>
              <a:rPr lang="en-US" dirty="0"/>
              <a:t>Can be used to train providers in-person or virtually</a:t>
            </a:r>
          </a:p>
          <a:p>
            <a:pPr lvl="1"/>
            <a:r>
              <a:rPr lang="en-US" dirty="0"/>
              <a:t>Are broken into Sections which should take approximately 2 hours each, additions to any Section, especially Section 5 which includes the M&amp;E training, will add time to the training and you should plan accordingly</a:t>
            </a:r>
          </a:p>
          <a:p>
            <a:r>
              <a:rPr lang="en-US" dirty="0"/>
              <a:t>To prepare to use these training materials</a:t>
            </a:r>
          </a:p>
          <a:p>
            <a:pPr lvl="1"/>
            <a:r>
              <a:rPr lang="en-US" dirty="0"/>
              <a:t>Select co-facilitator(s)</a:t>
            </a:r>
          </a:p>
          <a:p>
            <a:pPr lvl="1"/>
            <a:r>
              <a:rPr lang="en-US" dirty="0"/>
              <a:t>Adjust (if needed) to match national guidelines</a:t>
            </a:r>
          </a:p>
          <a:p>
            <a:pPr lvl="1"/>
            <a:r>
              <a:rPr lang="en-US" dirty="0"/>
              <a:t>Review activity instructions and prepare for activities as needed</a:t>
            </a:r>
          </a:p>
          <a:p>
            <a:pPr lvl="1"/>
            <a:r>
              <a:rPr lang="en-US" dirty="0"/>
              <a:t>Review ‘Notes’ section on all slides and address action items which start with “Facilitator:”</a:t>
            </a:r>
          </a:p>
          <a:p>
            <a:pPr lvl="1"/>
            <a:r>
              <a:rPr lang="en-US" dirty="0"/>
              <a:t>Review all slides for any formatting errors that may result from different software versions</a:t>
            </a:r>
          </a:p>
        </p:txBody>
      </p:sp>
    </p:spTree>
    <p:extLst>
      <p:ext uri="{BB962C8B-B14F-4D97-AF65-F5344CB8AC3E}">
        <p14:creationId xmlns:p14="http://schemas.microsoft.com/office/powerpoint/2010/main" val="550859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7142686" y="415674"/>
            <a:ext cx="3756444" cy="672576"/>
          </a:xfrm>
          <a:solidFill>
            <a:schemeClr val="bg1"/>
          </a:solidFill>
        </p:spPr>
        <p:txBody>
          <a:bodyPr/>
          <a:lstStyle/>
          <a:p>
            <a:r>
              <a:rPr lang="en-US" sz="3600" dirty="0"/>
              <a:t>Training Overview</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Basics</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Screening</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Initial and Follow-Up Visits</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84830"/>
          </a:xfrm>
          <a:prstGeom prst="rect">
            <a:avLst/>
          </a:prstGeom>
          <a:noFill/>
        </p:spPr>
        <p:txBody>
          <a:bodyPr wrap="square" rtlCol="0">
            <a:spAutoFit/>
          </a:bodyPr>
          <a:lstStyle/>
          <a:p>
            <a:pPr defTabSz="457216">
              <a:defRPr/>
            </a:pPr>
            <a:r>
              <a:rPr lang="en-US" sz="4500" b="1" kern="0" dirty="0">
                <a:solidFill>
                  <a:srgbClr val="C0504D"/>
                </a:solidFill>
                <a:latin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84830"/>
          </a:xfrm>
          <a:prstGeom prst="rect">
            <a:avLst/>
          </a:prstGeom>
          <a:noFill/>
        </p:spPr>
        <p:txBody>
          <a:bodyPr wrap="square" rtlCol="0">
            <a:spAutoFit/>
          </a:bodyPr>
          <a:lstStyle/>
          <a:p>
            <a:pPr defTabSz="457216">
              <a:defRPr/>
            </a:pPr>
            <a:r>
              <a:rPr lang="en-US" sz="4500" b="1" kern="0" dirty="0">
                <a:solidFill>
                  <a:srgbClr val="F79646"/>
                </a:solidFill>
                <a:latin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84830"/>
          </a:xfrm>
          <a:prstGeom prst="rect">
            <a:avLst/>
          </a:prstGeom>
          <a:noFill/>
        </p:spPr>
        <p:txBody>
          <a:bodyPr wrap="square" rtlCol="0">
            <a:spAutoFit/>
          </a:bodyPr>
          <a:lstStyle/>
          <a:p>
            <a:pPr defTabSz="457216">
              <a:defRPr/>
            </a:pPr>
            <a:r>
              <a:rPr lang="en-US" sz="4500" b="1" kern="0" dirty="0">
                <a:solidFill>
                  <a:srgbClr val="FF6699"/>
                </a:solidFill>
                <a:latin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84830"/>
          </a:xfrm>
          <a:prstGeom prst="rect">
            <a:avLst/>
          </a:prstGeom>
          <a:noFill/>
        </p:spPr>
        <p:txBody>
          <a:bodyPr wrap="square" rtlCol="0">
            <a:spAutoFit/>
          </a:bodyPr>
          <a:lstStyle/>
          <a:p>
            <a:pPr defTabSz="457216">
              <a:defRPr/>
            </a:pPr>
            <a:r>
              <a:rPr lang="en-US" sz="4500" b="1" kern="0" dirty="0">
                <a:solidFill>
                  <a:srgbClr val="9BBB59"/>
                </a:solidFill>
                <a:latin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en-US" sz="2800" b="1" dirty="0">
                <a:solidFill>
                  <a:prstClr val="white"/>
                </a:solidFill>
                <a:latin typeface="Arial Narrow"/>
              </a:rPr>
              <a:t>Monitoring and Managing Oral PrEP Use: </a:t>
            </a:r>
            <a:br>
              <a:rPr lang="en-US" sz="2800" b="1" dirty="0">
                <a:solidFill>
                  <a:prstClr val="white"/>
                </a:solidFill>
                <a:latin typeface="Arial Narrow"/>
              </a:rPr>
            </a:br>
            <a:r>
              <a:rPr lang="en-US" sz="2800" b="1" dirty="0">
                <a:solidFill>
                  <a:prstClr val="white"/>
                </a:solidFill>
                <a:latin typeface="Arial Narrow"/>
              </a:rPr>
              <a:t>Creatinine, Seroconversion, and Stigma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rgbClr val="4F81BD"/>
          </a:solidFill>
          <a:ln w="57150" cap="flat" cmpd="sng" algn="ctr">
            <a:noFill/>
            <a:prstDash val="solid"/>
          </a:ln>
          <a:effectLst/>
        </p:spPr>
        <p:txBody>
          <a:bodyPr lIns="182880" tIns="45721" bIns="45721" rtlCol="0" anchor="ctr"/>
          <a:lstStyle/>
          <a:p>
            <a:pPr>
              <a:lnSpc>
                <a:spcPct val="90000"/>
              </a:lnSpc>
              <a:defRPr/>
            </a:pPr>
            <a:r>
              <a:rPr lang="en-US" sz="2800" b="1" dirty="0">
                <a:solidFill>
                  <a:prstClr val="white"/>
                </a:solidFill>
                <a:latin typeface="Arial Narrow"/>
              </a:rPr>
              <a:t>Event-Driven PrEP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84830"/>
          </a:xfrm>
          <a:prstGeom prst="rect">
            <a:avLst/>
          </a:prstGeom>
          <a:noFill/>
        </p:spPr>
        <p:txBody>
          <a:bodyPr wrap="square" rtlCol="0">
            <a:spAutoFit/>
          </a:bodyPr>
          <a:lstStyle/>
          <a:p>
            <a:pPr defTabSz="457216">
              <a:defRPr/>
            </a:pPr>
            <a:r>
              <a:rPr lang="en-US" sz="4500" b="1" dirty="0">
                <a:solidFill>
                  <a:srgbClr val="4F81BD"/>
                </a:solidFill>
                <a:latin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rgbClr val="8064A2"/>
          </a:solidFill>
          <a:ln w="57150" cap="flat" cmpd="sng" algn="ctr">
            <a:noFill/>
            <a:prstDash val="solid"/>
          </a:ln>
          <a:effectLst/>
        </p:spPr>
        <p:txBody>
          <a:bodyPr lIns="182880" tIns="45721" bIns="45721" rtlCol="0" anchor="ctr"/>
          <a:lstStyle/>
          <a:p>
            <a:pPr>
              <a:lnSpc>
                <a:spcPct val="90000"/>
              </a:lnSpc>
              <a:defRPr/>
            </a:pPr>
            <a:r>
              <a:rPr lang="en-US" sz="2800" b="1" dirty="0">
                <a:solidFill>
                  <a:prstClr val="white"/>
                </a:solidFill>
                <a:latin typeface="Arial Narrow"/>
              </a:rPr>
              <a:t>Oral PrEP Monitoring and Evaluation Tools</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84830"/>
          </a:xfrm>
          <a:prstGeom prst="rect">
            <a:avLst/>
          </a:prstGeom>
          <a:noFill/>
        </p:spPr>
        <p:txBody>
          <a:bodyPr wrap="square" rtlCol="0">
            <a:spAutoFit/>
          </a:bodyPr>
          <a:lstStyle/>
          <a:p>
            <a:pPr defTabSz="457216">
              <a:defRPr/>
            </a:pPr>
            <a:r>
              <a:rPr lang="en-US" sz="4500" b="1" dirty="0">
                <a:solidFill>
                  <a:srgbClr val="8064A2"/>
                </a:solidFill>
                <a:latin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en-US" sz="2800" b="1" dirty="0">
                <a:solidFill>
                  <a:prstClr val="white"/>
                </a:solidFill>
                <a:latin typeface="Arial Narrow"/>
              </a:rPr>
              <a:t>Evaluation and Resources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84830"/>
          </a:xfrm>
          <a:prstGeom prst="rect">
            <a:avLst/>
          </a:prstGeom>
          <a:noFill/>
        </p:spPr>
        <p:txBody>
          <a:bodyPr wrap="square" rtlCol="0">
            <a:spAutoFit/>
          </a:bodyPr>
          <a:lstStyle/>
          <a:p>
            <a:pPr defTabSz="457216">
              <a:defRPr/>
            </a:pPr>
            <a:r>
              <a:rPr lang="en-US" sz="4500" b="1" dirty="0">
                <a:solidFill>
                  <a:srgbClr val="A6A6A6"/>
                </a:solidFill>
                <a:latin typeface="Arial Narrow"/>
              </a:rPr>
              <a:t>7</a:t>
            </a:r>
          </a:p>
        </p:txBody>
      </p:sp>
    </p:spTree>
    <p:extLst>
      <p:ext uri="{BB962C8B-B14F-4D97-AF65-F5344CB8AC3E}">
        <p14:creationId xmlns:p14="http://schemas.microsoft.com/office/powerpoint/2010/main" val="29139243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Oral PrEP Follow-Up Visits</a:t>
            </a:r>
          </a:p>
        </p:txBody>
      </p:sp>
      <p:sp>
        <p:nvSpPr>
          <p:cNvPr id="3" name="Content Placeholder 2"/>
          <p:cNvSpPr>
            <a:spLocks noGrp="1"/>
          </p:cNvSpPr>
          <p:nvPr>
            <p:ph sz="quarter" idx="10"/>
          </p:nvPr>
        </p:nvSpPr>
        <p:spPr/>
        <p:txBody>
          <a:bodyPr>
            <a:noAutofit/>
          </a:bodyPr>
          <a:lstStyle/>
          <a:p>
            <a:pPr marL="365773" indent="-365773">
              <a:lnSpc>
                <a:spcPts val="2601"/>
              </a:lnSpc>
              <a:spcBef>
                <a:spcPts val="1801"/>
              </a:spcBef>
            </a:pPr>
            <a:r>
              <a:rPr lang="en-US" sz="2400" spc="-41" dirty="0"/>
              <a:t>Clients on oral PrEP require regular visits with the health provider.</a:t>
            </a:r>
          </a:p>
          <a:p>
            <a:pPr marL="365773" indent="-365773">
              <a:lnSpc>
                <a:spcPts val="2601"/>
              </a:lnSpc>
              <a:spcBef>
                <a:spcPts val="1801"/>
              </a:spcBef>
            </a:pPr>
            <a:r>
              <a:rPr lang="en-US" sz="2400" spc="-41" dirty="0"/>
              <a:t>The suggested follow-up visit schedule is:</a:t>
            </a:r>
          </a:p>
          <a:p>
            <a:pPr marL="731547" lvl="1" indent="-365773">
              <a:lnSpc>
                <a:spcPts val="2601"/>
              </a:lnSpc>
              <a:buFont typeface="Wingdings" panose="05000000000000000000" pitchFamily="2" charset="2"/>
              <a:buChar char="§"/>
            </a:pPr>
            <a:r>
              <a:rPr lang="en-US" spc="-41" dirty="0"/>
              <a:t>A month after initiating oral PrEP</a:t>
            </a:r>
          </a:p>
          <a:p>
            <a:pPr marL="731547" lvl="1" indent="-365773">
              <a:lnSpc>
                <a:spcPts val="2601"/>
              </a:lnSpc>
              <a:buFont typeface="Wingdings" panose="05000000000000000000" pitchFamily="2" charset="2"/>
              <a:buChar char="§"/>
            </a:pPr>
            <a:r>
              <a:rPr lang="en-US" spc="-41" dirty="0"/>
              <a:t>Every three months thereafter</a:t>
            </a:r>
          </a:p>
          <a:p>
            <a:pPr marL="365773" indent="-365773">
              <a:lnSpc>
                <a:spcPts val="2601"/>
              </a:lnSpc>
              <a:spcBef>
                <a:spcPts val="1801"/>
              </a:spcBef>
            </a:pPr>
            <a:r>
              <a:rPr lang="en-US" sz="2400" spc="-41" dirty="0"/>
              <a:t>Outside of regular follow-up visits, clients should also consult their providers if they experience adverse events, side effects, or signs or symptoms of AHI.</a:t>
            </a:r>
          </a:p>
        </p:txBody>
      </p:sp>
    </p:spTree>
    <p:extLst>
      <p:ext uri="{BB962C8B-B14F-4D97-AF65-F5344CB8AC3E}">
        <p14:creationId xmlns:p14="http://schemas.microsoft.com/office/powerpoint/2010/main" val="278792144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Follow-up Oral PrEP Visit Essential Components</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en-US" sz="2201" b="1" u="sng" dirty="0"/>
              <a:t>HIV testing and counseling</a:t>
            </a:r>
            <a:endParaRPr lang="en-US" sz="2201" b="1" u="sng" dirty="0">
              <a:cs typeface="Calibri"/>
            </a:endParaRPr>
          </a:p>
          <a:p>
            <a:r>
              <a:rPr lang="en-US" sz="2201" dirty="0"/>
              <a:t>Assessments</a:t>
            </a:r>
            <a:endParaRPr lang="en-US" sz="2201" dirty="0">
              <a:cs typeface="Calibri"/>
            </a:endParaRPr>
          </a:p>
          <a:p>
            <a:pPr marL="556915" lvl="1" indent="-214003"/>
            <a:r>
              <a:rPr lang="en-US" sz="2201" dirty="0"/>
              <a:t>To identify challenges with adherence and provide support</a:t>
            </a:r>
            <a:endParaRPr lang="en-US" sz="2201" dirty="0">
              <a:cs typeface="Calibri"/>
            </a:endParaRPr>
          </a:p>
          <a:p>
            <a:pPr marL="556915" lvl="1" indent="-214003"/>
            <a:r>
              <a:rPr lang="en-US" sz="2201" dirty="0"/>
              <a:t>To identify clients exposed to HIV in the past 72 hours</a:t>
            </a:r>
            <a:endParaRPr lang="en-US" sz="2201" dirty="0">
              <a:cs typeface="Calibri"/>
            </a:endParaRPr>
          </a:p>
          <a:p>
            <a:pPr marL="556915" lvl="1" indent="-214003"/>
            <a:r>
              <a:rPr lang="en-US" sz="2201" dirty="0"/>
              <a:t>To identify clients who may have AHI</a:t>
            </a:r>
            <a:endParaRPr lang="en-US" sz="2201" dirty="0">
              <a:cs typeface="Calibri"/>
            </a:endParaRPr>
          </a:p>
          <a:p>
            <a:r>
              <a:rPr lang="en-US" sz="2201" dirty="0"/>
              <a:t>Oral PrEP counseling</a:t>
            </a:r>
            <a:endParaRPr lang="en-US" sz="2201" dirty="0">
              <a:cs typeface="Calibri"/>
            </a:endParaRPr>
          </a:p>
          <a:p>
            <a:r>
              <a:rPr lang="en-US" sz="2201" dirty="0"/>
              <a:t>Prescription refill</a:t>
            </a:r>
            <a:endParaRPr lang="en-US" sz="2201" dirty="0">
              <a:cs typeface="Calibri"/>
            </a:endParaRPr>
          </a:p>
        </p:txBody>
      </p:sp>
    </p:spTree>
    <p:extLst>
      <p:ext uri="{BB962C8B-B14F-4D97-AF65-F5344CB8AC3E}">
        <p14:creationId xmlns:p14="http://schemas.microsoft.com/office/powerpoint/2010/main" val="41088795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HIV Testing and Counseling</a:t>
            </a:r>
          </a:p>
        </p:txBody>
      </p:sp>
      <p:sp>
        <p:nvSpPr>
          <p:cNvPr id="3" name="Content Placeholder 2"/>
          <p:cNvSpPr>
            <a:spLocks noGrp="1"/>
          </p:cNvSpPr>
          <p:nvPr>
            <p:ph sz="quarter" idx="10"/>
          </p:nvPr>
        </p:nvSpPr>
        <p:spPr/>
        <p:txBody>
          <a:bodyPr>
            <a:noAutofit/>
          </a:bodyPr>
          <a:lstStyle/>
          <a:p>
            <a:pPr marL="365773" indent="-365773"/>
            <a:r>
              <a:rPr lang="en-US" sz="2400" spc="-41" dirty="0"/>
              <a:t>Repeat HIV testing is needed to inform decisions on whether to continue or discontinue oral PrEP.</a:t>
            </a:r>
          </a:p>
          <a:p>
            <a:pPr marL="365773" indent="-365773"/>
            <a:r>
              <a:rPr lang="en-US" sz="2400" spc="-41" dirty="0"/>
              <a:t>Repeat HIV testing using national guidelines</a:t>
            </a:r>
          </a:p>
          <a:p>
            <a:pPr marL="731547" lvl="1" indent="-365773">
              <a:spcBef>
                <a:spcPts val="0"/>
              </a:spcBef>
              <a:buFont typeface="Wingdings" panose="05000000000000000000" pitchFamily="2" charset="2"/>
              <a:buChar char="§"/>
            </a:pPr>
            <a:r>
              <a:rPr lang="en-US" spc="-41" dirty="0"/>
              <a:t>One month after starting oral PrEP (suggested)</a:t>
            </a:r>
          </a:p>
          <a:p>
            <a:pPr marL="731547" lvl="1" indent="-365773">
              <a:spcBef>
                <a:spcPts val="0"/>
              </a:spcBef>
              <a:buFont typeface="Wingdings" panose="05000000000000000000" pitchFamily="2" charset="2"/>
              <a:buChar char="§"/>
            </a:pPr>
            <a:r>
              <a:rPr lang="en-US" spc="-41" dirty="0"/>
              <a:t>Every three months thereafter</a:t>
            </a:r>
          </a:p>
          <a:p>
            <a:pPr marL="365773" indent="-365773"/>
            <a:r>
              <a:rPr lang="en-US" sz="2400" spc="-41" dirty="0"/>
              <a:t>Remember the limitation of serological tests during AHI in the “window” period from HIV infection to detection of antibodies.</a:t>
            </a:r>
          </a:p>
        </p:txBody>
      </p:sp>
    </p:spTree>
    <p:extLst>
      <p:ext uri="{BB962C8B-B14F-4D97-AF65-F5344CB8AC3E}">
        <p14:creationId xmlns:p14="http://schemas.microsoft.com/office/powerpoint/2010/main" val="46449732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Follow-up Oral PrEP Visit Essential Components</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en-US" sz="2201" dirty="0"/>
              <a:t>HIV testing and counseling</a:t>
            </a:r>
            <a:endParaRPr lang="en-US" sz="2201" dirty="0">
              <a:cs typeface="Calibri"/>
            </a:endParaRPr>
          </a:p>
          <a:p>
            <a:r>
              <a:rPr lang="en-US" sz="2201" u="sng" dirty="0"/>
              <a:t>Assessments</a:t>
            </a:r>
            <a:endParaRPr lang="en-US" sz="2201" u="sng" dirty="0">
              <a:cs typeface="Calibri"/>
            </a:endParaRPr>
          </a:p>
          <a:p>
            <a:pPr marL="556915" lvl="1" indent="-214003"/>
            <a:r>
              <a:rPr lang="en-US" sz="2201" dirty="0"/>
              <a:t>To identify challenges with adherence and provide support</a:t>
            </a:r>
            <a:endParaRPr lang="en-US" sz="2201" dirty="0">
              <a:cs typeface="Calibri"/>
            </a:endParaRPr>
          </a:p>
          <a:p>
            <a:pPr marL="556915" lvl="1" indent="-214003"/>
            <a:r>
              <a:rPr lang="en-US" sz="2201" dirty="0"/>
              <a:t>To identify clients exposed to HIV in the past 72 hours</a:t>
            </a:r>
            <a:endParaRPr lang="en-US" sz="2201" dirty="0">
              <a:cs typeface="Calibri"/>
            </a:endParaRPr>
          </a:p>
          <a:p>
            <a:pPr marL="556915" lvl="1" indent="-214003"/>
            <a:r>
              <a:rPr lang="en-US" sz="2201" dirty="0"/>
              <a:t>To identify clients who may have AHI</a:t>
            </a:r>
            <a:endParaRPr lang="en-US" sz="2201" dirty="0">
              <a:cs typeface="Calibri"/>
            </a:endParaRPr>
          </a:p>
          <a:p>
            <a:r>
              <a:rPr lang="en-US" sz="2201" dirty="0"/>
              <a:t>Oral PrEP counseling</a:t>
            </a:r>
            <a:endParaRPr lang="en-US" sz="2201" dirty="0">
              <a:cs typeface="Calibri"/>
            </a:endParaRPr>
          </a:p>
          <a:p>
            <a:r>
              <a:rPr lang="en-US" sz="2201" dirty="0"/>
              <a:t>Prescription refill</a:t>
            </a:r>
            <a:endParaRPr lang="en-US" sz="2201" dirty="0">
              <a:cs typeface="Calibri"/>
            </a:endParaRPr>
          </a:p>
        </p:txBody>
      </p:sp>
    </p:spTree>
    <p:extLst>
      <p:ext uri="{BB962C8B-B14F-4D97-AF65-F5344CB8AC3E}">
        <p14:creationId xmlns:p14="http://schemas.microsoft.com/office/powerpoint/2010/main" val="292432825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63CF-D32F-4BAA-B28C-14146A37624A}"/>
              </a:ext>
            </a:extLst>
          </p:cNvPr>
          <p:cNvSpPr>
            <a:spLocks noGrp="1"/>
          </p:cNvSpPr>
          <p:nvPr>
            <p:ph type="title"/>
          </p:nvPr>
        </p:nvSpPr>
        <p:spPr>
          <a:xfrm>
            <a:off x="1139126" y="317500"/>
            <a:ext cx="10133310" cy="858837"/>
          </a:xfrm>
        </p:spPr>
        <p:txBody>
          <a:bodyPr/>
          <a:lstStyle/>
          <a:p>
            <a:r>
              <a:rPr lang="en-US" sz="3600" dirty="0">
                <a:latin typeface="Calibri"/>
                <a:cs typeface="Calibri"/>
              </a:rPr>
              <a:t>Algorithm to Assess for PEP Indication and AHI at Oral PrEP Follow-up Visits</a:t>
            </a:r>
          </a:p>
        </p:txBody>
      </p:sp>
      <p:sp>
        <p:nvSpPr>
          <p:cNvPr id="3" name="Content Placeholder 2">
            <a:extLst>
              <a:ext uri="{FF2B5EF4-FFF2-40B4-BE49-F238E27FC236}">
                <a16:creationId xmlns:a16="http://schemas.microsoft.com/office/drawing/2014/main" id="{9B3E4F24-2424-4760-A1E8-6E3C94E4D462}"/>
              </a:ext>
            </a:extLst>
          </p:cNvPr>
          <p:cNvSpPr>
            <a:spLocks noGrp="1"/>
          </p:cNvSpPr>
          <p:nvPr>
            <p:ph sz="quarter" idx="10"/>
          </p:nvPr>
        </p:nvSpPr>
        <p:spPr>
          <a:xfrm>
            <a:off x="1139127" y="1574584"/>
            <a:ext cx="5137689" cy="4794251"/>
          </a:xfrm>
        </p:spPr>
        <p:txBody>
          <a:bodyPr>
            <a:normAutofit fontScale="55000" lnSpcReduction="20000"/>
          </a:bodyPr>
          <a:lstStyle/>
          <a:p>
            <a:r>
              <a:rPr lang="en-US" dirty="0"/>
              <a:t>0 If adherence was so poor as to constitute PrEP discontinuation, consider the client as restarting oral PrEP </a:t>
            </a:r>
          </a:p>
          <a:p>
            <a:r>
              <a:rPr lang="en-US" dirty="0"/>
              <a:t>1 An answer of “No” to question “Exposed to HIV past 72 hours?” means no known past exposure to HIV at all or known HIV exposure was 73+ hours ago.</a:t>
            </a:r>
            <a:endParaRPr lang="en-US" dirty="0">
              <a:cs typeface="Calibri"/>
            </a:endParaRPr>
          </a:p>
          <a:p>
            <a:r>
              <a:rPr lang="en-US" dirty="0"/>
              <a:t>2 Signs/symptoms mimicking acute HIV infection (sore throat, fever, sweats, swollen glands, mouth ulcers, headache, rash, muscle aches) are commonly due to illnesses other than HIV; providers need to use discretion in determining whether the symptomatology is consistent with HIV, or whether an alternative cause may explain them.</a:t>
            </a:r>
            <a:endParaRPr lang="en-US" dirty="0">
              <a:cs typeface="Calibri"/>
            </a:endParaRPr>
          </a:p>
          <a:p>
            <a:r>
              <a:rPr lang="en-US" dirty="0"/>
              <a:t>3 </a:t>
            </a:r>
            <a:r>
              <a:rPr lang="en-US"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If HIV testing which can reliably detect HIV given these clients’ potential exposures and timeframes is available, PrEP may be started earlier than 28 days, if results are non-reactive. </a:t>
            </a:r>
            <a:r>
              <a:rPr lang="en-US" sz="2800">
                <a:solidFill>
                  <a:srgbClr val="000000"/>
                </a:solidFill>
                <a:effectLst/>
                <a:latin typeface="Calibri" panose="020F0502020204030204" pitchFamily="34" charset="0"/>
                <a:ea typeface="Calibri" panose="020F0502020204030204" pitchFamily="34" charset="0"/>
                <a:cs typeface="Arial" panose="020B0604020202020204" pitchFamily="34" charset="0"/>
              </a:rPr>
              <a:t>Clinician may consider fully suppressive ART during 28-day interim if waiting 28 days to retest for HIV.</a:t>
            </a:r>
            <a:endParaRPr lang="en-US" sz="2500">
              <a:cs typeface="Calibri"/>
            </a:endParaRPr>
          </a:p>
          <a:p>
            <a:pPr marL="0" indent="0">
              <a:buNone/>
            </a:pPr>
            <a:r>
              <a:rPr lang="en-US" sz="2500" dirty="0"/>
              <a:t>Algorithm developed by Jhpiego in collaboration with Jared </a:t>
            </a:r>
            <a:r>
              <a:rPr lang="en-US" sz="2500" dirty="0" err="1"/>
              <a:t>Baeten</a:t>
            </a:r>
            <a:r>
              <a:rPr lang="en-US" sz="2500" dirty="0"/>
              <a:t> (University of Washington) and Rachel Baggaley (WHO) and adapted</a:t>
            </a:r>
            <a:endParaRPr lang="en-US" sz="2500" dirty="0">
              <a:cs typeface="Calibri"/>
            </a:endParaRPr>
          </a:p>
          <a:p>
            <a:endParaRPr lang="en-US" dirty="0"/>
          </a:p>
          <a:p>
            <a:endParaRPr lang="en-US" dirty="0"/>
          </a:p>
        </p:txBody>
      </p:sp>
      <p:pic>
        <p:nvPicPr>
          <p:cNvPr id="5" name="Picture 4" descr="Text, timeline&#10;&#10;Description automatically generated">
            <a:extLst>
              <a:ext uri="{FF2B5EF4-FFF2-40B4-BE49-F238E27FC236}">
                <a16:creationId xmlns:a16="http://schemas.microsoft.com/office/drawing/2014/main" id="{761E1ECA-D329-4511-AE86-AC2CA1DB86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54"/>
          <a:stretch/>
        </p:blipFill>
        <p:spPr bwMode="auto">
          <a:xfrm>
            <a:off x="6276816" y="1095160"/>
            <a:ext cx="5730875" cy="5273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208328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Assessing Oral PrEP Adherence </a:t>
            </a:r>
          </a:p>
        </p:txBody>
      </p:sp>
      <p:sp>
        <p:nvSpPr>
          <p:cNvPr id="3" name="Content Placeholder 2"/>
          <p:cNvSpPr>
            <a:spLocks noGrp="1"/>
          </p:cNvSpPr>
          <p:nvPr>
            <p:ph sz="quarter" idx="10"/>
          </p:nvPr>
        </p:nvSpPr>
        <p:spPr/>
        <p:txBody>
          <a:bodyPr/>
          <a:lstStyle/>
          <a:p>
            <a:pPr marL="365773" indent="-365773">
              <a:lnSpc>
                <a:spcPts val="2601"/>
              </a:lnSpc>
              <a:spcBef>
                <a:spcPts val="1801"/>
              </a:spcBef>
            </a:pPr>
            <a:r>
              <a:rPr lang="en-US" sz="2400" spc="-41" dirty="0"/>
              <a:t>Monitoring oral PrEP use and adherence is important.</a:t>
            </a:r>
          </a:p>
          <a:p>
            <a:pPr marL="365773" indent="-365773">
              <a:lnSpc>
                <a:spcPts val="2601"/>
              </a:lnSpc>
              <a:spcBef>
                <a:spcPts val="1801"/>
              </a:spcBef>
            </a:pPr>
            <a:r>
              <a:rPr lang="en-US" sz="2400" spc="-41" dirty="0"/>
              <a:t>It is essential that the monitoring be done in an open-ended and nonjudgmental manner.</a:t>
            </a:r>
          </a:p>
          <a:p>
            <a:pPr marL="365773" indent="-365773">
              <a:lnSpc>
                <a:spcPts val="2601"/>
              </a:lnSpc>
              <a:spcBef>
                <a:spcPts val="1801"/>
              </a:spcBef>
            </a:pPr>
            <a:r>
              <a:rPr lang="en-US" sz="2400" spc="-41" dirty="0"/>
              <a:t>A neutral assessment</a:t>
            </a:r>
            <a:r>
              <a:rPr lang="en-US" sz="2400" i="1" spc="-41" dirty="0"/>
              <a:t> </a:t>
            </a:r>
            <a:r>
              <a:rPr lang="en-US" sz="2400" spc="-41" dirty="0"/>
              <a:t>of adherence allows for a constructive discussion that can support the client in finding solutions to adherence challenges. </a:t>
            </a:r>
          </a:p>
          <a:p>
            <a:pPr marL="365773" indent="-365773">
              <a:lnSpc>
                <a:spcPts val="2601"/>
              </a:lnSpc>
              <a:spcBef>
                <a:spcPts val="1801"/>
              </a:spcBef>
            </a:pPr>
            <a:r>
              <a:rPr lang="en-US" sz="2400" spc="-41" dirty="0"/>
              <a:t>Take a neutral approach to adherence behavior to support the client in finding solutions to adherence challenges</a:t>
            </a:r>
          </a:p>
          <a:p>
            <a:pPr marL="365773" indent="-365773">
              <a:lnSpc>
                <a:spcPts val="2601"/>
              </a:lnSpc>
              <a:spcBef>
                <a:spcPts val="1801"/>
              </a:spcBef>
            </a:pPr>
            <a:r>
              <a:rPr lang="en-US" sz="2400" spc="-41" dirty="0"/>
              <a:t>If adherence is poor, the client should be assessed for PEP indication and symptoms of AHI</a:t>
            </a:r>
          </a:p>
          <a:p>
            <a:pPr marL="365773" indent="-365773">
              <a:lnSpc>
                <a:spcPts val="2601"/>
              </a:lnSpc>
              <a:spcBef>
                <a:spcPts val="1801"/>
              </a:spcBef>
            </a:pPr>
            <a:endParaRPr lang="en-US" sz="2400" spc="-41" dirty="0"/>
          </a:p>
          <a:p>
            <a:endParaRPr lang="en-US" dirty="0"/>
          </a:p>
        </p:txBody>
      </p:sp>
    </p:spTree>
    <p:extLst>
      <p:ext uri="{BB962C8B-B14F-4D97-AF65-F5344CB8AC3E}">
        <p14:creationId xmlns:p14="http://schemas.microsoft.com/office/powerpoint/2010/main" val="24433848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en-US" sz="3600" dirty="0">
                <a:latin typeface="Calibri"/>
                <a:cs typeface="Calibri"/>
              </a:rPr>
              <a:t>Discuss (5 minutes)</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endParaRPr lang="en-US" dirty="0"/>
          </a:p>
          <a:p>
            <a:endParaRPr lang="en-US" dirty="0"/>
          </a:p>
          <a:p>
            <a:r>
              <a:rPr lang="en-US" spc="-100" dirty="0">
                <a:cs typeface="Calibri"/>
              </a:rPr>
              <a:t>What questions would you ask to assess their adherence to oral PrEP? </a:t>
            </a:r>
          </a:p>
          <a:p>
            <a:pPr marL="1143044" lvl="2" indent="-228609">
              <a:lnSpc>
                <a:spcPct val="107000"/>
              </a:lnSpc>
              <a:spcBef>
                <a:spcPts val="0"/>
              </a:spcBef>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pc="-100" dirty="0">
              <a:cs typeface="Calibri"/>
            </a:endParaRPr>
          </a:p>
        </p:txBody>
      </p:sp>
    </p:spTree>
    <p:extLst>
      <p:ext uri="{BB962C8B-B14F-4D97-AF65-F5344CB8AC3E}">
        <p14:creationId xmlns:p14="http://schemas.microsoft.com/office/powerpoint/2010/main" val="24300019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Assessing Oral PrEP Adherence </a:t>
            </a:r>
            <a:endParaRPr lang="en-US" sz="3600" b="0" i="1" spc="-100" dirty="0">
              <a:latin typeface="Calibri"/>
              <a:cs typeface="Calibri"/>
            </a:endParaRPr>
          </a:p>
        </p:txBody>
      </p:sp>
      <p:sp>
        <p:nvSpPr>
          <p:cNvPr id="3" name="Content Placeholder 2"/>
          <p:cNvSpPr>
            <a:spLocks noGrp="1"/>
          </p:cNvSpPr>
          <p:nvPr>
            <p:ph sz="quarter" idx="10"/>
          </p:nvPr>
        </p:nvSpPr>
        <p:spPr/>
        <p:txBody>
          <a:bodyPr>
            <a:normAutofit/>
          </a:bodyPr>
          <a:lstStyle/>
          <a:p>
            <a:pPr marL="365773" lvl="1" indent="-365773">
              <a:lnSpc>
                <a:spcPts val="2601"/>
              </a:lnSpc>
              <a:spcBef>
                <a:spcPts val="1801"/>
              </a:spcBef>
              <a:buFont typeface="Arial" panose="020B0604020202020204" pitchFamily="34" charset="0"/>
              <a:buChar char="•"/>
            </a:pPr>
            <a:r>
              <a:rPr lang="en-US" spc="-41" dirty="0"/>
              <a:t>Normalize adherence challenges:</a:t>
            </a:r>
          </a:p>
          <a:p>
            <a:pPr marL="365773" indent="0">
              <a:lnSpc>
                <a:spcPts val="2601"/>
              </a:lnSpc>
              <a:spcBef>
                <a:spcPts val="601"/>
              </a:spcBef>
              <a:spcAft>
                <a:spcPts val="1200"/>
              </a:spcAft>
              <a:buNone/>
            </a:pPr>
            <a:r>
              <a:rPr lang="en-US" sz="2400" i="1" spc="-41" dirty="0"/>
              <a:t>“Many people have trouble remembering to take a pill, especially when starting a new medication. Has this happened to you?”</a:t>
            </a:r>
          </a:p>
          <a:p>
            <a:pPr marL="365773" lvl="1" indent="-365773">
              <a:lnSpc>
                <a:spcPts val="2601"/>
              </a:lnSpc>
              <a:spcBef>
                <a:spcPts val="1801"/>
              </a:spcBef>
              <a:buFont typeface="Arial" panose="020B0604020202020204" pitchFamily="34" charset="0"/>
              <a:buChar char="•"/>
            </a:pPr>
            <a:r>
              <a:rPr lang="en-US" spc="-41" dirty="0"/>
              <a:t>Ask about difficulties adhering, not nonadherence:</a:t>
            </a:r>
          </a:p>
          <a:p>
            <a:pPr marL="365773" indent="0">
              <a:lnSpc>
                <a:spcPts val="2601"/>
              </a:lnSpc>
              <a:spcBef>
                <a:spcPts val="601"/>
              </a:spcBef>
              <a:spcAft>
                <a:spcPts val="1200"/>
              </a:spcAft>
              <a:buNone/>
            </a:pPr>
            <a:r>
              <a:rPr lang="en-US" sz="2400" i="1" spc="-41" dirty="0"/>
              <a:t>“Tell me about any difficulties you have had in taking your pill.”</a:t>
            </a:r>
          </a:p>
          <a:p>
            <a:pPr marL="365773" indent="0">
              <a:lnSpc>
                <a:spcPts val="2601"/>
              </a:lnSpc>
              <a:spcBef>
                <a:spcPts val="601"/>
              </a:spcBef>
              <a:spcAft>
                <a:spcPts val="1200"/>
              </a:spcAft>
              <a:buNone/>
            </a:pPr>
            <a:r>
              <a:rPr lang="en-US" sz="2400" spc="-41" dirty="0"/>
              <a:t>Instead of:</a:t>
            </a:r>
          </a:p>
          <a:p>
            <a:pPr marL="365773" indent="0">
              <a:lnSpc>
                <a:spcPts val="2601"/>
              </a:lnSpc>
              <a:spcBef>
                <a:spcPts val="601"/>
              </a:spcBef>
              <a:spcAft>
                <a:spcPts val="1200"/>
              </a:spcAft>
              <a:buNone/>
            </a:pPr>
            <a:r>
              <a:rPr lang="en-US" sz="2400" i="1" spc="-41" dirty="0"/>
              <a:t>“Have you missed doses of your medication?”</a:t>
            </a:r>
          </a:p>
          <a:p>
            <a:endParaRPr lang="en-US" dirty="0"/>
          </a:p>
        </p:txBody>
      </p:sp>
    </p:spTree>
    <p:extLst>
      <p:ext uri="{BB962C8B-B14F-4D97-AF65-F5344CB8AC3E}">
        <p14:creationId xmlns:p14="http://schemas.microsoft.com/office/powerpoint/2010/main" val="346971058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63CF-D32F-4BAA-B28C-14146A37624A}"/>
              </a:ext>
            </a:extLst>
          </p:cNvPr>
          <p:cNvSpPr>
            <a:spLocks noGrp="1"/>
          </p:cNvSpPr>
          <p:nvPr>
            <p:ph type="title"/>
          </p:nvPr>
        </p:nvSpPr>
        <p:spPr>
          <a:xfrm>
            <a:off x="1177872" y="317500"/>
            <a:ext cx="9849173" cy="858837"/>
          </a:xfrm>
        </p:spPr>
        <p:txBody>
          <a:bodyPr/>
          <a:lstStyle/>
          <a:p>
            <a:r>
              <a:rPr lang="en-US" sz="3600" dirty="0">
                <a:latin typeface="Calibri"/>
                <a:cs typeface="Calibri"/>
              </a:rPr>
              <a:t>Algorithm to Assess for PEP Indication and AHI at Oral PrEP Follow-up Visits</a:t>
            </a:r>
          </a:p>
        </p:txBody>
      </p:sp>
      <p:sp>
        <p:nvSpPr>
          <p:cNvPr id="3" name="Content Placeholder 2">
            <a:extLst>
              <a:ext uri="{FF2B5EF4-FFF2-40B4-BE49-F238E27FC236}">
                <a16:creationId xmlns:a16="http://schemas.microsoft.com/office/drawing/2014/main" id="{9B3E4F24-2424-4760-A1E8-6E3C94E4D462}"/>
              </a:ext>
            </a:extLst>
          </p:cNvPr>
          <p:cNvSpPr>
            <a:spLocks noGrp="1"/>
          </p:cNvSpPr>
          <p:nvPr>
            <p:ph sz="quarter" idx="10"/>
          </p:nvPr>
        </p:nvSpPr>
        <p:spPr>
          <a:xfrm>
            <a:off x="1177872" y="1587499"/>
            <a:ext cx="5266841" cy="4794251"/>
          </a:xfrm>
        </p:spPr>
        <p:txBody>
          <a:bodyPr>
            <a:normAutofit fontScale="55000" lnSpcReduction="20000"/>
          </a:bodyPr>
          <a:lstStyle/>
          <a:p>
            <a:r>
              <a:rPr lang="en-US" dirty="0"/>
              <a:t>0 If adherence was so poor as to constitute PrEP discontinuation, consider the client as restarting oral PrEP </a:t>
            </a:r>
          </a:p>
          <a:p>
            <a:r>
              <a:rPr lang="en-US" dirty="0"/>
              <a:t>1 An answer of “No” to question “Exposed to HIV past 72 hours?” means no known past exposure to HIV at all or known HIV exposure was 73+ hours ago.</a:t>
            </a:r>
            <a:endParaRPr lang="en-US" dirty="0">
              <a:cs typeface="Calibri"/>
            </a:endParaRPr>
          </a:p>
          <a:p>
            <a:r>
              <a:rPr lang="en-US" dirty="0"/>
              <a:t>2 Signs/symptoms mimicking acute HIV infection (sore throat, fever, sweats, swollen glands, mouth ulcers, headache, rash, muscle aches) are commonly due to illnesses other than HIV; providers need to use discretion in determining whether the symptomatology is consistent with HIV, or whether an alternative cause may explain them.</a:t>
            </a:r>
            <a:endParaRPr lang="en-US" dirty="0">
              <a:cs typeface="Calibri"/>
            </a:endParaRPr>
          </a:p>
          <a:p>
            <a:r>
              <a:rPr lang="en-US" dirty="0"/>
              <a:t>3 If NAAT is available, PrEP may be started earlier than 28 days if the client is NAAT negative; the clinician may consider fully suppressive ART in the 28-day interim if the client must wait 28 days to retest for HIV.</a:t>
            </a:r>
            <a:endParaRPr lang="en-US" dirty="0">
              <a:cs typeface="Calibri"/>
            </a:endParaRPr>
          </a:p>
          <a:p>
            <a:r>
              <a:rPr lang="en-US" dirty="0"/>
              <a:t>4 PrEP standard of care</a:t>
            </a:r>
          </a:p>
          <a:p>
            <a:pPr marL="0" indent="0">
              <a:buNone/>
            </a:pPr>
            <a:r>
              <a:rPr lang="en-US" sz="2500" dirty="0"/>
              <a:t>Algorithm developed by Jhpiego in collaboration with Jared Baeten (University of Washington) and Rachel Baggaley (WHO) and adapted</a:t>
            </a:r>
            <a:endParaRPr lang="en-US" sz="2500" dirty="0">
              <a:cs typeface="Calibri"/>
            </a:endParaRPr>
          </a:p>
          <a:p>
            <a:endParaRPr lang="en-US" dirty="0"/>
          </a:p>
          <a:p>
            <a:endParaRPr lang="en-US" dirty="0"/>
          </a:p>
        </p:txBody>
      </p:sp>
      <p:pic>
        <p:nvPicPr>
          <p:cNvPr id="5" name="Picture 4" descr="Text, timeline&#10;&#10;Description automatically generated">
            <a:extLst>
              <a:ext uri="{FF2B5EF4-FFF2-40B4-BE49-F238E27FC236}">
                <a16:creationId xmlns:a16="http://schemas.microsoft.com/office/drawing/2014/main" id="{F5D39C03-6A7D-4823-8247-714E79395E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54"/>
          <a:stretch/>
        </p:blipFill>
        <p:spPr bwMode="auto">
          <a:xfrm>
            <a:off x="6276816" y="1095160"/>
            <a:ext cx="5730875" cy="5273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338693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B628-CBEF-48FB-9CDD-CA52117C1DDB}"/>
              </a:ext>
            </a:extLst>
          </p:cNvPr>
          <p:cNvSpPr>
            <a:spLocks noGrp="1"/>
          </p:cNvSpPr>
          <p:nvPr>
            <p:ph type="title"/>
          </p:nvPr>
        </p:nvSpPr>
        <p:spPr/>
        <p:txBody>
          <a:bodyPr/>
          <a:lstStyle/>
          <a:p>
            <a:r>
              <a:rPr lang="en-US" sz="3600" dirty="0">
                <a:latin typeface="Calibri"/>
                <a:cs typeface="Calibri"/>
              </a:rPr>
              <a:t>Assessing for PEP Indication and AHI</a:t>
            </a:r>
          </a:p>
        </p:txBody>
      </p:sp>
      <p:sp>
        <p:nvSpPr>
          <p:cNvPr id="3" name="Content Placeholder 2">
            <a:extLst>
              <a:ext uri="{FF2B5EF4-FFF2-40B4-BE49-F238E27FC236}">
                <a16:creationId xmlns:a16="http://schemas.microsoft.com/office/drawing/2014/main" id="{17606EA3-E8FA-4BB0-A3A4-6315E0C1109B}"/>
              </a:ext>
            </a:extLst>
          </p:cNvPr>
          <p:cNvSpPr>
            <a:spLocks noGrp="1"/>
          </p:cNvSpPr>
          <p:nvPr>
            <p:ph sz="quarter" idx="10"/>
          </p:nvPr>
        </p:nvSpPr>
        <p:spPr/>
        <p:txBody>
          <a:bodyPr/>
          <a:lstStyle/>
          <a:p>
            <a:r>
              <a:rPr lang="en-US" dirty="0"/>
              <a:t>Like during the initiation visit, clients should be assessed for PEP indication and AHI during follow-up visits </a:t>
            </a:r>
            <a:r>
              <a:rPr lang="en-US" u="sng" dirty="0"/>
              <a:t>if they report poor adherence</a:t>
            </a:r>
            <a:r>
              <a:rPr lang="en-US" dirty="0"/>
              <a:t> to their oral PrEP prescription</a:t>
            </a:r>
          </a:p>
          <a:p>
            <a:endParaRPr lang="en-US" dirty="0"/>
          </a:p>
        </p:txBody>
      </p:sp>
    </p:spTree>
    <p:extLst>
      <p:ext uri="{BB962C8B-B14F-4D97-AF65-F5344CB8AC3E}">
        <p14:creationId xmlns:p14="http://schemas.microsoft.com/office/powerpoint/2010/main" val="76052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D687-DF86-4C2E-98D1-BE629B0FA44A}"/>
              </a:ext>
            </a:extLst>
          </p:cNvPr>
          <p:cNvSpPr>
            <a:spLocks noGrp="1"/>
          </p:cNvSpPr>
          <p:nvPr>
            <p:ph type="title"/>
          </p:nvPr>
        </p:nvSpPr>
        <p:spPr/>
        <p:txBody>
          <a:bodyPr/>
          <a:lstStyle/>
          <a:p>
            <a:r>
              <a:rPr lang="en-US" sz="4200" dirty="0"/>
              <a:t>In-Person Sample Training Agenda Outline- Day 1</a:t>
            </a:r>
          </a:p>
        </p:txBody>
      </p:sp>
      <p:graphicFrame>
        <p:nvGraphicFramePr>
          <p:cNvPr id="4" name="Table 4">
            <a:extLst>
              <a:ext uri="{FF2B5EF4-FFF2-40B4-BE49-F238E27FC236}">
                <a16:creationId xmlns:a16="http://schemas.microsoft.com/office/drawing/2014/main" id="{F5B2A100-3658-4C5B-A14A-9BFD5337FA68}"/>
              </a:ext>
            </a:extLst>
          </p:cNvPr>
          <p:cNvGraphicFramePr>
            <a:graphicFrameLocks noGrp="1"/>
          </p:cNvGraphicFramePr>
          <p:nvPr>
            <p:ph idx="1"/>
            <p:extLst>
              <p:ext uri="{D42A27DB-BD31-4B8C-83A1-F6EECF244321}">
                <p14:modId xmlns:p14="http://schemas.microsoft.com/office/powerpoint/2010/main" val="3137483689"/>
              </p:ext>
            </p:extLst>
          </p:nvPr>
        </p:nvGraphicFramePr>
        <p:xfrm>
          <a:off x="1250283" y="1574685"/>
          <a:ext cx="9690539" cy="2773694"/>
        </p:xfrm>
        <a:graphic>
          <a:graphicData uri="http://schemas.openxmlformats.org/drawingml/2006/table">
            <a:tbl>
              <a:tblPr firstRow="1" bandRow="1">
                <a:tableStyleId>{6E25E649-3F16-4E02-A733-19D2CDBF48F0}</a:tableStyleId>
              </a:tblPr>
              <a:tblGrid>
                <a:gridCol w="1542453">
                  <a:extLst>
                    <a:ext uri="{9D8B030D-6E8A-4147-A177-3AD203B41FA5}">
                      <a16:colId xmlns:a16="http://schemas.microsoft.com/office/drawing/2014/main" val="3232075614"/>
                    </a:ext>
                  </a:extLst>
                </a:gridCol>
                <a:gridCol w="1340299">
                  <a:extLst>
                    <a:ext uri="{9D8B030D-6E8A-4147-A177-3AD203B41FA5}">
                      <a16:colId xmlns:a16="http://schemas.microsoft.com/office/drawing/2014/main" val="306020604"/>
                    </a:ext>
                  </a:extLst>
                </a:gridCol>
                <a:gridCol w="4316834">
                  <a:extLst>
                    <a:ext uri="{9D8B030D-6E8A-4147-A177-3AD203B41FA5}">
                      <a16:colId xmlns:a16="http://schemas.microsoft.com/office/drawing/2014/main" val="1713202100"/>
                    </a:ext>
                  </a:extLst>
                </a:gridCol>
                <a:gridCol w="2490953">
                  <a:extLst>
                    <a:ext uri="{9D8B030D-6E8A-4147-A177-3AD203B41FA5}">
                      <a16:colId xmlns:a16="http://schemas.microsoft.com/office/drawing/2014/main" val="3006028027"/>
                    </a:ext>
                  </a:extLst>
                </a:gridCol>
              </a:tblGrid>
              <a:tr h="396242">
                <a:tc>
                  <a:txBody>
                    <a:bodyPr/>
                    <a:lstStyle/>
                    <a:p>
                      <a:r>
                        <a:rPr lang="en-US" sz="2000" dirty="0"/>
                        <a:t>Time</a:t>
                      </a:r>
                    </a:p>
                  </a:txBody>
                  <a:tcPr marT="45721" marB="45721"/>
                </a:tc>
                <a:tc>
                  <a:txBody>
                    <a:bodyPr/>
                    <a:lstStyle/>
                    <a:p>
                      <a:endParaRPr lang="en-US" sz="2000" dirty="0"/>
                    </a:p>
                  </a:txBody>
                  <a:tcPr marT="45721" marB="45721"/>
                </a:tc>
                <a:tc>
                  <a:txBody>
                    <a:bodyPr/>
                    <a:lstStyle/>
                    <a:p>
                      <a:r>
                        <a:rPr lang="en-US" sz="2000" dirty="0"/>
                        <a:t>Topic</a:t>
                      </a:r>
                    </a:p>
                  </a:txBody>
                  <a:tcPr marT="45721" marB="45721"/>
                </a:tc>
                <a:tc>
                  <a:txBody>
                    <a:bodyPr/>
                    <a:lstStyle/>
                    <a:p>
                      <a:r>
                        <a:rPr lang="en-US" sz="2000" dirty="0"/>
                        <a:t>Presenter/Facilitator</a:t>
                      </a:r>
                    </a:p>
                  </a:txBody>
                  <a:tcPr marT="45721" marB="45721"/>
                </a:tc>
                <a:extLst>
                  <a:ext uri="{0D108BD9-81ED-4DB2-BD59-A6C34878D82A}">
                    <a16:rowId xmlns:a16="http://schemas.microsoft.com/office/drawing/2014/main" val="396731781"/>
                  </a:ext>
                </a:extLst>
              </a:tr>
              <a:tr h="396242">
                <a:tc>
                  <a:txBody>
                    <a:bodyPr/>
                    <a:lstStyle/>
                    <a:p>
                      <a:r>
                        <a:rPr lang="en-US" sz="2000" dirty="0"/>
                        <a:t>9:00-11:00</a:t>
                      </a:r>
                    </a:p>
                  </a:txBody>
                  <a:tcPr marT="45721" marB="45721"/>
                </a:tc>
                <a:tc>
                  <a:txBody>
                    <a:bodyPr/>
                    <a:lstStyle/>
                    <a:p>
                      <a:r>
                        <a:rPr lang="en-US" sz="2000" dirty="0"/>
                        <a:t>2 hours</a:t>
                      </a:r>
                    </a:p>
                  </a:txBody>
                  <a:tcPr marT="45721" marB="45721"/>
                </a:tc>
                <a:tc>
                  <a:txBody>
                    <a:bodyPr/>
                    <a:lstStyle/>
                    <a:p>
                      <a:r>
                        <a:rPr lang="en-US" sz="2000" dirty="0"/>
                        <a:t>Section 1 (Introduction and Module 1)</a:t>
                      </a:r>
                    </a:p>
                  </a:txBody>
                  <a:tcPr marT="45721" marB="45721"/>
                </a:tc>
                <a:tc>
                  <a:txBody>
                    <a:bodyPr/>
                    <a:lstStyle/>
                    <a:p>
                      <a:endParaRPr lang="en-US" sz="2000" dirty="0"/>
                    </a:p>
                  </a:txBody>
                  <a:tcPr marT="45721" marB="45721"/>
                </a:tc>
                <a:extLst>
                  <a:ext uri="{0D108BD9-81ED-4DB2-BD59-A6C34878D82A}">
                    <a16:rowId xmlns:a16="http://schemas.microsoft.com/office/drawing/2014/main" val="3007246127"/>
                  </a:ext>
                </a:extLst>
              </a:tr>
              <a:tr h="396242">
                <a:tc>
                  <a:txBody>
                    <a:bodyPr/>
                    <a:lstStyle/>
                    <a:p>
                      <a:r>
                        <a:rPr lang="en-US" sz="2000" dirty="0"/>
                        <a:t>11:00-11:15</a:t>
                      </a:r>
                    </a:p>
                  </a:txBody>
                  <a:tcPr marT="45721" marB="45721"/>
                </a:tc>
                <a:tc>
                  <a:txBody>
                    <a:bodyPr/>
                    <a:lstStyle/>
                    <a:p>
                      <a:r>
                        <a:rPr lang="en-US" sz="2000" dirty="0"/>
                        <a:t>15 mins</a:t>
                      </a:r>
                    </a:p>
                  </a:txBody>
                  <a:tcPr marT="45721" marB="45721"/>
                </a:tc>
                <a:tc>
                  <a:txBody>
                    <a:bodyPr/>
                    <a:lstStyle/>
                    <a:p>
                      <a:r>
                        <a:rPr lang="en-US" sz="2000" dirty="0"/>
                        <a:t>Break</a:t>
                      </a:r>
                    </a:p>
                  </a:txBody>
                  <a:tcPr marT="45721" marB="45721"/>
                </a:tc>
                <a:tc>
                  <a:txBody>
                    <a:bodyPr/>
                    <a:lstStyle/>
                    <a:p>
                      <a:endParaRPr lang="en-US" sz="2000" dirty="0"/>
                    </a:p>
                  </a:txBody>
                  <a:tcPr marT="45721" marB="45721"/>
                </a:tc>
                <a:extLst>
                  <a:ext uri="{0D108BD9-81ED-4DB2-BD59-A6C34878D82A}">
                    <a16:rowId xmlns:a16="http://schemas.microsoft.com/office/drawing/2014/main" val="490740033"/>
                  </a:ext>
                </a:extLst>
              </a:tr>
              <a:tr h="396242">
                <a:tc>
                  <a:txBody>
                    <a:bodyPr/>
                    <a:lstStyle/>
                    <a:p>
                      <a:r>
                        <a:rPr lang="en-US" sz="2000" dirty="0"/>
                        <a:t>11:15-1:15</a:t>
                      </a:r>
                    </a:p>
                  </a:txBody>
                  <a:tcPr marT="45721" marB="45721"/>
                </a:tc>
                <a:tc>
                  <a:txBody>
                    <a:bodyPr/>
                    <a:lstStyle/>
                    <a:p>
                      <a:r>
                        <a:rPr lang="en-US" sz="2000" dirty="0"/>
                        <a:t>2 hours</a:t>
                      </a:r>
                    </a:p>
                  </a:txBody>
                  <a:tcPr marT="45721" marB="45721"/>
                </a:tc>
                <a:tc>
                  <a:txBody>
                    <a:bodyPr/>
                    <a:lstStyle/>
                    <a:p>
                      <a:r>
                        <a:rPr lang="en-US" sz="2000" dirty="0"/>
                        <a:t>Section 2 (Modules 1 &amp; 2)</a:t>
                      </a:r>
                    </a:p>
                  </a:txBody>
                  <a:tcPr marT="45721" marB="45721"/>
                </a:tc>
                <a:tc>
                  <a:txBody>
                    <a:bodyPr/>
                    <a:lstStyle/>
                    <a:p>
                      <a:endParaRPr lang="en-US" sz="2000" dirty="0"/>
                    </a:p>
                  </a:txBody>
                  <a:tcPr marT="45721" marB="45721"/>
                </a:tc>
                <a:extLst>
                  <a:ext uri="{0D108BD9-81ED-4DB2-BD59-A6C34878D82A}">
                    <a16:rowId xmlns:a16="http://schemas.microsoft.com/office/drawing/2014/main" val="902749316"/>
                  </a:ext>
                </a:extLst>
              </a:tr>
              <a:tr h="396242">
                <a:tc>
                  <a:txBody>
                    <a:bodyPr/>
                    <a:lstStyle/>
                    <a:p>
                      <a:r>
                        <a:rPr lang="en-US" sz="2000" dirty="0"/>
                        <a:t>1:15-2:15</a:t>
                      </a:r>
                    </a:p>
                  </a:txBody>
                  <a:tcPr marT="45721" marB="45721"/>
                </a:tc>
                <a:tc>
                  <a:txBody>
                    <a:bodyPr/>
                    <a:lstStyle/>
                    <a:p>
                      <a:r>
                        <a:rPr lang="en-US" sz="2000" dirty="0"/>
                        <a:t>1 hour</a:t>
                      </a:r>
                    </a:p>
                  </a:txBody>
                  <a:tcPr marT="45721" marB="45721"/>
                </a:tc>
                <a:tc>
                  <a:txBody>
                    <a:bodyPr/>
                    <a:lstStyle/>
                    <a:p>
                      <a:r>
                        <a:rPr lang="en-US" sz="2000" dirty="0"/>
                        <a:t>Lunch</a:t>
                      </a:r>
                    </a:p>
                  </a:txBody>
                  <a:tcPr marT="45721" marB="45721"/>
                </a:tc>
                <a:tc>
                  <a:txBody>
                    <a:bodyPr/>
                    <a:lstStyle/>
                    <a:p>
                      <a:endParaRPr lang="en-US" sz="2000" dirty="0"/>
                    </a:p>
                  </a:txBody>
                  <a:tcPr marT="45721" marB="45721"/>
                </a:tc>
                <a:extLst>
                  <a:ext uri="{0D108BD9-81ED-4DB2-BD59-A6C34878D82A}">
                    <a16:rowId xmlns:a16="http://schemas.microsoft.com/office/drawing/2014/main" val="3308819598"/>
                  </a:ext>
                </a:extLst>
              </a:tr>
              <a:tr h="396242">
                <a:tc>
                  <a:txBody>
                    <a:bodyPr/>
                    <a:lstStyle/>
                    <a:p>
                      <a:r>
                        <a:rPr lang="en-US" sz="2000" dirty="0"/>
                        <a:t>2:15-4:15</a:t>
                      </a:r>
                    </a:p>
                  </a:txBody>
                  <a:tcPr marT="45721" marB="45721"/>
                </a:tc>
                <a:tc>
                  <a:txBody>
                    <a:bodyPr/>
                    <a:lstStyle/>
                    <a:p>
                      <a:r>
                        <a:rPr lang="en-US" sz="2000" dirty="0"/>
                        <a:t>2 hours</a:t>
                      </a:r>
                    </a:p>
                  </a:txBody>
                  <a:tcPr marT="45721" marB="45721"/>
                </a:tc>
                <a:tc>
                  <a:txBody>
                    <a:bodyPr/>
                    <a:lstStyle/>
                    <a:p>
                      <a:r>
                        <a:rPr lang="en-US" sz="2000" dirty="0"/>
                        <a:t>Section 3 (Modules 2 &amp; 3)</a:t>
                      </a:r>
                    </a:p>
                  </a:txBody>
                  <a:tcPr marT="45721" marB="45721"/>
                </a:tc>
                <a:tc>
                  <a:txBody>
                    <a:bodyPr/>
                    <a:lstStyle/>
                    <a:p>
                      <a:endParaRPr lang="en-US" sz="2000" dirty="0"/>
                    </a:p>
                  </a:txBody>
                  <a:tcPr marT="45721" marB="45721"/>
                </a:tc>
                <a:extLst>
                  <a:ext uri="{0D108BD9-81ED-4DB2-BD59-A6C34878D82A}">
                    <a16:rowId xmlns:a16="http://schemas.microsoft.com/office/drawing/2014/main" val="2651664002"/>
                  </a:ext>
                </a:extLst>
              </a:tr>
              <a:tr h="396242">
                <a:tc>
                  <a:txBody>
                    <a:bodyPr/>
                    <a:lstStyle/>
                    <a:p>
                      <a:r>
                        <a:rPr lang="en-US" sz="2000" dirty="0"/>
                        <a:t>4:15-4:30</a:t>
                      </a:r>
                    </a:p>
                  </a:txBody>
                  <a:tcPr marT="45721" marB="45721"/>
                </a:tc>
                <a:tc>
                  <a:txBody>
                    <a:bodyPr/>
                    <a:lstStyle/>
                    <a:p>
                      <a:r>
                        <a:rPr lang="en-US" sz="2000" dirty="0"/>
                        <a:t>15 mins</a:t>
                      </a:r>
                    </a:p>
                  </a:txBody>
                  <a:tcPr marT="45721" marB="45721"/>
                </a:tc>
                <a:tc>
                  <a:txBody>
                    <a:bodyPr/>
                    <a:lstStyle/>
                    <a:p>
                      <a:r>
                        <a:rPr lang="en-US" sz="2000" dirty="0"/>
                        <a:t>Debrief</a:t>
                      </a:r>
                    </a:p>
                  </a:txBody>
                  <a:tcPr marT="45721" marB="45721"/>
                </a:tc>
                <a:tc>
                  <a:txBody>
                    <a:bodyPr/>
                    <a:lstStyle/>
                    <a:p>
                      <a:endParaRPr lang="en-US" sz="2000" dirty="0"/>
                    </a:p>
                  </a:txBody>
                  <a:tcPr marT="45721" marB="45721"/>
                </a:tc>
                <a:extLst>
                  <a:ext uri="{0D108BD9-81ED-4DB2-BD59-A6C34878D82A}">
                    <a16:rowId xmlns:a16="http://schemas.microsoft.com/office/drawing/2014/main" val="2336550390"/>
                  </a:ext>
                </a:extLst>
              </a:tr>
            </a:tbl>
          </a:graphicData>
        </a:graphic>
      </p:graphicFrame>
    </p:spTree>
    <p:extLst>
      <p:ext uri="{BB962C8B-B14F-4D97-AF65-F5344CB8AC3E}">
        <p14:creationId xmlns:p14="http://schemas.microsoft.com/office/powerpoint/2010/main" val="110511503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D04A-C1D7-409A-BF03-3C62C3D2E96A}"/>
              </a:ext>
            </a:extLst>
          </p:cNvPr>
          <p:cNvSpPr>
            <a:spLocks noGrp="1"/>
          </p:cNvSpPr>
          <p:nvPr>
            <p:ph type="title"/>
          </p:nvPr>
        </p:nvSpPr>
        <p:spPr/>
        <p:txBody>
          <a:bodyPr/>
          <a:lstStyle/>
          <a:p>
            <a:r>
              <a:rPr lang="en-US" sz="3600" dirty="0"/>
              <a:t>Poll Question</a:t>
            </a:r>
          </a:p>
        </p:txBody>
      </p:sp>
      <p:sp>
        <p:nvSpPr>
          <p:cNvPr id="3" name="Content Placeholder 2">
            <a:extLst>
              <a:ext uri="{FF2B5EF4-FFF2-40B4-BE49-F238E27FC236}">
                <a16:creationId xmlns:a16="http://schemas.microsoft.com/office/drawing/2014/main" id="{B8B9216C-15C9-4532-99AE-462DC339711C}"/>
              </a:ext>
            </a:extLst>
          </p:cNvPr>
          <p:cNvSpPr>
            <a:spLocks noGrp="1"/>
          </p:cNvSpPr>
          <p:nvPr>
            <p:ph idx="1"/>
          </p:nvPr>
        </p:nvSpPr>
        <p:spPr/>
        <p:txBody>
          <a:bodyPr/>
          <a:lstStyle/>
          <a:p>
            <a:pPr marL="0" indent="0">
              <a:buNone/>
            </a:pPr>
            <a:r>
              <a:rPr lang="en-US" b="1" dirty="0">
                <a:cs typeface="Calibri"/>
              </a:rPr>
              <a:t>If PEP started, retest for HIV in ___ days and re-start on PrEP if seronegative (and if otherwise still eligible)</a:t>
            </a:r>
          </a:p>
          <a:p>
            <a:pPr marL="0" indent="0">
              <a:buNone/>
            </a:pPr>
            <a:endParaRPr lang="en-US" b="1" dirty="0">
              <a:cs typeface="Calibri"/>
            </a:endParaRPr>
          </a:p>
          <a:p>
            <a:pPr marL="514350" indent="-514350">
              <a:buAutoNum type="alphaLcParenR"/>
            </a:pPr>
            <a:r>
              <a:rPr lang="en-US" dirty="0">
                <a:cs typeface="Calibri"/>
              </a:rPr>
              <a:t>7</a:t>
            </a:r>
          </a:p>
          <a:p>
            <a:pPr marL="514350" indent="-514350">
              <a:buAutoNum type="alphaLcParenR"/>
            </a:pPr>
            <a:r>
              <a:rPr lang="en-US" dirty="0">
                <a:cs typeface="Calibri"/>
              </a:rPr>
              <a:t>14</a:t>
            </a:r>
          </a:p>
          <a:p>
            <a:pPr marL="514350" indent="-514350">
              <a:buAutoNum type="alphaLcParenR"/>
            </a:pPr>
            <a:r>
              <a:rPr lang="en-US" dirty="0">
                <a:cs typeface="Calibri"/>
              </a:rPr>
              <a:t>28</a:t>
            </a:r>
          </a:p>
          <a:p>
            <a:pPr marL="514350" indent="-514350">
              <a:buAutoNum type="alphaLcParenR"/>
            </a:pPr>
            <a:r>
              <a:rPr lang="en-US" dirty="0">
                <a:cs typeface="Calibri"/>
              </a:rPr>
              <a:t>30</a:t>
            </a:r>
          </a:p>
        </p:txBody>
      </p:sp>
    </p:spTree>
    <p:extLst>
      <p:ext uri="{BB962C8B-B14F-4D97-AF65-F5344CB8AC3E}">
        <p14:creationId xmlns:p14="http://schemas.microsoft.com/office/powerpoint/2010/main" val="226750114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3B3A-CCDE-49D7-B6BE-046622870874}"/>
              </a:ext>
            </a:extLst>
          </p:cNvPr>
          <p:cNvSpPr>
            <a:spLocks noGrp="1"/>
          </p:cNvSpPr>
          <p:nvPr>
            <p:ph type="title"/>
          </p:nvPr>
        </p:nvSpPr>
        <p:spPr/>
        <p:txBody>
          <a:bodyPr/>
          <a:lstStyle/>
          <a:p>
            <a:r>
              <a:rPr lang="en-US" sz="3600" dirty="0"/>
              <a:t>Poll Question - </a:t>
            </a:r>
            <a:r>
              <a:rPr lang="en-US" sz="3600" u="sng" dirty="0"/>
              <a:t>Answer</a:t>
            </a:r>
          </a:p>
        </p:txBody>
      </p:sp>
      <p:sp>
        <p:nvSpPr>
          <p:cNvPr id="3" name="Content Placeholder 2">
            <a:extLst>
              <a:ext uri="{FF2B5EF4-FFF2-40B4-BE49-F238E27FC236}">
                <a16:creationId xmlns:a16="http://schemas.microsoft.com/office/drawing/2014/main" id="{C461D8B0-96CE-453D-819C-E7FEFDB58C48}"/>
              </a:ext>
            </a:extLst>
          </p:cNvPr>
          <p:cNvSpPr>
            <a:spLocks noGrp="1"/>
          </p:cNvSpPr>
          <p:nvPr>
            <p:ph idx="1"/>
          </p:nvPr>
        </p:nvSpPr>
        <p:spPr>
          <a:xfrm>
            <a:off x="1200154" y="1769362"/>
            <a:ext cx="10382249" cy="4547305"/>
          </a:xfrm>
        </p:spPr>
        <p:txBody>
          <a:bodyPr/>
          <a:lstStyle/>
          <a:p>
            <a:pPr marL="0" indent="0">
              <a:buNone/>
            </a:pPr>
            <a:r>
              <a:rPr lang="en-US" b="1" dirty="0">
                <a:ea typeface="+mn-lt"/>
                <a:cs typeface="+mn-lt"/>
              </a:rPr>
              <a:t>If PEP started, retest for HIV in ___ days and re-start on PrEP if seronegative (and if otherwise still eligible)</a:t>
            </a:r>
            <a:endParaRPr lang="en-US" dirty="0">
              <a:ea typeface="+mn-lt"/>
              <a:cs typeface="+mn-lt"/>
            </a:endParaRPr>
          </a:p>
          <a:p>
            <a:pPr marL="514350" indent="-514350">
              <a:buAutoNum type="alphaLcParenR"/>
            </a:pPr>
            <a:r>
              <a:rPr lang="en-US" dirty="0">
                <a:ea typeface="+mn-lt"/>
                <a:cs typeface="+mn-lt"/>
              </a:rPr>
              <a:t>7</a:t>
            </a:r>
          </a:p>
          <a:p>
            <a:pPr marL="514350" indent="-514350">
              <a:buAutoNum type="alphaLcParenR"/>
            </a:pPr>
            <a:r>
              <a:rPr lang="en-US" dirty="0">
                <a:ea typeface="+mn-lt"/>
                <a:cs typeface="+mn-lt"/>
              </a:rPr>
              <a:t>14</a:t>
            </a:r>
          </a:p>
          <a:p>
            <a:pPr marL="514350" indent="-514350">
              <a:buAutoNum type="alphaLcParenR"/>
            </a:pPr>
            <a:r>
              <a:rPr lang="en-US" u="sng" dirty="0">
                <a:ea typeface="+mn-lt"/>
                <a:cs typeface="+mn-lt"/>
              </a:rPr>
              <a:t>28</a:t>
            </a:r>
          </a:p>
          <a:p>
            <a:pPr marL="514350" indent="-514350">
              <a:buAutoNum type="alphaLcParenR"/>
            </a:pPr>
            <a:r>
              <a:rPr lang="en-US" dirty="0">
                <a:ea typeface="+mn-lt"/>
                <a:cs typeface="+mn-lt"/>
              </a:rPr>
              <a:t>30</a:t>
            </a:r>
            <a:endParaRPr lang="en-US" dirty="0"/>
          </a:p>
        </p:txBody>
      </p:sp>
      <p:sp>
        <p:nvSpPr>
          <p:cNvPr id="5" name="Content Placeholder 2">
            <a:extLst>
              <a:ext uri="{FF2B5EF4-FFF2-40B4-BE49-F238E27FC236}">
                <a16:creationId xmlns:a16="http://schemas.microsoft.com/office/drawing/2014/main" id="{A17E9C08-8A5F-431E-A1B9-AABF78F2F9B8}"/>
              </a:ext>
            </a:extLst>
          </p:cNvPr>
          <p:cNvSpPr txBox="1">
            <a:spLocks/>
          </p:cNvSpPr>
          <p:nvPr/>
        </p:nvSpPr>
        <p:spPr bwMode="auto">
          <a:xfrm>
            <a:off x="1073157" y="5143680"/>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lnSpcReduction="2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latin typeface="Calibri"/>
                <a:cs typeface="Arial"/>
              </a:rPr>
              <a:t>For clients who have been exposed to HIV in the past 72 hours and started on PEP, retest for HIV in 28 days and restart on PrEP if the client is seronegative and otherwise still eligible based on other criteria. </a:t>
            </a:r>
            <a:endParaRPr lang="en-US" dirty="0">
              <a:cs typeface="Arial"/>
            </a:endParaRPr>
          </a:p>
        </p:txBody>
      </p:sp>
    </p:spTree>
    <p:extLst>
      <p:ext uri="{BB962C8B-B14F-4D97-AF65-F5344CB8AC3E}">
        <p14:creationId xmlns:p14="http://schemas.microsoft.com/office/powerpoint/2010/main" val="205073542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Follow-up Oral PrEP Visit Essential Components</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en-US" sz="2201" dirty="0"/>
              <a:t>HIV testing and counseling</a:t>
            </a:r>
          </a:p>
          <a:p>
            <a:r>
              <a:rPr lang="en-US" sz="2201" dirty="0"/>
              <a:t>Assessments</a:t>
            </a:r>
          </a:p>
          <a:p>
            <a:pPr lvl="1"/>
            <a:r>
              <a:rPr lang="en-US" sz="2201" dirty="0"/>
              <a:t>To identify challenges with adherence and provide support</a:t>
            </a:r>
          </a:p>
          <a:p>
            <a:pPr lvl="1"/>
            <a:r>
              <a:rPr lang="en-US" sz="2201" dirty="0"/>
              <a:t>To identify clients exposed to HIV in the past 72 hours</a:t>
            </a:r>
          </a:p>
          <a:p>
            <a:pPr lvl="1"/>
            <a:r>
              <a:rPr lang="en-US" sz="2201" dirty="0"/>
              <a:t>To identify clients who may have AHI</a:t>
            </a:r>
          </a:p>
          <a:p>
            <a:r>
              <a:rPr lang="en-US" sz="2201" b="1" u="sng" dirty="0"/>
              <a:t>Oral PrEP counseling</a:t>
            </a:r>
          </a:p>
          <a:p>
            <a:r>
              <a:rPr lang="en-US" sz="2201" dirty="0"/>
              <a:t>Prescription refill</a:t>
            </a:r>
          </a:p>
        </p:txBody>
      </p:sp>
    </p:spTree>
    <p:extLst>
      <p:ext uri="{BB962C8B-B14F-4D97-AF65-F5344CB8AC3E}">
        <p14:creationId xmlns:p14="http://schemas.microsoft.com/office/powerpoint/2010/main" val="271591012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8BF3-54AD-446B-BFE2-D6E9E772715F}"/>
              </a:ext>
            </a:extLst>
          </p:cNvPr>
          <p:cNvSpPr>
            <a:spLocks noGrp="1"/>
          </p:cNvSpPr>
          <p:nvPr>
            <p:ph type="title"/>
          </p:nvPr>
        </p:nvSpPr>
        <p:spPr/>
        <p:txBody>
          <a:bodyPr/>
          <a:lstStyle/>
          <a:p>
            <a:r>
              <a:rPr lang="en-US" sz="3600" dirty="0">
                <a:latin typeface="Calibri"/>
                <a:cs typeface="Calibri"/>
              </a:rPr>
              <a:t>Oral PrEP Counseling at Follow-up Visits</a:t>
            </a:r>
          </a:p>
        </p:txBody>
      </p:sp>
      <p:sp>
        <p:nvSpPr>
          <p:cNvPr id="3" name="Content Placeholder 2">
            <a:extLst>
              <a:ext uri="{FF2B5EF4-FFF2-40B4-BE49-F238E27FC236}">
                <a16:creationId xmlns:a16="http://schemas.microsoft.com/office/drawing/2014/main" id="{7A415817-4516-441F-93CC-24A3A6F61780}"/>
              </a:ext>
            </a:extLst>
          </p:cNvPr>
          <p:cNvSpPr>
            <a:spLocks noGrp="1"/>
          </p:cNvSpPr>
          <p:nvPr>
            <p:ph sz="quarter" idx="10"/>
          </p:nvPr>
        </p:nvSpPr>
        <p:spPr/>
        <p:txBody>
          <a:bodyPr>
            <a:normAutofit/>
          </a:bodyPr>
          <a:lstStyle/>
          <a:p>
            <a:r>
              <a:rPr lang="en-US" sz="2400" dirty="0"/>
              <a:t>In addition to the key messages and counseling topics discussed at initiation:</a:t>
            </a:r>
            <a:endParaRPr lang="en-US" sz="2400" dirty="0">
              <a:cs typeface="Calibri"/>
            </a:endParaRPr>
          </a:p>
          <a:p>
            <a:pPr marL="556915" lvl="1" indent="-214003"/>
            <a:r>
              <a:rPr lang="en-US" dirty="0"/>
              <a:t>Assess for side effects (and manage as needed)</a:t>
            </a:r>
            <a:endParaRPr lang="en-US" dirty="0">
              <a:cs typeface="Calibri"/>
            </a:endParaRPr>
          </a:p>
          <a:p>
            <a:pPr marL="556915" lvl="1" indent="-214003"/>
            <a:r>
              <a:rPr lang="en-US" dirty="0"/>
              <a:t>Remind oral PrEP users of how to use oral PrEP effectively (starting and stopping)</a:t>
            </a:r>
          </a:p>
          <a:p>
            <a:pPr marL="556915" lvl="1" indent="-214003"/>
            <a:r>
              <a:rPr lang="en-US" dirty="0"/>
              <a:t>Discuss whether there is ongoing exposure to HIV and whether they feel continued oral PrEP use is necessary</a:t>
            </a:r>
            <a:endParaRPr lang="en-US" dirty="0">
              <a:cs typeface="Calibri"/>
            </a:endParaRPr>
          </a:p>
          <a:p>
            <a:endParaRPr lang="en-US" dirty="0"/>
          </a:p>
          <a:p>
            <a:endParaRPr lang="en-US" dirty="0"/>
          </a:p>
          <a:p>
            <a:endParaRPr lang="en-US" dirty="0"/>
          </a:p>
        </p:txBody>
      </p:sp>
    </p:spTree>
    <p:extLst>
      <p:ext uri="{BB962C8B-B14F-4D97-AF65-F5344CB8AC3E}">
        <p14:creationId xmlns:p14="http://schemas.microsoft.com/office/powerpoint/2010/main" val="37531250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Oral PrEP Discontinuation </a:t>
            </a:r>
          </a:p>
        </p:txBody>
      </p:sp>
      <p:sp>
        <p:nvSpPr>
          <p:cNvPr id="3" name="Content Placeholder 2"/>
          <p:cNvSpPr>
            <a:spLocks noGrp="1"/>
          </p:cNvSpPr>
          <p:nvPr>
            <p:ph sz="quarter" idx="10"/>
          </p:nvPr>
        </p:nvSpPr>
        <p:spPr/>
        <p:txBody>
          <a:bodyPr>
            <a:noAutofit/>
          </a:bodyPr>
          <a:lstStyle/>
          <a:p>
            <a:pPr marL="365773" indent="-365773">
              <a:lnSpc>
                <a:spcPct val="100000"/>
              </a:lnSpc>
              <a:spcBef>
                <a:spcPts val="0"/>
              </a:spcBef>
              <a:spcAft>
                <a:spcPts val="0"/>
              </a:spcAft>
            </a:pPr>
            <a:r>
              <a:rPr lang="en-US" sz="2400" spc="-41" dirty="0"/>
              <a:t>Ideally, clients should inform their service provider when they want to discontinue oral PrEP. Providers should discuss the options of when to discontinue oral PrEP with their clients. </a:t>
            </a:r>
          </a:p>
          <a:p>
            <a:pPr marL="365773" indent="-365773">
              <a:lnSpc>
                <a:spcPct val="100000"/>
              </a:lnSpc>
              <a:spcBef>
                <a:spcPts val="0"/>
              </a:spcBef>
              <a:spcAft>
                <a:spcPts val="0"/>
              </a:spcAft>
            </a:pPr>
            <a:r>
              <a:rPr lang="en-US" sz="2400" spc="-41" dirty="0"/>
              <a:t>Oral PrEP can be stopped for the following reasons:</a:t>
            </a:r>
          </a:p>
          <a:p>
            <a:pPr marL="765839" lvl="1" indent="-365773">
              <a:lnSpc>
                <a:spcPct val="100000"/>
              </a:lnSpc>
              <a:spcBef>
                <a:spcPts val="0"/>
              </a:spcBef>
              <a:spcAft>
                <a:spcPts val="0"/>
              </a:spcAft>
            </a:pPr>
            <a:r>
              <a:rPr lang="en-US" spc="-41" dirty="0"/>
              <a:t>Client request</a:t>
            </a:r>
          </a:p>
          <a:p>
            <a:pPr marL="765839" lvl="1" indent="-365773">
              <a:lnSpc>
                <a:spcPct val="100000"/>
              </a:lnSpc>
              <a:spcBef>
                <a:spcPts val="0"/>
              </a:spcBef>
              <a:spcAft>
                <a:spcPts val="0"/>
              </a:spcAft>
            </a:pPr>
            <a:r>
              <a:rPr lang="en-US" spc="-41" dirty="0"/>
              <a:t>Positive HIV test (clients who seroconvert while on oral PrEP should be linked to care and initiated on ART in line with national guidelines)</a:t>
            </a:r>
          </a:p>
          <a:p>
            <a:pPr marL="765839" lvl="1" indent="-365773">
              <a:lnSpc>
                <a:spcPct val="100000"/>
              </a:lnSpc>
              <a:spcBef>
                <a:spcPts val="0"/>
              </a:spcBef>
              <a:spcAft>
                <a:spcPts val="0"/>
              </a:spcAft>
            </a:pPr>
            <a:r>
              <a:rPr lang="en-US" spc="-41" dirty="0"/>
              <a:t>Safety concerns, such as eGFR &lt;60mls/min (if known)</a:t>
            </a:r>
          </a:p>
          <a:p>
            <a:pPr marL="765839" lvl="1" indent="-365773">
              <a:lnSpc>
                <a:spcPct val="100000"/>
              </a:lnSpc>
              <a:spcBef>
                <a:spcPts val="0"/>
              </a:spcBef>
              <a:spcAft>
                <a:spcPts val="0"/>
              </a:spcAft>
            </a:pPr>
            <a:r>
              <a:rPr lang="en-US" spc="-41" dirty="0"/>
              <a:t>No longer at substantial likelihood of HIV acquisition</a:t>
            </a:r>
          </a:p>
          <a:p>
            <a:pPr marL="765839" lvl="1" indent="-365773">
              <a:lnSpc>
                <a:spcPct val="100000"/>
              </a:lnSpc>
              <a:spcBef>
                <a:spcPts val="0"/>
              </a:spcBef>
              <a:spcAft>
                <a:spcPts val="0"/>
              </a:spcAft>
            </a:pPr>
            <a:r>
              <a:rPr lang="en-US" spc="-41" dirty="0"/>
              <a:t>Persistent side effects which are not manageable</a:t>
            </a:r>
          </a:p>
          <a:p>
            <a:pPr marL="765839" lvl="1" indent="-365773">
              <a:lnSpc>
                <a:spcPct val="100000"/>
              </a:lnSpc>
              <a:spcBef>
                <a:spcPts val="0"/>
              </a:spcBef>
              <a:spcAft>
                <a:spcPts val="0"/>
              </a:spcAft>
            </a:pPr>
            <a:r>
              <a:rPr lang="en-US" spc="-41" dirty="0"/>
              <a:t>Decision to switch to another HIV prevention strategy or method</a:t>
            </a:r>
          </a:p>
        </p:txBody>
      </p:sp>
    </p:spTree>
    <p:extLst>
      <p:ext uri="{BB962C8B-B14F-4D97-AF65-F5344CB8AC3E}">
        <p14:creationId xmlns:p14="http://schemas.microsoft.com/office/powerpoint/2010/main" val="144088635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Oral PrEP Discontinuation</a:t>
            </a:r>
            <a:r>
              <a:rPr lang="en-US" sz="3600" dirty="0"/>
              <a:t> </a:t>
            </a:r>
          </a:p>
        </p:txBody>
      </p:sp>
      <p:sp>
        <p:nvSpPr>
          <p:cNvPr id="3" name="Content Placeholder 2"/>
          <p:cNvSpPr>
            <a:spLocks noGrp="1"/>
          </p:cNvSpPr>
          <p:nvPr>
            <p:ph sz="quarter" idx="10"/>
          </p:nvPr>
        </p:nvSpPr>
        <p:spPr/>
        <p:txBody>
          <a:bodyPr>
            <a:noAutofit/>
          </a:bodyPr>
          <a:lstStyle/>
          <a:p>
            <a:pPr marL="0" indent="0" defTabSz="685827" fontAlgn="auto">
              <a:lnSpc>
                <a:spcPct val="115000"/>
              </a:lnSpc>
              <a:spcBef>
                <a:spcPts val="0"/>
              </a:spcBef>
              <a:spcAft>
                <a:spcPts val="0"/>
              </a:spcAft>
              <a:buClrTx/>
              <a:buNone/>
              <a:defRPr/>
            </a:pPr>
            <a:r>
              <a:rPr lang="en-US" sz="2400" b="1" dirty="0">
                <a:latin typeface="Calibri"/>
                <a:ea typeface="Yu Gothic Light"/>
                <a:cs typeface="Times New Roman"/>
              </a:rPr>
              <a:t>For all </a:t>
            </a:r>
            <a:r>
              <a:rPr lang="en-US" sz="2400" b="1" dirty="0">
                <a:ea typeface="Yu Gothic Light"/>
                <a:cs typeface="Times New Roman"/>
              </a:rPr>
              <a:t>clients using oral PrEP to prevent HIV acquisition from non-sexual exposures, all clients </a:t>
            </a:r>
            <a:r>
              <a:rPr lang="en-US" sz="2400" b="1" dirty="0">
                <a:latin typeface="Calibri"/>
                <a:ea typeface="Yu Gothic Light"/>
                <a:cs typeface="Times New Roman"/>
              </a:rPr>
              <a:t>AFAB and for clients AMAB who are using estradiol-based exogenous hormones</a:t>
            </a:r>
          </a:p>
          <a:p>
            <a:pPr marL="642644" lvl="1" indent="-342913">
              <a:spcBef>
                <a:spcPts val="0"/>
              </a:spcBef>
              <a:spcAft>
                <a:spcPts val="1200"/>
              </a:spcAft>
            </a:pPr>
            <a:r>
              <a:rPr lang="en-US" spc="-41" dirty="0"/>
              <a:t>One pill must be continued daily for 7 days after the last potential exposure.</a:t>
            </a:r>
            <a:endParaRPr lang="en-US" spc="-41" dirty="0">
              <a:cs typeface="Calibri"/>
            </a:endParaRPr>
          </a:p>
          <a:p>
            <a:pPr marL="0" indent="0">
              <a:lnSpc>
                <a:spcPct val="115000"/>
              </a:lnSpc>
              <a:spcBef>
                <a:spcPts val="300"/>
              </a:spcBef>
              <a:spcAft>
                <a:spcPts val="300"/>
              </a:spcAft>
              <a:buNone/>
            </a:pPr>
            <a:r>
              <a:rPr lang="en-US" sz="2400" b="1" dirty="0">
                <a:latin typeface="Calibri"/>
                <a:ea typeface="Calibri" panose="020F0502020204030204" pitchFamily="34" charset="0"/>
              </a:rPr>
              <a:t>For </a:t>
            </a:r>
            <a:r>
              <a:rPr lang="en-US" sz="2400" b="1" dirty="0">
                <a:ea typeface="Yu Gothic Light"/>
                <a:cs typeface="Times New Roman"/>
              </a:rPr>
              <a:t>clients AMAB using oral PrEP to prevent HIV acquisition from sexual exposures and who are not using estradiol-based exogenous hormones </a:t>
            </a:r>
          </a:p>
          <a:p>
            <a:pPr marL="642644" lvl="1" indent="-342913">
              <a:spcBef>
                <a:spcPts val="0"/>
              </a:spcBef>
              <a:spcAft>
                <a:spcPts val="1200"/>
              </a:spcAft>
            </a:pPr>
            <a:r>
              <a:rPr lang="en-US" spc="-41" dirty="0"/>
              <a:t>One pill must be continued daily for 2 days after the last potential sexual exposure.</a:t>
            </a:r>
            <a:endParaRPr lang="en-US" spc="-41" dirty="0">
              <a:cs typeface="Calibri"/>
            </a:endParaRPr>
          </a:p>
        </p:txBody>
      </p:sp>
    </p:spTree>
    <p:extLst>
      <p:ext uri="{BB962C8B-B14F-4D97-AF65-F5344CB8AC3E}">
        <p14:creationId xmlns:p14="http://schemas.microsoft.com/office/powerpoint/2010/main" val="312849310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a:rPr>
              <a:t>Oral </a:t>
            </a:r>
            <a:r>
              <a:rPr lang="en-US" b="1" dirty="0">
                <a:effectLst/>
                <a:latin typeface="+mj-lt"/>
                <a:ea typeface="Times New Roman" panose="02020603050405020304" pitchFamily="18" charset="0"/>
              </a:rPr>
              <a:t>PrEP should </a:t>
            </a:r>
            <a:r>
              <a:rPr lang="en-US" b="1" u="sng" dirty="0">
                <a:latin typeface="+mj-lt"/>
                <a:ea typeface="Times New Roman" panose="02020603050405020304" pitchFamily="18" charset="0"/>
              </a:rPr>
              <a:t>not</a:t>
            </a:r>
            <a:r>
              <a:rPr lang="en-US" b="1" dirty="0">
                <a:latin typeface="+mj-lt"/>
                <a:ea typeface="Times New Roman" panose="02020603050405020304" pitchFamily="18" charset="0"/>
              </a:rPr>
              <a:t> be </a:t>
            </a:r>
            <a:r>
              <a:rPr lang="en-US" b="1" dirty="0">
                <a:effectLst/>
                <a:latin typeface="+mj-lt"/>
                <a:ea typeface="Times New Roman" panose="02020603050405020304" pitchFamily="18" charset="0"/>
              </a:rPr>
              <a:t>discontinued if:</a:t>
            </a:r>
            <a:r>
              <a:rPr lang="en-US" dirty="0">
                <a:effectLst/>
                <a:latin typeface="+mj-lt"/>
                <a:ea typeface="Times New Roman" panose="02020603050405020304" pitchFamily="18" charset="0"/>
                <a:cs typeface="Calibri"/>
              </a:rPr>
              <a:t>  </a:t>
            </a:r>
            <a:r>
              <a:rPr lang="en-US" dirty="0">
                <a:latin typeface="+mj-lt"/>
                <a:ea typeface="Times New Roman" panose="02020603050405020304" pitchFamily="18" charset="0"/>
              </a:rPr>
              <a:t> </a:t>
            </a:r>
            <a:endParaRPr lang="en-US" dirty="0">
              <a:effectLst/>
              <a:latin typeface="+mj-lt"/>
              <a:ea typeface="Times New Roman" panose="02020603050405020304" pitchFamily="18" charset="0"/>
            </a:endParaRP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The </a:t>
            </a:r>
            <a:r>
              <a:rPr lang="en-US" dirty="0">
                <a:effectLst/>
                <a:latin typeface="+mj-lt"/>
                <a:ea typeface="Times New Roman" panose="02020603050405020304" pitchFamily="18" charset="0"/>
              </a:rPr>
              <a:t>health care worker decides independently that it is no longer right for the client. </a:t>
            </a:r>
            <a:endParaRPr lang="en-US" dirty="0">
              <a:effectLst/>
              <a:latin typeface="+mj-lt"/>
              <a:ea typeface="Times New Roman" panose="02020603050405020304" pitchFamily="18" charset="0"/>
              <a:cs typeface="Calibri"/>
            </a:endParaRP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The estimated creatinine clearance decreases to &lt;60 ml/min as confirmed by a similar result on a different sample on a different day</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The client requests to discontinue</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The client tests receives an HIV positive test result</a:t>
            </a:r>
          </a:p>
        </p:txBody>
      </p:sp>
    </p:spTree>
    <p:extLst>
      <p:ext uri="{BB962C8B-B14F-4D97-AF65-F5344CB8AC3E}">
        <p14:creationId xmlns:p14="http://schemas.microsoft.com/office/powerpoint/2010/main" val="119565699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a:xfrm>
            <a:off x="1200154" y="1769360"/>
            <a:ext cx="10382249" cy="3249207"/>
          </a:xfrm>
        </p:spPr>
        <p:txBody>
          <a:bodyPr>
            <a:normAutofit fontScale="92500"/>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a:rPr>
              <a:t>Oral </a:t>
            </a:r>
            <a:r>
              <a:rPr lang="en-US" b="1" dirty="0">
                <a:effectLst/>
                <a:latin typeface="+mj-lt"/>
                <a:ea typeface="Times New Roman" panose="02020603050405020304" pitchFamily="18" charset="0"/>
              </a:rPr>
              <a:t>PrEP should </a:t>
            </a:r>
            <a:r>
              <a:rPr lang="en-US" b="1" u="sng" dirty="0">
                <a:latin typeface="+mj-lt"/>
                <a:ea typeface="Times New Roman" panose="02020603050405020304" pitchFamily="18" charset="0"/>
              </a:rPr>
              <a:t>not</a:t>
            </a:r>
            <a:r>
              <a:rPr lang="en-US" b="1" dirty="0">
                <a:latin typeface="+mj-lt"/>
                <a:ea typeface="Times New Roman" panose="02020603050405020304" pitchFamily="18" charset="0"/>
              </a:rPr>
              <a:t> be </a:t>
            </a:r>
            <a:r>
              <a:rPr lang="en-US" b="1" dirty="0">
                <a:effectLst/>
                <a:latin typeface="+mj-lt"/>
                <a:ea typeface="Times New Roman" panose="02020603050405020304" pitchFamily="18" charset="0"/>
              </a:rPr>
              <a:t>discontinued if:</a:t>
            </a:r>
            <a:r>
              <a:rPr lang="en-US" dirty="0">
                <a:effectLst/>
                <a:latin typeface="+mj-lt"/>
                <a:ea typeface="Times New Roman" panose="02020603050405020304" pitchFamily="18" charset="0"/>
                <a:cs typeface="Calibri"/>
              </a:rPr>
              <a:t>  </a:t>
            </a:r>
            <a:r>
              <a:rPr lang="en-US" dirty="0">
                <a:latin typeface="+mj-lt"/>
                <a:ea typeface="Times New Roman" panose="02020603050405020304" pitchFamily="18" charset="0"/>
              </a:rPr>
              <a:t> </a:t>
            </a:r>
            <a:endParaRPr lang="en-US" dirty="0">
              <a:effectLst/>
              <a:latin typeface="+mj-lt"/>
              <a:ea typeface="Times New Roman" panose="02020603050405020304" pitchFamily="18" charset="0"/>
            </a:endParaRP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342900" indent="-342900">
              <a:spcBef>
                <a:spcPts val="0"/>
              </a:spcBef>
              <a:spcAft>
                <a:spcPts val="0"/>
              </a:spcAft>
              <a:buFont typeface="+mj-lt"/>
              <a:buAutoNum type="alphaLcParenR"/>
              <a:tabLst>
                <a:tab pos="457216" algn="l"/>
              </a:tabLst>
            </a:pPr>
            <a:r>
              <a:rPr lang="en-US" u="sng" dirty="0">
                <a:effectLst/>
                <a:latin typeface="+mj-lt"/>
                <a:ea typeface="Times New Roman" panose="02020603050405020304" pitchFamily="18" charset="0"/>
                <a:cs typeface="Calibri"/>
              </a:rPr>
              <a:t>The </a:t>
            </a:r>
            <a:r>
              <a:rPr lang="en-US" u="sng" dirty="0">
                <a:effectLst/>
                <a:latin typeface="+mj-lt"/>
                <a:ea typeface="Times New Roman" panose="02020603050405020304" pitchFamily="18" charset="0"/>
              </a:rPr>
              <a:t>health care worker decides independently that it is no longer right for the client. </a:t>
            </a:r>
            <a:endParaRPr lang="en-US" u="sng" dirty="0">
              <a:effectLst/>
              <a:latin typeface="+mj-lt"/>
              <a:ea typeface="Times New Roman" panose="02020603050405020304" pitchFamily="18" charset="0"/>
              <a:cs typeface="Calibri"/>
            </a:endParaRP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The estimated creatinine clearance decreases to &lt;60 ml/min as confirmed by a similar result on a different sample on a different day</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The client requests to discontinue</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The client tests receives an HIV positive test result</a:t>
            </a:r>
          </a:p>
        </p:txBody>
      </p:sp>
      <p:sp>
        <p:nvSpPr>
          <p:cNvPr id="4" name="Content Placeholder 2">
            <a:extLst>
              <a:ext uri="{FF2B5EF4-FFF2-40B4-BE49-F238E27FC236}">
                <a16:creationId xmlns:a16="http://schemas.microsoft.com/office/drawing/2014/main" id="{599DC1A3-6F87-439D-A7A8-6F1B071A709F}"/>
              </a:ext>
            </a:extLst>
          </p:cNvPr>
          <p:cNvSpPr txBox="1">
            <a:spLocks/>
          </p:cNvSpPr>
          <p:nvPr/>
        </p:nvSpPr>
        <p:spPr bwMode="auto">
          <a:xfrm>
            <a:off x="1148933" y="5199147"/>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77500" lnSpcReduction="2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Oral PrEP should be discontinued if the estimated creatinine clearance decreases to &lt;60 ml/min as confirmed by a similar result on a different sample on a different day, the client requests to discontinue, and/or the client receives an HIV positive test result. The opinion “it is no longer right” by the health care worker should not be a reason for discontinuation; this could be biased and not in the best interest of the client. </a:t>
            </a:r>
          </a:p>
        </p:txBody>
      </p:sp>
    </p:spTree>
    <p:extLst>
      <p:ext uri="{BB962C8B-B14F-4D97-AF65-F5344CB8AC3E}">
        <p14:creationId xmlns:p14="http://schemas.microsoft.com/office/powerpoint/2010/main" val="225825008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Follow-up Oral PrEP Visit Essential Components</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en-US" dirty="0"/>
              <a:t>HIV testing and counseling</a:t>
            </a:r>
          </a:p>
          <a:p>
            <a:r>
              <a:rPr lang="en-US" dirty="0"/>
              <a:t>Assessments</a:t>
            </a:r>
          </a:p>
          <a:p>
            <a:pPr lvl="1"/>
            <a:r>
              <a:rPr lang="en-US" dirty="0"/>
              <a:t>To identify challenges with adherence and provide support</a:t>
            </a:r>
          </a:p>
          <a:p>
            <a:pPr lvl="1"/>
            <a:r>
              <a:rPr lang="en-US" dirty="0"/>
              <a:t>To identify clients exposed to HIV in the past 72 hours</a:t>
            </a:r>
          </a:p>
          <a:p>
            <a:pPr lvl="1"/>
            <a:r>
              <a:rPr lang="en-US" dirty="0"/>
              <a:t>To identify clients who may AHI</a:t>
            </a:r>
          </a:p>
          <a:p>
            <a:r>
              <a:rPr lang="en-US" dirty="0"/>
              <a:t>Oral PrEP counseling</a:t>
            </a:r>
          </a:p>
          <a:p>
            <a:r>
              <a:rPr lang="en-US" b="1" u="sng" dirty="0"/>
              <a:t>Prescription refill</a:t>
            </a:r>
          </a:p>
        </p:txBody>
      </p:sp>
    </p:spTree>
    <p:extLst>
      <p:ext uri="{BB962C8B-B14F-4D97-AF65-F5344CB8AC3E}">
        <p14:creationId xmlns:p14="http://schemas.microsoft.com/office/powerpoint/2010/main" val="102929363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3600" dirty="0"/>
              <a:t>Prescribing Oral PrEP at Follow-up Visits </a:t>
            </a:r>
            <a:br>
              <a:rPr lang="en-US" sz="3600" dirty="0"/>
            </a:br>
            <a:r>
              <a:rPr lang="en-US" sz="3600" dirty="0"/>
              <a:t>(Daily and ED-PrEP)</a:t>
            </a:r>
          </a:p>
        </p:txBody>
      </p:sp>
      <p:sp>
        <p:nvSpPr>
          <p:cNvPr id="10" name="Content Placeholder 9"/>
          <p:cNvSpPr>
            <a:spLocks noGrp="1"/>
          </p:cNvSpPr>
          <p:nvPr>
            <p:ph sz="quarter" idx="10"/>
          </p:nvPr>
        </p:nvSpPr>
        <p:spPr/>
        <p:txBody>
          <a:bodyPr>
            <a:normAutofit fontScale="92500"/>
          </a:bodyPr>
          <a:lstStyle/>
          <a:p>
            <a:pPr marL="365773" indent="-365773">
              <a:lnSpc>
                <a:spcPts val="2601"/>
              </a:lnSpc>
              <a:spcBef>
                <a:spcPts val="1801"/>
              </a:spcBef>
            </a:pPr>
            <a:r>
              <a:rPr lang="en-US" sz="2601" spc="-41" dirty="0"/>
              <a:t>At follow-up visits, clients should receive multiple bottles of PrEP.</a:t>
            </a:r>
          </a:p>
          <a:p>
            <a:pPr marL="365773" indent="-365773">
              <a:lnSpc>
                <a:spcPts val="2601"/>
              </a:lnSpc>
              <a:spcBef>
                <a:spcPts val="1801"/>
              </a:spcBef>
            </a:pPr>
            <a:r>
              <a:rPr lang="en-US" sz="2601" spc="-41" dirty="0">
                <a:cs typeface="Calibri"/>
              </a:rPr>
              <a:t>At the one-month follow up visit prescribe 3 bottles. At a three month follow up visit </a:t>
            </a:r>
          </a:p>
          <a:p>
            <a:pPr marL="665823" lvl="1" indent="-365773">
              <a:lnSpc>
                <a:spcPts val="2601"/>
              </a:lnSpc>
              <a:spcBef>
                <a:spcPts val="1801"/>
              </a:spcBef>
            </a:pPr>
            <a:r>
              <a:rPr lang="en-US" sz="2201" spc="-41" dirty="0">
                <a:cs typeface="Calibri"/>
              </a:rPr>
              <a:t>Prescribe 3 bottles for clients using daily oral PrEP</a:t>
            </a:r>
          </a:p>
          <a:p>
            <a:pPr marL="665823" lvl="1" indent="-365773">
              <a:lnSpc>
                <a:spcPts val="2601"/>
              </a:lnSpc>
              <a:spcBef>
                <a:spcPts val="1801"/>
              </a:spcBef>
            </a:pPr>
            <a:r>
              <a:rPr lang="en-US" sz="2201" spc="-41" dirty="0">
                <a:cs typeface="Calibri"/>
              </a:rPr>
              <a:t>Prescribe 3 minus the number of full bottles the client has at home for clients who may use ED-PrEP. </a:t>
            </a:r>
            <a:r>
              <a:rPr lang="en-US" sz="2201" dirty="0"/>
              <a:t>Clients should have enough pills between visits should they use oral PrEP daily.</a:t>
            </a:r>
            <a:r>
              <a:rPr lang="en-US" sz="2201" spc="-41" dirty="0">
                <a:cs typeface="Calibri"/>
              </a:rPr>
              <a:t> </a:t>
            </a:r>
          </a:p>
          <a:p>
            <a:pPr marL="365773" indent="-365773">
              <a:lnSpc>
                <a:spcPts val="2601"/>
              </a:lnSpc>
              <a:spcBef>
                <a:spcPts val="1801"/>
              </a:spcBef>
            </a:pPr>
            <a:r>
              <a:rPr lang="en-US" sz="2601" spc="-41" dirty="0">
                <a:cs typeface="Calibri"/>
              </a:rPr>
              <a:t>If the client prefers fewer bottles because they lack a place to discretely or safely store it, fewer bottles can be prescribed/dispensed</a:t>
            </a:r>
          </a:p>
          <a:p>
            <a:pPr marL="365773" indent="-365773">
              <a:lnSpc>
                <a:spcPts val="2601"/>
              </a:lnSpc>
              <a:spcBef>
                <a:spcPts val="1801"/>
              </a:spcBef>
            </a:pPr>
            <a:r>
              <a:rPr lang="en-US" sz="2601" spc="-41" dirty="0"/>
              <a:t>Schedule the client’s next visit a week before the pill supply will run out based on daily use, at least every three months. </a:t>
            </a:r>
            <a:endParaRPr lang="en-US" sz="2601" spc="-41" dirty="0">
              <a:cs typeface="Calibri"/>
            </a:endParaRPr>
          </a:p>
        </p:txBody>
      </p:sp>
    </p:spTree>
    <p:extLst>
      <p:ext uri="{BB962C8B-B14F-4D97-AF65-F5344CB8AC3E}">
        <p14:creationId xmlns:p14="http://schemas.microsoft.com/office/powerpoint/2010/main" val="285678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D687-DF86-4C2E-98D1-BE629B0FA44A}"/>
              </a:ext>
            </a:extLst>
          </p:cNvPr>
          <p:cNvSpPr>
            <a:spLocks noGrp="1"/>
          </p:cNvSpPr>
          <p:nvPr>
            <p:ph type="title"/>
          </p:nvPr>
        </p:nvSpPr>
        <p:spPr/>
        <p:txBody>
          <a:bodyPr/>
          <a:lstStyle/>
          <a:p>
            <a:r>
              <a:rPr lang="en-US" sz="4200" dirty="0"/>
              <a:t>In-Person Sample Training Agenda Outline- Day 2</a:t>
            </a:r>
          </a:p>
        </p:txBody>
      </p:sp>
      <p:graphicFrame>
        <p:nvGraphicFramePr>
          <p:cNvPr id="4" name="Table 4">
            <a:extLst>
              <a:ext uri="{FF2B5EF4-FFF2-40B4-BE49-F238E27FC236}">
                <a16:creationId xmlns:a16="http://schemas.microsoft.com/office/drawing/2014/main" id="{F5B2A100-3658-4C5B-A14A-9BFD5337FA68}"/>
              </a:ext>
            </a:extLst>
          </p:cNvPr>
          <p:cNvGraphicFramePr>
            <a:graphicFrameLocks noGrp="1"/>
          </p:cNvGraphicFramePr>
          <p:nvPr>
            <p:ph idx="1"/>
            <p:extLst>
              <p:ext uri="{D42A27DB-BD31-4B8C-83A1-F6EECF244321}">
                <p14:modId xmlns:p14="http://schemas.microsoft.com/office/powerpoint/2010/main" val="1899243385"/>
              </p:ext>
            </p:extLst>
          </p:nvPr>
        </p:nvGraphicFramePr>
        <p:xfrm>
          <a:off x="1250283" y="1574685"/>
          <a:ext cx="9690539" cy="1981210"/>
        </p:xfrm>
        <a:graphic>
          <a:graphicData uri="http://schemas.openxmlformats.org/drawingml/2006/table">
            <a:tbl>
              <a:tblPr firstRow="1" bandRow="1">
                <a:tableStyleId>{6E25E649-3F16-4E02-A733-19D2CDBF48F0}</a:tableStyleId>
              </a:tblPr>
              <a:tblGrid>
                <a:gridCol w="1542453">
                  <a:extLst>
                    <a:ext uri="{9D8B030D-6E8A-4147-A177-3AD203B41FA5}">
                      <a16:colId xmlns:a16="http://schemas.microsoft.com/office/drawing/2014/main" val="3232075614"/>
                    </a:ext>
                  </a:extLst>
                </a:gridCol>
                <a:gridCol w="1340299">
                  <a:extLst>
                    <a:ext uri="{9D8B030D-6E8A-4147-A177-3AD203B41FA5}">
                      <a16:colId xmlns:a16="http://schemas.microsoft.com/office/drawing/2014/main" val="306020604"/>
                    </a:ext>
                  </a:extLst>
                </a:gridCol>
                <a:gridCol w="4316834">
                  <a:extLst>
                    <a:ext uri="{9D8B030D-6E8A-4147-A177-3AD203B41FA5}">
                      <a16:colId xmlns:a16="http://schemas.microsoft.com/office/drawing/2014/main" val="1713202100"/>
                    </a:ext>
                  </a:extLst>
                </a:gridCol>
                <a:gridCol w="2490953">
                  <a:extLst>
                    <a:ext uri="{9D8B030D-6E8A-4147-A177-3AD203B41FA5}">
                      <a16:colId xmlns:a16="http://schemas.microsoft.com/office/drawing/2014/main" val="3006028027"/>
                    </a:ext>
                  </a:extLst>
                </a:gridCol>
              </a:tblGrid>
              <a:tr h="396242">
                <a:tc>
                  <a:txBody>
                    <a:bodyPr/>
                    <a:lstStyle/>
                    <a:p>
                      <a:r>
                        <a:rPr lang="en-US" sz="2000" dirty="0"/>
                        <a:t>Time</a:t>
                      </a:r>
                    </a:p>
                  </a:txBody>
                  <a:tcPr marT="45721" marB="45721"/>
                </a:tc>
                <a:tc>
                  <a:txBody>
                    <a:bodyPr/>
                    <a:lstStyle/>
                    <a:p>
                      <a:endParaRPr lang="en-US" sz="2000" dirty="0"/>
                    </a:p>
                  </a:txBody>
                  <a:tcPr marT="45721" marB="45721"/>
                </a:tc>
                <a:tc>
                  <a:txBody>
                    <a:bodyPr/>
                    <a:lstStyle/>
                    <a:p>
                      <a:r>
                        <a:rPr lang="en-US" sz="2000" dirty="0"/>
                        <a:t>Topic</a:t>
                      </a:r>
                    </a:p>
                  </a:txBody>
                  <a:tcPr marT="45721" marB="45721"/>
                </a:tc>
                <a:tc>
                  <a:txBody>
                    <a:bodyPr/>
                    <a:lstStyle/>
                    <a:p>
                      <a:r>
                        <a:rPr lang="en-US" sz="2000" dirty="0"/>
                        <a:t>Presenter/Facilitator</a:t>
                      </a:r>
                    </a:p>
                  </a:txBody>
                  <a:tcPr marT="45721" marB="45721"/>
                </a:tc>
                <a:extLst>
                  <a:ext uri="{0D108BD9-81ED-4DB2-BD59-A6C34878D82A}">
                    <a16:rowId xmlns:a16="http://schemas.microsoft.com/office/drawing/2014/main" val="396731781"/>
                  </a:ext>
                </a:extLst>
              </a:tr>
              <a:tr h="396242">
                <a:tc>
                  <a:txBody>
                    <a:bodyPr/>
                    <a:lstStyle/>
                    <a:p>
                      <a:r>
                        <a:rPr lang="en-US" sz="2000" dirty="0"/>
                        <a:t>9:00-11:00</a:t>
                      </a:r>
                    </a:p>
                  </a:txBody>
                  <a:tcPr marT="45721" marB="45721"/>
                </a:tc>
                <a:tc>
                  <a:txBody>
                    <a:bodyPr/>
                    <a:lstStyle/>
                    <a:p>
                      <a:r>
                        <a:rPr lang="en-US" sz="2000" dirty="0"/>
                        <a:t>2 hours</a:t>
                      </a:r>
                    </a:p>
                  </a:txBody>
                  <a:tcPr marT="45721" marB="45721"/>
                </a:tc>
                <a:tc>
                  <a:txBody>
                    <a:bodyPr/>
                    <a:lstStyle/>
                    <a:p>
                      <a:r>
                        <a:rPr lang="en-US" sz="2000" dirty="0"/>
                        <a:t>Section 4 (Modules 3 &amp; 4)</a:t>
                      </a:r>
                    </a:p>
                  </a:txBody>
                  <a:tcPr marT="45721" marB="45721"/>
                </a:tc>
                <a:tc>
                  <a:txBody>
                    <a:bodyPr/>
                    <a:lstStyle/>
                    <a:p>
                      <a:endParaRPr lang="en-US" sz="2000" dirty="0"/>
                    </a:p>
                  </a:txBody>
                  <a:tcPr marT="45721" marB="45721"/>
                </a:tc>
                <a:extLst>
                  <a:ext uri="{0D108BD9-81ED-4DB2-BD59-A6C34878D82A}">
                    <a16:rowId xmlns:a16="http://schemas.microsoft.com/office/drawing/2014/main" val="3007246127"/>
                  </a:ext>
                </a:extLst>
              </a:tr>
              <a:tr h="396242">
                <a:tc>
                  <a:txBody>
                    <a:bodyPr/>
                    <a:lstStyle/>
                    <a:p>
                      <a:r>
                        <a:rPr lang="en-US" sz="2000" dirty="0"/>
                        <a:t>11:00-11:15</a:t>
                      </a:r>
                    </a:p>
                  </a:txBody>
                  <a:tcPr marT="45721" marB="45721"/>
                </a:tc>
                <a:tc>
                  <a:txBody>
                    <a:bodyPr/>
                    <a:lstStyle/>
                    <a:p>
                      <a:r>
                        <a:rPr lang="en-US" sz="2000" dirty="0"/>
                        <a:t>15 mins</a:t>
                      </a:r>
                    </a:p>
                  </a:txBody>
                  <a:tcPr marT="45721" marB="45721"/>
                </a:tc>
                <a:tc>
                  <a:txBody>
                    <a:bodyPr/>
                    <a:lstStyle/>
                    <a:p>
                      <a:r>
                        <a:rPr lang="en-US" sz="2000" dirty="0"/>
                        <a:t>Break</a:t>
                      </a:r>
                    </a:p>
                  </a:txBody>
                  <a:tcPr marT="45721" marB="45721"/>
                </a:tc>
                <a:tc>
                  <a:txBody>
                    <a:bodyPr/>
                    <a:lstStyle/>
                    <a:p>
                      <a:endParaRPr lang="en-US" sz="2000" dirty="0"/>
                    </a:p>
                  </a:txBody>
                  <a:tcPr marT="45721" marB="45721"/>
                </a:tc>
                <a:extLst>
                  <a:ext uri="{0D108BD9-81ED-4DB2-BD59-A6C34878D82A}">
                    <a16:rowId xmlns:a16="http://schemas.microsoft.com/office/drawing/2014/main" val="490740033"/>
                  </a:ext>
                </a:extLst>
              </a:tr>
              <a:tr h="396242">
                <a:tc>
                  <a:txBody>
                    <a:bodyPr/>
                    <a:lstStyle/>
                    <a:p>
                      <a:r>
                        <a:rPr lang="en-US" sz="2000" dirty="0"/>
                        <a:t>11:15-1:15</a:t>
                      </a:r>
                    </a:p>
                  </a:txBody>
                  <a:tcPr marT="45721" marB="45721"/>
                </a:tc>
                <a:tc>
                  <a:txBody>
                    <a:bodyPr/>
                    <a:lstStyle/>
                    <a:p>
                      <a:r>
                        <a:rPr lang="en-US" sz="2000" dirty="0"/>
                        <a:t>2 hours</a:t>
                      </a:r>
                    </a:p>
                  </a:txBody>
                  <a:tcPr marT="45721" marB="45721"/>
                </a:tc>
                <a:tc>
                  <a:txBody>
                    <a:bodyPr/>
                    <a:lstStyle/>
                    <a:p>
                      <a:r>
                        <a:rPr lang="en-US" sz="2000" dirty="0"/>
                        <a:t>Section 5 (Modules 5, 6, &amp; 7)</a:t>
                      </a:r>
                    </a:p>
                  </a:txBody>
                  <a:tcPr marT="45721" marB="45721"/>
                </a:tc>
                <a:tc>
                  <a:txBody>
                    <a:bodyPr/>
                    <a:lstStyle/>
                    <a:p>
                      <a:endParaRPr lang="en-US" sz="2000" dirty="0"/>
                    </a:p>
                  </a:txBody>
                  <a:tcPr marT="45721" marB="45721"/>
                </a:tc>
                <a:extLst>
                  <a:ext uri="{0D108BD9-81ED-4DB2-BD59-A6C34878D82A}">
                    <a16:rowId xmlns:a16="http://schemas.microsoft.com/office/drawing/2014/main" val="902749316"/>
                  </a:ext>
                </a:extLst>
              </a:tr>
              <a:tr h="396242">
                <a:tc>
                  <a:txBody>
                    <a:bodyPr/>
                    <a:lstStyle/>
                    <a:p>
                      <a:r>
                        <a:rPr lang="en-US" sz="2000" dirty="0"/>
                        <a:t>1:15-2:15</a:t>
                      </a:r>
                    </a:p>
                  </a:txBody>
                  <a:tcPr marT="45721" marB="45721"/>
                </a:tc>
                <a:tc>
                  <a:txBody>
                    <a:bodyPr/>
                    <a:lstStyle/>
                    <a:p>
                      <a:r>
                        <a:rPr lang="en-US" sz="2000" dirty="0"/>
                        <a:t>1 hour</a:t>
                      </a:r>
                    </a:p>
                  </a:txBody>
                  <a:tcPr marT="45721" marB="45721"/>
                </a:tc>
                <a:tc>
                  <a:txBody>
                    <a:bodyPr/>
                    <a:lstStyle/>
                    <a:p>
                      <a:r>
                        <a:rPr lang="en-US" sz="2000" dirty="0"/>
                        <a:t>Lunch</a:t>
                      </a:r>
                    </a:p>
                  </a:txBody>
                  <a:tcPr marT="45721" marB="45721"/>
                </a:tc>
                <a:tc>
                  <a:txBody>
                    <a:bodyPr/>
                    <a:lstStyle/>
                    <a:p>
                      <a:endParaRPr lang="en-US" sz="2000" dirty="0"/>
                    </a:p>
                  </a:txBody>
                  <a:tcPr marT="45721" marB="45721"/>
                </a:tc>
                <a:extLst>
                  <a:ext uri="{0D108BD9-81ED-4DB2-BD59-A6C34878D82A}">
                    <a16:rowId xmlns:a16="http://schemas.microsoft.com/office/drawing/2014/main" val="3308819598"/>
                  </a:ext>
                </a:extLst>
              </a:tr>
            </a:tbl>
          </a:graphicData>
        </a:graphic>
      </p:graphicFrame>
    </p:spTree>
    <p:extLst>
      <p:ext uri="{BB962C8B-B14F-4D97-AF65-F5344CB8AC3E}">
        <p14:creationId xmlns:p14="http://schemas.microsoft.com/office/powerpoint/2010/main" val="185198165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en-US" sz="3600" dirty="0">
                <a:latin typeface="Calibri"/>
                <a:cs typeface="Calibri"/>
              </a:rPr>
              <a:t>Poll Question</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pPr marL="0" indent="0">
              <a:lnSpc>
                <a:spcPts val="2601"/>
              </a:lnSpc>
              <a:spcBef>
                <a:spcPts val="1801"/>
              </a:spcBef>
              <a:buNone/>
            </a:pPr>
            <a:r>
              <a:rPr lang="en-US" b="1" dirty="0">
                <a:ea typeface="+mn-lt"/>
                <a:cs typeface="+mn-lt"/>
              </a:rPr>
              <a:t>In the following scenarios, fill in the blanks to match the correct PrEP use with the correct prescription refill at a 3-month follow-up visit</a:t>
            </a:r>
            <a:endParaRPr lang="en-US" b="1" dirty="0"/>
          </a:p>
          <a:p>
            <a:pPr marL="0" indent="0">
              <a:buNone/>
            </a:pPr>
            <a:endParaRPr lang="en-US" dirty="0">
              <a:effectLst/>
              <a:latin typeface="Calibri" panose="020F0502020204030204" pitchFamily="34" charset="0"/>
              <a:ea typeface="Calibri" panose="020F0502020204030204" pitchFamily="34" charset="0"/>
              <a:cs typeface="Calibri"/>
            </a:endParaRPr>
          </a:p>
          <a:p>
            <a:pPr marL="1143044" lvl="2" indent="-228609">
              <a:lnSpc>
                <a:spcPct val="107000"/>
              </a:lnSpc>
              <a:spcBef>
                <a:spcPts val="0"/>
              </a:spcBef>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pc="-100" dirty="0">
              <a:cs typeface="Calibri"/>
            </a:endParaRPr>
          </a:p>
          <a:p>
            <a:pPr marL="0" indent="0">
              <a:lnSpc>
                <a:spcPct val="100000"/>
              </a:lnSpc>
              <a:spcBef>
                <a:spcPts val="0"/>
              </a:spcBef>
              <a:spcAft>
                <a:spcPts val="0"/>
              </a:spcAft>
              <a:buNone/>
            </a:pPr>
            <a:endParaRPr lang="en-US" sz="1801" b="1" spc="-100" dirty="0">
              <a:cs typeface="Calibri"/>
            </a:endParaRPr>
          </a:p>
          <a:p>
            <a:pPr marL="457200" indent="-457200">
              <a:lnSpc>
                <a:spcPct val="100000"/>
              </a:lnSpc>
              <a:spcBef>
                <a:spcPts val="0"/>
              </a:spcBef>
              <a:spcAft>
                <a:spcPts val="0"/>
              </a:spcAft>
              <a:buFont typeface="+mj-lt"/>
              <a:buAutoNum type="alphaLcParenR"/>
            </a:pPr>
            <a:r>
              <a:rPr lang="en-US" sz="2400" spc="-100" dirty="0">
                <a:cs typeface="Calibri"/>
              </a:rPr>
              <a:t>A = two bottles, B = three bottles</a:t>
            </a:r>
          </a:p>
          <a:p>
            <a:pPr marL="457200" indent="-457200">
              <a:lnSpc>
                <a:spcPct val="100000"/>
              </a:lnSpc>
              <a:spcBef>
                <a:spcPts val="0"/>
              </a:spcBef>
              <a:spcAft>
                <a:spcPts val="0"/>
              </a:spcAft>
              <a:buFont typeface="+mj-lt"/>
              <a:buAutoNum type="alphaLcParenR"/>
            </a:pPr>
            <a:r>
              <a:rPr lang="en-US" sz="2400" spc="-100" dirty="0">
                <a:cs typeface="Calibri"/>
              </a:rPr>
              <a:t>A = three bottles, B = three minus the number of bottles the client has at home</a:t>
            </a:r>
          </a:p>
          <a:p>
            <a:pPr marL="457200" indent="-457200">
              <a:lnSpc>
                <a:spcPct val="100000"/>
              </a:lnSpc>
              <a:spcBef>
                <a:spcPts val="0"/>
              </a:spcBef>
              <a:spcAft>
                <a:spcPts val="0"/>
              </a:spcAft>
              <a:buFont typeface="+mj-lt"/>
              <a:buAutoNum type="alphaLcParenR"/>
            </a:pPr>
            <a:r>
              <a:rPr lang="en-US" sz="2400" spc="-100" dirty="0">
                <a:cs typeface="Calibri"/>
              </a:rPr>
              <a:t>A = three minus the number of bottles the client has at home, B = three bottles</a:t>
            </a:r>
          </a:p>
          <a:p>
            <a:pPr marL="457200" indent="-457200">
              <a:lnSpc>
                <a:spcPct val="100000"/>
              </a:lnSpc>
              <a:spcBef>
                <a:spcPts val="0"/>
              </a:spcBef>
              <a:spcAft>
                <a:spcPts val="0"/>
              </a:spcAft>
              <a:buFont typeface="+mj-lt"/>
              <a:buAutoNum type="alphaLcParenR"/>
            </a:pPr>
            <a:r>
              <a:rPr lang="en-US" sz="2400" spc="-100" dirty="0">
                <a:cs typeface="Calibri"/>
              </a:rPr>
              <a:t>A = four bottles, B = two bottles</a:t>
            </a:r>
          </a:p>
        </p:txBody>
      </p:sp>
      <p:graphicFrame>
        <p:nvGraphicFramePr>
          <p:cNvPr id="4" name="Table 4">
            <a:extLst>
              <a:ext uri="{FF2B5EF4-FFF2-40B4-BE49-F238E27FC236}">
                <a16:creationId xmlns:a16="http://schemas.microsoft.com/office/drawing/2014/main" id="{B112851E-1715-41F0-A43F-0D850B33DF59}"/>
              </a:ext>
            </a:extLst>
          </p:cNvPr>
          <p:cNvGraphicFramePr>
            <a:graphicFrameLocks noGrp="1"/>
          </p:cNvGraphicFramePr>
          <p:nvPr>
            <p:extLst>
              <p:ext uri="{D42A27DB-BD31-4B8C-83A1-F6EECF244321}">
                <p14:modId xmlns:p14="http://schemas.microsoft.com/office/powerpoint/2010/main" val="268755536"/>
              </p:ext>
            </p:extLst>
          </p:nvPr>
        </p:nvGraphicFramePr>
        <p:xfrm>
          <a:off x="1989668" y="2635252"/>
          <a:ext cx="8472648" cy="1346882"/>
        </p:xfrm>
        <a:graphic>
          <a:graphicData uri="http://schemas.openxmlformats.org/drawingml/2006/table">
            <a:tbl>
              <a:tblPr firstRow="1" bandRow="1">
                <a:tableStyleId>{5C22544A-7EE6-4342-B048-85BDC9FD1C3A}</a:tableStyleId>
              </a:tblPr>
              <a:tblGrid>
                <a:gridCol w="4236324">
                  <a:extLst>
                    <a:ext uri="{9D8B030D-6E8A-4147-A177-3AD203B41FA5}">
                      <a16:colId xmlns:a16="http://schemas.microsoft.com/office/drawing/2014/main" val="979856200"/>
                    </a:ext>
                  </a:extLst>
                </a:gridCol>
                <a:gridCol w="4236324">
                  <a:extLst>
                    <a:ext uri="{9D8B030D-6E8A-4147-A177-3AD203B41FA5}">
                      <a16:colId xmlns:a16="http://schemas.microsoft.com/office/drawing/2014/main" val="295908651"/>
                    </a:ext>
                  </a:extLst>
                </a:gridCol>
              </a:tblGrid>
              <a:tr h="396242">
                <a:tc>
                  <a:txBody>
                    <a:bodyPr/>
                    <a:lstStyle/>
                    <a:p>
                      <a:r>
                        <a:rPr lang="en-US" sz="2000" dirty="0"/>
                        <a:t>PrEP use</a:t>
                      </a:r>
                    </a:p>
                  </a:txBody>
                  <a:tcPr marT="45721" marB="45721">
                    <a:solidFill>
                      <a:schemeClr val="tx2"/>
                    </a:solidFill>
                  </a:tcPr>
                </a:tc>
                <a:tc>
                  <a:txBody>
                    <a:bodyPr/>
                    <a:lstStyle/>
                    <a:p>
                      <a:r>
                        <a:rPr lang="en-US" sz="2000" dirty="0"/>
                        <a:t>3 month follow-up visit</a:t>
                      </a:r>
                    </a:p>
                  </a:txBody>
                  <a:tcPr marT="45721" marB="45721">
                    <a:solidFill>
                      <a:schemeClr val="tx2"/>
                    </a:solidFill>
                  </a:tcPr>
                </a:tc>
                <a:extLst>
                  <a:ext uri="{0D108BD9-81ED-4DB2-BD59-A6C34878D82A}">
                    <a16:rowId xmlns:a16="http://schemas.microsoft.com/office/drawing/2014/main" val="2732657280"/>
                  </a:ext>
                </a:extLst>
              </a:tr>
              <a:tr h="396242">
                <a:tc>
                  <a:txBody>
                    <a:bodyPr/>
                    <a:lstStyle/>
                    <a:p>
                      <a:r>
                        <a:rPr lang="en-US" sz="2000" dirty="0"/>
                        <a:t>Client is taking daily oral PrEP</a:t>
                      </a:r>
                    </a:p>
                  </a:txBody>
                  <a:tcPr marT="45721" marB="45721"/>
                </a:tc>
                <a:tc>
                  <a:txBody>
                    <a:bodyPr/>
                    <a:lstStyle/>
                    <a:p>
                      <a:r>
                        <a:rPr lang="en-US" sz="2000" dirty="0"/>
                        <a:t>Prescribe </a:t>
                      </a:r>
                      <a:r>
                        <a:rPr lang="en-US" sz="2000" u="sng" dirty="0"/>
                        <a:t>___A___</a:t>
                      </a:r>
                      <a:endParaRPr lang="en-US" sz="1400" u="sng" dirty="0"/>
                    </a:p>
                  </a:txBody>
                  <a:tcPr marT="45721" marB="45721"/>
                </a:tc>
                <a:extLst>
                  <a:ext uri="{0D108BD9-81ED-4DB2-BD59-A6C34878D82A}">
                    <a16:rowId xmlns:a16="http://schemas.microsoft.com/office/drawing/2014/main" val="2566013078"/>
                  </a:ext>
                </a:extLst>
              </a:tr>
              <a:tr h="554398">
                <a:tc>
                  <a:txBody>
                    <a:bodyPr/>
                    <a:lstStyle/>
                    <a:p>
                      <a:r>
                        <a:rPr lang="en-US" sz="2000" dirty="0"/>
                        <a:t>Client has used ED-PrEP</a:t>
                      </a:r>
                    </a:p>
                  </a:txBody>
                  <a:tcPr marT="45721" marB="45721"/>
                </a:tc>
                <a:tc>
                  <a:txBody>
                    <a:bodyPr/>
                    <a:lstStyle/>
                    <a:p>
                      <a:r>
                        <a:rPr lang="en-US" sz="2000" dirty="0"/>
                        <a:t>Prescribe </a:t>
                      </a:r>
                      <a:r>
                        <a:rPr lang="en-US" sz="2000" b="0" i="0" u="sng" strike="noStrike" noProof="0" dirty="0">
                          <a:latin typeface="Calibri"/>
                        </a:rPr>
                        <a:t>___B___ </a:t>
                      </a:r>
                      <a:endParaRPr lang="en-US" sz="2000" u="sng" dirty="0"/>
                    </a:p>
                  </a:txBody>
                  <a:tcPr marT="45721" marB="45721"/>
                </a:tc>
                <a:extLst>
                  <a:ext uri="{0D108BD9-81ED-4DB2-BD59-A6C34878D82A}">
                    <a16:rowId xmlns:a16="http://schemas.microsoft.com/office/drawing/2014/main" val="702725193"/>
                  </a:ext>
                </a:extLst>
              </a:tr>
            </a:tbl>
          </a:graphicData>
        </a:graphic>
      </p:graphicFrame>
    </p:spTree>
    <p:extLst>
      <p:ext uri="{BB962C8B-B14F-4D97-AF65-F5344CB8AC3E}">
        <p14:creationId xmlns:p14="http://schemas.microsoft.com/office/powerpoint/2010/main" val="70954275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en-US" sz="3600" dirty="0">
                <a:latin typeface="Calibri"/>
                <a:cs typeface="Calibri"/>
              </a:rPr>
              <a:t>Poll Question</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pPr marL="0" indent="0">
              <a:lnSpc>
                <a:spcPts val="2601"/>
              </a:lnSpc>
              <a:spcBef>
                <a:spcPts val="1801"/>
              </a:spcBef>
              <a:buNone/>
            </a:pPr>
            <a:r>
              <a:rPr lang="en-US" b="1" dirty="0">
                <a:ea typeface="+mn-lt"/>
                <a:cs typeface="+mn-lt"/>
              </a:rPr>
              <a:t>In the following scenarios, fill in the blanks to match the correct PrEP use with the correct prescription refill at a 3-month follow-up visit</a:t>
            </a:r>
            <a:endParaRPr lang="en-US" b="1" dirty="0"/>
          </a:p>
          <a:p>
            <a:pPr marL="0" indent="0">
              <a:buNone/>
            </a:pPr>
            <a:endParaRPr lang="en-US" dirty="0">
              <a:effectLst/>
              <a:latin typeface="Calibri" panose="020F0502020204030204" pitchFamily="34" charset="0"/>
              <a:ea typeface="Calibri" panose="020F0502020204030204" pitchFamily="34" charset="0"/>
              <a:cs typeface="Calibri"/>
            </a:endParaRPr>
          </a:p>
          <a:p>
            <a:pPr marL="1143044" lvl="2" indent="-228609">
              <a:lnSpc>
                <a:spcPct val="107000"/>
              </a:lnSpc>
              <a:spcBef>
                <a:spcPts val="0"/>
              </a:spcBef>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pc="-100" dirty="0">
              <a:cs typeface="Calibri"/>
            </a:endParaRPr>
          </a:p>
          <a:p>
            <a:pPr marL="0" indent="0">
              <a:lnSpc>
                <a:spcPct val="100000"/>
              </a:lnSpc>
              <a:spcBef>
                <a:spcPts val="0"/>
              </a:spcBef>
              <a:spcAft>
                <a:spcPts val="0"/>
              </a:spcAft>
              <a:buNone/>
            </a:pPr>
            <a:endParaRPr lang="en-US" sz="1801" b="1" spc="-100" dirty="0">
              <a:cs typeface="Calibri"/>
            </a:endParaRPr>
          </a:p>
          <a:p>
            <a:pPr marL="457200" indent="-457200">
              <a:lnSpc>
                <a:spcPct val="100000"/>
              </a:lnSpc>
              <a:spcBef>
                <a:spcPts val="0"/>
              </a:spcBef>
              <a:spcAft>
                <a:spcPts val="0"/>
              </a:spcAft>
              <a:buFont typeface="+mj-lt"/>
              <a:buAutoNum type="alphaLcParenR"/>
            </a:pPr>
            <a:r>
              <a:rPr lang="en-US" sz="2400" spc="-100" dirty="0">
                <a:cs typeface="Calibri"/>
              </a:rPr>
              <a:t>A = two bottles, B = three bottles</a:t>
            </a:r>
          </a:p>
          <a:p>
            <a:pPr marL="457200" indent="-457200">
              <a:lnSpc>
                <a:spcPct val="100000"/>
              </a:lnSpc>
              <a:spcBef>
                <a:spcPts val="0"/>
              </a:spcBef>
              <a:spcAft>
                <a:spcPts val="0"/>
              </a:spcAft>
              <a:buFont typeface="+mj-lt"/>
              <a:buAutoNum type="alphaLcParenR"/>
            </a:pPr>
            <a:r>
              <a:rPr lang="en-US" sz="2400" u="sng" spc="-100" dirty="0">
                <a:cs typeface="Calibri"/>
              </a:rPr>
              <a:t>A = three bottles, B = three minus the number of bottles the client has at home</a:t>
            </a:r>
          </a:p>
          <a:p>
            <a:pPr marL="457200" indent="-457200">
              <a:lnSpc>
                <a:spcPct val="100000"/>
              </a:lnSpc>
              <a:spcBef>
                <a:spcPts val="0"/>
              </a:spcBef>
              <a:spcAft>
                <a:spcPts val="0"/>
              </a:spcAft>
              <a:buFont typeface="+mj-lt"/>
              <a:buAutoNum type="alphaLcParenR"/>
            </a:pPr>
            <a:r>
              <a:rPr lang="en-US" sz="2400" spc="-100" dirty="0">
                <a:cs typeface="Calibri"/>
              </a:rPr>
              <a:t>A = three minus the number of bottles the client has at home, B = three bottles</a:t>
            </a:r>
          </a:p>
          <a:p>
            <a:pPr marL="457200" indent="-457200">
              <a:lnSpc>
                <a:spcPct val="100000"/>
              </a:lnSpc>
              <a:spcBef>
                <a:spcPts val="0"/>
              </a:spcBef>
              <a:spcAft>
                <a:spcPts val="0"/>
              </a:spcAft>
              <a:buFont typeface="+mj-lt"/>
              <a:buAutoNum type="alphaLcParenR"/>
            </a:pPr>
            <a:r>
              <a:rPr lang="en-US" sz="2400" spc="-100" dirty="0">
                <a:cs typeface="Calibri"/>
              </a:rPr>
              <a:t>A = four bottles, B = two bottles</a:t>
            </a:r>
          </a:p>
        </p:txBody>
      </p:sp>
      <p:graphicFrame>
        <p:nvGraphicFramePr>
          <p:cNvPr id="4" name="Table 4">
            <a:extLst>
              <a:ext uri="{FF2B5EF4-FFF2-40B4-BE49-F238E27FC236}">
                <a16:creationId xmlns:a16="http://schemas.microsoft.com/office/drawing/2014/main" id="{B112851E-1715-41F0-A43F-0D850B33DF59}"/>
              </a:ext>
            </a:extLst>
          </p:cNvPr>
          <p:cNvGraphicFramePr>
            <a:graphicFrameLocks noGrp="1"/>
          </p:cNvGraphicFramePr>
          <p:nvPr/>
        </p:nvGraphicFramePr>
        <p:xfrm>
          <a:off x="1989668" y="2635252"/>
          <a:ext cx="8472648" cy="1346882"/>
        </p:xfrm>
        <a:graphic>
          <a:graphicData uri="http://schemas.openxmlformats.org/drawingml/2006/table">
            <a:tbl>
              <a:tblPr firstRow="1" bandRow="1">
                <a:tableStyleId>{5C22544A-7EE6-4342-B048-85BDC9FD1C3A}</a:tableStyleId>
              </a:tblPr>
              <a:tblGrid>
                <a:gridCol w="4236324">
                  <a:extLst>
                    <a:ext uri="{9D8B030D-6E8A-4147-A177-3AD203B41FA5}">
                      <a16:colId xmlns:a16="http://schemas.microsoft.com/office/drawing/2014/main" val="979856200"/>
                    </a:ext>
                  </a:extLst>
                </a:gridCol>
                <a:gridCol w="4236324">
                  <a:extLst>
                    <a:ext uri="{9D8B030D-6E8A-4147-A177-3AD203B41FA5}">
                      <a16:colId xmlns:a16="http://schemas.microsoft.com/office/drawing/2014/main" val="295908651"/>
                    </a:ext>
                  </a:extLst>
                </a:gridCol>
              </a:tblGrid>
              <a:tr h="396242">
                <a:tc>
                  <a:txBody>
                    <a:bodyPr/>
                    <a:lstStyle/>
                    <a:p>
                      <a:r>
                        <a:rPr lang="en-US" sz="2000" dirty="0"/>
                        <a:t>PrEP use</a:t>
                      </a:r>
                    </a:p>
                  </a:txBody>
                  <a:tcPr marT="45721" marB="45721">
                    <a:solidFill>
                      <a:schemeClr val="tx2"/>
                    </a:solidFill>
                  </a:tcPr>
                </a:tc>
                <a:tc>
                  <a:txBody>
                    <a:bodyPr/>
                    <a:lstStyle/>
                    <a:p>
                      <a:r>
                        <a:rPr lang="en-US" sz="2000" dirty="0"/>
                        <a:t>3 month follow-up visit</a:t>
                      </a:r>
                    </a:p>
                  </a:txBody>
                  <a:tcPr marT="45721" marB="45721">
                    <a:solidFill>
                      <a:schemeClr val="tx2"/>
                    </a:solidFill>
                  </a:tcPr>
                </a:tc>
                <a:extLst>
                  <a:ext uri="{0D108BD9-81ED-4DB2-BD59-A6C34878D82A}">
                    <a16:rowId xmlns:a16="http://schemas.microsoft.com/office/drawing/2014/main" val="2732657280"/>
                  </a:ext>
                </a:extLst>
              </a:tr>
              <a:tr h="396242">
                <a:tc>
                  <a:txBody>
                    <a:bodyPr/>
                    <a:lstStyle/>
                    <a:p>
                      <a:r>
                        <a:rPr lang="en-US" sz="2000" dirty="0"/>
                        <a:t>Client is taking daily oral PrEP</a:t>
                      </a:r>
                    </a:p>
                  </a:txBody>
                  <a:tcPr marT="45721" marB="45721"/>
                </a:tc>
                <a:tc>
                  <a:txBody>
                    <a:bodyPr/>
                    <a:lstStyle/>
                    <a:p>
                      <a:r>
                        <a:rPr lang="en-US" sz="2000" dirty="0"/>
                        <a:t>Prescribe </a:t>
                      </a:r>
                      <a:r>
                        <a:rPr lang="en-US" sz="2000" u="sng" dirty="0"/>
                        <a:t>___A___</a:t>
                      </a:r>
                      <a:endParaRPr lang="en-US" sz="1400" u="sng" dirty="0"/>
                    </a:p>
                  </a:txBody>
                  <a:tcPr marT="45721" marB="45721"/>
                </a:tc>
                <a:extLst>
                  <a:ext uri="{0D108BD9-81ED-4DB2-BD59-A6C34878D82A}">
                    <a16:rowId xmlns:a16="http://schemas.microsoft.com/office/drawing/2014/main" val="2566013078"/>
                  </a:ext>
                </a:extLst>
              </a:tr>
              <a:tr h="554398">
                <a:tc>
                  <a:txBody>
                    <a:bodyPr/>
                    <a:lstStyle/>
                    <a:p>
                      <a:r>
                        <a:rPr lang="en-US" sz="2000" dirty="0"/>
                        <a:t>Client has used ED-PrEP</a:t>
                      </a:r>
                    </a:p>
                  </a:txBody>
                  <a:tcPr marT="45721" marB="45721"/>
                </a:tc>
                <a:tc>
                  <a:txBody>
                    <a:bodyPr/>
                    <a:lstStyle/>
                    <a:p>
                      <a:r>
                        <a:rPr lang="en-US" sz="2000" dirty="0"/>
                        <a:t>Prescribe </a:t>
                      </a:r>
                      <a:r>
                        <a:rPr lang="en-US" sz="2000" b="0" i="0" u="sng" strike="noStrike" noProof="0" dirty="0">
                          <a:latin typeface="Calibri"/>
                        </a:rPr>
                        <a:t>___B___ </a:t>
                      </a:r>
                      <a:endParaRPr lang="en-US" sz="2000" u="sng" dirty="0"/>
                    </a:p>
                  </a:txBody>
                  <a:tcPr marT="45721" marB="45721"/>
                </a:tc>
                <a:extLst>
                  <a:ext uri="{0D108BD9-81ED-4DB2-BD59-A6C34878D82A}">
                    <a16:rowId xmlns:a16="http://schemas.microsoft.com/office/drawing/2014/main" val="702725193"/>
                  </a:ext>
                </a:extLst>
              </a:tr>
            </a:tbl>
          </a:graphicData>
        </a:graphic>
      </p:graphicFrame>
    </p:spTree>
    <p:extLst>
      <p:ext uri="{BB962C8B-B14F-4D97-AF65-F5344CB8AC3E}">
        <p14:creationId xmlns:p14="http://schemas.microsoft.com/office/powerpoint/2010/main" val="374486937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68A3-3A56-4D95-946F-87999A534B67}"/>
              </a:ext>
            </a:extLst>
          </p:cNvPr>
          <p:cNvSpPr>
            <a:spLocks noGrp="1"/>
          </p:cNvSpPr>
          <p:nvPr>
            <p:ph type="title"/>
          </p:nvPr>
        </p:nvSpPr>
        <p:spPr/>
        <p:txBody>
          <a:bodyPr/>
          <a:lstStyle/>
          <a:p>
            <a:r>
              <a:rPr lang="en-US" sz="3600" dirty="0">
                <a:latin typeface="Calibri"/>
                <a:cs typeface="Calibri"/>
              </a:rPr>
              <a:t>Follow-up Oral PrEP Visit Optional Components </a:t>
            </a:r>
            <a:br>
              <a:rPr lang="en-US" sz="3600" dirty="0">
                <a:latin typeface="Calibri"/>
                <a:cs typeface="Calibri"/>
              </a:rPr>
            </a:br>
            <a:r>
              <a:rPr lang="en-US" sz="3600" dirty="0">
                <a:latin typeface="Calibri"/>
                <a:cs typeface="Calibri"/>
              </a:rPr>
              <a:t>(if available)</a:t>
            </a:r>
          </a:p>
        </p:txBody>
      </p:sp>
      <p:sp>
        <p:nvSpPr>
          <p:cNvPr id="3" name="Content Placeholder 2">
            <a:extLst>
              <a:ext uri="{FF2B5EF4-FFF2-40B4-BE49-F238E27FC236}">
                <a16:creationId xmlns:a16="http://schemas.microsoft.com/office/drawing/2014/main" id="{BBE07BB3-A8FC-4A91-B4B5-29A23101456D}"/>
              </a:ext>
            </a:extLst>
          </p:cNvPr>
          <p:cNvSpPr>
            <a:spLocks noGrp="1"/>
          </p:cNvSpPr>
          <p:nvPr>
            <p:ph sz="quarter" idx="10"/>
          </p:nvPr>
        </p:nvSpPr>
        <p:spPr/>
        <p:txBody>
          <a:bodyPr>
            <a:normAutofit fontScale="62500" lnSpcReduction="20000"/>
          </a:bodyPr>
          <a:lstStyle/>
          <a:p>
            <a:pPr marL="500081" indent="-457216">
              <a:lnSpc>
                <a:spcPct val="120000"/>
              </a:lnSpc>
              <a:spcBef>
                <a:spcPts val="600"/>
              </a:spcBef>
            </a:pPr>
            <a:r>
              <a:rPr lang="en-US" dirty="0"/>
              <a:t>Hepatitis B screening (if available, can be delayed and conducted once at or within 3 months of initiation) </a:t>
            </a:r>
          </a:p>
          <a:p>
            <a:pPr marL="500081" indent="-457216">
              <a:lnSpc>
                <a:spcPct val="120000"/>
              </a:lnSpc>
              <a:spcBef>
                <a:spcPts val="600"/>
              </a:spcBef>
            </a:pPr>
            <a:r>
              <a:rPr lang="en-US" dirty="0"/>
              <a:t>Hepatitis C screening (if available, can be delayed and conducted once at or within 3 months of initiation) </a:t>
            </a:r>
          </a:p>
          <a:p>
            <a:pPr marL="500081" indent="-457216">
              <a:lnSpc>
                <a:spcPct val="120000"/>
              </a:lnSpc>
              <a:spcBef>
                <a:spcPts val="600"/>
              </a:spcBef>
            </a:pPr>
            <a:r>
              <a:rPr lang="en-US" dirty="0"/>
              <a:t>Screening, diagnosis, and treatment for STIs (if available)</a:t>
            </a:r>
          </a:p>
          <a:p>
            <a:pPr marL="500081" indent="-457216">
              <a:lnSpc>
                <a:spcPct val="120000"/>
              </a:lnSpc>
              <a:spcBef>
                <a:spcPts val="600"/>
              </a:spcBef>
            </a:pPr>
            <a:r>
              <a:rPr lang="en-US" dirty="0"/>
              <a:t>Pregnancy testing and provision of contraceptives (if available)</a:t>
            </a:r>
          </a:p>
          <a:p>
            <a:pPr marL="500081" indent="-457216">
              <a:lnSpc>
                <a:spcPct val="120000"/>
              </a:lnSpc>
              <a:spcBef>
                <a:spcPts val="600"/>
              </a:spcBef>
            </a:pPr>
            <a:r>
              <a:rPr lang="en-US" dirty="0"/>
              <a:t>Screening for mental health and substance abuse disorders and provision of supportive services or referrals as needed (if available)</a:t>
            </a:r>
          </a:p>
          <a:p>
            <a:pPr marL="500081" indent="-457216">
              <a:lnSpc>
                <a:spcPct val="120000"/>
              </a:lnSpc>
              <a:spcBef>
                <a:spcPts val="600"/>
              </a:spcBef>
            </a:pPr>
            <a:r>
              <a:rPr lang="en-US" dirty="0"/>
              <a:t>Provision of or referral to GBV, including IPV services</a:t>
            </a:r>
          </a:p>
          <a:p>
            <a:pPr marL="500081" indent="-457216">
              <a:lnSpc>
                <a:spcPct val="120000"/>
              </a:lnSpc>
              <a:spcBef>
                <a:spcPts val="600"/>
              </a:spcBef>
            </a:pPr>
            <a:r>
              <a:rPr lang="en-US" dirty="0"/>
              <a:t>Provision of or referral to voluntary medical male circumcision (VMMC) services</a:t>
            </a:r>
          </a:p>
          <a:p>
            <a:pPr marL="500081" indent="-457216">
              <a:lnSpc>
                <a:spcPct val="120000"/>
              </a:lnSpc>
              <a:spcBef>
                <a:spcPts val="600"/>
              </a:spcBef>
            </a:pPr>
            <a:r>
              <a:rPr lang="en-US" dirty="0"/>
              <a:t>Screening for and treatment of noncommunicable diseases</a:t>
            </a:r>
          </a:p>
          <a:p>
            <a:pPr marL="500081" indent="-457216">
              <a:lnSpc>
                <a:spcPct val="120000"/>
              </a:lnSpc>
              <a:spcBef>
                <a:spcPts val="600"/>
              </a:spcBef>
            </a:pPr>
            <a:r>
              <a:rPr lang="en-US" b="1" u="sng" dirty="0"/>
              <a:t>Creatinine clearance (if available, based on several factors)</a:t>
            </a:r>
            <a:endParaRPr lang="en-US" dirty="0"/>
          </a:p>
          <a:p>
            <a:pPr marL="42863" indent="0">
              <a:lnSpc>
                <a:spcPct val="120000"/>
              </a:lnSpc>
              <a:spcBef>
                <a:spcPts val="600"/>
              </a:spcBef>
              <a:buNone/>
            </a:pPr>
            <a:r>
              <a:rPr lang="en-US" dirty="0">
                <a:solidFill>
                  <a:schemeClr val="accent1"/>
                </a:solidFill>
              </a:rPr>
              <a:t>Remember, oral PrEP should still be provided even if these services are not available, or the client is unable or does not wish to access these services.</a:t>
            </a:r>
          </a:p>
        </p:txBody>
      </p:sp>
    </p:spTree>
    <p:extLst>
      <p:ext uri="{BB962C8B-B14F-4D97-AF65-F5344CB8AC3E}">
        <p14:creationId xmlns:p14="http://schemas.microsoft.com/office/powerpoint/2010/main" val="206125537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a:cs typeface="Calibri"/>
              </a:rPr>
              <a:t>Screening for Creatinine Clearance (if available)</a:t>
            </a:r>
          </a:p>
        </p:txBody>
      </p:sp>
      <p:graphicFrame>
        <p:nvGraphicFramePr>
          <p:cNvPr id="3" name="Table 2">
            <a:extLst>
              <a:ext uri="{FF2B5EF4-FFF2-40B4-BE49-F238E27FC236}">
                <a16:creationId xmlns:a16="http://schemas.microsoft.com/office/drawing/2014/main" id="{0794E2F1-C576-443F-A7B5-101924141B44}"/>
              </a:ext>
            </a:extLst>
          </p:cNvPr>
          <p:cNvGraphicFramePr>
            <a:graphicFrameLocks noGrp="1"/>
          </p:cNvGraphicFramePr>
          <p:nvPr>
            <p:extLst>
              <p:ext uri="{D42A27DB-BD31-4B8C-83A1-F6EECF244321}">
                <p14:modId xmlns:p14="http://schemas.microsoft.com/office/powerpoint/2010/main" val="2616519071"/>
              </p:ext>
            </p:extLst>
          </p:nvPr>
        </p:nvGraphicFramePr>
        <p:xfrm>
          <a:off x="1139126" y="1541699"/>
          <a:ext cx="10405460" cy="4501268"/>
        </p:xfrm>
        <a:graphic>
          <a:graphicData uri="http://schemas.openxmlformats.org/drawingml/2006/table">
            <a:tbl>
              <a:tblPr firstRow="1" firstCol="1" bandRow="1">
                <a:tableStyleId>{5C22544A-7EE6-4342-B048-85BDC9FD1C3A}</a:tableStyleId>
              </a:tblPr>
              <a:tblGrid>
                <a:gridCol w="3489342">
                  <a:extLst>
                    <a:ext uri="{9D8B030D-6E8A-4147-A177-3AD203B41FA5}">
                      <a16:colId xmlns:a16="http://schemas.microsoft.com/office/drawing/2014/main" val="1706250732"/>
                    </a:ext>
                  </a:extLst>
                </a:gridCol>
                <a:gridCol w="1917915">
                  <a:extLst>
                    <a:ext uri="{9D8B030D-6E8A-4147-A177-3AD203B41FA5}">
                      <a16:colId xmlns:a16="http://schemas.microsoft.com/office/drawing/2014/main" val="2201153521"/>
                    </a:ext>
                  </a:extLst>
                </a:gridCol>
                <a:gridCol w="4998203">
                  <a:extLst>
                    <a:ext uri="{9D8B030D-6E8A-4147-A177-3AD203B41FA5}">
                      <a16:colId xmlns:a16="http://schemas.microsoft.com/office/drawing/2014/main" val="3419111198"/>
                    </a:ext>
                  </a:extLst>
                </a:gridCol>
              </a:tblGrid>
              <a:tr h="284069">
                <a:tc>
                  <a:txBody>
                    <a:bodyPr/>
                    <a:lstStyle/>
                    <a:p>
                      <a:pPr marL="0" marR="0">
                        <a:lnSpc>
                          <a:spcPct val="115000"/>
                        </a:lnSpc>
                        <a:spcBef>
                          <a:spcPts val="0"/>
                        </a:spcBef>
                        <a:spcAft>
                          <a:spcPts val="0"/>
                        </a:spcAft>
                      </a:pPr>
                      <a:r>
                        <a:rPr lang="en-US" sz="1400" dirty="0">
                          <a:solidFill>
                            <a:schemeClr val="bg1"/>
                          </a:solidFill>
                          <a:effectLst/>
                        </a:rPr>
                        <a:t>Population</a:t>
                      </a:r>
                      <a:endParaRPr lang="en-US" sz="1100" dirty="0">
                        <a:solidFill>
                          <a:schemeClr val="bg1"/>
                        </a:solidFill>
                        <a:effectLst/>
                        <a:latin typeface="Calibri"/>
                        <a:ea typeface="Calibri" panose="020F0502020204030204" pitchFamily="34" charset="0"/>
                        <a:cs typeface="Times New Roman"/>
                      </a:endParaRPr>
                    </a:p>
                  </a:txBody>
                  <a:tcPr marL="61998" marR="61998" marT="24686" marB="24686">
                    <a:lnL w="0">
                      <a:noFill/>
                    </a:lnL>
                    <a:lnR w="12700">
                      <a:solidFill>
                        <a:schemeClr val="bg1"/>
                      </a:solidFill>
                    </a:lnR>
                    <a:lnT w="0">
                      <a:noFill/>
                    </a:lnT>
                    <a:lnB w="0">
                      <a:noFill/>
                    </a:lnB>
                    <a:solidFill>
                      <a:srgbClr val="1F497D"/>
                    </a:solidFill>
                  </a:tcPr>
                </a:tc>
                <a:tc>
                  <a:txBody>
                    <a:bodyPr/>
                    <a:lstStyle/>
                    <a:p>
                      <a:pPr marL="0" marR="0">
                        <a:lnSpc>
                          <a:spcPct val="115000"/>
                        </a:lnSpc>
                        <a:spcBef>
                          <a:spcPts val="0"/>
                        </a:spcBef>
                        <a:spcAft>
                          <a:spcPts val="0"/>
                        </a:spcAft>
                      </a:pPr>
                      <a:r>
                        <a:rPr lang="en-US" sz="1400" dirty="0">
                          <a:solidFill>
                            <a:schemeClr val="bg1"/>
                          </a:solidFill>
                          <a:effectLst/>
                        </a:rPr>
                        <a:t>Baseline</a:t>
                      </a:r>
                      <a:endParaRPr lang="en-US" sz="1100" dirty="0">
                        <a:solidFill>
                          <a:schemeClr val="bg1"/>
                        </a:solidFill>
                        <a:effectLst/>
                        <a:latin typeface="Calibri"/>
                        <a:ea typeface="Calibri" panose="020F0502020204030204" pitchFamily="34" charset="0"/>
                        <a:cs typeface="Times New Roman"/>
                      </a:endParaRPr>
                    </a:p>
                  </a:txBody>
                  <a:tcPr marL="61998" marR="61998" marT="24686" marB="24686">
                    <a:lnL w="12700">
                      <a:solidFill>
                        <a:schemeClr val="bg1"/>
                      </a:solidFill>
                    </a:lnL>
                    <a:lnR w="12700">
                      <a:solidFill>
                        <a:schemeClr val="bg1"/>
                      </a:solidFill>
                    </a:lnR>
                    <a:lnT w="0">
                      <a:noFill/>
                    </a:lnT>
                    <a:lnB w="0">
                      <a:noFill/>
                    </a:lnB>
                    <a:solidFill>
                      <a:srgbClr val="1F497D"/>
                    </a:solidFill>
                  </a:tcPr>
                </a:tc>
                <a:tc>
                  <a:txBody>
                    <a:bodyPr/>
                    <a:lstStyle/>
                    <a:p>
                      <a:pPr marL="0" marR="0">
                        <a:lnSpc>
                          <a:spcPct val="115000"/>
                        </a:lnSpc>
                        <a:spcBef>
                          <a:spcPts val="0"/>
                        </a:spcBef>
                        <a:spcAft>
                          <a:spcPts val="0"/>
                        </a:spcAft>
                      </a:pPr>
                      <a:r>
                        <a:rPr lang="en-US" sz="1400" dirty="0">
                          <a:solidFill>
                            <a:schemeClr val="bg1"/>
                          </a:solidFill>
                          <a:effectLst/>
                        </a:rPr>
                        <a:t>Follow-up</a:t>
                      </a:r>
                      <a:endParaRPr lang="en-US" sz="1100" dirty="0">
                        <a:solidFill>
                          <a:schemeClr val="bg1"/>
                        </a:solidFill>
                        <a:effectLst/>
                        <a:latin typeface="Calibri"/>
                        <a:ea typeface="Calibri" panose="020F0502020204030204" pitchFamily="34" charset="0"/>
                        <a:cs typeface="Times New Roman"/>
                      </a:endParaRPr>
                    </a:p>
                  </a:txBody>
                  <a:tcPr marL="61998" marR="61998" marT="24686" marB="24686">
                    <a:lnL w="12700">
                      <a:solidFill>
                        <a:schemeClr val="bg1"/>
                      </a:solidFill>
                    </a:lnL>
                    <a:lnR w="0">
                      <a:noFill/>
                    </a:lnR>
                    <a:lnT w="0">
                      <a:noFill/>
                    </a:lnT>
                    <a:lnB w="0">
                      <a:noFill/>
                    </a:lnB>
                    <a:solidFill>
                      <a:srgbClr val="1F497D"/>
                    </a:solidFill>
                  </a:tcPr>
                </a:tc>
                <a:extLst>
                  <a:ext uri="{0D108BD9-81ED-4DB2-BD59-A6C34878D82A}">
                    <a16:rowId xmlns:a16="http://schemas.microsoft.com/office/drawing/2014/main" val="1715108831"/>
                  </a:ext>
                </a:extLst>
              </a:tr>
              <a:tr h="1218789">
                <a:tc>
                  <a:txBody>
                    <a:bodyPr/>
                    <a:lstStyle/>
                    <a:p>
                      <a:pPr marL="0" marR="0">
                        <a:lnSpc>
                          <a:spcPct val="115000"/>
                        </a:lnSpc>
                        <a:spcBef>
                          <a:spcPts val="0"/>
                        </a:spcBef>
                        <a:spcAft>
                          <a:spcPts val="0"/>
                        </a:spcAft>
                      </a:pPr>
                      <a:r>
                        <a:rPr lang="en-US" sz="1400" dirty="0">
                          <a:effectLst/>
                        </a:rPr>
                        <a:t>Individuals 29 years and younger with no kidney-related comorbidities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0">
                      <a:noFill/>
                    </a:lnL>
                    <a:lnR w="12700">
                      <a:solidFill>
                        <a:schemeClr val="bg1"/>
                      </a:solidFill>
                    </a:lnR>
                    <a:lnT w="0">
                      <a:noFill/>
                    </a:lnT>
                    <a:lnB w="12700">
                      <a:solidFill>
                        <a:schemeClr val="bg1"/>
                      </a:solidFill>
                    </a:lnB>
                  </a:tcPr>
                </a:tc>
                <a:tc>
                  <a:txBody>
                    <a:bodyPr/>
                    <a:lstStyle/>
                    <a:p>
                      <a:pPr marL="0" marR="0">
                        <a:lnSpc>
                          <a:spcPct val="115000"/>
                        </a:lnSpc>
                        <a:spcBef>
                          <a:spcPts val="0"/>
                        </a:spcBef>
                        <a:spcAft>
                          <a:spcPts val="0"/>
                        </a:spcAft>
                      </a:pPr>
                      <a:r>
                        <a:rPr lang="en-US" sz="1400" dirty="0">
                          <a:effectLst/>
                        </a:rPr>
                        <a:t>Optional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12700">
                      <a:solidFill>
                        <a:schemeClr val="bg1"/>
                      </a:solidFill>
                    </a:lnR>
                    <a:lnT w="0">
                      <a:noFill/>
                    </a:lnT>
                    <a:lnB w="12700">
                      <a:solidFill>
                        <a:schemeClr val="bg1"/>
                      </a:solidFill>
                    </a:lnB>
                  </a:tcPr>
                </a:tc>
                <a:tc>
                  <a:txBody>
                    <a:bodyPr/>
                    <a:lstStyle/>
                    <a:p>
                      <a:pPr marL="0" marR="0">
                        <a:lnSpc>
                          <a:spcPct val="115000"/>
                        </a:lnSpc>
                        <a:spcBef>
                          <a:spcPts val="0"/>
                        </a:spcBef>
                        <a:spcAft>
                          <a:spcPts val="0"/>
                        </a:spcAft>
                      </a:pPr>
                      <a:r>
                        <a:rPr lang="en-US" sz="1400" dirty="0">
                          <a:effectLst/>
                        </a:rPr>
                        <a:t>If not conducted or if baseline test is normal, follow-up is optional until 30 years of age or if kidney-related comorbidities develop.</a:t>
                      </a:r>
                      <a:endParaRPr lang="en-US" sz="1100" dirty="0">
                        <a:effectLst/>
                      </a:endParaRPr>
                    </a:p>
                    <a:p>
                      <a:pPr marL="0" marR="0">
                        <a:lnSpc>
                          <a:spcPct val="115000"/>
                        </a:lnSpc>
                        <a:spcBef>
                          <a:spcPts val="0"/>
                        </a:spcBef>
                        <a:spcAft>
                          <a:spcPts val="0"/>
                        </a:spcAft>
                      </a:pPr>
                      <a:endParaRPr lang="en-US" sz="1100" dirty="0">
                        <a:effectLst/>
                      </a:endParaRPr>
                    </a:p>
                    <a:p>
                      <a:pPr marL="0" marR="0">
                        <a:lnSpc>
                          <a:spcPct val="115000"/>
                        </a:lnSpc>
                        <a:spcBef>
                          <a:spcPts val="0"/>
                        </a:spcBef>
                        <a:spcAft>
                          <a:spcPts val="0"/>
                        </a:spcAft>
                      </a:pPr>
                      <a:r>
                        <a:rPr lang="en-US" sz="1400" dirty="0">
                          <a:effectLst/>
                        </a:rPr>
                        <a:t>If conducted, and baseline test result is &lt;90 mL/min, conduct follow-up screening every six to 12 months, if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0">
                      <a:noFill/>
                    </a:lnR>
                    <a:lnT w="0">
                      <a:noFill/>
                    </a:lnT>
                    <a:lnB w="12700">
                      <a:solidFill>
                        <a:schemeClr val="bg1"/>
                      </a:solidFill>
                    </a:lnB>
                  </a:tcPr>
                </a:tc>
                <a:extLst>
                  <a:ext uri="{0D108BD9-81ED-4DB2-BD59-A6C34878D82A}">
                    <a16:rowId xmlns:a16="http://schemas.microsoft.com/office/drawing/2014/main" val="2389795001"/>
                  </a:ext>
                </a:extLst>
              </a:tr>
              <a:tr h="1218789">
                <a:tc>
                  <a:txBody>
                    <a:bodyPr/>
                    <a:lstStyle/>
                    <a:p>
                      <a:pPr marL="0" marR="0">
                        <a:lnSpc>
                          <a:spcPct val="115000"/>
                        </a:lnSpc>
                        <a:spcBef>
                          <a:spcPts val="0"/>
                        </a:spcBef>
                        <a:spcAft>
                          <a:spcPts val="0"/>
                        </a:spcAft>
                      </a:pPr>
                      <a:r>
                        <a:rPr lang="en-US" sz="1400" dirty="0">
                          <a:effectLst/>
                        </a:rPr>
                        <a:t>Individuals 30–49 years with no kidney-related comorbidities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0">
                      <a:noFill/>
                    </a:lnL>
                    <a:lnR w="12700">
                      <a:solidFill>
                        <a:schemeClr val="bg1"/>
                      </a:solidFill>
                    </a:lnR>
                    <a:lnT w="12700">
                      <a:solidFill>
                        <a:schemeClr val="bg1"/>
                      </a:solidFill>
                    </a:lnT>
                    <a:lnB w="12700">
                      <a:solidFill>
                        <a:schemeClr val="bg1"/>
                      </a:solidFill>
                    </a:lnB>
                  </a:tcPr>
                </a:tc>
                <a:tc>
                  <a:txBody>
                    <a:bodyPr/>
                    <a:lstStyle/>
                    <a:p>
                      <a:pPr marL="0" marR="0">
                        <a:lnSpc>
                          <a:spcPct val="115000"/>
                        </a:lnSpc>
                        <a:spcBef>
                          <a:spcPts val="0"/>
                        </a:spcBef>
                        <a:spcAft>
                          <a:spcPts val="0"/>
                        </a:spcAft>
                      </a:pPr>
                      <a:r>
                        <a:rPr lang="en-US" sz="1400" dirty="0">
                          <a:effectLst/>
                        </a:rPr>
                        <a:t>Conduct once within one to three months of oral PrEP initiation, if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12700">
                      <a:solidFill>
                        <a:schemeClr val="bg1"/>
                      </a:solidFill>
                    </a:lnR>
                    <a:lnT w="12700">
                      <a:solidFill>
                        <a:schemeClr val="bg1"/>
                      </a:solidFill>
                    </a:lnT>
                    <a:lnB w="12700">
                      <a:solidFill>
                        <a:schemeClr val="bg1"/>
                      </a:solidFill>
                    </a:lnB>
                  </a:tcPr>
                </a:tc>
                <a:tc>
                  <a:txBody>
                    <a:bodyPr/>
                    <a:lstStyle/>
                    <a:p>
                      <a:pPr marL="0" marR="0">
                        <a:lnSpc>
                          <a:spcPct val="115000"/>
                        </a:lnSpc>
                        <a:spcBef>
                          <a:spcPts val="0"/>
                        </a:spcBef>
                        <a:spcAft>
                          <a:spcPts val="0"/>
                        </a:spcAft>
                      </a:pPr>
                      <a:r>
                        <a:rPr lang="en-US" sz="1400" dirty="0">
                          <a:effectLst/>
                        </a:rPr>
                        <a:t>If baseline test is normal, further screening is optional until age 50 or kidney-related comorbidities develop.</a:t>
                      </a:r>
                      <a:endParaRPr lang="en-US" sz="1100" dirty="0">
                        <a:effectLst/>
                      </a:endParaRPr>
                    </a:p>
                    <a:p>
                      <a:pPr marL="0" marR="0">
                        <a:lnSpc>
                          <a:spcPct val="115000"/>
                        </a:lnSpc>
                        <a:spcBef>
                          <a:spcPts val="0"/>
                        </a:spcBef>
                        <a:spcAft>
                          <a:spcPts val="0"/>
                        </a:spcAft>
                      </a:pPr>
                      <a:endParaRPr lang="en-US" sz="1100" dirty="0">
                        <a:effectLst/>
                      </a:endParaRPr>
                    </a:p>
                    <a:p>
                      <a:pPr marL="0" marR="0">
                        <a:lnSpc>
                          <a:spcPct val="115000"/>
                        </a:lnSpc>
                        <a:spcBef>
                          <a:spcPts val="0"/>
                        </a:spcBef>
                        <a:spcAft>
                          <a:spcPts val="0"/>
                        </a:spcAft>
                      </a:pPr>
                      <a:r>
                        <a:rPr lang="en-US" sz="1400" dirty="0">
                          <a:effectLst/>
                        </a:rPr>
                        <a:t>If baseline test result is &lt;90 mL/min, conduct follow-up screening every six to 12 months, if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0">
                      <a:noFill/>
                    </a:lnR>
                    <a:lnT w="12700">
                      <a:solidFill>
                        <a:schemeClr val="bg1"/>
                      </a:solidFill>
                    </a:lnT>
                    <a:lnB w="12700">
                      <a:solidFill>
                        <a:schemeClr val="bg1"/>
                      </a:solidFill>
                    </a:lnB>
                  </a:tcPr>
                </a:tc>
                <a:extLst>
                  <a:ext uri="{0D108BD9-81ED-4DB2-BD59-A6C34878D82A}">
                    <a16:rowId xmlns:a16="http://schemas.microsoft.com/office/drawing/2014/main" val="4156468888"/>
                  </a:ext>
                </a:extLst>
              </a:tr>
              <a:tr h="1779621">
                <a:tc>
                  <a:txBody>
                    <a:bodyPr/>
                    <a:lstStyle/>
                    <a:p>
                      <a:pPr marL="0" marR="0">
                        <a:lnSpc>
                          <a:spcPct val="115000"/>
                        </a:lnSpc>
                        <a:spcBef>
                          <a:spcPts val="0"/>
                        </a:spcBef>
                        <a:spcAft>
                          <a:spcPts val="0"/>
                        </a:spcAft>
                      </a:pPr>
                      <a:r>
                        <a:rPr lang="en-US" sz="1400" dirty="0">
                          <a:effectLst/>
                        </a:rPr>
                        <a:t>Individuals 50 years and older  </a:t>
                      </a:r>
                      <a:endParaRPr lang="en-US" sz="1100" dirty="0">
                        <a:effectLst/>
                      </a:endParaRPr>
                    </a:p>
                    <a:p>
                      <a:pPr marL="0" marR="0">
                        <a:lnSpc>
                          <a:spcPct val="115000"/>
                        </a:lnSpc>
                        <a:spcBef>
                          <a:spcPts val="0"/>
                        </a:spcBef>
                        <a:spcAft>
                          <a:spcPts val="0"/>
                        </a:spcAft>
                      </a:pPr>
                      <a:r>
                        <a:rPr lang="en-US" sz="1400" dirty="0">
                          <a:effectLst/>
                        </a:rPr>
                        <a:t>-OR-</a:t>
                      </a:r>
                      <a:endParaRPr lang="en-US" sz="1100" dirty="0">
                        <a:effectLst/>
                      </a:endParaRPr>
                    </a:p>
                    <a:p>
                      <a:pPr marL="0" marR="0">
                        <a:lnSpc>
                          <a:spcPct val="115000"/>
                        </a:lnSpc>
                        <a:spcBef>
                          <a:spcPts val="0"/>
                        </a:spcBef>
                        <a:spcAft>
                          <a:spcPts val="0"/>
                        </a:spcAft>
                      </a:pPr>
                      <a:r>
                        <a:rPr lang="en-US" sz="1400" dirty="0">
                          <a:effectLst/>
                        </a:rPr>
                        <a:t>Individuals of any age with kidney-related comorbidities</a:t>
                      </a:r>
                      <a:endParaRPr lang="en-US" sz="1100" dirty="0">
                        <a:effectLst/>
                      </a:endParaRPr>
                    </a:p>
                    <a:p>
                      <a:pPr marL="0" marR="0">
                        <a:lnSpc>
                          <a:spcPct val="115000"/>
                        </a:lnSpc>
                        <a:spcBef>
                          <a:spcPts val="0"/>
                        </a:spcBef>
                        <a:spcAft>
                          <a:spcPts val="0"/>
                        </a:spcAft>
                      </a:pPr>
                      <a:r>
                        <a:rPr lang="en-US" sz="1400" dirty="0">
                          <a:effectLst/>
                        </a:rPr>
                        <a:t>-OR-</a:t>
                      </a:r>
                      <a:endParaRPr lang="en-US" sz="1100" dirty="0">
                        <a:effectLst/>
                      </a:endParaRPr>
                    </a:p>
                    <a:p>
                      <a:pPr marL="0" marR="0">
                        <a:lnSpc>
                          <a:spcPct val="115000"/>
                        </a:lnSpc>
                        <a:spcBef>
                          <a:spcPts val="0"/>
                        </a:spcBef>
                        <a:spcAft>
                          <a:spcPts val="0"/>
                        </a:spcAft>
                      </a:pPr>
                      <a:r>
                        <a:rPr lang="en-US" sz="1400" dirty="0">
                          <a:effectLst/>
                        </a:rPr>
                        <a:t>Individuals with previous creatinine screening of &lt;90 mL/min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0">
                      <a:noFill/>
                    </a:lnL>
                    <a:lnR w="12700">
                      <a:solidFill>
                        <a:schemeClr val="bg1"/>
                      </a:solidFill>
                    </a:lnR>
                    <a:lnT w="12700">
                      <a:solidFill>
                        <a:schemeClr val="bg1"/>
                      </a:solidFill>
                    </a:lnT>
                    <a:lnB w="0">
                      <a:noFill/>
                    </a:lnB>
                  </a:tcPr>
                </a:tc>
                <a:tc>
                  <a:txBody>
                    <a:bodyPr/>
                    <a:lstStyle/>
                    <a:p>
                      <a:pPr marL="0" marR="0">
                        <a:lnSpc>
                          <a:spcPct val="115000"/>
                        </a:lnSpc>
                        <a:spcBef>
                          <a:spcPts val="0"/>
                        </a:spcBef>
                        <a:spcAft>
                          <a:spcPts val="0"/>
                        </a:spcAft>
                      </a:pPr>
                      <a:r>
                        <a:rPr lang="en-US" sz="1400" dirty="0">
                          <a:effectLst/>
                        </a:rPr>
                        <a:t>Conduct once within one to three months of oral PrEP initiation, if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12700">
                      <a:solidFill>
                        <a:schemeClr val="bg1"/>
                      </a:solidFill>
                    </a:lnR>
                    <a:lnT w="12700">
                      <a:solidFill>
                        <a:schemeClr val="bg1"/>
                      </a:solidFill>
                    </a:lnT>
                    <a:lnB w="0">
                      <a:noFill/>
                    </a:lnB>
                  </a:tcPr>
                </a:tc>
                <a:tc>
                  <a:txBody>
                    <a:bodyPr/>
                    <a:lstStyle/>
                    <a:p>
                      <a:pPr marL="0" marR="0">
                        <a:lnSpc>
                          <a:spcPct val="115000"/>
                        </a:lnSpc>
                        <a:spcBef>
                          <a:spcPts val="0"/>
                        </a:spcBef>
                        <a:spcAft>
                          <a:spcPts val="0"/>
                        </a:spcAft>
                      </a:pPr>
                      <a:r>
                        <a:rPr lang="en-US" sz="1400" dirty="0">
                          <a:effectLst/>
                        </a:rPr>
                        <a:t>Conduct follow-up screening every six to 12 months, if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0">
                      <a:noFill/>
                    </a:lnR>
                    <a:lnT w="12700">
                      <a:solidFill>
                        <a:schemeClr val="bg1"/>
                      </a:solidFill>
                    </a:lnT>
                    <a:lnB w="0">
                      <a:noFill/>
                    </a:lnB>
                  </a:tcPr>
                </a:tc>
                <a:extLst>
                  <a:ext uri="{0D108BD9-81ED-4DB2-BD59-A6C34878D82A}">
                    <a16:rowId xmlns:a16="http://schemas.microsoft.com/office/drawing/2014/main" val="289996301"/>
                  </a:ext>
                </a:extLst>
              </a:tr>
            </a:tbl>
          </a:graphicData>
        </a:graphic>
      </p:graphicFrame>
    </p:spTree>
    <p:extLst>
      <p:ext uri="{BB962C8B-B14F-4D97-AF65-F5344CB8AC3E}">
        <p14:creationId xmlns:p14="http://schemas.microsoft.com/office/powerpoint/2010/main" val="107459372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a:cs typeface="Calibri"/>
              </a:rPr>
              <a:t>Screening for Creatinine Clearance (if available)</a:t>
            </a:r>
          </a:p>
        </p:txBody>
      </p:sp>
      <p:sp>
        <p:nvSpPr>
          <p:cNvPr id="4" name="Content Placeholder 3">
            <a:extLst>
              <a:ext uri="{FF2B5EF4-FFF2-40B4-BE49-F238E27FC236}">
                <a16:creationId xmlns:a16="http://schemas.microsoft.com/office/drawing/2014/main" id="{4E25946A-76BF-40CD-849F-E667E6C30C9A}"/>
              </a:ext>
            </a:extLst>
          </p:cNvPr>
          <p:cNvSpPr>
            <a:spLocks noGrp="1"/>
          </p:cNvSpPr>
          <p:nvPr>
            <p:ph sz="quarter" idx="10"/>
          </p:nvPr>
        </p:nvSpPr>
        <p:spPr>
          <a:xfrm>
            <a:off x="1148931" y="1587499"/>
            <a:ext cx="5336194" cy="4794251"/>
          </a:xfrm>
        </p:spPr>
        <p:txBody>
          <a:bodyPr>
            <a:normAutofit/>
          </a:bodyPr>
          <a:lstStyle/>
          <a:p>
            <a:pPr marL="342913" indent="-342913"/>
            <a:r>
              <a:rPr lang="en-US" spc="-30" dirty="0">
                <a:latin typeface="+mj-lt"/>
              </a:rPr>
              <a:t>Estimated CrCl = [140-age (years)] x weight (kg) x f where f=1.23 for men and 1.04 for women / </a:t>
            </a:r>
            <a:br>
              <a:rPr lang="en-US" spc="-30" dirty="0">
                <a:latin typeface="+mj-lt"/>
              </a:rPr>
            </a:br>
            <a:r>
              <a:rPr lang="en-US" spc="-30" dirty="0">
                <a:latin typeface="+mj-lt"/>
              </a:rPr>
              <a:t>[72 x serum creatinine (μmol/L)]</a:t>
            </a:r>
            <a:endParaRPr lang="en-US" spc="-41" dirty="0"/>
          </a:p>
          <a:p>
            <a:pPr marL="365773" indent="-365773">
              <a:lnSpc>
                <a:spcPct val="150000"/>
              </a:lnSpc>
              <a:spcBef>
                <a:spcPts val="0"/>
              </a:spcBef>
              <a:spcAft>
                <a:spcPts val="0"/>
              </a:spcAft>
              <a:buFont typeface="Arial"/>
              <a:buChar char="•"/>
            </a:pPr>
            <a:r>
              <a:rPr lang="en-US" spc="-41" dirty="0"/>
              <a:t>PrEP is not indicated if creatinine clearance is &lt; 60ml/min.</a:t>
            </a:r>
            <a:endParaRPr lang="en-US" spc="-41" dirty="0">
              <a:cs typeface="Calibri"/>
            </a:endParaRPr>
          </a:p>
          <a:p>
            <a:pPr marL="0" indent="0">
              <a:buNone/>
            </a:pPr>
            <a:endParaRPr lang="en-US" spc="-30" dirty="0">
              <a:latin typeface="+mj-lt"/>
            </a:endParaRPr>
          </a:p>
        </p:txBody>
      </p:sp>
      <p:pic>
        <p:nvPicPr>
          <p:cNvPr id="8" name="Picture 7" descr="Screen Shot 2016-07-27 at 1.28.01 PM.png">
            <a:extLst>
              <a:ext uri="{FF2B5EF4-FFF2-40B4-BE49-F238E27FC236}">
                <a16:creationId xmlns:a16="http://schemas.microsoft.com/office/drawing/2014/main" id="{ECBC4F36-66F9-4757-86F3-884920DF8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863" y="1804422"/>
            <a:ext cx="5336194" cy="3546204"/>
          </a:xfrm>
          <a:prstGeom prst="rect">
            <a:avLst/>
          </a:prstGeom>
          <a:ln w="3175" cmpd="sng">
            <a:solidFill>
              <a:schemeClr val="tx1"/>
            </a:solidFill>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3A863D2D-49B5-445F-B430-E1266841275B}"/>
              </a:ext>
            </a:extLst>
          </p:cNvPr>
          <p:cNvSpPr txBox="1"/>
          <p:nvPr/>
        </p:nvSpPr>
        <p:spPr>
          <a:xfrm>
            <a:off x="6702861" y="5553673"/>
            <a:ext cx="5336194" cy="523222"/>
          </a:xfrm>
          <a:prstGeom prst="rect">
            <a:avLst/>
          </a:prstGeom>
          <a:noFill/>
        </p:spPr>
        <p:txBody>
          <a:bodyPr wrap="square" lIns="91440" tIns="45721" rIns="91440" bIns="45721" anchor="t">
            <a:spAutoFit/>
          </a:bodyPr>
          <a:lstStyle/>
          <a:p>
            <a:r>
              <a:rPr lang="en-US" sz="1200" b="1" dirty="0">
                <a:latin typeface="Calibri"/>
                <a:cs typeface="Calibri"/>
              </a:rPr>
              <a:t>http://reference.medscape.com/calculator/creatinine-clearance-cockcroft-gault</a:t>
            </a:r>
          </a:p>
          <a:p>
            <a:endParaRPr lang="en-US" sz="1600"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24949640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5366-04BF-45ED-BF74-505F8C45AA92}"/>
              </a:ext>
            </a:extLst>
          </p:cNvPr>
          <p:cNvSpPr>
            <a:spLocks noGrp="1"/>
          </p:cNvSpPr>
          <p:nvPr>
            <p:ph type="title"/>
          </p:nvPr>
        </p:nvSpPr>
        <p:spPr/>
        <p:txBody>
          <a:bodyPr/>
          <a:lstStyle/>
          <a:p>
            <a:r>
              <a:rPr lang="en-US" sz="3600" dirty="0"/>
              <a:t>Restarting Oral PrEP Use</a:t>
            </a:r>
          </a:p>
        </p:txBody>
      </p:sp>
      <p:sp>
        <p:nvSpPr>
          <p:cNvPr id="3" name="Content Placeholder 2">
            <a:extLst>
              <a:ext uri="{FF2B5EF4-FFF2-40B4-BE49-F238E27FC236}">
                <a16:creationId xmlns:a16="http://schemas.microsoft.com/office/drawing/2014/main" id="{612FC31F-998F-46DF-BCDF-AD3D769E7382}"/>
              </a:ext>
            </a:extLst>
          </p:cNvPr>
          <p:cNvSpPr>
            <a:spLocks noGrp="1"/>
          </p:cNvSpPr>
          <p:nvPr>
            <p:ph sz="quarter" idx="10"/>
          </p:nvPr>
        </p:nvSpPr>
        <p:spPr/>
        <p:txBody>
          <a:bodyPr>
            <a:normAutofit fontScale="92500" lnSpcReduction="20000"/>
          </a:bodyPr>
          <a:lstStyle/>
          <a:p>
            <a:pPr>
              <a:lnSpc>
                <a:spcPct val="120000"/>
              </a:lnSpc>
              <a:spcBef>
                <a:spcPts val="0"/>
              </a:spcBef>
            </a:pPr>
            <a:r>
              <a:rPr lang="en-US" dirty="0"/>
              <a:t>Not all follow-up visits will be first time initiation visits- some may be restart visits</a:t>
            </a:r>
          </a:p>
          <a:p>
            <a:pPr>
              <a:lnSpc>
                <a:spcPct val="120000"/>
              </a:lnSpc>
              <a:spcBef>
                <a:spcPts val="0"/>
              </a:spcBef>
            </a:pPr>
            <a:r>
              <a:rPr lang="en-US" dirty="0"/>
              <a:t>Clients can and should use oral PrEP when they need it</a:t>
            </a:r>
          </a:p>
          <a:p>
            <a:pPr>
              <a:lnSpc>
                <a:spcPct val="120000"/>
              </a:lnSpc>
              <a:spcBef>
                <a:spcPts val="0"/>
              </a:spcBef>
            </a:pPr>
            <a:r>
              <a:rPr lang="en-US" dirty="0"/>
              <a:t>Restart visits have the same components of regular follow-up visits.</a:t>
            </a:r>
          </a:p>
          <a:p>
            <a:pPr>
              <a:lnSpc>
                <a:spcPct val="120000"/>
              </a:lnSpc>
              <a:spcBef>
                <a:spcPts val="0"/>
              </a:spcBef>
            </a:pPr>
            <a:r>
              <a:rPr lang="en-US" dirty="0"/>
              <a:t>If available, providers may assess creatinine clearance levels within 1-3 months of restarting oral PrEP for clients 30-49 years who have never received creatinine clearance screening and for clients who have not received a creatinine clearance screening in the preceding 6-12 months who: </a:t>
            </a:r>
          </a:p>
          <a:p>
            <a:pPr lvl="3">
              <a:lnSpc>
                <a:spcPct val="120000"/>
              </a:lnSpc>
              <a:spcBef>
                <a:spcPts val="0"/>
              </a:spcBef>
            </a:pPr>
            <a:r>
              <a:rPr lang="en-US" dirty="0"/>
              <a:t>Are 50 years or older, </a:t>
            </a:r>
          </a:p>
          <a:p>
            <a:pPr lvl="3">
              <a:lnSpc>
                <a:spcPct val="120000"/>
              </a:lnSpc>
              <a:spcBef>
                <a:spcPts val="0"/>
              </a:spcBef>
            </a:pPr>
            <a:r>
              <a:rPr lang="en-US" dirty="0"/>
              <a:t>Have kidney-related comorbidities, or  </a:t>
            </a:r>
          </a:p>
          <a:p>
            <a:pPr lvl="3">
              <a:lnSpc>
                <a:spcPct val="120000"/>
              </a:lnSpc>
              <a:spcBef>
                <a:spcPts val="0"/>
              </a:spcBef>
            </a:pPr>
            <a:r>
              <a:rPr lang="en-US" dirty="0"/>
              <a:t>Had a previous creatinine clearance less than 90mL/min. </a:t>
            </a:r>
          </a:p>
          <a:p>
            <a:pPr lvl="3">
              <a:lnSpc>
                <a:spcPct val="120000"/>
              </a:lnSpc>
              <a:spcBef>
                <a:spcPts val="0"/>
              </a:spcBef>
            </a:pPr>
            <a:r>
              <a:rPr lang="en-US" dirty="0"/>
              <a:t>Screening for all other clients remains optional.</a:t>
            </a:r>
          </a:p>
        </p:txBody>
      </p:sp>
    </p:spTree>
    <p:extLst>
      <p:ext uri="{BB962C8B-B14F-4D97-AF65-F5344CB8AC3E}">
        <p14:creationId xmlns:p14="http://schemas.microsoft.com/office/powerpoint/2010/main" val="15294341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E92-5628-4558-8872-FF3B08B3437B}"/>
              </a:ext>
            </a:extLst>
          </p:cNvPr>
          <p:cNvSpPr>
            <a:spLocks noGrp="1"/>
          </p:cNvSpPr>
          <p:nvPr>
            <p:ph type="title"/>
          </p:nvPr>
        </p:nvSpPr>
        <p:spPr/>
        <p:txBody>
          <a:bodyPr/>
          <a:lstStyle/>
          <a:p>
            <a:r>
              <a:rPr lang="en-US" sz="3600" dirty="0">
                <a:cs typeface="Calibri"/>
              </a:rPr>
              <a:t>Poll Question</a:t>
            </a:r>
            <a:endParaRPr lang="en-US" sz="3600" dirty="0"/>
          </a:p>
        </p:txBody>
      </p:sp>
      <p:sp>
        <p:nvSpPr>
          <p:cNvPr id="3" name="Content Placeholder 2">
            <a:extLst>
              <a:ext uri="{FF2B5EF4-FFF2-40B4-BE49-F238E27FC236}">
                <a16:creationId xmlns:a16="http://schemas.microsoft.com/office/drawing/2014/main" id="{4FC38F87-6FAE-4FB1-97CE-3B8E4F4AE00A}"/>
              </a:ext>
            </a:extLst>
          </p:cNvPr>
          <p:cNvSpPr>
            <a:spLocks noGrp="1"/>
          </p:cNvSpPr>
          <p:nvPr>
            <p:ph idx="1"/>
          </p:nvPr>
        </p:nvSpPr>
        <p:spPr/>
        <p:txBody>
          <a:bodyPr/>
          <a:lstStyle/>
          <a:p>
            <a:pPr marL="0" indent="0">
              <a:buNone/>
            </a:pPr>
            <a:r>
              <a:rPr lang="en-US" b="1" dirty="0">
                <a:cs typeface="Calibri"/>
              </a:rPr>
              <a:t>Is the following statement true or false? ‘Creatinine clearance monitoring is a required component of follow-up visits for all clients.’</a:t>
            </a:r>
          </a:p>
          <a:p>
            <a:pPr marL="0" indent="0">
              <a:buNone/>
            </a:pPr>
            <a:endParaRPr lang="en-US" b="1" dirty="0">
              <a:ea typeface="+mn-lt"/>
              <a:cs typeface="+mn-lt"/>
            </a:endParaRPr>
          </a:p>
          <a:p>
            <a:pPr marL="514350" indent="-514350">
              <a:buAutoNum type="alphaLcParenR"/>
            </a:pPr>
            <a:r>
              <a:rPr lang="en-US" dirty="0">
                <a:cs typeface="Calibri"/>
              </a:rPr>
              <a:t>True</a:t>
            </a:r>
          </a:p>
          <a:p>
            <a:pPr marL="514350" indent="-514350">
              <a:buAutoNum type="alphaLcParenR"/>
            </a:pPr>
            <a:r>
              <a:rPr lang="en-US" dirty="0">
                <a:cs typeface="Calibri"/>
              </a:rPr>
              <a:t>False</a:t>
            </a:r>
          </a:p>
        </p:txBody>
      </p:sp>
    </p:spTree>
    <p:extLst>
      <p:ext uri="{BB962C8B-B14F-4D97-AF65-F5344CB8AC3E}">
        <p14:creationId xmlns:p14="http://schemas.microsoft.com/office/powerpoint/2010/main" val="167707423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E92-5628-4558-8872-FF3B08B3437B}"/>
              </a:ext>
            </a:extLst>
          </p:cNvPr>
          <p:cNvSpPr>
            <a:spLocks noGrp="1"/>
          </p:cNvSpPr>
          <p:nvPr>
            <p:ph type="title"/>
          </p:nvPr>
        </p:nvSpPr>
        <p:spPr/>
        <p:txBody>
          <a:bodyPr/>
          <a:lstStyle/>
          <a:p>
            <a:r>
              <a:rPr lang="en-US" sz="3600" dirty="0">
                <a:cs typeface="Calibri"/>
              </a:rPr>
              <a:t>Poll Question- </a:t>
            </a:r>
            <a:r>
              <a:rPr lang="en-US" sz="3600" u="sng" dirty="0">
                <a:cs typeface="Calibri"/>
              </a:rPr>
              <a:t>Answer</a:t>
            </a:r>
            <a:endParaRPr lang="en-US" sz="3600" u="sng" dirty="0"/>
          </a:p>
        </p:txBody>
      </p:sp>
      <p:sp>
        <p:nvSpPr>
          <p:cNvPr id="3" name="Content Placeholder 2">
            <a:extLst>
              <a:ext uri="{FF2B5EF4-FFF2-40B4-BE49-F238E27FC236}">
                <a16:creationId xmlns:a16="http://schemas.microsoft.com/office/drawing/2014/main" id="{4FC38F87-6FAE-4FB1-97CE-3B8E4F4AE00A}"/>
              </a:ext>
            </a:extLst>
          </p:cNvPr>
          <p:cNvSpPr>
            <a:spLocks noGrp="1"/>
          </p:cNvSpPr>
          <p:nvPr>
            <p:ph idx="1"/>
          </p:nvPr>
        </p:nvSpPr>
        <p:spPr/>
        <p:txBody>
          <a:bodyPr/>
          <a:lstStyle/>
          <a:p>
            <a:pPr marL="0" indent="0">
              <a:buNone/>
            </a:pPr>
            <a:r>
              <a:rPr lang="en-US" b="1" dirty="0">
                <a:cs typeface="Calibri"/>
              </a:rPr>
              <a:t>Is the following statement true or false? ‘Creatinine clearance monitoring is a required component of follow-up visits for all clients.’</a:t>
            </a:r>
          </a:p>
          <a:p>
            <a:pPr marL="0" indent="0">
              <a:buNone/>
            </a:pPr>
            <a:endParaRPr lang="en-US" b="1" dirty="0">
              <a:ea typeface="+mn-lt"/>
              <a:cs typeface="+mn-lt"/>
            </a:endParaRPr>
          </a:p>
          <a:p>
            <a:pPr marL="514350" indent="-514350">
              <a:buAutoNum type="alphaLcParenR"/>
            </a:pPr>
            <a:r>
              <a:rPr lang="en-US" dirty="0">
                <a:cs typeface="Calibri"/>
              </a:rPr>
              <a:t>True</a:t>
            </a:r>
          </a:p>
          <a:p>
            <a:pPr marL="514350" indent="-514350">
              <a:buAutoNum type="alphaLcParenR"/>
            </a:pPr>
            <a:r>
              <a:rPr lang="en-US" u="sng" dirty="0">
                <a:cs typeface="Calibri"/>
              </a:rPr>
              <a:t>False</a:t>
            </a:r>
          </a:p>
        </p:txBody>
      </p:sp>
      <p:sp>
        <p:nvSpPr>
          <p:cNvPr id="4" name="Content Placeholder 2">
            <a:extLst>
              <a:ext uri="{FF2B5EF4-FFF2-40B4-BE49-F238E27FC236}">
                <a16:creationId xmlns:a16="http://schemas.microsoft.com/office/drawing/2014/main" id="{C6C02292-3CB2-4A39-8340-7C3187781B8A}"/>
              </a:ext>
            </a:extLst>
          </p:cNvPr>
          <p:cNvSpPr txBox="1">
            <a:spLocks/>
          </p:cNvSpPr>
          <p:nvPr/>
        </p:nvSpPr>
        <p:spPr bwMode="auto">
          <a:xfrm>
            <a:off x="1073157" y="5143680"/>
            <a:ext cx="10433470" cy="103439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latin typeface="Calibri"/>
                <a:cs typeface="Arial"/>
              </a:rPr>
              <a:t>Creatinine clearance is not required for any client at initiation or follow-up but certain individuals may benefit from monitoring as previously discussed.</a:t>
            </a:r>
            <a:endParaRPr lang="en-US" dirty="0"/>
          </a:p>
        </p:txBody>
      </p:sp>
    </p:spTree>
    <p:extLst>
      <p:ext uri="{BB962C8B-B14F-4D97-AF65-F5344CB8AC3E}">
        <p14:creationId xmlns:p14="http://schemas.microsoft.com/office/powerpoint/2010/main" val="32109852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Module 3 Summary</a:t>
            </a:r>
          </a:p>
        </p:txBody>
      </p:sp>
      <p:sp>
        <p:nvSpPr>
          <p:cNvPr id="3" name="Content Placeholder 2"/>
          <p:cNvSpPr>
            <a:spLocks noGrp="1"/>
          </p:cNvSpPr>
          <p:nvPr>
            <p:ph sz="quarter" idx="10"/>
          </p:nvPr>
        </p:nvSpPr>
        <p:spPr>
          <a:noFill/>
        </p:spPr>
        <p:txBody>
          <a:bodyPr>
            <a:normAutofit/>
          </a:bodyPr>
          <a:lstStyle/>
          <a:p>
            <a:pPr marL="0" indent="0">
              <a:lnSpc>
                <a:spcPct val="107000"/>
              </a:lnSpc>
              <a:spcBef>
                <a:spcPts val="0"/>
              </a:spcBef>
              <a:spcAft>
                <a:spcPts val="800"/>
              </a:spcAft>
              <a:buNone/>
            </a:pPr>
            <a:r>
              <a:rPr lang="en-US" sz="2000" b="1" dirty="0">
                <a:latin typeface="Calibri"/>
                <a:ea typeface="Calibri" panose="020F0502020204030204" pitchFamily="34" charset="0"/>
                <a:cs typeface="Times New Roman"/>
              </a:rPr>
              <a:t>Having completed Module 3, participants can now:</a:t>
            </a:r>
          </a:p>
          <a:p>
            <a:pPr marL="457216" lvl="1" indent="-457216">
              <a:lnSpc>
                <a:spcPct val="107000"/>
              </a:lnSpc>
              <a:spcBef>
                <a:spcPts val="0"/>
              </a:spcBef>
              <a:spcAft>
                <a:spcPts val="800"/>
              </a:spcAft>
              <a:buFont typeface="Arial" panose="020B0604020202020204" pitchFamily="34" charset="0"/>
              <a:buChar char="•"/>
              <a:tabLst>
                <a:tab pos="914435" algn="l"/>
              </a:tabLst>
            </a:pPr>
            <a:r>
              <a:rPr lang="en-US" sz="2000" dirty="0">
                <a:latin typeface="Calibri"/>
                <a:ea typeface="Calibri" panose="020F0502020204030204" pitchFamily="34" charset="0"/>
                <a:cs typeface="Times New Roman"/>
              </a:rPr>
              <a:t>Specify the essential components for the initial oral PrEP visit</a:t>
            </a:r>
          </a:p>
          <a:p>
            <a:pPr marL="457216" lvl="1" indent="-457216">
              <a:lnSpc>
                <a:spcPct val="107000"/>
              </a:lnSpc>
              <a:spcBef>
                <a:spcPts val="0"/>
              </a:spcBef>
              <a:spcAft>
                <a:spcPts val="800"/>
              </a:spcAft>
              <a:buFont typeface="Arial" panose="020B0604020202020204" pitchFamily="34" charset="0"/>
              <a:buChar char="•"/>
              <a:tabLst>
                <a:tab pos="914435" algn="l"/>
              </a:tabLst>
            </a:pPr>
            <a:r>
              <a:rPr lang="en-US" sz="2000" dirty="0">
                <a:latin typeface="Calibri"/>
                <a:ea typeface="Calibri" panose="020F0502020204030204" pitchFamily="34" charset="0"/>
                <a:cs typeface="Times New Roman"/>
              </a:rPr>
              <a:t>Deliver key counseling messages for the initial oral PrEP visit</a:t>
            </a:r>
          </a:p>
          <a:p>
            <a:pPr marL="457216" lvl="1" indent="-457216">
              <a:lnSpc>
                <a:spcPct val="107000"/>
              </a:lnSpc>
              <a:spcBef>
                <a:spcPts val="0"/>
              </a:spcBef>
              <a:spcAft>
                <a:spcPts val="800"/>
              </a:spcAft>
              <a:buFont typeface="Arial" panose="020B0604020202020204" pitchFamily="34" charset="0"/>
              <a:buChar char="•"/>
              <a:tabLst>
                <a:tab pos="914435" algn="l"/>
              </a:tabLst>
            </a:pPr>
            <a:r>
              <a:rPr lang="en-US" sz="2000" dirty="0">
                <a:latin typeface="Calibri"/>
                <a:ea typeface="Calibri" panose="020F0502020204030204" pitchFamily="34" charset="0"/>
                <a:cs typeface="Times New Roman"/>
              </a:rPr>
              <a:t>Specify the essential components for follow-up oral PrEP visits</a:t>
            </a:r>
          </a:p>
          <a:p>
            <a:pPr marL="457216" lvl="1" indent="-457216">
              <a:lnSpc>
                <a:spcPct val="107000"/>
              </a:lnSpc>
              <a:spcBef>
                <a:spcPts val="0"/>
              </a:spcBef>
              <a:spcAft>
                <a:spcPts val="800"/>
              </a:spcAft>
              <a:buFont typeface="Arial" panose="020B0604020202020204" pitchFamily="34" charset="0"/>
              <a:buChar char="•"/>
              <a:tabLst>
                <a:tab pos="914435" algn="l"/>
              </a:tabLst>
            </a:pPr>
            <a:r>
              <a:rPr lang="en-US" sz="2000" dirty="0">
                <a:latin typeface="Calibri"/>
                <a:ea typeface="Calibri" panose="020F0502020204030204" pitchFamily="34" charset="0"/>
                <a:cs typeface="Times New Roman"/>
              </a:rPr>
              <a:t>Deliver key counseling messages for follow-up oral PrEP visits</a:t>
            </a:r>
          </a:p>
          <a:p>
            <a:pPr marL="457216" lvl="1" indent="-457216">
              <a:lnSpc>
                <a:spcPct val="107000"/>
              </a:lnSpc>
              <a:spcBef>
                <a:spcPts val="0"/>
              </a:spcBef>
              <a:spcAft>
                <a:spcPts val="800"/>
              </a:spcAft>
              <a:buFont typeface="Arial" panose="020B0604020202020204" pitchFamily="34" charset="0"/>
              <a:buChar char="•"/>
              <a:tabLst>
                <a:tab pos="914435" algn="l"/>
              </a:tabLst>
            </a:pPr>
            <a:r>
              <a:rPr lang="en-US" sz="2000" dirty="0">
                <a:latin typeface="Calibri"/>
                <a:ea typeface="Calibri" panose="020F0502020204030204" pitchFamily="34" charset="0"/>
                <a:cs typeface="Times New Roman"/>
              </a:rPr>
              <a:t>Explain how oral PrEP is prescribed and dispensed for both daily and ED PrEP</a:t>
            </a:r>
          </a:p>
        </p:txBody>
      </p:sp>
      <p:pic>
        <p:nvPicPr>
          <p:cNvPr id="5" name="Graphic 4" descr="Classroom">
            <a:extLst>
              <a:ext uri="{FF2B5EF4-FFF2-40B4-BE49-F238E27FC236}">
                <a16:creationId xmlns:a16="http://schemas.microsoft.com/office/drawing/2014/main" id="{F5D157E4-7585-4D3D-A84B-50C918DB9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4416289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153401" y="317500"/>
            <a:ext cx="3428999" cy="858837"/>
          </a:xfrm>
          <a:solidFill>
            <a:schemeClr val="bg1"/>
          </a:solidFill>
        </p:spPr>
        <p:txBody>
          <a:bodyPr/>
          <a:lstStyle/>
          <a:p>
            <a:pPr algn="ctr"/>
            <a:r>
              <a:rPr lang="en-US" sz="3600" dirty="0"/>
              <a:t>Module 4</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Basics</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Screening</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Initial and Follow-Up Visits</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84830"/>
          </a:xfrm>
          <a:prstGeom prst="rect">
            <a:avLst/>
          </a:prstGeom>
          <a:noFill/>
        </p:spPr>
        <p:txBody>
          <a:bodyPr wrap="square" rtlCol="0">
            <a:spAutoFit/>
          </a:bodyPr>
          <a:lstStyle/>
          <a:p>
            <a:pPr defTabSz="457216">
              <a:defRPr/>
            </a:pPr>
            <a:r>
              <a:rPr lang="en-US" sz="4500" b="1" kern="0" dirty="0">
                <a:solidFill>
                  <a:srgbClr val="C0504D"/>
                </a:solidFill>
                <a:latin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84830"/>
          </a:xfrm>
          <a:prstGeom prst="rect">
            <a:avLst/>
          </a:prstGeom>
          <a:noFill/>
        </p:spPr>
        <p:txBody>
          <a:bodyPr wrap="square" rtlCol="0">
            <a:spAutoFit/>
          </a:bodyPr>
          <a:lstStyle/>
          <a:p>
            <a:pPr defTabSz="457216">
              <a:defRPr/>
            </a:pPr>
            <a:r>
              <a:rPr lang="en-US" sz="4500" b="1" kern="0" dirty="0">
                <a:solidFill>
                  <a:srgbClr val="F79646"/>
                </a:solidFill>
                <a:latin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84830"/>
          </a:xfrm>
          <a:prstGeom prst="rect">
            <a:avLst/>
          </a:prstGeom>
          <a:noFill/>
        </p:spPr>
        <p:txBody>
          <a:bodyPr wrap="square" rtlCol="0">
            <a:spAutoFit/>
          </a:bodyPr>
          <a:lstStyle/>
          <a:p>
            <a:pPr defTabSz="457216">
              <a:defRPr/>
            </a:pPr>
            <a:r>
              <a:rPr lang="en-US" sz="4500" b="1" kern="0" dirty="0">
                <a:solidFill>
                  <a:srgbClr val="FF6699"/>
                </a:solidFill>
                <a:latin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84830"/>
          </a:xfrm>
          <a:prstGeom prst="rect">
            <a:avLst/>
          </a:prstGeom>
          <a:noFill/>
        </p:spPr>
        <p:txBody>
          <a:bodyPr wrap="square" rtlCol="0">
            <a:spAutoFit/>
          </a:bodyPr>
          <a:lstStyle/>
          <a:p>
            <a:pPr defTabSz="457216">
              <a:defRPr/>
            </a:pPr>
            <a:r>
              <a:rPr lang="en-US" sz="4500" b="1" kern="0" dirty="0">
                <a:solidFill>
                  <a:srgbClr val="9BBB59"/>
                </a:solidFill>
                <a:latin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en-US" sz="2800" b="1" dirty="0">
                <a:solidFill>
                  <a:prstClr val="white"/>
                </a:solidFill>
                <a:latin typeface="Arial Narrow"/>
              </a:rPr>
              <a:t>Monitoring and Managing Oral PrEP Use: </a:t>
            </a:r>
            <a:br>
              <a:rPr lang="en-US" sz="2800" b="1" dirty="0">
                <a:solidFill>
                  <a:prstClr val="white"/>
                </a:solidFill>
                <a:latin typeface="Arial Narrow"/>
              </a:rPr>
            </a:br>
            <a:r>
              <a:rPr lang="en-US" sz="2800" b="1" dirty="0">
                <a:solidFill>
                  <a:prstClr val="white"/>
                </a:solidFill>
                <a:latin typeface="Arial Narrow"/>
              </a:rPr>
              <a:t>Creatinine, Seroconversion, and Stigma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Event-Driven PrEP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84830"/>
          </a:xfrm>
          <a:prstGeom prst="rect">
            <a:avLst/>
          </a:prstGeom>
          <a:noFill/>
        </p:spPr>
        <p:txBody>
          <a:bodyPr wrap="square" rtlCol="0">
            <a:spAutoFit/>
          </a:bodyPr>
          <a:lstStyle/>
          <a:p>
            <a:pPr defTabSz="457216">
              <a:defRPr/>
            </a:pPr>
            <a:r>
              <a:rPr lang="en-US" sz="4500" b="1" dirty="0">
                <a:solidFill>
                  <a:srgbClr val="4F81BD"/>
                </a:solidFill>
                <a:latin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en-US" sz="2800" b="1" dirty="0">
                <a:solidFill>
                  <a:prstClr val="white"/>
                </a:solidFill>
                <a:latin typeface="Arial Narrow"/>
              </a:rPr>
              <a:t>Oral PrEP Monitoring and Evaluation Tools</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84830"/>
          </a:xfrm>
          <a:prstGeom prst="rect">
            <a:avLst/>
          </a:prstGeom>
          <a:noFill/>
        </p:spPr>
        <p:txBody>
          <a:bodyPr wrap="square" rtlCol="0">
            <a:spAutoFit/>
          </a:bodyPr>
          <a:lstStyle/>
          <a:p>
            <a:pPr defTabSz="457216">
              <a:defRPr/>
            </a:pPr>
            <a:r>
              <a:rPr lang="en-US" sz="4500" b="1" dirty="0">
                <a:solidFill>
                  <a:srgbClr val="8064A2"/>
                </a:solidFill>
                <a:latin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en-US" sz="2800" b="1" dirty="0">
                <a:solidFill>
                  <a:prstClr val="white"/>
                </a:solidFill>
                <a:latin typeface="Arial Narrow"/>
              </a:rPr>
              <a:t>Evaluation and Resources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84830"/>
          </a:xfrm>
          <a:prstGeom prst="rect">
            <a:avLst/>
          </a:prstGeom>
          <a:noFill/>
        </p:spPr>
        <p:txBody>
          <a:bodyPr wrap="square" rtlCol="0">
            <a:spAutoFit/>
          </a:bodyPr>
          <a:lstStyle/>
          <a:p>
            <a:pPr defTabSz="457216">
              <a:defRPr/>
            </a:pPr>
            <a:r>
              <a:rPr lang="en-US" sz="4500" b="1" dirty="0">
                <a:solidFill>
                  <a:srgbClr val="A6A6A6"/>
                </a:solidFill>
                <a:latin typeface="Arial Narrow"/>
              </a:rPr>
              <a:t>7</a:t>
            </a:r>
          </a:p>
        </p:txBody>
      </p:sp>
      <p:sp>
        <p:nvSpPr>
          <p:cNvPr id="17" name="Google Shape;361;p32">
            <a:extLst>
              <a:ext uri="{FF2B5EF4-FFF2-40B4-BE49-F238E27FC236}">
                <a16:creationId xmlns:a16="http://schemas.microsoft.com/office/drawing/2014/main" id="{A1163BA2-70ED-4D82-97A9-DC8B9B7C0118}"/>
              </a:ext>
            </a:extLst>
          </p:cNvPr>
          <p:cNvSpPr/>
          <p:nvPr/>
        </p:nvSpPr>
        <p:spPr>
          <a:xfrm>
            <a:off x="1117608" y="2809232"/>
            <a:ext cx="7140567" cy="1095751"/>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148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D687-DF86-4C2E-98D1-BE629B0FA44A}"/>
              </a:ext>
            </a:extLst>
          </p:cNvPr>
          <p:cNvSpPr>
            <a:spLocks noGrp="1"/>
          </p:cNvSpPr>
          <p:nvPr>
            <p:ph type="title"/>
          </p:nvPr>
        </p:nvSpPr>
        <p:spPr>
          <a:xfrm>
            <a:off x="1129970" y="274638"/>
            <a:ext cx="10452433" cy="1143000"/>
          </a:xfrm>
        </p:spPr>
        <p:txBody>
          <a:bodyPr/>
          <a:lstStyle/>
          <a:p>
            <a:r>
              <a:rPr lang="en-US" sz="4200" dirty="0"/>
              <a:t>Virtual Training Agenda Outline</a:t>
            </a:r>
          </a:p>
        </p:txBody>
      </p:sp>
      <p:sp>
        <p:nvSpPr>
          <p:cNvPr id="5" name="Content Placeholder 4">
            <a:extLst>
              <a:ext uri="{FF2B5EF4-FFF2-40B4-BE49-F238E27FC236}">
                <a16:creationId xmlns:a16="http://schemas.microsoft.com/office/drawing/2014/main" id="{6BFF8A06-C4EB-45C8-8C73-0164C53F159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986399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cs typeface="Arial Narrow"/>
              </a:rPr>
              <a:t>Module 4 Learning Objectives</a:t>
            </a:r>
          </a:p>
        </p:txBody>
      </p:sp>
      <p:sp>
        <p:nvSpPr>
          <p:cNvPr id="10" name="Content Placeholder 2"/>
          <p:cNvSpPr>
            <a:spLocks noGrp="1"/>
          </p:cNvSpPr>
          <p:nvPr>
            <p:ph sz="quarter" idx="10"/>
          </p:nvPr>
        </p:nvSpPr>
        <p:spPr/>
        <p:txBody>
          <a:bodyPr>
            <a:noAutofit/>
          </a:bodyPr>
          <a:lstStyle/>
          <a:p>
            <a:pPr marL="0" indent="0">
              <a:spcAft>
                <a:spcPts val="500"/>
              </a:spcAft>
              <a:buNone/>
            </a:pPr>
            <a:r>
              <a:rPr lang="en-US" sz="2400" b="1" spc="-60" dirty="0"/>
              <a:t>After completing Module 4, participants will be able to:</a:t>
            </a:r>
          </a:p>
          <a:p>
            <a:pPr marL="365773" lvl="1" indent="-365773">
              <a:spcBef>
                <a:spcPts val="1200"/>
              </a:spcBef>
              <a:buFont typeface="Arial" panose="020B0604020202020204" pitchFamily="34" charset="0"/>
              <a:buChar char="•"/>
            </a:pPr>
            <a:r>
              <a:rPr lang="en-US" spc="-41" dirty="0"/>
              <a:t>Explain how to manage creatinine elevation</a:t>
            </a:r>
          </a:p>
          <a:p>
            <a:pPr marL="365773" lvl="1" indent="-365773">
              <a:spcBef>
                <a:spcPts val="1200"/>
              </a:spcBef>
              <a:buFont typeface="Arial" panose="020B0604020202020204" pitchFamily="34" charset="0"/>
              <a:buChar char="•"/>
            </a:pPr>
            <a:r>
              <a:rPr lang="en-US" spc="-41" dirty="0"/>
              <a:t>Explain how to manage seroconversion</a:t>
            </a:r>
          </a:p>
          <a:p>
            <a:pPr marL="365773" lvl="1" indent="-365773">
              <a:spcBef>
                <a:spcPts val="1200"/>
              </a:spcBef>
              <a:buFont typeface="Arial" panose="020B0604020202020204" pitchFamily="34" charset="0"/>
              <a:buChar char="•"/>
            </a:pPr>
            <a:r>
              <a:rPr lang="en-US" spc="-41" dirty="0"/>
              <a:t>Develop strategies to minimize oral PrEP stigma</a:t>
            </a:r>
          </a:p>
        </p:txBody>
      </p:sp>
      <p:pic>
        <p:nvPicPr>
          <p:cNvPr id="6" name="Graphic 5" descr="Classroom">
            <a:extLst>
              <a:ext uri="{FF2B5EF4-FFF2-40B4-BE49-F238E27FC236}">
                <a16:creationId xmlns:a16="http://schemas.microsoft.com/office/drawing/2014/main" id="{988DF33E-BAA7-496C-B5D8-A25BC72C10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40479872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Monitoring Creatinine Elevation</a:t>
            </a:r>
          </a:p>
        </p:txBody>
      </p:sp>
      <p:sp>
        <p:nvSpPr>
          <p:cNvPr id="3" name="Content Placeholder 2"/>
          <p:cNvSpPr>
            <a:spLocks noGrp="1"/>
          </p:cNvSpPr>
          <p:nvPr>
            <p:ph sz="quarter" idx="10"/>
          </p:nvPr>
        </p:nvSpPr>
        <p:spPr/>
        <p:txBody>
          <a:bodyPr>
            <a:normAutofit fontScale="92500"/>
          </a:bodyPr>
          <a:lstStyle/>
          <a:p>
            <a:pPr marL="365773" indent="-365773">
              <a:lnSpc>
                <a:spcPts val="2601"/>
              </a:lnSpc>
              <a:spcBef>
                <a:spcPts val="1801"/>
              </a:spcBef>
            </a:pPr>
            <a:r>
              <a:rPr lang="en-US" sz="2400" spc="-41" dirty="0"/>
              <a:t>Approximately 1 in 200 oral PrEP users may develop an elevation of serum creatinine.</a:t>
            </a:r>
          </a:p>
          <a:p>
            <a:pPr marL="822992" lvl="1" indent="-457216">
              <a:lnSpc>
                <a:spcPts val="2601"/>
              </a:lnSpc>
              <a:spcBef>
                <a:spcPts val="1801"/>
              </a:spcBef>
              <a:buFont typeface="Wingdings" panose="05000000000000000000" pitchFamily="2" charset="2"/>
              <a:buChar char="§"/>
            </a:pPr>
            <a:r>
              <a:rPr lang="en-US" spc="-41" dirty="0"/>
              <a:t>Defined as a 50% increase above baseline or an elevation above the normal range</a:t>
            </a:r>
          </a:p>
          <a:p>
            <a:pPr marL="822992" lvl="1" indent="-457216">
              <a:lnSpc>
                <a:spcPts val="2601"/>
              </a:lnSpc>
              <a:spcBef>
                <a:spcPts val="1801"/>
              </a:spcBef>
              <a:buFont typeface="Wingdings" panose="05000000000000000000" pitchFamily="2" charset="2"/>
              <a:buChar char="§"/>
            </a:pPr>
            <a:r>
              <a:rPr lang="en-US" spc="-41" dirty="0"/>
              <a:t>Reminder: Renal impairment is defined as having an estimated creatinine clearance of &lt;60 ml/min.</a:t>
            </a:r>
          </a:p>
          <a:p>
            <a:pPr marL="365773" indent="-365773">
              <a:lnSpc>
                <a:spcPts val="2601"/>
              </a:lnSpc>
              <a:spcBef>
                <a:spcPts val="1801"/>
              </a:spcBef>
            </a:pPr>
            <a:r>
              <a:rPr lang="en-US" sz="2400" spc="-41" dirty="0"/>
              <a:t>Creatinine elevations have usually </a:t>
            </a:r>
            <a:r>
              <a:rPr lang="en-US" sz="2400" b="1" spc="-41" dirty="0"/>
              <a:t>reversed</a:t>
            </a:r>
            <a:r>
              <a:rPr lang="en-US" sz="2400" spc="-41" dirty="0"/>
              <a:t> </a:t>
            </a:r>
            <a:r>
              <a:rPr lang="en-US" sz="2400" b="1" spc="-41" dirty="0"/>
              <a:t>after stopping oral PrEP</a:t>
            </a:r>
            <a:r>
              <a:rPr lang="en-US" sz="2400" spc="-41" dirty="0"/>
              <a:t>.</a:t>
            </a:r>
          </a:p>
          <a:p>
            <a:pPr marL="365773" indent="-365773">
              <a:lnSpc>
                <a:spcPts val="2601"/>
              </a:lnSpc>
              <a:spcBef>
                <a:spcPts val="1801"/>
              </a:spcBef>
            </a:pPr>
            <a:r>
              <a:rPr lang="en-US" sz="2400" spc="-41" dirty="0"/>
              <a:t>It is important to monitor </a:t>
            </a:r>
            <a:r>
              <a:rPr lang="en-US" sz="2400" b="1" spc="-41" dirty="0"/>
              <a:t>transient creatinine elevation </a:t>
            </a:r>
            <a:r>
              <a:rPr lang="en-US" sz="2400" spc="-41" dirty="0"/>
              <a:t>and be alert for signs of </a:t>
            </a:r>
            <a:r>
              <a:rPr lang="en-US" sz="2400" b="1" spc="-41" dirty="0"/>
              <a:t>chronic or severe renal insufficiency.</a:t>
            </a:r>
          </a:p>
          <a:p>
            <a:pPr marL="365773" indent="-365773">
              <a:lnSpc>
                <a:spcPts val="2601"/>
              </a:lnSpc>
              <a:spcBef>
                <a:spcPts val="1801"/>
              </a:spcBef>
            </a:pPr>
            <a:r>
              <a:rPr lang="en-US" sz="2400" b="1" spc="-41" dirty="0"/>
              <a:t>Since creatinine elevation is so uncommon- screening for creatinine clearance is optional and based on availability for all populations</a:t>
            </a:r>
          </a:p>
          <a:p>
            <a:endParaRPr lang="en-US" dirty="0"/>
          </a:p>
          <a:p>
            <a:endParaRPr lang="en-US" dirty="0"/>
          </a:p>
        </p:txBody>
      </p:sp>
    </p:spTree>
    <p:extLst>
      <p:ext uri="{BB962C8B-B14F-4D97-AF65-F5344CB8AC3E}">
        <p14:creationId xmlns:p14="http://schemas.microsoft.com/office/powerpoint/2010/main" val="28382144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Managing Creatinine Elevation</a:t>
            </a:r>
          </a:p>
        </p:txBody>
      </p:sp>
      <p:sp>
        <p:nvSpPr>
          <p:cNvPr id="3" name="Content Placeholder 2"/>
          <p:cNvSpPr>
            <a:spLocks noGrp="1"/>
          </p:cNvSpPr>
          <p:nvPr>
            <p:ph sz="quarter" idx="10"/>
          </p:nvPr>
        </p:nvSpPr>
        <p:spPr/>
        <p:txBody>
          <a:bodyPr>
            <a:noAutofit/>
          </a:bodyPr>
          <a:lstStyle/>
          <a:p>
            <a:pPr marL="365773" indent="-365773">
              <a:lnSpc>
                <a:spcPts val="2601"/>
              </a:lnSpc>
              <a:spcBef>
                <a:spcPts val="1801"/>
              </a:spcBef>
            </a:pPr>
            <a:r>
              <a:rPr lang="en-US" sz="2400" spc="-60" dirty="0"/>
              <a:t>Stop oral PrEP if creatinine elevation is confirmed on a separate specimen on a separate day and if estimated creatinine clearance decreases to &lt;60 ml/min.</a:t>
            </a:r>
          </a:p>
          <a:p>
            <a:pPr marL="365773" indent="-365773">
              <a:lnSpc>
                <a:spcPts val="2601"/>
              </a:lnSpc>
              <a:spcBef>
                <a:spcPts val="1801"/>
              </a:spcBef>
            </a:pPr>
            <a:r>
              <a:rPr lang="en-US" sz="2400" spc="-60" dirty="0"/>
              <a:t>After oral PrEP is stopped, creatinine should be checked for another </a:t>
            </a:r>
            <a:br>
              <a:rPr lang="en-US" sz="2400" spc="-60" dirty="0"/>
            </a:br>
            <a:r>
              <a:rPr lang="en-US" sz="2400" spc="-60" dirty="0"/>
              <a:t>one to three months, and oral PrEP can be restarted if eGFR returns to &gt; 60 ml/min.</a:t>
            </a:r>
          </a:p>
          <a:p>
            <a:pPr marL="365773" indent="-365773">
              <a:lnSpc>
                <a:spcPts val="2601"/>
              </a:lnSpc>
              <a:spcBef>
                <a:spcPts val="1801"/>
              </a:spcBef>
            </a:pPr>
            <a:r>
              <a:rPr lang="en-US" sz="2400" spc="-60" dirty="0"/>
              <a:t>Consider additional causes and management of creatinine elevations if:</a:t>
            </a:r>
          </a:p>
          <a:p>
            <a:pPr marL="731547" lvl="1" indent="-365773">
              <a:lnSpc>
                <a:spcPts val="2601"/>
              </a:lnSpc>
              <a:buFont typeface="Wingdings" panose="05000000000000000000" pitchFamily="2" charset="2"/>
              <a:buChar char="§"/>
            </a:pPr>
            <a:r>
              <a:rPr lang="en-US" spc="-60" dirty="0"/>
              <a:t>Creatinine elevation reaches more than three times the baseline</a:t>
            </a:r>
          </a:p>
          <a:p>
            <a:pPr marL="731547" lvl="1" indent="-365773">
              <a:lnSpc>
                <a:spcPts val="2601"/>
              </a:lnSpc>
              <a:buFont typeface="Wingdings" panose="05000000000000000000" pitchFamily="2" charset="2"/>
              <a:buChar char="§"/>
            </a:pPr>
            <a:r>
              <a:rPr lang="en-US" spc="-60" dirty="0"/>
              <a:t>Renal function or creatinine elevations do not return to normal levels within three months of stopping oral PrEP</a:t>
            </a:r>
          </a:p>
          <a:p>
            <a:pPr marL="365773" indent="-365773">
              <a:lnSpc>
                <a:spcPts val="2601"/>
              </a:lnSpc>
              <a:spcBef>
                <a:spcPts val="1801"/>
              </a:spcBef>
            </a:pPr>
            <a:r>
              <a:rPr lang="en-US" sz="2400" spc="-60" dirty="0"/>
              <a:t>Common causes of chronic or severe renal insufficiency include: diabetes mellitus, uncontrolled systemic hypertension, hepatitis C infection, liver failure, and pre-eclampsia during pregnancy.</a:t>
            </a:r>
          </a:p>
        </p:txBody>
      </p:sp>
    </p:spTree>
    <p:extLst>
      <p:ext uri="{BB962C8B-B14F-4D97-AF65-F5344CB8AC3E}">
        <p14:creationId xmlns:p14="http://schemas.microsoft.com/office/powerpoint/2010/main" val="381109898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E02FE-5787-4477-9672-964DD2D5A7F4}"/>
              </a:ext>
            </a:extLst>
          </p:cNvPr>
          <p:cNvSpPr>
            <a:spLocks noGrp="1"/>
          </p:cNvSpPr>
          <p:nvPr>
            <p:ph type="title"/>
          </p:nvPr>
        </p:nvSpPr>
        <p:spPr/>
        <p:txBody>
          <a:bodyPr/>
          <a:lstStyle/>
          <a:p>
            <a:r>
              <a:rPr lang="en-US" sz="3600" dirty="0"/>
              <a:t>Poll Question</a:t>
            </a:r>
          </a:p>
        </p:txBody>
      </p:sp>
      <p:sp>
        <p:nvSpPr>
          <p:cNvPr id="5" name="Content Placeholder 4">
            <a:extLst>
              <a:ext uri="{FF2B5EF4-FFF2-40B4-BE49-F238E27FC236}">
                <a16:creationId xmlns:a16="http://schemas.microsoft.com/office/drawing/2014/main" id="{397E160E-7C36-4866-80BC-AFE442C15D09}"/>
              </a:ext>
            </a:extLst>
          </p:cNvPr>
          <p:cNvSpPr>
            <a:spLocks noGrp="1"/>
          </p:cNvSpPr>
          <p:nvPr>
            <p:ph idx="1"/>
          </p:nvPr>
        </p:nvSpPr>
        <p:spPr/>
        <p:txBody>
          <a:bodyPr/>
          <a:lstStyle/>
          <a:p>
            <a:pPr marL="0" indent="0">
              <a:buNone/>
            </a:pPr>
            <a:r>
              <a:rPr lang="en-US" b="1" dirty="0">
                <a:cs typeface="Calibri"/>
              </a:rPr>
              <a:t>Is the following statement true or false? 'Elevation of serum creatinine is extremely common among oral PrEP users.'</a:t>
            </a:r>
            <a:endParaRPr lang="en-US" dirty="0"/>
          </a:p>
          <a:p>
            <a:pPr marL="514350" indent="-514350">
              <a:buAutoNum type="alphaLcParenR"/>
            </a:pPr>
            <a:r>
              <a:rPr lang="en-US" dirty="0">
                <a:ea typeface="+mn-lt"/>
                <a:cs typeface="+mn-lt"/>
              </a:rPr>
              <a:t>True</a:t>
            </a:r>
          </a:p>
          <a:p>
            <a:pPr marL="514350" indent="-514350">
              <a:buAutoNum type="alphaLcParenR"/>
            </a:pPr>
            <a:r>
              <a:rPr lang="en-US" dirty="0">
                <a:ea typeface="+mn-lt"/>
                <a:cs typeface="+mn-lt"/>
              </a:rPr>
              <a:t>False</a:t>
            </a:r>
            <a:endParaRPr lang="en-US" b="1" dirty="0">
              <a:ea typeface="+mn-lt"/>
              <a:cs typeface="+mn-lt"/>
            </a:endParaRPr>
          </a:p>
        </p:txBody>
      </p:sp>
    </p:spTree>
    <p:extLst>
      <p:ext uri="{BB962C8B-B14F-4D97-AF65-F5344CB8AC3E}">
        <p14:creationId xmlns:p14="http://schemas.microsoft.com/office/powerpoint/2010/main" val="14090880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A08C9-A6E6-423D-9325-F10A672FCE11}"/>
              </a:ext>
            </a:extLst>
          </p:cNvPr>
          <p:cNvSpPr>
            <a:spLocks noGrp="1"/>
          </p:cNvSpPr>
          <p:nvPr>
            <p:ph type="title"/>
          </p:nvPr>
        </p:nvSpPr>
        <p:spPr/>
        <p:txBody>
          <a:bodyPr/>
          <a:lstStyle/>
          <a:p>
            <a:r>
              <a:rPr lang="en-US" sz="3600" dirty="0"/>
              <a:t>Poll Question </a:t>
            </a:r>
            <a:r>
              <a:rPr lang="en-US" sz="3600" dirty="0">
                <a:cs typeface="Calibri"/>
              </a:rPr>
              <a:t>–</a:t>
            </a:r>
            <a:r>
              <a:rPr lang="en-US" sz="3600" dirty="0"/>
              <a:t> </a:t>
            </a:r>
            <a:r>
              <a:rPr lang="en-US" sz="3600" u="sng" dirty="0"/>
              <a:t>Answer</a:t>
            </a:r>
            <a:endParaRPr lang="en-US" sz="3600" dirty="0"/>
          </a:p>
        </p:txBody>
      </p:sp>
      <p:sp>
        <p:nvSpPr>
          <p:cNvPr id="5" name="Content Placeholder 4">
            <a:extLst>
              <a:ext uri="{FF2B5EF4-FFF2-40B4-BE49-F238E27FC236}">
                <a16:creationId xmlns:a16="http://schemas.microsoft.com/office/drawing/2014/main" id="{4337282C-AEE9-4068-A079-F95F0B41D4AD}"/>
              </a:ext>
            </a:extLst>
          </p:cNvPr>
          <p:cNvSpPr>
            <a:spLocks noGrp="1"/>
          </p:cNvSpPr>
          <p:nvPr>
            <p:ph idx="1"/>
          </p:nvPr>
        </p:nvSpPr>
        <p:spPr/>
        <p:txBody>
          <a:bodyPr/>
          <a:lstStyle/>
          <a:p>
            <a:pPr marL="0" indent="0">
              <a:buNone/>
            </a:pPr>
            <a:r>
              <a:rPr lang="en-US" b="1" dirty="0">
                <a:cs typeface="Calibri"/>
              </a:rPr>
              <a:t>Is the following statement true or false? 'Elevation of serum creatinine is extremely common among oral PrEP users.'</a:t>
            </a:r>
            <a:endParaRPr lang="en-US" dirty="0"/>
          </a:p>
          <a:p>
            <a:pPr marL="514350" indent="-514350">
              <a:buAutoNum type="alphaLcParenR"/>
            </a:pPr>
            <a:r>
              <a:rPr lang="en-US" dirty="0">
                <a:ea typeface="+mn-lt"/>
                <a:cs typeface="+mn-lt"/>
              </a:rPr>
              <a:t>True</a:t>
            </a:r>
          </a:p>
          <a:p>
            <a:pPr marL="514350" indent="-514350">
              <a:buAutoNum type="alphaLcParenR"/>
            </a:pPr>
            <a:r>
              <a:rPr lang="en-US" u="sng" dirty="0">
                <a:ea typeface="+mn-lt"/>
                <a:cs typeface="+mn-lt"/>
              </a:rPr>
              <a:t>False</a:t>
            </a:r>
            <a:endParaRPr lang="en-US" b="1" u="sng" dirty="0">
              <a:ea typeface="+mn-lt"/>
              <a:cs typeface="+mn-lt"/>
            </a:endParaRPr>
          </a:p>
        </p:txBody>
      </p:sp>
      <p:sp>
        <p:nvSpPr>
          <p:cNvPr id="3" name="Content Placeholder 2">
            <a:extLst>
              <a:ext uri="{FF2B5EF4-FFF2-40B4-BE49-F238E27FC236}">
                <a16:creationId xmlns:a16="http://schemas.microsoft.com/office/drawing/2014/main" id="{40472938-F4B3-472F-9200-9FF57D9DD940}"/>
              </a:ext>
            </a:extLst>
          </p:cNvPr>
          <p:cNvSpPr txBox="1">
            <a:spLocks/>
          </p:cNvSpPr>
          <p:nvPr/>
        </p:nvSpPr>
        <p:spPr bwMode="auto">
          <a:xfrm>
            <a:off x="1148933" y="5511117"/>
            <a:ext cx="10433470" cy="870636"/>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
                <a:srgbClr val="1F497D"/>
              </a:buClr>
              <a:buNone/>
              <a:defRPr/>
            </a:pPr>
            <a:r>
              <a:rPr lang="en-US" sz="2400" spc="-41" dirty="0"/>
              <a:t>Serum creatinine elevations are not common. Approximately 1 in 200 oral PrEP users may develop an elevation of serum creatinine.</a:t>
            </a:r>
            <a:endParaRPr lang="en-US" sz="2400" spc="-50" dirty="0">
              <a:cs typeface="Calibri"/>
            </a:endParaRPr>
          </a:p>
        </p:txBody>
      </p:sp>
    </p:spTree>
    <p:extLst>
      <p:ext uri="{BB962C8B-B14F-4D97-AF65-F5344CB8AC3E}">
        <p14:creationId xmlns:p14="http://schemas.microsoft.com/office/powerpoint/2010/main" val="13282085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Seroconversion on Oral PrEP</a:t>
            </a:r>
          </a:p>
        </p:txBody>
      </p:sp>
      <p:sp>
        <p:nvSpPr>
          <p:cNvPr id="3" name="Content Placeholder 2"/>
          <p:cNvSpPr>
            <a:spLocks noGrp="1"/>
          </p:cNvSpPr>
          <p:nvPr>
            <p:ph sz="quarter" idx="10"/>
          </p:nvPr>
        </p:nvSpPr>
        <p:spPr/>
        <p:txBody>
          <a:bodyPr>
            <a:noAutofit/>
          </a:bodyPr>
          <a:lstStyle/>
          <a:p>
            <a:pPr marL="365773" indent="-365773">
              <a:lnSpc>
                <a:spcPts val="2601"/>
              </a:lnSpc>
            </a:pPr>
            <a:r>
              <a:rPr lang="en-US" sz="2400" spc="-41" dirty="0"/>
              <a:t>In clinical trials, the level of effectiveness in preventing HIV acquisition was strongly correlated with adherence.</a:t>
            </a:r>
          </a:p>
          <a:p>
            <a:pPr marL="365773" indent="-365773">
              <a:lnSpc>
                <a:spcPts val="2601"/>
              </a:lnSpc>
              <a:spcBef>
                <a:spcPts val="1801"/>
              </a:spcBef>
            </a:pPr>
            <a:r>
              <a:rPr lang="en-US" sz="2400" spc="-41" dirty="0"/>
              <a:t>HIV acquisition can be prevented with effective use of oral PrEP.</a:t>
            </a:r>
          </a:p>
          <a:p>
            <a:pPr marL="365773" indent="-365773">
              <a:lnSpc>
                <a:spcPts val="2601"/>
              </a:lnSpc>
              <a:spcBef>
                <a:spcPts val="1801"/>
              </a:spcBef>
            </a:pPr>
            <a:r>
              <a:rPr lang="en-US" sz="2400" spc="-41" dirty="0"/>
              <a:t>HIV seroconversion after prescribing oral PrEP can occur if oral PrEP is not used correctly, or if HIV acquisition was undiagnosed at the time of oral PrEP initiation.</a:t>
            </a:r>
          </a:p>
          <a:p>
            <a:pPr marL="365773" indent="-365773">
              <a:lnSpc>
                <a:spcPts val="2601"/>
              </a:lnSpc>
              <a:spcBef>
                <a:spcPts val="1801"/>
              </a:spcBef>
            </a:pPr>
            <a:r>
              <a:rPr lang="en-US" sz="2400" spc="-41" dirty="0"/>
              <a:t>As discussed, counseling should include information to help oral PrEP users recognize AHI signs and symptoms, which should prompt a clinic visit without delay.</a:t>
            </a:r>
          </a:p>
        </p:txBody>
      </p:sp>
    </p:spTree>
    <p:extLst>
      <p:ext uri="{BB962C8B-B14F-4D97-AF65-F5344CB8AC3E}">
        <p14:creationId xmlns:p14="http://schemas.microsoft.com/office/powerpoint/2010/main" val="179163430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Managing Seroconversion</a:t>
            </a:r>
          </a:p>
        </p:txBody>
      </p:sp>
      <p:sp>
        <p:nvSpPr>
          <p:cNvPr id="3" name="Content Placeholder 2"/>
          <p:cNvSpPr>
            <a:spLocks noGrp="1"/>
          </p:cNvSpPr>
          <p:nvPr>
            <p:ph sz="quarter" idx="10"/>
          </p:nvPr>
        </p:nvSpPr>
        <p:spPr/>
        <p:txBody>
          <a:bodyPr>
            <a:noAutofit/>
          </a:bodyPr>
          <a:lstStyle/>
          <a:p>
            <a:pPr marL="365773" indent="-365773">
              <a:lnSpc>
                <a:spcPts val="2601"/>
              </a:lnSpc>
              <a:spcBef>
                <a:spcPts val="1801"/>
              </a:spcBef>
            </a:pPr>
            <a:r>
              <a:rPr lang="en-US" sz="2400" spc="-41" dirty="0"/>
              <a:t>If a person using oral PrEP tests positive for HIV, oral PrEP should be </a:t>
            </a:r>
            <a:r>
              <a:rPr lang="en-US" sz="2400" b="1" spc="-41" dirty="0"/>
              <a:t>stopped immediately </a:t>
            </a:r>
            <a:r>
              <a:rPr lang="en-US" sz="2400" spc="-41" dirty="0"/>
              <a:t>and the person referred for prompt initiation of HIV treatment. </a:t>
            </a:r>
          </a:p>
          <a:p>
            <a:pPr marL="365773" indent="-365773">
              <a:lnSpc>
                <a:spcPts val="2601"/>
              </a:lnSpc>
              <a:spcBef>
                <a:spcPts val="1801"/>
              </a:spcBef>
            </a:pPr>
            <a:r>
              <a:rPr lang="en-US" sz="2400" spc="-41" dirty="0"/>
              <a:t>Transition from oral PrEP to HIV treatment without a gap to avoid the possibility of resurgence in viral load, immunological injury, and secondary transmissions</a:t>
            </a:r>
            <a:r>
              <a:rPr lang="en-US" sz="2400" b="1" spc="-41" dirty="0"/>
              <a:t>.</a:t>
            </a:r>
          </a:p>
          <a:p>
            <a:pPr marL="365773" indent="-365773">
              <a:lnSpc>
                <a:spcPts val="2601"/>
              </a:lnSpc>
              <a:spcBef>
                <a:spcPts val="1801"/>
              </a:spcBef>
            </a:pPr>
            <a:r>
              <a:rPr lang="en-US" sz="2400" spc="-41" dirty="0"/>
              <a:t>Tracking seroconversion is important in informing gaps in care and in identifying needs for increased outreach to oral PrEP clients if adherence is an issue.</a:t>
            </a:r>
          </a:p>
        </p:txBody>
      </p:sp>
    </p:spTree>
    <p:extLst>
      <p:ext uri="{BB962C8B-B14F-4D97-AF65-F5344CB8AC3E}">
        <p14:creationId xmlns:p14="http://schemas.microsoft.com/office/powerpoint/2010/main" val="135415460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Minimizing Oral PrEP Stigma</a:t>
            </a:r>
          </a:p>
        </p:txBody>
      </p:sp>
      <p:sp>
        <p:nvSpPr>
          <p:cNvPr id="3" name="Content Placeholder 2"/>
          <p:cNvSpPr>
            <a:spLocks noGrp="1"/>
          </p:cNvSpPr>
          <p:nvPr>
            <p:ph sz="quarter" idx="10"/>
          </p:nvPr>
        </p:nvSpPr>
        <p:spPr/>
        <p:txBody>
          <a:bodyPr>
            <a:noAutofit/>
          </a:bodyPr>
          <a:lstStyle/>
          <a:p>
            <a:pPr>
              <a:lnSpc>
                <a:spcPct val="100000"/>
              </a:lnSpc>
              <a:spcBef>
                <a:spcPts val="0"/>
              </a:spcBef>
            </a:pPr>
            <a:r>
              <a:rPr lang="en-US" sz="2400" spc="-41" dirty="0"/>
              <a:t>Confidentiality is essential in oral PrEP services. </a:t>
            </a:r>
          </a:p>
          <a:p>
            <a:pPr>
              <a:lnSpc>
                <a:spcPct val="100000"/>
              </a:lnSpc>
              <a:spcBef>
                <a:spcPts val="0"/>
              </a:spcBef>
            </a:pPr>
            <a:r>
              <a:rPr lang="en-US" sz="2400" spc="-41" dirty="0"/>
              <a:t>People may face stigma if their oral PrEP use becomes known. </a:t>
            </a:r>
          </a:p>
          <a:p>
            <a:pPr>
              <a:lnSpc>
                <a:spcPct val="100000"/>
              </a:lnSpc>
              <a:spcBef>
                <a:spcPts val="0"/>
              </a:spcBef>
            </a:pPr>
            <a:r>
              <a:rPr lang="en-US" sz="2400" spc="-41" dirty="0"/>
              <a:t>Oral PrEP use can exacerbate stigma if others mistakenly consider oral PrEP</a:t>
            </a:r>
          </a:p>
          <a:p>
            <a:pPr lvl="1">
              <a:lnSpc>
                <a:spcPct val="100000"/>
              </a:lnSpc>
              <a:spcBef>
                <a:spcPts val="0"/>
              </a:spcBef>
            </a:pPr>
            <a:r>
              <a:rPr lang="en-US" sz="2000" spc="-41" dirty="0"/>
              <a:t>To be evidence of irresponsible behavior or stigmatized behavior</a:t>
            </a:r>
          </a:p>
          <a:p>
            <a:pPr lvl="1">
              <a:lnSpc>
                <a:spcPct val="100000"/>
              </a:lnSpc>
              <a:spcBef>
                <a:spcPts val="0"/>
              </a:spcBef>
            </a:pPr>
            <a:r>
              <a:rPr lang="en-US" sz="2000" spc="-41" dirty="0"/>
              <a:t>To be HIV treatment</a:t>
            </a:r>
          </a:p>
          <a:p>
            <a:pPr>
              <a:lnSpc>
                <a:spcPct val="100000"/>
              </a:lnSpc>
              <a:spcBef>
                <a:spcPts val="0"/>
              </a:spcBef>
            </a:pPr>
            <a:r>
              <a:rPr lang="en-US" sz="2400" spc="-41" dirty="0"/>
              <a:t>Stigma will decrease oral PrEP uptake and adherence among people who would otherwise benefit from it.</a:t>
            </a:r>
          </a:p>
          <a:p>
            <a:pPr>
              <a:lnSpc>
                <a:spcPct val="100000"/>
              </a:lnSpc>
              <a:spcBef>
                <a:spcPts val="0"/>
              </a:spcBef>
            </a:pPr>
            <a:r>
              <a:rPr lang="en-US" sz="2400" spc="-41" dirty="0"/>
              <a:t>Presenting oral PrEP to communities as a responsible choice that prevents HIV acquisition will increase the impact of oral PrEP, will prevent cases of HIV acquisition, and can help reduce stigma.</a:t>
            </a:r>
          </a:p>
          <a:p>
            <a:pPr>
              <a:lnSpc>
                <a:spcPct val="100000"/>
              </a:lnSpc>
              <a:spcBef>
                <a:spcPts val="0"/>
              </a:spcBef>
            </a:pPr>
            <a:r>
              <a:rPr lang="en-US" sz="2400" spc="-41" dirty="0"/>
              <a:t>Key populations, who often face stigma and discrimination in many settings, may need additional support to overcome stigma related to oral PrEP use.</a:t>
            </a:r>
          </a:p>
        </p:txBody>
      </p:sp>
    </p:spTree>
    <p:extLst>
      <p:ext uri="{BB962C8B-B14F-4D97-AF65-F5344CB8AC3E}">
        <p14:creationId xmlns:p14="http://schemas.microsoft.com/office/powerpoint/2010/main" val="58404714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a:t>
            </a:r>
          </a:p>
        </p:txBody>
      </p:sp>
      <p:sp>
        <p:nvSpPr>
          <p:cNvPr id="3" name="Content Placeholder 2"/>
          <p:cNvSpPr>
            <a:spLocks noGrp="1"/>
          </p:cNvSpPr>
          <p:nvPr>
            <p:ph idx="1"/>
          </p:nvPr>
        </p:nvSpPr>
        <p:spPr/>
        <p:txBody>
          <a:bodyPr>
            <a:normAutofit/>
          </a:bodyPr>
          <a:lstStyle/>
          <a:p>
            <a:pPr marL="365773" indent="-365773">
              <a:spcBef>
                <a:spcPts val="1801"/>
              </a:spcBef>
            </a:pPr>
            <a:endParaRPr lang="en-US" sz="2400" spc="-41" dirty="0"/>
          </a:p>
          <a:p>
            <a:pPr marL="365773" indent="-365773">
              <a:spcBef>
                <a:spcPts val="1801"/>
              </a:spcBef>
            </a:pPr>
            <a:endParaRPr lang="en-US" sz="2400" spc="-41" dirty="0"/>
          </a:p>
          <a:p>
            <a:pPr marL="365773" indent="-365773">
              <a:spcBef>
                <a:spcPts val="1801"/>
              </a:spcBef>
            </a:pPr>
            <a:r>
              <a:rPr lang="en-US" sz="2400" spc="-41" dirty="0"/>
              <a:t>What are possible strategies to minimize the stigma that your oral PrEP clients may face? </a:t>
            </a:r>
            <a:endParaRPr lang="en-US" sz="2400" spc="-41" dirty="0">
              <a:cs typeface="Calibri"/>
            </a:endParaRPr>
          </a:p>
          <a:p>
            <a:pPr marL="0" indent="0">
              <a:spcBef>
                <a:spcPts val="1801"/>
              </a:spcBef>
              <a:buNone/>
            </a:pPr>
            <a:endParaRPr lang="en-US" sz="2400" spc="-41" dirty="0">
              <a:cs typeface="Calibri"/>
            </a:endParaRPr>
          </a:p>
        </p:txBody>
      </p:sp>
    </p:spTree>
    <p:extLst>
      <p:ext uri="{BB962C8B-B14F-4D97-AF65-F5344CB8AC3E}">
        <p14:creationId xmlns:p14="http://schemas.microsoft.com/office/powerpoint/2010/main" val="134740120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Module 4 Summary</a:t>
            </a:r>
          </a:p>
        </p:txBody>
      </p:sp>
      <p:sp>
        <p:nvSpPr>
          <p:cNvPr id="3" name="Content Placeholder 2"/>
          <p:cNvSpPr>
            <a:spLocks noGrp="1"/>
          </p:cNvSpPr>
          <p:nvPr>
            <p:ph sz="quarter" idx="10"/>
          </p:nvPr>
        </p:nvSpPr>
        <p:spPr/>
        <p:txBody>
          <a:bodyPr>
            <a:noAutofit/>
          </a:bodyPr>
          <a:lstStyle/>
          <a:p>
            <a:pPr marL="0" indent="0">
              <a:spcAft>
                <a:spcPts val="500"/>
              </a:spcAft>
              <a:buNone/>
            </a:pPr>
            <a:r>
              <a:rPr lang="en-US" sz="2400" b="1" spc="-60" dirty="0"/>
              <a:t>Having completed Module 4, participants can now:</a:t>
            </a:r>
          </a:p>
          <a:p>
            <a:pPr marL="365773" lvl="1" indent="-365773">
              <a:spcBef>
                <a:spcPts val="1200"/>
              </a:spcBef>
              <a:buFont typeface="Arial" panose="020B0604020202020204" pitchFamily="34" charset="0"/>
              <a:buChar char="•"/>
            </a:pPr>
            <a:r>
              <a:rPr lang="en-US" spc="-41" dirty="0"/>
              <a:t>Explain how to manage creatinine elevation</a:t>
            </a:r>
          </a:p>
          <a:p>
            <a:pPr marL="365773" lvl="1" indent="-365773">
              <a:spcBef>
                <a:spcPts val="1200"/>
              </a:spcBef>
              <a:buFont typeface="Arial" panose="020B0604020202020204" pitchFamily="34" charset="0"/>
              <a:buChar char="•"/>
            </a:pPr>
            <a:r>
              <a:rPr lang="en-US" spc="-41" dirty="0"/>
              <a:t>Explain how to manage seroconversion</a:t>
            </a:r>
          </a:p>
          <a:p>
            <a:pPr marL="365773" lvl="1" indent="-365773">
              <a:spcBef>
                <a:spcPts val="1200"/>
              </a:spcBef>
              <a:buFont typeface="Arial" panose="020B0604020202020204" pitchFamily="34" charset="0"/>
              <a:buChar char="•"/>
            </a:pPr>
            <a:r>
              <a:rPr lang="en-US" spc="-41" dirty="0"/>
              <a:t>Develop strategies to minimize oral PrEP stigma</a:t>
            </a:r>
          </a:p>
        </p:txBody>
      </p:sp>
      <p:pic>
        <p:nvPicPr>
          <p:cNvPr id="8" name="Graphic 7" descr="Classroom">
            <a:extLst>
              <a:ext uri="{FF2B5EF4-FFF2-40B4-BE49-F238E27FC236}">
                <a16:creationId xmlns:a16="http://schemas.microsoft.com/office/drawing/2014/main" id="{5A5104F8-1CD5-4451-8098-8003D85EF8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1928285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Discuss-Ground Rules</a:t>
            </a:r>
          </a:p>
        </p:txBody>
      </p:sp>
      <p:sp>
        <p:nvSpPr>
          <p:cNvPr id="3" name="Content Placeholder 2"/>
          <p:cNvSpPr>
            <a:spLocks noGrp="1"/>
          </p:cNvSpPr>
          <p:nvPr>
            <p:ph idx="1"/>
          </p:nvPr>
        </p:nvSpPr>
        <p:spPr/>
        <p:txBody>
          <a:bodyPr>
            <a:noAutofit/>
          </a:bodyPr>
          <a:lstStyle/>
          <a:p>
            <a:pPr marL="365773" indent="-365773">
              <a:spcBef>
                <a:spcPts val="601"/>
              </a:spcBef>
            </a:pPr>
            <a:r>
              <a:rPr lang="en-US" sz="2400" dirty="0"/>
              <a:t>Be punctual.</a:t>
            </a:r>
          </a:p>
          <a:p>
            <a:pPr marL="365773" indent="-365773">
              <a:spcBef>
                <a:spcPts val="601"/>
              </a:spcBef>
            </a:pPr>
            <a:r>
              <a:rPr lang="en-US" sz="2400" dirty="0"/>
              <a:t>Keep client stories confidential. </a:t>
            </a:r>
          </a:p>
          <a:p>
            <a:pPr marL="365773" indent="-365773">
              <a:spcBef>
                <a:spcPts val="601"/>
              </a:spcBef>
            </a:pPr>
            <a:r>
              <a:rPr lang="en-US" sz="2400" dirty="0"/>
              <a:t>Respect people’s rights to have differing opinions.</a:t>
            </a:r>
          </a:p>
          <a:p>
            <a:pPr marL="365773" indent="-365773">
              <a:spcBef>
                <a:spcPts val="601"/>
              </a:spcBef>
            </a:pPr>
            <a:r>
              <a:rPr lang="en-US" sz="2400" dirty="0"/>
              <a:t>Be an active participant in all training activities.</a:t>
            </a:r>
          </a:p>
          <a:p>
            <a:pPr marL="365773" indent="-365773">
              <a:spcBef>
                <a:spcPts val="601"/>
              </a:spcBef>
            </a:pPr>
            <a:r>
              <a:rPr lang="en-US" sz="2400" dirty="0"/>
              <a:t>Limit cell phone use if you find it disruptive for you or think it might be for others.</a:t>
            </a:r>
          </a:p>
          <a:p>
            <a:pPr marL="365773" indent="-365773">
              <a:spcBef>
                <a:spcPts val="601"/>
              </a:spcBef>
            </a:pPr>
            <a:r>
              <a:rPr lang="en-US" sz="2400" dirty="0"/>
              <a:t>Ask questions—ask, ask, ask.</a:t>
            </a:r>
          </a:p>
          <a:p>
            <a:pPr marL="365773" indent="-365773">
              <a:spcBef>
                <a:spcPts val="601"/>
              </a:spcBef>
            </a:pPr>
            <a:r>
              <a:rPr lang="en-US" sz="2400" dirty="0"/>
              <a:t>Let others finish speaking before responding or commenting. </a:t>
            </a:r>
          </a:p>
          <a:p>
            <a:pPr marL="365773" indent="-365773">
              <a:spcBef>
                <a:spcPts val="601"/>
              </a:spcBef>
            </a:pPr>
            <a:r>
              <a:rPr lang="en-US" sz="2400" b="1" dirty="0"/>
              <a:t>Are there other ground rules that should be added?</a:t>
            </a:r>
          </a:p>
        </p:txBody>
      </p:sp>
    </p:spTree>
    <p:extLst>
      <p:ext uri="{BB962C8B-B14F-4D97-AF65-F5344CB8AC3E}">
        <p14:creationId xmlns:p14="http://schemas.microsoft.com/office/powerpoint/2010/main" val="147694757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en-US" dirty="0"/>
              <a:t>Section Divider #5</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8350310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Basics</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Screening</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Initial and Follow-Up Visits</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84830"/>
          </a:xfrm>
          <a:prstGeom prst="rect">
            <a:avLst/>
          </a:prstGeom>
          <a:noFill/>
        </p:spPr>
        <p:txBody>
          <a:bodyPr wrap="square" rtlCol="0">
            <a:spAutoFit/>
          </a:bodyPr>
          <a:lstStyle/>
          <a:p>
            <a:pPr defTabSz="457216">
              <a:defRPr/>
            </a:pPr>
            <a:r>
              <a:rPr lang="en-US" sz="4500" b="1" kern="0" dirty="0">
                <a:solidFill>
                  <a:srgbClr val="C0504D"/>
                </a:solidFill>
                <a:latin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84830"/>
          </a:xfrm>
          <a:prstGeom prst="rect">
            <a:avLst/>
          </a:prstGeom>
          <a:noFill/>
        </p:spPr>
        <p:txBody>
          <a:bodyPr wrap="square" rtlCol="0">
            <a:spAutoFit/>
          </a:bodyPr>
          <a:lstStyle/>
          <a:p>
            <a:pPr defTabSz="457216">
              <a:defRPr/>
            </a:pPr>
            <a:r>
              <a:rPr lang="en-US" sz="4500" b="1" kern="0" dirty="0">
                <a:solidFill>
                  <a:srgbClr val="F79646"/>
                </a:solidFill>
                <a:latin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84830"/>
          </a:xfrm>
          <a:prstGeom prst="rect">
            <a:avLst/>
          </a:prstGeom>
          <a:noFill/>
        </p:spPr>
        <p:txBody>
          <a:bodyPr wrap="square" rtlCol="0">
            <a:spAutoFit/>
          </a:bodyPr>
          <a:lstStyle/>
          <a:p>
            <a:pPr defTabSz="457216">
              <a:defRPr/>
            </a:pPr>
            <a:r>
              <a:rPr lang="en-US" sz="4500" b="1" kern="0" dirty="0">
                <a:solidFill>
                  <a:srgbClr val="FF6699"/>
                </a:solidFill>
                <a:latin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84830"/>
          </a:xfrm>
          <a:prstGeom prst="rect">
            <a:avLst/>
          </a:prstGeom>
          <a:noFill/>
        </p:spPr>
        <p:txBody>
          <a:bodyPr wrap="square" rtlCol="0">
            <a:spAutoFit/>
          </a:bodyPr>
          <a:lstStyle/>
          <a:p>
            <a:pPr defTabSz="457216">
              <a:defRPr/>
            </a:pPr>
            <a:r>
              <a:rPr lang="en-US" sz="4500" b="1" kern="0" dirty="0">
                <a:solidFill>
                  <a:srgbClr val="9BBB59"/>
                </a:solidFill>
                <a:latin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en-US" sz="2800" b="1" dirty="0">
                <a:solidFill>
                  <a:prstClr val="white"/>
                </a:solidFill>
                <a:latin typeface="Arial Narrow"/>
              </a:rPr>
              <a:t>Monitoring and Managing Oral PrEP Use: </a:t>
            </a:r>
            <a:br>
              <a:rPr lang="en-US" sz="2800" b="1" dirty="0">
                <a:solidFill>
                  <a:prstClr val="white"/>
                </a:solidFill>
                <a:latin typeface="Arial Narrow"/>
              </a:rPr>
            </a:br>
            <a:r>
              <a:rPr lang="en-US" sz="2800" b="1" dirty="0">
                <a:solidFill>
                  <a:prstClr val="white"/>
                </a:solidFill>
                <a:latin typeface="Arial Narrow"/>
              </a:rPr>
              <a:t>Creatinine, Seroconversion, and Stigma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Event-Driven PrEP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84830"/>
          </a:xfrm>
          <a:prstGeom prst="rect">
            <a:avLst/>
          </a:prstGeom>
          <a:noFill/>
        </p:spPr>
        <p:txBody>
          <a:bodyPr wrap="square" rtlCol="0">
            <a:spAutoFit/>
          </a:bodyPr>
          <a:lstStyle/>
          <a:p>
            <a:pPr defTabSz="457216">
              <a:defRPr/>
            </a:pPr>
            <a:r>
              <a:rPr lang="en-US" sz="4500" b="1" dirty="0">
                <a:solidFill>
                  <a:srgbClr val="4F81BD"/>
                </a:solidFill>
                <a:latin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en-US" sz="2800" b="1" dirty="0">
                <a:solidFill>
                  <a:prstClr val="white"/>
                </a:solidFill>
                <a:latin typeface="Arial Narrow"/>
              </a:rPr>
              <a:t>Oral PrEP Monitoring and Evaluation Tools</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84830"/>
          </a:xfrm>
          <a:prstGeom prst="rect">
            <a:avLst/>
          </a:prstGeom>
          <a:noFill/>
        </p:spPr>
        <p:txBody>
          <a:bodyPr wrap="square" rtlCol="0">
            <a:spAutoFit/>
          </a:bodyPr>
          <a:lstStyle/>
          <a:p>
            <a:pPr defTabSz="457216">
              <a:defRPr/>
            </a:pPr>
            <a:r>
              <a:rPr lang="en-US" sz="4500" b="1" dirty="0">
                <a:solidFill>
                  <a:srgbClr val="8064A2"/>
                </a:solidFill>
                <a:latin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en-US" sz="2800" b="1" dirty="0">
                <a:solidFill>
                  <a:prstClr val="white"/>
                </a:solidFill>
                <a:latin typeface="Arial Narrow"/>
              </a:rPr>
              <a:t>Evaluation and Resources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84830"/>
          </a:xfrm>
          <a:prstGeom prst="rect">
            <a:avLst/>
          </a:prstGeom>
          <a:noFill/>
        </p:spPr>
        <p:txBody>
          <a:bodyPr wrap="square" rtlCol="0">
            <a:spAutoFit/>
          </a:bodyPr>
          <a:lstStyle/>
          <a:p>
            <a:pPr defTabSz="457216">
              <a:defRPr/>
            </a:pPr>
            <a:r>
              <a:rPr lang="en-US" sz="4500" b="1" dirty="0">
                <a:solidFill>
                  <a:srgbClr val="A6A6A6"/>
                </a:solidFill>
                <a:latin typeface="Arial Narrow"/>
              </a:rPr>
              <a:t>7</a:t>
            </a:r>
          </a:p>
        </p:txBody>
      </p:sp>
      <p:sp>
        <p:nvSpPr>
          <p:cNvPr id="19" name="Title 1">
            <a:extLst>
              <a:ext uri="{FF2B5EF4-FFF2-40B4-BE49-F238E27FC236}">
                <a16:creationId xmlns:a16="http://schemas.microsoft.com/office/drawing/2014/main" id="{E1ED011A-DF74-4F9F-AFC6-A37A9BAF854B}"/>
              </a:ext>
            </a:extLst>
          </p:cNvPr>
          <p:cNvSpPr>
            <a:spLocks noGrp="1"/>
          </p:cNvSpPr>
          <p:nvPr>
            <p:ph type="title"/>
          </p:nvPr>
        </p:nvSpPr>
        <p:spPr>
          <a:xfrm>
            <a:off x="8153401" y="317500"/>
            <a:ext cx="3428999" cy="858837"/>
          </a:xfrm>
          <a:solidFill>
            <a:schemeClr val="bg1"/>
          </a:solidFill>
        </p:spPr>
        <p:txBody>
          <a:bodyPr/>
          <a:lstStyle/>
          <a:p>
            <a:pPr algn="ctr"/>
            <a:r>
              <a:rPr lang="en-US" sz="3600" dirty="0"/>
              <a:t>Module 5</a:t>
            </a:r>
          </a:p>
        </p:txBody>
      </p:sp>
      <p:sp>
        <p:nvSpPr>
          <p:cNvPr id="17" name="Google Shape;361;p32">
            <a:extLst>
              <a:ext uri="{FF2B5EF4-FFF2-40B4-BE49-F238E27FC236}">
                <a16:creationId xmlns:a16="http://schemas.microsoft.com/office/drawing/2014/main" id="{134B55D0-C9BC-47B5-BB52-7A3117DAE92C}"/>
              </a:ext>
            </a:extLst>
          </p:cNvPr>
          <p:cNvSpPr/>
          <p:nvPr/>
        </p:nvSpPr>
        <p:spPr>
          <a:xfrm>
            <a:off x="1117608" y="3863854"/>
            <a:ext cx="7968258" cy="851961"/>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739575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9B5B8-EEC7-44B9-8FCE-BFB86D0474DD}"/>
              </a:ext>
            </a:extLst>
          </p:cNvPr>
          <p:cNvSpPr>
            <a:spLocks noGrp="1"/>
          </p:cNvSpPr>
          <p:nvPr>
            <p:ph type="title"/>
          </p:nvPr>
        </p:nvSpPr>
        <p:spPr/>
        <p:txBody>
          <a:bodyPr/>
          <a:lstStyle/>
          <a:p>
            <a:r>
              <a:rPr lang="en-US" sz="3600" dirty="0"/>
              <a:t>Module 5 Learning Objectives</a:t>
            </a:r>
          </a:p>
        </p:txBody>
      </p:sp>
      <p:sp>
        <p:nvSpPr>
          <p:cNvPr id="2" name="Text Placeholder 1">
            <a:extLst>
              <a:ext uri="{FF2B5EF4-FFF2-40B4-BE49-F238E27FC236}">
                <a16:creationId xmlns:a16="http://schemas.microsoft.com/office/drawing/2014/main" id="{4B1A014D-3DBE-094D-8869-EC52DD6FE282}"/>
              </a:ext>
            </a:extLst>
          </p:cNvPr>
          <p:cNvSpPr>
            <a:spLocks noGrp="1"/>
          </p:cNvSpPr>
          <p:nvPr>
            <p:ph sz="quarter" idx="10"/>
          </p:nvPr>
        </p:nvSpPr>
        <p:spPr>
          <a:xfrm>
            <a:off x="1148933" y="1587502"/>
            <a:ext cx="10433470" cy="4090992"/>
          </a:xfrm>
        </p:spPr>
        <p:txBody>
          <a:bodyPr spcFirstLastPara="1" vert="horz" wrap="square" lIns="0" tIns="0" rIns="0" bIns="0" numCol="1" anchor="t" anchorCtr="0" compatLnSpc="1">
            <a:prstTxWarp prst="textNoShape">
              <a:avLst/>
            </a:prstTxWarp>
            <a:spAutoFit/>
          </a:bodyPr>
          <a:lstStyle/>
          <a:p>
            <a:pPr marL="0" indent="0">
              <a:spcAft>
                <a:spcPts val="500"/>
              </a:spcAft>
              <a:buNone/>
            </a:pPr>
            <a:r>
              <a:rPr lang="en-US" b="1" spc="-60" dirty="0"/>
              <a:t>After completing Module 5, participants will be able to:</a:t>
            </a:r>
            <a:endParaRPr lang="en-US" kern="0" dirty="0">
              <a:solidFill>
                <a:srgbClr val="000000"/>
              </a:solidFill>
              <a:latin typeface="Arial"/>
              <a:cs typeface="Arial"/>
              <a:sym typeface="Arial"/>
            </a:endParaRPr>
          </a:p>
          <a:p>
            <a:pPr marL="885858" indent="-228609">
              <a:lnSpc>
                <a:spcPct val="107000"/>
              </a:lnSpc>
              <a:spcBef>
                <a:spcPts val="0"/>
              </a:spcBef>
              <a:spcAft>
                <a:spcPts val="800"/>
              </a:spcAft>
              <a:tabLst>
                <a:tab pos="2743304" algn="l"/>
              </a:tabLst>
            </a:pPr>
            <a:r>
              <a:rPr lang="en-US" sz="2400" dirty="0">
                <a:latin typeface="Calibri"/>
                <a:ea typeface="Calibri" panose="020F0502020204030204" pitchFamily="34" charset="0"/>
                <a:cs typeface="Times New Roman"/>
              </a:rPr>
              <a:t>Define ED-PrEP and feel familiar with the evidence for ED-PrEP efficacy</a:t>
            </a:r>
            <a:endParaRPr lang="en-US" sz="2400" dirty="0">
              <a:latin typeface="Calibri"/>
              <a:ea typeface="Calibri" panose="020F0502020204030204" pitchFamily="34" charset="0"/>
              <a:cs typeface="Times New Roman" panose="02020603050405020304" pitchFamily="18" charset="0"/>
            </a:endParaRP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Identify candidates for ED-PrEP</a:t>
            </a:r>
          </a:p>
          <a:p>
            <a:pPr marL="885858" indent="-228609">
              <a:lnSpc>
                <a:spcPct val="107000"/>
              </a:lnSpc>
              <a:spcBef>
                <a:spcPts val="0"/>
              </a:spcBef>
              <a:spcAft>
                <a:spcPts val="800"/>
              </a:spcAft>
              <a:tabLst>
                <a:tab pos="2743304" algn="l"/>
              </a:tabLst>
            </a:pPr>
            <a:r>
              <a:rPr lang="en-US" sz="2400" dirty="0">
                <a:latin typeface="Calibri"/>
                <a:ea typeface="Calibri" panose="020F0502020204030204" pitchFamily="34" charset="0"/>
                <a:cs typeface="Times New Roman"/>
              </a:rPr>
              <a:t>Explain how to effectively take ED-PrEP and switch between daily oral PrEP and ED-PrEP</a:t>
            </a:r>
            <a:endParaRPr lang="en-US" sz="2400" dirty="0">
              <a:latin typeface="Calibri"/>
              <a:ea typeface="Calibri" panose="020F0502020204030204" pitchFamily="34" charset="0"/>
              <a:cs typeface="Times New Roman" panose="02020603050405020304" pitchFamily="18" charset="0"/>
            </a:endParaRP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Describe advantages and disadvantages of ED-PrEP</a:t>
            </a: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Consider programmatic changes needed to implement ED-PrEP</a:t>
            </a: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Describe key counseling messages for ED-PrEP clients</a:t>
            </a:r>
          </a:p>
        </p:txBody>
      </p:sp>
      <p:pic>
        <p:nvPicPr>
          <p:cNvPr id="6" name="Graphic 5" descr="Classroom">
            <a:extLst>
              <a:ext uri="{FF2B5EF4-FFF2-40B4-BE49-F238E27FC236}">
                <a16:creationId xmlns:a16="http://schemas.microsoft.com/office/drawing/2014/main" id="{8DF9BF7C-5ED4-4456-951D-D6016596A3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4194485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505964-C857-4679-A3BF-425E8C669E88}"/>
              </a:ext>
            </a:extLst>
          </p:cNvPr>
          <p:cNvSpPr>
            <a:spLocks noGrp="1"/>
          </p:cNvSpPr>
          <p:nvPr>
            <p:ph type="title"/>
          </p:nvPr>
        </p:nvSpPr>
        <p:spPr/>
        <p:txBody>
          <a:bodyPr>
            <a:normAutofit/>
          </a:bodyPr>
          <a:lstStyle/>
          <a:p>
            <a:r>
              <a:rPr lang="en-US" sz="3600" dirty="0"/>
              <a:t>Video from the Netherlands (4 minutes)</a:t>
            </a:r>
          </a:p>
        </p:txBody>
      </p:sp>
      <p:sp>
        <p:nvSpPr>
          <p:cNvPr id="3" name="Text Placeholder 2">
            <a:extLst>
              <a:ext uri="{FF2B5EF4-FFF2-40B4-BE49-F238E27FC236}">
                <a16:creationId xmlns:a16="http://schemas.microsoft.com/office/drawing/2014/main" id="{E7C24295-B764-449D-AE53-B93ECE72D0A4}"/>
              </a:ext>
            </a:extLst>
          </p:cNvPr>
          <p:cNvSpPr>
            <a:spLocks noGrp="1"/>
          </p:cNvSpPr>
          <p:nvPr>
            <p:ph idx="1"/>
          </p:nvPr>
        </p:nvSpPr>
        <p:spPr>
          <a:xfrm>
            <a:off x="1200154" y="6174234"/>
            <a:ext cx="10382249" cy="313438"/>
          </a:xfrm>
        </p:spPr>
        <p:txBody>
          <a:bodyPr>
            <a:noAutofit/>
          </a:bodyPr>
          <a:lstStyle/>
          <a:p>
            <a:pPr marL="0" indent="0">
              <a:buNone/>
            </a:pPr>
            <a:r>
              <a:rPr lang="en-US" sz="1001" dirty="0"/>
              <a:t>Video Available at: https://mantotman.nl/en/everything-about-sex/hiv-and-stis/prep/how-use-prep-safely</a:t>
            </a:r>
          </a:p>
        </p:txBody>
      </p:sp>
      <p:pic>
        <p:nvPicPr>
          <p:cNvPr id="5" name="Online Media 4" title="How do you take PrEP?">
            <a:hlinkClick r:id="" action="ppaction://media"/>
            <a:extLst>
              <a:ext uri="{FF2B5EF4-FFF2-40B4-BE49-F238E27FC236}">
                <a16:creationId xmlns:a16="http://schemas.microsoft.com/office/drawing/2014/main" id="{611D3DEA-E5C8-4B14-A7BD-90EF9EB5EA4B}"/>
              </a:ext>
            </a:extLst>
          </p:cNvPr>
          <p:cNvPicPr>
            <a:picLocks noRot="1" noChangeAspect="1"/>
          </p:cNvPicPr>
          <p:nvPr>
            <a:videoFile r:link="rId1"/>
          </p:nvPr>
        </p:nvPicPr>
        <p:blipFill>
          <a:blip r:embed="rId3"/>
          <a:stretch>
            <a:fillRect/>
          </a:stretch>
        </p:blipFill>
        <p:spPr>
          <a:xfrm>
            <a:off x="2032000" y="1240726"/>
            <a:ext cx="8128000" cy="4572000"/>
          </a:xfrm>
          <a:prstGeom prst="rect">
            <a:avLst/>
          </a:prstGeom>
        </p:spPr>
      </p:pic>
    </p:spTree>
    <p:extLst>
      <p:ext uri="{BB962C8B-B14F-4D97-AF65-F5344CB8AC3E}">
        <p14:creationId xmlns:p14="http://schemas.microsoft.com/office/powerpoint/2010/main" val="23924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879A2C-7C55-46B6-A1B7-5FB17B56B5D4}"/>
              </a:ext>
            </a:extLst>
          </p:cNvPr>
          <p:cNvSpPr/>
          <p:nvPr/>
        </p:nvSpPr>
        <p:spPr>
          <a:xfrm>
            <a:off x="477232" y="1421194"/>
            <a:ext cx="11210926" cy="5079339"/>
          </a:xfrm>
          <a:prstGeom prst="rect">
            <a:avLst/>
          </a:prstGeom>
        </p:spPr>
        <p:txBody>
          <a:bodyPr wrap="square">
            <a:spAutoFit/>
          </a:bodyPr>
          <a:lstStyle/>
          <a:p>
            <a:pPr defTabSz="914435">
              <a:buClr>
                <a:srgbClr val="000000"/>
              </a:buClr>
              <a:defRPr/>
            </a:pPr>
            <a:r>
              <a:rPr lang="en-US" sz="2201" kern="0" dirty="0">
                <a:solidFill>
                  <a:srgbClr val="000000"/>
                </a:solidFill>
                <a:latin typeface="Arial"/>
                <a:cs typeface="Arial"/>
                <a:sym typeface="Arial"/>
              </a:rPr>
              <a:t>Event-Driven PrEP (ED-PrEP) is an additional dosing regimen for HIV prevention during sex for people AMAB who do not use estradiol-based exogenous hormones where:</a:t>
            </a:r>
          </a:p>
          <a:p>
            <a:pPr defTabSz="914435">
              <a:buClr>
                <a:srgbClr val="000000"/>
              </a:buClr>
              <a:defRPr/>
            </a:pPr>
            <a:endParaRPr lang="en-US" sz="2201" kern="0" dirty="0">
              <a:solidFill>
                <a:srgbClr val="000000"/>
              </a:solidFill>
              <a:latin typeface="Arial"/>
              <a:cs typeface="Arial"/>
              <a:sym typeface="Arial"/>
            </a:endParaRPr>
          </a:p>
          <a:p>
            <a:pPr defTabSz="914435">
              <a:buClr>
                <a:srgbClr val="000000"/>
              </a:buClr>
              <a:defRPr/>
            </a:pPr>
            <a:endParaRPr lang="en-US" sz="2201" kern="0" dirty="0">
              <a:solidFill>
                <a:srgbClr val="000000"/>
              </a:solidFill>
              <a:latin typeface="Arial"/>
              <a:cs typeface="Arial"/>
              <a:sym typeface="Arial"/>
            </a:endParaRPr>
          </a:p>
          <a:p>
            <a:pPr defTabSz="914435">
              <a:buClr>
                <a:srgbClr val="000000"/>
              </a:buClr>
              <a:defRPr/>
            </a:pPr>
            <a:r>
              <a:rPr lang="en-US" sz="2000" u="sng" kern="0" dirty="0">
                <a:solidFill>
                  <a:srgbClr val="047AAA"/>
                </a:solidFill>
                <a:latin typeface="Arial"/>
                <a:cs typeface="Arial"/>
                <a:sym typeface="Arial"/>
              </a:rPr>
              <a:t>-Two</a:t>
            </a:r>
            <a:r>
              <a:rPr lang="en-US" sz="2000" kern="0" dirty="0">
                <a:solidFill>
                  <a:srgbClr val="047AAA"/>
                </a:solidFill>
                <a:latin typeface="Arial"/>
                <a:cs typeface="Arial"/>
                <a:sym typeface="Arial"/>
              </a:rPr>
              <a:t> pills of TDF/FTC (or TDF/3TC) are taken </a:t>
            </a:r>
          </a:p>
          <a:p>
            <a:pPr defTabSz="914435">
              <a:buClr>
                <a:srgbClr val="000000"/>
              </a:buClr>
              <a:defRPr/>
            </a:pPr>
            <a:r>
              <a:rPr lang="en-US" sz="2000" kern="0" dirty="0">
                <a:solidFill>
                  <a:srgbClr val="047AAA"/>
                </a:solidFill>
                <a:latin typeface="Arial"/>
                <a:cs typeface="Arial"/>
                <a:sym typeface="Arial"/>
              </a:rPr>
              <a:t>2 to 24 hours before sex (the loading dose) followed by</a:t>
            </a:r>
          </a:p>
          <a:p>
            <a:pPr defTabSz="914435">
              <a:buClr>
                <a:srgbClr val="000000"/>
              </a:buClr>
              <a:defRPr/>
            </a:pPr>
            <a:r>
              <a:rPr lang="en-US" sz="2000" u="sng" kern="0" dirty="0">
                <a:solidFill>
                  <a:srgbClr val="047AAA"/>
                </a:solidFill>
                <a:latin typeface="Arial"/>
                <a:cs typeface="Arial"/>
                <a:sym typeface="Arial"/>
              </a:rPr>
              <a:t>-One</a:t>
            </a:r>
            <a:r>
              <a:rPr lang="en-US" sz="2000" kern="0" dirty="0">
                <a:solidFill>
                  <a:srgbClr val="047AAA"/>
                </a:solidFill>
                <a:latin typeface="Arial"/>
                <a:cs typeface="Arial"/>
                <a:sym typeface="Arial"/>
              </a:rPr>
              <a:t> pill 24 hours after the loading dose (the 3rd pill), </a:t>
            </a:r>
          </a:p>
          <a:p>
            <a:pPr defTabSz="914435">
              <a:buClr>
                <a:srgbClr val="000000"/>
              </a:buClr>
              <a:defRPr/>
            </a:pPr>
            <a:r>
              <a:rPr lang="en-US" sz="2000" kern="0" dirty="0">
                <a:solidFill>
                  <a:srgbClr val="047AAA"/>
                </a:solidFill>
                <a:latin typeface="Arial"/>
                <a:cs typeface="Arial"/>
                <a:sym typeface="Arial"/>
              </a:rPr>
              <a:t>followed by </a:t>
            </a:r>
          </a:p>
          <a:p>
            <a:pPr defTabSz="914435">
              <a:buClr>
                <a:srgbClr val="000000"/>
              </a:buClr>
              <a:defRPr/>
            </a:pPr>
            <a:r>
              <a:rPr lang="en-US" sz="2000" u="sng" kern="0" dirty="0">
                <a:solidFill>
                  <a:srgbClr val="047AAA"/>
                </a:solidFill>
                <a:latin typeface="Arial"/>
                <a:cs typeface="Arial"/>
                <a:sym typeface="Arial"/>
              </a:rPr>
              <a:t>-One</a:t>
            </a:r>
            <a:r>
              <a:rPr lang="en-US" sz="2000" kern="0" dirty="0">
                <a:solidFill>
                  <a:srgbClr val="047AAA"/>
                </a:solidFill>
                <a:latin typeface="Arial"/>
                <a:cs typeface="Arial"/>
                <a:sym typeface="Arial"/>
              </a:rPr>
              <a:t> more pill 24 hours after the 3</a:t>
            </a:r>
            <a:r>
              <a:rPr lang="en-US" sz="2000" kern="0" baseline="30000" dirty="0">
                <a:solidFill>
                  <a:srgbClr val="047AAA"/>
                </a:solidFill>
                <a:latin typeface="Arial"/>
                <a:cs typeface="Arial"/>
                <a:sym typeface="Arial"/>
              </a:rPr>
              <a:t>rd</a:t>
            </a:r>
            <a:r>
              <a:rPr lang="en-US" sz="2000" kern="0" dirty="0">
                <a:solidFill>
                  <a:srgbClr val="047AAA"/>
                </a:solidFill>
                <a:latin typeface="Arial"/>
                <a:cs typeface="Arial"/>
                <a:sym typeface="Arial"/>
              </a:rPr>
              <a:t> pill (the 4</a:t>
            </a:r>
            <a:r>
              <a:rPr lang="en-US" sz="2000" kern="0" baseline="30000" dirty="0">
                <a:solidFill>
                  <a:srgbClr val="047AAA"/>
                </a:solidFill>
                <a:latin typeface="Arial"/>
                <a:cs typeface="Arial"/>
                <a:sym typeface="Arial"/>
              </a:rPr>
              <a:t>th</a:t>
            </a:r>
            <a:r>
              <a:rPr lang="en-US" sz="2000" kern="0" dirty="0">
                <a:solidFill>
                  <a:srgbClr val="047AAA"/>
                </a:solidFill>
                <a:latin typeface="Arial"/>
                <a:cs typeface="Arial"/>
                <a:sym typeface="Arial"/>
              </a:rPr>
              <a:t> pill)*</a:t>
            </a:r>
            <a:endParaRPr lang="en-US" sz="2201" kern="0" dirty="0">
              <a:solidFill>
                <a:srgbClr val="000000"/>
              </a:solidFill>
              <a:latin typeface="Arial"/>
              <a:cs typeface="Arial"/>
              <a:sym typeface="Arial"/>
            </a:endParaRPr>
          </a:p>
          <a:p>
            <a:pPr defTabSz="914435">
              <a:buClr>
                <a:srgbClr val="000000"/>
              </a:buClr>
              <a:defRPr/>
            </a:pPr>
            <a:endParaRPr lang="en-US" sz="2201" kern="0" dirty="0">
              <a:solidFill>
                <a:srgbClr val="000000"/>
              </a:solidFill>
              <a:latin typeface="Arial"/>
              <a:cs typeface="Arial"/>
              <a:sym typeface="Arial"/>
            </a:endParaRPr>
          </a:p>
          <a:p>
            <a:pPr defTabSz="914435">
              <a:buClr>
                <a:srgbClr val="000000"/>
              </a:buClr>
              <a:defRPr/>
            </a:pPr>
            <a:endParaRPr lang="en-US" sz="2201" kern="0" dirty="0">
              <a:solidFill>
                <a:srgbClr val="000000"/>
              </a:solidFill>
              <a:latin typeface="Arial"/>
              <a:cs typeface="Arial"/>
              <a:sym typeface="Arial"/>
            </a:endParaRPr>
          </a:p>
          <a:p>
            <a:pPr defTabSz="914435">
              <a:buClr>
                <a:srgbClr val="000000"/>
              </a:buClr>
              <a:defRPr/>
            </a:pPr>
            <a:r>
              <a:rPr lang="en-US" sz="2201" kern="0" dirty="0">
                <a:solidFill>
                  <a:srgbClr val="000000"/>
                </a:solidFill>
                <a:latin typeface="Arial"/>
                <a:cs typeface="Arial"/>
                <a:sym typeface="Arial"/>
              </a:rPr>
              <a:t>ED-PrEP may also be referenced as “on-demand,” “event-based,” or “intermittent” PrEP or “2+1+1”</a:t>
            </a:r>
          </a:p>
          <a:p>
            <a:pPr defTabSz="914435">
              <a:buClr>
                <a:srgbClr val="000000"/>
              </a:buClr>
              <a:defRPr/>
            </a:pPr>
            <a:endParaRPr lang="en-US" sz="1600" kern="0" dirty="0">
              <a:solidFill>
                <a:srgbClr val="000000"/>
              </a:solidFill>
              <a:latin typeface="Arial"/>
              <a:cs typeface="Arial"/>
              <a:sym typeface="Arial"/>
            </a:endParaRPr>
          </a:p>
          <a:p>
            <a:pPr defTabSz="914435">
              <a:buClr>
                <a:srgbClr val="000000"/>
              </a:buClr>
              <a:defRPr/>
            </a:pPr>
            <a:r>
              <a:rPr lang="en-US" sz="1600" kern="0" dirty="0">
                <a:solidFill>
                  <a:srgbClr val="000000"/>
                </a:solidFill>
                <a:latin typeface="Arial"/>
                <a:cs typeface="Arial"/>
                <a:sym typeface="Arial"/>
              </a:rPr>
              <a:t>*If a client has sex on the days following the loading dose, a client should continue taking one pill each day until two days after the last potential sexual exposure</a:t>
            </a:r>
          </a:p>
        </p:txBody>
      </p:sp>
      <p:sp>
        <p:nvSpPr>
          <p:cNvPr id="11" name="Title 10">
            <a:extLst>
              <a:ext uri="{FF2B5EF4-FFF2-40B4-BE49-F238E27FC236}">
                <a16:creationId xmlns:a16="http://schemas.microsoft.com/office/drawing/2014/main" id="{2135A8F3-F697-49D0-84B3-58608A1469E3}"/>
              </a:ext>
            </a:extLst>
          </p:cNvPr>
          <p:cNvSpPr>
            <a:spLocks noGrp="1"/>
          </p:cNvSpPr>
          <p:nvPr>
            <p:ph type="title"/>
          </p:nvPr>
        </p:nvSpPr>
        <p:spPr/>
        <p:txBody>
          <a:bodyPr/>
          <a:lstStyle/>
          <a:p>
            <a:r>
              <a:rPr lang="en-US" sz="3600" dirty="0"/>
              <a:t>Event-Driven PrEP (Simplified)</a:t>
            </a:r>
          </a:p>
        </p:txBody>
      </p:sp>
      <p:grpSp>
        <p:nvGrpSpPr>
          <p:cNvPr id="5" name="Group 4">
            <a:extLst>
              <a:ext uri="{FF2B5EF4-FFF2-40B4-BE49-F238E27FC236}">
                <a16:creationId xmlns:a16="http://schemas.microsoft.com/office/drawing/2014/main" id="{F95DCC26-A286-46BF-8A7A-1DE785359886}"/>
              </a:ext>
            </a:extLst>
          </p:cNvPr>
          <p:cNvGrpSpPr/>
          <p:nvPr/>
        </p:nvGrpSpPr>
        <p:grpSpPr>
          <a:xfrm>
            <a:off x="7130635" y="4624450"/>
            <a:ext cx="870712" cy="338554"/>
            <a:chOff x="-1214632" y="5552727"/>
            <a:chExt cx="1039974" cy="408851"/>
          </a:xfrm>
        </p:grpSpPr>
        <p:pic>
          <p:nvPicPr>
            <p:cNvPr id="6" name="Picture 5" descr="A close up of a screen&#10;&#10;Description automatically generated">
              <a:extLst>
                <a:ext uri="{FF2B5EF4-FFF2-40B4-BE49-F238E27FC236}">
                  <a16:creationId xmlns:a16="http://schemas.microsoft.com/office/drawing/2014/main" id="{C0FC776F-6CC8-4A7B-8BBD-01051786F2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8" t="17639" r="86496" b="70215"/>
            <a:stretch/>
          </p:blipFill>
          <p:spPr>
            <a:xfrm>
              <a:off x="-1214632" y="5614134"/>
              <a:ext cx="313982" cy="280932"/>
            </a:xfrm>
            <a:prstGeom prst="rect">
              <a:avLst/>
            </a:prstGeom>
          </p:spPr>
        </p:pic>
        <p:sp>
          <p:nvSpPr>
            <p:cNvPr id="7" name="TextBox 6">
              <a:extLst>
                <a:ext uri="{FF2B5EF4-FFF2-40B4-BE49-F238E27FC236}">
                  <a16:creationId xmlns:a16="http://schemas.microsoft.com/office/drawing/2014/main" id="{CFD2D293-332B-467E-8261-37224A76E8E7}"/>
                </a:ext>
              </a:extLst>
            </p:cNvPr>
            <p:cNvSpPr txBox="1"/>
            <p:nvPr/>
          </p:nvSpPr>
          <p:spPr>
            <a:xfrm>
              <a:off x="-988754" y="5552727"/>
              <a:ext cx="814096" cy="408851"/>
            </a:xfrm>
            <a:prstGeom prst="rect">
              <a:avLst/>
            </a:prstGeom>
            <a:noFill/>
          </p:spPr>
          <p:txBody>
            <a:bodyPr wrap="none" rtlCol="0" anchor="ctr">
              <a:spAutoFit/>
            </a:bodyPr>
            <a:lstStyle/>
            <a:p>
              <a:pPr defTabSz="914435">
                <a:buClr>
                  <a:srgbClr val="000000"/>
                </a:buClr>
                <a:defRPr/>
              </a:pPr>
              <a:r>
                <a:rPr lang="en-US" sz="1600" kern="0" dirty="0">
                  <a:solidFill>
                    <a:srgbClr val="000000"/>
                  </a:solidFill>
                  <a:latin typeface="Arial"/>
                  <a:cs typeface="Arial"/>
                  <a:sym typeface="Arial"/>
                </a:rPr>
                <a:t>= sex</a:t>
              </a:r>
            </a:p>
          </p:txBody>
        </p:sp>
      </p:grpSp>
      <p:pic>
        <p:nvPicPr>
          <p:cNvPr id="9" name="Picture 8" descr="A close up of a screen&#10;&#10;Description automatically generated">
            <a:extLst>
              <a:ext uri="{FF2B5EF4-FFF2-40B4-BE49-F238E27FC236}">
                <a16:creationId xmlns:a16="http://schemas.microsoft.com/office/drawing/2014/main" id="{C784BC98-FAC5-4C38-9246-48CEEC2A7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284" y="1628403"/>
            <a:ext cx="4969874" cy="3601195"/>
          </a:xfrm>
          <a:prstGeom prst="rect">
            <a:avLst/>
          </a:prstGeom>
        </p:spPr>
      </p:pic>
    </p:spTree>
    <p:extLst>
      <p:ext uri="{BB962C8B-B14F-4D97-AF65-F5344CB8AC3E}">
        <p14:creationId xmlns:p14="http://schemas.microsoft.com/office/powerpoint/2010/main" val="311135258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defTabSz="914435">
              <a:lnSpc>
                <a:spcPct val="150000"/>
              </a:lnSpc>
              <a:spcBef>
                <a:spcPts val="0"/>
              </a:spcBef>
              <a:buClr>
                <a:srgbClr val="1F497D"/>
              </a:buClr>
              <a:buNone/>
              <a:defRPr/>
            </a:pPr>
            <a:r>
              <a:rPr lang="en-US" b="1" dirty="0">
                <a:solidFill>
                  <a:srgbClr val="000000"/>
                </a:solidFill>
                <a:latin typeface="Calibri"/>
              </a:rPr>
              <a:t>What is ED-PrEP? </a:t>
            </a:r>
            <a:endParaRPr lang="en-US" dirty="0">
              <a:solidFill>
                <a:srgbClr val="000000"/>
              </a:solidFill>
              <a:latin typeface="Calibri"/>
            </a:endParaRPr>
          </a:p>
          <a:p>
            <a:pPr marL="342913" indent="-342913" defTabSz="914435">
              <a:lnSpc>
                <a:spcPct val="100000"/>
              </a:lnSpc>
              <a:spcBef>
                <a:spcPts val="0"/>
              </a:spcBef>
              <a:buClr>
                <a:srgbClr val="1F497D"/>
              </a:buClr>
              <a:buFont typeface="+mj-lt"/>
              <a:buAutoNum type="alphaLcParenR"/>
              <a:defRPr/>
            </a:pPr>
            <a:r>
              <a:rPr lang="en-US" dirty="0">
                <a:solidFill>
                  <a:prstClr val="black"/>
                </a:solidFill>
                <a:latin typeface="Calibri"/>
              </a:rPr>
              <a:t>An additional dosing regimen for adolescent girls and young women </a:t>
            </a:r>
          </a:p>
          <a:p>
            <a:pPr marL="342913" indent="-342913" defTabSz="914435">
              <a:lnSpc>
                <a:spcPct val="100000"/>
              </a:lnSpc>
              <a:spcBef>
                <a:spcPts val="0"/>
              </a:spcBef>
              <a:buClr>
                <a:srgbClr val="1F497D"/>
              </a:buClr>
              <a:buFont typeface="+mj-lt"/>
              <a:buAutoNum type="alphaLcParenR"/>
              <a:defRPr/>
            </a:pPr>
            <a:r>
              <a:rPr lang="en-US" dirty="0">
                <a:solidFill>
                  <a:prstClr val="black"/>
                </a:solidFill>
                <a:latin typeface="Calibri"/>
              </a:rPr>
              <a:t>A PrEP regimen designed for all users of oral PrEP  </a:t>
            </a:r>
          </a:p>
          <a:p>
            <a:pPr marL="342913" indent="-342913" defTabSz="914435">
              <a:lnSpc>
                <a:spcPct val="100000"/>
              </a:lnSpc>
              <a:spcBef>
                <a:spcPts val="0"/>
              </a:spcBef>
              <a:buClr>
                <a:srgbClr val="1F497D"/>
              </a:buClr>
              <a:buFont typeface="+mj-lt"/>
              <a:buAutoNum type="alphaLcParenR"/>
              <a:defRPr/>
            </a:pPr>
            <a:r>
              <a:rPr lang="en-US" dirty="0">
                <a:solidFill>
                  <a:prstClr val="black"/>
                </a:solidFill>
                <a:latin typeface="Calibri"/>
              </a:rPr>
              <a:t>An additional dosing regimen for men who have sex with men only </a:t>
            </a:r>
          </a:p>
          <a:p>
            <a:pPr marL="342913" indent="-342913" defTabSz="914435">
              <a:lnSpc>
                <a:spcPct val="100000"/>
              </a:lnSpc>
              <a:spcBef>
                <a:spcPts val="0"/>
              </a:spcBef>
              <a:buClr>
                <a:srgbClr val="1F497D"/>
              </a:buClr>
              <a:buFont typeface="+mj-lt"/>
              <a:buAutoNum type="alphaLcParenR"/>
              <a:defRPr/>
            </a:pPr>
            <a:r>
              <a:rPr lang="en-US" dirty="0">
                <a:solidFill>
                  <a:prstClr val="black"/>
                </a:solidFill>
                <a:latin typeface="Calibri"/>
              </a:rPr>
              <a:t>An additional dosing regimen for HIV prevention during sex for people </a:t>
            </a:r>
            <a:r>
              <a:rPr lang="en-US" spc="-50" dirty="0"/>
              <a:t>AMAB who do not use estradiol-based exogenous hormones</a:t>
            </a:r>
            <a:endParaRPr lang="en-US" dirty="0">
              <a:solidFill>
                <a:prstClr val="black"/>
              </a:solidFill>
              <a:latin typeface="Calibri"/>
            </a:endParaRPr>
          </a:p>
        </p:txBody>
      </p:sp>
    </p:spTree>
    <p:extLst>
      <p:ext uri="{BB962C8B-B14F-4D97-AF65-F5344CB8AC3E}">
        <p14:creationId xmlns:p14="http://schemas.microsoft.com/office/powerpoint/2010/main" val="34487913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r>
              <a:rPr lang="en-US" sz="3600" dirty="0">
                <a:cs typeface="Calibri"/>
              </a:rPr>
              <a:t>–</a:t>
            </a:r>
            <a:r>
              <a:rPr lang="en-US" sz="3600" dirty="0"/>
              <a:t> </a:t>
            </a:r>
            <a:r>
              <a:rPr lang="en-US" sz="3600" u="sng" dirty="0"/>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lnSpc>
                <a:spcPct val="150000"/>
              </a:lnSpc>
              <a:spcBef>
                <a:spcPts val="0"/>
              </a:spcBef>
              <a:buNone/>
            </a:pPr>
            <a:r>
              <a:rPr lang="en-US" b="1" i="0" dirty="0">
                <a:solidFill>
                  <a:srgbClr val="000000"/>
                </a:solidFill>
                <a:effectLst/>
                <a:latin typeface="+mj-lt"/>
              </a:rPr>
              <a:t>What is ED-PrEP? </a:t>
            </a:r>
            <a:endParaRPr lang="en-US" b="0" i="0" dirty="0">
              <a:solidFill>
                <a:srgbClr val="000000"/>
              </a:solidFill>
              <a:effectLst/>
              <a:latin typeface="+mj-lt"/>
            </a:endParaRPr>
          </a:p>
          <a:p>
            <a:pPr marL="342913" indent="-342913">
              <a:lnSpc>
                <a:spcPct val="100000"/>
              </a:lnSpc>
              <a:spcBef>
                <a:spcPts val="0"/>
              </a:spcBef>
              <a:buFont typeface="+mj-lt"/>
              <a:buAutoNum type="alphaLcParenR"/>
            </a:pPr>
            <a:r>
              <a:rPr lang="en-US" i="0" dirty="0">
                <a:effectLst/>
                <a:latin typeface="+mj-lt"/>
              </a:rPr>
              <a:t>An additional dosing regimen for adolescent girls and young women </a:t>
            </a:r>
          </a:p>
          <a:p>
            <a:pPr marL="342913" indent="-342913">
              <a:lnSpc>
                <a:spcPct val="100000"/>
              </a:lnSpc>
              <a:spcBef>
                <a:spcPts val="0"/>
              </a:spcBef>
              <a:buFont typeface="+mj-lt"/>
              <a:buAutoNum type="alphaLcParenR"/>
            </a:pPr>
            <a:r>
              <a:rPr lang="en-US" i="0" dirty="0">
                <a:effectLst/>
                <a:latin typeface="+mj-lt"/>
              </a:rPr>
              <a:t>A PrEP regimen designed for all users of oral PrEP  </a:t>
            </a:r>
          </a:p>
          <a:p>
            <a:pPr marL="342913" indent="-342913">
              <a:lnSpc>
                <a:spcPct val="100000"/>
              </a:lnSpc>
              <a:spcBef>
                <a:spcPts val="0"/>
              </a:spcBef>
              <a:buFont typeface="+mj-lt"/>
              <a:buAutoNum type="alphaLcParenR"/>
            </a:pPr>
            <a:r>
              <a:rPr lang="en-US" i="0" dirty="0">
                <a:effectLst/>
                <a:latin typeface="+mj-lt"/>
              </a:rPr>
              <a:t>An additional dosing regimen for men who have sex with men only </a:t>
            </a:r>
          </a:p>
          <a:p>
            <a:pPr marL="342913" indent="-342913" defTabSz="914435">
              <a:lnSpc>
                <a:spcPct val="100000"/>
              </a:lnSpc>
              <a:spcBef>
                <a:spcPts val="0"/>
              </a:spcBef>
              <a:buClr>
                <a:srgbClr val="1F497D"/>
              </a:buClr>
              <a:buFont typeface="+mj-lt"/>
              <a:buAutoNum type="alphaLcParenR"/>
              <a:defRPr/>
            </a:pPr>
            <a:r>
              <a:rPr lang="en-US" u="sng" dirty="0">
                <a:solidFill>
                  <a:prstClr val="black"/>
                </a:solidFill>
                <a:latin typeface="Calibri"/>
              </a:rPr>
              <a:t>An additional dosing regimen for HIV prevention during sex for people </a:t>
            </a:r>
            <a:r>
              <a:rPr lang="en-US" u="sng" spc="-50" dirty="0"/>
              <a:t>AMAB who do not use estradiol-based exogenous hormones</a:t>
            </a:r>
            <a:endParaRPr lang="en-US" u="sng" dirty="0">
              <a:solidFill>
                <a:prstClr val="black"/>
              </a:solidFill>
              <a:latin typeface="Calibri"/>
            </a:endParaRPr>
          </a:p>
        </p:txBody>
      </p:sp>
      <p:sp>
        <p:nvSpPr>
          <p:cNvPr id="4" name="Content Placeholder 2">
            <a:extLst>
              <a:ext uri="{FF2B5EF4-FFF2-40B4-BE49-F238E27FC236}">
                <a16:creationId xmlns:a16="http://schemas.microsoft.com/office/drawing/2014/main" id="{811C6CD5-9E79-48A3-9150-697AA2720B99}"/>
              </a:ext>
            </a:extLst>
          </p:cNvPr>
          <p:cNvSpPr txBox="1">
            <a:spLocks/>
          </p:cNvSpPr>
          <p:nvPr/>
        </p:nvSpPr>
        <p:spPr bwMode="auto">
          <a:xfrm>
            <a:off x="1148933" y="5688420"/>
            <a:ext cx="10433470" cy="693330"/>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85000"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ED-PrEP, or event-driven PrEP, is an additional dosing regimen for people AMAB who do not use estradiol-based exogenous hormones and want to use oral PrEP to prevent their own HIV acquisition during sex</a:t>
            </a:r>
          </a:p>
        </p:txBody>
      </p:sp>
    </p:spTree>
    <p:extLst>
      <p:ext uri="{BB962C8B-B14F-4D97-AF65-F5344CB8AC3E}">
        <p14:creationId xmlns:p14="http://schemas.microsoft.com/office/powerpoint/2010/main" val="147288580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91E4E-4BAE-4C25-926C-18F5D2598C21}"/>
              </a:ext>
            </a:extLst>
          </p:cNvPr>
          <p:cNvSpPr>
            <a:spLocks noGrp="1"/>
          </p:cNvSpPr>
          <p:nvPr>
            <p:ph type="title"/>
          </p:nvPr>
        </p:nvSpPr>
        <p:spPr/>
        <p:txBody>
          <a:bodyPr>
            <a:normAutofit/>
          </a:bodyPr>
          <a:lstStyle/>
          <a:p>
            <a:r>
              <a:rPr lang="en-US" sz="3600" dirty="0"/>
              <a:t>Evidence for ED-PrEP Efficacy and Implementation</a:t>
            </a:r>
            <a:endParaRPr lang="en-US" dirty="0"/>
          </a:p>
        </p:txBody>
      </p:sp>
      <p:sp>
        <p:nvSpPr>
          <p:cNvPr id="2" name="Content Placeholder 1">
            <a:extLst>
              <a:ext uri="{FF2B5EF4-FFF2-40B4-BE49-F238E27FC236}">
                <a16:creationId xmlns:a16="http://schemas.microsoft.com/office/drawing/2014/main" id="{2EC0E2D4-3292-4600-AEF2-BBFD144E6221}"/>
              </a:ext>
            </a:extLst>
          </p:cNvPr>
          <p:cNvSpPr>
            <a:spLocks noGrp="1"/>
          </p:cNvSpPr>
          <p:nvPr>
            <p:ph sz="quarter" idx="10"/>
          </p:nvPr>
        </p:nvSpPr>
        <p:spPr/>
        <p:txBody>
          <a:bodyPr/>
          <a:lstStyle/>
          <a:p>
            <a:endParaRPr lang="en-US" dirty="0"/>
          </a:p>
        </p:txBody>
      </p:sp>
      <p:graphicFrame>
        <p:nvGraphicFramePr>
          <p:cNvPr id="4" name="Table 5">
            <a:extLst>
              <a:ext uri="{FF2B5EF4-FFF2-40B4-BE49-F238E27FC236}">
                <a16:creationId xmlns:a16="http://schemas.microsoft.com/office/drawing/2014/main" id="{FABC9BD2-A47F-41DA-8AE3-B031495A03FB}"/>
              </a:ext>
            </a:extLst>
          </p:cNvPr>
          <p:cNvGraphicFramePr>
            <a:graphicFrameLocks noGrp="1"/>
          </p:cNvGraphicFramePr>
          <p:nvPr>
            <p:extLst>
              <p:ext uri="{D42A27DB-BD31-4B8C-83A1-F6EECF244321}">
                <p14:modId xmlns:p14="http://schemas.microsoft.com/office/powerpoint/2010/main" val="845355122"/>
              </p:ext>
            </p:extLst>
          </p:nvPr>
        </p:nvGraphicFramePr>
        <p:xfrm>
          <a:off x="1148928" y="1231602"/>
          <a:ext cx="10627064" cy="5371523"/>
        </p:xfrm>
        <a:graphic>
          <a:graphicData uri="http://schemas.openxmlformats.org/drawingml/2006/table">
            <a:tbl>
              <a:tblPr firstRow="1" bandRow="1">
                <a:tableStyleId>{7DF18680-E054-41AD-8BC1-D1AEF772440D}</a:tableStyleId>
              </a:tblPr>
              <a:tblGrid>
                <a:gridCol w="3273259">
                  <a:extLst>
                    <a:ext uri="{9D8B030D-6E8A-4147-A177-3AD203B41FA5}">
                      <a16:colId xmlns:a16="http://schemas.microsoft.com/office/drawing/2014/main" val="4121317759"/>
                    </a:ext>
                  </a:extLst>
                </a:gridCol>
                <a:gridCol w="909186">
                  <a:extLst>
                    <a:ext uri="{9D8B030D-6E8A-4147-A177-3AD203B41FA5}">
                      <a16:colId xmlns:a16="http://schemas.microsoft.com/office/drawing/2014/main" val="2060734989"/>
                    </a:ext>
                  </a:extLst>
                </a:gridCol>
                <a:gridCol w="6444619">
                  <a:extLst>
                    <a:ext uri="{9D8B030D-6E8A-4147-A177-3AD203B41FA5}">
                      <a16:colId xmlns:a16="http://schemas.microsoft.com/office/drawing/2014/main" val="2344204114"/>
                    </a:ext>
                  </a:extLst>
                </a:gridCol>
              </a:tblGrid>
              <a:tr h="372795">
                <a:tc>
                  <a:txBody>
                    <a:bodyPr/>
                    <a:lstStyle/>
                    <a:p>
                      <a:r>
                        <a:rPr lang="en-US" sz="1800" dirty="0"/>
                        <a:t>Author, Year</a:t>
                      </a:r>
                    </a:p>
                  </a:txBody>
                  <a:tcPr marT="45721" marB="45721"/>
                </a:tc>
                <a:tc>
                  <a:txBody>
                    <a:bodyPr/>
                    <a:lstStyle/>
                    <a:p>
                      <a:r>
                        <a:rPr lang="en-US" sz="1800" dirty="0"/>
                        <a:t>Setting</a:t>
                      </a:r>
                    </a:p>
                  </a:txBody>
                  <a:tcPr marT="45721" marB="45721"/>
                </a:tc>
                <a:tc>
                  <a:txBody>
                    <a:bodyPr/>
                    <a:lstStyle/>
                    <a:p>
                      <a:r>
                        <a:rPr lang="en-US" sz="1800" dirty="0"/>
                        <a:t>Key Findings</a:t>
                      </a:r>
                    </a:p>
                  </a:txBody>
                  <a:tcPr marT="45721" marB="45721"/>
                </a:tc>
                <a:extLst>
                  <a:ext uri="{0D108BD9-81ED-4DB2-BD59-A6C34878D82A}">
                    <a16:rowId xmlns:a16="http://schemas.microsoft.com/office/drawing/2014/main" val="3277664844"/>
                  </a:ext>
                </a:extLst>
              </a:tr>
              <a:tr h="1066802">
                <a:tc>
                  <a:txBody>
                    <a:bodyPr/>
                    <a:lstStyle/>
                    <a:p>
                      <a:pPr lvl="0">
                        <a:buNone/>
                      </a:pPr>
                      <a:r>
                        <a:rPr lang="en-US" sz="1600" dirty="0">
                          <a:latin typeface="+mn-lt"/>
                        </a:rPr>
                        <a:t>Molina, et al., 2015</a:t>
                      </a:r>
                    </a:p>
                    <a:p>
                      <a:pPr lvl="0">
                        <a:buNone/>
                      </a:pPr>
                      <a:endParaRPr lang="en-US" sz="1600" dirty="0">
                        <a:latin typeface="+mn-lt"/>
                      </a:endParaRPr>
                    </a:p>
                    <a:p>
                      <a:pPr lvl="0">
                        <a:buNone/>
                      </a:pPr>
                      <a:r>
                        <a:rPr lang="en-US" sz="1600" dirty="0">
                          <a:latin typeface="+mn-lt"/>
                        </a:rPr>
                        <a:t>IPERGAY RCT</a:t>
                      </a:r>
                    </a:p>
                  </a:txBody>
                  <a:tcPr marT="45721" marB="45721"/>
                </a:tc>
                <a:tc>
                  <a:txBody>
                    <a:bodyPr/>
                    <a:lstStyle/>
                    <a:p>
                      <a:pPr lvl="0">
                        <a:buNone/>
                      </a:pPr>
                      <a:r>
                        <a:rPr lang="en-US" sz="1600" dirty="0">
                          <a:latin typeface="+mn-lt"/>
                        </a:rPr>
                        <a:t>France and Canada</a:t>
                      </a:r>
                    </a:p>
                  </a:txBody>
                  <a:tcPr marT="45721" marB="45721"/>
                </a:tc>
                <a:tc>
                  <a:txBody>
                    <a:bodyPr/>
                    <a:lstStyle/>
                    <a:p>
                      <a:pPr marL="285750" indent="-285750">
                        <a:buFont typeface="Arial"/>
                        <a:buChar char="•"/>
                      </a:pPr>
                      <a:r>
                        <a:rPr lang="en-US" sz="1600" dirty="0">
                          <a:latin typeface="+mn-lt"/>
                        </a:rPr>
                        <a:t>Likelihood of HIV acquisition reduced by 86% </a:t>
                      </a:r>
                      <a:r>
                        <a:rPr lang="en-US" sz="1600" u="none" strike="noStrike" noProof="0" dirty="0">
                          <a:latin typeface="+mn-lt"/>
                        </a:rPr>
                        <a:t>among participants randomized into the ED-PrEP group</a:t>
                      </a:r>
                    </a:p>
                    <a:p>
                      <a:pPr marL="285750" lvl="0" indent="-285750">
                        <a:buFont typeface="Arial"/>
                        <a:buChar char="•"/>
                      </a:pPr>
                      <a:r>
                        <a:rPr lang="en-US" sz="1600" dirty="0">
                          <a:latin typeface="+mn-lt"/>
                        </a:rPr>
                        <a:t>Likelihood of HIV acquisition </a:t>
                      </a:r>
                      <a:r>
                        <a:rPr lang="en-US" sz="1600" u="none" strike="noStrike" noProof="0" dirty="0">
                          <a:latin typeface="+mn-lt"/>
                        </a:rPr>
                        <a:t>reduced by 97% during the open label extension</a:t>
                      </a:r>
                    </a:p>
                  </a:txBody>
                  <a:tcPr marT="45721" marB="45721"/>
                </a:tc>
                <a:extLst>
                  <a:ext uri="{0D108BD9-81ED-4DB2-BD59-A6C34878D82A}">
                    <a16:rowId xmlns:a16="http://schemas.microsoft.com/office/drawing/2014/main" val="3502369977"/>
                  </a:ext>
                </a:extLst>
              </a:tr>
              <a:tr h="1066802">
                <a:tc>
                  <a:txBody>
                    <a:bodyPr/>
                    <a:lstStyle/>
                    <a:p>
                      <a:pPr lvl="0">
                        <a:buNone/>
                      </a:pPr>
                      <a:r>
                        <a:rPr lang="en-US" sz="1600" dirty="0">
                          <a:latin typeface="+mn-lt"/>
                        </a:rPr>
                        <a:t>Molina, et al., 2017</a:t>
                      </a:r>
                    </a:p>
                    <a:p>
                      <a:pPr lvl="0">
                        <a:buNone/>
                      </a:pPr>
                      <a:endParaRPr lang="en-US" sz="1600" dirty="0">
                        <a:latin typeface="+mn-lt"/>
                      </a:endParaRPr>
                    </a:p>
                    <a:p>
                      <a:pPr lvl="0">
                        <a:buNone/>
                      </a:pPr>
                      <a:r>
                        <a:rPr lang="en-US" sz="1600" dirty="0">
                          <a:latin typeface="+mn-lt"/>
                        </a:rPr>
                        <a:t>Prevenir observational study</a:t>
                      </a:r>
                    </a:p>
                  </a:txBody>
                  <a:tcPr marT="45721" marB="45721"/>
                </a:tc>
                <a:tc>
                  <a:txBody>
                    <a:bodyPr/>
                    <a:lstStyle/>
                    <a:p>
                      <a:pPr lvl="0">
                        <a:buNone/>
                      </a:pPr>
                      <a:r>
                        <a:rPr lang="en-US" sz="1600" dirty="0">
                          <a:latin typeface="+mn-lt"/>
                        </a:rPr>
                        <a:t>France</a:t>
                      </a:r>
                    </a:p>
                  </a:txBody>
                  <a:tcPr marT="45721" marB="45721"/>
                </a:tc>
                <a:tc>
                  <a:txBody>
                    <a:bodyPr/>
                    <a:lstStyle/>
                    <a:p>
                      <a:pPr marL="285750" indent="-285750">
                        <a:buFont typeface="Arial"/>
                        <a:buChar char="•"/>
                      </a:pPr>
                      <a:r>
                        <a:rPr lang="en-US" sz="1600" dirty="0">
                          <a:latin typeface="+mn-lt"/>
                        </a:rPr>
                        <a:t>No new HIV acquisitions were reported in the ED-PrEP group and the daily oral PrEP group</a:t>
                      </a:r>
                    </a:p>
                    <a:p>
                      <a:pPr marL="285750" lvl="0" indent="-285750">
                        <a:buFont typeface="Arial"/>
                        <a:buChar char="•"/>
                      </a:pPr>
                      <a:r>
                        <a:rPr lang="en-US" sz="1600" dirty="0">
                          <a:latin typeface="+mn-lt"/>
                        </a:rPr>
                        <a:t>More than half (53%) of participants preferred ED-PrEP over daily PrEP</a:t>
                      </a:r>
                    </a:p>
                  </a:txBody>
                  <a:tcPr marT="45721" marB="45721"/>
                </a:tc>
                <a:extLst>
                  <a:ext uri="{0D108BD9-81ED-4DB2-BD59-A6C34878D82A}">
                    <a16:rowId xmlns:a16="http://schemas.microsoft.com/office/drawing/2014/main" val="1446477865"/>
                  </a:ext>
                </a:extLst>
              </a:tr>
              <a:tr h="1066802">
                <a:tc>
                  <a:txBody>
                    <a:bodyPr/>
                    <a:lstStyle/>
                    <a:p>
                      <a:pPr lvl="0">
                        <a:buNone/>
                      </a:pPr>
                      <a:r>
                        <a:rPr lang="en-US" sz="1600" u="none" strike="noStrike" noProof="0" dirty="0">
                          <a:latin typeface="+mn-lt"/>
                        </a:rPr>
                        <a:t>Cornelisse, et al., 2019</a:t>
                      </a:r>
                    </a:p>
                    <a:p>
                      <a:pPr lvl="0">
                        <a:buNone/>
                      </a:pPr>
                      <a:endParaRPr lang="en-US" sz="1600" u="none" strike="noStrike" noProof="0" dirty="0">
                        <a:latin typeface="+mn-lt"/>
                      </a:endParaRPr>
                    </a:p>
                    <a:p>
                      <a:pPr lvl="0">
                        <a:buNone/>
                      </a:pPr>
                      <a:r>
                        <a:rPr lang="en-US" sz="1600" u="none" strike="noStrike" noProof="0" dirty="0">
                          <a:latin typeface="+mn-lt"/>
                        </a:rPr>
                        <a:t>PrEPX Australian demonstration study</a:t>
                      </a:r>
                    </a:p>
                  </a:txBody>
                  <a:tcPr marT="45721" marB="45721"/>
                </a:tc>
                <a:tc>
                  <a:txBody>
                    <a:bodyPr/>
                    <a:lstStyle/>
                    <a:p>
                      <a:pPr lvl="0">
                        <a:buNone/>
                      </a:pPr>
                      <a:r>
                        <a:rPr lang="en-US" sz="1600" u="none" strike="noStrike" noProof="0" dirty="0">
                          <a:latin typeface="+mn-lt"/>
                        </a:rPr>
                        <a:t>Australia </a:t>
                      </a:r>
                    </a:p>
                  </a:txBody>
                  <a:tcPr marT="45721" marB="45721"/>
                </a:tc>
                <a:tc>
                  <a:txBody>
                    <a:bodyPr/>
                    <a:lstStyle/>
                    <a:p>
                      <a:pPr marL="285750" lvl="0" indent="-285750">
                        <a:buFont typeface="Arial"/>
                        <a:buChar char="•"/>
                      </a:pPr>
                      <a:r>
                        <a:rPr lang="en-US" sz="1600" u="none" strike="noStrike" noProof="0" dirty="0">
                          <a:latin typeface="+mn-lt"/>
                        </a:rPr>
                        <a:t>High level of interest in ED-PrEP was strongly associated </a:t>
                      </a:r>
                      <a:r>
                        <a:rPr lang="en-US" sz="1600" b="0" i="0" u="none" strike="noStrike" noProof="0" dirty="0">
                          <a:latin typeface="+mn-lt"/>
                        </a:rPr>
                        <a:t>with having sex infrequently and concerns about long-term toxicity</a:t>
                      </a:r>
                      <a:endParaRPr lang="en-US" sz="1600" u="none" strike="noStrike" noProof="0" dirty="0">
                        <a:latin typeface="+mn-lt"/>
                      </a:endParaRPr>
                    </a:p>
                  </a:txBody>
                  <a:tcPr marT="45721" marB="45721"/>
                </a:tc>
                <a:extLst>
                  <a:ext uri="{0D108BD9-81ED-4DB2-BD59-A6C34878D82A}">
                    <a16:rowId xmlns:a16="http://schemas.microsoft.com/office/drawing/2014/main" val="3058276947"/>
                  </a:ext>
                </a:extLst>
              </a:tr>
              <a:tr h="1798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mn-lt"/>
                        </a:rPr>
                        <a:t>Zimmermann, et al., 2019</a:t>
                      </a:r>
                    </a:p>
                    <a:p>
                      <a:pPr lvl="0">
                        <a:buNone/>
                      </a:pPr>
                      <a:r>
                        <a:rPr lang="en-US" sz="1600" dirty="0">
                          <a:latin typeface="+mn-lt"/>
                        </a:rPr>
                        <a:t>Jongen et al., 2020</a:t>
                      </a:r>
                    </a:p>
                    <a:p>
                      <a:pPr lvl="0">
                        <a:buNone/>
                      </a:pPr>
                      <a:endParaRPr lang="en-US" sz="1600" dirty="0">
                        <a:latin typeface="+mn-lt"/>
                      </a:endParaRPr>
                    </a:p>
                    <a:p>
                      <a:pPr lvl="0">
                        <a:buNone/>
                      </a:pPr>
                      <a:r>
                        <a:rPr lang="en-US" sz="1600" u="none" strike="noStrike" noProof="0" dirty="0">
                          <a:latin typeface="+mn-lt"/>
                        </a:rPr>
                        <a:t>Amsterdam PrEP demonstration project (AMPrEP)</a:t>
                      </a:r>
                      <a:endParaRPr lang="en-US" sz="1600" dirty="0">
                        <a:latin typeface="+mn-lt"/>
                      </a:endParaRPr>
                    </a:p>
                  </a:txBody>
                  <a:tcPr marT="45721" marB="45721"/>
                </a:tc>
                <a:tc>
                  <a:txBody>
                    <a:bodyPr/>
                    <a:lstStyle/>
                    <a:p>
                      <a:pPr lvl="0">
                        <a:buNone/>
                      </a:pPr>
                      <a:r>
                        <a:rPr lang="en-US" sz="1600" dirty="0">
                          <a:latin typeface="+mn-lt"/>
                        </a:rPr>
                        <a:t>USA</a:t>
                      </a:r>
                    </a:p>
                  </a:txBody>
                  <a:tcPr marT="45721" marB="45721"/>
                </a:tc>
                <a:tc>
                  <a:txBody>
                    <a:bodyPr/>
                    <a:lstStyle/>
                    <a:p>
                      <a:pPr marL="285750" indent="-285750">
                        <a:buFont typeface="Arial"/>
                        <a:buChar char="•"/>
                      </a:pPr>
                      <a:r>
                        <a:rPr lang="en-US" sz="1600" dirty="0">
                          <a:latin typeface="+mn-lt"/>
                        </a:rPr>
                        <a:t>Participants have several motives for choosing a regimen to meet their priorities and needs for prevention, including changing exposure contexts, perceived or actual self-efficacy around adherence, and impacts of oral PrEP on well-being.</a:t>
                      </a:r>
                    </a:p>
                    <a:p>
                      <a:pPr marL="285750" indent="-285750">
                        <a:buFont typeface="Arial"/>
                        <a:buChar char="•"/>
                      </a:pPr>
                      <a:r>
                        <a:rPr lang="en-US" sz="1600" dirty="0">
                          <a:latin typeface="+mn-lt"/>
                        </a:rPr>
                        <a:t>Adherence to ED-PrEP was significantly higher f</a:t>
                      </a:r>
                      <a:r>
                        <a:rPr lang="en-US" sz="1600" u="none" strike="noStrike" noProof="0" dirty="0">
                          <a:latin typeface="+mn-lt"/>
                        </a:rPr>
                        <a:t>or sexual encounters with casual sex partners, suggesting participants use ED-PrEP when they are most likely to be exposed to HIV.</a:t>
                      </a:r>
                      <a:endParaRPr lang="en-US" sz="1600" dirty="0">
                        <a:latin typeface="+mn-lt"/>
                      </a:endParaRPr>
                    </a:p>
                  </a:txBody>
                  <a:tcPr marT="45721" marB="45721"/>
                </a:tc>
                <a:extLst>
                  <a:ext uri="{0D108BD9-81ED-4DB2-BD59-A6C34878D82A}">
                    <a16:rowId xmlns:a16="http://schemas.microsoft.com/office/drawing/2014/main" val="2775162319"/>
                  </a:ext>
                </a:extLst>
              </a:tr>
            </a:tbl>
          </a:graphicData>
        </a:graphic>
      </p:graphicFrame>
    </p:spTree>
    <p:extLst>
      <p:ext uri="{BB962C8B-B14F-4D97-AF65-F5344CB8AC3E}">
        <p14:creationId xmlns:p14="http://schemas.microsoft.com/office/powerpoint/2010/main" val="221781714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91E4E-4BAE-4C25-926C-18F5D2598C21}"/>
              </a:ext>
            </a:extLst>
          </p:cNvPr>
          <p:cNvSpPr>
            <a:spLocks noGrp="1"/>
          </p:cNvSpPr>
          <p:nvPr>
            <p:ph type="title"/>
          </p:nvPr>
        </p:nvSpPr>
        <p:spPr/>
        <p:txBody>
          <a:bodyPr>
            <a:normAutofit/>
          </a:bodyPr>
          <a:lstStyle/>
          <a:p>
            <a:r>
              <a:rPr lang="en-US" sz="3600" dirty="0"/>
              <a:t>Evidence for ED-PrEP Efficacy and Implementation</a:t>
            </a:r>
            <a:endParaRPr lang="en-US" dirty="0"/>
          </a:p>
        </p:txBody>
      </p:sp>
      <p:sp>
        <p:nvSpPr>
          <p:cNvPr id="8" name="Content Placeholder 7">
            <a:extLst>
              <a:ext uri="{FF2B5EF4-FFF2-40B4-BE49-F238E27FC236}">
                <a16:creationId xmlns:a16="http://schemas.microsoft.com/office/drawing/2014/main" id="{7B92F87B-1EB1-43B9-8C18-3EBF58F75875}"/>
              </a:ext>
            </a:extLst>
          </p:cNvPr>
          <p:cNvSpPr>
            <a:spLocks noGrp="1"/>
          </p:cNvSpPr>
          <p:nvPr>
            <p:ph sz="quarter" idx="10"/>
          </p:nvPr>
        </p:nvSpPr>
        <p:spPr/>
        <p:txBody>
          <a:bodyPr>
            <a:normAutofit fontScale="92500" lnSpcReduction="10000"/>
          </a:bodyPr>
          <a:lstStyle/>
          <a:p>
            <a:r>
              <a:rPr lang="en-US" b="0" i="0" dirty="0">
                <a:solidFill>
                  <a:srgbClr val="000000"/>
                </a:solidFill>
                <a:effectLst/>
              </a:rPr>
              <a:t>In Octobe</a:t>
            </a:r>
            <a:r>
              <a:rPr lang="en-US" dirty="0">
                <a:solidFill>
                  <a:srgbClr val="000000"/>
                </a:solidFill>
              </a:rPr>
              <a:t>r 2021 WHO presented anticipated guidance that despite evidence for the effectiveness of </a:t>
            </a:r>
            <a:r>
              <a:rPr lang="en-US" b="0" i="0" dirty="0">
                <a:solidFill>
                  <a:srgbClr val="000000"/>
                </a:solidFill>
                <a:effectLst/>
              </a:rPr>
              <a:t>ED-PrEP being mostly among MSM that they would recommend it for all people AMAB who do not use estradiol-based exogenous hormones for HIV prevention during sex.</a:t>
            </a:r>
          </a:p>
          <a:p>
            <a:r>
              <a:rPr lang="en-US" b="0" i="0" dirty="0">
                <a:solidFill>
                  <a:srgbClr val="000000"/>
                </a:solidFill>
                <a:effectLst/>
              </a:rPr>
              <a:t>Rationale: ED-PrEP </a:t>
            </a:r>
            <a:r>
              <a:rPr lang="en-US" dirty="0">
                <a:solidFill>
                  <a:srgbClr val="000000"/>
                </a:solidFill>
              </a:rPr>
              <a:t>is </a:t>
            </a:r>
            <a:r>
              <a:rPr lang="en-US" b="0" i="0" dirty="0">
                <a:solidFill>
                  <a:srgbClr val="000000"/>
                </a:solidFill>
                <a:effectLst/>
              </a:rPr>
              <a:t>effective for cisgender men who have sex with men regardless of sexual positioning and there’s no reason to believe it would not be effective for cisgender men having sex with individuals from other populations. Effectiveness is assumed to be similar for individuals assigned male at birth not using estradiol-based exogenous hormones (such as for gender affirming hormone therapy).</a:t>
            </a:r>
            <a:r>
              <a:rPr lang="en-US" dirty="0"/>
              <a:t> </a:t>
            </a:r>
            <a:br>
              <a:rPr lang="en-US" dirty="0"/>
            </a:br>
            <a:endParaRPr lang="en-US" dirty="0"/>
          </a:p>
        </p:txBody>
      </p:sp>
    </p:spTree>
    <p:extLst>
      <p:ext uri="{BB962C8B-B14F-4D97-AF65-F5344CB8AC3E}">
        <p14:creationId xmlns:p14="http://schemas.microsoft.com/office/powerpoint/2010/main" val="184580282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59CA25-361D-4BFD-936E-835E2FB2FA3B}"/>
              </a:ext>
            </a:extLst>
          </p:cNvPr>
          <p:cNvSpPr>
            <a:spLocks noGrp="1"/>
          </p:cNvSpPr>
          <p:nvPr>
            <p:ph type="title"/>
          </p:nvPr>
        </p:nvSpPr>
        <p:spPr/>
        <p:txBody>
          <a:bodyPr/>
          <a:lstStyle/>
          <a:p>
            <a:r>
              <a:rPr lang="en-US" sz="4000" dirty="0"/>
              <a:t>Appropriate Clients for ED-PrEP</a:t>
            </a:r>
          </a:p>
        </p:txBody>
      </p:sp>
      <p:sp>
        <p:nvSpPr>
          <p:cNvPr id="4" name="Content Placeholder 3">
            <a:extLst>
              <a:ext uri="{FF2B5EF4-FFF2-40B4-BE49-F238E27FC236}">
                <a16:creationId xmlns:a16="http://schemas.microsoft.com/office/drawing/2014/main" id="{2DA69872-398E-409C-8688-B36BE35369D9}"/>
              </a:ext>
            </a:extLst>
          </p:cNvPr>
          <p:cNvSpPr>
            <a:spLocks noGrp="1"/>
          </p:cNvSpPr>
          <p:nvPr>
            <p:ph sz="quarter" idx="10"/>
          </p:nvPr>
        </p:nvSpPr>
        <p:spPr/>
        <p:txBody>
          <a:bodyPr>
            <a:normAutofit fontScale="92500" lnSpcReduction="20000"/>
          </a:bodyPr>
          <a:lstStyle/>
          <a:p>
            <a:r>
              <a:rPr lang="en-US" dirty="0"/>
              <a:t>ED-PrEP is only recommended for preventing HIV acquisition during sex among people AMAB who do not use estradiol-based exogenous hormones</a:t>
            </a:r>
          </a:p>
          <a:p>
            <a:r>
              <a:rPr lang="en-US" dirty="0"/>
              <a:t>ED-PrEP may be most suitable for these clients who:</a:t>
            </a:r>
          </a:p>
          <a:p>
            <a:pPr marL="742978" lvl="1" indent="-285760">
              <a:buFont typeface="Arial"/>
              <a:buChar char="•"/>
            </a:pPr>
            <a:r>
              <a:rPr lang="en-US" dirty="0"/>
              <a:t>Finds ED-PrEP more convenient </a:t>
            </a:r>
          </a:p>
          <a:p>
            <a:pPr marL="742978" lvl="1" indent="-285760">
              <a:buFont typeface="Arial"/>
              <a:buChar char="•"/>
            </a:pPr>
            <a:r>
              <a:rPr lang="en-US" dirty="0"/>
              <a:t>Have infrequent sex (for example, having sex two days or fewer per week on average)</a:t>
            </a:r>
          </a:p>
          <a:p>
            <a:pPr marL="742978" lvl="1" indent="-285760">
              <a:buFont typeface="Arial"/>
              <a:buChar char="•"/>
            </a:pPr>
            <a:r>
              <a:rPr lang="en-US" dirty="0"/>
              <a:t>Can plan for sex at least two hours in advance, or who can delay sex for at least two hours</a:t>
            </a:r>
          </a:p>
          <a:p>
            <a:pPr marL="442928" indent="-285760">
              <a:buFont typeface="Arial"/>
              <a:buChar char="•"/>
            </a:pPr>
            <a:r>
              <a:rPr lang="en-US" dirty="0"/>
              <a:t>Evidence to support ED-PrEP use among other populations is limited at this time.</a:t>
            </a:r>
          </a:p>
        </p:txBody>
      </p:sp>
    </p:spTree>
    <p:extLst>
      <p:ext uri="{BB962C8B-B14F-4D97-AF65-F5344CB8AC3E}">
        <p14:creationId xmlns:p14="http://schemas.microsoft.com/office/powerpoint/2010/main" val="36502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4554-B7DD-4369-ABC0-EC4619CC0664}"/>
              </a:ext>
            </a:extLst>
          </p:cNvPr>
          <p:cNvSpPr>
            <a:spLocks noGrp="1"/>
          </p:cNvSpPr>
          <p:nvPr>
            <p:ph type="title"/>
          </p:nvPr>
        </p:nvSpPr>
        <p:spPr/>
        <p:txBody>
          <a:bodyPr/>
          <a:lstStyle/>
          <a:p>
            <a:r>
              <a:rPr lang="en-US" dirty="0"/>
              <a:t>A Note on Terminology</a:t>
            </a:r>
          </a:p>
        </p:txBody>
      </p:sp>
      <p:sp>
        <p:nvSpPr>
          <p:cNvPr id="3" name="Content Placeholder 2">
            <a:extLst>
              <a:ext uri="{FF2B5EF4-FFF2-40B4-BE49-F238E27FC236}">
                <a16:creationId xmlns:a16="http://schemas.microsoft.com/office/drawing/2014/main" id="{1FF67072-B791-48AA-BEBD-303C207C0D18}"/>
              </a:ext>
            </a:extLst>
          </p:cNvPr>
          <p:cNvSpPr>
            <a:spLocks noGrp="1"/>
          </p:cNvSpPr>
          <p:nvPr>
            <p:ph idx="1"/>
          </p:nvPr>
        </p:nvSpPr>
        <p:spPr/>
        <p:txBody>
          <a:bodyPr>
            <a:normAutofit lnSpcReduction="10000"/>
          </a:bodyPr>
          <a:lstStyle/>
          <a:p>
            <a:r>
              <a:rPr lang="en-US" sz="2400" dirty="0"/>
              <a:t>Throughout the training, you may hear terms or phrases that are unfamiliar to you. To be more precise and not contribute to the stigmatization of people living with HIV or those who may benefit from HIV prevention products, we have made a few language shifts:</a:t>
            </a:r>
          </a:p>
          <a:p>
            <a:pPr lvl="1"/>
            <a:r>
              <a:rPr lang="en-US" sz="2000" dirty="0"/>
              <a:t>Serodifferent instead of serodiscordant: This change reinforces that while the HIV status of people can be different, it does not put them in discord. It is completely okay for people to have different HIV serostatuses.</a:t>
            </a:r>
          </a:p>
          <a:p>
            <a:pPr lvl="1"/>
            <a:r>
              <a:rPr lang="en-US" sz="2000" dirty="0"/>
              <a:t>Removing the term “risk” and “risky”: The terms have many different definitions and may stigmatize certain behaviors, impose labels on clients, or stigmatize living with HIV itself. </a:t>
            </a:r>
          </a:p>
          <a:p>
            <a:r>
              <a:rPr lang="en-US" sz="2400" dirty="0"/>
              <a:t>It’s vital that clients be able to talk to providers free of judgment so providers can better serve them.</a:t>
            </a:r>
          </a:p>
          <a:p>
            <a:r>
              <a:rPr lang="en-US" sz="2400" dirty="0"/>
              <a:t>Using new terms is tough, and it’s okay to make mistakes. Feel free to try out some of these new terms during the next couple of days. </a:t>
            </a:r>
          </a:p>
        </p:txBody>
      </p:sp>
    </p:spTree>
    <p:extLst>
      <p:ext uri="{BB962C8B-B14F-4D97-AF65-F5344CB8AC3E}">
        <p14:creationId xmlns:p14="http://schemas.microsoft.com/office/powerpoint/2010/main" val="36796280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i="0" dirty="0">
                <a:solidFill>
                  <a:srgbClr val="000000"/>
                </a:solidFill>
                <a:effectLst/>
              </a:rPr>
              <a:t>ED-PrEP is recommended for preventing HIV acquisition for </a:t>
            </a:r>
            <a:r>
              <a:rPr lang="en-US" b="1" dirty="0">
                <a:solidFill>
                  <a:srgbClr val="000000"/>
                </a:solidFill>
              </a:rPr>
              <a:t>people AMAB who don’t use estradiol-based exogenous hormones </a:t>
            </a:r>
            <a:r>
              <a:rPr lang="en-US" b="1" i="0" dirty="0">
                <a:solidFill>
                  <a:srgbClr val="000000"/>
                </a:solidFill>
                <a:effectLst/>
              </a:rPr>
              <a:t>during which of the following behaviors?  </a:t>
            </a:r>
          </a:p>
          <a:p>
            <a:pPr marL="0" indent="0">
              <a:buNone/>
            </a:pPr>
            <a:endParaRPr lang="en-US" sz="1401" b="1" dirty="0">
              <a:solidFill>
                <a:srgbClr val="000000"/>
              </a:solidFill>
            </a:endParaRPr>
          </a:p>
          <a:p>
            <a:pPr marL="342913" indent="-342913">
              <a:buFont typeface="+mj-lt"/>
              <a:buAutoNum type="alphaLcParenR"/>
            </a:pPr>
            <a:r>
              <a:rPr lang="en-US" i="0" dirty="0">
                <a:effectLst/>
              </a:rPr>
              <a:t>Sex</a:t>
            </a:r>
            <a:r>
              <a:rPr lang="en-US" dirty="0"/>
              <a:t> </a:t>
            </a:r>
            <a:endParaRPr lang="en-US" i="0" dirty="0">
              <a:effectLst/>
              <a:cs typeface="Calibri"/>
            </a:endParaRPr>
          </a:p>
          <a:p>
            <a:pPr marL="342913" indent="-342913">
              <a:buFont typeface="+mj-lt"/>
              <a:buAutoNum type="alphaLcParenR"/>
            </a:pPr>
            <a:r>
              <a:rPr lang="en-US" i="0" dirty="0">
                <a:effectLst/>
              </a:rPr>
              <a:t>Sharing equipment while injecting drugs </a:t>
            </a:r>
            <a:endParaRPr lang="en-US" i="0" dirty="0">
              <a:effectLst/>
              <a:cs typeface="Calibri"/>
            </a:endParaRPr>
          </a:p>
          <a:p>
            <a:pPr marL="342913" indent="-342913">
              <a:buFont typeface="+mj-lt"/>
              <a:buAutoNum type="alphaLcParenR"/>
            </a:pPr>
            <a:r>
              <a:rPr lang="en-US" i="0" dirty="0">
                <a:effectLst/>
              </a:rPr>
              <a:t>All of the above </a:t>
            </a:r>
            <a:endParaRPr lang="en-US" i="0" dirty="0">
              <a:effectLst/>
              <a:cs typeface="Calibri"/>
            </a:endParaRPr>
          </a:p>
        </p:txBody>
      </p:sp>
    </p:spTree>
    <p:extLst>
      <p:ext uri="{BB962C8B-B14F-4D97-AF65-F5344CB8AC3E}">
        <p14:creationId xmlns:p14="http://schemas.microsoft.com/office/powerpoint/2010/main" val="241575091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r>
              <a:rPr lang="en-US" sz="3600" dirty="0">
                <a:cs typeface="Calibri"/>
              </a:rPr>
              <a:t>–</a:t>
            </a:r>
            <a:r>
              <a:rPr lang="en-US" sz="3600" dirty="0"/>
              <a:t> </a:t>
            </a:r>
            <a:r>
              <a:rPr lang="en-US" sz="3600" u="sng" dirty="0"/>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i="0" dirty="0">
                <a:solidFill>
                  <a:srgbClr val="000000"/>
                </a:solidFill>
                <a:effectLst/>
              </a:rPr>
              <a:t>ED-PrEP is recommended for preventing HIV acquisition for </a:t>
            </a:r>
            <a:r>
              <a:rPr lang="en-US" b="1" dirty="0">
                <a:solidFill>
                  <a:srgbClr val="000000"/>
                </a:solidFill>
              </a:rPr>
              <a:t>people AMAB who don’t use estradiol-based exogenous hormones </a:t>
            </a:r>
            <a:r>
              <a:rPr lang="en-US" b="1" i="0" dirty="0">
                <a:solidFill>
                  <a:srgbClr val="000000"/>
                </a:solidFill>
                <a:effectLst/>
              </a:rPr>
              <a:t>during which of the following behaviors?  </a:t>
            </a:r>
          </a:p>
          <a:p>
            <a:pPr marL="342913" indent="-342913">
              <a:buFont typeface="+mj-lt"/>
              <a:buAutoNum type="alphaLcParenR"/>
            </a:pPr>
            <a:r>
              <a:rPr lang="en-US" i="0" u="sng" dirty="0">
                <a:effectLst/>
              </a:rPr>
              <a:t>Sex </a:t>
            </a:r>
          </a:p>
          <a:p>
            <a:pPr marL="342913" indent="-342913">
              <a:buFont typeface="+mj-lt"/>
              <a:buAutoNum type="alphaLcParenR"/>
            </a:pPr>
            <a:r>
              <a:rPr lang="en-US" i="0" dirty="0">
                <a:effectLst/>
              </a:rPr>
              <a:t>Sharing equipment while injecting drugs </a:t>
            </a:r>
          </a:p>
          <a:p>
            <a:pPr marL="342913" indent="-342913">
              <a:buFont typeface="+mj-lt"/>
              <a:buAutoNum type="alphaLcParenR"/>
            </a:pPr>
            <a:r>
              <a:rPr lang="en-US" i="0" dirty="0">
                <a:effectLst/>
              </a:rPr>
              <a:t>All of the above </a:t>
            </a:r>
          </a:p>
        </p:txBody>
      </p:sp>
      <p:sp>
        <p:nvSpPr>
          <p:cNvPr id="4" name="Content Placeholder 2">
            <a:extLst>
              <a:ext uri="{FF2B5EF4-FFF2-40B4-BE49-F238E27FC236}">
                <a16:creationId xmlns:a16="http://schemas.microsoft.com/office/drawing/2014/main" id="{483BCA82-EF4D-466E-AB0B-5E46B6B3DA1D}"/>
              </a:ext>
            </a:extLst>
          </p:cNvPr>
          <p:cNvSpPr txBox="1">
            <a:spLocks/>
          </p:cNvSpPr>
          <p:nvPr/>
        </p:nvSpPr>
        <p:spPr bwMode="auto">
          <a:xfrm>
            <a:off x="1148933" y="5270499"/>
            <a:ext cx="10433470" cy="1019090"/>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ED-PrEP is only recommended for preventing HIV acquisition during sex for people AMAB who don’t use estradiol-based exogenous hormones. </a:t>
            </a:r>
          </a:p>
        </p:txBody>
      </p:sp>
    </p:spTree>
    <p:extLst>
      <p:ext uri="{BB962C8B-B14F-4D97-AF65-F5344CB8AC3E}">
        <p14:creationId xmlns:p14="http://schemas.microsoft.com/office/powerpoint/2010/main" val="386155623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2146-2903-4515-94DE-49F500C941FC}"/>
              </a:ext>
            </a:extLst>
          </p:cNvPr>
          <p:cNvSpPr>
            <a:spLocks noGrp="1"/>
          </p:cNvSpPr>
          <p:nvPr>
            <p:ph type="title"/>
          </p:nvPr>
        </p:nvSpPr>
        <p:spPr/>
        <p:txBody>
          <a:bodyPr/>
          <a:lstStyle/>
          <a:p>
            <a:r>
              <a:rPr lang="en-US" sz="3600" dirty="0"/>
              <a:t>Dosing Scenario 1 – Sex One Time</a:t>
            </a:r>
          </a:p>
        </p:txBody>
      </p:sp>
      <p:sp>
        <p:nvSpPr>
          <p:cNvPr id="3" name="Content Placeholder 2">
            <a:extLst>
              <a:ext uri="{FF2B5EF4-FFF2-40B4-BE49-F238E27FC236}">
                <a16:creationId xmlns:a16="http://schemas.microsoft.com/office/drawing/2014/main" id="{11C14C3E-46AB-49BC-9831-15E345506ADE}"/>
              </a:ext>
            </a:extLst>
          </p:cNvPr>
          <p:cNvSpPr>
            <a:spLocks noGrp="1"/>
          </p:cNvSpPr>
          <p:nvPr>
            <p:ph sz="quarter" idx="10"/>
          </p:nvPr>
        </p:nvSpPr>
        <p:spPr/>
        <p:txBody>
          <a:bodyPr>
            <a:normAutofit/>
          </a:bodyPr>
          <a:lstStyle/>
          <a:p>
            <a:pPr marL="0" indent="0">
              <a:buNone/>
            </a:pPr>
            <a:r>
              <a:rPr lang="en-US" kern="0" dirty="0">
                <a:solidFill>
                  <a:srgbClr val="000000"/>
                </a:solidFill>
                <a:cs typeface="Arial"/>
                <a:sym typeface="Arial"/>
              </a:rPr>
              <a:t>On Friday night, John plans to invite a guy he met on Grindr over to his place and to have anal sex. He takes two pills (the loading dose) of PrEP at 9 a.m. Friday and has sex at 11 p.m. Friday. He takes a third pill at 9 a.m. Saturday and a fourth at 9 a.m. Sunday.</a:t>
            </a:r>
          </a:p>
          <a:p>
            <a:endParaRPr lang="en-US" dirty="0"/>
          </a:p>
        </p:txBody>
      </p:sp>
      <p:grpSp>
        <p:nvGrpSpPr>
          <p:cNvPr id="7" name="Group 6">
            <a:extLst>
              <a:ext uri="{FF2B5EF4-FFF2-40B4-BE49-F238E27FC236}">
                <a16:creationId xmlns:a16="http://schemas.microsoft.com/office/drawing/2014/main" id="{787CEE47-978C-6547-842F-9F1CD7ECDC27}"/>
              </a:ext>
            </a:extLst>
          </p:cNvPr>
          <p:cNvGrpSpPr/>
          <p:nvPr/>
        </p:nvGrpSpPr>
        <p:grpSpPr>
          <a:xfrm>
            <a:off x="1148930" y="3314699"/>
            <a:ext cx="5698510" cy="3543300"/>
            <a:chOff x="365289" y="2696067"/>
            <a:chExt cx="5608947" cy="4093589"/>
          </a:xfrm>
        </p:grpSpPr>
        <p:graphicFrame>
          <p:nvGraphicFramePr>
            <p:cNvPr id="6" name="Diagram 6">
              <a:extLst>
                <a:ext uri="{FF2B5EF4-FFF2-40B4-BE49-F238E27FC236}">
                  <a16:creationId xmlns:a16="http://schemas.microsoft.com/office/drawing/2014/main" id="{138D38CF-6DB2-44AC-9A6F-BC05A369111A}"/>
                </a:ext>
              </a:extLst>
            </p:cNvPr>
            <p:cNvGraphicFramePr/>
            <p:nvPr/>
          </p:nvGraphicFramePr>
          <p:xfrm>
            <a:off x="365289" y="2696067"/>
            <a:ext cx="5608947" cy="409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0" name="Graphic 339" descr="Winking face with no fill">
              <a:extLst>
                <a:ext uri="{FF2B5EF4-FFF2-40B4-BE49-F238E27FC236}">
                  <a16:creationId xmlns:a16="http://schemas.microsoft.com/office/drawing/2014/main" id="{BF23F9DE-DC98-437F-B3F3-D29BD1E00D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7392" y="3431357"/>
              <a:ext cx="457200" cy="457200"/>
            </a:xfrm>
            <a:prstGeom prst="rect">
              <a:avLst/>
            </a:prstGeom>
          </p:spPr>
        </p:pic>
        <p:sp>
          <p:nvSpPr>
            <p:cNvPr id="342" name="Rounded Rectangle 7">
              <a:extLst>
                <a:ext uri="{FF2B5EF4-FFF2-40B4-BE49-F238E27FC236}">
                  <a16:creationId xmlns:a16="http://schemas.microsoft.com/office/drawing/2014/main" id="{E41DB60B-1BBD-4306-8CB8-7DDBC551DB72}"/>
                </a:ext>
              </a:extLst>
            </p:cNvPr>
            <p:cNvSpPr/>
            <p:nvPr/>
          </p:nvSpPr>
          <p:spPr>
            <a:xfrm>
              <a:off x="676250" y="5404326"/>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44" name="Rounded Rectangle 7">
              <a:extLst>
                <a:ext uri="{FF2B5EF4-FFF2-40B4-BE49-F238E27FC236}">
                  <a16:creationId xmlns:a16="http://schemas.microsoft.com/office/drawing/2014/main" id="{9F6BD848-DDA9-4E21-985D-E8D60385F576}"/>
                </a:ext>
              </a:extLst>
            </p:cNvPr>
            <p:cNvSpPr/>
            <p:nvPr/>
          </p:nvSpPr>
          <p:spPr>
            <a:xfrm>
              <a:off x="675465" y="5674560"/>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46" name="Rounded Rectangle 7">
              <a:extLst>
                <a:ext uri="{FF2B5EF4-FFF2-40B4-BE49-F238E27FC236}">
                  <a16:creationId xmlns:a16="http://schemas.microsoft.com/office/drawing/2014/main" id="{CCABDE5A-E679-40CD-A2BB-D355B93D5EA8}"/>
                </a:ext>
              </a:extLst>
            </p:cNvPr>
            <p:cNvSpPr/>
            <p:nvPr/>
          </p:nvSpPr>
          <p:spPr>
            <a:xfrm>
              <a:off x="1469741" y="5411394"/>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48" name="Rounded Rectangle 7">
              <a:extLst>
                <a:ext uri="{FF2B5EF4-FFF2-40B4-BE49-F238E27FC236}">
                  <a16:creationId xmlns:a16="http://schemas.microsoft.com/office/drawing/2014/main" id="{A1AED011-66AF-4987-B82F-E1E63A455747}"/>
                </a:ext>
              </a:extLst>
            </p:cNvPr>
            <p:cNvSpPr/>
            <p:nvPr/>
          </p:nvSpPr>
          <p:spPr>
            <a:xfrm>
              <a:off x="2268662" y="5401660"/>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15" name="TextBox 14">
              <a:extLst>
                <a:ext uri="{FF2B5EF4-FFF2-40B4-BE49-F238E27FC236}">
                  <a16:creationId xmlns:a16="http://schemas.microsoft.com/office/drawing/2014/main" id="{BA58806B-A89E-4F6A-ACE2-5303D225338A}"/>
                </a:ext>
              </a:extLst>
            </p:cNvPr>
            <p:cNvSpPr txBox="1"/>
            <p:nvPr/>
          </p:nvSpPr>
          <p:spPr>
            <a:xfrm>
              <a:off x="504796" y="4327839"/>
              <a:ext cx="633954" cy="302241"/>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11PM</a:t>
              </a:r>
            </a:p>
          </p:txBody>
        </p:sp>
        <p:sp>
          <p:nvSpPr>
            <p:cNvPr id="21" name="TextBox 20">
              <a:extLst>
                <a:ext uri="{FF2B5EF4-FFF2-40B4-BE49-F238E27FC236}">
                  <a16:creationId xmlns:a16="http://schemas.microsoft.com/office/drawing/2014/main" id="{83476291-F687-4ACB-B618-32A38FD07CA9}"/>
                </a:ext>
              </a:extLst>
            </p:cNvPr>
            <p:cNvSpPr txBox="1"/>
            <p:nvPr/>
          </p:nvSpPr>
          <p:spPr>
            <a:xfrm>
              <a:off x="2175234" y="4909008"/>
              <a:ext cx="633954" cy="302241"/>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sp>
          <p:nvSpPr>
            <p:cNvPr id="22" name="TextBox 21">
              <a:extLst>
                <a:ext uri="{FF2B5EF4-FFF2-40B4-BE49-F238E27FC236}">
                  <a16:creationId xmlns:a16="http://schemas.microsoft.com/office/drawing/2014/main" id="{A1E3D601-5BD9-48C0-9397-A7C88FB9AF3F}"/>
                </a:ext>
              </a:extLst>
            </p:cNvPr>
            <p:cNvSpPr txBox="1"/>
            <p:nvPr/>
          </p:nvSpPr>
          <p:spPr>
            <a:xfrm>
              <a:off x="1385739" y="4909008"/>
              <a:ext cx="633954" cy="302241"/>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sp>
          <p:nvSpPr>
            <p:cNvPr id="23" name="TextBox 22">
              <a:extLst>
                <a:ext uri="{FF2B5EF4-FFF2-40B4-BE49-F238E27FC236}">
                  <a16:creationId xmlns:a16="http://schemas.microsoft.com/office/drawing/2014/main" id="{7AD6D363-71B2-4122-A2BA-E728A9C66FDC}"/>
                </a:ext>
              </a:extLst>
            </p:cNvPr>
            <p:cNvSpPr txBox="1"/>
            <p:nvPr/>
          </p:nvSpPr>
          <p:spPr>
            <a:xfrm>
              <a:off x="584461" y="4909008"/>
              <a:ext cx="633954" cy="302241"/>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16" name="Straight Arrow Connector 15">
              <a:extLst>
                <a:ext uri="{FF2B5EF4-FFF2-40B4-BE49-F238E27FC236}">
                  <a16:creationId xmlns:a16="http://schemas.microsoft.com/office/drawing/2014/main" id="{3086D547-C2DC-44EB-A997-0D3C420FB6E0}"/>
                </a:ext>
              </a:extLst>
            </p:cNvPr>
            <p:cNvCxnSpPr/>
            <p:nvPr/>
          </p:nvCxnSpPr>
          <p:spPr>
            <a:xfrm flipH="1">
              <a:off x="787138" y="3961614"/>
              <a:ext cx="4713" cy="348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9F3CB5-D565-42B2-8F34-71D5A82FEE6A}"/>
                </a:ext>
              </a:extLst>
            </p:cNvPr>
            <p:cNvCxnSpPr>
              <a:cxnSpLocks/>
            </p:cNvCxnSpPr>
            <p:nvPr/>
          </p:nvCxnSpPr>
          <p:spPr>
            <a:xfrm flipH="1" flipV="1">
              <a:off x="805992" y="5112224"/>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641B4EA-CAC8-498A-A7D8-E97E4B2E1728}"/>
                </a:ext>
              </a:extLst>
            </p:cNvPr>
            <p:cNvCxnSpPr>
              <a:cxnSpLocks/>
            </p:cNvCxnSpPr>
            <p:nvPr/>
          </p:nvCxnSpPr>
          <p:spPr>
            <a:xfrm flipH="1" flipV="1">
              <a:off x="2403834" y="5120268"/>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7E57908-EB87-440F-A4E2-57A525884F07}"/>
                </a:ext>
              </a:extLst>
            </p:cNvPr>
            <p:cNvCxnSpPr>
              <a:cxnSpLocks/>
            </p:cNvCxnSpPr>
            <p:nvPr/>
          </p:nvCxnSpPr>
          <p:spPr>
            <a:xfrm flipH="1" flipV="1">
              <a:off x="1604913" y="5111971"/>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FF55F8CA-BFD0-6946-8726-05D698C5263B}"/>
              </a:ext>
            </a:extLst>
          </p:cNvPr>
          <p:cNvSpPr txBox="1"/>
          <p:nvPr/>
        </p:nvSpPr>
        <p:spPr>
          <a:xfrm>
            <a:off x="6166548" y="5674780"/>
            <a:ext cx="681597" cy="338554"/>
          </a:xfrm>
          <a:prstGeom prst="rect">
            <a:avLst/>
          </a:prstGeom>
          <a:noFill/>
        </p:spPr>
        <p:txBody>
          <a:bodyPr wrap="none" rtlCol="0" anchor="ctr">
            <a:spAutoFit/>
          </a:bodyPr>
          <a:lstStyle/>
          <a:p>
            <a:pPr defTabSz="914435">
              <a:buClr>
                <a:srgbClr val="000000"/>
              </a:buClr>
              <a:defRPr/>
            </a:pPr>
            <a:r>
              <a:rPr lang="en-US" sz="1600" kern="0" dirty="0">
                <a:solidFill>
                  <a:srgbClr val="000000"/>
                </a:solidFill>
                <a:latin typeface="Arial"/>
                <a:cs typeface="Arial"/>
                <a:sym typeface="Arial"/>
              </a:rPr>
              <a:t>= sex</a:t>
            </a:r>
          </a:p>
        </p:txBody>
      </p:sp>
      <p:sp>
        <p:nvSpPr>
          <p:cNvPr id="30" name="Rectangle: Rounded Corners 29">
            <a:extLst>
              <a:ext uri="{FF2B5EF4-FFF2-40B4-BE49-F238E27FC236}">
                <a16:creationId xmlns:a16="http://schemas.microsoft.com/office/drawing/2014/main" id="{CB428120-B865-4972-8920-C80B4879D997}"/>
              </a:ext>
            </a:extLst>
          </p:cNvPr>
          <p:cNvSpPr/>
          <p:nvPr/>
        </p:nvSpPr>
        <p:spPr>
          <a:xfrm>
            <a:off x="7745689" y="3657602"/>
            <a:ext cx="3991570" cy="2449627"/>
          </a:xfrm>
          <a:prstGeom prst="roundRect">
            <a:avLst/>
          </a:prstGeom>
          <a:solidFill>
            <a:schemeClr val="accent4">
              <a:lumMod val="75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defTabSz="914435">
              <a:buClr>
                <a:srgbClr val="000000"/>
              </a:buClr>
              <a:defRPr/>
            </a:pPr>
            <a:r>
              <a:rPr lang="en-US" sz="2400" kern="0" dirty="0">
                <a:solidFill>
                  <a:srgbClr val="FFFFFF"/>
                </a:solidFill>
                <a:latin typeface="Arial"/>
                <a:ea typeface="+mn-lt"/>
                <a:cs typeface="Arial"/>
                <a:sym typeface="Arial"/>
              </a:rPr>
              <a:t>Note: </a:t>
            </a:r>
          </a:p>
          <a:p>
            <a:pPr defTabSz="914435">
              <a:buClr>
                <a:srgbClr val="000000"/>
              </a:buClr>
              <a:defRPr/>
            </a:pPr>
            <a:endParaRPr lang="en-US" sz="2400" kern="0" dirty="0">
              <a:solidFill>
                <a:srgbClr val="FFFFFF"/>
              </a:solidFill>
              <a:latin typeface="Arial"/>
              <a:ea typeface="+mn-lt"/>
              <a:cs typeface="Arial"/>
              <a:sym typeface="Arial"/>
            </a:endParaRPr>
          </a:p>
          <a:p>
            <a:pPr defTabSz="914435">
              <a:buClr>
                <a:srgbClr val="000000"/>
              </a:buClr>
              <a:defRPr/>
            </a:pPr>
            <a:r>
              <a:rPr lang="en-US" sz="2400" kern="0" dirty="0">
                <a:solidFill>
                  <a:srgbClr val="FFFFFF"/>
                </a:solidFill>
                <a:latin typeface="Arial"/>
                <a:ea typeface="+mn-lt"/>
                <a:cs typeface="Arial"/>
                <a:sym typeface="Arial"/>
              </a:rPr>
              <a:t>ED-PrEP users should take two pills two to 24 hours before having sex and take one pill each day for the two days following sex</a:t>
            </a:r>
          </a:p>
        </p:txBody>
      </p:sp>
      <p:pic>
        <p:nvPicPr>
          <p:cNvPr id="31" name="Graphic 30" descr="Winking face with no fill">
            <a:extLst>
              <a:ext uri="{FF2B5EF4-FFF2-40B4-BE49-F238E27FC236}">
                <a16:creationId xmlns:a16="http://schemas.microsoft.com/office/drawing/2014/main" id="{85B97DC7-3100-47D1-9E19-C060AE7DF4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66482" y="5648911"/>
            <a:ext cx="464501" cy="395740"/>
          </a:xfrm>
          <a:prstGeom prst="rect">
            <a:avLst/>
          </a:prstGeom>
        </p:spPr>
      </p:pic>
    </p:spTree>
    <p:extLst>
      <p:ext uri="{BB962C8B-B14F-4D97-AF65-F5344CB8AC3E}">
        <p14:creationId xmlns:p14="http://schemas.microsoft.com/office/powerpoint/2010/main" val="141292905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i="0" dirty="0">
                <a:solidFill>
                  <a:srgbClr val="000000"/>
                </a:solidFill>
                <a:effectLst/>
              </a:rPr>
              <a:t>How many hours before sex should ED-PrEP users take the loading dose of oral PrEP when using ED-PrEP? </a:t>
            </a:r>
          </a:p>
          <a:p>
            <a:pPr marL="514369" indent="-514369">
              <a:buFont typeface="+mj-lt"/>
              <a:buAutoNum type="alphaLcParenR"/>
            </a:pPr>
            <a:r>
              <a:rPr lang="en-US" dirty="0"/>
              <a:t>One</a:t>
            </a:r>
            <a:r>
              <a:rPr lang="en-US" i="0" dirty="0">
                <a:effectLst/>
              </a:rPr>
              <a:t> hour </a:t>
            </a:r>
          </a:p>
          <a:p>
            <a:pPr marL="514369" indent="-514369">
              <a:buFont typeface="+mj-lt"/>
              <a:buAutoNum type="alphaLcParenR"/>
            </a:pPr>
            <a:r>
              <a:rPr lang="en-US" i="0" dirty="0">
                <a:effectLst/>
              </a:rPr>
              <a:t>Two to 24 hours </a:t>
            </a:r>
          </a:p>
          <a:p>
            <a:pPr marL="514369" indent="-514369">
              <a:buFont typeface="+mj-lt"/>
              <a:buAutoNum type="alphaLcParenR"/>
            </a:pPr>
            <a:r>
              <a:rPr lang="en-US" i="0" dirty="0">
                <a:effectLst/>
              </a:rPr>
              <a:t>48 hours </a:t>
            </a:r>
          </a:p>
          <a:p>
            <a:pPr marL="514369" indent="-514369">
              <a:buFont typeface="+mj-lt"/>
              <a:buAutoNum type="alphaLcParenR"/>
            </a:pPr>
            <a:r>
              <a:rPr lang="en-US" i="0" dirty="0">
                <a:effectLst/>
              </a:rPr>
              <a:t>72 hours </a:t>
            </a:r>
          </a:p>
        </p:txBody>
      </p:sp>
    </p:spTree>
    <p:extLst>
      <p:ext uri="{BB962C8B-B14F-4D97-AF65-F5344CB8AC3E}">
        <p14:creationId xmlns:p14="http://schemas.microsoft.com/office/powerpoint/2010/main" val="285006291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r>
              <a:rPr lang="en-US" sz="3600" dirty="0">
                <a:cs typeface="Calibri"/>
              </a:rPr>
              <a:t>–</a:t>
            </a:r>
            <a:r>
              <a:rPr lang="en-US" sz="3600" dirty="0"/>
              <a:t> </a:t>
            </a:r>
            <a:r>
              <a:rPr lang="en-US" sz="3600" u="sng" dirty="0"/>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i="0" dirty="0">
                <a:solidFill>
                  <a:srgbClr val="000000"/>
                </a:solidFill>
                <a:effectLst/>
              </a:rPr>
              <a:t>How many hours before sex should </a:t>
            </a:r>
            <a:r>
              <a:rPr lang="en-US" b="1" dirty="0">
                <a:solidFill>
                  <a:srgbClr val="000000"/>
                </a:solidFill>
              </a:rPr>
              <a:t>ED-PrEP users</a:t>
            </a:r>
            <a:r>
              <a:rPr lang="en-US" b="1" i="0" dirty="0">
                <a:solidFill>
                  <a:srgbClr val="000000"/>
                </a:solidFill>
                <a:effectLst/>
              </a:rPr>
              <a:t> take the loading dose of oral PrEP when using ED-PrEP? </a:t>
            </a:r>
          </a:p>
          <a:p>
            <a:pPr marL="514369" indent="-514369">
              <a:buFont typeface="+mj-lt"/>
              <a:buAutoNum type="alphaLcParenR"/>
            </a:pPr>
            <a:r>
              <a:rPr lang="en-US" dirty="0"/>
              <a:t>One</a:t>
            </a:r>
            <a:r>
              <a:rPr lang="en-US" i="0" dirty="0">
                <a:effectLst/>
              </a:rPr>
              <a:t> hour </a:t>
            </a:r>
          </a:p>
          <a:p>
            <a:pPr marL="514369" indent="-514369">
              <a:buFont typeface="+mj-lt"/>
              <a:buAutoNum type="alphaLcParenR"/>
            </a:pPr>
            <a:r>
              <a:rPr lang="en-US" u="sng" dirty="0"/>
              <a:t>Two to 24</a:t>
            </a:r>
            <a:r>
              <a:rPr lang="en-US" i="0" u="sng" dirty="0">
                <a:effectLst/>
              </a:rPr>
              <a:t> hours</a:t>
            </a:r>
          </a:p>
          <a:p>
            <a:pPr marL="514369" indent="-514369">
              <a:buFont typeface="+mj-lt"/>
              <a:buAutoNum type="alphaLcParenR"/>
            </a:pPr>
            <a:r>
              <a:rPr lang="en-US" i="0" dirty="0">
                <a:effectLst/>
              </a:rPr>
              <a:t>48 hours </a:t>
            </a:r>
          </a:p>
          <a:p>
            <a:pPr marL="514369" indent="-514369">
              <a:buFont typeface="+mj-lt"/>
              <a:buAutoNum type="alphaLcParenR"/>
            </a:pPr>
            <a:r>
              <a:rPr lang="en-US" i="0" dirty="0">
                <a:effectLst/>
              </a:rPr>
              <a:t>72 hours </a:t>
            </a:r>
          </a:p>
        </p:txBody>
      </p:sp>
      <p:sp>
        <p:nvSpPr>
          <p:cNvPr id="4" name="Content Placeholder 2">
            <a:extLst>
              <a:ext uri="{FF2B5EF4-FFF2-40B4-BE49-F238E27FC236}">
                <a16:creationId xmlns:a16="http://schemas.microsoft.com/office/drawing/2014/main" id="{457DFE8B-C1C5-4A8B-A0A0-02239CBE1D20}"/>
              </a:ext>
            </a:extLst>
          </p:cNvPr>
          <p:cNvSpPr txBox="1">
            <a:spLocks/>
          </p:cNvSpPr>
          <p:nvPr/>
        </p:nvSpPr>
        <p:spPr bwMode="auto">
          <a:xfrm>
            <a:off x="1148933" y="5270501"/>
            <a:ext cx="10433470" cy="80111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To use oral PrEP effectively on an ED regimen, users must be sure to take the loading dose at least two hours before having sex and as many as 24 hours before sex. </a:t>
            </a:r>
          </a:p>
        </p:txBody>
      </p:sp>
    </p:spTree>
    <p:extLst>
      <p:ext uri="{BB962C8B-B14F-4D97-AF65-F5344CB8AC3E}">
        <p14:creationId xmlns:p14="http://schemas.microsoft.com/office/powerpoint/2010/main" val="248576397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3D3CA-4F60-4577-A48E-AF9277FC1E58}"/>
              </a:ext>
            </a:extLst>
          </p:cNvPr>
          <p:cNvSpPr>
            <a:spLocks noGrp="1"/>
          </p:cNvSpPr>
          <p:nvPr>
            <p:ph type="title"/>
          </p:nvPr>
        </p:nvSpPr>
        <p:spPr/>
        <p:txBody>
          <a:bodyPr>
            <a:noAutofit/>
          </a:bodyPr>
          <a:lstStyle/>
          <a:p>
            <a:r>
              <a:rPr lang="en-US" sz="3600" dirty="0"/>
              <a:t>Dosing Scenario 2 – Sex on Multiple Consecutive Days</a:t>
            </a:r>
          </a:p>
        </p:txBody>
      </p:sp>
      <p:sp>
        <p:nvSpPr>
          <p:cNvPr id="2" name="Content Placeholder 1">
            <a:extLst>
              <a:ext uri="{FF2B5EF4-FFF2-40B4-BE49-F238E27FC236}">
                <a16:creationId xmlns:a16="http://schemas.microsoft.com/office/drawing/2014/main" id="{26227E9F-C8A0-4465-9BEF-690CDF9D2763}"/>
              </a:ext>
            </a:extLst>
          </p:cNvPr>
          <p:cNvSpPr>
            <a:spLocks noGrp="1"/>
          </p:cNvSpPr>
          <p:nvPr>
            <p:ph sz="quarter" idx="10"/>
          </p:nvPr>
        </p:nvSpPr>
        <p:spPr>
          <a:xfrm>
            <a:off x="1148933" y="1587502"/>
            <a:ext cx="10433470" cy="2007202"/>
          </a:xfrm>
        </p:spPr>
        <p:txBody>
          <a:bodyPr>
            <a:normAutofit fontScale="77500" lnSpcReduction="20000"/>
          </a:bodyPr>
          <a:lstStyle/>
          <a:p>
            <a:pPr marL="0" indent="0">
              <a:buNone/>
            </a:pPr>
            <a:r>
              <a:rPr lang="en-US" kern="0" dirty="0">
                <a:solidFill>
                  <a:srgbClr val="000000"/>
                </a:solidFill>
                <a:cs typeface="Arial"/>
                <a:sym typeface="Arial"/>
              </a:rPr>
              <a:t>Mark’s wife is going to away to visit her family on Friday and coming back on Sunday night. Mark sometimes has sex with another woman, who he is planning to hang out with on Friday and Saturday night. Mark takes two pills (the loading dose) on Friday morning. He has sex Friday night and takes one pill on Saturday morning. Saturday night he has sex again and then again early Sunday morning. Mark takes one pill of PrEP on Sunday, Monday, and Tuesday mornings at 9 a.m.</a:t>
            </a:r>
          </a:p>
          <a:p>
            <a:endParaRPr lang="en-US" dirty="0"/>
          </a:p>
        </p:txBody>
      </p:sp>
      <p:graphicFrame>
        <p:nvGraphicFramePr>
          <p:cNvPr id="7" name="Diagram 7">
            <a:extLst>
              <a:ext uri="{FF2B5EF4-FFF2-40B4-BE49-F238E27FC236}">
                <a16:creationId xmlns:a16="http://schemas.microsoft.com/office/drawing/2014/main" id="{E7C1C129-49E8-4C0B-9358-E520AD3A1A8E}"/>
              </a:ext>
            </a:extLst>
          </p:cNvPr>
          <p:cNvGraphicFramePr/>
          <p:nvPr>
            <p:extLst>
              <p:ext uri="{D42A27DB-BD31-4B8C-83A1-F6EECF244321}">
                <p14:modId xmlns:p14="http://schemas.microsoft.com/office/powerpoint/2010/main" val="4161115870"/>
              </p:ext>
            </p:extLst>
          </p:nvPr>
        </p:nvGraphicFramePr>
        <p:xfrm>
          <a:off x="1148928" y="2539132"/>
          <a:ext cx="5432196" cy="5036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Graphic 35" descr="Winking face with no fill">
            <a:extLst>
              <a:ext uri="{FF2B5EF4-FFF2-40B4-BE49-F238E27FC236}">
                <a16:creationId xmlns:a16="http://schemas.microsoft.com/office/drawing/2014/main" id="{2E503E72-7587-447F-905A-7F856A5FFD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2116" y="3745762"/>
            <a:ext cx="457200" cy="457200"/>
          </a:xfrm>
          <a:prstGeom prst="rect">
            <a:avLst/>
          </a:prstGeom>
        </p:spPr>
      </p:pic>
      <p:sp>
        <p:nvSpPr>
          <p:cNvPr id="51" name="TextBox 50">
            <a:extLst>
              <a:ext uri="{FF2B5EF4-FFF2-40B4-BE49-F238E27FC236}">
                <a16:creationId xmlns:a16="http://schemas.microsoft.com/office/drawing/2014/main" id="{41E72F50-75C7-4F35-8BC2-308F6506EBAD}"/>
              </a:ext>
            </a:extLst>
          </p:cNvPr>
          <p:cNvSpPr txBox="1"/>
          <p:nvPr/>
        </p:nvSpPr>
        <p:spPr>
          <a:xfrm>
            <a:off x="1262052" y="4693155"/>
            <a:ext cx="633954"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11PM</a:t>
            </a:r>
          </a:p>
        </p:txBody>
      </p:sp>
      <p:sp>
        <p:nvSpPr>
          <p:cNvPr id="52" name="TextBox 51">
            <a:extLst>
              <a:ext uri="{FF2B5EF4-FFF2-40B4-BE49-F238E27FC236}">
                <a16:creationId xmlns:a16="http://schemas.microsoft.com/office/drawing/2014/main" id="{63BF5C29-C00C-4CE3-A8FF-D7E0DCE2E24E}"/>
              </a:ext>
            </a:extLst>
          </p:cNvPr>
          <p:cNvSpPr txBox="1"/>
          <p:nvPr/>
        </p:nvSpPr>
        <p:spPr>
          <a:xfrm>
            <a:off x="1296839" y="5223411"/>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53" name="Straight Arrow Connector 52">
            <a:extLst>
              <a:ext uri="{FF2B5EF4-FFF2-40B4-BE49-F238E27FC236}">
                <a16:creationId xmlns:a16="http://schemas.microsoft.com/office/drawing/2014/main" id="{CDD4499D-7528-462E-BCF7-BB31B289CC82}"/>
              </a:ext>
            </a:extLst>
          </p:cNvPr>
          <p:cNvCxnSpPr/>
          <p:nvPr/>
        </p:nvCxnSpPr>
        <p:spPr>
          <a:xfrm flipH="1">
            <a:off x="1511864" y="4276017"/>
            <a:ext cx="4713" cy="3487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D6194F9-819A-40A4-BECB-878716526E49}"/>
              </a:ext>
            </a:extLst>
          </p:cNvPr>
          <p:cNvCxnSpPr>
            <a:cxnSpLocks/>
          </p:cNvCxnSpPr>
          <p:nvPr/>
        </p:nvCxnSpPr>
        <p:spPr>
          <a:xfrm flipH="1" flipV="1">
            <a:off x="1511859" y="5448895"/>
            <a:ext cx="4715" cy="2286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5" name="Graphic 54" descr="Winking face with no fill">
            <a:extLst>
              <a:ext uri="{FF2B5EF4-FFF2-40B4-BE49-F238E27FC236}">
                <a16:creationId xmlns:a16="http://schemas.microsoft.com/office/drawing/2014/main" id="{D7B3BCFD-2EC5-42E6-9895-510041CB2A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7539" y="3745762"/>
            <a:ext cx="457200" cy="457200"/>
          </a:xfrm>
          <a:prstGeom prst="rect">
            <a:avLst/>
          </a:prstGeom>
        </p:spPr>
      </p:pic>
      <p:sp>
        <p:nvSpPr>
          <p:cNvPr id="56" name="TextBox 55">
            <a:extLst>
              <a:ext uri="{FF2B5EF4-FFF2-40B4-BE49-F238E27FC236}">
                <a16:creationId xmlns:a16="http://schemas.microsoft.com/office/drawing/2014/main" id="{441B52AB-A20C-4F2C-820B-05FF5670D7B1}"/>
              </a:ext>
            </a:extLst>
          </p:cNvPr>
          <p:cNvSpPr txBox="1"/>
          <p:nvPr/>
        </p:nvSpPr>
        <p:spPr>
          <a:xfrm>
            <a:off x="2817476" y="4693155"/>
            <a:ext cx="633954"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4AM</a:t>
            </a:r>
          </a:p>
        </p:txBody>
      </p:sp>
      <p:cxnSp>
        <p:nvCxnSpPr>
          <p:cNvPr id="57" name="Straight Arrow Connector 56">
            <a:extLst>
              <a:ext uri="{FF2B5EF4-FFF2-40B4-BE49-F238E27FC236}">
                <a16:creationId xmlns:a16="http://schemas.microsoft.com/office/drawing/2014/main" id="{E52E085C-3AAB-4350-8736-47785E7FB1C0}"/>
              </a:ext>
            </a:extLst>
          </p:cNvPr>
          <p:cNvCxnSpPr>
            <a:cxnSpLocks/>
          </p:cNvCxnSpPr>
          <p:nvPr/>
        </p:nvCxnSpPr>
        <p:spPr>
          <a:xfrm flipH="1">
            <a:off x="3067286" y="4276017"/>
            <a:ext cx="4713" cy="3487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8" name="Graphic 57" descr="Winking face with no fill">
            <a:extLst>
              <a:ext uri="{FF2B5EF4-FFF2-40B4-BE49-F238E27FC236}">
                <a16:creationId xmlns:a16="http://schemas.microsoft.com/office/drawing/2014/main" id="{61AC25DC-AAD5-4670-82B3-2394699C12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03395" y="3745762"/>
            <a:ext cx="457200" cy="457200"/>
          </a:xfrm>
          <a:prstGeom prst="rect">
            <a:avLst/>
          </a:prstGeom>
        </p:spPr>
      </p:pic>
      <p:sp>
        <p:nvSpPr>
          <p:cNvPr id="59" name="TextBox 58">
            <a:extLst>
              <a:ext uri="{FF2B5EF4-FFF2-40B4-BE49-F238E27FC236}">
                <a16:creationId xmlns:a16="http://schemas.microsoft.com/office/drawing/2014/main" id="{4F53CA04-9A3A-45C3-A3C9-B4DE0E6E1E51}"/>
              </a:ext>
            </a:extLst>
          </p:cNvPr>
          <p:cNvSpPr txBox="1"/>
          <p:nvPr/>
        </p:nvSpPr>
        <p:spPr>
          <a:xfrm>
            <a:off x="2063331" y="4693155"/>
            <a:ext cx="633954"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10PM</a:t>
            </a:r>
          </a:p>
        </p:txBody>
      </p:sp>
      <p:cxnSp>
        <p:nvCxnSpPr>
          <p:cNvPr id="60" name="Straight Arrow Connector 59">
            <a:extLst>
              <a:ext uri="{FF2B5EF4-FFF2-40B4-BE49-F238E27FC236}">
                <a16:creationId xmlns:a16="http://schemas.microsoft.com/office/drawing/2014/main" id="{53CABB2D-4996-4069-86A8-B7D9549F27CA}"/>
              </a:ext>
            </a:extLst>
          </p:cNvPr>
          <p:cNvCxnSpPr>
            <a:cxnSpLocks/>
          </p:cNvCxnSpPr>
          <p:nvPr/>
        </p:nvCxnSpPr>
        <p:spPr>
          <a:xfrm flipH="1">
            <a:off x="2313142" y="4276017"/>
            <a:ext cx="4713" cy="3487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C2D5BA3-8841-4735-92D0-A9561A28581E}"/>
              </a:ext>
            </a:extLst>
          </p:cNvPr>
          <p:cNvGrpSpPr/>
          <p:nvPr/>
        </p:nvGrpSpPr>
        <p:grpSpPr>
          <a:xfrm>
            <a:off x="2050670" y="5248154"/>
            <a:ext cx="519289" cy="636690"/>
            <a:chOff x="571328" y="5061408"/>
            <a:chExt cx="519289" cy="636689"/>
          </a:xfrm>
          <a:solidFill>
            <a:srgbClr val="7CD7FC"/>
          </a:solidFill>
        </p:grpSpPr>
        <p:sp>
          <p:nvSpPr>
            <p:cNvPr id="62" name="Rounded Rectangle 7">
              <a:extLst>
                <a:ext uri="{FF2B5EF4-FFF2-40B4-BE49-F238E27FC236}">
                  <a16:creationId xmlns:a16="http://schemas.microsoft.com/office/drawing/2014/main" id="{F3F01949-C57A-4208-A8E2-AFE3ED408660}"/>
                </a:ext>
              </a:extLst>
            </p:cNvPr>
            <p:cNvSpPr/>
            <p:nvPr/>
          </p:nvSpPr>
          <p:spPr>
            <a:xfrm>
              <a:off x="6511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63" name="TextBox 62">
              <a:extLst>
                <a:ext uri="{FF2B5EF4-FFF2-40B4-BE49-F238E27FC236}">
                  <a16:creationId xmlns:a16="http://schemas.microsoft.com/office/drawing/2014/main" id="{59995A7E-F5A5-41DC-A6A4-DDBB2159A237}"/>
                </a:ext>
              </a:extLst>
            </p:cNvPr>
            <p:cNvSpPr txBox="1"/>
            <p:nvPr/>
          </p:nvSpPr>
          <p:spPr>
            <a:xfrm>
              <a:off x="571328" y="5061408"/>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64" name="Straight Arrow Connector 63">
              <a:extLst>
                <a:ext uri="{FF2B5EF4-FFF2-40B4-BE49-F238E27FC236}">
                  <a16:creationId xmlns:a16="http://schemas.microsoft.com/office/drawing/2014/main" id="{B632B6D3-55F4-421D-8107-7D80EF15F79E}"/>
                </a:ext>
              </a:extLst>
            </p:cNvPr>
            <p:cNvCxnSpPr>
              <a:cxnSpLocks/>
            </p:cNvCxnSpPr>
            <p:nvPr/>
          </p:nvCxnSpPr>
          <p:spPr>
            <a:xfrm flipH="1" flipV="1">
              <a:off x="7863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B0875CA6-298C-49D7-ABA8-5A3787FD423C}"/>
              </a:ext>
            </a:extLst>
          </p:cNvPr>
          <p:cNvGrpSpPr/>
          <p:nvPr/>
        </p:nvGrpSpPr>
        <p:grpSpPr>
          <a:xfrm>
            <a:off x="2827772" y="5241480"/>
            <a:ext cx="519289" cy="636690"/>
            <a:chOff x="571328" y="5061408"/>
            <a:chExt cx="519289" cy="636689"/>
          </a:xfrm>
          <a:solidFill>
            <a:srgbClr val="7CD7FC"/>
          </a:solidFill>
        </p:grpSpPr>
        <p:sp>
          <p:nvSpPr>
            <p:cNvPr id="66" name="Rounded Rectangle 7">
              <a:extLst>
                <a:ext uri="{FF2B5EF4-FFF2-40B4-BE49-F238E27FC236}">
                  <a16:creationId xmlns:a16="http://schemas.microsoft.com/office/drawing/2014/main" id="{EF48E499-262C-46BE-81D8-21DE03469BB5}"/>
                </a:ext>
              </a:extLst>
            </p:cNvPr>
            <p:cNvSpPr/>
            <p:nvPr/>
          </p:nvSpPr>
          <p:spPr>
            <a:xfrm>
              <a:off x="6511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67" name="TextBox 66">
              <a:extLst>
                <a:ext uri="{FF2B5EF4-FFF2-40B4-BE49-F238E27FC236}">
                  <a16:creationId xmlns:a16="http://schemas.microsoft.com/office/drawing/2014/main" id="{085AA234-33B5-4D38-A2A0-A8D70C02190C}"/>
                </a:ext>
              </a:extLst>
            </p:cNvPr>
            <p:cNvSpPr txBox="1"/>
            <p:nvPr/>
          </p:nvSpPr>
          <p:spPr>
            <a:xfrm>
              <a:off x="571328" y="5061408"/>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68" name="Straight Arrow Connector 67">
              <a:extLst>
                <a:ext uri="{FF2B5EF4-FFF2-40B4-BE49-F238E27FC236}">
                  <a16:creationId xmlns:a16="http://schemas.microsoft.com/office/drawing/2014/main" id="{85298532-1799-4464-9267-BF5492A4B16C}"/>
                </a:ext>
              </a:extLst>
            </p:cNvPr>
            <p:cNvCxnSpPr>
              <a:cxnSpLocks/>
            </p:cNvCxnSpPr>
            <p:nvPr/>
          </p:nvCxnSpPr>
          <p:spPr>
            <a:xfrm flipH="1" flipV="1">
              <a:off x="7863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C27A041-62FF-43F1-AA3A-41BA6447AF5C}"/>
              </a:ext>
            </a:extLst>
          </p:cNvPr>
          <p:cNvGrpSpPr/>
          <p:nvPr/>
        </p:nvGrpSpPr>
        <p:grpSpPr>
          <a:xfrm>
            <a:off x="3605383" y="5244852"/>
            <a:ext cx="519289" cy="636690"/>
            <a:chOff x="571328" y="5061408"/>
            <a:chExt cx="519289" cy="636689"/>
          </a:xfrm>
          <a:solidFill>
            <a:srgbClr val="7CD7FC"/>
          </a:solidFill>
        </p:grpSpPr>
        <p:sp>
          <p:nvSpPr>
            <p:cNvPr id="70" name="Rounded Rectangle 7">
              <a:extLst>
                <a:ext uri="{FF2B5EF4-FFF2-40B4-BE49-F238E27FC236}">
                  <a16:creationId xmlns:a16="http://schemas.microsoft.com/office/drawing/2014/main" id="{767CDF39-228A-4FBA-B933-0783A5850587}"/>
                </a:ext>
              </a:extLst>
            </p:cNvPr>
            <p:cNvSpPr/>
            <p:nvPr/>
          </p:nvSpPr>
          <p:spPr>
            <a:xfrm>
              <a:off x="6511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71" name="TextBox 70">
              <a:extLst>
                <a:ext uri="{FF2B5EF4-FFF2-40B4-BE49-F238E27FC236}">
                  <a16:creationId xmlns:a16="http://schemas.microsoft.com/office/drawing/2014/main" id="{810E1CEB-EE9C-45EC-A7C5-7C0932852428}"/>
                </a:ext>
              </a:extLst>
            </p:cNvPr>
            <p:cNvSpPr txBox="1"/>
            <p:nvPr/>
          </p:nvSpPr>
          <p:spPr>
            <a:xfrm>
              <a:off x="571328" y="5061408"/>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72" name="Straight Arrow Connector 71">
              <a:extLst>
                <a:ext uri="{FF2B5EF4-FFF2-40B4-BE49-F238E27FC236}">
                  <a16:creationId xmlns:a16="http://schemas.microsoft.com/office/drawing/2014/main" id="{30A54D37-1D90-4555-BAFB-6500C25DE0DD}"/>
                </a:ext>
              </a:extLst>
            </p:cNvPr>
            <p:cNvCxnSpPr>
              <a:cxnSpLocks/>
            </p:cNvCxnSpPr>
            <p:nvPr/>
          </p:nvCxnSpPr>
          <p:spPr>
            <a:xfrm flipH="1" flipV="1">
              <a:off x="7863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543F7108-97CC-4259-8595-7D729A0C0DEF}"/>
              </a:ext>
            </a:extLst>
          </p:cNvPr>
          <p:cNvGrpSpPr/>
          <p:nvPr/>
        </p:nvGrpSpPr>
        <p:grpSpPr>
          <a:xfrm>
            <a:off x="4414807" y="5241480"/>
            <a:ext cx="519289" cy="636690"/>
            <a:chOff x="571328" y="5061408"/>
            <a:chExt cx="519289" cy="636689"/>
          </a:xfrm>
          <a:solidFill>
            <a:srgbClr val="7CD7FC"/>
          </a:solidFill>
        </p:grpSpPr>
        <p:sp>
          <p:nvSpPr>
            <p:cNvPr id="74" name="Rounded Rectangle 7">
              <a:extLst>
                <a:ext uri="{FF2B5EF4-FFF2-40B4-BE49-F238E27FC236}">
                  <a16:creationId xmlns:a16="http://schemas.microsoft.com/office/drawing/2014/main" id="{0D1C3210-6441-4518-9390-9226EA1188F6}"/>
                </a:ext>
              </a:extLst>
            </p:cNvPr>
            <p:cNvSpPr/>
            <p:nvPr/>
          </p:nvSpPr>
          <p:spPr>
            <a:xfrm>
              <a:off x="6511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75" name="TextBox 74">
              <a:extLst>
                <a:ext uri="{FF2B5EF4-FFF2-40B4-BE49-F238E27FC236}">
                  <a16:creationId xmlns:a16="http://schemas.microsoft.com/office/drawing/2014/main" id="{9920C9B7-4C14-467F-A7DE-5F93A597C23C}"/>
                </a:ext>
              </a:extLst>
            </p:cNvPr>
            <p:cNvSpPr txBox="1"/>
            <p:nvPr/>
          </p:nvSpPr>
          <p:spPr>
            <a:xfrm>
              <a:off x="571328" y="5061408"/>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76" name="Straight Arrow Connector 75">
              <a:extLst>
                <a:ext uri="{FF2B5EF4-FFF2-40B4-BE49-F238E27FC236}">
                  <a16:creationId xmlns:a16="http://schemas.microsoft.com/office/drawing/2014/main" id="{439B9742-35F8-4ADA-A56D-237ADCCB344B}"/>
                </a:ext>
              </a:extLst>
            </p:cNvPr>
            <p:cNvCxnSpPr>
              <a:cxnSpLocks/>
            </p:cNvCxnSpPr>
            <p:nvPr/>
          </p:nvCxnSpPr>
          <p:spPr>
            <a:xfrm flipH="1" flipV="1">
              <a:off x="7863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sp>
        <p:nvSpPr>
          <p:cNvPr id="77" name="Rectangle: Rounded Corners 76">
            <a:extLst>
              <a:ext uri="{FF2B5EF4-FFF2-40B4-BE49-F238E27FC236}">
                <a16:creationId xmlns:a16="http://schemas.microsoft.com/office/drawing/2014/main" id="{42BA909B-2510-4EC4-9289-3CC19A567731}"/>
              </a:ext>
            </a:extLst>
          </p:cNvPr>
          <p:cNvSpPr/>
          <p:nvPr/>
        </p:nvSpPr>
        <p:spPr>
          <a:xfrm>
            <a:off x="7117950" y="3679813"/>
            <a:ext cx="4798197" cy="2556638"/>
          </a:xfrm>
          <a:prstGeom prst="roundRect">
            <a:avLst/>
          </a:prstGeom>
          <a:solidFill>
            <a:schemeClr val="accent4">
              <a:lumMod val="75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defTabSz="914435">
              <a:buClr>
                <a:srgbClr val="000000"/>
              </a:buClr>
              <a:defRPr/>
            </a:pPr>
            <a:r>
              <a:rPr lang="en-US" sz="2400" kern="0" dirty="0">
                <a:solidFill>
                  <a:srgbClr val="FFFFFF"/>
                </a:solidFill>
                <a:latin typeface="Arial"/>
                <a:sym typeface="Arial"/>
              </a:rPr>
              <a:t>Note: </a:t>
            </a:r>
          </a:p>
          <a:p>
            <a:pPr defTabSz="914435">
              <a:buClr>
                <a:srgbClr val="000000"/>
              </a:buClr>
              <a:defRPr/>
            </a:pPr>
            <a:endParaRPr lang="en-US" sz="2400" kern="0" dirty="0">
              <a:solidFill>
                <a:srgbClr val="FFFFFF"/>
              </a:solidFill>
              <a:latin typeface="Arial"/>
              <a:sym typeface="Arial"/>
            </a:endParaRPr>
          </a:p>
          <a:p>
            <a:pPr defTabSz="914435">
              <a:buClr>
                <a:srgbClr val="000000"/>
              </a:buClr>
              <a:defRPr/>
            </a:pPr>
            <a:r>
              <a:rPr lang="en-US" sz="2400" kern="0" dirty="0">
                <a:solidFill>
                  <a:srgbClr val="FFFFFF"/>
                </a:solidFill>
                <a:latin typeface="Arial"/>
                <a:sym typeface="Arial"/>
              </a:rPr>
              <a:t>ED-PrEP users who have sex over multiple days should continue taking one pill each day for two days after the last time they had sex.</a:t>
            </a:r>
          </a:p>
        </p:txBody>
      </p:sp>
      <p:sp>
        <p:nvSpPr>
          <p:cNvPr id="46" name="Rounded Rectangle 7">
            <a:extLst>
              <a:ext uri="{FF2B5EF4-FFF2-40B4-BE49-F238E27FC236}">
                <a16:creationId xmlns:a16="http://schemas.microsoft.com/office/drawing/2014/main" id="{9790FDDC-DB9C-4EBC-AB6F-0608C379E504}"/>
              </a:ext>
            </a:extLst>
          </p:cNvPr>
          <p:cNvSpPr/>
          <p:nvPr/>
        </p:nvSpPr>
        <p:spPr>
          <a:xfrm>
            <a:off x="1376689" y="5980895"/>
            <a:ext cx="270345"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9" name="TextBox 38">
            <a:extLst>
              <a:ext uri="{FF2B5EF4-FFF2-40B4-BE49-F238E27FC236}">
                <a16:creationId xmlns:a16="http://schemas.microsoft.com/office/drawing/2014/main" id="{089BA1FF-F82B-4F76-8C53-850AD8B315BD}"/>
              </a:ext>
            </a:extLst>
          </p:cNvPr>
          <p:cNvSpPr txBox="1"/>
          <p:nvPr/>
        </p:nvSpPr>
        <p:spPr>
          <a:xfrm>
            <a:off x="5969779" y="5688101"/>
            <a:ext cx="681597" cy="338554"/>
          </a:xfrm>
          <a:prstGeom prst="rect">
            <a:avLst/>
          </a:prstGeom>
          <a:noFill/>
        </p:spPr>
        <p:txBody>
          <a:bodyPr wrap="none" rtlCol="0" anchor="ctr">
            <a:spAutoFit/>
          </a:bodyPr>
          <a:lstStyle/>
          <a:p>
            <a:pPr defTabSz="914435">
              <a:buClr>
                <a:srgbClr val="000000"/>
              </a:buClr>
              <a:defRPr/>
            </a:pPr>
            <a:r>
              <a:rPr lang="en-US" sz="1600" kern="0" dirty="0">
                <a:solidFill>
                  <a:srgbClr val="000000"/>
                </a:solidFill>
                <a:latin typeface="Arial"/>
                <a:cs typeface="Arial"/>
                <a:sym typeface="Arial"/>
              </a:rPr>
              <a:t>= sex</a:t>
            </a:r>
          </a:p>
        </p:txBody>
      </p:sp>
      <p:pic>
        <p:nvPicPr>
          <p:cNvPr id="40" name="Graphic 39" descr="Winking face with no fill">
            <a:extLst>
              <a:ext uri="{FF2B5EF4-FFF2-40B4-BE49-F238E27FC236}">
                <a16:creationId xmlns:a16="http://schemas.microsoft.com/office/drawing/2014/main" id="{32891806-B3C5-4DA0-932D-B51BF8B26E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69713" y="5662232"/>
            <a:ext cx="464501" cy="395740"/>
          </a:xfrm>
          <a:prstGeom prst="rect">
            <a:avLst/>
          </a:prstGeom>
        </p:spPr>
      </p:pic>
      <p:sp>
        <p:nvSpPr>
          <p:cNvPr id="43" name="Rounded Rectangle 7">
            <a:extLst>
              <a:ext uri="{FF2B5EF4-FFF2-40B4-BE49-F238E27FC236}">
                <a16:creationId xmlns:a16="http://schemas.microsoft.com/office/drawing/2014/main" id="{3E7625EA-3F7A-4AE8-AA79-669CE6523BB3}"/>
              </a:ext>
            </a:extLst>
          </p:cNvPr>
          <p:cNvSpPr/>
          <p:nvPr/>
        </p:nvSpPr>
        <p:spPr>
          <a:xfrm>
            <a:off x="1376689" y="5764417"/>
            <a:ext cx="270345"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Tree>
    <p:extLst>
      <p:ext uri="{BB962C8B-B14F-4D97-AF65-F5344CB8AC3E}">
        <p14:creationId xmlns:p14="http://schemas.microsoft.com/office/powerpoint/2010/main" val="169316998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22A3BE-62EB-4EA2-BDE6-F8EFD0191BCE}"/>
              </a:ext>
            </a:extLst>
          </p:cNvPr>
          <p:cNvSpPr>
            <a:spLocks noGrp="1"/>
          </p:cNvSpPr>
          <p:nvPr>
            <p:ph type="title"/>
          </p:nvPr>
        </p:nvSpPr>
        <p:spPr/>
        <p:txBody>
          <a:bodyPr>
            <a:noAutofit/>
          </a:bodyPr>
          <a:lstStyle/>
          <a:p>
            <a:r>
              <a:rPr lang="en-US" sz="3600" dirty="0"/>
              <a:t>Dosing Scenario 3 – </a:t>
            </a:r>
            <a:br>
              <a:rPr lang="en-US" sz="3600" dirty="0"/>
            </a:br>
            <a:r>
              <a:rPr lang="en-US" sz="3600" dirty="0"/>
              <a:t>Sex on Multiple Nonconsecutive Days</a:t>
            </a:r>
          </a:p>
        </p:txBody>
      </p:sp>
      <p:sp>
        <p:nvSpPr>
          <p:cNvPr id="2" name="Content Placeholder 1">
            <a:extLst>
              <a:ext uri="{FF2B5EF4-FFF2-40B4-BE49-F238E27FC236}">
                <a16:creationId xmlns:a16="http://schemas.microsoft.com/office/drawing/2014/main" id="{1F68F963-17E8-45CE-9234-EAB80B697886}"/>
              </a:ext>
            </a:extLst>
          </p:cNvPr>
          <p:cNvSpPr>
            <a:spLocks noGrp="1"/>
          </p:cNvSpPr>
          <p:nvPr>
            <p:ph sz="quarter" idx="10"/>
          </p:nvPr>
        </p:nvSpPr>
        <p:spPr>
          <a:xfrm>
            <a:off x="1148933" y="1587502"/>
            <a:ext cx="10433470" cy="1739081"/>
          </a:xfrm>
        </p:spPr>
        <p:txBody>
          <a:bodyPr>
            <a:normAutofit fontScale="77500" lnSpcReduction="20000"/>
          </a:bodyPr>
          <a:lstStyle/>
          <a:p>
            <a:pPr marL="0" indent="0">
              <a:buNone/>
            </a:pPr>
            <a:r>
              <a:rPr lang="en-US" kern="0" dirty="0">
                <a:solidFill>
                  <a:srgbClr val="000000"/>
                </a:solidFill>
                <a:cs typeface="Arial"/>
                <a:sym typeface="Arial"/>
              </a:rPr>
              <a:t>Willow has a date on Friday night and hopes to have sex. She is a trans woman who does not take hormones and uses ED-PrEP. She takes two pills Friday morning before having sex on Friday night. On Saturday and Sunday, she takes another pill each day. On Sunday, she meets up with her date again, and they have unplanned sex, so she continues taking a pill each day on Monday and Tuesday.</a:t>
            </a:r>
          </a:p>
        </p:txBody>
      </p:sp>
      <p:pic>
        <p:nvPicPr>
          <p:cNvPr id="6" name="Graphic 5" descr="Winking face with no fill">
            <a:extLst>
              <a:ext uri="{FF2B5EF4-FFF2-40B4-BE49-F238E27FC236}">
                <a16:creationId xmlns:a16="http://schemas.microsoft.com/office/drawing/2014/main" id="{F42BF101-1F58-4923-881A-4F21312CE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1199" y="3254242"/>
            <a:ext cx="457200" cy="457200"/>
          </a:xfrm>
          <a:prstGeom prst="rect">
            <a:avLst/>
          </a:prstGeom>
        </p:spPr>
      </p:pic>
      <p:pic>
        <p:nvPicPr>
          <p:cNvPr id="13" name="Graphic 12" descr="Winking face with no fill">
            <a:extLst>
              <a:ext uri="{FF2B5EF4-FFF2-40B4-BE49-F238E27FC236}">
                <a16:creationId xmlns:a16="http://schemas.microsoft.com/office/drawing/2014/main" id="{35644CE0-5D3C-42A3-AD03-573E6EF1FA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2579" y="3256971"/>
            <a:ext cx="457200" cy="457200"/>
          </a:xfrm>
          <a:prstGeom prst="rect">
            <a:avLst/>
          </a:prstGeom>
        </p:spPr>
      </p:pic>
      <p:sp>
        <p:nvSpPr>
          <p:cNvPr id="35" name="Rectangle: Rounded Corners 34">
            <a:extLst>
              <a:ext uri="{FF2B5EF4-FFF2-40B4-BE49-F238E27FC236}">
                <a16:creationId xmlns:a16="http://schemas.microsoft.com/office/drawing/2014/main" id="{411B19A6-F3F2-4ABC-92FE-3379F04B03B8}"/>
              </a:ext>
            </a:extLst>
          </p:cNvPr>
          <p:cNvSpPr/>
          <p:nvPr/>
        </p:nvSpPr>
        <p:spPr>
          <a:xfrm>
            <a:off x="7266299" y="3403403"/>
            <a:ext cx="4764757" cy="2905956"/>
          </a:xfrm>
          <a:prstGeom prst="roundRect">
            <a:avLst/>
          </a:prstGeom>
          <a:solidFill>
            <a:schemeClr val="accent4">
              <a:lumMod val="75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35">
              <a:buClr>
                <a:srgbClr val="000000"/>
              </a:buClr>
              <a:defRPr/>
            </a:pPr>
            <a:r>
              <a:rPr lang="en-US" sz="2300" kern="0" dirty="0">
                <a:solidFill>
                  <a:srgbClr val="FFFFFF"/>
                </a:solidFill>
                <a:latin typeface="Arial"/>
                <a:sym typeface="Arial"/>
              </a:rPr>
              <a:t>Note: </a:t>
            </a:r>
          </a:p>
          <a:p>
            <a:pPr defTabSz="914435">
              <a:buClr>
                <a:srgbClr val="000000"/>
              </a:buClr>
              <a:defRPr/>
            </a:pPr>
            <a:endParaRPr lang="en-US" sz="2300" kern="0" dirty="0">
              <a:solidFill>
                <a:srgbClr val="FFFFFF"/>
              </a:solidFill>
              <a:latin typeface="Arial"/>
              <a:sym typeface="Arial"/>
            </a:endParaRPr>
          </a:p>
          <a:p>
            <a:pPr defTabSz="914435">
              <a:buClr>
                <a:srgbClr val="000000"/>
              </a:buClr>
              <a:defRPr/>
            </a:pPr>
            <a:r>
              <a:rPr lang="en-US" sz="2300" kern="0" dirty="0">
                <a:solidFill>
                  <a:srgbClr val="FFFFFF"/>
                </a:solidFill>
                <a:latin typeface="Arial"/>
                <a:sym typeface="Arial"/>
              </a:rPr>
              <a:t>ED-PrEP users who have sex on nonconsecutive days while still taking ED-PrEP should continue taking one pill each day for two days after the last time they had sex.</a:t>
            </a:r>
            <a:endParaRPr lang="en-US" sz="2300" kern="0" dirty="0">
              <a:solidFill>
                <a:srgbClr val="FFFFFF"/>
              </a:solidFill>
              <a:latin typeface="Arial"/>
              <a:cs typeface="Arial"/>
              <a:sym typeface="Arial"/>
            </a:endParaRPr>
          </a:p>
        </p:txBody>
      </p:sp>
      <p:grpSp>
        <p:nvGrpSpPr>
          <p:cNvPr id="67" name="Group 66">
            <a:extLst>
              <a:ext uri="{FF2B5EF4-FFF2-40B4-BE49-F238E27FC236}">
                <a16:creationId xmlns:a16="http://schemas.microsoft.com/office/drawing/2014/main" id="{82451B87-F821-442C-9C0B-6779B2BC7AA6}"/>
              </a:ext>
            </a:extLst>
          </p:cNvPr>
          <p:cNvGrpSpPr/>
          <p:nvPr/>
        </p:nvGrpSpPr>
        <p:grpSpPr>
          <a:xfrm>
            <a:off x="1148928" y="2103669"/>
            <a:ext cx="5432196" cy="5036270"/>
            <a:chOff x="1448656" y="1929343"/>
            <a:chExt cx="5432196" cy="5036269"/>
          </a:xfrm>
        </p:grpSpPr>
        <p:graphicFrame>
          <p:nvGraphicFramePr>
            <p:cNvPr id="68" name="Diagram 7">
              <a:extLst>
                <a:ext uri="{FF2B5EF4-FFF2-40B4-BE49-F238E27FC236}">
                  <a16:creationId xmlns:a16="http://schemas.microsoft.com/office/drawing/2014/main" id="{2E620EF1-B9A3-4831-9652-7DEC8DBC893B}"/>
                </a:ext>
              </a:extLst>
            </p:cNvPr>
            <p:cNvGraphicFramePr/>
            <p:nvPr>
              <p:extLst>
                <p:ext uri="{D42A27DB-BD31-4B8C-83A1-F6EECF244321}">
                  <p14:modId xmlns:p14="http://schemas.microsoft.com/office/powerpoint/2010/main" val="4245544698"/>
                </p:ext>
              </p:extLst>
            </p:nvPr>
          </p:nvGraphicFramePr>
          <p:xfrm>
            <a:off x="1448656" y="1929343"/>
            <a:ext cx="5432196" cy="50362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9" name="Rounded Rectangle 7">
              <a:extLst>
                <a:ext uri="{FF2B5EF4-FFF2-40B4-BE49-F238E27FC236}">
                  <a16:creationId xmlns:a16="http://schemas.microsoft.com/office/drawing/2014/main" id="{3FBCF8BF-E84D-4B18-9378-DD94A6B53CAA}"/>
                </a:ext>
              </a:extLst>
            </p:cNvPr>
            <p:cNvSpPr/>
            <p:nvPr/>
          </p:nvSpPr>
          <p:spPr>
            <a:xfrm>
              <a:off x="1698930" y="5052092"/>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70" name="Rounded Rectangle 7">
              <a:extLst>
                <a:ext uri="{FF2B5EF4-FFF2-40B4-BE49-F238E27FC236}">
                  <a16:creationId xmlns:a16="http://schemas.microsoft.com/office/drawing/2014/main" id="{96F45363-1EB4-485E-94AE-C48222377D16}"/>
                </a:ext>
              </a:extLst>
            </p:cNvPr>
            <p:cNvSpPr/>
            <p:nvPr/>
          </p:nvSpPr>
          <p:spPr>
            <a:xfrm>
              <a:off x="1698930" y="5274127"/>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71" name="TextBox 70">
              <a:extLst>
                <a:ext uri="{FF2B5EF4-FFF2-40B4-BE49-F238E27FC236}">
                  <a16:creationId xmlns:a16="http://schemas.microsoft.com/office/drawing/2014/main" id="{A0458BFC-4D64-40CF-B96E-E8FB57F26E3B}"/>
                </a:ext>
              </a:extLst>
            </p:cNvPr>
            <p:cNvSpPr txBox="1"/>
            <p:nvPr/>
          </p:nvSpPr>
          <p:spPr>
            <a:xfrm>
              <a:off x="1584293" y="4012366"/>
              <a:ext cx="633954"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11PM</a:t>
              </a:r>
            </a:p>
          </p:txBody>
        </p:sp>
        <p:sp>
          <p:nvSpPr>
            <p:cNvPr id="72" name="TextBox 71">
              <a:extLst>
                <a:ext uri="{FF2B5EF4-FFF2-40B4-BE49-F238E27FC236}">
                  <a16:creationId xmlns:a16="http://schemas.microsoft.com/office/drawing/2014/main" id="{9BDF42E3-DD66-4475-B0CD-279B604B3ADD}"/>
                </a:ext>
              </a:extLst>
            </p:cNvPr>
            <p:cNvSpPr txBox="1"/>
            <p:nvPr/>
          </p:nvSpPr>
          <p:spPr>
            <a:xfrm>
              <a:off x="1619079" y="4558665"/>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73" name="Straight Arrow Connector 72">
              <a:extLst>
                <a:ext uri="{FF2B5EF4-FFF2-40B4-BE49-F238E27FC236}">
                  <a16:creationId xmlns:a16="http://schemas.microsoft.com/office/drawing/2014/main" id="{16A3F87D-8CC9-4BE0-8AF6-EDF3675BFBB1}"/>
                </a:ext>
              </a:extLst>
            </p:cNvPr>
            <p:cNvCxnSpPr/>
            <p:nvPr/>
          </p:nvCxnSpPr>
          <p:spPr>
            <a:xfrm flipH="1">
              <a:off x="1834103" y="3595229"/>
              <a:ext cx="4713" cy="348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9CA54D1-067E-4DC0-BFAC-B702E7418C22}"/>
                </a:ext>
              </a:extLst>
            </p:cNvPr>
            <p:cNvCxnSpPr>
              <a:cxnSpLocks/>
            </p:cNvCxnSpPr>
            <p:nvPr/>
          </p:nvCxnSpPr>
          <p:spPr>
            <a:xfrm flipH="1" flipV="1">
              <a:off x="1834102" y="4768106"/>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E7356CA-D21B-4544-B15D-F77FCCEFF617}"/>
                </a:ext>
              </a:extLst>
            </p:cNvPr>
            <p:cNvSpPr txBox="1"/>
            <p:nvPr/>
          </p:nvSpPr>
          <p:spPr>
            <a:xfrm>
              <a:off x="3139716" y="4012366"/>
              <a:ext cx="633954"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1PM</a:t>
              </a:r>
            </a:p>
          </p:txBody>
        </p:sp>
        <p:cxnSp>
          <p:nvCxnSpPr>
            <p:cNvPr id="76" name="Straight Arrow Connector 75">
              <a:extLst>
                <a:ext uri="{FF2B5EF4-FFF2-40B4-BE49-F238E27FC236}">
                  <a16:creationId xmlns:a16="http://schemas.microsoft.com/office/drawing/2014/main" id="{EE0780FF-0CB7-4F7B-8C30-9AC9A40642A9}"/>
                </a:ext>
              </a:extLst>
            </p:cNvPr>
            <p:cNvCxnSpPr>
              <a:cxnSpLocks/>
            </p:cNvCxnSpPr>
            <p:nvPr/>
          </p:nvCxnSpPr>
          <p:spPr>
            <a:xfrm flipH="1">
              <a:off x="3389526" y="3595229"/>
              <a:ext cx="4713" cy="348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587E1004-C677-4E02-BEE5-4C7FC4F5E670}"/>
                </a:ext>
              </a:extLst>
            </p:cNvPr>
            <p:cNvSpPr txBox="1"/>
            <p:nvPr/>
          </p:nvSpPr>
          <p:spPr>
            <a:xfrm>
              <a:off x="2385572" y="4012366"/>
              <a:ext cx="633954"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10PM</a:t>
              </a:r>
            </a:p>
          </p:txBody>
        </p:sp>
        <p:grpSp>
          <p:nvGrpSpPr>
            <p:cNvPr id="78" name="Group 77">
              <a:extLst>
                <a:ext uri="{FF2B5EF4-FFF2-40B4-BE49-F238E27FC236}">
                  <a16:creationId xmlns:a16="http://schemas.microsoft.com/office/drawing/2014/main" id="{91096228-53FF-40A2-874A-C3C8E8B5182A}"/>
                </a:ext>
              </a:extLst>
            </p:cNvPr>
            <p:cNvGrpSpPr/>
            <p:nvPr/>
          </p:nvGrpSpPr>
          <p:grpSpPr>
            <a:xfrm>
              <a:off x="2372911" y="4567363"/>
              <a:ext cx="519289" cy="636689"/>
              <a:chOff x="571328" y="5061408"/>
              <a:chExt cx="519289" cy="636689"/>
            </a:xfrm>
            <a:solidFill>
              <a:srgbClr val="7CD7FC"/>
            </a:solidFill>
          </p:grpSpPr>
          <p:sp>
            <p:nvSpPr>
              <p:cNvPr id="91" name="Rounded Rectangle 7">
                <a:extLst>
                  <a:ext uri="{FF2B5EF4-FFF2-40B4-BE49-F238E27FC236}">
                    <a16:creationId xmlns:a16="http://schemas.microsoft.com/office/drawing/2014/main" id="{ADC31D0F-4C38-4A07-97A3-743889404AB8}"/>
                  </a:ext>
                </a:extLst>
              </p:cNvPr>
              <p:cNvSpPr/>
              <p:nvPr/>
            </p:nvSpPr>
            <p:spPr>
              <a:xfrm>
                <a:off x="6511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92" name="TextBox 91">
                <a:extLst>
                  <a:ext uri="{FF2B5EF4-FFF2-40B4-BE49-F238E27FC236}">
                    <a16:creationId xmlns:a16="http://schemas.microsoft.com/office/drawing/2014/main" id="{7C3BA63B-F1F5-43F5-A672-EE1CE7942196}"/>
                  </a:ext>
                </a:extLst>
              </p:cNvPr>
              <p:cNvSpPr txBox="1"/>
              <p:nvPr/>
            </p:nvSpPr>
            <p:spPr>
              <a:xfrm>
                <a:off x="571328" y="5061408"/>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93" name="Straight Arrow Connector 92">
                <a:extLst>
                  <a:ext uri="{FF2B5EF4-FFF2-40B4-BE49-F238E27FC236}">
                    <a16:creationId xmlns:a16="http://schemas.microsoft.com/office/drawing/2014/main" id="{244E66E3-38E3-41B6-A749-590A04A0FEB5}"/>
                  </a:ext>
                </a:extLst>
              </p:cNvPr>
              <p:cNvCxnSpPr>
                <a:cxnSpLocks/>
              </p:cNvCxnSpPr>
              <p:nvPr/>
            </p:nvCxnSpPr>
            <p:spPr>
              <a:xfrm flipH="1" flipV="1">
                <a:off x="7863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A933984-5E25-4BA3-9CD4-9BACA5FD8BAC}"/>
                </a:ext>
              </a:extLst>
            </p:cNvPr>
            <p:cNvGrpSpPr/>
            <p:nvPr/>
          </p:nvGrpSpPr>
          <p:grpSpPr>
            <a:xfrm>
              <a:off x="3150013" y="4560689"/>
              <a:ext cx="519289" cy="636689"/>
              <a:chOff x="571328" y="5061408"/>
              <a:chExt cx="519289" cy="636689"/>
            </a:xfrm>
            <a:solidFill>
              <a:srgbClr val="7CD7FC"/>
            </a:solidFill>
          </p:grpSpPr>
          <p:sp>
            <p:nvSpPr>
              <p:cNvPr id="88" name="Rounded Rectangle 7">
                <a:extLst>
                  <a:ext uri="{FF2B5EF4-FFF2-40B4-BE49-F238E27FC236}">
                    <a16:creationId xmlns:a16="http://schemas.microsoft.com/office/drawing/2014/main" id="{967F3687-C6C7-49E6-946B-A7FBC7AA0ED6}"/>
                  </a:ext>
                </a:extLst>
              </p:cNvPr>
              <p:cNvSpPr/>
              <p:nvPr/>
            </p:nvSpPr>
            <p:spPr>
              <a:xfrm>
                <a:off x="6511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89" name="TextBox 88">
                <a:extLst>
                  <a:ext uri="{FF2B5EF4-FFF2-40B4-BE49-F238E27FC236}">
                    <a16:creationId xmlns:a16="http://schemas.microsoft.com/office/drawing/2014/main" id="{A2CEB098-A240-4EE8-832A-34D5C54E22BB}"/>
                  </a:ext>
                </a:extLst>
              </p:cNvPr>
              <p:cNvSpPr txBox="1"/>
              <p:nvPr/>
            </p:nvSpPr>
            <p:spPr>
              <a:xfrm>
                <a:off x="571328" y="5061408"/>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90" name="Straight Arrow Connector 89">
                <a:extLst>
                  <a:ext uri="{FF2B5EF4-FFF2-40B4-BE49-F238E27FC236}">
                    <a16:creationId xmlns:a16="http://schemas.microsoft.com/office/drawing/2014/main" id="{096E9E06-50FB-409B-B0C3-9022FD32DB0E}"/>
                  </a:ext>
                </a:extLst>
              </p:cNvPr>
              <p:cNvCxnSpPr>
                <a:cxnSpLocks/>
              </p:cNvCxnSpPr>
              <p:nvPr/>
            </p:nvCxnSpPr>
            <p:spPr>
              <a:xfrm flipH="1" flipV="1">
                <a:off x="7863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79CD0F38-281C-4E7D-A2BE-46137617F78B}"/>
                </a:ext>
              </a:extLst>
            </p:cNvPr>
            <p:cNvGrpSpPr/>
            <p:nvPr/>
          </p:nvGrpSpPr>
          <p:grpSpPr>
            <a:xfrm>
              <a:off x="3927624" y="4564062"/>
              <a:ext cx="519289" cy="636689"/>
              <a:chOff x="571328" y="5061408"/>
              <a:chExt cx="519289" cy="636689"/>
            </a:xfrm>
            <a:solidFill>
              <a:srgbClr val="7CD7FC"/>
            </a:solidFill>
          </p:grpSpPr>
          <p:sp>
            <p:nvSpPr>
              <p:cNvPr id="85" name="Rounded Rectangle 7">
                <a:extLst>
                  <a:ext uri="{FF2B5EF4-FFF2-40B4-BE49-F238E27FC236}">
                    <a16:creationId xmlns:a16="http://schemas.microsoft.com/office/drawing/2014/main" id="{66EC5FE1-6854-47A4-A7D9-7F3D56F491DA}"/>
                  </a:ext>
                </a:extLst>
              </p:cNvPr>
              <p:cNvSpPr/>
              <p:nvPr/>
            </p:nvSpPr>
            <p:spPr>
              <a:xfrm>
                <a:off x="6511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86" name="TextBox 85">
                <a:extLst>
                  <a:ext uri="{FF2B5EF4-FFF2-40B4-BE49-F238E27FC236}">
                    <a16:creationId xmlns:a16="http://schemas.microsoft.com/office/drawing/2014/main" id="{147BE88F-BEC8-4354-9733-7967036B0652}"/>
                  </a:ext>
                </a:extLst>
              </p:cNvPr>
              <p:cNvSpPr txBox="1"/>
              <p:nvPr/>
            </p:nvSpPr>
            <p:spPr>
              <a:xfrm>
                <a:off x="571328" y="5061408"/>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87" name="Straight Arrow Connector 86">
                <a:extLst>
                  <a:ext uri="{FF2B5EF4-FFF2-40B4-BE49-F238E27FC236}">
                    <a16:creationId xmlns:a16="http://schemas.microsoft.com/office/drawing/2014/main" id="{6EEE2C04-B4BA-424A-BF59-39C3BE71C71F}"/>
                  </a:ext>
                </a:extLst>
              </p:cNvPr>
              <p:cNvCxnSpPr>
                <a:cxnSpLocks/>
              </p:cNvCxnSpPr>
              <p:nvPr/>
            </p:nvCxnSpPr>
            <p:spPr>
              <a:xfrm flipH="1" flipV="1">
                <a:off x="7863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D2B4408-F17D-4782-8095-900D94F50D9F}"/>
                </a:ext>
              </a:extLst>
            </p:cNvPr>
            <p:cNvGrpSpPr/>
            <p:nvPr/>
          </p:nvGrpSpPr>
          <p:grpSpPr>
            <a:xfrm>
              <a:off x="4737048" y="4560689"/>
              <a:ext cx="519289" cy="636689"/>
              <a:chOff x="571328" y="5061408"/>
              <a:chExt cx="519289" cy="636689"/>
            </a:xfrm>
            <a:solidFill>
              <a:srgbClr val="7CD7FC"/>
            </a:solidFill>
          </p:grpSpPr>
          <p:sp>
            <p:nvSpPr>
              <p:cNvPr id="82" name="Rounded Rectangle 7">
                <a:extLst>
                  <a:ext uri="{FF2B5EF4-FFF2-40B4-BE49-F238E27FC236}">
                    <a16:creationId xmlns:a16="http://schemas.microsoft.com/office/drawing/2014/main" id="{445242BE-847E-4EE7-8CCF-0F2769DBAC82}"/>
                  </a:ext>
                </a:extLst>
              </p:cNvPr>
              <p:cNvSpPr/>
              <p:nvPr/>
            </p:nvSpPr>
            <p:spPr>
              <a:xfrm>
                <a:off x="6511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83" name="TextBox 82">
                <a:extLst>
                  <a:ext uri="{FF2B5EF4-FFF2-40B4-BE49-F238E27FC236}">
                    <a16:creationId xmlns:a16="http://schemas.microsoft.com/office/drawing/2014/main" id="{54F884DE-F634-403B-ADA9-6CC9DEFCBD62}"/>
                  </a:ext>
                </a:extLst>
              </p:cNvPr>
              <p:cNvSpPr txBox="1"/>
              <p:nvPr/>
            </p:nvSpPr>
            <p:spPr>
              <a:xfrm>
                <a:off x="571328" y="5061408"/>
                <a:ext cx="519289"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84" name="Straight Arrow Connector 83">
                <a:extLst>
                  <a:ext uri="{FF2B5EF4-FFF2-40B4-BE49-F238E27FC236}">
                    <a16:creationId xmlns:a16="http://schemas.microsoft.com/office/drawing/2014/main" id="{15743654-3EF7-499A-9DEA-94F1D1231D18}"/>
                  </a:ext>
                </a:extLst>
              </p:cNvPr>
              <p:cNvCxnSpPr>
                <a:cxnSpLocks/>
              </p:cNvCxnSpPr>
              <p:nvPr/>
            </p:nvCxnSpPr>
            <p:spPr>
              <a:xfrm flipH="1" flipV="1">
                <a:off x="7863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id="{2D7829DA-84EB-47B3-92FF-28DA01D1D8FA}"/>
              </a:ext>
            </a:extLst>
          </p:cNvPr>
          <p:cNvSpPr txBox="1"/>
          <p:nvPr/>
        </p:nvSpPr>
        <p:spPr>
          <a:xfrm>
            <a:off x="5899527" y="5279177"/>
            <a:ext cx="681597" cy="338554"/>
          </a:xfrm>
          <a:prstGeom prst="rect">
            <a:avLst/>
          </a:prstGeom>
          <a:noFill/>
        </p:spPr>
        <p:txBody>
          <a:bodyPr wrap="none" rtlCol="0" anchor="ctr">
            <a:spAutoFit/>
          </a:bodyPr>
          <a:lstStyle/>
          <a:p>
            <a:pPr defTabSz="914435">
              <a:buClr>
                <a:srgbClr val="000000"/>
              </a:buClr>
              <a:defRPr/>
            </a:pPr>
            <a:r>
              <a:rPr lang="en-US" sz="1600" kern="0" dirty="0">
                <a:solidFill>
                  <a:srgbClr val="000000"/>
                </a:solidFill>
                <a:latin typeface="Arial"/>
                <a:cs typeface="Arial"/>
                <a:sym typeface="Arial"/>
              </a:rPr>
              <a:t>= sex</a:t>
            </a:r>
          </a:p>
        </p:txBody>
      </p:sp>
      <p:pic>
        <p:nvPicPr>
          <p:cNvPr id="40" name="Graphic 39" descr="Winking face with no fill">
            <a:extLst>
              <a:ext uri="{FF2B5EF4-FFF2-40B4-BE49-F238E27FC236}">
                <a16:creationId xmlns:a16="http://schemas.microsoft.com/office/drawing/2014/main" id="{D871F5CD-AE50-4C8E-B4C9-B1BF573BB2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99461" y="5253308"/>
            <a:ext cx="464501" cy="395740"/>
          </a:xfrm>
          <a:prstGeom prst="rect">
            <a:avLst/>
          </a:prstGeom>
        </p:spPr>
      </p:pic>
    </p:spTree>
    <p:extLst>
      <p:ext uri="{BB962C8B-B14F-4D97-AF65-F5344CB8AC3E}">
        <p14:creationId xmlns:p14="http://schemas.microsoft.com/office/powerpoint/2010/main" val="2515576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i="0" dirty="0">
                <a:solidFill>
                  <a:srgbClr val="000000"/>
                </a:solidFill>
                <a:effectLst/>
              </a:rPr>
              <a:t>If sex continues over multiple consecutive or nonconsecutive days while taking the follow-up doses, ED-PrEP users should continue taking a pill each day until ___ days after the last time they had sex. </a:t>
            </a:r>
          </a:p>
          <a:p>
            <a:pPr marL="342913" indent="-342913">
              <a:buFont typeface="+mj-lt"/>
              <a:buAutoNum type="alphaLcParenR"/>
            </a:pPr>
            <a:r>
              <a:rPr lang="en-US" i="0" dirty="0">
                <a:effectLst/>
              </a:rPr>
              <a:t>1 </a:t>
            </a:r>
          </a:p>
          <a:p>
            <a:pPr marL="342913" indent="-342913">
              <a:buFont typeface="+mj-lt"/>
              <a:buAutoNum type="alphaLcParenR"/>
            </a:pPr>
            <a:r>
              <a:rPr lang="en-US" i="0" dirty="0">
                <a:effectLst/>
              </a:rPr>
              <a:t>2 </a:t>
            </a:r>
          </a:p>
          <a:p>
            <a:pPr marL="342913" indent="-342913">
              <a:buFont typeface="+mj-lt"/>
              <a:buAutoNum type="alphaLcParenR"/>
            </a:pPr>
            <a:r>
              <a:rPr lang="en-US" i="0" dirty="0">
                <a:effectLst/>
              </a:rPr>
              <a:t>3 </a:t>
            </a:r>
          </a:p>
          <a:p>
            <a:pPr marL="342913" indent="-342913">
              <a:buFont typeface="+mj-lt"/>
              <a:buAutoNum type="alphaLcParenR"/>
            </a:pPr>
            <a:r>
              <a:rPr lang="en-US" i="0" dirty="0">
                <a:effectLst/>
              </a:rPr>
              <a:t>4 </a:t>
            </a:r>
          </a:p>
        </p:txBody>
      </p:sp>
    </p:spTree>
    <p:extLst>
      <p:ext uri="{BB962C8B-B14F-4D97-AF65-F5344CB8AC3E}">
        <p14:creationId xmlns:p14="http://schemas.microsoft.com/office/powerpoint/2010/main" val="292463586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r>
              <a:rPr lang="en-US" sz="3600" dirty="0">
                <a:cs typeface="Calibri"/>
              </a:rPr>
              <a:t>–</a:t>
            </a:r>
            <a:r>
              <a:rPr lang="en-US" sz="3600" dirty="0"/>
              <a:t> </a:t>
            </a:r>
            <a:r>
              <a:rPr lang="en-US" sz="3600" u="sng" dirty="0"/>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normAutofit/>
          </a:bodyPr>
          <a:lstStyle/>
          <a:p>
            <a:pPr marL="0" indent="0">
              <a:buNone/>
            </a:pPr>
            <a:r>
              <a:rPr lang="en-US" sz="2400" b="1" dirty="0">
                <a:solidFill>
                  <a:srgbClr val="000000"/>
                </a:solidFill>
              </a:rPr>
              <a:t>If sex continues over multiple consecutive or nonconsecutive days while taking the follow-up doses, ED-PrEP users should continue taking a pill each day until ___ days after the last time they had sex. </a:t>
            </a:r>
          </a:p>
          <a:p>
            <a:pPr marL="342913" indent="-342913">
              <a:buFont typeface="+mj-lt"/>
              <a:buAutoNum type="alphaLcParenR"/>
            </a:pPr>
            <a:r>
              <a:rPr lang="en-US" i="0" dirty="0">
                <a:effectLst/>
              </a:rPr>
              <a:t>1 </a:t>
            </a:r>
          </a:p>
          <a:p>
            <a:pPr marL="342913" indent="-342913">
              <a:buFont typeface="+mj-lt"/>
              <a:buAutoNum type="alphaLcParenR"/>
            </a:pPr>
            <a:r>
              <a:rPr lang="en-US" i="0" u="sng" dirty="0">
                <a:effectLst/>
              </a:rPr>
              <a:t>2</a:t>
            </a:r>
          </a:p>
          <a:p>
            <a:pPr marL="342913" indent="-342913">
              <a:buFont typeface="+mj-lt"/>
              <a:buAutoNum type="alphaLcParenR"/>
            </a:pPr>
            <a:r>
              <a:rPr lang="en-US" i="0" dirty="0">
                <a:effectLst/>
              </a:rPr>
              <a:t>3 </a:t>
            </a:r>
          </a:p>
          <a:p>
            <a:pPr marL="342913" indent="-342913">
              <a:buFont typeface="+mj-lt"/>
              <a:buAutoNum type="alphaLcParenR"/>
            </a:pPr>
            <a:r>
              <a:rPr lang="en-US" i="0" dirty="0">
                <a:effectLst/>
              </a:rPr>
              <a:t>4 </a:t>
            </a:r>
          </a:p>
        </p:txBody>
      </p:sp>
      <p:sp>
        <p:nvSpPr>
          <p:cNvPr id="4" name="Content Placeholder 2">
            <a:extLst>
              <a:ext uri="{FF2B5EF4-FFF2-40B4-BE49-F238E27FC236}">
                <a16:creationId xmlns:a16="http://schemas.microsoft.com/office/drawing/2014/main" id="{DC63C5C9-D27E-4A19-AF14-7F655526231E}"/>
              </a:ext>
            </a:extLst>
          </p:cNvPr>
          <p:cNvSpPr txBox="1">
            <a:spLocks/>
          </p:cNvSpPr>
          <p:nvPr/>
        </p:nvSpPr>
        <p:spPr bwMode="auto">
          <a:xfrm>
            <a:off x="1174543" y="5513832"/>
            <a:ext cx="10433470" cy="836267"/>
          </a:xfrm>
          <a:prstGeom prst="rect">
            <a:avLst/>
          </a:prstGeom>
          <a:noFill/>
          <a:ln w="57150" cap="sq">
            <a:solidFill>
              <a:srgbClr val="F7964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ED-PrEP users should always take a pill each day until 2 days after the last time they had sex. </a:t>
            </a:r>
          </a:p>
        </p:txBody>
      </p:sp>
    </p:spTree>
    <p:extLst>
      <p:ext uri="{BB962C8B-B14F-4D97-AF65-F5344CB8AC3E}">
        <p14:creationId xmlns:p14="http://schemas.microsoft.com/office/powerpoint/2010/main" val="272428353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2B56-51C4-4CE2-B847-8AF3E1D7ED9B}"/>
              </a:ext>
            </a:extLst>
          </p:cNvPr>
          <p:cNvSpPr>
            <a:spLocks noGrp="1"/>
          </p:cNvSpPr>
          <p:nvPr>
            <p:ph type="title"/>
          </p:nvPr>
        </p:nvSpPr>
        <p:spPr/>
        <p:txBody>
          <a:bodyPr/>
          <a:lstStyle/>
          <a:p>
            <a:r>
              <a:rPr lang="en-US" sz="3600" dirty="0"/>
              <a:t>Switching Between ED-PrEP and Daily PrEP</a:t>
            </a:r>
          </a:p>
        </p:txBody>
      </p:sp>
      <p:sp>
        <p:nvSpPr>
          <p:cNvPr id="3" name="Content Placeholder 2">
            <a:extLst>
              <a:ext uri="{FF2B5EF4-FFF2-40B4-BE49-F238E27FC236}">
                <a16:creationId xmlns:a16="http://schemas.microsoft.com/office/drawing/2014/main" id="{04FFE544-08BC-4E8F-9818-2C1D085BF167}"/>
              </a:ext>
            </a:extLst>
          </p:cNvPr>
          <p:cNvSpPr>
            <a:spLocks noGrp="1"/>
          </p:cNvSpPr>
          <p:nvPr>
            <p:ph sz="quarter" idx="10"/>
          </p:nvPr>
        </p:nvSpPr>
        <p:spPr>
          <a:xfrm>
            <a:off x="879269" y="1432283"/>
            <a:ext cx="10433470" cy="1149861"/>
          </a:xfrm>
        </p:spPr>
        <p:txBody>
          <a:bodyPr/>
          <a:lstStyle/>
          <a:p>
            <a:pPr marL="0" indent="0">
              <a:spcBef>
                <a:spcPts val="0"/>
              </a:spcBef>
              <a:buNone/>
            </a:pPr>
            <a:r>
              <a:rPr lang="en-US" sz="2000" dirty="0">
                <a:ea typeface="Calibri" panose="020F0502020204030204" pitchFamily="34" charset="0"/>
              </a:rPr>
              <a:t>ED-PrEP users may and should switch between using ED-PrEP and daily PrEP. Changes may be due to changes in relationship status, sexual partner(s), frequency and predictability of sex, or when a client’s preferred dosing option changes.</a:t>
            </a:r>
          </a:p>
        </p:txBody>
      </p:sp>
      <p:pic>
        <p:nvPicPr>
          <p:cNvPr id="4" name="image4.png">
            <a:extLst>
              <a:ext uri="{FF2B5EF4-FFF2-40B4-BE49-F238E27FC236}">
                <a16:creationId xmlns:a16="http://schemas.microsoft.com/office/drawing/2014/main" id="{9ED0975D-FCDB-43C4-99EF-1C08E65F5D10}"/>
              </a:ext>
            </a:extLst>
          </p:cNvPr>
          <p:cNvPicPr/>
          <p:nvPr/>
        </p:nvPicPr>
        <p:blipFill>
          <a:blip r:embed="rId2"/>
          <a:srcRect/>
          <a:stretch>
            <a:fillRect/>
          </a:stretch>
        </p:blipFill>
        <p:spPr>
          <a:xfrm>
            <a:off x="733426" y="4442768"/>
            <a:ext cx="5362574" cy="1801182"/>
          </a:xfrm>
          <a:prstGeom prst="rect">
            <a:avLst/>
          </a:prstGeom>
          <a:ln w="6350">
            <a:solidFill>
              <a:srgbClr val="AEAAAA"/>
            </a:solidFill>
            <a:prstDash val="solid"/>
          </a:ln>
        </p:spPr>
      </p:pic>
      <p:pic>
        <p:nvPicPr>
          <p:cNvPr id="5" name="image3.png">
            <a:extLst>
              <a:ext uri="{FF2B5EF4-FFF2-40B4-BE49-F238E27FC236}">
                <a16:creationId xmlns:a16="http://schemas.microsoft.com/office/drawing/2014/main" id="{53266108-2599-4E26-A2FF-2115FFB968CB}"/>
              </a:ext>
            </a:extLst>
          </p:cNvPr>
          <p:cNvPicPr/>
          <p:nvPr/>
        </p:nvPicPr>
        <p:blipFill>
          <a:blip r:embed="rId3"/>
          <a:srcRect/>
          <a:stretch>
            <a:fillRect/>
          </a:stretch>
        </p:blipFill>
        <p:spPr>
          <a:xfrm>
            <a:off x="6382326" y="4300319"/>
            <a:ext cx="5641083" cy="2091054"/>
          </a:xfrm>
          <a:prstGeom prst="rect">
            <a:avLst/>
          </a:prstGeom>
          <a:ln w="6350">
            <a:solidFill>
              <a:srgbClr val="AEAAAA"/>
            </a:solidFill>
            <a:prstDash val="solid"/>
          </a:ln>
        </p:spPr>
      </p:pic>
      <p:sp>
        <p:nvSpPr>
          <p:cNvPr id="6" name="TextBox 5">
            <a:extLst>
              <a:ext uri="{FF2B5EF4-FFF2-40B4-BE49-F238E27FC236}">
                <a16:creationId xmlns:a16="http://schemas.microsoft.com/office/drawing/2014/main" id="{69D064E4-DC90-4414-A32E-E734D5F426EA}"/>
              </a:ext>
            </a:extLst>
          </p:cNvPr>
          <p:cNvSpPr txBox="1"/>
          <p:nvPr/>
        </p:nvSpPr>
        <p:spPr>
          <a:xfrm>
            <a:off x="733423" y="2755906"/>
            <a:ext cx="5362576" cy="1477969"/>
          </a:xfrm>
          <a:prstGeom prst="rect">
            <a:avLst/>
          </a:prstGeom>
          <a:noFill/>
        </p:spPr>
        <p:txBody>
          <a:bodyPr wrap="square" rtlCol="0">
            <a:spAutoFit/>
          </a:bodyPr>
          <a:lstStyle/>
          <a:p>
            <a:r>
              <a:rPr lang="en-US" sz="1801" dirty="0">
                <a:ea typeface="Calibri" panose="020F0502020204030204" pitchFamily="34" charset="0"/>
                <a:cs typeface="Arial" panose="020B0604020202020204" pitchFamily="34" charset="0"/>
              </a:rPr>
              <a:t>To transition from ED-PrEP to daily oral PrEP, a client should continue daily dosing after the last exposure. Daily dosing would continue until sex becomes less frequent or more predictable again, or for as long as the client prefers the daily dosing option. </a:t>
            </a:r>
          </a:p>
        </p:txBody>
      </p:sp>
      <p:sp>
        <p:nvSpPr>
          <p:cNvPr id="8" name="TextBox 7">
            <a:extLst>
              <a:ext uri="{FF2B5EF4-FFF2-40B4-BE49-F238E27FC236}">
                <a16:creationId xmlns:a16="http://schemas.microsoft.com/office/drawing/2014/main" id="{DAB033A5-A646-470F-BDCD-40D718F77971}"/>
              </a:ext>
            </a:extLst>
          </p:cNvPr>
          <p:cNvSpPr txBox="1"/>
          <p:nvPr/>
        </p:nvSpPr>
        <p:spPr>
          <a:xfrm>
            <a:off x="6382326" y="2757274"/>
            <a:ext cx="5641083" cy="1200842"/>
          </a:xfrm>
          <a:prstGeom prst="rect">
            <a:avLst/>
          </a:prstGeom>
          <a:noFill/>
        </p:spPr>
        <p:txBody>
          <a:bodyPr wrap="square">
            <a:spAutoFit/>
          </a:bodyPr>
          <a:lstStyle/>
          <a:p>
            <a:r>
              <a:rPr lang="en-US" sz="1801" dirty="0">
                <a:ea typeface="Calibri" panose="020F0502020204030204" pitchFamily="34" charset="0"/>
                <a:cs typeface="Arial" panose="020B0604020202020204" pitchFamily="34" charset="0"/>
              </a:rPr>
              <a:t>To transition from daily oral PrEP to ED-PrEP, a client should stop daily dosing two days after last potential sexual exposure then start following the ED-PrEP regimen until sex becomes more frequent or less predictable. </a:t>
            </a:r>
            <a:endParaRPr lang="en-US" sz="1801" dirty="0">
              <a:cs typeface="Arial" panose="020B0604020202020204" pitchFamily="34" charset="0"/>
            </a:endParaRPr>
          </a:p>
        </p:txBody>
      </p:sp>
    </p:spTree>
    <p:extLst>
      <p:ext uri="{BB962C8B-B14F-4D97-AF65-F5344CB8AC3E}">
        <p14:creationId xmlns:p14="http://schemas.microsoft.com/office/powerpoint/2010/main" val="247267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C164-D272-4384-BF5E-BCE1F138C9D5}"/>
              </a:ext>
            </a:extLst>
          </p:cNvPr>
          <p:cNvSpPr>
            <a:spLocks noGrp="1"/>
          </p:cNvSpPr>
          <p:nvPr>
            <p:ph type="title"/>
          </p:nvPr>
        </p:nvSpPr>
        <p:spPr/>
        <p:txBody>
          <a:bodyPr/>
          <a:lstStyle/>
          <a:p>
            <a:r>
              <a:rPr lang="en-US" dirty="0"/>
              <a:t>Refresh on Gender Terminology</a:t>
            </a:r>
          </a:p>
        </p:txBody>
      </p:sp>
      <p:grpSp>
        <p:nvGrpSpPr>
          <p:cNvPr id="6" name="Group 5">
            <a:extLst>
              <a:ext uri="{FF2B5EF4-FFF2-40B4-BE49-F238E27FC236}">
                <a16:creationId xmlns:a16="http://schemas.microsoft.com/office/drawing/2014/main" id="{450E4A2D-9D87-4FDE-AAAF-8E174D4B5FE8}"/>
              </a:ext>
            </a:extLst>
          </p:cNvPr>
          <p:cNvGrpSpPr/>
          <p:nvPr/>
        </p:nvGrpSpPr>
        <p:grpSpPr>
          <a:xfrm>
            <a:off x="801540" y="1636730"/>
            <a:ext cx="10552260" cy="4551419"/>
            <a:chOff x="801540" y="1636730"/>
            <a:chExt cx="10552260" cy="4551419"/>
          </a:xfrm>
        </p:grpSpPr>
        <p:pic>
          <p:nvPicPr>
            <p:cNvPr id="2052" name="Picture 4">
              <a:extLst>
                <a:ext uri="{FF2B5EF4-FFF2-40B4-BE49-F238E27FC236}">
                  <a16:creationId xmlns:a16="http://schemas.microsoft.com/office/drawing/2014/main" id="{15588709-BD80-44A1-A658-FE627C7A4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860"/>
            <a:stretch/>
          </p:blipFill>
          <p:spPr bwMode="auto">
            <a:xfrm>
              <a:off x="801540" y="1636730"/>
              <a:ext cx="6099660" cy="45514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080989C-BDE9-4543-85B8-0AB705864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294"/>
            <a:stretch/>
          </p:blipFill>
          <p:spPr bwMode="auto">
            <a:xfrm>
              <a:off x="6010275" y="2482360"/>
              <a:ext cx="5343525" cy="28601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3B4DF2-724D-4354-AC5E-8FE4DBAF76CF}"/>
                </a:ext>
              </a:extLst>
            </p:cNvPr>
            <p:cNvSpPr/>
            <p:nvPr/>
          </p:nvSpPr>
          <p:spPr>
            <a:xfrm>
              <a:off x="6177516" y="2482360"/>
              <a:ext cx="1722475" cy="9466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E6DB1E-6E60-4C5E-96E5-41F706D27C35}"/>
                </a:ext>
              </a:extLst>
            </p:cNvPr>
            <p:cNvSpPr/>
            <p:nvPr/>
          </p:nvSpPr>
          <p:spPr>
            <a:xfrm>
              <a:off x="9633099" y="3325876"/>
              <a:ext cx="1499190" cy="9466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63025CB-7019-481C-A977-21097779BCDA}"/>
              </a:ext>
            </a:extLst>
          </p:cNvPr>
          <p:cNvSpPr txBox="1"/>
          <p:nvPr/>
        </p:nvSpPr>
        <p:spPr>
          <a:xfrm>
            <a:off x="1060157" y="6114611"/>
            <a:ext cx="9900236" cy="369332"/>
          </a:xfrm>
          <a:prstGeom prst="rect">
            <a:avLst/>
          </a:prstGeom>
          <a:noFill/>
        </p:spPr>
        <p:txBody>
          <a:bodyPr wrap="square">
            <a:spAutoFit/>
          </a:bodyPr>
          <a:lstStyle/>
          <a:p>
            <a:r>
              <a:rPr lang="en-US" dirty="0"/>
              <a:t>https://www.genderbread.org/resource/genderbread-person-v4-0</a:t>
            </a:r>
          </a:p>
        </p:txBody>
      </p:sp>
    </p:spTree>
    <p:extLst>
      <p:ext uri="{BB962C8B-B14F-4D97-AF65-F5344CB8AC3E}">
        <p14:creationId xmlns:p14="http://schemas.microsoft.com/office/powerpoint/2010/main" val="364981285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79EB9-9E79-407C-B4CE-E85802A4FEAC}"/>
              </a:ext>
            </a:extLst>
          </p:cNvPr>
          <p:cNvSpPr>
            <a:spLocks noGrp="1"/>
          </p:cNvSpPr>
          <p:nvPr>
            <p:ph type="title"/>
          </p:nvPr>
        </p:nvSpPr>
        <p:spPr/>
        <p:txBody>
          <a:bodyPr>
            <a:noAutofit/>
          </a:bodyPr>
          <a:lstStyle/>
          <a:p>
            <a:r>
              <a:rPr lang="en-US" sz="3600" dirty="0"/>
              <a:t>Dosing Scenario 4 – </a:t>
            </a:r>
            <a:br>
              <a:rPr lang="en-US" sz="3600" dirty="0"/>
            </a:br>
            <a:r>
              <a:rPr lang="en-US" sz="3600" dirty="0"/>
              <a:t>Switching from ED-PrEP to Daily PrEP</a:t>
            </a:r>
          </a:p>
        </p:txBody>
      </p:sp>
      <p:sp>
        <p:nvSpPr>
          <p:cNvPr id="40" name="Content Placeholder 39">
            <a:extLst>
              <a:ext uri="{FF2B5EF4-FFF2-40B4-BE49-F238E27FC236}">
                <a16:creationId xmlns:a16="http://schemas.microsoft.com/office/drawing/2014/main" id="{1A30FEDE-A3F1-4BE4-AB34-36D2BBCCE635}"/>
              </a:ext>
            </a:extLst>
          </p:cNvPr>
          <p:cNvSpPr>
            <a:spLocks noGrp="1"/>
          </p:cNvSpPr>
          <p:nvPr>
            <p:ph sz="quarter" idx="10"/>
          </p:nvPr>
        </p:nvSpPr>
        <p:spPr>
          <a:xfrm>
            <a:off x="1148933" y="1587501"/>
            <a:ext cx="10433470" cy="1849934"/>
          </a:xfrm>
        </p:spPr>
        <p:txBody>
          <a:bodyPr>
            <a:normAutofit fontScale="70000" lnSpcReduction="20000"/>
          </a:bodyPr>
          <a:lstStyle/>
          <a:p>
            <a:pPr marL="0" indent="0">
              <a:buNone/>
            </a:pPr>
            <a:r>
              <a:rPr lang="en-US" kern="0" dirty="0">
                <a:solidFill>
                  <a:srgbClr val="000000"/>
                </a:solidFill>
                <a:cs typeface="Arial"/>
                <a:sym typeface="Arial"/>
              </a:rPr>
              <a:t>Alex has been taking ED-PrEP for several months. Next week, he plans to go to a nearby city to sell sex and make some money. Alex isn’t always able to negotiate condoms with his clients so decides to switch to daily PrEP. Alex takes two pills (loading dose) of PrEP on Sunday and then continues taking a pill each day he’s working. He has sex several times throughout the week with different clients. On Saturday night, Alex has sex, and on Sunday he heads home. Alex takes PrEP on Sunday and Monday and then can stop taking PrEP if he wants. </a:t>
            </a:r>
          </a:p>
          <a:p>
            <a:endParaRPr lang="en-US" dirty="0"/>
          </a:p>
        </p:txBody>
      </p:sp>
      <p:grpSp>
        <p:nvGrpSpPr>
          <p:cNvPr id="20" name="Group 19">
            <a:extLst>
              <a:ext uri="{FF2B5EF4-FFF2-40B4-BE49-F238E27FC236}">
                <a16:creationId xmlns:a16="http://schemas.microsoft.com/office/drawing/2014/main" id="{F6A88A2D-9320-4749-AFAF-FF241DE83168}"/>
              </a:ext>
            </a:extLst>
          </p:cNvPr>
          <p:cNvGrpSpPr/>
          <p:nvPr/>
        </p:nvGrpSpPr>
        <p:grpSpPr>
          <a:xfrm>
            <a:off x="2247085" y="4116466"/>
            <a:ext cx="1614338" cy="2119668"/>
            <a:chOff x="913630" y="3706291"/>
            <a:chExt cx="1555039" cy="2060678"/>
          </a:xfrm>
        </p:grpSpPr>
        <p:pic>
          <p:nvPicPr>
            <p:cNvPr id="7" name="Graphic 6" descr="Winking face with no fill">
              <a:extLst>
                <a:ext uri="{FF2B5EF4-FFF2-40B4-BE49-F238E27FC236}">
                  <a16:creationId xmlns:a16="http://schemas.microsoft.com/office/drawing/2014/main" id="{6713A4E0-D087-4B1F-8BCA-71C3D2C245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612" y="3706291"/>
              <a:ext cx="457200" cy="457200"/>
            </a:xfrm>
            <a:prstGeom prst="rect">
              <a:avLst/>
            </a:prstGeom>
          </p:spPr>
        </p:pic>
        <p:sp>
          <p:nvSpPr>
            <p:cNvPr id="8" name="Rounded Rectangle 7">
              <a:extLst>
                <a:ext uri="{FF2B5EF4-FFF2-40B4-BE49-F238E27FC236}">
                  <a16:creationId xmlns:a16="http://schemas.microsoft.com/office/drawing/2014/main" id="{2D675D1B-50E3-4B77-923E-9FC2796C5180}"/>
                </a:ext>
              </a:extLst>
            </p:cNvPr>
            <p:cNvSpPr/>
            <p:nvPr/>
          </p:nvSpPr>
          <p:spPr>
            <a:xfrm>
              <a:off x="982718" y="5404326"/>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9" name="Rounded Rectangle 7">
              <a:extLst>
                <a:ext uri="{FF2B5EF4-FFF2-40B4-BE49-F238E27FC236}">
                  <a16:creationId xmlns:a16="http://schemas.microsoft.com/office/drawing/2014/main" id="{7939C4ED-3DF4-4DEB-B8E7-D20FB5DF43DE}"/>
                </a:ext>
              </a:extLst>
            </p:cNvPr>
            <p:cNvSpPr/>
            <p:nvPr/>
          </p:nvSpPr>
          <p:spPr>
            <a:xfrm>
              <a:off x="969882" y="5639748"/>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10" name="Rounded Rectangle 7">
              <a:extLst>
                <a:ext uri="{FF2B5EF4-FFF2-40B4-BE49-F238E27FC236}">
                  <a16:creationId xmlns:a16="http://schemas.microsoft.com/office/drawing/2014/main" id="{AE0FA1BD-3586-4BFB-92BE-CE22874BD473}"/>
                </a:ext>
              </a:extLst>
            </p:cNvPr>
            <p:cNvSpPr/>
            <p:nvPr/>
          </p:nvSpPr>
          <p:spPr>
            <a:xfrm>
              <a:off x="1469741" y="5411394"/>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11" name="Rounded Rectangle 7">
              <a:extLst>
                <a:ext uri="{FF2B5EF4-FFF2-40B4-BE49-F238E27FC236}">
                  <a16:creationId xmlns:a16="http://schemas.microsoft.com/office/drawing/2014/main" id="{B2CB744E-9215-454C-B2E0-9EE1CA0E275A}"/>
                </a:ext>
              </a:extLst>
            </p:cNvPr>
            <p:cNvSpPr/>
            <p:nvPr/>
          </p:nvSpPr>
          <p:spPr>
            <a:xfrm>
              <a:off x="1962194" y="5401660"/>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12" name="TextBox 11">
              <a:extLst>
                <a:ext uri="{FF2B5EF4-FFF2-40B4-BE49-F238E27FC236}">
                  <a16:creationId xmlns:a16="http://schemas.microsoft.com/office/drawing/2014/main" id="{55ED0138-AB3B-4374-BE1F-9F82DCCB85A6}"/>
                </a:ext>
              </a:extLst>
            </p:cNvPr>
            <p:cNvSpPr txBox="1"/>
            <p:nvPr/>
          </p:nvSpPr>
          <p:spPr>
            <a:xfrm>
              <a:off x="923251" y="4378749"/>
              <a:ext cx="633953" cy="254331"/>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7 PM</a:t>
              </a:r>
            </a:p>
          </p:txBody>
        </p:sp>
        <p:sp>
          <p:nvSpPr>
            <p:cNvPr id="13" name="TextBox 12">
              <a:extLst>
                <a:ext uri="{FF2B5EF4-FFF2-40B4-BE49-F238E27FC236}">
                  <a16:creationId xmlns:a16="http://schemas.microsoft.com/office/drawing/2014/main" id="{F1BA72CE-E862-4010-8F13-C02EF013AB8C}"/>
                </a:ext>
              </a:extLst>
            </p:cNvPr>
            <p:cNvSpPr txBox="1"/>
            <p:nvPr/>
          </p:nvSpPr>
          <p:spPr>
            <a:xfrm>
              <a:off x="1834716" y="4794451"/>
              <a:ext cx="633953" cy="24697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sp>
          <p:nvSpPr>
            <p:cNvPr id="14" name="TextBox 13">
              <a:extLst>
                <a:ext uri="{FF2B5EF4-FFF2-40B4-BE49-F238E27FC236}">
                  <a16:creationId xmlns:a16="http://schemas.microsoft.com/office/drawing/2014/main" id="{45C76D6E-FE26-4C91-83B5-AE88C424AE20}"/>
                </a:ext>
              </a:extLst>
            </p:cNvPr>
            <p:cNvSpPr txBox="1"/>
            <p:nvPr/>
          </p:nvSpPr>
          <p:spPr>
            <a:xfrm>
              <a:off x="1351688" y="4817363"/>
              <a:ext cx="633953" cy="24697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sp>
          <p:nvSpPr>
            <p:cNvPr id="15" name="TextBox 14">
              <a:extLst>
                <a:ext uri="{FF2B5EF4-FFF2-40B4-BE49-F238E27FC236}">
                  <a16:creationId xmlns:a16="http://schemas.microsoft.com/office/drawing/2014/main" id="{8A2B6FF5-DB01-4521-B524-77BA1E8C127F}"/>
                </a:ext>
              </a:extLst>
            </p:cNvPr>
            <p:cNvSpPr txBox="1"/>
            <p:nvPr/>
          </p:nvSpPr>
          <p:spPr>
            <a:xfrm>
              <a:off x="913630" y="4817363"/>
              <a:ext cx="633953" cy="24697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16" name="Straight Arrow Connector 15">
              <a:extLst>
                <a:ext uri="{FF2B5EF4-FFF2-40B4-BE49-F238E27FC236}">
                  <a16:creationId xmlns:a16="http://schemas.microsoft.com/office/drawing/2014/main" id="{59AE77CA-BDBA-4F32-BD84-C3253F471F42}"/>
                </a:ext>
              </a:extLst>
            </p:cNvPr>
            <p:cNvCxnSpPr/>
            <p:nvPr/>
          </p:nvCxnSpPr>
          <p:spPr>
            <a:xfrm flipH="1">
              <a:off x="1150357" y="4190725"/>
              <a:ext cx="4713" cy="2227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3538213-ACEE-4318-9A42-3BC5717F8999}"/>
                </a:ext>
              </a:extLst>
            </p:cNvPr>
            <p:cNvCxnSpPr>
              <a:cxnSpLocks/>
            </p:cNvCxnSpPr>
            <p:nvPr/>
          </p:nvCxnSpPr>
          <p:spPr>
            <a:xfrm flipH="1" flipV="1">
              <a:off x="1112459" y="5032034"/>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07110A-8F27-4F34-B1BA-B3B1E802C0FA}"/>
                </a:ext>
              </a:extLst>
            </p:cNvPr>
            <p:cNvCxnSpPr>
              <a:cxnSpLocks/>
            </p:cNvCxnSpPr>
            <p:nvPr/>
          </p:nvCxnSpPr>
          <p:spPr>
            <a:xfrm flipH="1" flipV="1">
              <a:off x="2063315" y="5017168"/>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540545D-63C3-467C-8978-2BEDC236846A}"/>
                </a:ext>
              </a:extLst>
            </p:cNvPr>
            <p:cNvCxnSpPr>
              <a:cxnSpLocks/>
            </p:cNvCxnSpPr>
            <p:nvPr/>
          </p:nvCxnSpPr>
          <p:spPr>
            <a:xfrm flipH="1" flipV="1">
              <a:off x="1570861" y="4997415"/>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216" name="Rounded Rectangle 7">
            <a:extLst>
              <a:ext uri="{FF2B5EF4-FFF2-40B4-BE49-F238E27FC236}">
                <a16:creationId xmlns:a16="http://schemas.microsoft.com/office/drawing/2014/main" id="{75B411B5-6462-4496-AD23-5E4AA18B8CDC}"/>
              </a:ext>
            </a:extLst>
          </p:cNvPr>
          <p:cNvSpPr/>
          <p:nvPr/>
        </p:nvSpPr>
        <p:spPr>
          <a:xfrm>
            <a:off x="6112309"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20" name="TextBox 2219">
            <a:extLst>
              <a:ext uri="{FF2B5EF4-FFF2-40B4-BE49-F238E27FC236}">
                <a16:creationId xmlns:a16="http://schemas.microsoft.com/office/drawing/2014/main" id="{D974101A-75AF-4E9C-8EE8-036A581C61C3}"/>
              </a:ext>
            </a:extLst>
          </p:cNvPr>
          <p:cNvSpPr txBox="1"/>
          <p:nvPr/>
        </p:nvSpPr>
        <p:spPr>
          <a:xfrm>
            <a:off x="6040587" y="5234986"/>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224" name="Straight Arrow Connector 2223">
            <a:extLst>
              <a:ext uri="{FF2B5EF4-FFF2-40B4-BE49-F238E27FC236}">
                <a16:creationId xmlns:a16="http://schemas.microsoft.com/office/drawing/2014/main" id="{0E14F342-9263-40EA-B95D-9583ED5A5E5B}"/>
              </a:ext>
            </a:extLst>
          </p:cNvPr>
          <p:cNvCxnSpPr>
            <a:cxnSpLocks/>
          </p:cNvCxnSpPr>
          <p:nvPr/>
        </p:nvCxnSpPr>
        <p:spPr>
          <a:xfrm flipH="1" flipV="1">
            <a:off x="6246998"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26" name="Graphic 2225" descr="Winking face with no fill">
            <a:extLst>
              <a:ext uri="{FF2B5EF4-FFF2-40B4-BE49-F238E27FC236}">
                <a16:creationId xmlns:a16="http://schemas.microsoft.com/office/drawing/2014/main" id="{B2FA5010-811F-4B0E-9026-984EE908D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3505" y="4080327"/>
            <a:ext cx="474636" cy="470288"/>
          </a:xfrm>
          <a:prstGeom prst="rect">
            <a:avLst/>
          </a:prstGeom>
        </p:spPr>
      </p:pic>
      <p:sp>
        <p:nvSpPr>
          <p:cNvPr id="2228" name="Rounded Rectangle 7">
            <a:extLst>
              <a:ext uri="{FF2B5EF4-FFF2-40B4-BE49-F238E27FC236}">
                <a16:creationId xmlns:a16="http://schemas.microsoft.com/office/drawing/2014/main" id="{C2C52713-7493-4641-8DA3-38CDC5269A9C}"/>
              </a:ext>
            </a:extLst>
          </p:cNvPr>
          <p:cNvSpPr/>
          <p:nvPr/>
        </p:nvSpPr>
        <p:spPr>
          <a:xfrm>
            <a:off x="6607216" y="5826970"/>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30" name="TextBox 2229">
            <a:extLst>
              <a:ext uri="{FF2B5EF4-FFF2-40B4-BE49-F238E27FC236}">
                <a16:creationId xmlns:a16="http://schemas.microsoft.com/office/drawing/2014/main" id="{A1A2BA15-ACAB-49B9-BA64-8A527ADC3668}"/>
              </a:ext>
            </a:extLst>
          </p:cNvPr>
          <p:cNvSpPr txBox="1"/>
          <p:nvPr/>
        </p:nvSpPr>
        <p:spPr>
          <a:xfrm>
            <a:off x="6545483" y="4772037"/>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3PM</a:t>
            </a:r>
          </a:p>
        </p:txBody>
      </p:sp>
      <p:sp>
        <p:nvSpPr>
          <p:cNvPr id="2232" name="TextBox 2231">
            <a:extLst>
              <a:ext uri="{FF2B5EF4-FFF2-40B4-BE49-F238E27FC236}">
                <a16:creationId xmlns:a16="http://schemas.microsoft.com/office/drawing/2014/main" id="{063E9C39-703C-4D09-9961-A969AB8BAA71}"/>
              </a:ext>
            </a:extLst>
          </p:cNvPr>
          <p:cNvSpPr txBox="1"/>
          <p:nvPr/>
        </p:nvSpPr>
        <p:spPr>
          <a:xfrm>
            <a:off x="6535493" y="5223204"/>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234" name="Straight Arrow Connector 2233">
            <a:extLst>
              <a:ext uri="{FF2B5EF4-FFF2-40B4-BE49-F238E27FC236}">
                <a16:creationId xmlns:a16="http://schemas.microsoft.com/office/drawing/2014/main" id="{641DED31-EE21-420F-9588-85553EF1A0C7}"/>
              </a:ext>
            </a:extLst>
          </p:cNvPr>
          <p:cNvCxnSpPr/>
          <p:nvPr/>
        </p:nvCxnSpPr>
        <p:spPr>
          <a:xfrm flipH="1">
            <a:off x="6781251" y="4578630"/>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36" name="Straight Arrow Connector 2235">
            <a:extLst>
              <a:ext uri="{FF2B5EF4-FFF2-40B4-BE49-F238E27FC236}">
                <a16:creationId xmlns:a16="http://schemas.microsoft.com/office/drawing/2014/main" id="{816D7E2B-6A3A-48DA-8B86-7E626404745B}"/>
              </a:ext>
            </a:extLst>
          </p:cNvPr>
          <p:cNvCxnSpPr>
            <a:cxnSpLocks/>
          </p:cNvCxnSpPr>
          <p:nvPr/>
        </p:nvCxnSpPr>
        <p:spPr>
          <a:xfrm flipH="1" flipV="1">
            <a:off x="6741907" y="5444021"/>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38" name="Graphic 2237" descr="Winking face with no fill">
            <a:extLst>
              <a:ext uri="{FF2B5EF4-FFF2-40B4-BE49-F238E27FC236}">
                <a16:creationId xmlns:a16="http://schemas.microsoft.com/office/drawing/2014/main" id="{FB082A83-454B-4CD6-AC96-1A78C1DE74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6629" y="4092108"/>
            <a:ext cx="474636" cy="470288"/>
          </a:xfrm>
          <a:prstGeom prst="rect">
            <a:avLst/>
          </a:prstGeom>
        </p:spPr>
      </p:pic>
      <p:sp>
        <p:nvSpPr>
          <p:cNvPr id="2240" name="Rounded Rectangle 7">
            <a:extLst>
              <a:ext uri="{FF2B5EF4-FFF2-40B4-BE49-F238E27FC236}">
                <a16:creationId xmlns:a16="http://schemas.microsoft.com/office/drawing/2014/main" id="{3B01C2E1-B18B-4730-8921-B9DB2CC3DA9D}"/>
              </a:ext>
            </a:extLst>
          </p:cNvPr>
          <p:cNvSpPr/>
          <p:nvPr/>
        </p:nvSpPr>
        <p:spPr>
          <a:xfrm>
            <a:off x="7090340"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42" name="TextBox 2241">
            <a:extLst>
              <a:ext uri="{FF2B5EF4-FFF2-40B4-BE49-F238E27FC236}">
                <a16:creationId xmlns:a16="http://schemas.microsoft.com/office/drawing/2014/main" id="{B590B50C-8289-403A-ADA1-CFD52454E237}"/>
              </a:ext>
            </a:extLst>
          </p:cNvPr>
          <p:cNvSpPr txBox="1"/>
          <p:nvPr/>
        </p:nvSpPr>
        <p:spPr>
          <a:xfrm>
            <a:off x="7028606" y="4783820"/>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2AM</a:t>
            </a:r>
          </a:p>
        </p:txBody>
      </p:sp>
      <p:sp>
        <p:nvSpPr>
          <p:cNvPr id="2244" name="TextBox 2243">
            <a:extLst>
              <a:ext uri="{FF2B5EF4-FFF2-40B4-BE49-F238E27FC236}">
                <a16:creationId xmlns:a16="http://schemas.microsoft.com/office/drawing/2014/main" id="{3B9E7F52-70F0-45CC-950D-8110A9EB3D25}"/>
              </a:ext>
            </a:extLst>
          </p:cNvPr>
          <p:cNvSpPr txBox="1"/>
          <p:nvPr/>
        </p:nvSpPr>
        <p:spPr>
          <a:xfrm>
            <a:off x="7018619" y="5234986"/>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246" name="Straight Arrow Connector 2245">
            <a:extLst>
              <a:ext uri="{FF2B5EF4-FFF2-40B4-BE49-F238E27FC236}">
                <a16:creationId xmlns:a16="http://schemas.microsoft.com/office/drawing/2014/main" id="{D0A18765-359C-4AD1-94F8-20738F8E4121}"/>
              </a:ext>
            </a:extLst>
          </p:cNvPr>
          <p:cNvCxnSpPr/>
          <p:nvPr/>
        </p:nvCxnSpPr>
        <p:spPr>
          <a:xfrm flipH="1">
            <a:off x="7264374"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48" name="Straight Arrow Connector 2247">
            <a:extLst>
              <a:ext uri="{FF2B5EF4-FFF2-40B4-BE49-F238E27FC236}">
                <a16:creationId xmlns:a16="http://schemas.microsoft.com/office/drawing/2014/main" id="{B60F0EFF-042E-4662-9F9F-44531AFC500A}"/>
              </a:ext>
            </a:extLst>
          </p:cNvPr>
          <p:cNvCxnSpPr>
            <a:cxnSpLocks/>
          </p:cNvCxnSpPr>
          <p:nvPr/>
        </p:nvCxnSpPr>
        <p:spPr>
          <a:xfrm flipH="1" flipV="1">
            <a:off x="7225030"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50" name="Graphic 2249" descr="Winking face with no fill">
            <a:extLst>
              <a:ext uri="{FF2B5EF4-FFF2-40B4-BE49-F238E27FC236}">
                <a16:creationId xmlns:a16="http://schemas.microsoft.com/office/drawing/2014/main" id="{346142C2-7016-4609-A565-8DD01807C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06186" y="4092108"/>
            <a:ext cx="474636" cy="470288"/>
          </a:xfrm>
          <a:prstGeom prst="rect">
            <a:avLst/>
          </a:prstGeom>
        </p:spPr>
      </p:pic>
      <p:sp>
        <p:nvSpPr>
          <p:cNvPr id="2252" name="Rounded Rectangle 7">
            <a:extLst>
              <a:ext uri="{FF2B5EF4-FFF2-40B4-BE49-F238E27FC236}">
                <a16:creationId xmlns:a16="http://schemas.microsoft.com/office/drawing/2014/main" id="{41EE3185-F446-4604-B8FD-ABE7A52F6AFB}"/>
              </a:ext>
            </a:extLst>
          </p:cNvPr>
          <p:cNvSpPr/>
          <p:nvPr/>
        </p:nvSpPr>
        <p:spPr>
          <a:xfrm>
            <a:off x="7549899"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54" name="TextBox 2253">
            <a:extLst>
              <a:ext uri="{FF2B5EF4-FFF2-40B4-BE49-F238E27FC236}">
                <a16:creationId xmlns:a16="http://schemas.microsoft.com/office/drawing/2014/main" id="{86DA2F34-0E3B-4E9E-ADCC-8B2F7F243D65}"/>
              </a:ext>
            </a:extLst>
          </p:cNvPr>
          <p:cNvSpPr txBox="1"/>
          <p:nvPr/>
        </p:nvSpPr>
        <p:spPr>
          <a:xfrm>
            <a:off x="7488163" y="4783820"/>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1PM</a:t>
            </a:r>
          </a:p>
        </p:txBody>
      </p:sp>
      <p:sp>
        <p:nvSpPr>
          <p:cNvPr id="2256" name="TextBox 2255">
            <a:extLst>
              <a:ext uri="{FF2B5EF4-FFF2-40B4-BE49-F238E27FC236}">
                <a16:creationId xmlns:a16="http://schemas.microsoft.com/office/drawing/2014/main" id="{C960E886-88AA-4FD9-8BD0-083F8AFA11F3}"/>
              </a:ext>
            </a:extLst>
          </p:cNvPr>
          <p:cNvSpPr txBox="1"/>
          <p:nvPr/>
        </p:nvSpPr>
        <p:spPr>
          <a:xfrm>
            <a:off x="7478176" y="5234986"/>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258" name="Straight Arrow Connector 2257">
            <a:extLst>
              <a:ext uri="{FF2B5EF4-FFF2-40B4-BE49-F238E27FC236}">
                <a16:creationId xmlns:a16="http://schemas.microsoft.com/office/drawing/2014/main" id="{B69B2A6E-624A-4555-8856-BDACF390F294}"/>
              </a:ext>
            </a:extLst>
          </p:cNvPr>
          <p:cNvCxnSpPr/>
          <p:nvPr/>
        </p:nvCxnSpPr>
        <p:spPr>
          <a:xfrm flipH="1">
            <a:off x="7723932"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60" name="Straight Arrow Connector 2259">
            <a:extLst>
              <a:ext uri="{FF2B5EF4-FFF2-40B4-BE49-F238E27FC236}">
                <a16:creationId xmlns:a16="http://schemas.microsoft.com/office/drawing/2014/main" id="{EDBD65F0-D07B-425A-A64B-EB3BE8E50EF6}"/>
              </a:ext>
            </a:extLst>
          </p:cNvPr>
          <p:cNvCxnSpPr>
            <a:cxnSpLocks/>
          </p:cNvCxnSpPr>
          <p:nvPr/>
        </p:nvCxnSpPr>
        <p:spPr>
          <a:xfrm flipH="1" flipV="1">
            <a:off x="7684588"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62" name="Graphic 2261" descr="Winking face with no fill">
            <a:extLst>
              <a:ext uri="{FF2B5EF4-FFF2-40B4-BE49-F238E27FC236}">
                <a16:creationId xmlns:a16="http://schemas.microsoft.com/office/drawing/2014/main" id="{BA412099-E788-45DB-9D1F-3ED9836E44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12876" y="4092108"/>
            <a:ext cx="474636" cy="470288"/>
          </a:xfrm>
          <a:prstGeom prst="rect">
            <a:avLst/>
          </a:prstGeom>
        </p:spPr>
      </p:pic>
      <p:sp>
        <p:nvSpPr>
          <p:cNvPr id="2264" name="Rounded Rectangle 7">
            <a:extLst>
              <a:ext uri="{FF2B5EF4-FFF2-40B4-BE49-F238E27FC236}">
                <a16:creationId xmlns:a16="http://schemas.microsoft.com/office/drawing/2014/main" id="{A3474BC9-394F-48C9-ACE9-96B4DC10DFE9}"/>
              </a:ext>
            </a:extLst>
          </p:cNvPr>
          <p:cNvSpPr/>
          <p:nvPr/>
        </p:nvSpPr>
        <p:spPr>
          <a:xfrm>
            <a:off x="8056587"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66" name="TextBox 2265">
            <a:extLst>
              <a:ext uri="{FF2B5EF4-FFF2-40B4-BE49-F238E27FC236}">
                <a16:creationId xmlns:a16="http://schemas.microsoft.com/office/drawing/2014/main" id="{EB8354EA-E6B8-4B03-BD1F-14F0D2B6A2D8}"/>
              </a:ext>
            </a:extLst>
          </p:cNvPr>
          <p:cNvSpPr txBox="1"/>
          <p:nvPr/>
        </p:nvSpPr>
        <p:spPr>
          <a:xfrm>
            <a:off x="7994853" y="4783820"/>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11AM</a:t>
            </a:r>
          </a:p>
        </p:txBody>
      </p:sp>
      <p:sp>
        <p:nvSpPr>
          <p:cNvPr id="2268" name="TextBox 2267">
            <a:extLst>
              <a:ext uri="{FF2B5EF4-FFF2-40B4-BE49-F238E27FC236}">
                <a16:creationId xmlns:a16="http://schemas.microsoft.com/office/drawing/2014/main" id="{D1119488-F75E-4337-9855-F9AA4E00B700}"/>
              </a:ext>
            </a:extLst>
          </p:cNvPr>
          <p:cNvSpPr txBox="1"/>
          <p:nvPr/>
        </p:nvSpPr>
        <p:spPr>
          <a:xfrm>
            <a:off x="7984866" y="5234986"/>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270" name="Straight Arrow Connector 2269">
            <a:extLst>
              <a:ext uri="{FF2B5EF4-FFF2-40B4-BE49-F238E27FC236}">
                <a16:creationId xmlns:a16="http://schemas.microsoft.com/office/drawing/2014/main" id="{B8F31D4E-E171-4820-B734-B00FB5437B03}"/>
              </a:ext>
            </a:extLst>
          </p:cNvPr>
          <p:cNvCxnSpPr/>
          <p:nvPr/>
        </p:nvCxnSpPr>
        <p:spPr>
          <a:xfrm flipH="1">
            <a:off x="8230621"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72" name="Straight Arrow Connector 2271">
            <a:extLst>
              <a:ext uri="{FF2B5EF4-FFF2-40B4-BE49-F238E27FC236}">
                <a16:creationId xmlns:a16="http://schemas.microsoft.com/office/drawing/2014/main" id="{1F841636-80D1-4C59-A576-8E31B02EB1D9}"/>
              </a:ext>
            </a:extLst>
          </p:cNvPr>
          <p:cNvCxnSpPr>
            <a:cxnSpLocks/>
          </p:cNvCxnSpPr>
          <p:nvPr/>
        </p:nvCxnSpPr>
        <p:spPr>
          <a:xfrm flipH="1" flipV="1">
            <a:off x="8191277"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74" name="Graphic 2273" descr="Winking face with no fill">
            <a:extLst>
              <a:ext uri="{FF2B5EF4-FFF2-40B4-BE49-F238E27FC236}">
                <a16:creationId xmlns:a16="http://schemas.microsoft.com/office/drawing/2014/main" id="{E7B2218A-6398-485B-A47F-8CFEDF97CA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5999" y="4092108"/>
            <a:ext cx="474636" cy="470288"/>
          </a:xfrm>
          <a:prstGeom prst="rect">
            <a:avLst/>
          </a:prstGeom>
        </p:spPr>
      </p:pic>
      <p:sp>
        <p:nvSpPr>
          <p:cNvPr id="2276" name="Rounded Rectangle 7">
            <a:extLst>
              <a:ext uri="{FF2B5EF4-FFF2-40B4-BE49-F238E27FC236}">
                <a16:creationId xmlns:a16="http://schemas.microsoft.com/office/drawing/2014/main" id="{F9744BF5-8BD2-45F2-A4C8-DDC1E902C1D7}"/>
              </a:ext>
            </a:extLst>
          </p:cNvPr>
          <p:cNvSpPr/>
          <p:nvPr/>
        </p:nvSpPr>
        <p:spPr>
          <a:xfrm>
            <a:off x="8539710"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78" name="TextBox 2277">
            <a:extLst>
              <a:ext uri="{FF2B5EF4-FFF2-40B4-BE49-F238E27FC236}">
                <a16:creationId xmlns:a16="http://schemas.microsoft.com/office/drawing/2014/main" id="{E993B832-FD31-494E-86D3-4FD30495C27C}"/>
              </a:ext>
            </a:extLst>
          </p:cNvPr>
          <p:cNvSpPr txBox="1"/>
          <p:nvPr/>
        </p:nvSpPr>
        <p:spPr>
          <a:xfrm>
            <a:off x="8477977" y="4783820"/>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4PM</a:t>
            </a:r>
          </a:p>
        </p:txBody>
      </p:sp>
      <p:sp>
        <p:nvSpPr>
          <p:cNvPr id="2280" name="TextBox 2279">
            <a:extLst>
              <a:ext uri="{FF2B5EF4-FFF2-40B4-BE49-F238E27FC236}">
                <a16:creationId xmlns:a16="http://schemas.microsoft.com/office/drawing/2014/main" id="{9784397D-6B29-431C-B7AB-FFAFDF7FF6A5}"/>
              </a:ext>
            </a:extLst>
          </p:cNvPr>
          <p:cNvSpPr txBox="1"/>
          <p:nvPr/>
        </p:nvSpPr>
        <p:spPr>
          <a:xfrm>
            <a:off x="8467989" y="5234986"/>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282" name="Straight Arrow Connector 2281">
            <a:extLst>
              <a:ext uri="{FF2B5EF4-FFF2-40B4-BE49-F238E27FC236}">
                <a16:creationId xmlns:a16="http://schemas.microsoft.com/office/drawing/2014/main" id="{72D347F2-46A8-4001-8775-B79B00B23C19}"/>
              </a:ext>
            </a:extLst>
          </p:cNvPr>
          <p:cNvCxnSpPr/>
          <p:nvPr/>
        </p:nvCxnSpPr>
        <p:spPr>
          <a:xfrm flipH="1">
            <a:off x="8713745"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84" name="Straight Arrow Connector 2283">
            <a:extLst>
              <a:ext uri="{FF2B5EF4-FFF2-40B4-BE49-F238E27FC236}">
                <a16:creationId xmlns:a16="http://schemas.microsoft.com/office/drawing/2014/main" id="{35C9AD16-9941-4828-A2B3-AE817F4BD4FC}"/>
              </a:ext>
            </a:extLst>
          </p:cNvPr>
          <p:cNvCxnSpPr>
            <a:cxnSpLocks/>
          </p:cNvCxnSpPr>
          <p:nvPr/>
        </p:nvCxnSpPr>
        <p:spPr>
          <a:xfrm flipH="1" flipV="1">
            <a:off x="8674401"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317" name="Graphic 2316" descr="Winking face with no fill">
            <a:extLst>
              <a:ext uri="{FF2B5EF4-FFF2-40B4-BE49-F238E27FC236}">
                <a16:creationId xmlns:a16="http://schemas.microsoft.com/office/drawing/2014/main" id="{DF95A059-9EA0-44B7-8837-50975897C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1990" y="4092108"/>
            <a:ext cx="474636" cy="470288"/>
          </a:xfrm>
          <a:prstGeom prst="rect">
            <a:avLst/>
          </a:prstGeom>
        </p:spPr>
      </p:pic>
      <p:sp>
        <p:nvSpPr>
          <p:cNvPr id="2319" name="Rounded Rectangle 7">
            <a:extLst>
              <a:ext uri="{FF2B5EF4-FFF2-40B4-BE49-F238E27FC236}">
                <a16:creationId xmlns:a16="http://schemas.microsoft.com/office/drawing/2014/main" id="{5CEE7C2C-76A6-49BB-ADB3-56A5A4FB505C}"/>
              </a:ext>
            </a:extLst>
          </p:cNvPr>
          <p:cNvSpPr/>
          <p:nvPr/>
        </p:nvSpPr>
        <p:spPr>
          <a:xfrm>
            <a:off x="8975701"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321" name="TextBox 2320">
            <a:extLst>
              <a:ext uri="{FF2B5EF4-FFF2-40B4-BE49-F238E27FC236}">
                <a16:creationId xmlns:a16="http://schemas.microsoft.com/office/drawing/2014/main" id="{A84488B7-1573-4081-BEE1-0648C1FCCC33}"/>
              </a:ext>
            </a:extLst>
          </p:cNvPr>
          <p:cNvSpPr txBox="1"/>
          <p:nvPr/>
        </p:nvSpPr>
        <p:spPr>
          <a:xfrm>
            <a:off x="8913968" y="4783820"/>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8PM</a:t>
            </a:r>
          </a:p>
        </p:txBody>
      </p:sp>
      <p:sp>
        <p:nvSpPr>
          <p:cNvPr id="2323" name="TextBox 2322">
            <a:extLst>
              <a:ext uri="{FF2B5EF4-FFF2-40B4-BE49-F238E27FC236}">
                <a16:creationId xmlns:a16="http://schemas.microsoft.com/office/drawing/2014/main" id="{275016D0-15AA-4028-942F-332CE22561ED}"/>
              </a:ext>
            </a:extLst>
          </p:cNvPr>
          <p:cNvSpPr txBox="1"/>
          <p:nvPr/>
        </p:nvSpPr>
        <p:spPr>
          <a:xfrm>
            <a:off x="8903979" y="5234986"/>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325" name="Straight Arrow Connector 2324">
            <a:extLst>
              <a:ext uri="{FF2B5EF4-FFF2-40B4-BE49-F238E27FC236}">
                <a16:creationId xmlns:a16="http://schemas.microsoft.com/office/drawing/2014/main" id="{0D94B8DD-4F40-464A-821B-57404F070531}"/>
              </a:ext>
            </a:extLst>
          </p:cNvPr>
          <p:cNvCxnSpPr/>
          <p:nvPr/>
        </p:nvCxnSpPr>
        <p:spPr>
          <a:xfrm flipH="1">
            <a:off x="9149734"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27" name="Straight Arrow Connector 2326">
            <a:extLst>
              <a:ext uri="{FF2B5EF4-FFF2-40B4-BE49-F238E27FC236}">
                <a16:creationId xmlns:a16="http://schemas.microsoft.com/office/drawing/2014/main" id="{0F466D7C-6797-4F4F-B9C8-98D32BE0307F}"/>
              </a:ext>
            </a:extLst>
          </p:cNvPr>
          <p:cNvCxnSpPr>
            <a:cxnSpLocks/>
          </p:cNvCxnSpPr>
          <p:nvPr/>
        </p:nvCxnSpPr>
        <p:spPr>
          <a:xfrm flipH="1" flipV="1">
            <a:off x="9110390"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31" name="Rounded Rectangle 7">
            <a:extLst>
              <a:ext uri="{FF2B5EF4-FFF2-40B4-BE49-F238E27FC236}">
                <a16:creationId xmlns:a16="http://schemas.microsoft.com/office/drawing/2014/main" id="{D86665D1-2B86-4391-9BC2-AB94F5C4E48B}"/>
              </a:ext>
            </a:extLst>
          </p:cNvPr>
          <p:cNvSpPr/>
          <p:nvPr/>
        </p:nvSpPr>
        <p:spPr>
          <a:xfrm>
            <a:off x="9458827"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335" name="TextBox 2334">
            <a:extLst>
              <a:ext uri="{FF2B5EF4-FFF2-40B4-BE49-F238E27FC236}">
                <a16:creationId xmlns:a16="http://schemas.microsoft.com/office/drawing/2014/main" id="{D9725EC1-9CB7-43A7-88C9-8599DE1A66B3}"/>
              </a:ext>
            </a:extLst>
          </p:cNvPr>
          <p:cNvSpPr txBox="1"/>
          <p:nvPr/>
        </p:nvSpPr>
        <p:spPr>
          <a:xfrm>
            <a:off x="9387104" y="5234986"/>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339" name="Straight Arrow Connector 2338">
            <a:extLst>
              <a:ext uri="{FF2B5EF4-FFF2-40B4-BE49-F238E27FC236}">
                <a16:creationId xmlns:a16="http://schemas.microsoft.com/office/drawing/2014/main" id="{FFA0B892-ECD4-4F13-B06D-5985F4AE1BE4}"/>
              </a:ext>
            </a:extLst>
          </p:cNvPr>
          <p:cNvCxnSpPr>
            <a:cxnSpLocks/>
          </p:cNvCxnSpPr>
          <p:nvPr/>
        </p:nvCxnSpPr>
        <p:spPr>
          <a:xfrm flipH="1" flipV="1">
            <a:off x="9593516"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43" name="Rounded Rectangle 7">
            <a:extLst>
              <a:ext uri="{FF2B5EF4-FFF2-40B4-BE49-F238E27FC236}">
                <a16:creationId xmlns:a16="http://schemas.microsoft.com/office/drawing/2014/main" id="{4613584F-8E46-4006-88A7-6085BA66F55D}"/>
              </a:ext>
            </a:extLst>
          </p:cNvPr>
          <p:cNvSpPr/>
          <p:nvPr/>
        </p:nvSpPr>
        <p:spPr>
          <a:xfrm>
            <a:off x="9930165"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347" name="TextBox 2346">
            <a:extLst>
              <a:ext uri="{FF2B5EF4-FFF2-40B4-BE49-F238E27FC236}">
                <a16:creationId xmlns:a16="http://schemas.microsoft.com/office/drawing/2014/main" id="{1A327D33-1779-4E44-BE71-CBED9786EA81}"/>
              </a:ext>
            </a:extLst>
          </p:cNvPr>
          <p:cNvSpPr txBox="1"/>
          <p:nvPr/>
        </p:nvSpPr>
        <p:spPr>
          <a:xfrm>
            <a:off x="9858443" y="5234986"/>
            <a:ext cx="658130" cy="254046"/>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051" b="1" kern="0" dirty="0">
                <a:solidFill>
                  <a:srgbClr val="000000"/>
                </a:solidFill>
                <a:latin typeface="Arial"/>
                <a:cs typeface="Arial"/>
                <a:sym typeface="Arial"/>
              </a:rPr>
              <a:t>9AM</a:t>
            </a:r>
          </a:p>
        </p:txBody>
      </p:sp>
      <p:cxnSp>
        <p:nvCxnSpPr>
          <p:cNvPr id="2351" name="Straight Arrow Connector 2350">
            <a:extLst>
              <a:ext uri="{FF2B5EF4-FFF2-40B4-BE49-F238E27FC236}">
                <a16:creationId xmlns:a16="http://schemas.microsoft.com/office/drawing/2014/main" id="{C86810F0-9B9D-4388-B342-12FC1DB6FA5C}"/>
              </a:ext>
            </a:extLst>
          </p:cNvPr>
          <p:cNvCxnSpPr>
            <a:cxnSpLocks/>
          </p:cNvCxnSpPr>
          <p:nvPr/>
        </p:nvCxnSpPr>
        <p:spPr>
          <a:xfrm flipH="1" flipV="1">
            <a:off x="10064854"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86" name="Rounded Rectangle 7">
            <a:extLst>
              <a:ext uri="{FF2B5EF4-FFF2-40B4-BE49-F238E27FC236}">
                <a16:creationId xmlns:a16="http://schemas.microsoft.com/office/drawing/2014/main" id="{D41049A0-52F4-4648-A210-DDA055C5577B}"/>
              </a:ext>
            </a:extLst>
          </p:cNvPr>
          <p:cNvSpPr/>
          <p:nvPr/>
        </p:nvSpPr>
        <p:spPr>
          <a:xfrm>
            <a:off x="6111495" y="6057807"/>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60" name="TextBox 59">
            <a:extLst>
              <a:ext uri="{FF2B5EF4-FFF2-40B4-BE49-F238E27FC236}">
                <a16:creationId xmlns:a16="http://schemas.microsoft.com/office/drawing/2014/main" id="{856F937E-B29F-4312-8BA4-4661931A3E67}"/>
              </a:ext>
            </a:extLst>
          </p:cNvPr>
          <p:cNvSpPr txBox="1"/>
          <p:nvPr/>
        </p:nvSpPr>
        <p:spPr>
          <a:xfrm>
            <a:off x="2305829" y="3642150"/>
            <a:ext cx="1435230" cy="307907"/>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401" b="1" kern="0" dirty="0">
                <a:solidFill>
                  <a:srgbClr val="000000"/>
                </a:solidFill>
                <a:latin typeface="Arial"/>
                <a:cs typeface="Arial"/>
                <a:sym typeface="Arial"/>
              </a:rPr>
              <a:t>ED-PrEP</a:t>
            </a:r>
          </a:p>
        </p:txBody>
      </p:sp>
      <p:cxnSp>
        <p:nvCxnSpPr>
          <p:cNvPr id="2273" name="Straight Arrow Connector 2272">
            <a:extLst>
              <a:ext uri="{FF2B5EF4-FFF2-40B4-BE49-F238E27FC236}">
                <a16:creationId xmlns:a16="http://schemas.microsoft.com/office/drawing/2014/main" id="{05946447-901D-4209-88A6-92D63C661756}"/>
              </a:ext>
            </a:extLst>
          </p:cNvPr>
          <p:cNvCxnSpPr/>
          <p:nvPr/>
        </p:nvCxnSpPr>
        <p:spPr>
          <a:xfrm>
            <a:off x="3563421" y="3844972"/>
            <a:ext cx="3577470" cy="3063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75" name="TextBox 2274">
            <a:extLst>
              <a:ext uri="{FF2B5EF4-FFF2-40B4-BE49-F238E27FC236}">
                <a16:creationId xmlns:a16="http://schemas.microsoft.com/office/drawing/2014/main" id="{FDB3A417-085E-4012-A96E-B72BD00B0F51}"/>
              </a:ext>
            </a:extLst>
          </p:cNvPr>
          <p:cNvSpPr txBox="1"/>
          <p:nvPr/>
        </p:nvSpPr>
        <p:spPr>
          <a:xfrm>
            <a:off x="7222491" y="3674410"/>
            <a:ext cx="2743200" cy="307907"/>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401" b="1" kern="0" dirty="0">
                <a:solidFill>
                  <a:srgbClr val="000000"/>
                </a:solidFill>
                <a:latin typeface="Arial"/>
                <a:cs typeface="Arial"/>
                <a:sym typeface="Arial"/>
              </a:rPr>
              <a:t>Daily PrEP</a:t>
            </a:r>
          </a:p>
        </p:txBody>
      </p:sp>
      <p:pic>
        <p:nvPicPr>
          <p:cNvPr id="71" name="Graphic 70" descr="Winking face with no fill">
            <a:extLst>
              <a:ext uri="{FF2B5EF4-FFF2-40B4-BE49-F238E27FC236}">
                <a16:creationId xmlns:a16="http://schemas.microsoft.com/office/drawing/2014/main" id="{4D7A9C2A-7B8A-4A1B-A7EA-AE908EB58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8533" y="4104796"/>
            <a:ext cx="474636" cy="470288"/>
          </a:xfrm>
          <a:prstGeom prst="rect">
            <a:avLst/>
          </a:prstGeom>
        </p:spPr>
      </p:pic>
      <p:sp>
        <p:nvSpPr>
          <p:cNvPr id="72" name="TextBox 71">
            <a:extLst>
              <a:ext uri="{FF2B5EF4-FFF2-40B4-BE49-F238E27FC236}">
                <a16:creationId xmlns:a16="http://schemas.microsoft.com/office/drawing/2014/main" id="{616198C7-801A-4C96-8C84-A374902283F5}"/>
              </a:ext>
            </a:extLst>
          </p:cNvPr>
          <p:cNvSpPr txBox="1"/>
          <p:nvPr/>
        </p:nvSpPr>
        <p:spPr>
          <a:xfrm>
            <a:off x="6080510" y="4796507"/>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3PM</a:t>
            </a:r>
          </a:p>
        </p:txBody>
      </p:sp>
      <p:cxnSp>
        <p:nvCxnSpPr>
          <p:cNvPr id="73" name="Straight Arrow Connector 72">
            <a:extLst>
              <a:ext uri="{FF2B5EF4-FFF2-40B4-BE49-F238E27FC236}">
                <a16:creationId xmlns:a16="http://schemas.microsoft.com/office/drawing/2014/main" id="{643ACAC1-C2E3-45FE-9432-E692ECBB6659}"/>
              </a:ext>
            </a:extLst>
          </p:cNvPr>
          <p:cNvCxnSpPr/>
          <p:nvPr/>
        </p:nvCxnSpPr>
        <p:spPr>
          <a:xfrm flipH="1">
            <a:off x="6316278" y="4603099"/>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F743F57-299A-4F0B-A653-55044A00E614}"/>
              </a:ext>
            </a:extLst>
          </p:cNvPr>
          <p:cNvGrpSpPr/>
          <p:nvPr/>
        </p:nvGrpSpPr>
        <p:grpSpPr>
          <a:xfrm>
            <a:off x="1767270" y="5034029"/>
            <a:ext cx="8659550" cy="212505"/>
            <a:chOff x="1767267" y="5034029"/>
            <a:chExt cx="8659551" cy="212504"/>
          </a:xfrm>
          <a:solidFill>
            <a:srgbClr val="D15151"/>
          </a:solidFill>
        </p:grpSpPr>
        <p:sp>
          <p:nvSpPr>
            <p:cNvPr id="5" name="Freeform: Shape 4">
              <a:extLst>
                <a:ext uri="{FF2B5EF4-FFF2-40B4-BE49-F238E27FC236}">
                  <a16:creationId xmlns:a16="http://schemas.microsoft.com/office/drawing/2014/main" id="{CC78BDFE-581F-46ED-9483-D27B493E565A}"/>
                </a:ext>
              </a:extLst>
            </p:cNvPr>
            <p:cNvSpPr/>
            <p:nvPr/>
          </p:nvSpPr>
          <p:spPr>
            <a:xfrm>
              <a:off x="1767267"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Fri</a:t>
              </a:r>
              <a:endParaRPr lang="en-US" sz="1001" dirty="0"/>
            </a:p>
          </p:txBody>
        </p:sp>
        <p:sp>
          <p:nvSpPr>
            <p:cNvPr id="6" name="Freeform: Shape 5">
              <a:extLst>
                <a:ext uri="{FF2B5EF4-FFF2-40B4-BE49-F238E27FC236}">
                  <a16:creationId xmlns:a16="http://schemas.microsoft.com/office/drawing/2014/main" id="{E50ECD2D-5359-41FF-8FA6-30CA08009A9C}"/>
                </a:ext>
              </a:extLst>
            </p:cNvPr>
            <p:cNvSpPr/>
            <p:nvPr/>
          </p:nvSpPr>
          <p:spPr>
            <a:xfrm>
              <a:off x="2245402"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Sat</a:t>
              </a:r>
            </a:p>
          </p:txBody>
        </p:sp>
        <p:sp>
          <p:nvSpPr>
            <p:cNvPr id="21" name="Freeform: Shape 20">
              <a:extLst>
                <a:ext uri="{FF2B5EF4-FFF2-40B4-BE49-F238E27FC236}">
                  <a16:creationId xmlns:a16="http://schemas.microsoft.com/office/drawing/2014/main" id="{1F93804E-D149-486E-B34B-245D2CF6C3A9}"/>
                </a:ext>
              </a:extLst>
            </p:cNvPr>
            <p:cNvSpPr/>
            <p:nvPr/>
          </p:nvSpPr>
          <p:spPr>
            <a:xfrm>
              <a:off x="2723537"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Sun</a:t>
              </a:r>
            </a:p>
          </p:txBody>
        </p:sp>
        <p:sp>
          <p:nvSpPr>
            <p:cNvPr id="22" name="Freeform: Shape 21">
              <a:extLst>
                <a:ext uri="{FF2B5EF4-FFF2-40B4-BE49-F238E27FC236}">
                  <a16:creationId xmlns:a16="http://schemas.microsoft.com/office/drawing/2014/main" id="{BAE379EA-4FD0-4690-A3D5-9F95DF800461}"/>
                </a:ext>
              </a:extLst>
            </p:cNvPr>
            <p:cNvSpPr/>
            <p:nvPr/>
          </p:nvSpPr>
          <p:spPr>
            <a:xfrm>
              <a:off x="3201672"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Mon</a:t>
              </a:r>
              <a:endParaRPr lang="en-US" sz="1001" dirty="0"/>
            </a:p>
          </p:txBody>
        </p:sp>
        <p:sp>
          <p:nvSpPr>
            <p:cNvPr id="23" name="Freeform: Shape 22">
              <a:extLst>
                <a:ext uri="{FF2B5EF4-FFF2-40B4-BE49-F238E27FC236}">
                  <a16:creationId xmlns:a16="http://schemas.microsoft.com/office/drawing/2014/main" id="{6F4B63AD-2AB7-41F7-95F3-B0B573D09A6E}"/>
                </a:ext>
              </a:extLst>
            </p:cNvPr>
            <p:cNvSpPr/>
            <p:nvPr/>
          </p:nvSpPr>
          <p:spPr>
            <a:xfrm>
              <a:off x="3679806"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Tue</a:t>
              </a:r>
              <a:endParaRPr lang="en-US" sz="1001" dirty="0"/>
            </a:p>
          </p:txBody>
        </p:sp>
        <p:sp>
          <p:nvSpPr>
            <p:cNvPr id="24" name="Freeform: Shape 23">
              <a:extLst>
                <a:ext uri="{FF2B5EF4-FFF2-40B4-BE49-F238E27FC236}">
                  <a16:creationId xmlns:a16="http://schemas.microsoft.com/office/drawing/2014/main" id="{214BFEA8-A3CE-46E0-BED0-F660C487A563}"/>
                </a:ext>
              </a:extLst>
            </p:cNvPr>
            <p:cNvSpPr/>
            <p:nvPr/>
          </p:nvSpPr>
          <p:spPr>
            <a:xfrm>
              <a:off x="4157941"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Wed</a:t>
              </a:r>
            </a:p>
          </p:txBody>
        </p:sp>
        <p:sp>
          <p:nvSpPr>
            <p:cNvPr id="25" name="Freeform: Shape 24">
              <a:extLst>
                <a:ext uri="{FF2B5EF4-FFF2-40B4-BE49-F238E27FC236}">
                  <a16:creationId xmlns:a16="http://schemas.microsoft.com/office/drawing/2014/main" id="{7629396A-5D7C-441E-AE89-668ED041864F}"/>
                </a:ext>
              </a:extLst>
            </p:cNvPr>
            <p:cNvSpPr/>
            <p:nvPr/>
          </p:nvSpPr>
          <p:spPr>
            <a:xfrm>
              <a:off x="4636076"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Thu</a:t>
              </a:r>
            </a:p>
          </p:txBody>
        </p:sp>
        <p:sp>
          <p:nvSpPr>
            <p:cNvPr id="26" name="Freeform: Shape 25">
              <a:extLst>
                <a:ext uri="{FF2B5EF4-FFF2-40B4-BE49-F238E27FC236}">
                  <a16:creationId xmlns:a16="http://schemas.microsoft.com/office/drawing/2014/main" id="{B35B401A-AED7-49E5-BA63-41939F298A11}"/>
                </a:ext>
              </a:extLst>
            </p:cNvPr>
            <p:cNvSpPr/>
            <p:nvPr/>
          </p:nvSpPr>
          <p:spPr>
            <a:xfrm>
              <a:off x="5114210"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Fri</a:t>
              </a:r>
            </a:p>
          </p:txBody>
        </p:sp>
        <p:sp>
          <p:nvSpPr>
            <p:cNvPr id="27" name="Freeform: Shape 26">
              <a:extLst>
                <a:ext uri="{FF2B5EF4-FFF2-40B4-BE49-F238E27FC236}">
                  <a16:creationId xmlns:a16="http://schemas.microsoft.com/office/drawing/2014/main" id="{FBF07650-C8B1-490F-AD06-D493417C8E6B}"/>
                </a:ext>
              </a:extLst>
            </p:cNvPr>
            <p:cNvSpPr/>
            <p:nvPr/>
          </p:nvSpPr>
          <p:spPr>
            <a:xfrm>
              <a:off x="5592345"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Sat</a:t>
              </a:r>
            </a:p>
          </p:txBody>
        </p:sp>
        <p:sp>
          <p:nvSpPr>
            <p:cNvPr id="28" name="Freeform: Shape 27">
              <a:extLst>
                <a:ext uri="{FF2B5EF4-FFF2-40B4-BE49-F238E27FC236}">
                  <a16:creationId xmlns:a16="http://schemas.microsoft.com/office/drawing/2014/main" id="{15D9498F-C719-440D-843C-8ABF212F975C}"/>
                </a:ext>
              </a:extLst>
            </p:cNvPr>
            <p:cNvSpPr/>
            <p:nvPr/>
          </p:nvSpPr>
          <p:spPr>
            <a:xfrm>
              <a:off x="6070480"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Sun</a:t>
              </a:r>
            </a:p>
          </p:txBody>
        </p:sp>
        <p:sp>
          <p:nvSpPr>
            <p:cNvPr id="29" name="Freeform: Shape 28">
              <a:extLst>
                <a:ext uri="{FF2B5EF4-FFF2-40B4-BE49-F238E27FC236}">
                  <a16:creationId xmlns:a16="http://schemas.microsoft.com/office/drawing/2014/main" id="{7B12E587-2A11-4F35-8CB3-96D3048D76AF}"/>
                </a:ext>
              </a:extLst>
            </p:cNvPr>
            <p:cNvSpPr/>
            <p:nvPr/>
          </p:nvSpPr>
          <p:spPr>
            <a:xfrm>
              <a:off x="6548615"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Mon</a:t>
              </a:r>
            </a:p>
          </p:txBody>
        </p:sp>
        <p:sp>
          <p:nvSpPr>
            <p:cNvPr id="33" name="Freeform: Shape 32">
              <a:extLst>
                <a:ext uri="{FF2B5EF4-FFF2-40B4-BE49-F238E27FC236}">
                  <a16:creationId xmlns:a16="http://schemas.microsoft.com/office/drawing/2014/main" id="{2250E32C-1229-4564-9040-42D1E3A25A72}"/>
                </a:ext>
              </a:extLst>
            </p:cNvPr>
            <p:cNvSpPr/>
            <p:nvPr/>
          </p:nvSpPr>
          <p:spPr>
            <a:xfrm>
              <a:off x="7026749"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Tue</a:t>
              </a:r>
            </a:p>
          </p:txBody>
        </p:sp>
        <p:sp>
          <p:nvSpPr>
            <p:cNvPr id="34" name="Freeform: Shape 33">
              <a:extLst>
                <a:ext uri="{FF2B5EF4-FFF2-40B4-BE49-F238E27FC236}">
                  <a16:creationId xmlns:a16="http://schemas.microsoft.com/office/drawing/2014/main" id="{E6AE4984-7A96-4B7B-BD90-98F2425AB477}"/>
                </a:ext>
              </a:extLst>
            </p:cNvPr>
            <p:cNvSpPr/>
            <p:nvPr/>
          </p:nvSpPr>
          <p:spPr>
            <a:xfrm>
              <a:off x="7504884"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Wed</a:t>
              </a:r>
            </a:p>
          </p:txBody>
        </p:sp>
        <p:sp>
          <p:nvSpPr>
            <p:cNvPr id="35" name="Freeform: Shape 34">
              <a:extLst>
                <a:ext uri="{FF2B5EF4-FFF2-40B4-BE49-F238E27FC236}">
                  <a16:creationId xmlns:a16="http://schemas.microsoft.com/office/drawing/2014/main" id="{41181D6B-7208-4A80-B61F-594F1943D8F2}"/>
                </a:ext>
              </a:extLst>
            </p:cNvPr>
            <p:cNvSpPr/>
            <p:nvPr/>
          </p:nvSpPr>
          <p:spPr>
            <a:xfrm>
              <a:off x="7983019"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Thu</a:t>
              </a:r>
            </a:p>
          </p:txBody>
        </p:sp>
        <p:sp>
          <p:nvSpPr>
            <p:cNvPr id="36" name="Freeform: Shape 35">
              <a:extLst>
                <a:ext uri="{FF2B5EF4-FFF2-40B4-BE49-F238E27FC236}">
                  <a16:creationId xmlns:a16="http://schemas.microsoft.com/office/drawing/2014/main" id="{4757DE70-E7C2-437D-A3B0-5E488107783B}"/>
                </a:ext>
              </a:extLst>
            </p:cNvPr>
            <p:cNvSpPr/>
            <p:nvPr/>
          </p:nvSpPr>
          <p:spPr>
            <a:xfrm>
              <a:off x="8461154"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Fri</a:t>
              </a:r>
            </a:p>
          </p:txBody>
        </p:sp>
        <p:sp>
          <p:nvSpPr>
            <p:cNvPr id="37" name="Freeform: Shape 36">
              <a:extLst>
                <a:ext uri="{FF2B5EF4-FFF2-40B4-BE49-F238E27FC236}">
                  <a16:creationId xmlns:a16="http://schemas.microsoft.com/office/drawing/2014/main" id="{2C35031E-6307-4901-B7B3-FB8F28AA257D}"/>
                </a:ext>
              </a:extLst>
            </p:cNvPr>
            <p:cNvSpPr/>
            <p:nvPr/>
          </p:nvSpPr>
          <p:spPr>
            <a:xfrm>
              <a:off x="8939288"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Sat</a:t>
              </a:r>
            </a:p>
          </p:txBody>
        </p:sp>
        <p:sp>
          <p:nvSpPr>
            <p:cNvPr id="38" name="Freeform: Shape 37">
              <a:extLst>
                <a:ext uri="{FF2B5EF4-FFF2-40B4-BE49-F238E27FC236}">
                  <a16:creationId xmlns:a16="http://schemas.microsoft.com/office/drawing/2014/main" id="{FA912EA9-5BC4-40AD-8C84-703410B5090F}"/>
                </a:ext>
              </a:extLst>
            </p:cNvPr>
            <p:cNvSpPr/>
            <p:nvPr/>
          </p:nvSpPr>
          <p:spPr>
            <a:xfrm>
              <a:off x="9417423"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Sun</a:t>
              </a:r>
            </a:p>
          </p:txBody>
        </p:sp>
        <p:sp>
          <p:nvSpPr>
            <p:cNvPr id="39" name="Freeform: Shape 38">
              <a:extLst>
                <a:ext uri="{FF2B5EF4-FFF2-40B4-BE49-F238E27FC236}">
                  <a16:creationId xmlns:a16="http://schemas.microsoft.com/office/drawing/2014/main" id="{D633A0F6-F192-430E-8F00-684280DB7570}"/>
                </a:ext>
              </a:extLst>
            </p:cNvPr>
            <p:cNvSpPr/>
            <p:nvPr/>
          </p:nvSpPr>
          <p:spPr>
            <a:xfrm>
              <a:off x="9895558"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en-US" sz="1001" dirty="0">
                  <a:latin typeface="Arial"/>
                </a:rPr>
                <a:t>Mon</a:t>
              </a:r>
            </a:p>
          </p:txBody>
        </p:sp>
      </p:grpSp>
      <p:sp>
        <p:nvSpPr>
          <p:cNvPr id="92" name="TextBox 91">
            <a:extLst>
              <a:ext uri="{FF2B5EF4-FFF2-40B4-BE49-F238E27FC236}">
                <a16:creationId xmlns:a16="http://schemas.microsoft.com/office/drawing/2014/main" id="{94D504FA-294D-4E49-8BB9-E79D634B3008}"/>
              </a:ext>
            </a:extLst>
          </p:cNvPr>
          <p:cNvSpPr txBox="1"/>
          <p:nvPr/>
        </p:nvSpPr>
        <p:spPr>
          <a:xfrm>
            <a:off x="10936258" y="5637508"/>
            <a:ext cx="681597" cy="338554"/>
          </a:xfrm>
          <a:prstGeom prst="rect">
            <a:avLst/>
          </a:prstGeom>
          <a:noFill/>
        </p:spPr>
        <p:txBody>
          <a:bodyPr wrap="none" rtlCol="0" anchor="ctr">
            <a:spAutoFit/>
          </a:bodyPr>
          <a:lstStyle/>
          <a:p>
            <a:pPr defTabSz="914435">
              <a:buClr>
                <a:srgbClr val="000000"/>
              </a:buClr>
              <a:defRPr/>
            </a:pPr>
            <a:r>
              <a:rPr lang="en-US" sz="1600" kern="0" dirty="0">
                <a:solidFill>
                  <a:srgbClr val="000000"/>
                </a:solidFill>
                <a:latin typeface="Arial"/>
                <a:cs typeface="Arial"/>
                <a:sym typeface="Arial"/>
              </a:rPr>
              <a:t>= sex</a:t>
            </a:r>
          </a:p>
        </p:txBody>
      </p:sp>
      <p:pic>
        <p:nvPicPr>
          <p:cNvPr id="93" name="Graphic 92" descr="Winking face with no fill">
            <a:extLst>
              <a:ext uri="{FF2B5EF4-FFF2-40B4-BE49-F238E27FC236}">
                <a16:creationId xmlns:a16="http://schemas.microsoft.com/office/drawing/2014/main" id="{F86E6AC6-2913-45D6-9B18-FC7B5F8ED2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36192" y="5611639"/>
            <a:ext cx="464501" cy="395740"/>
          </a:xfrm>
          <a:prstGeom prst="rect">
            <a:avLst/>
          </a:prstGeom>
        </p:spPr>
      </p:pic>
    </p:spTree>
    <p:extLst>
      <p:ext uri="{BB962C8B-B14F-4D97-AF65-F5344CB8AC3E}">
        <p14:creationId xmlns:p14="http://schemas.microsoft.com/office/powerpoint/2010/main" val="404102312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F01C49-4907-4468-9191-383D0DC4AD3F}"/>
              </a:ext>
            </a:extLst>
          </p:cNvPr>
          <p:cNvSpPr>
            <a:spLocks noGrp="1"/>
          </p:cNvSpPr>
          <p:nvPr>
            <p:ph type="title"/>
          </p:nvPr>
        </p:nvSpPr>
        <p:spPr/>
        <p:txBody>
          <a:bodyPr>
            <a:noAutofit/>
          </a:bodyPr>
          <a:lstStyle/>
          <a:p>
            <a:r>
              <a:rPr lang="en-US" sz="3600" dirty="0"/>
              <a:t>Dosing Scenario 5 – </a:t>
            </a:r>
            <a:br>
              <a:rPr lang="en-US" sz="3600" dirty="0"/>
            </a:br>
            <a:r>
              <a:rPr lang="en-US" sz="3600" dirty="0"/>
              <a:t>Switching from Daily PrEP to ED-PrEP</a:t>
            </a:r>
          </a:p>
        </p:txBody>
      </p:sp>
      <p:sp>
        <p:nvSpPr>
          <p:cNvPr id="2" name="Content Placeholder 1">
            <a:extLst>
              <a:ext uri="{FF2B5EF4-FFF2-40B4-BE49-F238E27FC236}">
                <a16:creationId xmlns:a16="http://schemas.microsoft.com/office/drawing/2014/main" id="{DBA7A25E-B397-4A2A-B712-090A350C1A8A}"/>
              </a:ext>
            </a:extLst>
          </p:cNvPr>
          <p:cNvSpPr>
            <a:spLocks noGrp="1"/>
          </p:cNvSpPr>
          <p:nvPr>
            <p:ph sz="quarter" idx="10"/>
          </p:nvPr>
        </p:nvSpPr>
        <p:spPr>
          <a:xfrm>
            <a:off x="1148933" y="1587502"/>
            <a:ext cx="10433470" cy="1385733"/>
          </a:xfrm>
        </p:spPr>
        <p:txBody>
          <a:bodyPr>
            <a:normAutofit fontScale="77500" lnSpcReduction="20000"/>
          </a:bodyPr>
          <a:lstStyle/>
          <a:p>
            <a:pPr marL="0" indent="0">
              <a:buNone/>
            </a:pPr>
            <a:r>
              <a:rPr lang="en-US" kern="0" dirty="0">
                <a:solidFill>
                  <a:srgbClr val="000000"/>
                </a:solidFill>
                <a:cs typeface="Arial"/>
                <a:sym typeface="Arial"/>
              </a:rPr>
              <a:t>Back at home, Alex plans to meet up with a regular partner on Thursday afternoon and is switching back to ED-PrEP. He takes two pills at 9 a.m. Thursday and one pill each day on Friday and Saturday mornings and then can stop taking PrEP until he thinks he will have sex again.</a:t>
            </a:r>
          </a:p>
        </p:txBody>
      </p:sp>
      <p:pic>
        <p:nvPicPr>
          <p:cNvPr id="3" name="Picture 2">
            <a:extLst>
              <a:ext uri="{FF2B5EF4-FFF2-40B4-BE49-F238E27FC236}">
                <a16:creationId xmlns:a16="http://schemas.microsoft.com/office/drawing/2014/main" id="{4F098CD6-C9D6-45E8-9ECA-E4C50671C06B}"/>
              </a:ext>
            </a:extLst>
          </p:cNvPr>
          <p:cNvPicPr>
            <a:picLocks noChangeAspect="1"/>
          </p:cNvPicPr>
          <p:nvPr/>
        </p:nvPicPr>
        <p:blipFill>
          <a:blip r:embed="rId3"/>
          <a:stretch>
            <a:fillRect/>
          </a:stretch>
        </p:blipFill>
        <p:spPr>
          <a:xfrm>
            <a:off x="2513376" y="3628428"/>
            <a:ext cx="4594599" cy="2318471"/>
          </a:xfrm>
          <a:prstGeom prst="rect">
            <a:avLst/>
          </a:prstGeom>
        </p:spPr>
      </p:pic>
      <p:sp>
        <p:nvSpPr>
          <p:cNvPr id="85" name="Arrow: Chevron 84">
            <a:extLst>
              <a:ext uri="{FF2B5EF4-FFF2-40B4-BE49-F238E27FC236}">
                <a16:creationId xmlns:a16="http://schemas.microsoft.com/office/drawing/2014/main" id="{82D2097C-85E5-4FC2-890D-690505804644}"/>
              </a:ext>
            </a:extLst>
          </p:cNvPr>
          <p:cNvSpPr/>
          <p:nvPr/>
        </p:nvSpPr>
        <p:spPr>
          <a:xfrm>
            <a:off x="6556167"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6" name="Arrow: Chevron 4">
            <a:extLst>
              <a:ext uri="{FF2B5EF4-FFF2-40B4-BE49-F238E27FC236}">
                <a16:creationId xmlns:a16="http://schemas.microsoft.com/office/drawing/2014/main" id="{40CF00DA-456A-47FA-9BB5-9E22E3444555}"/>
              </a:ext>
            </a:extLst>
          </p:cNvPr>
          <p:cNvSpPr txBox="1"/>
          <p:nvPr/>
        </p:nvSpPr>
        <p:spPr>
          <a:xfrm>
            <a:off x="6662419" y="4691684"/>
            <a:ext cx="318756" cy="2125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en-US" sz="1001" dirty="0">
                <a:solidFill>
                  <a:srgbClr val="FFFFFF"/>
                </a:solidFill>
                <a:latin typeface="Arial"/>
                <a:sym typeface="Arial"/>
              </a:rPr>
              <a:t>Mon</a:t>
            </a:r>
          </a:p>
        </p:txBody>
      </p:sp>
      <p:sp>
        <p:nvSpPr>
          <p:cNvPr id="83" name="Arrow: Chevron 82">
            <a:extLst>
              <a:ext uri="{FF2B5EF4-FFF2-40B4-BE49-F238E27FC236}">
                <a16:creationId xmlns:a16="http://schemas.microsoft.com/office/drawing/2014/main" id="{358D633A-2129-4ED2-90DC-016559B71378}"/>
              </a:ext>
            </a:extLst>
          </p:cNvPr>
          <p:cNvSpPr/>
          <p:nvPr/>
        </p:nvSpPr>
        <p:spPr>
          <a:xfrm>
            <a:off x="7034301"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Arrow: Chevron 6">
            <a:extLst>
              <a:ext uri="{FF2B5EF4-FFF2-40B4-BE49-F238E27FC236}">
                <a16:creationId xmlns:a16="http://schemas.microsoft.com/office/drawing/2014/main" id="{222109B1-38E4-4C80-9BB1-95BA0EF676DD}"/>
              </a:ext>
            </a:extLst>
          </p:cNvPr>
          <p:cNvSpPr txBox="1"/>
          <p:nvPr/>
        </p:nvSpPr>
        <p:spPr>
          <a:xfrm>
            <a:off x="7140553" y="4691684"/>
            <a:ext cx="318756" cy="2125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en-US" sz="1001" dirty="0">
                <a:solidFill>
                  <a:srgbClr val="FFFFFF"/>
                </a:solidFill>
                <a:latin typeface="Arial"/>
                <a:sym typeface="Arial"/>
              </a:rPr>
              <a:t>Tue</a:t>
            </a:r>
          </a:p>
        </p:txBody>
      </p:sp>
      <p:sp>
        <p:nvSpPr>
          <p:cNvPr id="81" name="Arrow: Chevron 80">
            <a:extLst>
              <a:ext uri="{FF2B5EF4-FFF2-40B4-BE49-F238E27FC236}">
                <a16:creationId xmlns:a16="http://schemas.microsoft.com/office/drawing/2014/main" id="{62288282-53E5-4B78-A94F-981CA48F0BB8}"/>
              </a:ext>
            </a:extLst>
          </p:cNvPr>
          <p:cNvSpPr/>
          <p:nvPr/>
        </p:nvSpPr>
        <p:spPr>
          <a:xfrm>
            <a:off x="7512436"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Arrow: Chevron 8">
            <a:extLst>
              <a:ext uri="{FF2B5EF4-FFF2-40B4-BE49-F238E27FC236}">
                <a16:creationId xmlns:a16="http://schemas.microsoft.com/office/drawing/2014/main" id="{4F7E72D8-4B28-4E37-99A0-96050E30EAEF}"/>
              </a:ext>
            </a:extLst>
          </p:cNvPr>
          <p:cNvSpPr txBox="1"/>
          <p:nvPr/>
        </p:nvSpPr>
        <p:spPr>
          <a:xfrm>
            <a:off x="7618688" y="4691684"/>
            <a:ext cx="318756" cy="212505"/>
          </a:xfrm>
          <a:prstGeom prst="rect">
            <a:avLst/>
          </a:prstGeom>
          <a:solidFill>
            <a:srgbClr val="D15151"/>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en-US" sz="1001" dirty="0">
                <a:solidFill>
                  <a:srgbClr val="FFFFFF"/>
                </a:solidFill>
                <a:latin typeface="Arial"/>
                <a:sym typeface="Arial"/>
              </a:rPr>
              <a:t>Wed</a:t>
            </a:r>
          </a:p>
        </p:txBody>
      </p:sp>
      <p:sp>
        <p:nvSpPr>
          <p:cNvPr id="79" name="Arrow: Chevron 78">
            <a:extLst>
              <a:ext uri="{FF2B5EF4-FFF2-40B4-BE49-F238E27FC236}">
                <a16:creationId xmlns:a16="http://schemas.microsoft.com/office/drawing/2014/main" id="{B3AAC0B1-9619-4E55-B90B-881615CCE0B4}"/>
              </a:ext>
            </a:extLst>
          </p:cNvPr>
          <p:cNvSpPr/>
          <p:nvPr/>
        </p:nvSpPr>
        <p:spPr>
          <a:xfrm>
            <a:off x="7990571"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Arrow: Chevron 10">
            <a:extLst>
              <a:ext uri="{FF2B5EF4-FFF2-40B4-BE49-F238E27FC236}">
                <a16:creationId xmlns:a16="http://schemas.microsoft.com/office/drawing/2014/main" id="{8456F0D5-2CC3-4208-BCC5-1D2FB1A7BE9F}"/>
              </a:ext>
            </a:extLst>
          </p:cNvPr>
          <p:cNvSpPr txBox="1"/>
          <p:nvPr/>
        </p:nvSpPr>
        <p:spPr>
          <a:xfrm>
            <a:off x="8096823" y="4691684"/>
            <a:ext cx="318756" cy="212505"/>
          </a:xfrm>
          <a:prstGeom prst="rect">
            <a:avLst/>
          </a:prstGeom>
          <a:solidFill>
            <a:srgbClr val="D15151"/>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en-US" sz="1001" dirty="0">
                <a:solidFill>
                  <a:srgbClr val="FFFFFF"/>
                </a:solidFill>
                <a:latin typeface="Arial"/>
                <a:sym typeface="Arial"/>
              </a:rPr>
              <a:t>Thu</a:t>
            </a:r>
          </a:p>
        </p:txBody>
      </p:sp>
      <p:sp>
        <p:nvSpPr>
          <p:cNvPr id="77" name="Arrow: Chevron 76">
            <a:extLst>
              <a:ext uri="{FF2B5EF4-FFF2-40B4-BE49-F238E27FC236}">
                <a16:creationId xmlns:a16="http://schemas.microsoft.com/office/drawing/2014/main" id="{428EE246-A4DD-4C5B-8EB3-5C8B744AAFD6}"/>
              </a:ext>
            </a:extLst>
          </p:cNvPr>
          <p:cNvSpPr/>
          <p:nvPr/>
        </p:nvSpPr>
        <p:spPr>
          <a:xfrm>
            <a:off x="8468704"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Arrow: Chevron 12">
            <a:extLst>
              <a:ext uri="{FF2B5EF4-FFF2-40B4-BE49-F238E27FC236}">
                <a16:creationId xmlns:a16="http://schemas.microsoft.com/office/drawing/2014/main" id="{50A4D248-2F9F-4330-B9DC-6FEB7A740AB4}"/>
              </a:ext>
            </a:extLst>
          </p:cNvPr>
          <p:cNvSpPr txBox="1"/>
          <p:nvPr/>
        </p:nvSpPr>
        <p:spPr>
          <a:xfrm>
            <a:off x="8574956" y="4691684"/>
            <a:ext cx="318756" cy="212505"/>
          </a:xfrm>
          <a:prstGeom prst="rect">
            <a:avLst/>
          </a:prstGeom>
          <a:solidFill>
            <a:srgbClr val="D15151"/>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en-US" sz="1001" dirty="0">
                <a:solidFill>
                  <a:srgbClr val="FFFFFF"/>
                </a:solidFill>
                <a:latin typeface="Arial"/>
                <a:sym typeface="Arial"/>
              </a:rPr>
              <a:t>Fri</a:t>
            </a:r>
          </a:p>
        </p:txBody>
      </p:sp>
      <p:sp>
        <p:nvSpPr>
          <p:cNvPr id="75" name="Arrow: Chevron 74">
            <a:extLst>
              <a:ext uri="{FF2B5EF4-FFF2-40B4-BE49-F238E27FC236}">
                <a16:creationId xmlns:a16="http://schemas.microsoft.com/office/drawing/2014/main" id="{A88B8899-1F8E-4238-AE62-472FADCAEF4C}"/>
              </a:ext>
            </a:extLst>
          </p:cNvPr>
          <p:cNvSpPr/>
          <p:nvPr/>
        </p:nvSpPr>
        <p:spPr>
          <a:xfrm>
            <a:off x="8946839"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Arrow: Chevron 14">
            <a:extLst>
              <a:ext uri="{FF2B5EF4-FFF2-40B4-BE49-F238E27FC236}">
                <a16:creationId xmlns:a16="http://schemas.microsoft.com/office/drawing/2014/main" id="{E28D81FA-F2A0-4051-B588-FA95D9DC46A9}"/>
              </a:ext>
            </a:extLst>
          </p:cNvPr>
          <p:cNvSpPr txBox="1"/>
          <p:nvPr/>
        </p:nvSpPr>
        <p:spPr>
          <a:xfrm>
            <a:off x="9053091" y="4691684"/>
            <a:ext cx="318756" cy="212505"/>
          </a:xfrm>
          <a:prstGeom prst="rect">
            <a:avLst/>
          </a:prstGeom>
          <a:solidFill>
            <a:srgbClr val="D15151"/>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en-US" sz="1001" dirty="0">
                <a:solidFill>
                  <a:srgbClr val="FFFFFF"/>
                </a:solidFill>
                <a:latin typeface="Arial"/>
                <a:sym typeface="Arial"/>
              </a:rPr>
              <a:t>Sat</a:t>
            </a:r>
          </a:p>
        </p:txBody>
      </p:sp>
      <p:sp>
        <p:nvSpPr>
          <p:cNvPr id="88" name="Rounded Rectangle 7">
            <a:extLst>
              <a:ext uri="{FF2B5EF4-FFF2-40B4-BE49-F238E27FC236}">
                <a16:creationId xmlns:a16="http://schemas.microsoft.com/office/drawing/2014/main" id="{5ABD633F-0770-45A5-8819-56E22488820D}"/>
              </a:ext>
            </a:extLst>
          </p:cNvPr>
          <p:cNvSpPr/>
          <p:nvPr/>
        </p:nvSpPr>
        <p:spPr>
          <a:xfrm>
            <a:off x="8065252" y="5513727"/>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cxnSp>
        <p:nvCxnSpPr>
          <p:cNvPr id="89" name="Straight Arrow Connector 88">
            <a:extLst>
              <a:ext uri="{FF2B5EF4-FFF2-40B4-BE49-F238E27FC236}">
                <a16:creationId xmlns:a16="http://schemas.microsoft.com/office/drawing/2014/main" id="{3126FFD1-62E2-42AB-8BF5-3CAB2B662D65}"/>
              </a:ext>
            </a:extLst>
          </p:cNvPr>
          <p:cNvCxnSpPr>
            <a:cxnSpLocks/>
          </p:cNvCxnSpPr>
          <p:nvPr/>
        </p:nvCxnSpPr>
        <p:spPr>
          <a:xfrm flipH="1" flipV="1">
            <a:off x="8199941" y="5154528"/>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0" name="Graphic 89" descr="Winking face with no fill">
            <a:extLst>
              <a:ext uri="{FF2B5EF4-FFF2-40B4-BE49-F238E27FC236}">
                <a16:creationId xmlns:a16="http://schemas.microsoft.com/office/drawing/2014/main" id="{4F3C9D99-495C-4503-B631-914A7E5D7A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19148" y="3715856"/>
            <a:ext cx="474636" cy="470288"/>
          </a:xfrm>
          <a:prstGeom prst="rect">
            <a:avLst/>
          </a:prstGeom>
        </p:spPr>
      </p:pic>
      <p:sp>
        <p:nvSpPr>
          <p:cNvPr id="91" name="Rounded Rectangle 7">
            <a:extLst>
              <a:ext uri="{FF2B5EF4-FFF2-40B4-BE49-F238E27FC236}">
                <a16:creationId xmlns:a16="http://schemas.microsoft.com/office/drawing/2014/main" id="{110C0C8D-2F45-489C-943B-0B8BF2D6DD73}"/>
              </a:ext>
            </a:extLst>
          </p:cNvPr>
          <p:cNvSpPr/>
          <p:nvPr/>
        </p:nvSpPr>
        <p:spPr>
          <a:xfrm>
            <a:off x="8560158" y="5501944"/>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cxnSp>
        <p:nvCxnSpPr>
          <p:cNvPr id="92" name="Straight Arrow Connector 91">
            <a:extLst>
              <a:ext uri="{FF2B5EF4-FFF2-40B4-BE49-F238E27FC236}">
                <a16:creationId xmlns:a16="http://schemas.microsoft.com/office/drawing/2014/main" id="{80B91799-FD67-4DD1-91F7-602A8FDE7EB0}"/>
              </a:ext>
            </a:extLst>
          </p:cNvPr>
          <p:cNvCxnSpPr>
            <a:cxnSpLocks/>
          </p:cNvCxnSpPr>
          <p:nvPr/>
        </p:nvCxnSpPr>
        <p:spPr>
          <a:xfrm flipH="1" flipV="1">
            <a:off x="8694847" y="5154619"/>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3" name="Rounded Rectangle 7">
            <a:extLst>
              <a:ext uri="{FF2B5EF4-FFF2-40B4-BE49-F238E27FC236}">
                <a16:creationId xmlns:a16="http://schemas.microsoft.com/office/drawing/2014/main" id="{30F66FAD-4BC7-42F8-AF46-B79D49861321}"/>
              </a:ext>
            </a:extLst>
          </p:cNvPr>
          <p:cNvSpPr/>
          <p:nvPr/>
        </p:nvSpPr>
        <p:spPr>
          <a:xfrm>
            <a:off x="9043282" y="5513727"/>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cxnSp>
        <p:nvCxnSpPr>
          <p:cNvPr id="94" name="Straight Arrow Connector 93">
            <a:extLst>
              <a:ext uri="{FF2B5EF4-FFF2-40B4-BE49-F238E27FC236}">
                <a16:creationId xmlns:a16="http://schemas.microsoft.com/office/drawing/2014/main" id="{6DBEA6AA-73FD-4E11-916D-6A04AD476574}"/>
              </a:ext>
            </a:extLst>
          </p:cNvPr>
          <p:cNvCxnSpPr>
            <a:cxnSpLocks/>
          </p:cNvCxnSpPr>
          <p:nvPr/>
        </p:nvCxnSpPr>
        <p:spPr>
          <a:xfrm flipH="1" flipV="1">
            <a:off x="9177971" y="5130777"/>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5" name="Rounded Rectangle 7">
            <a:extLst>
              <a:ext uri="{FF2B5EF4-FFF2-40B4-BE49-F238E27FC236}">
                <a16:creationId xmlns:a16="http://schemas.microsoft.com/office/drawing/2014/main" id="{E409A690-35B5-4488-B59A-DBA109DF3B52}"/>
              </a:ext>
            </a:extLst>
          </p:cNvPr>
          <p:cNvSpPr/>
          <p:nvPr/>
        </p:nvSpPr>
        <p:spPr>
          <a:xfrm>
            <a:off x="8064436" y="5732780"/>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cxnSp>
        <p:nvCxnSpPr>
          <p:cNvPr id="96" name="Straight Arrow Connector 95">
            <a:extLst>
              <a:ext uri="{FF2B5EF4-FFF2-40B4-BE49-F238E27FC236}">
                <a16:creationId xmlns:a16="http://schemas.microsoft.com/office/drawing/2014/main" id="{1818DAD8-8D7A-4F98-A288-38FB922FBD1E}"/>
              </a:ext>
            </a:extLst>
          </p:cNvPr>
          <p:cNvCxnSpPr/>
          <p:nvPr/>
        </p:nvCxnSpPr>
        <p:spPr>
          <a:xfrm flipH="1">
            <a:off x="8256200" y="4265341"/>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E8D9B38-9475-49DC-9681-F57723DF20D0}"/>
              </a:ext>
            </a:extLst>
          </p:cNvPr>
          <p:cNvSpPr txBox="1"/>
          <p:nvPr/>
        </p:nvSpPr>
        <p:spPr>
          <a:xfrm>
            <a:off x="8003104" y="4926069"/>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sp>
        <p:nvSpPr>
          <p:cNvPr id="99" name="TextBox 98">
            <a:extLst>
              <a:ext uri="{FF2B5EF4-FFF2-40B4-BE49-F238E27FC236}">
                <a16:creationId xmlns:a16="http://schemas.microsoft.com/office/drawing/2014/main" id="{C597DD98-7447-4A7A-AFBC-591141BF6195}"/>
              </a:ext>
            </a:extLst>
          </p:cNvPr>
          <p:cNvSpPr txBox="1"/>
          <p:nvPr/>
        </p:nvSpPr>
        <p:spPr>
          <a:xfrm>
            <a:off x="8462581" y="4928597"/>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sp>
        <p:nvSpPr>
          <p:cNvPr id="39" name="TextBox 38">
            <a:extLst>
              <a:ext uri="{FF2B5EF4-FFF2-40B4-BE49-F238E27FC236}">
                <a16:creationId xmlns:a16="http://schemas.microsoft.com/office/drawing/2014/main" id="{2573536A-D45E-41D8-8AEA-191E4794C8E1}"/>
              </a:ext>
            </a:extLst>
          </p:cNvPr>
          <p:cNvSpPr txBox="1"/>
          <p:nvPr/>
        </p:nvSpPr>
        <p:spPr>
          <a:xfrm>
            <a:off x="8948083" y="4935143"/>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sp>
        <p:nvSpPr>
          <p:cNvPr id="40" name="TextBox 39">
            <a:extLst>
              <a:ext uri="{FF2B5EF4-FFF2-40B4-BE49-F238E27FC236}">
                <a16:creationId xmlns:a16="http://schemas.microsoft.com/office/drawing/2014/main" id="{41BF6C19-B5D2-4935-9428-9AC25DF0AF49}"/>
              </a:ext>
            </a:extLst>
          </p:cNvPr>
          <p:cNvSpPr txBox="1"/>
          <p:nvPr/>
        </p:nvSpPr>
        <p:spPr>
          <a:xfrm>
            <a:off x="8003106" y="4447294"/>
            <a:ext cx="658130"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2PM</a:t>
            </a:r>
          </a:p>
        </p:txBody>
      </p:sp>
      <p:sp>
        <p:nvSpPr>
          <p:cNvPr id="41" name="TextBox 40">
            <a:extLst>
              <a:ext uri="{FF2B5EF4-FFF2-40B4-BE49-F238E27FC236}">
                <a16:creationId xmlns:a16="http://schemas.microsoft.com/office/drawing/2014/main" id="{BB7808D3-3883-4AD2-BD0C-76A8CC472043}"/>
              </a:ext>
            </a:extLst>
          </p:cNvPr>
          <p:cNvSpPr txBox="1"/>
          <p:nvPr/>
        </p:nvSpPr>
        <p:spPr>
          <a:xfrm>
            <a:off x="8151484" y="3290209"/>
            <a:ext cx="1435230" cy="307907"/>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401" b="1" kern="0" dirty="0">
                <a:solidFill>
                  <a:srgbClr val="000000"/>
                </a:solidFill>
                <a:latin typeface="Arial"/>
                <a:cs typeface="Arial"/>
                <a:sym typeface="Arial"/>
              </a:rPr>
              <a:t>ED-PrEP</a:t>
            </a:r>
          </a:p>
        </p:txBody>
      </p:sp>
      <p:cxnSp>
        <p:nvCxnSpPr>
          <p:cNvPr id="42" name="Straight Arrow Connector 41">
            <a:extLst>
              <a:ext uri="{FF2B5EF4-FFF2-40B4-BE49-F238E27FC236}">
                <a16:creationId xmlns:a16="http://schemas.microsoft.com/office/drawing/2014/main" id="{0EF7A3A3-1E48-4B6C-81E2-F6527BA29B22}"/>
              </a:ext>
            </a:extLst>
          </p:cNvPr>
          <p:cNvCxnSpPr>
            <a:cxnSpLocks/>
          </p:cNvCxnSpPr>
          <p:nvPr/>
        </p:nvCxnSpPr>
        <p:spPr>
          <a:xfrm>
            <a:off x="5319237" y="3448992"/>
            <a:ext cx="2618206" cy="109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7E1AD7E-4D18-4786-AEAE-996C0343B920}"/>
              </a:ext>
            </a:extLst>
          </p:cNvPr>
          <p:cNvSpPr txBox="1"/>
          <p:nvPr/>
        </p:nvSpPr>
        <p:spPr>
          <a:xfrm>
            <a:off x="3960827" y="3279644"/>
            <a:ext cx="2743200" cy="307907"/>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401" b="1" kern="0" dirty="0">
                <a:solidFill>
                  <a:srgbClr val="000000"/>
                </a:solidFill>
                <a:latin typeface="Arial"/>
                <a:cs typeface="Arial"/>
                <a:sym typeface="Arial"/>
              </a:rPr>
              <a:t>Daily PrEP</a:t>
            </a:r>
          </a:p>
        </p:txBody>
      </p:sp>
      <p:sp>
        <p:nvSpPr>
          <p:cNvPr id="36" name="TextBox 35">
            <a:extLst>
              <a:ext uri="{FF2B5EF4-FFF2-40B4-BE49-F238E27FC236}">
                <a16:creationId xmlns:a16="http://schemas.microsoft.com/office/drawing/2014/main" id="{C34A74A4-91CB-45E0-A3B1-5F65BA6F358D}"/>
              </a:ext>
            </a:extLst>
          </p:cNvPr>
          <p:cNvSpPr txBox="1"/>
          <p:nvPr/>
        </p:nvSpPr>
        <p:spPr>
          <a:xfrm>
            <a:off x="10078690" y="5531000"/>
            <a:ext cx="681597" cy="338554"/>
          </a:xfrm>
          <a:prstGeom prst="rect">
            <a:avLst/>
          </a:prstGeom>
          <a:noFill/>
        </p:spPr>
        <p:txBody>
          <a:bodyPr wrap="none" rtlCol="0" anchor="ctr">
            <a:spAutoFit/>
          </a:bodyPr>
          <a:lstStyle/>
          <a:p>
            <a:pPr defTabSz="914435">
              <a:buClr>
                <a:srgbClr val="000000"/>
              </a:buClr>
              <a:defRPr/>
            </a:pPr>
            <a:r>
              <a:rPr lang="en-US" sz="1600" kern="0" dirty="0">
                <a:solidFill>
                  <a:srgbClr val="000000"/>
                </a:solidFill>
                <a:latin typeface="Arial"/>
                <a:cs typeface="Arial"/>
                <a:sym typeface="Arial"/>
              </a:rPr>
              <a:t>= sex</a:t>
            </a:r>
          </a:p>
        </p:txBody>
      </p:sp>
      <p:pic>
        <p:nvPicPr>
          <p:cNvPr id="37" name="Graphic 36" descr="Winking face with no fill">
            <a:extLst>
              <a:ext uri="{FF2B5EF4-FFF2-40B4-BE49-F238E27FC236}">
                <a16:creationId xmlns:a16="http://schemas.microsoft.com/office/drawing/2014/main" id="{1F02F949-89D3-4D19-9219-8F797A0C81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8624" y="5505131"/>
            <a:ext cx="464501" cy="395740"/>
          </a:xfrm>
          <a:prstGeom prst="rect">
            <a:avLst/>
          </a:prstGeom>
        </p:spPr>
      </p:pic>
    </p:spTree>
    <p:extLst>
      <p:ext uri="{BB962C8B-B14F-4D97-AF65-F5344CB8AC3E}">
        <p14:creationId xmlns:p14="http://schemas.microsoft.com/office/powerpoint/2010/main" val="237446349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en-US" sz="3600" dirty="0">
                <a:cs typeface="Calibri"/>
              </a:rPr>
              <a:t>Poll	Question</a:t>
            </a:r>
          </a:p>
        </p:txBody>
      </p:sp>
      <p:sp>
        <p:nvSpPr>
          <p:cNvPr id="4" name="Content Placeholder 3">
            <a:extLst>
              <a:ext uri="{FF2B5EF4-FFF2-40B4-BE49-F238E27FC236}">
                <a16:creationId xmlns:a16="http://schemas.microsoft.com/office/drawing/2014/main" id="{4C527BE7-3165-4985-9B7D-586D0E90BD57}"/>
              </a:ext>
            </a:extLst>
          </p:cNvPr>
          <p:cNvSpPr>
            <a:spLocks noGrp="1"/>
          </p:cNvSpPr>
          <p:nvPr>
            <p:ph idx="1"/>
          </p:nvPr>
        </p:nvSpPr>
        <p:spPr/>
        <p:txBody>
          <a:bodyPr/>
          <a:lstStyle/>
          <a:p>
            <a:pPr indent="0">
              <a:lnSpc>
                <a:spcPct val="100000"/>
              </a:lnSpc>
              <a:spcAft>
                <a:spcPts val="0"/>
              </a:spcAft>
              <a:buNone/>
            </a:pPr>
            <a:r>
              <a:rPr lang="en-US" sz="2400" b="1" dirty="0">
                <a:cs typeface="Calibri"/>
              </a:rPr>
              <a:t>To transition from daily oral PrEP to ED-PrEP, a client should stop daily dosing __________ last potential sexual exposure then start following the ED-PrEP regimen.</a:t>
            </a:r>
            <a:endParaRPr lang="en-US" sz="2400" b="1" dirty="0">
              <a:ea typeface="+mn-lt"/>
              <a:cs typeface="+mn-lt"/>
            </a:endParaRPr>
          </a:p>
          <a:p>
            <a:pPr marL="714402" indent="-457216">
              <a:lnSpc>
                <a:spcPct val="100000"/>
              </a:lnSpc>
              <a:spcAft>
                <a:spcPts val="0"/>
              </a:spcAft>
              <a:buAutoNum type="alphaLcParenR"/>
            </a:pPr>
            <a:r>
              <a:rPr lang="en-US" sz="2400" dirty="0">
                <a:cs typeface="Calibri"/>
              </a:rPr>
              <a:t>One day after</a:t>
            </a:r>
          </a:p>
          <a:p>
            <a:pPr marL="714402" indent="-457216">
              <a:lnSpc>
                <a:spcPct val="100000"/>
              </a:lnSpc>
              <a:spcAft>
                <a:spcPts val="0"/>
              </a:spcAft>
              <a:buAutoNum type="alphaLcParenR"/>
            </a:pPr>
            <a:r>
              <a:rPr lang="en-US" sz="2400" dirty="0">
                <a:cs typeface="Calibri"/>
              </a:rPr>
              <a:t>Two days after</a:t>
            </a:r>
          </a:p>
          <a:p>
            <a:pPr marL="714402" indent="-457216">
              <a:lnSpc>
                <a:spcPct val="100000"/>
              </a:lnSpc>
              <a:spcAft>
                <a:spcPts val="0"/>
              </a:spcAft>
              <a:buFont typeface="Arial" panose="020B0604020202020204" pitchFamily="34" charset="0"/>
              <a:buAutoNum type="alphaLcParenR"/>
            </a:pPr>
            <a:r>
              <a:rPr lang="en-US" sz="2400" dirty="0">
                <a:cs typeface="Calibri"/>
              </a:rPr>
              <a:t>Three days after</a:t>
            </a:r>
          </a:p>
          <a:p>
            <a:pPr marL="714402" indent="-457216">
              <a:lnSpc>
                <a:spcPct val="100000"/>
              </a:lnSpc>
              <a:spcAft>
                <a:spcPts val="0"/>
              </a:spcAft>
              <a:buFont typeface="Arial" panose="020B0604020202020204" pitchFamily="34" charset="0"/>
              <a:buAutoNum type="alphaLcParenR"/>
            </a:pPr>
            <a:r>
              <a:rPr lang="en-US" sz="2400" dirty="0">
                <a:cs typeface="Calibri"/>
              </a:rPr>
              <a:t>Four days after</a:t>
            </a:r>
          </a:p>
        </p:txBody>
      </p:sp>
    </p:spTree>
    <p:extLst>
      <p:ext uri="{BB962C8B-B14F-4D97-AF65-F5344CB8AC3E}">
        <p14:creationId xmlns:p14="http://schemas.microsoft.com/office/powerpoint/2010/main" val="203817675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en-US" sz="3600" dirty="0">
                <a:cs typeface="Calibri"/>
              </a:rPr>
              <a:t>Poll	Question - </a:t>
            </a:r>
            <a:r>
              <a:rPr lang="en-US" sz="3600" u="sng" dirty="0">
                <a:cs typeface="Calibri"/>
              </a:rPr>
              <a:t>Answer</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pPr marL="1143044" lvl="2" indent="-228609">
              <a:lnSpc>
                <a:spcPct val="107000"/>
              </a:lnSpc>
              <a:spcBef>
                <a:spcPts val="0"/>
              </a:spcBef>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pc="-100" dirty="0">
              <a:cs typeface="Calibri"/>
            </a:endParaRPr>
          </a:p>
        </p:txBody>
      </p:sp>
      <p:sp>
        <p:nvSpPr>
          <p:cNvPr id="7" name="Content Placeholder 3">
            <a:extLst>
              <a:ext uri="{FF2B5EF4-FFF2-40B4-BE49-F238E27FC236}">
                <a16:creationId xmlns:a16="http://schemas.microsoft.com/office/drawing/2014/main" id="{5D49C846-D253-4FA4-8F14-1786437D0410}"/>
              </a:ext>
            </a:extLst>
          </p:cNvPr>
          <p:cNvSpPr txBox="1">
            <a:spLocks/>
          </p:cNvSpPr>
          <p:nvPr/>
        </p:nvSpPr>
        <p:spPr bwMode="auto">
          <a:xfrm>
            <a:off x="989697" y="1767547"/>
            <a:ext cx="10382249" cy="43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indent="0" defTabSz="914435">
              <a:lnSpc>
                <a:spcPct val="100000"/>
              </a:lnSpc>
              <a:spcAft>
                <a:spcPts val="0"/>
              </a:spcAft>
              <a:buNone/>
            </a:pPr>
            <a:r>
              <a:rPr lang="en-US" sz="2400" b="1" dirty="0">
                <a:cs typeface="Calibri"/>
              </a:rPr>
              <a:t>To transition from daily oral PrEP to ED-PrEP, a client should stop daily dosing __________ last potential sexual exposure then start following the ED-PrEP regimen. </a:t>
            </a:r>
            <a:endParaRPr lang="en-US" sz="2400" b="1" dirty="0">
              <a:ea typeface="+mn-lt"/>
              <a:cs typeface="+mn-lt"/>
            </a:endParaRPr>
          </a:p>
          <a:p>
            <a:pPr marL="714402" indent="-457216">
              <a:lnSpc>
                <a:spcPct val="100000"/>
              </a:lnSpc>
              <a:spcAft>
                <a:spcPts val="0"/>
              </a:spcAft>
              <a:buAutoNum type="alphaLcParenR"/>
            </a:pPr>
            <a:r>
              <a:rPr lang="en-US" sz="2400" dirty="0">
                <a:cs typeface="Calibri"/>
              </a:rPr>
              <a:t>One day after</a:t>
            </a:r>
          </a:p>
          <a:p>
            <a:pPr marL="714402" indent="-457216">
              <a:lnSpc>
                <a:spcPct val="100000"/>
              </a:lnSpc>
              <a:spcAft>
                <a:spcPts val="0"/>
              </a:spcAft>
              <a:buAutoNum type="alphaLcParenR"/>
            </a:pPr>
            <a:r>
              <a:rPr lang="en-US" sz="2400" u="sng" dirty="0">
                <a:cs typeface="Calibri"/>
              </a:rPr>
              <a:t>Two days after</a:t>
            </a:r>
          </a:p>
          <a:p>
            <a:pPr marL="714402" indent="-457216">
              <a:lnSpc>
                <a:spcPct val="100000"/>
              </a:lnSpc>
              <a:spcAft>
                <a:spcPts val="0"/>
              </a:spcAft>
              <a:buFont typeface="Arial" panose="020B0604020202020204" pitchFamily="34" charset="0"/>
              <a:buAutoNum type="alphaLcParenR"/>
            </a:pPr>
            <a:r>
              <a:rPr lang="en-US" sz="2400" dirty="0">
                <a:cs typeface="Calibri"/>
              </a:rPr>
              <a:t>Three days after</a:t>
            </a:r>
          </a:p>
          <a:p>
            <a:pPr marL="714402" indent="-457216">
              <a:lnSpc>
                <a:spcPct val="100000"/>
              </a:lnSpc>
              <a:spcAft>
                <a:spcPts val="0"/>
              </a:spcAft>
              <a:buFont typeface="Arial" panose="020B0604020202020204" pitchFamily="34" charset="0"/>
              <a:buAutoNum type="alphaLcParenR"/>
            </a:pPr>
            <a:r>
              <a:rPr lang="en-US" sz="2400" dirty="0">
                <a:cs typeface="Calibri"/>
              </a:rPr>
              <a:t>Four days after</a:t>
            </a:r>
          </a:p>
        </p:txBody>
      </p:sp>
      <p:sp>
        <p:nvSpPr>
          <p:cNvPr id="9" name="Content Placeholder 2">
            <a:extLst>
              <a:ext uri="{FF2B5EF4-FFF2-40B4-BE49-F238E27FC236}">
                <a16:creationId xmlns:a16="http://schemas.microsoft.com/office/drawing/2014/main" id="{185B28D5-EA27-4BAD-A96B-80792539AFFD}"/>
              </a:ext>
            </a:extLst>
          </p:cNvPr>
          <p:cNvSpPr txBox="1">
            <a:spLocks/>
          </p:cNvSpPr>
          <p:nvPr/>
        </p:nvSpPr>
        <p:spPr bwMode="auto">
          <a:xfrm>
            <a:off x="1203359" y="5082832"/>
            <a:ext cx="10433470" cy="1142999"/>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888" indent="0" defTabSz="685827">
              <a:spcAft>
                <a:spcPts val="0"/>
              </a:spcAft>
              <a:buNone/>
              <a:defRPr/>
            </a:pPr>
            <a:r>
              <a:rPr lang="en-US" sz="1700" spc="-50" dirty="0">
                <a:cs typeface="Calibri"/>
              </a:rPr>
              <a:t>ED-PrEP users may and should switch between using ED-PrEP and daily PrEP. Changes may be due to changes in relationship status, sexual partner(s), frequency and predictability of sex, or when a client’s preferred dosing option changes. When switching from daily oral PrEP to ED-PrEP, a client should stop daily dosing two days after last potential exposure. When switching from ED-PrEP to daily oral PrEP, a client should continue daily dosing after the last exposure.</a:t>
            </a:r>
            <a:endParaRPr lang="en-US" sz="1700" spc="-50" dirty="0">
              <a:ea typeface="+mn-lt"/>
              <a:cs typeface="+mn-lt"/>
            </a:endParaRPr>
          </a:p>
        </p:txBody>
      </p:sp>
    </p:spTree>
    <p:extLst>
      <p:ext uri="{BB962C8B-B14F-4D97-AF65-F5344CB8AC3E}">
        <p14:creationId xmlns:p14="http://schemas.microsoft.com/office/powerpoint/2010/main" val="387176081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2146-2903-4515-94DE-49F500C941FC}"/>
              </a:ext>
            </a:extLst>
          </p:cNvPr>
          <p:cNvSpPr>
            <a:spLocks noGrp="1"/>
          </p:cNvSpPr>
          <p:nvPr>
            <p:ph type="title"/>
          </p:nvPr>
        </p:nvSpPr>
        <p:spPr/>
        <p:txBody>
          <a:bodyPr/>
          <a:lstStyle/>
          <a:p>
            <a:r>
              <a:rPr lang="en-US" sz="3600" dirty="0"/>
              <a:t>Dosing Scenario 6 – Planned Sex Does Not Occur</a:t>
            </a:r>
          </a:p>
        </p:txBody>
      </p:sp>
      <p:sp>
        <p:nvSpPr>
          <p:cNvPr id="3" name="Content Placeholder 2">
            <a:extLst>
              <a:ext uri="{FF2B5EF4-FFF2-40B4-BE49-F238E27FC236}">
                <a16:creationId xmlns:a16="http://schemas.microsoft.com/office/drawing/2014/main" id="{11C14C3E-46AB-49BC-9831-15E345506ADE}"/>
              </a:ext>
            </a:extLst>
          </p:cNvPr>
          <p:cNvSpPr>
            <a:spLocks noGrp="1"/>
          </p:cNvSpPr>
          <p:nvPr>
            <p:ph sz="quarter" idx="10"/>
          </p:nvPr>
        </p:nvSpPr>
        <p:spPr>
          <a:xfrm>
            <a:off x="1148933" y="1587501"/>
            <a:ext cx="10433470" cy="1528037"/>
          </a:xfrm>
        </p:spPr>
        <p:txBody>
          <a:bodyPr>
            <a:normAutofit fontScale="85000" lnSpcReduction="20000"/>
          </a:bodyPr>
          <a:lstStyle/>
          <a:p>
            <a:pPr marL="0" indent="0">
              <a:buNone/>
            </a:pPr>
            <a:r>
              <a:rPr lang="en-US" kern="0" dirty="0">
                <a:solidFill>
                  <a:srgbClr val="000000"/>
                </a:solidFill>
                <a:cs typeface="Arial"/>
                <a:sym typeface="Arial"/>
              </a:rPr>
              <a:t>On Friday night, Chris has plans to meet up with a regular sex partner. He takes two pills (the loading dose) of PrEP at 9 a.m. At 5pm, his partner writes that he won’t be able to meet with Chris that evening but can see Chris the following weekend. Chris doesn’t take the follow-up doses. </a:t>
            </a:r>
            <a:endParaRPr lang="en-US" dirty="0"/>
          </a:p>
        </p:txBody>
      </p:sp>
      <p:grpSp>
        <p:nvGrpSpPr>
          <p:cNvPr id="7" name="Group 6">
            <a:extLst>
              <a:ext uri="{FF2B5EF4-FFF2-40B4-BE49-F238E27FC236}">
                <a16:creationId xmlns:a16="http://schemas.microsoft.com/office/drawing/2014/main" id="{787CEE47-978C-6547-842F-9F1CD7ECDC27}"/>
              </a:ext>
            </a:extLst>
          </p:cNvPr>
          <p:cNvGrpSpPr/>
          <p:nvPr/>
        </p:nvGrpSpPr>
        <p:grpSpPr>
          <a:xfrm>
            <a:off x="1148930" y="2764412"/>
            <a:ext cx="5608946" cy="4093589"/>
            <a:chOff x="365289" y="2696067"/>
            <a:chExt cx="5608947" cy="4093589"/>
          </a:xfrm>
        </p:grpSpPr>
        <p:graphicFrame>
          <p:nvGraphicFramePr>
            <p:cNvPr id="6" name="Diagram 6">
              <a:extLst>
                <a:ext uri="{FF2B5EF4-FFF2-40B4-BE49-F238E27FC236}">
                  <a16:creationId xmlns:a16="http://schemas.microsoft.com/office/drawing/2014/main" id="{138D38CF-6DB2-44AC-9A6F-BC05A369111A}"/>
                </a:ext>
              </a:extLst>
            </p:cNvPr>
            <p:cNvGraphicFramePr/>
            <p:nvPr/>
          </p:nvGraphicFramePr>
          <p:xfrm>
            <a:off x="365289" y="2696067"/>
            <a:ext cx="5608947" cy="409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0" name="Graphic 339" descr="Sad face outline with solid fill">
              <a:extLst>
                <a:ext uri="{FF2B5EF4-FFF2-40B4-BE49-F238E27FC236}">
                  <a16:creationId xmlns:a16="http://schemas.microsoft.com/office/drawing/2014/main" id="{BF23F9DE-DC98-437F-B3F3-D29BD1E00DC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77392" y="3650899"/>
              <a:ext cx="457200" cy="457200"/>
            </a:xfrm>
            <a:prstGeom prst="rect">
              <a:avLst/>
            </a:prstGeom>
          </p:spPr>
        </p:pic>
        <p:sp>
          <p:nvSpPr>
            <p:cNvPr id="342" name="Rounded Rectangle 7">
              <a:extLst>
                <a:ext uri="{FF2B5EF4-FFF2-40B4-BE49-F238E27FC236}">
                  <a16:creationId xmlns:a16="http://schemas.microsoft.com/office/drawing/2014/main" id="{E41DB60B-1BBD-4306-8CB8-7DDBC551DB72}"/>
                </a:ext>
              </a:extLst>
            </p:cNvPr>
            <p:cNvSpPr/>
            <p:nvPr/>
          </p:nvSpPr>
          <p:spPr>
            <a:xfrm>
              <a:off x="676250" y="5404326"/>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44" name="Rounded Rectangle 7">
              <a:extLst>
                <a:ext uri="{FF2B5EF4-FFF2-40B4-BE49-F238E27FC236}">
                  <a16:creationId xmlns:a16="http://schemas.microsoft.com/office/drawing/2014/main" id="{9F6BD848-DDA9-4E21-985D-E8D60385F576}"/>
                </a:ext>
              </a:extLst>
            </p:cNvPr>
            <p:cNvSpPr/>
            <p:nvPr/>
          </p:nvSpPr>
          <p:spPr>
            <a:xfrm>
              <a:off x="675465" y="5674560"/>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1" name="TextBox 20">
              <a:extLst>
                <a:ext uri="{FF2B5EF4-FFF2-40B4-BE49-F238E27FC236}">
                  <a16:creationId xmlns:a16="http://schemas.microsoft.com/office/drawing/2014/main" id="{83476291-F687-4ACB-B618-32A38FD07CA9}"/>
                </a:ext>
              </a:extLst>
            </p:cNvPr>
            <p:cNvSpPr txBox="1"/>
            <p:nvPr/>
          </p:nvSpPr>
          <p:spPr>
            <a:xfrm>
              <a:off x="2175234" y="4909009"/>
              <a:ext cx="633952"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sp>
          <p:nvSpPr>
            <p:cNvPr id="22" name="TextBox 21">
              <a:extLst>
                <a:ext uri="{FF2B5EF4-FFF2-40B4-BE49-F238E27FC236}">
                  <a16:creationId xmlns:a16="http://schemas.microsoft.com/office/drawing/2014/main" id="{A1E3D601-5BD9-48C0-9397-A7C88FB9AF3F}"/>
                </a:ext>
              </a:extLst>
            </p:cNvPr>
            <p:cNvSpPr txBox="1"/>
            <p:nvPr/>
          </p:nvSpPr>
          <p:spPr>
            <a:xfrm>
              <a:off x="1385741" y="4909009"/>
              <a:ext cx="633952"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sp>
          <p:nvSpPr>
            <p:cNvPr id="23" name="TextBox 22">
              <a:extLst>
                <a:ext uri="{FF2B5EF4-FFF2-40B4-BE49-F238E27FC236}">
                  <a16:creationId xmlns:a16="http://schemas.microsoft.com/office/drawing/2014/main" id="{7AD6D363-71B2-4122-A2BA-E728A9C66FDC}"/>
                </a:ext>
              </a:extLst>
            </p:cNvPr>
            <p:cNvSpPr txBox="1"/>
            <p:nvPr/>
          </p:nvSpPr>
          <p:spPr>
            <a:xfrm>
              <a:off x="584461" y="4909009"/>
              <a:ext cx="633952" cy="26161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en-US" sz="1100" b="1" kern="0" dirty="0">
                  <a:solidFill>
                    <a:srgbClr val="000000"/>
                  </a:solidFill>
                  <a:latin typeface="Arial"/>
                  <a:cs typeface="Arial"/>
                  <a:sym typeface="Arial"/>
                </a:rPr>
                <a:t>9AM</a:t>
              </a:r>
            </a:p>
          </p:txBody>
        </p:sp>
        <p:cxnSp>
          <p:nvCxnSpPr>
            <p:cNvPr id="16" name="Straight Arrow Connector 15">
              <a:extLst>
                <a:ext uri="{FF2B5EF4-FFF2-40B4-BE49-F238E27FC236}">
                  <a16:creationId xmlns:a16="http://schemas.microsoft.com/office/drawing/2014/main" id="{3086D547-C2DC-44EB-A997-0D3C420FB6E0}"/>
                </a:ext>
              </a:extLst>
            </p:cNvPr>
            <p:cNvCxnSpPr/>
            <p:nvPr/>
          </p:nvCxnSpPr>
          <p:spPr>
            <a:xfrm flipH="1">
              <a:off x="787138" y="4181156"/>
              <a:ext cx="4713" cy="348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9F3CB5-D565-42B2-8F34-71D5A82FEE6A}"/>
                </a:ext>
              </a:extLst>
            </p:cNvPr>
            <p:cNvCxnSpPr>
              <a:cxnSpLocks/>
            </p:cNvCxnSpPr>
            <p:nvPr/>
          </p:nvCxnSpPr>
          <p:spPr>
            <a:xfrm flipH="1" flipV="1">
              <a:off x="805992" y="5112224"/>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0" name="Rectangle: Rounded Corners 29">
            <a:extLst>
              <a:ext uri="{FF2B5EF4-FFF2-40B4-BE49-F238E27FC236}">
                <a16:creationId xmlns:a16="http://schemas.microsoft.com/office/drawing/2014/main" id="{CB428120-B865-4972-8920-C80B4879D997}"/>
              </a:ext>
            </a:extLst>
          </p:cNvPr>
          <p:cNvSpPr/>
          <p:nvPr/>
        </p:nvSpPr>
        <p:spPr>
          <a:xfrm>
            <a:off x="7745690" y="3293788"/>
            <a:ext cx="3951010" cy="2813440"/>
          </a:xfrm>
          <a:prstGeom prst="roundRect">
            <a:avLst/>
          </a:prstGeom>
          <a:solidFill>
            <a:schemeClr val="accent4">
              <a:lumMod val="75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914435">
              <a:buClr>
                <a:srgbClr val="000000"/>
              </a:buClr>
              <a:defRPr/>
            </a:pPr>
            <a:r>
              <a:rPr lang="en-US" sz="2400" kern="0" dirty="0">
                <a:solidFill>
                  <a:srgbClr val="FFFFFF"/>
                </a:solidFill>
                <a:ea typeface="+mn-lt"/>
                <a:cs typeface="Arial"/>
                <a:sym typeface="Arial"/>
              </a:rPr>
              <a:t>Note: </a:t>
            </a:r>
          </a:p>
          <a:p>
            <a:pPr defTabSz="914435">
              <a:buClr>
                <a:srgbClr val="000000"/>
              </a:buClr>
              <a:defRPr/>
            </a:pPr>
            <a:endParaRPr lang="en-US" sz="2400" kern="0" dirty="0">
              <a:solidFill>
                <a:srgbClr val="FFFFFF"/>
              </a:solidFill>
              <a:ea typeface="+mn-lt"/>
              <a:cs typeface="Arial"/>
              <a:sym typeface="Arial"/>
            </a:endParaRPr>
          </a:p>
          <a:p>
            <a:pPr defTabSz="914435">
              <a:buClr>
                <a:srgbClr val="000000"/>
              </a:buClr>
              <a:defRPr/>
            </a:pPr>
            <a:r>
              <a:rPr lang="en-US" sz="2400" kern="0" dirty="0">
                <a:solidFill>
                  <a:srgbClr val="FFFFFF"/>
                </a:solidFill>
                <a:ea typeface="+mn-lt"/>
                <a:cs typeface="Arial"/>
                <a:sym typeface="Arial"/>
              </a:rPr>
              <a:t>If sex doesn’t occur when planned, ED-PrEP users don’t need to take the follow-up doses.</a:t>
            </a:r>
          </a:p>
        </p:txBody>
      </p:sp>
      <p:grpSp>
        <p:nvGrpSpPr>
          <p:cNvPr id="2" name="Group 1">
            <a:extLst>
              <a:ext uri="{FF2B5EF4-FFF2-40B4-BE49-F238E27FC236}">
                <a16:creationId xmlns:a16="http://schemas.microsoft.com/office/drawing/2014/main" id="{4CD93025-85EC-4F37-A137-2494DABEE695}"/>
              </a:ext>
            </a:extLst>
          </p:cNvPr>
          <p:cNvGrpSpPr/>
          <p:nvPr/>
        </p:nvGrpSpPr>
        <p:grpSpPr>
          <a:xfrm>
            <a:off x="5539484" y="5406253"/>
            <a:ext cx="1354210" cy="387278"/>
            <a:chOff x="6068291" y="5847266"/>
            <a:chExt cx="1354209" cy="387279"/>
          </a:xfrm>
        </p:grpSpPr>
        <p:sp>
          <p:nvSpPr>
            <p:cNvPr id="26" name="TextBox 25">
              <a:extLst>
                <a:ext uri="{FF2B5EF4-FFF2-40B4-BE49-F238E27FC236}">
                  <a16:creationId xmlns:a16="http://schemas.microsoft.com/office/drawing/2014/main" id="{FF55F8CA-BFD0-6946-8726-05D698C5263B}"/>
                </a:ext>
              </a:extLst>
            </p:cNvPr>
            <p:cNvSpPr txBox="1"/>
            <p:nvPr/>
          </p:nvSpPr>
          <p:spPr>
            <a:xfrm>
              <a:off x="6455569" y="5881354"/>
              <a:ext cx="966931" cy="338555"/>
            </a:xfrm>
            <a:prstGeom prst="rect">
              <a:avLst/>
            </a:prstGeom>
            <a:noFill/>
          </p:spPr>
          <p:txBody>
            <a:bodyPr wrap="none" rtlCol="0" anchor="ctr">
              <a:spAutoFit/>
            </a:bodyPr>
            <a:lstStyle/>
            <a:p>
              <a:pPr defTabSz="914435">
                <a:buClr>
                  <a:srgbClr val="000000"/>
                </a:buClr>
                <a:defRPr/>
              </a:pPr>
              <a:r>
                <a:rPr lang="en-US" sz="1600" kern="0" dirty="0">
                  <a:solidFill>
                    <a:srgbClr val="000000"/>
                  </a:solidFill>
                  <a:latin typeface="Arial"/>
                  <a:cs typeface="Arial"/>
                  <a:sym typeface="Arial"/>
                </a:rPr>
                <a:t>= no sex</a:t>
              </a:r>
            </a:p>
          </p:txBody>
        </p:sp>
        <p:pic>
          <p:nvPicPr>
            <p:cNvPr id="19" name="Graphic 18" descr="Sad face outline with solid fill">
              <a:extLst>
                <a:ext uri="{FF2B5EF4-FFF2-40B4-BE49-F238E27FC236}">
                  <a16:creationId xmlns:a16="http://schemas.microsoft.com/office/drawing/2014/main" id="{B3668F6A-3D0A-45F9-814F-339466EBBC8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68291" y="5847266"/>
              <a:ext cx="387279" cy="387279"/>
            </a:xfrm>
            <a:prstGeom prst="rect">
              <a:avLst/>
            </a:prstGeom>
          </p:spPr>
        </p:pic>
      </p:grpSp>
    </p:spTree>
    <p:extLst>
      <p:ext uri="{BB962C8B-B14F-4D97-AF65-F5344CB8AC3E}">
        <p14:creationId xmlns:p14="http://schemas.microsoft.com/office/powerpoint/2010/main" val="273866277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6641-F8CA-427B-BB24-6DDA7C31D68F}"/>
              </a:ext>
            </a:extLst>
          </p:cNvPr>
          <p:cNvSpPr>
            <a:spLocks noGrp="1"/>
          </p:cNvSpPr>
          <p:nvPr>
            <p:ph type="title"/>
          </p:nvPr>
        </p:nvSpPr>
        <p:spPr/>
        <p:txBody>
          <a:bodyPr/>
          <a:lstStyle/>
          <a:p>
            <a:r>
              <a:rPr lang="en-US" sz="3600" dirty="0"/>
              <a:t>Follow-up Visits* for ED-PrEP users</a:t>
            </a:r>
          </a:p>
        </p:txBody>
      </p:sp>
      <p:sp>
        <p:nvSpPr>
          <p:cNvPr id="3" name="Content Placeholder 2">
            <a:extLst>
              <a:ext uri="{FF2B5EF4-FFF2-40B4-BE49-F238E27FC236}">
                <a16:creationId xmlns:a16="http://schemas.microsoft.com/office/drawing/2014/main" id="{CDFF5F08-EF7E-4C46-8D7C-078EC57FEFAD}"/>
              </a:ext>
            </a:extLst>
          </p:cNvPr>
          <p:cNvSpPr>
            <a:spLocks noGrp="1"/>
          </p:cNvSpPr>
          <p:nvPr>
            <p:ph sz="quarter" idx="10"/>
          </p:nvPr>
        </p:nvSpPr>
        <p:spPr/>
        <p:txBody>
          <a:bodyPr>
            <a:normAutofit fontScale="92500" lnSpcReduction="10000"/>
          </a:bodyPr>
          <a:lstStyle/>
          <a:p>
            <a:r>
              <a:rPr lang="en-US" dirty="0"/>
              <a:t>Each follow-up visit has the same components as that for daily oral PrEP plus:</a:t>
            </a:r>
          </a:p>
          <a:p>
            <a:pPr lvl="1"/>
            <a:r>
              <a:rPr lang="en-US" dirty="0"/>
              <a:t>Additional counseling messages (to be discussed later)</a:t>
            </a:r>
          </a:p>
          <a:p>
            <a:r>
              <a:rPr lang="en-US" dirty="0"/>
              <a:t>Follow-up visits should occur on the same schedule as clients taking daily oral PrEP</a:t>
            </a:r>
          </a:p>
          <a:p>
            <a:r>
              <a:rPr lang="en-US" dirty="0"/>
              <a:t>Previously, chronic hepatitis B infection was a contraindication for ED-PrEP use. In October 2021, WHO indicated that this contraindication is being removed, therefore hepatitis B screening is no longer required.</a:t>
            </a:r>
          </a:p>
          <a:p>
            <a:pPr marL="0" indent="0">
              <a:buNone/>
            </a:pPr>
            <a:r>
              <a:rPr lang="en-US" dirty="0"/>
              <a:t>*Follow-up visits are visits where procedures other than drug dispensation takes place.</a:t>
            </a:r>
          </a:p>
          <a:p>
            <a:endParaRPr lang="en-US" dirty="0"/>
          </a:p>
        </p:txBody>
      </p:sp>
    </p:spTree>
    <p:extLst>
      <p:ext uri="{BB962C8B-B14F-4D97-AF65-F5344CB8AC3E}">
        <p14:creationId xmlns:p14="http://schemas.microsoft.com/office/powerpoint/2010/main" val="146025871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dirty="0">
                <a:effectLst/>
                <a:latin typeface="+mj-lt"/>
                <a:ea typeface="Times New Roman" panose="02020603050405020304" pitchFamily="18" charset="0"/>
                <a:cs typeface="Calibri"/>
              </a:rPr>
              <a:t>Is the following statement true or false? </a:t>
            </a:r>
            <a:r>
              <a:rPr lang="en-US" b="1" dirty="0">
                <a:latin typeface="+mj-lt"/>
                <a:ea typeface="Times New Roman" panose="02020603050405020304" pitchFamily="18" charset="0"/>
                <a:cs typeface="Calibri"/>
              </a:rPr>
              <a:t>‘</a:t>
            </a:r>
            <a:r>
              <a:rPr lang="en-US" b="1" dirty="0">
                <a:solidFill>
                  <a:srgbClr val="000000"/>
                </a:solidFill>
                <a:latin typeface="+mj-lt"/>
                <a:ea typeface="Times New Roman" panose="02020603050405020304" pitchFamily="18" charset="0"/>
                <a:cs typeface="Calibri"/>
              </a:rPr>
              <a:t>S</a:t>
            </a:r>
            <a:r>
              <a:rPr lang="en-US" b="1" i="0" dirty="0">
                <a:solidFill>
                  <a:srgbClr val="000000"/>
                </a:solidFill>
                <a:effectLst/>
                <a:latin typeface="+mj-lt"/>
              </a:rPr>
              <a:t>creening for hepatitis B is necessary to begin an ED-PrEP regimen</a:t>
            </a:r>
            <a:r>
              <a:rPr lang="en-US" b="1" dirty="0">
                <a:solidFill>
                  <a:srgbClr val="000000"/>
                </a:solidFill>
                <a:latin typeface="+mj-lt"/>
              </a:rPr>
              <a:t>.’</a:t>
            </a:r>
            <a:endParaRPr lang="en-US" b="1" i="0" dirty="0">
              <a:solidFill>
                <a:srgbClr val="000000"/>
              </a:solidFill>
              <a:effectLst/>
              <a:latin typeface="+mj-lt"/>
            </a:endParaRPr>
          </a:p>
          <a:p>
            <a:pPr marL="0" indent="0">
              <a:buNone/>
            </a:pPr>
            <a:endParaRPr lang="en-US" b="1" i="0" dirty="0">
              <a:solidFill>
                <a:srgbClr val="000000"/>
              </a:solidFill>
              <a:effectLst/>
              <a:latin typeface="+mj-lt"/>
            </a:endParaRPr>
          </a:p>
          <a:p>
            <a:pPr marL="514350" indent="-514350">
              <a:buFont typeface="+mj-lt"/>
              <a:buAutoNum type="alphaLcParenR"/>
            </a:pPr>
            <a:r>
              <a:rPr lang="en-US" dirty="0">
                <a:solidFill>
                  <a:srgbClr val="000000"/>
                </a:solidFill>
                <a:latin typeface="+mj-lt"/>
              </a:rPr>
              <a:t>True</a:t>
            </a:r>
            <a:endParaRPr lang="en-US" dirty="0">
              <a:solidFill>
                <a:srgbClr val="000000"/>
              </a:solidFill>
              <a:latin typeface="+mj-lt"/>
              <a:cs typeface="Calibri"/>
            </a:endParaRPr>
          </a:p>
          <a:p>
            <a:pPr marL="514350" indent="-514350">
              <a:buFont typeface="+mj-lt"/>
              <a:buAutoNum type="alphaLcParenR"/>
            </a:pPr>
            <a:r>
              <a:rPr lang="en-US" i="0" dirty="0">
                <a:solidFill>
                  <a:srgbClr val="000000"/>
                </a:solidFill>
                <a:effectLst/>
                <a:latin typeface="+mj-lt"/>
              </a:rPr>
              <a:t>False</a:t>
            </a:r>
            <a:endParaRPr lang="en-US" i="0" dirty="0">
              <a:effectLst/>
              <a:latin typeface="+mj-lt"/>
              <a:cs typeface="Calibri"/>
            </a:endParaRPr>
          </a:p>
          <a:p>
            <a:pPr marL="0" indent="0">
              <a:buNone/>
            </a:pPr>
            <a:endParaRPr lang="en-US" i="0" dirty="0">
              <a:effectLst/>
              <a:latin typeface="+mj-lt"/>
            </a:endParaRPr>
          </a:p>
        </p:txBody>
      </p:sp>
    </p:spTree>
    <p:extLst>
      <p:ext uri="{BB962C8B-B14F-4D97-AF65-F5344CB8AC3E}">
        <p14:creationId xmlns:p14="http://schemas.microsoft.com/office/powerpoint/2010/main" val="284272046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r>
              <a:rPr lang="en-US" sz="3600" dirty="0">
                <a:cs typeface="Calibri"/>
              </a:rPr>
              <a:t>–</a:t>
            </a:r>
            <a:r>
              <a:rPr lang="en-US" sz="3600" dirty="0"/>
              <a:t> </a:t>
            </a:r>
            <a:r>
              <a:rPr lang="en-US" sz="3600" u="sng" dirty="0"/>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dirty="0">
                <a:effectLst/>
                <a:latin typeface="+mj-lt"/>
                <a:ea typeface="Times New Roman" panose="02020603050405020304" pitchFamily="18" charset="0"/>
                <a:cs typeface="Calibri"/>
              </a:rPr>
              <a:t>Is the following statement true or false? </a:t>
            </a:r>
            <a:r>
              <a:rPr lang="en-US" b="1" dirty="0">
                <a:latin typeface="+mj-lt"/>
                <a:ea typeface="Times New Roman" panose="02020603050405020304" pitchFamily="18" charset="0"/>
                <a:cs typeface="Calibri"/>
              </a:rPr>
              <a:t> ‘</a:t>
            </a:r>
            <a:r>
              <a:rPr lang="en-US" b="1" dirty="0">
                <a:solidFill>
                  <a:srgbClr val="000000"/>
                </a:solidFill>
                <a:latin typeface="+mj-lt"/>
                <a:ea typeface="Times New Roman" panose="02020603050405020304" pitchFamily="18" charset="0"/>
                <a:cs typeface="Calibri"/>
              </a:rPr>
              <a:t>S</a:t>
            </a:r>
            <a:r>
              <a:rPr lang="en-US" b="1" i="0" dirty="0">
                <a:solidFill>
                  <a:srgbClr val="000000"/>
                </a:solidFill>
                <a:effectLst/>
                <a:latin typeface="+mj-lt"/>
              </a:rPr>
              <a:t>creening for hepatitis B is necessary to begin an ED-PrEP regimen</a:t>
            </a:r>
            <a:r>
              <a:rPr lang="en-US" b="1" dirty="0">
                <a:solidFill>
                  <a:srgbClr val="000000"/>
                </a:solidFill>
                <a:latin typeface="+mj-lt"/>
              </a:rPr>
              <a:t>.’</a:t>
            </a:r>
            <a:endParaRPr lang="en-US" b="1" i="0" dirty="0">
              <a:solidFill>
                <a:srgbClr val="000000"/>
              </a:solidFill>
              <a:effectLst/>
              <a:latin typeface="+mj-lt"/>
            </a:endParaRPr>
          </a:p>
          <a:p>
            <a:pPr marL="0" indent="0">
              <a:buNone/>
            </a:pPr>
            <a:endParaRPr lang="en-US" b="1" i="0" dirty="0">
              <a:solidFill>
                <a:srgbClr val="000000"/>
              </a:solidFill>
              <a:effectLst/>
              <a:latin typeface="+mj-lt"/>
            </a:endParaRPr>
          </a:p>
          <a:p>
            <a:pPr marL="514350" indent="-514350">
              <a:buFont typeface="+mj-lt"/>
              <a:buAutoNum type="alphaLcParenR"/>
            </a:pPr>
            <a:r>
              <a:rPr lang="en-US" dirty="0">
                <a:solidFill>
                  <a:srgbClr val="000000"/>
                </a:solidFill>
                <a:latin typeface="+mj-lt"/>
              </a:rPr>
              <a:t>True</a:t>
            </a:r>
            <a:endParaRPr lang="en-US" dirty="0">
              <a:solidFill>
                <a:srgbClr val="000000"/>
              </a:solidFill>
              <a:latin typeface="+mj-lt"/>
              <a:cs typeface="Calibri"/>
            </a:endParaRPr>
          </a:p>
          <a:p>
            <a:pPr marL="514350" indent="-514350">
              <a:buFont typeface="+mj-lt"/>
              <a:buAutoNum type="alphaLcParenR"/>
            </a:pPr>
            <a:r>
              <a:rPr lang="en-US" i="0" u="sng" dirty="0">
                <a:solidFill>
                  <a:srgbClr val="000000"/>
                </a:solidFill>
                <a:effectLst/>
                <a:latin typeface="+mj-lt"/>
              </a:rPr>
              <a:t>False</a:t>
            </a:r>
            <a:endParaRPr lang="en-US" i="0" u="sng" dirty="0">
              <a:effectLst/>
              <a:latin typeface="+mj-lt"/>
              <a:cs typeface="Calibri"/>
            </a:endParaRPr>
          </a:p>
        </p:txBody>
      </p:sp>
      <p:sp>
        <p:nvSpPr>
          <p:cNvPr id="4" name="Content Placeholder 2">
            <a:extLst>
              <a:ext uri="{FF2B5EF4-FFF2-40B4-BE49-F238E27FC236}">
                <a16:creationId xmlns:a16="http://schemas.microsoft.com/office/drawing/2014/main" id="{9AEC0C6A-973E-48B7-98CB-2180DBB13D21}"/>
              </a:ext>
            </a:extLst>
          </p:cNvPr>
          <p:cNvSpPr txBox="1">
            <a:spLocks/>
          </p:cNvSpPr>
          <p:nvPr/>
        </p:nvSpPr>
        <p:spPr bwMode="auto">
          <a:xfrm>
            <a:off x="1148933" y="5184651"/>
            <a:ext cx="10433470" cy="886967"/>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The need to screen ED-PrEP users for hepatitis B is outdated guidance from the WHO. It is no longer a contraindication for ED-PrEP use.</a:t>
            </a:r>
          </a:p>
        </p:txBody>
      </p:sp>
    </p:spTree>
    <p:extLst>
      <p:ext uri="{BB962C8B-B14F-4D97-AF65-F5344CB8AC3E}">
        <p14:creationId xmlns:p14="http://schemas.microsoft.com/office/powerpoint/2010/main" val="109101740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C76F-090F-4314-BA0F-6608052C3F99}"/>
              </a:ext>
            </a:extLst>
          </p:cNvPr>
          <p:cNvSpPr>
            <a:spLocks noGrp="1"/>
          </p:cNvSpPr>
          <p:nvPr>
            <p:ph type="title"/>
          </p:nvPr>
        </p:nvSpPr>
        <p:spPr/>
        <p:txBody>
          <a:bodyPr anchor="ctr">
            <a:normAutofit/>
          </a:bodyPr>
          <a:lstStyle/>
          <a:p>
            <a:r>
              <a:rPr lang="en-US" sz="3600" dirty="0"/>
              <a:t>ED-PrEP Drug Dispensing</a:t>
            </a:r>
          </a:p>
        </p:txBody>
      </p:sp>
      <p:sp>
        <p:nvSpPr>
          <p:cNvPr id="3" name="Content Placeholder 2">
            <a:extLst>
              <a:ext uri="{FF2B5EF4-FFF2-40B4-BE49-F238E27FC236}">
                <a16:creationId xmlns:a16="http://schemas.microsoft.com/office/drawing/2014/main" id="{02F31D60-003B-442F-9F49-AE132FADFDAB}"/>
              </a:ext>
            </a:extLst>
          </p:cNvPr>
          <p:cNvSpPr>
            <a:spLocks noGrp="1"/>
          </p:cNvSpPr>
          <p:nvPr>
            <p:ph sz="quarter" idx="10"/>
          </p:nvPr>
        </p:nvSpPr>
        <p:spPr/>
        <p:txBody>
          <a:bodyPr>
            <a:normAutofit/>
          </a:bodyPr>
          <a:lstStyle/>
          <a:p>
            <a:r>
              <a:rPr lang="en-US" sz="2201" dirty="0"/>
              <a:t>If clients are using ED-PrEP, their pill supply may last longer. Clients should be instructed on how to check bottles for expiration dates and be informed to not take expired pills.</a:t>
            </a:r>
          </a:p>
          <a:p>
            <a:r>
              <a:rPr lang="en-US" sz="2201" dirty="0"/>
              <a:t>Initiation: Dispense one bottle if having a one-month follow-up visit. Dispense three bottles if only having quarterly appointments</a:t>
            </a:r>
          </a:p>
          <a:p>
            <a:r>
              <a:rPr lang="en-US" sz="2201" dirty="0"/>
              <a:t>Follow-up visits: </a:t>
            </a:r>
          </a:p>
          <a:p>
            <a:pPr lvl="1">
              <a:buClr>
                <a:schemeClr val="tx2"/>
              </a:buClr>
              <a:buFont typeface="Arial" panose="020B0604020202020204" pitchFamily="34" charset="0"/>
              <a:buChar char="•"/>
            </a:pPr>
            <a:r>
              <a:rPr lang="en-US" sz="2201" dirty="0"/>
              <a:t>Clients may not always need a full refill at each follow-up visit.</a:t>
            </a:r>
          </a:p>
          <a:p>
            <a:pPr lvl="1">
              <a:buClr>
                <a:schemeClr val="tx2"/>
              </a:buClr>
              <a:buFont typeface="Arial" panose="020B0604020202020204" pitchFamily="34" charset="0"/>
              <a:buChar char="•"/>
            </a:pPr>
            <a:r>
              <a:rPr lang="en-US" sz="2201" dirty="0"/>
              <a:t>Clients should have enough pills between visits should they need to use PrEP daily.</a:t>
            </a:r>
          </a:p>
          <a:p>
            <a:pPr lvl="1">
              <a:buClr>
                <a:schemeClr val="tx2"/>
              </a:buClr>
              <a:buFont typeface="Arial" panose="020B0604020202020204" pitchFamily="34" charset="0"/>
              <a:buChar char="•"/>
            </a:pPr>
            <a:r>
              <a:rPr lang="en-US" sz="2201" dirty="0"/>
              <a:t>Dispense </a:t>
            </a:r>
            <a:r>
              <a:rPr lang="en-US" sz="2201" dirty="0">
                <a:solidFill>
                  <a:schemeClr val="accent4"/>
                </a:solidFill>
              </a:rPr>
              <a:t>[number of months until next visit] </a:t>
            </a:r>
            <a:r>
              <a:rPr lang="en-US" sz="2201" dirty="0"/>
              <a:t>– </a:t>
            </a:r>
            <a:r>
              <a:rPr lang="en-US" sz="2201" dirty="0">
                <a:solidFill>
                  <a:schemeClr val="accent4"/>
                </a:solidFill>
              </a:rPr>
              <a:t>[number of full and unopened bottles client has at home]</a:t>
            </a:r>
          </a:p>
          <a:p>
            <a:pPr lvl="1"/>
            <a:endParaRPr lang="en-US" sz="2201" dirty="0">
              <a:solidFill>
                <a:schemeClr val="accent4"/>
              </a:solidFill>
            </a:endParaRPr>
          </a:p>
          <a:p>
            <a:endParaRPr lang="en-US" sz="2201" dirty="0"/>
          </a:p>
        </p:txBody>
      </p:sp>
      <p:pic>
        <p:nvPicPr>
          <p:cNvPr id="4" name="Graphic 3" descr="Medicine">
            <a:extLst>
              <a:ext uri="{FF2B5EF4-FFF2-40B4-BE49-F238E27FC236}">
                <a16:creationId xmlns:a16="http://schemas.microsoft.com/office/drawing/2014/main" id="{AC15794C-6170-4B2A-A516-EA7BC05D0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0504" y="22333"/>
            <a:ext cx="1725143" cy="1725143"/>
          </a:xfrm>
          <a:prstGeom prst="rect">
            <a:avLst/>
          </a:prstGeom>
        </p:spPr>
      </p:pic>
    </p:spTree>
    <p:extLst>
      <p:ext uri="{BB962C8B-B14F-4D97-AF65-F5344CB8AC3E}">
        <p14:creationId xmlns:p14="http://schemas.microsoft.com/office/powerpoint/2010/main" val="114115859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C76F-090F-4314-BA0F-6608052C3F99}"/>
              </a:ext>
            </a:extLst>
          </p:cNvPr>
          <p:cNvSpPr>
            <a:spLocks noGrp="1"/>
          </p:cNvSpPr>
          <p:nvPr>
            <p:ph type="title"/>
          </p:nvPr>
        </p:nvSpPr>
        <p:spPr/>
        <p:txBody>
          <a:bodyPr anchor="ctr">
            <a:normAutofit/>
          </a:bodyPr>
          <a:lstStyle/>
          <a:p>
            <a:r>
              <a:rPr lang="en-US" sz="3600" dirty="0"/>
              <a:t>ED-PrEP Drug Dispensing Scenario</a:t>
            </a:r>
          </a:p>
        </p:txBody>
      </p:sp>
      <p:sp>
        <p:nvSpPr>
          <p:cNvPr id="3" name="Content Placeholder 2">
            <a:extLst>
              <a:ext uri="{FF2B5EF4-FFF2-40B4-BE49-F238E27FC236}">
                <a16:creationId xmlns:a16="http://schemas.microsoft.com/office/drawing/2014/main" id="{02F31D60-003B-442F-9F49-AE132FADFDAB}"/>
              </a:ext>
            </a:extLst>
          </p:cNvPr>
          <p:cNvSpPr>
            <a:spLocks noGrp="1"/>
          </p:cNvSpPr>
          <p:nvPr>
            <p:ph sz="quarter" idx="10"/>
          </p:nvPr>
        </p:nvSpPr>
        <p:spPr/>
        <p:txBody>
          <a:bodyPr>
            <a:normAutofit/>
          </a:bodyPr>
          <a:lstStyle/>
          <a:p>
            <a:pPr marL="346088" lvl="1" indent="0">
              <a:buNone/>
            </a:pPr>
            <a:r>
              <a:rPr lang="en-US" sz="2201" dirty="0"/>
              <a:t>Kofi has been using ED-PrEP. He comes back for his three-month follow-up appointment and plans to continue using oral PrEP. Kofi has one unopened bottle of oral PrEP at home, and his next appointment is in three months.</a:t>
            </a:r>
          </a:p>
          <a:p>
            <a:pPr marL="346088" lvl="1" indent="0">
              <a:buNone/>
            </a:pPr>
            <a:endParaRPr lang="en-US" sz="2201" dirty="0"/>
          </a:p>
          <a:p>
            <a:pPr marL="346088" lvl="1" indent="0">
              <a:buNone/>
            </a:pPr>
            <a:r>
              <a:rPr lang="en-US" sz="2201" dirty="0"/>
              <a:t>How many bottles should Kofi be given?</a:t>
            </a:r>
          </a:p>
          <a:p>
            <a:pPr marL="346088" lvl="1" indent="0">
              <a:buNone/>
            </a:pPr>
            <a:endParaRPr lang="en-US" sz="2201" dirty="0"/>
          </a:p>
          <a:p>
            <a:pPr marL="346088" lvl="1" indent="0">
              <a:buNone/>
            </a:pPr>
            <a:r>
              <a:rPr lang="en-US" sz="2201" dirty="0">
                <a:solidFill>
                  <a:schemeClr val="accent4"/>
                </a:solidFill>
              </a:rPr>
              <a:t>[number of months until next visit] </a:t>
            </a:r>
            <a:r>
              <a:rPr lang="en-US" sz="2201" dirty="0"/>
              <a:t>– </a:t>
            </a:r>
            <a:r>
              <a:rPr lang="en-US" sz="2201" dirty="0">
                <a:solidFill>
                  <a:schemeClr val="accent1"/>
                </a:solidFill>
              </a:rPr>
              <a:t>[number of full and unopened bottles client has at home] </a:t>
            </a:r>
            <a:r>
              <a:rPr lang="en-US" sz="2201" dirty="0">
                <a:solidFill>
                  <a:schemeClr val="accent4"/>
                </a:solidFill>
              </a:rPr>
              <a:t>= </a:t>
            </a:r>
            <a:r>
              <a:rPr lang="en-US" sz="2201" dirty="0"/>
              <a:t>number of bottles to dispense</a:t>
            </a:r>
          </a:p>
          <a:p>
            <a:pPr lvl="1"/>
            <a:endParaRPr lang="en-US" sz="2201" dirty="0">
              <a:solidFill>
                <a:schemeClr val="accent4"/>
              </a:solidFill>
            </a:endParaRPr>
          </a:p>
          <a:p>
            <a:endParaRPr lang="en-US" sz="2201" dirty="0"/>
          </a:p>
        </p:txBody>
      </p:sp>
      <p:sp>
        <p:nvSpPr>
          <p:cNvPr id="7" name="TextBox 6">
            <a:extLst>
              <a:ext uri="{FF2B5EF4-FFF2-40B4-BE49-F238E27FC236}">
                <a16:creationId xmlns:a16="http://schemas.microsoft.com/office/drawing/2014/main" id="{4D4C3008-5F90-420B-AC56-3C4629480A1B}"/>
              </a:ext>
            </a:extLst>
          </p:cNvPr>
          <p:cNvSpPr txBox="1"/>
          <p:nvPr/>
        </p:nvSpPr>
        <p:spPr>
          <a:xfrm>
            <a:off x="4771724" y="5869981"/>
            <a:ext cx="7269387" cy="400110"/>
          </a:xfrm>
          <a:prstGeom prst="rect">
            <a:avLst/>
          </a:prstGeom>
          <a:noFill/>
        </p:spPr>
        <p:txBody>
          <a:bodyPr wrap="square" rtlCol="0">
            <a:spAutoFit/>
          </a:bodyPr>
          <a:lstStyle/>
          <a:p>
            <a:r>
              <a:rPr lang="en-US" sz="2000" dirty="0"/>
              <a:t> </a:t>
            </a:r>
            <a:r>
              <a:rPr lang="en-US" sz="2000" dirty="0">
                <a:solidFill>
                  <a:schemeClr val="accent4"/>
                </a:solidFill>
              </a:rPr>
              <a:t>3 (months)</a:t>
            </a:r>
            <a:r>
              <a:rPr lang="en-US" sz="2000" dirty="0"/>
              <a:t> – </a:t>
            </a:r>
            <a:r>
              <a:rPr lang="en-US" sz="2000" dirty="0">
                <a:solidFill>
                  <a:schemeClr val="accent1"/>
                </a:solidFill>
              </a:rPr>
              <a:t>1 (bottle at home)</a:t>
            </a:r>
            <a:r>
              <a:rPr lang="en-US" sz="2000" dirty="0"/>
              <a:t> = 2 bottles to be dispensed</a:t>
            </a:r>
          </a:p>
        </p:txBody>
      </p:sp>
      <p:pic>
        <p:nvPicPr>
          <p:cNvPr id="6" name="Graphic 5" descr="Medicine">
            <a:extLst>
              <a:ext uri="{FF2B5EF4-FFF2-40B4-BE49-F238E27FC236}">
                <a16:creationId xmlns:a16="http://schemas.microsoft.com/office/drawing/2014/main" id="{022FD3EA-B16B-46BA-AAC0-2BD966DBAC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0504" y="22333"/>
            <a:ext cx="1725143" cy="1725143"/>
          </a:xfrm>
          <a:prstGeom prst="rect">
            <a:avLst/>
          </a:prstGeom>
        </p:spPr>
      </p:pic>
    </p:spTree>
    <p:extLst>
      <p:ext uri="{BB962C8B-B14F-4D97-AF65-F5344CB8AC3E}">
        <p14:creationId xmlns:p14="http://schemas.microsoft.com/office/powerpoint/2010/main" val="336430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4554-B7DD-4369-ABC0-EC4619CC0664}"/>
              </a:ext>
            </a:extLst>
          </p:cNvPr>
          <p:cNvSpPr>
            <a:spLocks noGrp="1"/>
          </p:cNvSpPr>
          <p:nvPr>
            <p:ph type="title"/>
          </p:nvPr>
        </p:nvSpPr>
        <p:spPr/>
        <p:txBody>
          <a:bodyPr/>
          <a:lstStyle/>
          <a:p>
            <a:r>
              <a:rPr lang="en-US" dirty="0"/>
              <a:t>Another Note on Terminology</a:t>
            </a:r>
          </a:p>
        </p:txBody>
      </p:sp>
      <p:sp>
        <p:nvSpPr>
          <p:cNvPr id="3" name="Content Placeholder 2">
            <a:extLst>
              <a:ext uri="{FF2B5EF4-FFF2-40B4-BE49-F238E27FC236}">
                <a16:creationId xmlns:a16="http://schemas.microsoft.com/office/drawing/2014/main" id="{1FF67072-B791-48AA-BEBD-303C207C0D18}"/>
              </a:ext>
            </a:extLst>
          </p:cNvPr>
          <p:cNvSpPr>
            <a:spLocks noGrp="1"/>
          </p:cNvSpPr>
          <p:nvPr>
            <p:ph idx="1"/>
          </p:nvPr>
        </p:nvSpPr>
        <p:spPr/>
        <p:txBody>
          <a:bodyPr>
            <a:normAutofit/>
          </a:bodyPr>
          <a:lstStyle/>
          <a:p>
            <a:r>
              <a:rPr lang="en-US" sz="2400" dirty="0"/>
              <a:t>The training will also use two phrases to speak about different ways of using oral PrEP. These phrases are used because they are more precise in that they allow us to speak more clearly about how PrEP works in people with different bodies without confusing gender and sex assigned at birth.</a:t>
            </a:r>
          </a:p>
          <a:p>
            <a:pPr lvl="1"/>
            <a:r>
              <a:rPr lang="en-US" dirty="0"/>
              <a:t>People assigned male at birth (AMAB):</a:t>
            </a:r>
          </a:p>
          <a:p>
            <a:pPr lvl="2"/>
            <a:r>
              <a:rPr lang="en-US" sz="2400" dirty="0"/>
              <a:t>Typically includes: Cisgender* men, Transgender women, Some non-binary individuals</a:t>
            </a:r>
          </a:p>
          <a:p>
            <a:pPr lvl="1"/>
            <a:r>
              <a:rPr lang="en-US" dirty="0"/>
              <a:t>People assigned female at birth (AFAB):</a:t>
            </a:r>
          </a:p>
          <a:p>
            <a:pPr lvl="2"/>
            <a:r>
              <a:rPr lang="en-US" sz="2400" dirty="0"/>
              <a:t>Typically includes: Cisgender* women, Transgender men, Some non-binary individuals</a:t>
            </a:r>
          </a:p>
        </p:txBody>
      </p:sp>
      <p:sp>
        <p:nvSpPr>
          <p:cNvPr id="4" name="TextBox 3">
            <a:extLst>
              <a:ext uri="{FF2B5EF4-FFF2-40B4-BE49-F238E27FC236}">
                <a16:creationId xmlns:a16="http://schemas.microsoft.com/office/drawing/2014/main" id="{6892ADE5-7AFE-48FF-BF37-6C9E6A675124}"/>
              </a:ext>
            </a:extLst>
          </p:cNvPr>
          <p:cNvSpPr txBox="1"/>
          <p:nvPr/>
        </p:nvSpPr>
        <p:spPr>
          <a:xfrm>
            <a:off x="1145035" y="5892226"/>
            <a:ext cx="10125762" cy="769700"/>
          </a:xfrm>
          <a:prstGeom prst="rect">
            <a:avLst/>
          </a:prstGeom>
          <a:noFill/>
        </p:spPr>
        <p:txBody>
          <a:bodyPr wrap="square" lIns="91440" tIns="45721" rIns="91440" bIns="45721" rtlCol="0" anchor="t">
            <a:spAutoFit/>
          </a:bodyPr>
          <a:lstStyle/>
          <a:p>
            <a:r>
              <a:rPr lang="en-US" sz="1401" dirty="0"/>
              <a:t>*Cisgender is a term used to describe a person whose sense of personal identity and gender corresponds with their sex assigned at birth. E.g., Cisgender women were assigned female sex at birth and identify as women.</a:t>
            </a:r>
          </a:p>
          <a:p>
            <a:endParaRPr lang="en-US" sz="1600" dirty="0"/>
          </a:p>
        </p:txBody>
      </p:sp>
    </p:spTree>
    <p:extLst>
      <p:ext uri="{BB962C8B-B14F-4D97-AF65-F5344CB8AC3E}">
        <p14:creationId xmlns:p14="http://schemas.microsoft.com/office/powerpoint/2010/main" val="59623699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i="0" dirty="0">
                <a:solidFill>
                  <a:srgbClr val="000000"/>
                </a:solidFill>
                <a:effectLst/>
                <a:latin typeface="+mj-lt"/>
              </a:rPr>
              <a:t>How much oral PrEP should be dispensed at follow-up visits for people using ED-PrEP? </a:t>
            </a:r>
          </a:p>
          <a:p>
            <a:pPr marL="342913" indent="-342913">
              <a:buFont typeface="+mj-lt"/>
              <a:buAutoNum type="alphaLcParenR"/>
            </a:pPr>
            <a:r>
              <a:rPr lang="en-US" dirty="0">
                <a:latin typeface="+mj-lt"/>
              </a:rPr>
              <a:t>One</a:t>
            </a:r>
            <a:r>
              <a:rPr lang="en-US" i="0" dirty="0">
                <a:effectLst/>
                <a:latin typeface="+mj-lt"/>
              </a:rPr>
              <a:t> bottle each visit </a:t>
            </a:r>
          </a:p>
          <a:p>
            <a:pPr marL="342913" indent="-342913">
              <a:buFont typeface="+mj-lt"/>
              <a:buAutoNum type="alphaLcParenR"/>
            </a:pPr>
            <a:r>
              <a:rPr lang="en-US" dirty="0">
                <a:latin typeface="+mj-lt"/>
              </a:rPr>
              <a:t>One</a:t>
            </a:r>
            <a:r>
              <a:rPr lang="en-US" i="0" dirty="0">
                <a:effectLst/>
                <a:latin typeface="+mj-lt"/>
              </a:rPr>
              <a:t> bottle per month until the next visit </a:t>
            </a:r>
          </a:p>
          <a:p>
            <a:pPr marL="342913" indent="-342913">
              <a:buFont typeface="+mj-lt"/>
              <a:buAutoNum type="alphaLcParenR"/>
            </a:pPr>
            <a:r>
              <a:rPr lang="en-US" i="0" dirty="0">
                <a:effectLst/>
                <a:latin typeface="+mj-lt"/>
              </a:rPr>
              <a:t>Do not dispense if client has unopened bottles at home  </a:t>
            </a:r>
          </a:p>
          <a:p>
            <a:pPr marL="342913" indent="-342913">
              <a:buFont typeface="+mj-lt"/>
              <a:buAutoNum type="alphaLcParenR"/>
            </a:pPr>
            <a:r>
              <a:rPr lang="en-US" dirty="0">
                <a:latin typeface="+mj-lt"/>
              </a:rPr>
              <a:t>One</a:t>
            </a:r>
            <a:r>
              <a:rPr lang="en-US" i="0" dirty="0">
                <a:effectLst/>
                <a:latin typeface="+mj-lt"/>
              </a:rPr>
              <a:t> bottle per month until the next visit minus the number of full/unopened bottles the client has at home </a:t>
            </a:r>
          </a:p>
          <a:p>
            <a:pPr marL="0" indent="0">
              <a:buNone/>
            </a:pPr>
            <a:endParaRPr lang="en-US" i="0" dirty="0">
              <a:effectLst/>
              <a:latin typeface="+mj-lt"/>
            </a:endParaRPr>
          </a:p>
        </p:txBody>
      </p:sp>
    </p:spTree>
    <p:extLst>
      <p:ext uri="{BB962C8B-B14F-4D97-AF65-F5344CB8AC3E}">
        <p14:creationId xmlns:p14="http://schemas.microsoft.com/office/powerpoint/2010/main" val="155707980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r>
              <a:rPr lang="en-US" sz="3600" dirty="0">
                <a:cs typeface="Calibri"/>
              </a:rPr>
              <a:t>–</a:t>
            </a:r>
            <a:r>
              <a:rPr lang="en-US" sz="3600" dirty="0"/>
              <a:t> </a:t>
            </a:r>
            <a:r>
              <a:rPr lang="en-US" sz="3600" u="sng" dirty="0"/>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normAutofit/>
          </a:bodyPr>
          <a:lstStyle/>
          <a:p>
            <a:pPr marL="0" indent="0">
              <a:buNone/>
            </a:pPr>
            <a:r>
              <a:rPr lang="en-US" sz="2400" b="1" dirty="0">
                <a:solidFill>
                  <a:srgbClr val="000000"/>
                </a:solidFill>
                <a:latin typeface="+mj-lt"/>
              </a:rPr>
              <a:t>How much oral PrEP should be dispensed at follow-up visits for people using ED-PrEP? </a:t>
            </a:r>
            <a:endParaRPr lang="en-US" sz="2400" b="1" dirty="0">
              <a:solidFill>
                <a:srgbClr val="000000"/>
              </a:solidFill>
              <a:latin typeface="+mj-lt"/>
              <a:cs typeface="Calibri"/>
            </a:endParaRPr>
          </a:p>
          <a:p>
            <a:pPr marL="342913" indent="-342913">
              <a:buFont typeface="+mj-lt"/>
              <a:buAutoNum type="alphaLcParenR"/>
            </a:pPr>
            <a:r>
              <a:rPr lang="en-US" sz="2400" dirty="0">
                <a:latin typeface="+mj-lt"/>
              </a:rPr>
              <a:t>One bottle each visit </a:t>
            </a:r>
            <a:endParaRPr lang="en-US" sz="2400" dirty="0">
              <a:latin typeface="+mj-lt"/>
              <a:cs typeface="Calibri"/>
            </a:endParaRPr>
          </a:p>
          <a:p>
            <a:pPr marL="342913" indent="-342913">
              <a:buFont typeface="+mj-lt"/>
              <a:buAutoNum type="alphaLcParenR"/>
            </a:pPr>
            <a:r>
              <a:rPr lang="en-US" sz="2400" dirty="0">
                <a:latin typeface="+mj-lt"/>
              </a:rPr>
              <a:t>One bottle per month until the next visit </a:t>
            </a:r>
            <a:endParaRPr lang="en-US" sz="2400" dirty="0">
              <a:latin typeface="+mj-lt"/>
              <a:cs typeface="Calibri"/>
            </a:endParaRPr>
          </a:p>
          <a:p>
            <a:pPr marL="342913" indent="-342913">
              <a:buFont typeface="+mj-lt"/>
              <a:buAutoNum type="alphaLcParenR"/>
            </a:pPr>
            <a:r>
              <a:rPr lang="en-US" sz="2400" dirty="0">
                <a:latin typeface="+mj-lt"/>
              </a:rPr>
              <a:t>Do not dispense if client has unopened bottles at home  </a:t>
            </a:r>
            <a:endParaRPr lang="en-US" sz="2400" dirty="0">
              <a:latin typeface="+mj-lt"/>
              <a:cs typeface="Calibri"/>
            </a:endParaRPr>
          </a:p>
          <a:p>
            <a:pPr marL="342913" indent="-342913">
              <a:buFont typeface="+mj-lt"/>
              <a:buAutoNum type="alphaLcParenR"/>
            </a:pPr>
            <a:r>
              <a:rPr lang="en-US" sz="2400" u="sng" dirty="0">
                <a:latin typeface="+mj-lt"/>
              </a:rPr>
              <a:t>One bottle per month until the next visit minus the number of full/unopened bottles the client has at home </a:t>
            </a:r>
            <a:endParaRPr lang="en-US" sz="2400" u="sng" dirty="0">
              <a:latin typeface="+mj-lt"/>
              <a:cs typeface="Calibri"/>
            </a:endParaRPr>
          </a:p>
          <a:p>
            <a:pPr marL="0" indent="0">
              <a:buNone/>
            </a:pPr>
            <a:endParaRPr lang="en-US" i="0" dirty="0">
              <a:effectLst/>
              <a:latin typeface="+mj-lt"/>
            </a:endParaRPr>
          </a:p>
        </p:txBody>
      </p:sp>
      <p:sp>
        <p:nvSpPr>
          <p:cNvPr id="4" name="Content Placeholder 2">
            <a:extLst>
              <a:ext uri="{FF2B5EF4-FFF2-40B4-BE49-F238E27FC236}">
                <a16:creationId xmlns:a16="http://schemas.microsoft.com/office/drawing/2014/main" id="{32C2F5CE-8AD2-4DDC-BA37-AF73EA7F29ED}"/>
              </a:ext>
            </a:extLst>
          </p:cNvPr>
          <p:cNvSpPr txBox="1">
            <a:spLocks/>
          </p:cNvSpPr>
          <p:nvPr/>
        </p:nvSpPr>
        <p:spPr bwMode="auto">
          <a:xfrm>
            <a:off x="1148933" y="5239512"/>
            <a:ext cx="10433470" cy="832103"/>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It is important that ED-PrEP users have enough oral PrEP drugs to switch between ED and daily use as needed.</a:t>
            </a:r>
          </a:p>
        </p:txBody>
      </p:sp>
    </p:spTree>
    <p:extLst>
      <p:ext uri="{BB962C8B-B14F-4D97-AF65-F5344CB8AC3E}">
        <p14:creationId xmlns:p14="http://schemas.microsoft.com/office/powerpoint/2010/main" val="119319792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6DB7-30A2-42B6-8E44-EAAE619FB14E}"/>
              </a:ext>
            </a:extLst>
          </p:cNvPr>
          <p:cNvSpPr>
            <a:spLocks noGrp="1"/>
          </p:cNvSpPr>
          <p:nvPr>
            <p:ph type="title"/>
          </p:nvPr>
        </p:nvSpPr>
        <p:spPr/>
        <p:txBody>
          <a:bodyPr anchor="b">
            <a:normAutofit/>
          </a:bodyPr>
          <a:lstStyle/>
          <a:p>
            <a:r>
              <a:rPr lang="en-US" sz="3600" dirty="0"/>
              <a:t>Counseling ED-PrEP Users</a:t>
            </a:r>
          </a:p>
        </p:txBody>
      </p:sp>
      <p:sp>
        <p:nvSpPr>
          <p:cNvPr id="3" name="Content Placeholder 2">
            <a:extLst>
              <a:ext uri="{FF2B5EF4-FFF2-40B4-BE49-F238E27FC236}">
                <a16:creationId xmlns:a16="http://schemas.microsoft.com/office/drawing/2014/main" id="{E5F123FF-E333-48C8-A5F6-D52FE259DD56}"/>
              </a:ext>
            </a:extLst>
          </p:cNvPr>
          <p:cNvSpPr>
            <a:spLocks noGrp="1"/>
          </p:cNvSpPr>
          <p:nvPr>
            <p:ph sz="quarter" idx="10"/>
          </p:nvPr>
        </p:nvSpPr>
        <p:spPr/>
        <p:txBody>
          <a:bodyPr>
            <a:normAutofit/>
          </a:bodyPr>
          <a:lstStyle/>
          <a:p>
            <a:r>
              <a:rPr lang="en-US" dirty="0"/>
              <a:t>In addition to the counseling messages discussed earlier:</a:t>
            </a:r>
          </a:p>
          <a:p>
            <a:pPr lvl="1"/>
            <a:r>
              <a:rPr lang="en-US" sz="2201" dirty="0"/>
              <a:t>Discuss client’s sex life to see if daily or ED-PrEP might be appropriate for the client</a:t>
            </a:r>
          </a:p>
          <a:p>
            <a:pPr lvl="1"/>
            <a:r>
              <a:rPr lang="en-US" sz="2201" dirty="0"/>
              <a:t>Discuss advantages and disadvantages of ED-PrEP</a:t>
            </a:r>
          </a:p>
          <a:p>
            <a:pPr lvl="1"/>
            <a:r>
              <a:rPr lang="en-US" sz="2201" dirty="0"/>
              <a:t>Explain how to use ED-PrEP</a:t>
            </a:r>
          </a:p>
          <a:p>
            <a:pPr lvl="2"/>
            <a:r>
              <a:rPr lang="en-US" sz="2201" dirty="0"/>
              <a:t>Effective use</a:t>
            </a:r>
          </a:p>
          <a:p>
            <a:pPr lvl="2"/>
            <a:r>
              <a:rPr lang="en-US" sz="2201" dirty="0"/>
              <a:t>Starting and stopping oral PrEP</a:t>
            </a:r>
          </a:p>
          <a:p>
            <a:pPr lvl="1"/>
            <a:r>
              <a:rPr lang="en-US" sz="2201" dirty="0"/>
              <a:t>What do to about missed doses</a:t>
            </a:r>
          </a:p>
          <a:p>
            <a:pPr lvl="1"/>
            <a:r>
              <a:rPr lang="en-US" sz="2201" dirty="0"/>
              <a:t>How to effectively switch between daily and event-driven</a:t>
            </a:r>
          </a:p>
        </p:txBody>
      </p:sp>
      <p:pic>
        <p:nvPicPr>
          <p:cNvPr id="4" name="Graphic 3" descr="Questions">
            <a:extLst>
              <a:ext uri="{FF2B5EF4-FFF2-40B4-BE49-F238E27FC236}">
                <a16:creationId xmlns:a16="http://schemas.microsoft.com/office/drawing/2014/main" id="{737AAD6C-A13C-4956-8E20-55FB759C8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5269" y="2932969"/>
            <a:ext cx="3123596" cy="3123596"/>
          </a:xfrm>
          <a:prstGeom prst="rect">
            <a:avLst/>
          </a:prstGeom>
        </p:spPr>
      </p:pic>
    </p:spTree>
    <p:extLst>
      <p:ext uri="{BB962C8B-B14F-4D97-AF65-F5344CB8AC3E}">
        <p14:creationId xmlns:p14="http://schemas.microsoft.com/office/powerpoint/2010/main" val="280749798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t>Key Counseling Messages </a:t>
            </a:r>
            <a:br>
              <a:rPr lang="en-US" sz="3600" dirty="0"/>
            </a:br>
            <a:r>
              <a:rPr lang="en-US" sz="3600" dirty="0"/>
              <a:t>(Potential ED-PrEP Users Only)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4051839543"/>
              </p:ext>
            </p:extLst>
          </p:nvPr>
        </p:nvGraphicFramePr>
        <p:xfrm>
          <a:off x="1149351" y="1587499"/>
          <a:ext cx="10433047" cy="409930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dirty="0">
                          <a:effectLst/>
                        </a:rPr>
                        <a:t>Topic</a:t>
                      </a:r>
                      <a:endParaRPr lang="en-US" sz="2000" dirty="0">
                        <a:effectLst/>
                        <a:latin typeface="Calibri" panose="020F0502020204030204" pitchFamily="34" charset="0"/>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rPr>
                        <a:t>Key Messages	</a:t>
                      </a:r>
                      <a:endParaRPr lang="en-US" sz="2000" dirty="0">
                        <a:effectLst/>
                        <a:latin typeface="Calibri" panose="020F0502020204030204" pitchFamily="34" charset="0"/>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3660140">
                <a:tc>
                  <a:txBody>
                    <a:bodyPr/>
                    <a:lstStyle/>
                    <a:p>
                      <a:pPr marL="0" marR="0">
                        <a:lnSpc>
                          <a:spcPct val="115000"/>
                        </a:lnSpc>
                        <a:spcBef>
                          <a:spcPts val="0"/>
                        </a:spcBef>
                        <a:spcAft>
                          <a:spcPts val="0"/>
                        </a:spcAft>
                      </a:pPr>
                      <a:r>
                        <a:rPr lang="en-US" sz="2000" b="1" dirty="0">
                          <a:solidFill>
                            <a:srgbClr val="000000"/>
                          </a:solidFill>
                          <a:effectLst/>
                          <a:latin typeface="Calibri"/>
                          <a:ea typeface="Calibri" panose="020F0502020204030204" pitchFamily="34" charset="0"/>
                        </a:rPr>
                        <a:t>Selection of daily oral PrEP or ED-PrEP</a:t>
                      </a:r>
                      <a:endParaRPr lang="en-US" sz="2000" dirty="0">
                        <a:effectLst/>
                        <a:latin typeface="Calibri"/>
                        <a:ea typeface="Calibri" panose="020F0502020204030204" pitchFamily="34" charset="0"/>
                      </a:endParaRPr>
                    </a:p>
                  </a:txBody>
                  <a:tcPr marL="68580" marR="68580" marT="54610" marB="54610"/>
                </a:tc>
                <a:tc>
                  <a:txBody>
                    <a:bodyPr/>
                    <a:lstStyle/>
                    <a:p>
                      <a:pPr marL="0" marR="0" fontAlgn="base">
                        <a:lnSpc>
                          <a:spcPct val="95000"/>
                        </a:lnSpc>
                        <a:spcBef>
                          <a:spcPts val="0"/>
                        </a:spcBef>
                        <a:spcAft>
                          <a:spcPts val="0"/>
                        </a:spcAft>
                      </a:pPr>
                      <a:r>
                        <a:rPr lang="en-US" sz="2000" dirty="0">
                          <a:solidFill>
                            <a:srgbClr val="000000"/>
                          </a:solidFill>
                          <a:effectLst/>
                          <a:latin typeface="Calibri"/>
                          <a:ea typeface="Calibri" panose="020F0502020204030204" pitchFamily="34" charset="0"/>
                        </a:rPr>
                        <a:t>Your choice between taking daily PrEP or ED-PrEP depends upon the frequency and predictability with which you have sex, as well as your preferences. ED-PrEP may be more appropriate if you find it more effective and convenient, have infrequent sex (for example, less than two times per week on average), and are able to plan for sex at least two hours in advance or delay sex for at least two hours. You may wish to transition between daily and ED-PrEP use according to your circumstances. </a:t>
                      </a:r>
                      <a:endParaRPr lang="en-US" sz="2000" dirty="0">
                        <a:effectLst/>
                        <a:latin typeface="Calibri"/>
                        <a:ea typeface="Calibri" panose="020F0502020204030204" pitchFamily="34" charset="0"/>
                      </a:endParaRPr>
                    </a:p>
                    <a:p>
                      <a:pPr marL="0" marR="0" fontAlgn="base">
                        <a:lnSpc>
                          <a:spcPct val="95000"/>
                        </a:lnSpc>
                        <a:spcBef>
                          <a:spcPts val="600"/>
                        </a:spcBef>
                        <a:spcAft>
                          <a:spcPts val="0"/>
                        </a:spcAft>
                      </a:pPr>
                      <a:r>
                        <a:rPr lang="en-US" sz="2000" b="1" dirty="0">
                          <a:solidFill>
                            <a:srgbClr val="000000"/>
                          </a:solidFill>
                          <a:effectLst/>
                          <a:latin typeface="Calibri"/>
                          <a:ea typeface="Calibri" panose="020F0502020204030204" pitchFamily="34" charset="0"/>
                        </a:rPr>
                        <a:t>Note to providers: </a:t>
                      </a:r>
                      <a:r>
                        <a:rPr lang="en-US" sz="2000" dirty="0">
                          <a:solidFill>
                            <a:srgbClr val="000000"/>
                          </a:solidFill>
                          <a:effectLst/>
                          <a:latin typeface="Calibri"/>
                          <a:ea typeface="Calibri" panose="020F0502020204030204" pitchFamily="34" charset="0"/>
                        </a:rPr>
                        <a:t>PrEP providers and clients eligible for ED-PrEP should determine together whether daily PrEP or ED-PrEP may be most appropriate by discussing the frequency and predictability of sex and asking about dosing preferences. These clients will benefit from hearing all the counseling messages related to ED-PrEP before deciding.</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225370328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t>Key Counseling Messages </a:t>
            </a:r>
            <a:br>
              <a:rPr lang="en-US" sz="3600" dirty="0"/>
            </a:br>
            <a:r>
              <a:rPr lang="en-US" sz="3600" dirty="0"/>
              <a:t>(Potential ED-PrEP Users Only)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311267318"/>
              </p:ext>
            </p:extLst>
          </p:nvPr>
        </p:nvGraphicFramePr>
        <p:xfrm>
          <a:off x="1149351" y="1587500"/>
          <a:ext cx="10433047" cy="2648345"/>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dirty="0">
                          <a:effectLst/>
                          <a:latin typeface="+mn-lt"/>
                        </a:rPr>
                        <a:t>Topic</a:t>
                      </a:r>
                      <a:endParaRPr lang="en-US" sz="2000" dirty="0">
                        <a:effectLst/>
                        <a:latin typeface="+mn-lt"/>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latin typeface="+mn-lt"/>
                        </a:rPr>
                        <a:t>Key Messages	</a:t>
                      </a:r>
                      <a:endParaRPr lang="en-US" sz="20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2209179">
                <a:tc>
                  <a:txBody>
                    <a:bodyPr/>
                    <a:lstStyle/>
                    <a:p>
                      <a:pPr marL="0" marR="0" fontAlgn="base">
                        <a:lnSpc>
                          <a:spcPct val="115000"/>
                        </a:lnSpc>
                        <a:spcBef>
                          <a:spcPts val="0"/>
                        </a:spcBef>
                        <a:spcAft>
                          <a:spcPts val="0"/>
                        </a:spcAft>
                      </a:pPr>
                      <a:r>
                        <a:rPr lang="en-US" sz="2000" b="1" dirty="0">
                          <a:effectLst/>
                          <a:latin typeface="+mn-lt"/>
                          <a:ea typeface="Times New Roman" panose="02020603050405020304" pitchFamily="18" charset="0"/>
                        </a:rPr>
                        <a:t>Advantages to using ED</a:t>
                      </a:r>
                      <a:r>
                        <a:rPr lang="en-US" sz="2000" b="1" dirty="0">
                          <a:solidFill>
                            <a:srgbClr val="000000"/>
                          </a:solidFill>
                          <a:effectLst/>
                          <a:latin typeface="+mn-lt"/>
                          <a:ea typeface="Times New Roman" panose="02020603050405020304" pitchFamily="18" charset="0"/>
                        </a:rPr>
                        <a:t>‑PrEP</a:t>
                      </a:r>
                      <a:r>
                        <a:rPr lang="en-US" sz="2000" dirty="0">
                          <a:solidFill>
                            <a:srgbClr val="000000"/>
                          </a:solidFill>
                          <a:effectLst/>
                          <a:latin typeface="+mn-lt"/>
                          <a:ea typeface="Times New Roman" panose="02020603050405020304" pitchFamily="18" charset="0"/>
                        </a:rPr>
                        <a:t> </a:t>
                      </a:r>
                      <a:endParaRPr lang="en-US" sz="2000" dirty="0">
                        <a:effectLst/>
                        <a:latin typeface="+mn-lt"/>
                        <a:ea typeface="Calibri" panose="020F0502020204030204" pitchFamily="34" charset="0"/>
                      </a:endParaRPr>
                    </a:p>
                  </a:txBody>
                  <a:tcPr marL="68580" marR="68580" marT="54610" marB="54610"/>
                </a:tc>
                <a:tc>
                  <a:txBody>
                    <a:bodyPr/>
                    <a:lstStyle/>
                    <a:p>
                      <a:pPr marL="0" marR="0" fontAlgn="base">
                        <a:lnSpc>
                          <a:spcPct val="115000"/>
                        </a:lnSpc>
                        <a:spcBef>
                          <a:spcPts val="0"/>
                        </a:spcBef>
                        <a:spcAft>
                          <a:spcPts val="0"/>
                        </a:spcAft>
                      </a:pPr>
                      <a:r>
                        <a:rPr lang="en-US" sz="2000" dirty="0">
                          <a:effectLst/>
                          <a:latin typeface="+mn-lt"/>
                          <a:ea typeface="Times New Roman" panose="02020603050405020304" pitchFamily="18" charset="0"/>
                        </a:rPr>
                        <a:t>ED-PrEP has these potential advantages: </a:t>
                      </a:r>
                      <a:endParaRPr lang="en-US" sz="2000" dirty="0">
                        <a:effectLst/>
                        <a:latin typeface="+mn-lt"/>
                        <a:ea typeface="Calibri" panose="020F0502020204030204" pitchFamily="34" charset="0"/>
                      </a:endParaRP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mn-lt"/>
                          <a:ea typeface="Calibri" panose="020F0502020204030204" pitchFamily="34" charset="0"/>
                        </a:rPr>
                        <a:t>It may require you to take fewer pills.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mn-lt"/>
                          <a:ea typeface="Calibri" panose="020F0502020204030204" pitchFamily="34" charset="0"/>
                        </a:rPr>
                        <a:t>It may be more convenient if you can typically plan when you might have sex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mn-lt"/>
                          <a:ea typeface="Calibri" panose="020F0502020204030204" pitchFamily="34" charset="0"/>
                        </a:rPr>
                        <a:t>It may make it easier for you to keep using PrEP. </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83225189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t>Key Counseling Messages </a:t>
            </a:r>
            <a:br>
              <a:rPr lang="en-US" sz="3600" dirty="0"/>
            </a:br>
            <a:r>
              <a:rPr lang="en-US" sz="3600" dirty="0"/>
              <a:t>(Potential ED-PrEP Users Only)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465487653"/>
              </p:ext>
            </p:extLst>
          </p:nvPr>
        </p:nvGraphicFramePr>
        <p:xfrm>
          <a:off x="1149351" y="1587500"/>
          <a:ext cx="10433047" cy="4154734"/>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dirty="0">
                          <a:effectLst/>
                          <a:latin typeface="+mn-lt"/>
                        </a:rPr>
                        <a:t>Topic</a:t>
                      </a:r>
                      <a:endParaRPr lang="en-US" sz="2000" dirty="0">
                        <a:effectLst/>
                        <a:latin typeface="+mn-lt"/>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latin typeface="+mn-lt"/>
                        </a:rPr>
                        <a:t>Key Messages	</a:t>
                      </a:r>
                      <a:endParaRPr lang="en-US" sz="20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3715568">
                <a:tc>
                  <a:txBody>
                    <a:bodyPr/>
                    <a:lstStyle/>
                    <a:p>
                      <a:pPr marL="0" marR="0" fontAlgn="base">
                        <a:lnSpc>
                          <a:spcPct val="115000"/>
                        </a:lnSpc>
                        <a:spcBef>
                          <a:spcPts val="0"/>
                        </a:spcBef>
                        <a:spcAft>
                          <a:spcPts val="0"/>
                        </a:spcAft>
                      </a:pPr>
                      <a:r>
                        <a:rPr lang="en-US" sz="2000" b="1" dirty="0">
                          <a:effectLst/>
                          <a:latin typeface="+mn-lt"/>
                          <a:ea typeface="Times New Roman" panose="02020603050405020304" pitchFamily="18" charset="0"/>
                        </a:rPr>
                        <a:t>Disadvantages to using ED</a:t>
                      </a:r>
                      <a:r>
                        <a:rPr lang="en-US" sz="2000" b="1" dirty="0">
                          <a:solidFill>
                            <a:srgbClr val="000000"/>
                          </a:solidFill>
                          <a:effectLst/>
                          <a:latin typeface="+mn-lt"/>
                          <a:ea typeface="Times New Roman" panose="02020603050405020304" pitchFamily="18" charset="0"/>
                        </a:rPr>
                        <a:t>‑PrEP</a:t>
                      </a:r>
                      <a:r>
                        <a:rPr lang="en-US" sz="2000" dirty="0">
                          <a:solidFill>
                            <a:srgbClr val="000000"/>
                          </a:solidFill>
                          <a:effectLst/>
                          <a:latin typeface="+mn-lt"/>
                          <a:ea typeface="Times New Roman" panose="02020603050405020304" pitchFamily="18" charset="0"/>
                        </a:rPr>
                        <a:t> </a:t>
                      </a:r>
                      <a:endParaRPr lang="en-US" sz="2000" dirty="0">
                        <a:effectLst/>
                        <a:latin typeface="+mn-lt"/>
                        <a:ea typeface="Calibri" panose="020F0502020204030204" pitchFamily="34" charset="0"/>
                      </a:endParaRPr>
                    </a:p>
                  </a:txBody>
                  <a:tcPr marL="68580" marR="68580" marT="54610" marB="54610"/>
                </a:tc>
                <a:tc>
                  <a:txBody>
                    <a:bodyPr/>
                    <a:lstStyle/>
                    <a:p>
                      <a:pPr marL="0" marR="0" fontAlgn="base">
                        <a:lnSpc>
                          <a:spcPct val="115000"/>
                        </a:lnSpc>
                        <a:spcBef>
                          <a:spcPts val="1200"/>
                        </a:spcBef>
                        <a:spcAft>
                          <a:spcPts val="0"/>
                        </a:spcAft>
                      </a:pPr>
                      <a:r>
                        <a:rPr lang="en-US" sz="2000" dirty="0">
                          <a:effectLst/>
                          <a:latin typeface="+mn-lt"/>
                          <a:ea typeface="Times New Roman" panose="02020603050405020304" pitchFamily="18" charset="0"/>
                        </a:rPr>
                        <a:t>ED-PrEP also has these potential disadvantages: </a:t>
                      </a:r>
                      <a:endParaRPr lang="en-US" sz="2000" dirty="0">
                        <a:effectLst/>
                        <a:latin typeface="+mn-lt"/>
                        <a:ea typeface="Calibri" panose="020F0502020204030204" pitchFamily="34" charset="0"/>
                      </a:endParaRP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mn-lt"/>
                          <a:ea typeface="Calibri" panose="020F0502020204030204" pitchFamily="34" charset="0"/>
                        </a:rPr>
                        <a:t>You will need to plan before sex.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mn-lt"/>
                          <a:ea typeface="Calibri" panose="020F0502020204030204" pitchFamily="34" charset="0"/>
                        </a:rPr>
                        <a:t>You must remember to take all doses in the correct way.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mn-lt"/>
                          <a:ea typeface="Calibri" panose="020F0502020204030204" pitchFamily="34" charset="0"/>
                        </a:rPr>
                        <a:t>If you are not truly HIV negative when you start PrEP, you may be more likely to develop resistance to the drugs used for oral PrEP. Therefore, it’s very important that you come back for your one-month follow-up visit.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mn-lt"/>
                          <a:ea typeface="Calibri" panose="020F0502020204030204" pitchFamily="34" charset="0"/>
                        </a:rPr>
                        <a:t>There is no evidence that ED-PrEP prevents HIV acquisition from non-sexual exposures.</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100397484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en-US" sz="3600" dirty="0">
                <a:latin typeface="Calibri"/>
                <a:cs typeface="Calibri"/>
              </a:rPr>
              <a:t>Discuss</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Simon is considering whether ED or daily PrEP might be right for him. What questions might you ask Simon to help him decide?</a:t>
            </a:r>
          </a:p>
          <a:p>
            <a:pPr marL="0" indent="0">
              <a:buNone/>
            </a:pPr>
            <a:endParaRPr lang="en-US" spc="-100" dirty="0">
              <a:latin typeface="Calibri" panose="020F0502020204030204" pitchFamily="34" charset="0"/>
              <a:ea typeface="Calibri" panose="020F0502020204030204" pitchFamily="34" charset="0"/>
              <a:cs typeface="Calibri"/>
            </a:endParaRPr>
          </a:p>
          <a:p>
            <a:pPr marL="1143044" lvl="2" indent="-228609">
              <a:lnSpc>
                <a:spcPct val="107000"/>
              </a:lnSpc>
              <a:spcBef>
                <a:spcPts val="0"/>
              </a:spcBef>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pc="-100" dirty="0">
              <a:cs typeface="Calibri"/>
            </a:endParaRPr>
          </a:p>
        </p:txBody>
      </p:sp>
    </p:spTree>
    <p:extLst>
      <p:ext uri="{BB962C8B-B14F-4D97-AF65-F5344CB8AC3E}">
        <p14:creationId xmlns:p14="http://schemas.microsoft.com/office/powerpoint/2010/main" val="236965659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t>Key Counseling Messages </a:t>
            </a:r>
            <a:br>
              <a:rPr lang="en-US" sz="3600" dirty="0"/>
            </a:br>
            <a:r>
              <a:rPr lang="en-US" sz="3600" dirty="0"/>
              <a:t>(Potential ED-PrEP Users Only)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525831696"/>
              </p:ext>
            </p:extLst>
          </p:nvPr>
        </p:nvGraphicFramePr>
        <p:xfrm>
          <a:off x="1149351" y="1587500"/>
          <a:ext cx="10433047" cy="4497465"/>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dirty="0">
                          <a:effectLst/>
                          <a:latin typeface="+mn-lt"/>
                        </a:rPr>
                        <a:t>Topic</a:t>
                      </a:r>
                      <a:endParaRPr lang="en-US" sz="2000" dirty="0">
                        <a:effectLst/>
                        <a:latin typeface="+mn-lt"/>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latin typeface="+mn-lt"/>
                        </a:rPr>
                        <a:t>Key Messages	</a:t>
                      </a:r>
                      <a:endParaRPr lang="en-US" sz="20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4058299">
                <a:tc>
                  <a:txBody>
                    <a:bodyPr/>
                    <a:lstStyle/>
                    <a:p>
                      <a:pPr marL="0" marR="0" fontAlgn="base">
                        <a:lnSpc>
                          <a:spcPct val="115000"/>
                        </a:lnSpc>
                        <a:spcBef>
                          <a:spcPts val="0"/>
                        </a:spcBef>
                        <a:spcAft>
                          <a:spcPts val="0"/>
                        </a:spcAft>
                      </a:pPr>
                      <a:r>
                        <a:rPr lang="en-US" sz="2000" b="1" dirty="0">
                          <a:effectLst/>
                          <a:latin typeface="Calibri"/>
                          <a:ea typeface="Times New Roman" panose="02020603050405020304" pitchFamily="18" charset="0"/>
                        </a:rPr>
                        <a:t>Effect</a:t>
                      </a:r>
                      <a:r>
                        <a:rPr lang="en-US" sz="2000" b="1" dirty="0">
                          <a:solidFill>
                            <a:srgbClr val="000000"/>
                          </a:solidFill>
                          <a:effectLst/>
                          <a:latin typeface="Calibri"/>
                          <a:ea typeface="Times New Roman" panose="02020603050405020304" pitchFamily="18" charset="0"/>
                        </a:rPr>
                        <a:t>ive use</a:t>
                      </a:r>
                      <a:r>
                        <a:rPr lang="en-US" sz="2000" dirty="0">
                          <a:solidFill>
                            <a:srgbClr val="000000"/>
                          </a:solidFill>
                          <a:effectLst/>
                          <a:latin typeface="Calibri"/>
                          <a:ea typeface="Times New Roman" panose="02020603050405020304" pitchFamily="18" charset="0"/>
                        </a:rPr>
                        <a:t> </a:t>
                      </a:r>
                      <a:endParaRPr lang="en-US" sz="2000" dirty="0">
                        <a:effectLst/>
                        <a:latin typeface="Calibri"/>
                        <a:ea typeface="Calibri" panose="020F0502020204030204" pitchFamily="34" charset="0"/>
                      </a:endParaRPr>
                    </a:p>
                  </a:txBody>
                  <a:tcPr marL="68580" marR="68580" marT="54610" marB="54610"/>
                </a:tc>
                <a:tc>
                  <a:txBody>
                    <a:bodyPr/>
                    <a:lstStyle/>
                    <a:p>
                      <a:pPr marL="0" marR="0" fontAlgn="base">
                        <a:lnSpc>
                          <a:spcPct val="115000"/>
                        </a:lnSpc>
                        <a:spcBef>
                          <a:spcPts val="1200"/>
                        </a:spcBef>
                        <a:spcAft>
                          <a:spcPts val="0"/>
                        </a:spcAft>
                      </a:pPr>
                      <a:r>
                        <a:rPr lang="en-US" sz="2000" b="1" dirty="0">
                          <a:effectLst/>
                          <a:latin typeface="Calibri"/>
                          <a:ea typeface="Times New Roman" panose="02020603050405020304" pitchFamily="18" charset="0"/>
                        </a:rPr>
                        <a:t>Messaging for clients:</a:t>
                      </a:r>
                      <a:endParaRPr lang="en-US" sz="2000" dirty="0">
                        <a:effectLst/>
                        <a:latin typeface="Times New Roman"/>
                        <a:ea typeface="Calibri" panose="020F0502020204030204" pitchFamily="34" charset="0"/>
                      </a:endParaRP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It is very important for you to take follow-up doses at the same time of day you took the loading dose.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For ED-PrEP to be effective, take PrEP according to the dosing schedule prescribed.</a:t>
                      </a:r>
                    </a:p>
                    <a:p>
                      <a:pPr marL="0" marR="0" fontAlgn="base">
                        <a:lnSpc>
                          <a:spcPct val="115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endParaRPr>
                    </a:p>
                    <a:p>
                      <a:pPr marL="0" marR="0" fontAlgn="base">
                        <a:lnSpc>
                          <a:spcPct val="115000"/>
                        </a:lnSpc>
                        <a:spcBef>
                          <a:spcPts val="0"/>
                        </a:spcBef>
                        <a:spcAft>
                          <a:spcPts val="0"/>
                        </a:spcAft>
                      </a:pPr>
                      <a:r>
                        <a:rPr lang="en-US" sz="2000" b="1" dirty="0">
                          <a:effectLst/>
                          <a:latin typeface="Calibri"/>
                          <a:ea typeface="Times New Roman" panose="02020603050405020304" pitchFamily="18" charset="0"/>
                        </a:rPr>
                        <a:t>Note to providers:</a:t>
                      </a:r>
                      <a:endParaRPr lang="en-US" sz="2000" dirty="0">
                        <a:effectLst/>
                        <a:latin typeface="Times New Roman"/>
                        <a:ea typeface="Calibri" panose="020F0502020204030204" pitchFamily="34" charset="0"/>
                      </a:endParaRP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Walk through basic regimen with client (2+1+1)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Provide client with information, education, and counseling (IEC) materials showing some different scenarios for ED-PrEP use</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145964173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t>Key Counseling Messages </a:t>
            </a:r>
            <a:br>
              <a:rPr lang="en-US" sz="3600" dirty="0"/>
            </a:br>
            <a:r>
              <a:rPr lang="en-US" sz="3600" dirty="0"/>
              <a:t>(Potential ED-PrEP Users Only)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538133518"/>
              </p:ext>
            </p:extLst>
          </p:nvPr>
        </p:nvGraphicFramePr>
        <p:xfrm>
          <a:off x="1149351" y="1587501"/>
          <a:ext cx="10433047" cy="4361998"/>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dirty="0">
                          <a:effectLst/>
                          <a:latin typeface="+mn-lt"/>
                        </a:rPr>
                        <a:t>Topic</a:t>
                      </a:r>
                      <a:endParaRPr lang="en-US" sz="2000" dirty="0">
                        <a:effectLst/>
                        <a:latin typeface="+mn-lt"/>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latin typeface="+mn-lt"/>
                        </a:rPr>
                        <a:t>Key Messages	</a:t>
                      </a:r>
                      <a:endParaRPr lang="en-US" sz="20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3922832">
                <a:tc>
                  <a:txBody>
                    <a:bodyPr/>
                    <a:lstStyle/>
                    <a:p>
                      <a:pPr marL="0" marR="0" fontAlgn="base">
                        <a:lnSpc>
                          <a:spcPct val="115000"/>
                        </a:lnSpc>
                        <a:spcBef>
                          <a:spcPts val="0"/>
                        </a:spcBef>
                        <a:spcAft>
                          <a:spcPts val="0"/>
                        </a:spcAft>
                      </a:pPr>
                      <a:r>
                        <a:rPr lang="en-US" sz="2000" b="1" dirty="0">
                          <a:effectLst/>
                          <a:latin typeface="Calibri"/>
                          <a:ea typeface="Times New Roman" panose="02020603050405020304" pitchFamily="18" charset="0"/>
                        </a:rPr>
                        <a:t>Starting and stopping oral PrEP</a:t>
                      </a:r>
                      <a:r>
                        <a:rPr lang="en-US" sz="2000" dirty="0">
                          <a:solidFill>
                            <a:srgbClr val="000000"/>
                          </a:solidFill>
                          <a:effectLst/>
                          <a:latin typeface="Calibri"/>
                          <a:ea typeface="Times New Roman" panose="02020603050405020304" pitchFamily="18" charset="0"/>
                        </a:rPr>
                        <a:t> </a:t>
                      </a:r>
                      <a:endParaRPr lang="en-US" sz="2000" dirty="0">
                        <a:effectLst/>
                        <a:latin typeface="Calibri"/>
                        <a:ea typeface="Calibri" panose="020F0502020204030204" pitchFamily="34" charset="0"/>
                      </a:endParaRPr>
                    </a:p>
                  </a:txBody>
                  <a:tcPr marL="68580" marR="68580" marT="54610" marB="54610"/>
                </a:tc>
                <a:tc>
                  <a:txBody>
                    <a:bodyPr/>
                    <a:lstStyle/>
                    <a:p>
                      <a:pPr marL="342900" marR="0" lvl="0" indent="-342900">
                        <a:lnSpc>
                          <a:spcPct val="115000"/>
                        </a:lnSpc>
                        <a:spcBef>
                          <a:spcPts val="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You must first take two pills two to 24 hours before having sex to get the maximum efficacy. This is the “loading dose.” If possible, taking it as close to 24 hours before sex is best.</a:t>
                      </a:r>
                      <a:endParaRPr lang="en-US" sz="1100" dirty="0"/>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One pill should then be taken daily at the same time as the loading dose until two days after the last potential exposure during sex.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This process should be repeated for each period of potential exposure to HIV. </a:t>
                      </a:r>
                    </a:p>
                    <a:p>
                      <a:pPr marL="0" marR="0" fontAlgn="base">
                        <a:lnSpc>
                          <a:spcPct val="115000"/>
                        </a:lnSpc>
                        <a:spcBef>
                          <a:spcPts val="600"/>
                        </a:spcBef>
                        <a:spcAft>
                          <a:spcPts val="0"/>
                        </a:spcAft>
                      </a:pPr>
                      <a:r>
                        <a:rPr lang="en-US" sz="2000" b="1" dirty="0">
                          <a:effectLst/>
                          <a:latin typeface="Calibri"/>
                          <a:ea typeface="Times New Roman" panose="02020603050405020304" pitchFamily="18" charset="0"/>
                        </a:rPr>
                        <a:t>Note to providers:</a:t>
                      </a:r>
                      <a:r>
                        <a:rPr lang="en-US" sz="2000" dirty="0">
                          <a:effectLst/>
                          <a:latin typeface="Calibri"/>
                          <a:ea typeface="Times New Roman" panose="02020603050405020304" pitchFamily="18" charset="0"/>
                        </a:rPr>
                        <a:t> When counseling clients on starting and stopping ED-PrEP, clients may benefit from job aids with visual representations of how doses should be taken over time in different scenarios. </a:t>
                      </a:r>
                      <a:endParaRPr lang="en-US" sz="20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66486476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en-US" sz="3600" dirty="0">
                <a:latin typeface="Calibri"/>
                <a:cs typeface="Calibri"/>
              </a:rPr>
              <a:t>Discuss</a:t>
            </a:r>
          </a:p>
        </p:txBody>
      </p:sp>
      <p:sp>
        <p:nvSpPr>
          <p:cNvPr id="5" name="Content Placeholder 4">
            <a:extLst>
              <a:ext uri="{FF2B5EF4-FFF2-40B4-BE49-F238E27FC236}">
                <a16:creationId xmlns:a16="http://schemas.microsoft.com/office/drawing/2014/main" id="{4758CE01-DE3C-4899-B111-FB850835DBD1}"/>
              </a:ext>
            </a:extLst>
          </p:cNvPr>
          <p:cNvSpPr>
            <a:spLocks noGrp="1"/>
          </p:cNvSpPr>
          <p:nvPr>
            <p:ph idx="1"/>
          </p:nvPr>
        </p:nvSpPr>
        <p:spPr/>
        <p:txBody>
          <a:bodyPr/>
          <a:lstStyle/>
          <a:p>
            <a:pPr marL="0" indent="0">
              <a:buNone/>
            </a:pPr>
            <a:r>
              <a:rPr lang="en-US" dirty="0"/>
              <a:t>Simon isn’t worried about taking the loading dose for ED-PrEP because he is able to plan sex. He is a bit worried that he may forget the post-sex dosing. </a:t>
            </a:r>
          </a:p>
          <a:p>
            <a:pPr marL="0" indent="0">
              <a:buNone/>
            </a:pPr>
            <a:endParaRPr lang="en-US" dirty="0"/>
          </a:p>
          <a:p>
            <a:pPr marL="0" indent="0">
              <a:buNone/>
            </a:pPr>
            <a:r>
              <a:rPr lang="en-US" dirty="0"/>
              <a:t>What strategies would you recommend to help Simon remember his post-sex pills? </a:t>
            </a:r>
          </a:p>
          <a:p>
            <a:pPr marL="0" indent="0">
              <a:buNone/>
            </a:pPr>
            <a:r>
              <a:rPr lang="en-US" dirty="0"/>
              <a:t>It’s also possible that ED-PrEP may not be for Simon, what questions would you ask him determine if daily dosing may be more appropriate?</a:t>
            </a:r>
          </a:p>
        </p:txBody>
      </p:sp>
    </p:spTree>
    <p:extLst>
      <p:ext uri="{BB962C8B-B14F-4D97-AF65-F5344CB8AC3E}">
        <p14:creationId xmlns:p14="http://schemas.microsoft.com/office/powerpoint/2010/main" val="2184867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85684F-E52F-4806-9655-445CF0495BBC}"/>
              </a:ext>
            </a:extLst>
          </p:cNvPr>
          <p:cNvSpPr>
            <a:spLocks noGrp="1"/>
          </p:cNvSpPr>
          <p:nvPr>
            <p:ph idx="1"/>
          </p:nvPr>
        </p:nvSpPr>
        <p:spPr/>
        <p:txBody>
          <a:bodyPr/>
          <a:lstStyle/>
          <a:p>
            <a:r>
              <a:rPr lang="en-US" dirty="0"/>
              <a:t>This training reflects WHO guidance through March 2022, including guidance presented in October 2021 which is expected to be formally released in 2022</a:t>
            </a:r>
          </a:p>
          <a:p>
            <a:endParaRPr lang="en-US" dirty="0"/>
          </a:p>
        </p:txBody>
      </p:sp>
      <p:sp>
        <p:nvSpPr>
          <p:cNvPr id="2" name="Title 1">
            <a:extLst>
              <a:ext uri="{FF2B5EF4-FFF2-40B4-BE49-F238E27FC236}">
                <a16:creationId xmlns:a16="http://schemas.microsoft.com/office/drawing/2014/main" id="{52D79AF5-8768-4974-A5F1-CC2F43250E56}"/>
              </a:ext>
            </a:extLst>
          </p:cNvPr>
          <p:cNvSpPr>
            <a:spLocks noGrp="1"/>
          </p:cNvSpPr>
          <p:nvPr>
            <p:ph type="title"/>
          </p:nvPr>
        </p:nvSpPr>
        <p:spPr/>
        <p:txBody>
          <a:bodyPr/>
          <a:lstStyle/>
          <a:p>
            <a:r>
              <a:rPr lang="en-US" dirty="0"/>
              <a:t>A Note on Content</a:t>
            </a:r>
          </a:p>
        </p:txBody>
      </p:sp>
    </p:spTree>
    <p:extLst>
      <p:ext uri="{BB962C8B-B14F-4D97-AF65-F5344CB8AC3E}">
        <p14:creationId xmlns:p14="http://schemas.microsoft.com/office/powerpoint/2010/main" val="340591935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t>Key Counseling Messages </a:t>
            </a:r>
            <a:br>
              <a:rPr lang="en-US" sz="3600" dirty="0"/>
            </a:br>
            <a:r>
              <a:rPr lang="en-US" sz="3600" dirty="0"/>
              <a:t>(Potential ED-PrEP Users Only)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405777835"/>
              </p:ext>
            </p:extLst>
          </p:nvPr>
        </p:nvGraphicFramePr>
        <p:xfrm>
          <a:off x="1149351" y="1587500"/>
          <a:ext cx="10433047" cy="4019267"/>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dirty="0">
                          <a:effectLst/>
                          <a:latin typeface="+mn-lt"/>
                        </a:rPr>
                        <a:t>Topic</a:t>
                      </a:r>
                      <a:endParaRPr lang="en-US" sz="2000" dirty="0">
                        <a:effectLst/>
                        <a:latin typeface="+mn-lt"/>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latin typeface="+mn-lt"/>
                        </a:rPr>
                        <a:t>Key Messages	</a:t>
                      </a:r>
                      <a:endParaRPr lang="en-US" sz="20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3580101">
                <a:tc>
                  <a:txBody>
                    <a:bodyPr/>
                    <a:lstStyle/>
                    <a:p>
                      <a:pPr marL="0" marR="0" fontAlgn="base">
                        <a:lnSpc>
                          <a:spcPct val="115000"/>
                        </a:lnSpc>
                        <a:spcBef>
                          <a:spcPts val="0"/>
                        </a:spcBef>
                        <a:spcAft>
                          <a:spcPts val="0"/>
                        </a:spcAft>
                      </a:pPr>
                      <a:r>
                        <a:rPr lang="en-US" sz="2000" b="1" dirty="0">
                          <a:effectLst/>
                          <a:latin typeface="Calibri"/>
                          <a:ea typeface="Times New Roman" panose="02020603050405020304" pitchFamily="18" charset="0"/>
                        </a:rPr>
                        <a:t>Delayed l</a:t>
                      </a:r>
                      <a:r>
                        <a:rPr lang="en-US" sz="2000" b="1" dirty="0">
                          <a:solidFill>
                            <a:srgbClr val="000000"/>
                          </a:solidFill>
                          <a:effectLst/>
                          <a:latin typeface="Calibri"/>
                          <a:ea typeface="Times New Roman" panose="02020603050405020304" pitchFamily="18" charset="0"/>
                        </a:rPr>
                        <a:t>oading dose</a:t>
                      </a:r>
                      <a:r>
                        <a:rPr lang="en-US" sz="2000" dirty="0">
                          <a:solidFill>
                            <a:srgbClr val="000000"/>
                          </a:solidFill>
                          <a:effectLst/>
                          <a:latin typeface="Calibri"/>
                          <a:ea typeface="Times New Roman" panose="02020603050405020304" pitchFamily="18" charset="0"/>
                        </a:rPr>
                        <a:t> </a:t>
                      </a:r>
                      <a:endParaRPr lang="en-US" sz="2000" dirty="0">
                        <a:effectLst/>
                        <a:latin typeface="Calibri"/>
                        <a:ea typeface="Calibri" panose="020F0502020204030204" pitchFamily="34" charset="0"/>
                      </a:endParaRPr>
                    </a:p>
                  </a:txBody>
                  <a:tcPr marL="68580" marR="68580" marT="54610" marB="54610"/>
                </a:tc>
                <a:tc>
                  <a:txBody>
                    <a:bodyPr/>
                    <a:lstStyle/>
                    <a:p>
                      <a:pPr marL="0" marR="0" fontAlgn="base">
                        <a:lnSpc>
                          <a:spcPct val="115000"/>
                        </a:lnSpc>
                        <a:spcBef>
                          <a:spcPts val="0"/>
                        </a:spcBef>
                        <a:spcAft>
                          <a:spcPts val="0"/>
                        </a:spcAft>
                      </a:pPr>
                      <a:r>
                        <a:rPr lang="en-US" sz="2000" dirty="0">
                          <a:effectLst/>
                          <a:latin typeface="Calibri"/>
                          <a:ea typeface="Times New Roman" panose="02020603050405020304" pitchFamily="18" charset="0"/>
                        </a:rPr>
                        <a:t>If it is less than two hours before you plan to have sex, take the loading dose and try to delay sex until two hours after the loading dose. However, if you do NOT take the loading dose at least two hours before sex and cannot delay sex you could: </a:t>
                      </a:r>
                      <a:endParaRPr lang="en-US" sz="2000" dirty="0">
                        <a:effectLst/>
                        <a:latin typeface="Times New Roman"/>
                        <a:ea typeface="Calibri" panose="020F0502020204030204" pitchFamily="34" charset="0"/>
                      </a:endParaRP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Use a condom and lubricant. </a:t>
                      </a:r>
                    </a:p>
                    <a:p>
                      <a:pPr marL="342900" marR="0" lvl="0" indent="-342900">
                        <a:lnSpc>
                          <a:spcPct val="115000"/>
                        </a:lnSpc>
                        <a:spcBef>
                          <a:spcPts val="600"/>
                        </a:spcBef>
                        <a:spcAft>
                          <a:spcPts val="0"/>
                        </a:spcAft>
                        <a:buClr>
                          <a:srgbClr val="0070C0"/>
                        </a:buClr>
                        <a:buFont typeface="Symbol" panose="05050102010706020507" pitchFamily="18" charset="2"/>
                        <a:buChar char=""/>
                      </a:pPr>
                      <a:r>
                        <a:rPr lang="en-US" sz="2000" dirty="0">
                          <a:solidFill>
                            <a:srgbClr val="000000"/>
                          </a:solidFill>
                          <a:effectLst/>
                          <a:latin typeface="Calibri"/>
                          <a:ea typeface="Calibri" panose="020F0502020204030204" pitchFamily="34" charset="0"/>
                        </a:rPr>
                        <a:t>Have other types of sex that come with no or nearly no likelihood of HIV acquisition (oral sex, mutual masturbation, etc.).</a:t>
                      </a:r>
                    </a:p>
                    <a:p>
                      <a:pPr marL="0" marR="0" lvl="0" indent="0">
                        <a:lnSpc>
                          <a:spcPct val="115000"/>
                        </a:lnSpc>
                        <a:spcBef>
                          <a:spcPts val="600"/>
                        </a:spcBef>
                        <a:spcAft>
                          <a:spcPts val="0"/>
                        </a:spcAft>
                        <a:buClr>
                          <a:srgbClr val="0070C0"/>
                        </a:buClr>
                        <a:buFont typeface="Symbol" panose="05050102010706020507" pitchFamily="18" charset="2"/>
                        <a:buNone/>
                      </a:pPr>
                      <a:r>
                        <a:rPr lang="en-US" sz="2000" dirty="0">
                          <a:solidFill>
                            <a:srgbClr val="000000"/>
                          </a:solidFill>
                          <a:effectLst/>
                          <a:latin typeface="Calibri"/>
                          <a:ea typeface="Calibri" panose="020F0502020204030204" pitchFamily="34" charset="0"/>
                        </a:rPr>
                        <a:t>If you did not use a condom, you may be a candidate for a 28-day course of PEP (per the national guidelines).</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31274864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t>Key Counseling Messages </a:t>
            </a:r>
            <a:br>
              <a:rPr lang="en-US" sz="3600" dirty="0"/>
            </a:br>
            <a:r>
              <a:rPr lang="en-US" sz="3600" dirty="0"/>
              <a:t>(Potential ED-PrEP Users Only)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486874832"/>
              </p:ext>
            </p:extLst>
          </p:nvPr>
        </p:nvGraphicFramePr>
        <p:xfrm>
          <a:off x="1149351" y="1587501"/>
          <a:ext cx="10433047" cy="2377411"/>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dirty="0">
                          <a:effectLst/>
                          <a:latin typeface="+mn-lt"/>
                        </a:rPr>
                        <a:t>Topic</a:t>
                      </a:r>
                      <a:endParaRPr lang="en-US" sz="2000" dirty="0">
                        <a:effectLst/>
                        <a:latin typeface="+mn-lt"/>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latin typeface="+mn-lt"/>
                        </a:rPr>
                        <a:t>Key Messages	</a:t>
                      </a:r>
                      <a:endParaRPr lang="en-US" sz="20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1938245">
                <a:tc>
                  <a:txBody>
                    <a:bodyPr/>
                    <a:lstStyle/>
                    <a:p>
                      <a:pPr marL="0" marR="0" fontAlgn="base">
                        <a:lnSpc>
                          <a:spcPct val="115000"/>
                        </a:lnSpc>
                        <a:spcBef>
                          <a:spcPts val="0"/>
                        </a:spcBef>
                        <a:spcAft>
                          <a:spcPts val="0"/>
                        </a:spcAft>
                      </a:pPr>
                      <a:r>
                        <a:rPr lang="en-US" sz="2000" b="1" dirty="0">
                          <a:solidFill>
                            <a:srgbClr val="000000"/>
                          </a:solidFill>
                          <a:effectLst/>
                          <a:latin typeface="Calibri"/>
                          <a:ea typeface="Times New Roman" panose="02020603050405020304" pitchFamily="18" charset="0"/>
                        </a:rPr>
                        <a:t>Missed ED‑PrEP dose(s)</a:t>
                      </a:r>
                      <a:r>
                        <a:rPr lang="en-US" sz="2000" dirty="0">
                          <a:solidFill>
                            <a:srgbClr val="000000"/>
                          </a:solidFill>
                          <a:effectLst/>
                          <a:latin typeface="Calibri"/>
                          <a:ea typeface="Times New Roman" panose="02020603050405020304" pitchFamily="18" charset="0"/>
                        </a:rPr>
                        <a:t> </a:t>
                      </a:r>
                      <a:endParaRPr lang="en-US" sz="2000" dirty="0">
                        <a:effectLst/>
                        <a:latin typeface="Calibri"/>
                        <a:ea typeface="Calibri" panose="020F0502020204030204" pitchFamily="34" charset="0"/>
                      </a:endParaRPr>
                    </a:p>
                  </a:txBody>
                  <a:tcPr marL="68580" marR="68580" marT="54610" marB="54610"/>
                </a:tc>
                <a:tc>
                  <a:txBody>
                    <a:bodyPr/>
                    <a:lstStyle/>
                    <a:p>
                      <a:pPr marL="0" marR="0" fontAlgn="base">
                        <a:lnSpc>
                          <a:spcPct val="115000"/>
                        </a:lnSpc>
                        <a:spcBef>
                          <a:spcPts val="0"/>
                        </a:spcBef>
                        <a:spcAft>
                          <a:spcPts val="0"/>
                        </a:spcAft>
                      </a:pPr>
                      <a:r>
                        <a:rPr lang="en-US" sz="2000" dirty="0">
                          <a:effectLst/>
                          <a:latin typeface="Calibri"/>
                          <a:ea typeface="Times New Roman" panose="02020603050405020304" pitchFamily="18" charset="0"/>
                        </a:rPr>
                        <a:t>If you miss an ED-PrEP dose (loading or post-sex), you may be a candidate for a 28-day course of PEP per the national guidelines. </a:t>
                      </a:r>
                      <a:endParaRPr lang="en-US" sz="2000" dirty="0">
                        <a:effectLst/>
                        <a:latin typeface="Times New Roman"/>
                        <a:ea typeface="Calibri" panose="020F0502020204030204" pitchFamily="34" charset="0"/>
                      </a:endParaRPr>
                    </a:p>
                    <a:p>
                      <a:pPr marL="0" marR="0" fontAlgn="base">
                        <a:lnSpc>
                          <a:spcPct val="115000"/>
                        </a:lnSpc>
                        <a:spcBef>
                          <a:spcPts val="600"/>
                        </a:spcBef>
                        <a:spcAft>
                          <a:spcPts val="0"/>
                        </a:spcAft>
                      </a:pPr>
                      <a:r>
                        <a:rPr lang="en-US" sz="2000" b="1" dirty="0">
                          <a:effectLst/>
                          <a:latin typeface="Calibri"/>
                          <a:ea typeface="Times New Roman" panose="02020603050405020304" pitchFamily="18" charset="0"/>
                        </a:rPr>
                        <a:t>Note to providers:</a:t>
                      </a:r>
                      <a:r>
                        <a:rPr lang="en-US" sz="2000" dirty="0">
                          <a:effectLst/>
                          <a:latin typeface="Calibri"/>
                          <a:ea typeface="Times New Roman" panose="02020603050405020304" pitchFamily="18" charset="0"/>
                        </a:rPr>
                        <a:t> Because the timing and type of the sexual event will vary for each client in relation to the timing of the missed dose(s), such cases will require individual adjudication and best clinical judgment. </a:t>
                      </a:r>
                      <a:endParaRPr lang="en-US" sz="20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3395075073"/>
                  </a:ext>
                </a:extLst>
              </a:tr>
            </a:tbl>
          </a:graphicData>
        </a:graphic>
      </p:graphicFrame>
    </p:spTree>
    <p:extLst>
      <p:ext uri="{BB962C8B-B14F-4D97-AF65-F5344CB8AC3E}">
        <p14:creationId xmlns:p14="http://schemas.microsoft.com/office/powerpoint/2010/main" val="370960191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en-US" sz="3600" dirty="0"/>
              <a:t>Key Counseling Messages </a:t>
            </a:r>
            <a:br>
              <a:rPr lang="en-US" sz="3600" dirty="0"/>
            </a:br>
            <a:r>
              <a:rPr lang="en-US" sz="3600" dirty="0"/>
              <a:t>(Potential ED-PrEP Users Only)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732210744"/>
              </p:ext>
            </p:extLst>
          </p:nvPr>
        </p:nvGraphicFramePr>
        <p:xfrm>
          <a:off x="1149351" y="1587499"/>
          <a:ext cx="10433047" cy="4612132"/>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ts val="0"/>
                        </a:spcBef>
                        <a:spcAft>
                          <a:spcPts val="0"/>
                        </a:spcAft>
                      </a:pPr>
                      <a:r>
                        <a:rPr lang="en-US" sz="2000" dirty="0">
                          <a:effectLst/>
                          <a:latin typeface="+mn-lt"/>
                        </a:rPr>
                        <a:t>Topic</a:t>
                      </a:r>
                      <a:endParaRPr lang="en-US" sz="2000" dirty="0">
                        <a:effectLst/>
                        <a:latin typeface="+mn-lt"/>
                        <a:ea typeface="Calibri" panose="020F0502020204030204" pitchFamily="34" charset="0"/>
                      </a:endParaRPr>
                    </a:p>
                  </a:txBody>
                  <a:tcPr marL="68580" marR="68580" marT="54610" marB="54610"/>
                </a:tc>
                <a:tc>
                  <a:txBody>
                    <a:bodyPr/>
                    <a:lstStyle/>
                    <a:p>
                      <a:pPr marL="0" marR="0">
                        <a:lnSpc>
                          <a:spcPct val="115000"/>
                        </a:lnSpc>
                        <a:spcBef>
                          <a:spcPts val="0"/>
                        </a:spcBef>
                        <a:spcAft>
                          <a:spcPts val="0"/>
                        </a:spcAft>
                      </a:pPr>
                      <a:r>
                        <a:rPr lang="en-US" sz="2000" dirty="0">
                          <a:effectLst/>
                          <a:latin typeface="+mn-lt"/>
                        </a:rPr>
                        <a:t>Key Messages	</a:t>
                      </a:r>
                      <a:endParaRPr lang="en-US" sz="20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4172965">
                <a:tc>
                  <a:txBody>
                    <a:bodyPr/>
                    <a:lstStyle/>
                    <a:p>
                      <a:pPr marL="0" marR="0" fontAlgn="base">
                        <a:lnSpc>
                          <a:spcPct val="115000"/>
                        </a:lnSpc>
                        <a:spcBef>
                          <a:spcPts val="0"/>
                        </a:spcBef>
                        <a:spcAft>
                          <a:spcPts val="0"/>
                        </a:spcAft>
                      </a:pPr>
                      <a:r>
                        <a:rPr lang="en-US" sz="2000" b="1" dirty="0">
                          <a:effectLst/>
                          <a:latin typeface="Calibri"/>
                          <a:ea typeface="Times New Roman" panose="02020603050405020304" pitchFamily="18" charset="0"/>
                        </a:rPr>
                        <a:t>Switching between ED</a:t>
                      </a:r>
                      <a:r>
                        <a:rPr lang="en-US" sz="2000" b="1" dirty="0">
                          <a:solidFill>
                            <a:srgbClr val="000000"/>
                          </a:solidFill>
                          <a:effectLst/>
                          <a:latin typeface="Calibri"/>
                          <a:ea typeface="Times New Roman" panose="02020603050405020304" pitchFamily="18" charset="0"/>
                        </a:rPr>
                        <a:t>‑PrEP and daily PrEP</a:t>
                      </a:r>
                      <a:r>
                        <a:rPr lang="en-US" sz="2000" dirty="0">
                          <a:solidFill>
                            <a:srgbClr val="000000"/>
                          </a:solidFill>
                          <a:effectLst/>
                          <a:latin typeface="Calibri"/>
                          <a:ea typeface="Times New Roman" panose="02020603050405020304" pitchFamily="18" charset="0"/>
                        </a:rPr>
                        <a:t> </a:t>
                      </a:r>
                      <a:endParaRPr lang="en-US" sz="2000" dirty="0">
                        <a:effectLst/>
                        <a:latin typeface="Calibri"/>
                        <a:ea typeface="Calibri" panose="020F0502020204030204" pitchFamily="34" charset="0"/>
                      </a:endParaRPr>
                    </a:p>
                  </a:txBody>
                  <a:tcPr marL="68580" marR="68580" marT="54610" marB="54610"/>
                </a:tc>
                <a:tc>
                  <a:txBody>
                    <a:bodyPr/>
                    <a:lstStyle/>
                    <a:p>
                      <a:pPr marL="0" marR="0" fontAlgn="base">
                        <a:lnSpc>
                          <a:spcPct val="115000"/>
                        </a:lnSpc>
                        <a:spcBef>
                          <a:spcPts val="600"/>
                        </a:spcBef>
                        <a:spcAft>
                          <a:spcPts val="0"/>
                        </a:spcAft>
                      </a:pPr>
                      <a:r>
                        <a:rPr lang="en-US" sz="2000" b="1" dirty="0">
                          <a:effectLst/>
                          <a:latin typeface="Calibri"/>
                          <a:ea typeface="Times New Roman" panose="02020603050405020304" pitchFamily="18" charset="0"/>
                        </a:rPr>
                        <a:t>Messaging for clients:</a:t>
                      </a:r>
                      <a:r>
                        <a:rPr lang="en-US" sz="2000" dirty="0">
                          <a:effectLst/>
                          <a:latin typeface="Calibri"/>
                          <a:ea typeface="Times New Roman" panose="02020603050405020304" pitchFamily="18" charset="0"/>
                        </a:rPr>
                        <a:t> </a:t>
                      </a:r>
                      <a:endParaRPr lang="en-US" sz="2000" dirty="0">
                        <a:effectLst/>
                        <a:latin typeface="Times New Roman"/>
                        <a:ea typeface="Calibri" panose="020F0502020204030204" pitchFamily="34" charset="0"/>
                      </a:endParaRPr>
                    </a:p>
                    <a:p>
                      <a:pPr marL="0" marR="0" fontAlgn="base">
                        <a:lnSpc>
                          <a:spcPct val="115000"/>
                        </a:lnSpc>
                        <a:spcBef>
                          <a:spcPts val="600"/>
                        </a:spcBef>
                        <a:spcAft>
                          <a:spcPts val="0"/>
                        </a:spcAft>
                      </a:pPr>
                      <a:r>
                        <a:rPr lang="en-US" sz="2000" i="1" dirty="0">
                          <a:effectLst/>
                          <a:latin typeface="Calibri"/>
                          <a:ea typeface="Times New Roman" panose="02020603050405020304" pitchFamily="18" charset="0"/>
                        </a:rPr>
                        <a:t>To transition from ED-PrEP to daily oral PrEP</a:t>
                      </a:r>
                      <a:r>
                        <a:rPr lang="en-US" sz="2000" dirty="0">
                          <a:effectLst/>
                          <a:latin typeface="Calibri"/>
                          <a:ea typeface="Times New Roman" panose="02020603050405020304" pitchFamily="18" charset="0"/>
                        </a:rPr>
                        <a:t>: You should continue taking PrEP every day after your last exposure. You should continue this daily dosing until sex becomes less frequent or more predictable again, or for as long as you prefer the daily dosing option. </a:t>
                      </a:r>
                      <a:endParaRPr lang="en-US" sz="2000" dirty="0">
                        <a:effectLst/>
                        <a:latin typeface="Times New Roman"/>
                        <a:ea typeface="Calibri" panose="020F0502020204030204" pitchFamily="34" charset="0"/>
                      </a:endParaRPr>
                    </a:p>
                    <a:p>
                      <a:pPr marL="0" marR="0" lvl="0" indent="0" algn="l" rtl="0" eaLnBrk="1" fontAlgn="base" latinLnBrk="0" hangingPunct="1">
                        <a:lnSpc>
                          <a:spcPct val="115000"/>
                        </a:lnSpc>
                        <a:spcBef>
                          <a:spcPts val="600"/>
                        </a:spcBef>
                        <a:spcAft>
                          <a:spcPts val="0"/>
                        </a:spcAft>
                        <a:buClrTx/>
                        <a:buSzTx/>
                        <a:buFontTx/>
                        <a:buNone/>
                      </a:pPr>
                      <a:r>
                        <a:rPr lang="en-US" sz="2000" i="1" dirty="0">
                          <a:effectLst/>
                          <a:latin typeface="Calibri"/>
                          <a:ea typeface="Times New Roman" panose="02020603050405020304" pitchFamily="18" charset="0"/>
                        </a:rPr>
                        <a:t>To transition from daily oral PrEP to ED-PrEP</a:t>
                      </a:r>
                      <a:r>
                        <a:rPr lang="en-US" sz="2000" dirty="0">
                          <a:effectLst/>
                          <a:latin typeface="Calibri"/>
                          <a:ea typeface="Times New Roman" panose="02020603050405020304" pitchFamily="18" charset="0"/>
                        </a:rPr>
                        <a:t>: You should stop daily dosing two days after the last potential exposure and then start following the ED‑PrEP regimen until sex becomes more frequent or less predictable.</a:t>
                      </a:r>
                      <a:r>
                        <a:rPr lang="en-US" sz="2000" b="1" dirty="0">
                          <a:effectLst/>
                          <a:latin typeface="Calibri"/>
                          <a:ea typeface="Times New Roman" panose="02020603050405020304" pitchFamily="18" charset="0"/>
                        </a:rPr>
                        <a:t> </a:t>
                      </a:r>
                    </a:p>
                    <a:p>
                      <a:pPr marL="0" marR="0" lvl="0" indent="0" algn="l" defTabSz="685800" rtl="0" eaLnBrk="1" fontAlgn="base" latinLnBrk="0" hangingPunct="1">
                        <a:lnSpc>
                          <a:spcPct val="115000"/>
                        </a:lnSpc>
                        <a:spcBef>
                          <a:spcPts val="600"/>
                        </a:spcBef>
                        <a:spcAft>
                          <a:spcPts val="0"/>
                        </a:spcAft>
                        <a:buClrTx/>
                        <a:buSzTx/>
                        <a:buFontTx/>
                        <a:buNone/>
                        <a:tabLst/>
                        <a:defRPr/>
                      </a:pPr>
                      <a:r>
                        <a:rPr lang="en-US" sz="2000" b="1" dirty="0">
                          <a:effectLst/>
                          <a:latin typeface="Calibri"/>
                          <a:ea typeface="Times New Roman" panose="02020603050405020304" pitchFamily="18" charset="0"/>
                        </a:rPr>
                        <a:t>Note to providers:</a:t>
                      </a:r>
                      <a:r>
                        <a:rPr lang="en-US" sz="2000" dirty="0">
                          <a:effectLst/>
                          <a:latin typeface="Calibri"/>
                          <a:ea typeface="Times New Roman" panose="02020603050405020304" pitchFamily="18" charset="0"/>
                        </a:rPr>
                        <a:t> Because the frequency and predictability of sex may vary over time, the best PrEP dosing option for a client may also vary over time.</a:t>
                      </a:r>
                      <a:endParaRPr lang="en-US" sz="20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3395075073"/>
                  </a:ext>
                </a:extLst>
              </a:tr>
            </a:tbl>
          </a:graphicData>
        </a:graphic>
      </p:graphicFrame>
    </p:spTree>
    <p:extLst>
      <p:ext uri="{BB962C8B-B14F-4D97-AF65-F5344CB8AC3E}">
        <p14:creationId xmlns:p14="http://schemas.microsoft.com/office/powerpoint/2010/main" val="247257098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dirty="0">
                <a:effectLst/>
                <a:latin typeface="+mj-lt"/>
                <a:ea typeface="Times New Roman" panose="02020603050405020304" pitchFamily="18" charset="0"/>
                <a:cs typeface="Calibri" panose="020F0502020204030204" pitchFamily="34" charset="0"/>
              </a:rPr>
              <a:t>Is the following statement true or false? </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‘Individuals</a:t>
            </a:r>
            <a:r>
              <a:rPr lang="en-US" b="1" i="0" dirty="0">
                <a:solidFill>
                  <a:srgbClr val="000000"/>
                </a:solidFill>
                <a:effectLst/>
                <a:latin typeface="Calibri" panose="020F0502020204030204" pitchFamily="34" charset="0"/>
              </a:rPr>
              <a:t> using ED-PrEP can come less frequently to follow-up visits.’</a:t>
            </a:r>
            <a:endParaRPr lang="en-US" b="1" i="0" dirty="0">
              <a:solidFill>
                <a:srgbClr val="000000"/>
              </a:solidFill>
              <a:effectLst/>
              <a:latin typeface="+mj-lt"/>
            </a:endParaRPr>
          </a:p>
          <a:p>
            <a:pPr marL="0" indent="0">
              <a:buNone/>
            </a:pPr>
            <a:endParaRPr lang="en-US" b="1" i="0" dirty="0">
              <a:solidFill>
                <a:srgbClr val="000000"/>
              </a:solidFill>
              <a:effectLst/>
              <a:latin typeface="+mj-lt"/>
            </a:endParaRPr>
          </a:p>
          <a:p>
            <a:pPr marL="514369" indent="-514369">
              <a:buFont typeface="+mj-lt"/>
              <a:buAutoNum type="alphaLcParenR"/>
            </a:pPr>
            <a:r>
              <a:rPr lang="en-US" dirty="0">
                <a:solidFill>
                  <a:srgbClr val="000000"/>
                </a:solidFill>
                <a:latin typeface="+mj-lt"/>
              </a:rPr>
              <a:t>True</a:t>
            </a:r>
          </a:p>
          <a:p>
            <a:pPr marL="514369" indent="-514369">
              <a:buFont typeface="+mj-lt"/>
              <a:buAutoNum type="alphaLcParenR"/>
            </a:pPr>
            <a:r>
              <a:rPr lang="en-US" i="0" dirty="0">
                <a:solidFill>
                  <a:srgbClr val="000000"/>
                </a:solidFill>
                <a:effectLst/>
                <a:latin typeface="+mj-lt"/>
              </a:rPr>
              <a:t>False</a:t>
            </a:r>
            <a:endParaRPr lang="en-US" i="0" dirty="0">
              <a:effectLst/>
              <a:latin typeface="+mj-lt"/>
            </a:endParaRPr>
          </a:p>
          <a:p>
            <a:pPr marL="0" indent="0">
              <a:buNone/>
            </a:pPr>
            <a:endParaRPr lang="en-US" i="0" dirty="0">
              <a:effectLst/>
              <a:latin typeface="+mj-lt"/>
            </a:endParaRPr>
          </a:p>
        </p:txBody>
      </p:sp>
    </p:spTree>
    <p:extLst>
      <p:ext uri="{BB962C8B-B14F-4D97-AF65-F5344CB8AC3E}">
        <p14:creationId xmlns:p14="http://schemas.microsoft.com/office/powerpoint/2010/main" val="238757304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t>Poll Question </a:t>
            </a:r>
            <a:r>
              <a:rPr lang="en-US" sz="3600" dirty="0">
                <a:cs typeface="Calibri"/>
              </a:rPr>
              <a:t>–</a:t>
            </a:r>
            <a:r>
              <a:rPr lang="en-US" sz="3600" dirty="0"/>
              <a:t> </a:t>
            </a:r>
            <a:r>
              <a:rPr lang="en-US" sz="3600" u="sng" dirty="0"/>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en-US" b="1" dirty="0">
                <a:effectLst/>
                <a:latin typeface="+mj-lt"/>
                <a:ea typeface="Times New Roman" panose="02020603050405020304" pitchFamily="18" charset="0"/>
                <a:cs typeface="Calibri" panose="020F0502020204030204" pitchFamily="34" charset="0"/>
              </a:rPr>
              <a:t>Is the following statement true or false?</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‘Individuals</a:t>
            </a:r>
            <a:r>
              <a:rPr lang="en-US" b="1" i="0" dirty="0">
                <a:solidFill>
                  <a:srgbClr val="000000"/>
                </a:solidFill>
                <a:effectLst/>
                <a:latin typeface="Calibri" panose="020F0502020204030204" pitchFamily="34" charset="0"/>
              </a:rPr>
              <a:t> using ED-PrEP can come less frequently to follow-up visits.’</a:t>
            </a:r>
            <a:endParaRPr lang="en-US" b="1" i="0" dirty="0">
              <a:solidFill>
                <a:srgbClr val="000000"/>
              </a:solidFill>
              <a:effectLst/>
              <a:latin typeface="+mj-lt"/>
            </a:endParaRPr>
          </a:p>
          <a:p>
            <a:pPr marL="0" indent="0">
              <a:buNone/>
            </a:pPr>
            <a:endParaRPr lang="en-US" b="1" i="0" dirty="0">
              <a:solidFill>
                <a:srgbClr val="000000"/>
              </a:solidFill>
              <a:effectLst/>
              <a:latin typeface="+mj-lt"/>
            </a:endParaRPr>
          </a:p>
          <a:p>
            <a:pPr marL="514369" indent="-514369">
              <a:buFont typeface="+mj-lt"/>
              <a:buAutoNum type="alphaLcParenR"/>
            </a:pPr>
            <a:r>
              <a:rPr lang="en-US" dirty="0">
                <a:solidFill>
                  <a:srgbClr val="000000"/>
                </a:solidFill>
                <a:latin typeface="+mj-lt"/>
              </a:rPr>
              <a:t>True</a:t>
            </a:r>
          </a:p>
          <a:p>
            <a:pPr marL="514369" indent="-514369">
              <a:buFont typeface="+mj-lt"/>
              <a:buAutoNum type="alphaLcParenR"/>
            </a:pPr>
            <a:r>
              <a:rPr lang="en-US" i="0" u="sng" dirty="0">
                <a:solidFill>
                  <a:srgbClr val="000000"/>
                </a:solidFill>
                <a:effectLst/>
                <a:latin typeface="+mj-lt"/>
              </a:rPr>
              <a:t>False</a:t>
            </a:r>
            <a:endParaRPr lang="en-US" i="0" u="sng" dirty="0">
              <a:effectLst/>
              <a:latin typeface="+mj-lt"/>
            </a:endParaRPr>
          </a:p>
        </p:txBody>
      </p:sp>
      <p:sp>
        <p:nvSpPr>
          <p:cNvPr id="4" name="Content Placeholder 2">
            <a:extLst>
              <a:ext uri="{FF2B5EF4-FFF2-40B4-BE49-F238E27FC236}">
                <a16:creationId xmlns:a16="http://schemas.microsoft.com/office/drawing/2014/main" id="{04565009-239F-4CAF-BDED-E62BCE1446CD}"/>
              </a:ext>
            </a:extLst>
          </p:cNvPr>
          <p:cNvSpPr txBox="1">
            <a:spLocks/>
          </p:cNvSpPr>
          <p:nvPr/>
        </p:nvSpPr>
        <p:spPr bwMode="auto">
          <a:xfrm>
            <a:off x="1148933" y="5257803"/>
            <a:ext cx="10433470" cy="813815"/>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All oral PrEP users should return for follow-up visits with the same frequency to ensure they get the support they need to use oral PrEP effectively and to monitor for potential seroconversion.</a:t>
            </a:r>
          </a:p>
        </p:txBody>
      </p:sp>
    </p:spTree>
    <p:extLst>
      <p:ext uri="{BB962C8B-B14F-4D97-AF65-F5344CB8AC3E}">
        <p14:creationId xmlns:p14="http://schemas.microsoft.com/office/powerpoint/2010/main" val="427744752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9B5B8-EEC7-44B9-8FCE-BFB86D0474DD}"/>
              </a:ext>
            </a:extLst>
          </p:cNvPr>
          <p:cNvSpPr>
            <a:spLocks noGrp="1"/>
          </p:cNvSpPr>
          <p:nvPr>
            <p:ph type="title"/>
          </p:nvPr>
        </p:nvSpPr>
        <p:spPr/>
        <p:txBody>
          <a:bodyPr/>
          <a:lstStyle/>
          <a:p>
            <a:r>
              <a:rPr lang="en-US" sz="3600" dirty="0"/>
              <a:t>Module 5 Summary</a:t>
            </a:r>
          </a:p>
        </p:txBody>
      </p:sp>
      <p:sp>
        <p:nvSpPr>
          <p:cNvPr id="2" name="Text Placeholder 1">
            <a:extLst>
              <a:ext uri="{FF2B5EF4-FFF2-40B4-BE49-F238E27FC236}">
                <a16:creationId xmlns:a16="http://schemas.microsoft.com/office/drawing/2014/main" id="{4B1A014D-3DBE-094D-8869-EC52DD6FE282}"/>
              </a:ext>
            </a:extLst>
          </p:cNvPr>
          <p:cNvSpPr>
            <a:spLocks noGrp="1"/>
          </p:cNvSpPr>
          <p:nvPr>
            <p:ph sz="quarter" idx="10"/>
          </p:nvPr>
        </p:nvSpPr>
        <p:spPr>
          <a:xfrm>
            <a:off x="1148933" y="1587501"/>
            <a:ext cx="10433470" cy="3695820"/>
          </a:xfrm>
        </p:spPr>
        <p:txBody>
          <a:bodyPr spcFirstLastPara="1" vert="horz" wrap="square" lIns="0" tIns="0" rIns="0" bIns="0" numCol="1" anchor="t" anchorCtr="0" compatLnSpc="1">
            <a:prstTxWarp prst="textNoShape">
              <a:avLst/>
            </a:prstTxWarp>
            <a:spAutoFit/>
          </a:bodyPr>
          <a:lstStyle/>
          <a:p>
            <a:pPr marL="0" indent="0">
              <a:spcAft>
                <a:spcPts val="500"/>
              </a:spcAft>
              <a:buNone/>
            </a:pPr>
            <a:r>
              <a:rPr lang="en-US" b="1" spc="-60" dirty="0"/>
              <a:t>Having completed Module 5, participants can now:</a:t>
            </a:r>
            <a:endParaRPr lang="en-US" kern="0" dirty="0">
              <a:solidFill>
                <a:srgbClr val="000000"/>
              </a:solidFill>
              <a:latin typeface="Arial"/>
              <a:cs typeface="Arial"/>
              <a:sym typeface="Arial"/>
            </a:endParaRP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Define ED-PrEP and feel familiar with the evidence for ED-PREP efficacy</a:t>
            </a: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Identify candidates for ED-PrEP</a:t>
            </a: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Explain how to take ED-PrEP effectively</a:t>
            </a: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Describe advantages and disadvantages of ED-PrEP</a:t>
            </a: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Consider programmatic changes needed to implement ED-PrEP</a:t>
            </a:r>
          </a:p>
          <a:p>
            <a:pPr marL="885858" indent="-228609">
              <a:lnSpc>
                <a:spcPct val="107000"/>
              </a:lnSpc>
              <a:spcBef>
                <a:spcPts val="0"/>
              </a:spcBef>
              <a:spcAft>
                <a:spcPts val="800"/>
              </a:spcAft>
              <a:tabLst>
                <a:tab pos="2743304" algn="l"/>
              </a:tabLst>
            </a:pPr>
            <a:r>
              <a:rPr lang="en-US" sz="2400" dirty="0">
                <a:latin typeface="Calibri" panose="020F0502020204030204" pitchFamily="34" charset="0"/>
                <a:ea typeface="Calibri" panose="020F0502020204030204" pitchFamily="34" charset="0"/>
                <a:cs typeface="Times New Roman" panose="02020603050405020304" pitchFamily="18" charset="0"/>
              </a:rPr>
              <a:t>Describe key counseling messages for ED-PrEP clients</a:t>
            </a:r>
          </a:p>
        </p:txBody>
      </p:sp>
      <p:pic>
        <p:nvPicPr>
          <p:cNvPr id="6" name="Graphic 5" descr="Classroom">
            <a:extLst>
              <a:ext uri="{FF2B5EF4-FFF2-40B4-BE49-F238E27FC236}">
                <a16:creationId xmlns:a16="http://schemas.microsoft.com/office/drawing/2014/main" id="{8DF9BF7C-5ED4-4456-951D-D6016596A3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93009536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7860484" y="317500"/>
            <a:ext cx="3721916" cy="858837"/>
          </a:xfrm>
          <a:solidFill>
            <a:schemeClr val="bg1"/>
          </a:solidFill>
        </p:spPr>
        <p:txBody>
          <a:bodyPr/>
          <a:lstStyle/>
          <a:p>
            <a:pPr algn="ctr"/>
            <a:r>
              <a:rPr lang="en-US" sz="3600" dirty="0"/>
              <a:t>Module 6</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Basics</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Screening</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Initial and Follow-Up Visits</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84830"/>
          </a:xfrm>
          <a:prstGeom prst="rect">
            <a:avLst/>
          </a:prstGeom>
          <a:noFill/>
        </p:spPr>
        <p:txBody>
          <a:bodyPr wrap="square" rtlCol="0">
            <a:spAutoFit/>
          </a:bodyPr>
          <a:lstStyle/>
          <a:p>
            <a:pPr defTabSz="457216">
              <a:defRPr/>
            </a:pPr>
            <a:r>
              <a:rPr lang="en-US" sz="4500" b="1" kern="0" dirty="0">
                <a:solidFill>
                  <a:srgbClr val="C0504D"/>
                </a:solidFill>
                <a:latin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84830"/>
          </a:xfrm>
          <a:prstGeom prst="rect">
            <a:avLst/>
          </a:prstGeom>
          <a:noFill/>
        </p:spPr>
        <p:txBody>
          <a:bodyPr wrap="square" rtlCol="0">
            <a:spAutoFit/>
          </a:bodyPr>
          <a:lstStyle/>
          <a:p>
            <a:pPr defTabSz="457216">
              <a:defRPr/>
            </a:pPr>
            <a:r>
              <a:rPr lang="en-US" sz="4500" b="1" kern="0" dirty="0">
                <a:solidFill>
                  <a:srgbClr val="F79646"/>
                </a:solidFill>
                <a:latin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84830"/>
          </a:xfrm>
          <a:prstGeom prst="rect">
            <a:avLst/>
          </a:prstGeom>
          <a:noFill/>
        </p:spPr>
        <p:txBody>
          <a:bodyPr wrap="square" rtlCol="0">
            <a:spAutoFit/>
          </a:bodyPr>
          <a:lstStyle/>
          <a:p>
            <a:pPr defTabSz="457216">
              <a:defRPr/>
            </a:pPr>
            <a:r>
              <a:rPr lang="en-US" sz="4500" b="1" kern="0" dirty="0">
                <a:solidFill>
                  <a:srgbClr val="FF6699"/>
                </a:solidFill>
                <a:latin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84830"/>
          </a:xfrm>
          <a:prstGeom prst="rect">
            <a:avLst/>
          </a:prstGeom>
          <a:noFill/>
        </p:spPr>
        <p:txBody>
          <a:bodyPr wrap="square" rtlCol="0">
            <a:spAutoFit/>
          </a:bodyPr>
          <a:lstStyle/>
          <a:p>
            <a:pPr defTabSz="457216">
              <a:defRPr/>
            </a:pPr>
            <a:r>
              <a:rPr lang="en-US" sz="4500" b="1" kern="0" dirty="0">
                <a:solidFill>
                  <a:srgbClr val="9BBB59"/>
                </a:solidFill>
                <a:latin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en-US" sz="2800" b="1" dirty="0">
                <a:solidFill>
                  <a:prstClr val="white"/>
                </a:solidFill>
                <a:latin typeface="Arial Narrow"/>
              </a:rPr>
              <a:t>Monitoring and Managing Oral PrEP Use: </a:t>
            </a:r>
            <a:br>
              <a:rPr lang="en-US" sz="2800" b="1" dirty="0">
                <a:solidFill>
                  <a:prstClr val="white"/>
                </a:solidFill>
                <a:latin typeface="Arial Narrow"/>
              </a:rPr>
            </a:br>
            <a:r>
              <a:rPr lang="en-US" sz="2800" b="1" dirty="0">
                <a:solidFill>
                  <a:prstClr val="white"/>
                </a:solidFill>
                <a:latin typeface="Arial Narrow"/>
              </a:rPr>
              <a:t>Creatinine, Seroconversion, and Stigma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Event-Driven PrEP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84830"/>
          </a:xfrm>
          <a:prstGeom prst="rect">
            <a:avLst/>
          </a:prstGeom>
          <a:noFill/>
        </p:spPr>
        <p:txBody>
          <a:bodyPr wrap="square" rtlCol="0">
            <a:spAutoFit/>
          </a:bodyPr>
          <a:lstStyle/>
          <a:p>
            <a:pPr defTabSz="457216">
              <a:defRPr/>
            </a:pPr>
            <a:r>
              <a:rPr lang="en-US" sz="4500" b="1" dirty="0">
                <a:solidFill>
                  <a:srgbClr val="4F81BD"/>
                </a:solidFill>
                <a:latin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Monitoring and Evaluation Tools</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84830"/>
          </a:xfrm>
          <a:prstGeom prst="rect">
            <a:avLst/>
          </a:prstGeom>
          <a:noFill/>
        </p:spPr>
        <p:txBody>
          <a:bodyPr wrap="square" rtlCol="0">
            <a:spAutoFit/>
          </a:bodyPr>
          <a:lstStyle/>
          <a:p>
            <a:pPr defTabSz="457216">
              <a:defRPr/>
            </a:pPr>
            <a:r>
              <a:rPr lang="en-US" sz="4500" b="1" dirty="0">
                <a:solidFill>
                  <a:srgbClr val="8064A2"/>
                </a:solidFill>
                <a:latin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en-US" sz="2800" b="1" dirty="0">
                <a:solidFill>
                  <a:prstClr val="white"/>
                </a:solidFill>
                <a:latin typeface="Arial Narrow"/>
              </a:rPr>
              <a:t>Evaluation and Resources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84830"/>
          </a:xfrm>
          <a:prstGeom prst="rect">
            <a:avLst/>
          </a:prstGeom>
          <a:noFill/>
        </p:spPr>
        <p:txBody>
          <a:bodyPr wrap="square" rtlCol="0">
            <a:spAutoFit/>
          </a:bodyPr>
          <a:lstStyle/>
          <a:p>
            <a:pPr defTabSz="457216">
              <a:defRPr/>
            </a:pPr>
            <a:r>
              <a:rPr lang="en-US" sz="4500" b="1" dirty="0">
                <a:solidFill>
                  <a:srgbClr val="A6A6A6"/>
                </a:solidFill>
                <a:latin typeface="Arial Narrow"/>
              </a:rPr>
              <a:t>7</a:t>
            </a:r>
          </a:p>
        </p:txBody>
      </p:sp>
      <p:sp>
        <p:nvSpPr>
          <p:cNvPr id="17" name="Google Shape;361;p32">
            <a:extLst>
              <a:ext uri="{FF2B5EF4-FFF2-40B4-BE49-F238E27FC236}">
                <a16:creationId xmlns:a16="http://schemas.microsoft.com/office/drawing/2014/main" id="{E482CB7C-D12B-4986-93FB-C8B8E63425E5}"/>
              </a:ext>
            </a:extLst>
          </p:cNvPr>
          <p:cNvSpPr/>
          <p:nvPr/>
        </p:nvSpPr>
        <p:spPr>
          <a:xfrm>
            <a:off x="1117608" y="4660341"/>
            <a:ext cx="8643506" cy="851961"/>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618165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Module 6 Learning Objectives</a:t>
            </a:r>
          </a:p>
        </p:txBody>
      </p:sp>
      <p:sp>
        <p:nvSpPr>
          <p:cNvPr id="3" name="Content Placeholder 2">
            <a:extLst>
              <a:ext uri="{FF2B5EF4-FFF2-40B4-BE49-F238E27FC236}">
                <a16:creationId xmlns:a16="http://schemas.microsoft.com/office/drawing/2014/main" id="{61E7DDE6-D2F3-42E9-ADD6-FFF9F75F48F6}"/>
              </a:ext>
            </a:extLst>
          </p:cNvPr>
          <p:cNvSpPr>
            <a:spLocks noGrp="1"/>
          </p:cNvSpPr>
          <p:nvPr>
            <p:ph sz="quarter" idx="10"/>
          </p:nvPr>
        </p:nvSpPr>
        <p:spPr/>
        <p:txBody>
          <a:bodyPr>
            <a:normAutofit/>
          </a:bodyPr>
          <a:lstStyle/>
          <a:p>
            <a:pPr marL="0" indent="0" defTabSz="457216" fontAlgn="auto">
              <a:lnSpc>
                <a:spcPct val="150000"/>
              </a:lnSpc>
              <a:spcBef>
                <a:spcPts val="0"/>
              </a:spcBef>
              <a:spcAft>
                <a:spcPts val="0"/>
              </a:spcAft>
              <a:buClrTx/>
              <a:buNone/>
              <a:defRPr/>
            </a:pPr>
            <a:r>
              <a:rPr lang="en-US" b="1" spc="-50" dirty="0">
                <a:latin typeface="Calibri"/>
                <a:cs typeface="Garamond"/>
              </a:rPr>
              <a:t>After completing Module 6, participants will be able to:</a:t>
            </a:r>
          </a:p>
          <a:p>
            <a:pPr marL="365773" indent="-365773">
              <a:lnSpc>
                <a:spcPct val="150000"/>
              </a:lnSpc>
              <a:spcBef>
                <a:spcPts val="0"/>
              </a:spcBef>
              <a:spcAft>
                <a:spcPts val="0"/>
              </a:spcAft>
              <a:buFont typeface="Arial"/>
              <a:buChar char="•"/>
              <a:defRPr/>
            </a:pPr>
            <a:r>
              <a:rPr lang="en-US" spc="-41" dirty="0">
                <a:cs typeface="Garamond"/>
              </a:rPr>
              <a:t>Identify the oral PrEP M&amp;E tools used in [</a:t>
            </a:r>
            <a:r>
              <a:rPr lang="en-US" spc="-41" dirty="0">
                <a:solidFill>
                  <a:schemeClr val="accent2"/>
                </a:solidFill>
                <a:cs typeface="Garamond"/>
              </a:rPr>
              <a:t>COUNTRY</a:t>
            </a:r>
            <a:r>
              <a:rPr lang="en-US" spc="-41" dirty="0">
                <a:cs typeface="Garamond"/>
              </a:rPr>
              <a:t>]</a:t>
            </a:r>
          </a:p>
          <a:p>
            <a:pPr marL="365773" indent="-365773">
              <a:lnSpc>
                <a:spcPct val="150000"/>
              </a:lnSpc>
              <a:spcBef>
                <a:spcPts val="0"/>
              </a:spcBef>
              <a:spcAft>
                <a:spcPts val="0"/>
              </a:spcAft>
              <a:buFont typeface="Arial"/>
              <a:buChar char="•"/>
              <a:defRPr/>
            </a:pPr>
            <a:r>
              <a:rPr lang="en-US" spc="-41" dirty="0">
                <a:latin typeface="Calibri"/>
                <a:cs typeface="Garamond"/>
              </a:rPr>
              <a:t>Correctly complete all oral PrEP M&amp;E tools</a:t>
            </a:r>
            <a:endParaRPr lang="en-US" dirty="0">
              <a:cs typeface="Calibri"/>
            </a:endParaRPr>
          </a:p>
          <a:p>
            <a:pPr marL="0" indent="0" defTabSz="914435">
              <a:lnSpc>
                <a:spcPct val="150000"/>
              </a:lnSpc>
              <a:spcBef>
                <a:spcPts val="0"/>
              </a:spcBef>
              <a:spcAft>
                <a:spcPts val="0"/>
              </a:spcAft>
              <a:buClr>
                <a:srgbClr val="1F497D"/>
              </a:buClr>
              <a:buNone/>
              <a:defRPr/>
            </a:pPr>
            <a:endParaRPr lang="en-US" dirty="0"/>
          </a:p>
        </p:txBody>
      </p:sp>
      <p:pic>
        <p:nvPicPr>
          <p:cNvPr id="4" name="Picture 3" descr="checklist.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 t="5123" r="5448"/>
          <a:stretch/>
        </p:blipFill>
        <p:spPr>
          <a:xfrm>
            <a:off x="10052004" y="184220"/>
            <a:ext cx="1789666" cy="1798722"/>
          </a:xfrm>
          <a:prstGeom prst="rect">
            <a:avLst/>
          </a:prstGeom>
        </p:spPr>
      </p:pic>
    </p:spTree>
    <p:extLst>
      <p:ext uri="{BB962C8B-B14F-4D97-AF65-F5344CB8AC3E}">
        <p14:creationId xmlns:p14="http://schemas.microsoft.com/office/powerpoint/2010/main" val="256819148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Discuss</a:t>
            </a:r>
          </a:p>
        </p:txBody>
      </p:sp>
      <p:sp>
        <p:nvSpPr>
          <p:cNvPr id="3" name="Content Placeholder 2"/>
          <p:cNvSpPr>
            <a:spLocks noGrp="1"/>
          </p:cNvSpPr>
          <p:nvPr>
            <p:ph sz="quarter" idx="10"/>
          </p:nvPr>
        </p:nvSpPr>
        <p:spPr>
          <a:xfrm>
            <a:off x="1148930" y="1587499"/>
            <a:ext cx="9429017" cy="4794251"/>
          </a:xfrm>
        </p:spPr>
        <p:txBody>
          <a:bodyPr/>
          <a:lstStyle/>
          <a:p>
            <a:pPr>
              <a:lnSpc>
                <a:spcPct val="110000"/>
              </a:lnSpc>
              <a:spcAft>
                <a:spcPts val="601"/>
              </a:spcAft>
              <a:tabLst>
                <a:tab pos="274331" algn="l"/>
              </a:tabLst>
            </a:pPr>
            <a:r>
              <a:rPr lang="en-US" spc="-100" dirty="0"/>
              <a:t>What are the possible entry points or ways a client could be referred to or introduced to oral PrEP?</a:t>
            </a:r>
          </a:p>
          <a:p>
            <a:endParaRPr lang="en-US" dirty="0"/>
          </a:p>
        </p:txBody>
      </p:sp>
      <p:pic>
        <p:nvPicPr>
          <p:cNvPr id="6" name="Picture 14" descr="Image result for question icon">
            <a:extLst>
              <a:ext uri="{FF2B5EF4-FFF2-40B4-BE49-F238E27FC236}">
                <a16:creationId xmlns:a16="http://schemas.microsoft.com/office/drawing/2014/main" id="{F6349CAF-9F4B-4138-8437-F9DF01CCD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532" y="209532"/>
            <a:ext cx="1581913" cy="1700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1109562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Entry Points for Oral PrEP</a:t>
            </a:r>
          </a:p>
        </p:txBody>
      </p:sp>
      <p:sp>
        <p:nvSpPr>
          <p:cNvPr id="3" name="Content Placeholder 2"/>
          <p:cNvSpPr>
            <a:spLocks noGrp="1"/>
          </p:cNvSpPr>
          <p:nvPr>
            <p:ph sz="quarter" idx="10"/>
          </p:nvPr>
        </p:nvSpPr>
        <p:spPr/>
        <p:txBody>
          <a:bodyPr>
            <a:normAutofit/>
          </a:bodyPr>
          <a:lstStyle/>
          <a:p>
            <a:pPr marL="431499" indent="-365773">
              <a:lnSpc>
                <a:spcPts val="2601"/>
              </a:lnSpc>
              <a:spcBef>
                <a:spcPts val="601"/>
              </a:spcBef>
              <a:buFont typeface="Wingdings" panose="05000000000000000000" pitchFamily="2" charset="2"/>
              <a:buChar char="§"/>
            </a:pPr>
            <a:r>
              <a:rPr lang="en-US" spc="-41" dirty="0"/>
              <a:t>HIV testing (the most common)</a:t>
            </a:r>
          </a:p>
          <a:p>
            <a:pPr marL="431499" indent="-365773">
              <a:lnSpc>
                <a:spcPts val="2601"/>
              </a:lnSpc>
              <a:spcBef>
                <a:spcPts val="601"/>
              </a:spcBef>
              <a:buFont typeface="Wingdings" panose="05000000000000000000" pitchFamily="2" charset="2"/>
              <a:buChar char="§"/>
            </a:pPr>
            <a:r>
              <a:rPr lang="en-US" spc="-41" dirty="0"/>
              <a:t>Testing for STIs</a:t>
            </a:r>
          </a:p>
          <a:p>
            <a:pPr marL="431499" indent="-365773">
              <a:lnSpc>
                <a:spcPts val="2601"/>
              </a:lnSpc>
              <a:spcBef>
                <a:spcPts val="601"/>
              </a:spcBef>
              <a:buFont typeface="Wingdings" panose="05000000000000000000" pitchFamily="2" charset="2"/>
              <a:buChar char="§"/>
            </a:pPr>
            <a:r>
              <a:rPr lang="en-US" spc="-41" dirty="0"/>
              <a:t>Sexual and gender-based violence services </a:t>
            </a:r>
          </a:p>
          <a:p>
            <a:pPr marL="431499" indent="-365773">
              <a:lnSpc>
                <a:spcPts val="2601"/>
              </a:lnSpc>
              <a:spcBef>
                <a:spcPts val="601"/>
              </a:spcBef>
              <a:buFont typeface="Wingdings" panose="05000000000000000000" pitchFamily="2" charset="2"/>
              <a:buChar char="§"/>
            </a:pPr>
            <a:r>
              <a:rPr lang="en-US" spc="-41" dirty="0"/>
              <a:t>Harm reduction and other drug treatment services</a:t>
            </a:r>
          </a:p>
          <a:p>
            <a:pPr marL="431499" indent="-365773">
              <a:lnSpc>
                <a:spcPts val="2601"/>
              </a:lnSpc>
              <a:spcBef>
                <a:spcPts val="601"/>
              </a:spcBef>
              <a:buFont typeface="Wingdings" panose="05000000000000000000" pitchFamily="2" charset="2"/>
              <a:buChar char="§"/>
            </a:pPr>
            <a:r>
              <a:rPr lang="en-US" spc="-41" dirty="0"/>
              <a:t>Antenatal services</a:t>
            </a:r>
          </a:p>
          <a:p>
            <a:pPr marL="431499" indent="-365773">
              <a:lnSpc>
                <a:spcPts val="2601"/>
              </a:lnSpc>
              <a:spcBef>
                <a:spcPts val="601"/>
              </a:spcBef>
              <a:buFont typeface="Wingdings" panose="05000000000000000000" pitchFamily="2" charset="2"/>
              <a:buChar char="§"/>
            </a:pPr>
            <a:r>
              <a:rPr lang="en-US" spc="-41" dirty="0"/>
              <a:t>Gynecology and reproductive services</a:t>
            </a:r>
          </a:p>
          <a:p>
            <a:pPr marL="431499" indent="-365773">
              <a:lnSpc>
                <a:spcPts val="2601"/>
              </a:lnSpc>
              <a:spcBef>
                <a:spcPts val="601"/>
              </a:spcBef>
              <a:buFont typeface="Wingdings" panose="05000000000000000000" pitchFamily="2" charset="2"/>
              <a:buChar char="§"/>
            </a:pPr>
            <a:r>
              <a:rPr lang="en-US" spc="-41" dirty="0"/>
              <a:t>Referred from emergency room or hospital staff </a:t>
            </a:r>
          </a:p>
          <a:p>
            <a:pPr marL="431499" indent="-365773">
              <a:lnSpc>
                <a:spcPts val="2601"/>
              </a:lnSpc>
              <a:spcBef>
                <a:spcPts val="601"/>
              </a:spcBef>
              <a:buFont typeface="Wingdings" panose="05000000000000000000" pitchFamily="2" charset="2"/>
              <a:buChar char="§"/>
            </a:pPr>
            <a:r>
              <a:rPr lang="en-US" spc="-41" dirty="0"/>
              <a:t>So many more</a:t>
            </a:r>
          </a:p>
          <a:p>
            <a:pPr marL="431499" indent="-365773">
              <a:lnSpc>
                <a:spcPts val="2601"/>
              </a:lnSpc>
              <a:spcBef>
                <a:spcPts val="601"/>
              </a:spcBef>
              <a:buFont typeface="Wingdings" panose="05000000000000000000" pitchFamily="2" charset="2"/>
              <a:buChar char="§"/>
            </a:pPr>
            <a:endParaRPr lang="en-US" spc="-41" dirty="0"/>
          </a:p>
          <a:p>
            <a:pPr marL="65723" indent="0">
              <a:lnSpc>
                <a:spcPts val="2601"/>
              </a:lnSpc>
              <a:spcBef>
                <a:spcPts val="601"/>
              </a:spcBef>
              <a:buNone/>
            </a:pPr>
            <a:r>
              <a:rPr lang="en-US" spc="-41" dirty="0"/>
              <a:t>All points of entry into PrEP services should use the oral PrEP M&amp;E tools</a:t>
            </a:r>
          </a:p>
        </p:txBody>
      </p:sp>
    </p:spTree>
    <p:extLst>
      <p:ext uri="{BB962C8B-B14F-4D97-AF65-F5344CB8AC3E}">
        <p14:creationId xmlns:p14="http://schemas.microsoft.com/office/powerpoint/2010/main" val="1822342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In-person Pre-Training Assessment</a:t>
            </a:r>
          </a:p>
        </p:txBody>
      </p:sp>
      <p:sp>
        <p:nvSpPr>
          <p:cNvPr id="3" name="Content Placeholder 2"/>
          <p:cNvSpPr>
            <a:spLocks noGrp="1"/>
          </p:cNvSpPr>
          <p:nvPr>
            <p:ph idx="1"/>
          </p:nvPr>
        </p:nvSpPr>
        <p:spPr/>
        <p:txBody>
          <a:bodyPr>
            <a:normAutofit/>
          </a:bodyPr>
          <a:lstStyle/>
          <a:p>
            <a:pPr marL="365773" indent="-365773" defTabSz="228609">
              <a:lnSpc>
                <a:spcPts val="2601"/>
              </a:lnSpc>
              <a:spcBef>
                <a:spcPts val="1801"/>
              </a:spcBef>
            </a:pPr>
            <a:r>
              <a:rPr lang="en-GB" sz="2400" spc="-50" dirty="0">
                <a:cs typeface="ＭＳ Ｐゴシック"/>
              </a:rPr>
              <a:t>The purpose of this assessment is to find out what you know about implementing oral PrEP. Your answers will help adjust this training to your needs and compare your growth from now to the post-training assessment.</a:t>
            </a:r>
          </a:p>
          <a:p>
            <a:pPr marL="365773" indent="-365773" defTabSz="228609">
              <a:lnSpc>
                <a:spcPts val="2601"/>
              </a:lnSpc>
              <a:spcBef>
                <a:spcPts val="1801"/>
              </a:spcBef>
            </a:pPr>
            <a:r>
              <a:rPr lang="en-US" sz="2400" spc="-50" dirty="0"/>
              <a:t>Do not worry if you do not know some or all of the answers. Try your best!</a:t>
            </a:r>
          </a:p>
          <a:p>
            <a:pPr marL="365773" indent="-365773" defTabSz="228609">
              <a:lnSpc>
                <a:spcPts val="2601"/>
              </a:lnSpc>
              <a:spcBef>
                <a:spcPts val="1801"/>
              </a:spcBef>
            </a:pPr>
            <a:r>
              <a:rPr lang="en-GB" sz="2400" spc="-41" dirty="0"/>
              <a:t>Remember to include your name on your pre-assessment. </a:t>
            </a:r>
            <a:endParaRPr lang="en-US" sz="2400" spc="-50" dirty="0"/>
          </a:p>
          <a:p>
            <a:pPr marL="365773" indent="-365773" defTabSz="228609">
              <a:lnSpc>
                <a:spcPts val="2601"/>
              </a:lnSpc>
              <a:spcBef>
                <a:spcPts val="1801"/>
              </a:spcBef>
            </a:pPr>
            <a:r>
              <a:rPr lang="en-US" sz="2400" spc="-50" dirty="0"/>
              <a:t>Please hand your assessment forms to me when you are finished.</a:t>
            </a:r>
            <a:endParaRPr lang="en-GB" sz="2400" spc="-50" dirty="0"/>
          </a:p>
          <a:p>
            <a:pPr marL="365773" indent="-365773" defTabSz="228609">
              <a:lnSpc>
                <a:spcPts val="2601"/>
              </a:lnSpc>
              <a:spcBef>
                <a:spcPts val="1801"/>
              </a:spcBef>
            </a:pPr>
            <a:r>
              <a:rPr lang="en-US" sz="2400" i="1" spc="-50" dirty="0"/>
              <a:t>You will have approximately 20 minutes to complete the assessment. </a:t>
            </a:r>
          </a:p>
          <a:p>
            <a:endParaRPr lang="en-US" dirty="0">
              <a:solidFill>
                <a:schemeClr val="tx1"/>
              </a:solidFill>
            </a:endParaRPr>
          </a:p>
          <a:p>
            <a:endParaRPr lang="en-US" dirty="0"/>
          </a:p>
        </p:txBody>
      </p:sp>
    </p:spTree>
    <p:extLst>
      <p:ext uri="{BB962C8B-B14F-4D97-AF65-F5344CB8AC3E}">
        <p14:creationId xmlns:p14="http://schemas.microsoft.com/office/powerpoint/2010/main" val="37627820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Module 6 Summary</a:t>
            </a:r>
          </a:p>
        </p:txBody>
      </p:sp>
      <p:sp>
        <p:nvSpPr>
          <p:cNvPr id="3" name="Content Placeholder 2">
            <a:extLst>
              <a:ext uri="{FF2B5EF4-FFF2-40B4-BE49-F238E27FC236}">
                <a16:creationId xmlns:a16="http://schemas.microsoft.com/office/drawing/2014/main" id="{3160B376-2FB6-44F7-8B4D-F3EFAE884609}"/>
              </a:ext>
            </a:extLst>
          </p:cNvPr>
          <p:cNvSpPr>
            <a:spLocks noGrp="1"/>
          </p:cNvSpPr>
          <p:nvPr>
            <p:ph sz="quarter" idx="10"/>
          </p:nvPr>
        </p:nvSpPr>
        <p:spPr/>
        <p:txBody>
          <a:bodyPr/>
          <a:lstStyle/>
          <a:p>
            <a:pPr marL="0" indent="0">
              <a:lnSpc>
                <a:spcPct val="150000"/>
              </a:lnSpc>
              <a:spcBef>
                <a:spcPts val="0"/>
              </a:spcBef>
              <a:spcAft>
                <a:spcPts val="0"/>
              </a:spcAft>
              <a:buNone/>
              <a:defRPr/>
            </a:pPr>
            <a:r>
              <a:rPr lang="en-US" spc="-41" dirty="0">
                <a:cs typeface="Garamond"/>
              </a:rPr>
              <a:t>Having completed Module 6, participants can now:</a:t>
            </a:r>
          </a:p>
          <a:p>
            <a:pPr marL="365773" indent="-365773">
              <a:lnSpc>
                <a:spcPct val="150000"/>
              </a:lnSpc>
              <a:spcBef>
                <a:spcPts val="0"/>
              </a:spcBef>
              <a:spcAft>
                <a:spcPts val="0"/>
              </a:spcAft>
              <a:buFont typeface="Arial"/>
              <a:buChar char="•"/>
              <a:defRPr/>
            </a:pPr>
            <a:r>
              <a:rPr lang="en-US" spc="-41" dirty="0">
                <a:cs typeface="Garamond"/>
              </a:rPr>
              <a:t>Identify the oral PrEP M&amp;E tools used in [</a:t>
            </a:r>
            <a:r>
              <a:rPr lang="en-US" spc="-41" dirty="0">
                <a:solidFill>
                  <a:schemeClr val="accent2"/>
                </a:solidFill>
                <a:cs typeface="Garamond"/>
              </a:rPr>
              <a:t>COUNTRY</a:t>
            </a:r>
            <a:r>
              <a:rPr lang="en-US" spc="-41" dirty="0">
                <a:cs typeface="Garamond"/>
              </a:rPr>
              <a:t>]</a:t>
            </a:r>
          </a:p>
          <a:p>
            <a:pPr marL="365773" indent="-365773">
              <a:lnSpc>
                <a:spcPct val="150000"/>
              </a:lnSpc>
              <a:spcBef>
                <a:spcPts val="0"/>
              </a:spcBef>
              <a:spcAft>
                <a:spcPts val="0"/>
              </a:spcAft>
              <a:buFont typeface="Arial"/>
              <a:buChar char="•"/>
              <a:defRPr/>
            </a:pPr>
            <a:r>
              <a:rPr lang="en-US" spc="-41" dirty="0">
                <a:latin typeface="Calibri"/>
                <a:cs typeface="Garamond"/>
              </a:rPr>
              <a:t>Correctly complete all oral PrEP M&amp;E tools</a:t>
            </a:r>
            <a:endParaRPr lang="en-US" dirty="0">
              <a:cs typeface="Calibri"/>
            </a:endParaRPr>
          </a:p>
          <a:p>
            <a:pPr marL="0" indent="0" defTabSz="914435">
              <a:lnSpc>
                <a:spcPct val="150000"/>
              </a:lnSpc>
              <a:spcBef>
                <a:spcPts val="0"/>
              </a:spcBef>
              <a:spcAft>
                <a:spcPts val="0"/>
              </a:spcAft>
              <a:buClr>
                <a:srgbClr val="1F497D"/>
              </a:buClr>
              <a:buNone/>
              <a:defRPr/>
            </a:pPr>
            <a:endParaRPr lang="en-US" dirty="0"/>
          </a:p>
          <a:p>
            <a:endParaRPr lang="en-US" dirty="0"/>
          </a:p>
        </p:txBody>
      </p:sp>
      <p:pic>
        <p:nvPicPr>
          <p:cNvPr id="4" name="Picture 3" descr="checklist.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 t="5123" r="5448"/>
          <a:stretch/>
        </p:blipFill>
        <p:spPr>
          <a:xfrm>
            <a:off x="9598150" y="317502"/>
            <a:ext cx="1789666" cy="1798722"/>
          </a:xfrm>
          <a:prstGeom prst="rect">
            <a:avLst/>
          </a:prstGeom>
        </p:spPr>
      </p:pic>
    </p:spTree>
    <p:extLst>
      <p:ext uri="{BB962C8B-B14F-4D97-AF65-F5344CB8AC3E}">
        <p14:creationId xmlns:p14="http://schemas.microsoft.com/office/powerpoint/2010/main" val="365086690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153401" y="317500"/>
            <a:ext cx="3428999" cy="858837"/>
          </a:xfrm>
          <a:solidFill>
            <a:schemeClr val="bg1"/>
          </a:solidFill>
        </p:spPr>
        <p:txBody>
          <a:bodyPr/>
          <a:lstStyle/>
          <a:p>
            <a:pPr algn="ctr"/>
            <a:r>
              <a:rPr lang="en-US" sz="3600" dirty="0"/>
              <a:t>Module 7</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Basics</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Screening</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Initial and Follow-Up Visits</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84830"/>
          </a:xfrm>
          <a:prstGeom prst="rect">
            <a:avLst/>
          </a:prstGeom>
          <a:noFill/>
        </p:spPr>
        <p:txBody>
          <a:bodyPr wrap="square" rtlCol="0">
            <a:spAutoFit/>
          </a:bodyPr>
          <a:lstStyle/>
          <a:p>
            <a:pPr defTabSz="457216">
              <a:defRPr/>
            </a:pPr>
            <a:r>
              <a:rPr lang="en-US" sz="4500" b="1" kern="0" dirty="0">
                <a:solidFill>
                  <a:srgbClr val="C0504D"/>
                </a:solidFill>
                <a:latin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84830"/>
          </a:xfrm>
          <a:prstGeom prst="rect">
            <a:avLst/>
          </a:prstGeom>
          <a:noFill/>
        </p:spPr>
        <p:txBody>
          <a:bodyPr wrap="square" rtlCol="0">
            <a:spAutoFit/>
          </a:bodyPr>
          <a:lstStyle/>
          <a:p>
            <a:pPr defTabSz="457216">
              <a:defRPr/>
            </a:pPr>
            <a:r>
              <a:rPr lang="en-US" sz="4500" b="1" kern="0" dirty="0">
                <a:solidFill>
                  <a:srgbClr val="F79646"/>
                </a:solidFill>
                <a:latin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84830"/>
          </a:xfrm>
          <a:prstGeom prst="rect">
            <a:avLst/>
          </a:prstGeom>
          <a:noFill/>
        </p:spPr>
        <p:txBody>
          <a:bodyPr wrap="square" rtlCol="0">
            <a:spAutoFit/>
          </a:bodyPr>
          <a:lstStyle/>
          <a:p>
            <a:pPr defTabSz="457216">
              <a:defRPr/>
            </a:pPr>
            <a:r>
              <a:rPr lang="en-US" sz="4500" b="1" kern="0" dirty="0">
                <a:solidFill>
                  <a:srgbClr val="FF6699"/>
                </a:solidFill>
                <a:latin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84830"/>
          </a:xfrm>
          <a:prstGeom prst="rect">
            <a:avLst/>
          </a:prstGeom>
          <a:noFill/>
        </p:spPr>
        <p:txBody>
          <a:bodyPr wrap="square" rtlCol="0">
            <a:spAutoFit/>
          </a:bodyPr>
          <a:lstStyle/>
          <a:p>
            <a:pPr defTabSz="457216">
              <a:defRPr/>
            </a:pPr>
            <a:r>
              <a:rPr lang="en-US" sz="4500" b="1" kern="0" dirty="0">
                <a:solidFill>
                  <a:srgbClr val="9BBB59"/>
                </a:solidFill>
                <a:latin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en-US" sz="2800" b="1" dirty="0">
                <a:solidFill>
                  <a:prstClr val="white"/>
                </a:solidFill>
                <a:latin typeface="Arial Narrow"/>
              </a:rPr>
              <a:t>Monitoring and Managing Oral PrEP Use: </a:t>
            </a:r>
            <a:br>
              <a:rPr lang="en-US" sz="2800" b="1" dirty="0">
                <a:solidFill>
                  <a:prstClr val="white"/>
                </a:solidFill>
                <a:latin typeface="Arial Narrow"/>
              </a:rPr>
            </a:br>
            <a:r>
              <a:rPr lang="en-US" sz="2800" b="1" dirty="0">
                <a:solidFill>
                  <a:prstClr val="white"/>
                </a:solidFill>
                <a:latin typeface="Arial Narrow"/>
              </a:rPr>
              <a:t>Creatinine, Seroconversion, and Stigma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Event-Driven PrEP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84830"/>
          </a:xfrm>
          <a:prstGeom prst="rect">
            <a:avLst/>
          </a:prstGeom>
          <a:noFill/>
        </p:spPr>
        <p:txBody>
          <a:bodyPr wrap="square" rtlCol="0">
            <a:spAutoFit/>
          </a:bodyPr>
          <a:lstStyle/>
          <a:p>
            <a:pPr defTabSz="457216">
              <a:defRPr/>
            </a:pPr>
            <a:r>
              <a:rPr lang="en-US" sz="4500" b="1" dirty="0">
                <a:solidFill>
                  <a:srgbClr val="4F81BD"/>
                </a:solidFill>
                <a:latin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en-US" sz="2800" b="1" dirty="0">
                <a:solidFill>
                  <a:prstClr val="white"/>
                </a:solidFill>
                <a:latin typeface="Arial Narrow"/>
              </a:rPr>
              <a:t>Oral PrEP Monitoring and Evaluation Tools</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84830"/>
          </a:xfrm>
          <a:prstGeom prst="rect">
            <a:avLst/>
          </a:prstGeom>
          <a:noFill/>
        </p:spPr>
        <p:txBody>
          <a:bodyPr wrap="square" rtlCol="0">
            <a:spAutoFit/>
          </a:bodyPr>
          <a:lstStyle/>
          <a:p>
            <a:pPr defTabSz="457216">
              <a:defRPr/>
            </a:pPr>
            <a:r>
              <a:rPr lang="en-US" sz="4500" b="1" dirty="0">
                <a:solidFill>
                  <a:srgbClr val="8064A2"/>
                </a:solidFill>
                <a:latin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en-US" sz="2800" b="1" dirty="0">
                <a:solidFill>
                  <a:prstClr val="white"/>
                </a:solidFill>
                <a:latin typeface="Arial Narrow"/>
              </a:rPr>
              <a:t>Evaluation and Resources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84830"/>
          </a:xfrm>
          <a:prstGeom prst="rect">
            <a:avLst/>
          </a:prstGeom>
          <a:noFill/>
        </p:spPr>
        <p:txBody>
          <a:bodyPr wrap="square" rtlCol="0">
            <a:spAutoFit/>
          </a:bodyPr>
          <a:lstStyle/>
          <a:p>
            <a:pPr defTabSz="457216">
              <a:defRPr/>
            </a:pPr>
            <a:r>
              <a:rPr lang="en-US" sz="4500" b="1" dirty="0">
                <a:solidFill>
                  <a:srgbClr val="A6A6A6"/>
                </a:solidFill>
                <a:latin typeface="Arial Narrow"/>
              </a:rPr>
              <a:t>7</a:t>
            </a:r>
          </a:p>
        </p:txBody>
      </p:sp>
      <p:sp>
        <p:nvSpPr>
          <p:cNvPr id="17" name="Google Shape;361;p32">
            <a:extLst>
              <a:ext uri="{FF2B5EF4-FFF2-40B4-BE49-F238E27FC236}">
                <a16:creationId xmlns:a16="http://schemas.microsoft.com/office/drawing/2014/main" id="{BC78B66A-EA5D-4AAF-8106-5CF127C7FF20}"/>
              </a:ext>
            </a:extLst>
          </p:cNvPr>
          <p:cNvSpPr/>
          <p:nvPr/>
        </p:nvSpPr>
        <p:spPr>
          <a:xfrm>
            <a:off x="1117608" y="5473857"/>
            <a:ext cx="9321792" cy="851961"/>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468940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Oral PrEP Specific Competencies</a:t>
            </a:r>
          </a:p>
        </p:txBody>
      </p:sp>
      <p:sp>
        <p:nvSpPr>
          <p:cNvPr id="3" name="Content Placeholder 2"/>
          <p:cNvSpPr>
            <a:spLocks noGrp="1"/>
          </p:cNvSpPr>
          <p:nvPr>
            <p:ph sz="quarter" idx="10"/>
          </p:nvPr>
        </p:nvSpPr>
        <p:spPr/>
        <p:txBody>
          <a:bodyPr>
            <a:normAutofit fontScale="55000" lnSpcReduction="20000"/>
          </a:bodyPr>
          <a:lstStyle/>
          <a:p>
            <a:pPr marL="0" indent="0">
              <a:buNone/>
            </a:pPr>
            <a:r>
              <a:rPr lang="en-US" sz="5401" b="1" dirty="0"/>
              <a:t>Having completed this training, participants can now:</a:t>
            </a:r>
          </a:p>
          <a:p>
            <a:pPr marL="365773" indent="-365773"/>
            <a:r>
              <a:rPr lang="en-US" sz="5401" dirty="0"/>
              <a:t>Answer essential questions about oral PrEP</a:t>
            </a:r>
          </a:p>
          <a:p>
            <a:pPr marL="365773" indent="-365773"/>
            <a:r>
              <a:rPr lang="en-US" sz="5401" dirty="0"/>
              <a:t>Assess individual exposure to HIV</a:t>
            </a:r>
          </a:p>
          <a:p>
            <a:pPr marL="365773" indent="-365773"/>
            <a:r>
              <a:rPr lang="en-US" sz="5401" dirty="0"/>
              <a:t>Identify candidates who meet the criteria for oral PrEP initiation</a:t>
            </a:r>
          </a:p>
          <a:p>
            <a:pPr marL="365773" indent="-365773"/>
            <a:r>
              <a:rPr lang="en-US" sz="5401" dirty="0"/>
              <a:t>Educate and counsel oral PrEP candidates and users</a:t>
            </a:r>
          </a:p>
          <a:p>
            <a:pPr marL="365773" indent="-365773"/>
            <a:r>
              <a:rPr lang="en-US" sz="5401" dirty="0"/>
              <a:t>Conduct initial and follow-up visits for oral PrEP users</a:t>
            </a:r>
          </a:p>
          <a:p>
            <a:pPr marL="365773" indent="-365773"/>
            <a:r>
              <a:rPr lang="en-US" sz="5401" dirty="0"/>
              <a:t>Utilize oral PrEP monitoring and evaluation tools</a:t>
            </a:r>
          </a:p>
        </p:txBody>
      </p:sp>
    </p:spTree>
    <p:extLst>
      <p:ext uri="{BB962C8B-B14F-4D97-AF65-F5344CB8AC3E}">
        <p14:creationId xmlns:p14="http://schemas.microsoft.com/office/powerpoint/2010/main" val="94498039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In-person Post-Training Assessment</a:t>
            </a:r>
          </a:p>
        </p:txBody>
      </p:sp>
      <p:sp>
        <p:nvSpPr>
          <p:cNvPr id="3" name="Content Placeholder 2"/>
          <p:cNvSpPr>
            <a:spLocks noGrp="1"/>
          </p:cNvSpPr>
          <p:nvPr>
            <p:ph idx="1"/>
          </p:nvPr>
        </p:nvSpPr>
        <p:spPr/>
        <p:txBody>
          <a:bodyPr>
            <a:normAutofit/>
          </a:bodyPr>
          <a:lstStyle/>
          <a:p>
            <a:pPr marL="365773" indent="-365773">
              <a:lnSpc>
                <a:spcPts val="2601"/>
              </a:lnSpc>
              <a:spcBef>
                <a:spcPts val="1801"/>
              </a:spcBef>
              <a:defRPr/>
            </a:pPr>
            <a:r>
              <a:rPr lang="en-GB" sz="2400" spc="-41" dirty="0"/>
              <a:t>The objective of this post-training assessment is to find out what you know about implementing oral PrEP and how much your knowledge and skills have improved since the pre-training assessment.  </a:t>
            </a:r>
          </a:p>
          <a:p>
            <a:pPr marL="365773" indent="-365773">
              <a:lnSpc>
                <a:spcPts val="2601"/>
              </a:lnSpc>
              <a:spcBef>
                <a:spcPts val="1801"/>
              </a:spcBef>
              <a:defRPr/>
            </a:pPr>
            <a:r>
              <a:rPr lang="en-GB" sz="2400" spc="-41" dirty="0"/>
              <a:t>Results of the pre-training and post-training assessments will also help improve future trainings. </a:t>
            </a:r>
          </a:p>
          <a:p>
            <a:pPr marL="365773" indent="-365773">
              <a:lnSpc>
                <a:spcPts val="2601"/>
              </a:lnSpc>
              <a:spcBef>
                <a:spcPts val="1801"/>
              </a:spcBef>
              <a:defRPr/>
            </a:pPr>
            <a:r>
              <a:rPr lang="en-GB" sz="2400" spc="-41" dirty="0"/>
              <a:t>Remember to include your name on your assessment. </a:t>
            </a:r>
          </a:p>
          <a:p>
            <a:pPr marL="365773" indent="-365773">
              <a:lnSpc>
                <a:spcPts val="2601"/>
              </a:lnSpc>
              <a:spcBef>
                <a:spcPts val="1801"/>
              </a:spcBef>
              <a:defRPr/>
            </a:pPr>
            <a:r>
              <a:rPr lang="en-GB" sz="2400" i="1" spc="-41" dirty="0"/>
              <a:t>You have 20 minutes to complete the assessment.</a:t>
            </a:r>
          </a:p>
          <a:p>
            <a:pPr marL="365773" indent="-365773">
              <a:lnSpc>
                <a:spcPct val="120000"/>
              </a:lnSpc>
              <a:spcBef>
                <a:spcPts val="1801"/>
              </a:spcBef>
              <a:defRPr/>
            </a:pPr>
            <a:endParaRPr lang="en-GB" sz="2601" spc="-41" dirty="0"/>
          </a:p>
          <a:p>
            <a:endParaRPr lang="en-US" dirty="0"/>
          </a:p>
        </p:txBody>
      </p:sp>
    </p:spTree>
    <p:extLst>
      <p:ext uri="{BB962C8B-B14F-4D97-AF65-F5344CB8AC3E}">
        <p14:creationId xmlns:p14="http://schemas.microsoft.com/office/powerpoint/2010/main" val="212941935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Virtual Post-Training Assessment</a:t>
            </a:r>
          </a:p>
        </p:txBody>
      </p:sp>
      <p:sp>
        <p:nvSpPr>
          <p:cNvPr id="3" name="Content Placeholder 2"/>
          <p:cNvSpPr>
            <a:spLocks noGrp="1"/>
          </p:cNvSpPr>
          <p:nvPr>
            <p:ph idx="1"/>
          </p:nvPr>
        </p:nvSpPr>
        <p:spPr/>
        <p:txBody>
          <a:bodyPr>
            <a:normAutofit/>
          </a:bodyPr>
          <a:lstStyle/>
          <a:p>
            <a:pPr marL="365773" indent="-365773">
              <a:lnSpc>
                <a:spcPts val="2601"/>
              </a:lnSpc>
              <a:spcBef>
                <a:spcPts val="1801"/>
              </a:spcBef>
              <a:defRPr/>
            </a:pPr>
            <a:r>
              <a:rPr lang="en-GB" sz="2400" spc="-41" dirty="0"/>
              <a:t>The objective of this post-training assessment is to find out what you know about implementing oral PrEP and how much your knowledge and skills have improved since the pre-training assessment.  </a:t>
            </a:r>
          </a:p>
          <a:p>
            <a:pPr marL="365773" indent="-365773">
              <a:lnSpc>
                <a:spcPts val="2601"/>
              </a:lnSpc>
              <a:spcBef>
                <a:spcPts val="1801"/>
              </a:spcBef>
              <a:defRPr/>
            </a:pPr>
            <a:r>
              <a:rPr lang="en-GB" sz="2400" spc="-41" dirty="0"/>
              <a:t>Results of the pre-training and post-training assessments will also help improve future trainings. </a:t>
            </a:r>
          </a:p>
          <a:p>
            <a:pPr marL="365773" indent="-365773">
              <a:lnSpc>
                <a:spcPts val="2601"/>
              </a:lnSpc>
              <a:spcBef>
                <a:spcPts val="1801"/>
              </a:spcBef>
              <a:defRPr/>
            </a:pPr>
            <a:r>
              <a:rPr lang="en-GB" sz="2400" i="1" spc="-41" dirty="0"/>
              <a:t>You have 20 minutes to complete the assessment.</a:t>
            </a:r>
          </a:p>
          <a:p>
            <a:pPr marL="365773" indent="-365773">
              <a:lnSpc>
                <a:spcPct val="120000"/>
              </a:lnSpc>
              <a:spcBef>
                <a:spcPts val="1801"/>
              </a:spcBef>
              <a:defRPr/>
            </a:pPr>
            <a:endParaRPr lang="en-GB" sz="2601" spc="-41" dirty="0"/>
          </a:p>
          <a:p>
            <a:endParaRPr lang="en-US" dirty="0"/>
          </a:p>
        </p:txBody>
      </p:sp>
    </p:spTree>
    <p:extLst>
      <p:ext uri="{BB962C8B-B14F-4D97-AF65-F5344CB8AC3E}">
        <p14:creationId xmlns:p14="http://schemas.microsoft.com/office/powerpoint/2010/main" val="386575643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Training Evaluation</a:t>
            </a:r>
          </a:p>
        </p:txBody>
      </p:sp>
      <p:sp>
        <p:nvSpPr>
          <p:cNvPr id="3" name="Content Placeholder 2"/>
          <p:cNvSpPr>
            <a:spLocks noGrp="1"/>
          </p:cNvSpPr>
          <p:nvPr>
            <p:ph idx="1"/>
          </p:nvPr>
        </p:nvSpPr>
        <p:spPr/>
        <p:txBody>
          <a:bodyPr/>
          <a:lstStyle/>
          <a:p>
            <a:pPr marL="365773" indent="-365773">
              <a:lnSpc>
                <a:spcPts val="2601"/>
              </a:lnSpc>
              <a:spcBef>
                <a:spcPts val="1801"/>
              </a:spcBef>
            </a:pPr>
            <a:r>
              <a:rPr lang="en-US" sz="2400" spc="-41" dirty="0">
                <a:solidFill>
                  <a:srgbClr val="000000"/>
                </a:solidFill>
              </a:rPr>
              <a:t>Please take a few minutes to complete this Training Evaluation Form.</a:t>
            </a:r>
          </a:p>
          <a:p>
            <a:pPr marL="365773" indent="-365773">
              <a:lnSpc>
                <a:spcPts val="2601"/>
              </a:lnSpc>
              <a:spcBef>
                <a:spcPts val="1801"/>
              </a:spcBef>
            </a:pPr>
            <a:r>
              <a:rPr lang="en-US" sz="2400" spc="-41" dirty="0">
                <a:solidFill>
                  <a:srgbClr val="000000"/>
                </a:solidFill>
              </a:rPr>
              <a:t>We welcome your honest feedback to help us improve future trainings.</a:t>
            </a:r>
          </a:p>
          <a:p>
            <a:pPr marL="365773" indent="-365773">
              <a:lnSpc>
                <a:spcPts val="2601"/>
              </a:lnSpc>
              <a:spcBef>
                <a:spcPts val="1801"/>
              </a:spcBef>
            </a:pPr>
            <a:r>
              <a:rPr lang="en-US" sz="2400" spc="-41" dirty="0">
                <a:solidFill>
                  <a:srgbClr val="000000"/>
                </a:solidFill>
              </a:rPr>
              <a:t>Your evaluation will be confidential. You do not need to include your name.</a:t>
            </a:r>
          </a:p>
          <a:p>
            <a:pPr marL="365773" indent="-365773">
              <a:lnSpc>
                <a:spcPts val="2601"/>
              </a:lnSpc>
              <a:spcBef>
                <a:spcPts val="1801"/>
              </a:spcBef>
            </a:pPr>
            <a:r>
              <a:rPr lang="en-GB" sz="2400" i="1" spc="-41" dirty="0"/>
              <a:t>You have 10 minutes to complete the assessment.</a:t>
            </a:r>
          </a:p>
          <a:p>
            <a:pPr marL="0" indent="0">
              <a:lnSpc>
                <a:spcPts val="2601"/>
              </a:lnSpc>
              <a:spcBef>
                <a:spcPts val="1801"/>
              </a:spcBef>
              <a:buNone/>
            </a:pPr>
            <a:endParaRPr lang="en-US" sz="2400" spc="-41" dirty="0">
              <a:solidFill>
                <a:srgbClr val="000000"/>
              </a:solidFill>
            </a:endParaRPr>
          </a:p>
          <a:p>
            <a:endParaRPr lang="en-US" dirty="0"/>
          </a:p>
        </p:txBody>
      </p:sp>
    </p:spTree>
    <p:extLst>
      <p:ext uri="{BB962C8B-B14F-4D97-AF65-F5344CB8AC3E}">
        <p14:creationId xmlns:p14="http://schemas.microsoft.com/office/powerpoint/2010/main" val="72289468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A89E-21B6-45E2-BC65-685650ED8E69}"/>
              </a:ext>
            </a:extLst>
          </p:cNvPr>
          <p:cNvSpPr>
            <a:spLocks noGrp="1"/>
          </p:cNvSpPr>
          <p:nvPr>
            <p:ph type="title"/>
          </p:nvPr>
        </p:nvSpPr>
        <p:spPr/>
        <p:txBody>
          <a:bodyPr>
            <a:normAutofit fontScale="90000"/>
          </a:bodyPr>
          <a:lstStyle/>
          <a:p>
            <a:r>
              <a:rPr lang="en-US" sz="3600" dirty="0"/>
              <a:t>Sample Training Evaluation Form</a:t>
            </a:r>
            <a:br>
              <a:rPr lang="en-US" sz="3600" dirty="0"/>
            </a:br>
            <a:r>
              <a:rPr lang="en-US" sz="3600" dirty="0"/>
              <a:t>(</a:t>
            </a:r>
            <a:r>
              <a:rPr lang="en-US" sz="3600" i="1" dirty="0"/>
              <a:t>copy and paste into another document to format and print)</a:t>
            </a:r>
            <a:endParaRPr lang="en-US" sz="3600" dirty="0"/>
          </a:p>
        </p:txBody>
      </p:sp>
      <p:graphicFrame>
        <p:nvGraphicFramePr>
          <p:cNvPr id="11" name="Content Placeholder 10">
            <a:extLst>
              <a:ext uri="{FF2B5EF4-FFF2-40B4-BE49-F238E27FC236}">
                <a16:creationId xmlns:a16="http://schemas.microsoft.com/office/drawing/2014/main" id="{7F006358-3FD1-4C9E-8A6C-903C59D0775C}"/>
              </a:ext>
            </a:extLst>
          </p:cNvPr>
          <p:cNvGraphicFramePr>
            <a:graphicFrameLocks noGrp="1"/>
          </p:cNvGraphicFramePr>
          <p:nvPr>
            <p:ph idx="1"/>
            <p:extLst>
              <p:ext uri="{D42A27DB-BD31-4B8C-83A1-F6EECF244321}">
                <p14:modId xmlns:p14="http://schemas.microsoft.com/office/powerpoint/2010/main" val="641152404"/>
              </p:ext>
            </p:extLst>
          </p:nvPr>
        </p:nvGraphicFramePr>
        <p:xfrm>
          <a:off x="1697721" y="2531670"/>
          <a:ext cx="6624320" cy="3134362"/>
        </p:xfrm>
        <a:graphic>
          <a:graphicData uri="http://schemas.openxmlformats.org/drawingml/2006/table">
            <a:tbl>
              <a:tblPr firstRow="1" firstCol="1" lastRow="1" lastCol="1" bandRow="1" bandCol="1"/>
              <a:tblGrid>
                <a:gridCol w="2738120">
                  <a:extLst>
                    <a:ext uri="{9D8B030D-6E8A-4147-A177-3AD203B41FA5}">
                      <a16:colId xmlns:a16="http://schemas.microsoft.com/office/drawing/2014/main" val="4293535750"/>
                    </a:ext>
                  </a:extLst>
                </a:gridCol>
                <a:gridCol w="777240">
                  <a:extLst>
                    <a:ext uri="{9D8B030D-6E8A-4147-A177-3AD203B41FA5}">
                      <a16:colId xmlns:a16="http://schemas.microsoft.com/office/drawing/2014/main" val="2252315444"/>
                    </a:ext>
                  </a:extLst>
                </a:gridCol>
                <a:gridCol w="777240">
                  <a:extLst>
                    <a:ext uri="{9D8B030D-6E8A-4147-A177-3AD203B41FA5}">
                      <a16:colId xmlns:a16="http://schemas.microsoft.com/office/drawing/2014/main" val="343921257"/>
                    </a:ext>
                  </a:extLst>
                </a:gridCol>
                <a:gridCol w="777240">
                  <a:extLst>
                    <a:ext uri="{9D8B030D-6E8A-4147-A177-3AD203B41FA5}">
                      <a16:colId xmlns:a16="http://schemas.microsoft.com/office/drawing/2014/main" val="221296557"/>
                    </a:ext>
                  </a:extLst>
                </a:gridCol>
                <a:gridCol w="777240">
                  <a:extLst>
                    <a:ext uri="{9D8B030D-6E8A-4147-A177-3AD203B41FA5}">
                      <a16:colId xmlns:a16="http://schemas.microsoft.com/office/drawing/2014/main" val="2200656933"/>
                    </a:ext>
                  </a:extLst>
                </a:gridCol>
                <a:gridCol w="777240">
                  <a:extLst>
                    <a:ext uri="{9D8B030D-6E8A-4147-A177-3AD203B41FA5}">
                      <a16:colId xmlns:a16="http://schemas.microsoft.com/office/drawing/2014/main" val="3194987252"/>
                    </a:ext>
                  </a:extLst>
                </a:gridCol>
              </a:tblGrid>
              <a:tr h="613410">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Strongly Disagree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Disagree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Neither Agree </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Nor Disagree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Strongly 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47208370"/>
                  </a:ext>
                </a:extLst>
              </a:tr>
              <a:tr h="213360">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1. The training objectives were clear.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811697"/>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2. This training met my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535057"/>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3. The technical level of this training was appropriate.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825246"/>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4. The pace of this training was appropriate.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933444"/>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5. The trainers were engaging (i.e., interesting).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877240"/>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6. The information I learned in this training will be useful to my work.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723192"/>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7. I am confident that after this training, my facility will be able to implement oral PrEP for all eligible candidates.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084034"/>
                  </a:ext>
                </a:extLst>
              </a:tr>
            </a:tbl>
          </a:graphicData>
        </a:graphic>
      </p:graphicFrame>
      <p:sp>
        <p:nvSpPr>
          <p:cNvPr id="17" name="TextBox 16">
            <a:extLst>
              <a:ext uri="{FF2B5EF4-FFF2-40B4-BE49-F238E27FC236}">
                <a16:creationId xmlns:a16="http://schemas.microsoft.com/office/drawing/2014/main" id="{09230714-9A68-436C-B615-A5967370A44E}"/>
              </a:ext>
            </a:extLst>
          </p:cNvPr>
          <p:cNvSpPr txBox="1"/>
          <p:nvPr/>
        </p:nvSpPr>
        <p:spPr>
          <a:xfrm>
            <a:off x="1697721" y="1767829"/>
            <a:ext cx="988468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ヒラギノ角ゴ Pro W3" charset="-128"/>
                <a:cs typeface="Calibri" panose="020F0502020204030204" pitchFamily="34" charset="0"/>
              </a:rPr>
              <a:t>TRAINING EVALUATION FORM</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Calibri" panose="020F0502020204030204" pitchFamily="34" charset="0"/>
                <a:ea typeface="Garamond" panose="02020404030301010803" pitchFamily="18" charset="0"/>
                <a:cs typeface="Calibri" panose="020F0502020204030204" pitchFamily="34" charset="0"/>
              </a:rPr>
              <a:t>Instructions: Please rate the following statements on a scale from 1 to 5</a:t>
            </a:r>
            <a:endParaRPr lang="en-US" dirty="0"/>
          </a:p>
        </p:txBody>
      </p:sp>
    </p:spTree>
    <p:extLst>
      <p:ext uri="{BB962C8B-B14F-4D97-AF65-F5344CB8AC3E}">
        <p14:creationId xmlns:p14="http://schemas.microsoft.com/office/powerpoint/2010/main" val="90948662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A89E-21B6-45E2-BC65-685650ED8E69}"/>
              </a:ext>
            </a:extLst>
          </p:cNvPr>
          <p:cNvSpPr>
            <a:spLocks noGrp="1"/>
          </p:cNvSpPr>
          <p:nvPr>
            <p:ph type="title"/>
          </p:nvPr>
        </p:nvSpPr>
        <p:spPr/>
        <p:txBody>
          <a:bodyPr>
            <a:normAutofit/>
          </a:bodyPr>
          <a:lstStyle/>
          <a:p>
            <a:r>
              <a:rPr lang="en-US" sz="3200" dirty="0"/>
              <a:t>Sample Training Evaluation Form</a:t>
            </a:r>
            <a:br>
              <a:rPr lang="en-US" sz="3200" dirty="0"/>
            </a:br>
            <a:r>
              <a:rPr lang="en-US" sz="3200" dirty="0"/>
              <a:t>(</a:t>
            </a:r>
            <a:r>
              <a:rPr lang="en-US" sz="3200" i="1" dirty="0"/>
              <a:t>copy and paste into another document to format and print)</a:t>
            </a:r>
            <a:endParaRPr lang="en-US" sz="3200" dirty="0"/>
          </a:p>
        </p:txBody>
      </p:sp>
      <p:graphicFrame>
        <p:nvGraphicFramePr>
          <p:cNvPr id="12" name="Table 11">
            <a:extLst>
              <a:ext uri="{FF2B5EF4-FFF2-40B4-BE49-F238E27FC236}">
                <a16:creationId xmlns:a16="http://schemas.microsoft.com/office/drawing/2014/main" id="{8F2EFBE6-E057-448A-A7E3-CFBD0CC018D0}"/>
              </a:ext>
            </a:extLst>
          </p:cNvPr>
          <p:cNvGraphicFramePr>
            <a:graphicFrameLocks noGrp="1"/>
          </p:cNvGraphicFramePr>
          <p:nvPr>
            <p:extLst>
              <p:ext uri="{D42A27DB-BD31-4B8C-83A1-F6EECF244321}">
                <p14:modId xmlns:p14="http://schemas.microsoft.com/office/powerpoint/2010/main" val="300705942"/>
              </p:ext>
            </p:extLst>
          </p:nvPr>
        </p:nvGraphicFramePr>
        <p:xfrm>
          <a:off x="1315265" y="2599213"/>
          <a:ext cx="4413250" cy="3136902"/>
        </p:xfrm>
        <a:graphic>
          <a:graphicData uri="http://schemas.openxmlformats.org/drawingml/2006/table">
            <a:tbl>
              <a:tblPr firstRow="1" firstCol="1" lastRow="1" lastCol="1" bandRow="1" bandCol="1"/>
              <a:tblGrid>
                <a:gridCol w="1709965">
                  <a:extLst>
                    <a:ext uri="{9D8B030D-6E8A-4147-A177-3AD203B41FA5}">
                      <a16:colId xmlns:a16="http://schemas.microsoft.com/office/drawing/2014/main" val="3190765383"/>
                    </a:ext>
                  </a:extLst>
                </a:gridCol>
                <a:gridCol w="540657">
                  <a:extLst>
                    <a:ext uri="{9D8B030D-6E8A-4147-A177-3AD203B41FA5}">
                      <a16:colId xmlns:a16="http://schemas.microsoft.com/office/drawing/2014/main" val="3129651456"/>
                    </a:ext>
                  </a:extLst>
                </a:gridCol>
                <a:gridCol w="540657">
                  <a:extLst>
                    <a:ext uri="{9D8B030D-6E8A-4147-A177-3AD203B41FA5}">
                      <a16:colId xmlns:a16="http://schemas.microsoft.com/office/drawing/2014/main" val="2588924703"/>
                    </a:ext>
                  </a:extLst>
                </a:gridCol>
                <a:gridCol w="540657">
                  <a:extLst>
                    <a:ext uri="{9D8B030D-6E8A-4147-A177-3AD203B41FA5}">
                      <a16:colId xmlns:a16="http://schemas.microsoft.com/office/drawing/2014/main" val="1785260904"/>
                    </a:ext>
                  </a:extLst>
                </a:gridCol>
                <a:gridCol w="540657">
                  <a:extLst>
                    <a:ext uri="{9D8B030D-6E8A-4147-A177-3AD203B41FA5}">
                      <a16:colId xmlns:a16="http://schemas.microsoft.com/office/drawing/2014/main" val="1622257471"/>
                    </a:ext>
                  </a:extLst>
                </a:gridCol>
                <a:gridCol w="540657">
                  <a:extLst>
                    <a:ext uri="{9D8B030D-6E8A-4147-A177-3AD203B41FA5}">
                      <a16:colId xmlns:a16="http://schemas.microsoft.com/office/drawing/2014/main" val="601595059"/>
                    </a:ext>
                  </a:extLst>
                </a:gridCol>
              </a:tblGrid>
              <a:tr h="373380">
                <a:tc>
                  <a:txBody>
                    <a:bodyPr/>
                    <a:lstStyle/>
                    <a:p>
                      <a:pPr marL="0" marR="0" algn="just">
                        <a:lnSpc>
                          <a:spcPct val="107000"/>
                        </a:lnSpc>
                        <a:spcBef>
                          <a:spcPts val="0"/>
                        </a:spcBef>
                        <a:spcAft>
                          <a:spcPts val="0"/>
                        </a:spcAft>
                      </a:pPr>
                      <a:r>
                        <a:rPr lang="en-US" sz="1100" dirty="0">
                          <a:solidFill>
                            <a:srgbClr val="D9D9D9"/>
                          </a:solidFill>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Not Helpful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dirty="0">
                          <a:solidFill>
                            <a:srgbClr val="D9D9D9"/>
                          </a:solidFill>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dirty="0">
                          <a:solidFill>
                            <a:srgbClr val="D9D9D9"/>
                          </a:solidFill>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dirty="0">
                          <a:solidFill>
                            <a:srgbClr val="D9D9D9"/>
                          </a:solidFill>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Very Helpful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00392803"/>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Module 1: Oral PrEP Basics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427821"/>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Module 2: Oral PrEP Screening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575939"/>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Module 3: Oral PrEP Initial and Follow-Up Visits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69979"/>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Module 4: Monitoring and Managing Oral PrEP Use: Creatinine, Seroconversion, and Stigma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521020"/>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Module 5: Event-Driven PrEP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735716"/>
                  </a:ext>
                </a:extLst>
              </a:tr>
              <a:tr h="314325">
                <a:tc>
                  <a:txBody>
                    <a:bodyPr/>
                    <a:lstStyle/>
                    <a:p>
                      <a:pPr marL="0" marR="0">
                        <a:lnSpc>
                          <a:spcPct val="107000"/>
                        </a:lnSpc>
                        <a:spcBef>
                          <a:spcPts val="0"/>
                        </a:spcBef>
                        <a:spcAft>
                          <a:spcPts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Module 6: Oral PrEP Monitoring and Evaluation Tools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Garamond" panose="02020404030301010803" pitchFamily="18"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48617"/>
                  </a:ext>
                </a:extLst>
              </a:tr>
            </a:tbl>
          </a:graphicData>
        </a:graphic>
      </p:graphicFrame>
      <p:sp>
        <p:nvSpPr>
          <p:cNvPr id="15" name="TextBox 14">
            <a:extLst>
              <a:ext uri="{FF2B5EF4-FFF2-40B4-BE49-F238E27FC236}">
                <a16:creationId xmlns:a16="http://schemas.microsoft.com/office/drawing/2014/main" id="{F710A71E-2720-4DC1-B6C2-E6ED257B691B}"/>
              </a:ext>
            </a:extLst>
          </p:cNvPr>
          <p:cNvSpPr txBox="1"/>
          <p:nvPr/>
        </p:nvSpPr>
        <p:spPr>
          <a:xfrm>
            <a:off x="1200154" y="1815774"/>
            <a:ext cx="1038224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Calibri" panose="020F0502020204030204" pitchFamily="34" charset="0"/>
                <a:ea typeface="Garamond" panose="02020404030301010803" pitchFamily="18" charset="0"/>
                <a:cs typeface="Calibri" panose="020F0502020204030204" pitchFamily="34" charset="0"/>
              </a:rPr>
              <a:t>Instructions: How helpful were each of the training modules to you and your work? If you have specific comments, please write them on the next page. </a:t>
            </a:r>
            <a:endParaRPr kumimoji="0" lang="en-US" altLang="en-US" sz="11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127E5E39-D134-4349-9D74-FCC9F3FCF274}"/>
              </a:ext>
            </a:extLst>
          </p:cNvPr>
          <p:cNvSpPr txBox="1"/>
          <p:nvPr/>
        </p:nvSpPr>
        <p:spPr>
          <a:xfrm>
            <a:off x="6096000" y="2764764"/>
            <a:ext cx="5397795"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1" u="none" strike="noStrike" cap="none" normalizeH="0" baseline="0" dirty="0">
                <a:ln>
                  <a:noFill/>
                </a:ln>
                <a:solidFill>
                  <a:srgbClr val="000000"/>
                </a:solidFill>
                <a:effectLst/>
                <a:latin typeface="Calibri" panose="020F0502020204030204" pitchFamily="34" charset="0"/>
                <a:ea typeface="Garamond" panose="02020404030301010803" pitchFamily="18" charset="0"/>
                <a:cs typeface="Calibri" panose="020F0502020204030204" pitchFamily="34" charset="0"/>
              </a:rPr>
              <a:t>Open </a:t>
            </a:r>
            <a:r>
              <a:rPr lang="en-US" altLang="en-US" i="1" dirty="0">
                <a:solidFill>
                  <a:srgbClr val="000000"/>
                </a:solidFill>
                <a:latin typeface="Calibri" panose="020F0502020204030204" pitchFamily="34" charset="0"/>
                <a:ea typeface="Garamond" panose="02020404030301010803" pitchFamily="18" charset="0"/>
                <a:cs typeface="Calibri" panose="020F0502020204030204" pitchFamily="34" charset="0"/>
              </a:rPr>
              <a:t>Answer Questions: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solidFill>
                <a:srgbClr val="000000"/>
              </a:solidFill>
              <a:effectLst/>
              <a:latin typeface="Calibri" panose="020F0502020204030204" pitchFamily="34" charset="0"/>
              <a:ea typeface="Garamond" panose="02020404030301010803"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000000"/>
                </a:solidFill>
                <a:effectLst/>
                <a:latin typeface="Calibri" panose="020F0502020204030204" pitchFamily="34" charset="0"/>
                <a:ea typeface="Garamond" panose="02020404030301010803" pitchFamily="18" charset="0"/>
                <a:cs typeface="Calibri" panose="020F0502020204030204" pitchFamily="34" charset="0"/>
              </a:rPr>
              <a:t>What was the best part of this training?</a:t>
            </a:r>
            <a:endParaRPr kumimoji="0" lang="en-US" altLang="en-US" sz="11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000000"/>
                </a:solidFill>
                <a:effectLst/>
                <a:latin typeface="Calibri" panose="020F0502020204030204" pitchFamily="34" charset="0"/>
                <a:ea typeface="Garamond" panose="02020404030301010803" pitchFamily="18" charset="0"/>
                <a:cs typeface="Calibri" panose="020F0502020204030204" pitchFamily="34" charset="0"/>
              </a:rPr>
              <a:t>How could we improve this training?</a:t>
            </a:r>
            <a:endParaRPr kumimoji="0" lang="en-US" altLang="en-US" sz="11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000000"/>
                </a:solidFill>
                <a:effectLst/>
                <a:latin typeface="Calibri" panose="020F0502020204030204" pitchFamily="34" charset="0"/>
                <a:ea typeface="Garamond" panose="02020404030301010803" pitchFamily="18" charset="0"/>
                <a:cs typeface="Calibri" panose="020F0502020204030204" pitchFamily="34" charset="0"/>
              </a:rPr>
              <a:t>Other comments:</a:t>
            </a:r>
            <a:r>
              <a:rPr kumimoji="0" lang="en-US" altLang="en-US" sz="1100" i="0" u="none" strike="noStrike" cap="none" normalizeH="0" baseline="0" dirty="0">
                <a:ln>
                  <a:noFill/>
                </a:ln>
                <a:solidFill>
                  <a:schemeClr val="tx1"/>
                </a:solidFill>
                <a:effectLst/>
              </a:rPr>
              <a:t> </a:t>
            </a:r>
            <a:endParaRPr kumimoji="0" lang="en-US" altLang="en-US" sz="32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15391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6CDA-2C27-4473-AEA4-271F7BDF4F65}"/>
              </a:ext>
            </a:extLst>
          </p:cNvPr>
          <p:cNvSpPr>
            <a:spLocks noGrp="1"/>
          </p:cNvSpPr>
          <p:nvPr>
            <p:ph type="title"/>
          </p:nvPr>
        </p:nvSpPr>
        <p:spPr/>
        <p:txBody>
          <a:bodyPr/>
          <a:lstStyle/>
          <a:p>
            <a:r>
              <a:rPr lang="en-US" sz="3600" dirty="0"/>
              <a:t>Note on Resources</a:t>
            </a:r>
          </a:p>
        </p:txBody>
      </p:sp>
      <p:sp>
        <p:nvSpPr>
          <p:cNvPr id="3" name="Content Placeholder 2">
            <a:extLst>
              <a:ext uri="{FF2B5EF4-FFF2-40B4-BE49-F238E27FC236}">
                <a16:creationId xmlns:a16="http://schemas.microsoft.com/office/drawing/2014/main" id="{0B64FFA1-397C-4CF6-8B20-28F899760685}"/>
              </a:ext>
            </a:extLst>
          </p:cNvPr>
          <p:cNvSpPr>
            <a:spLocks noGrp="1"/>
          </p:cNvSpPr>
          <p:nvPr>
            <p:ph sz="quarter" idx="10"/>
          </p:nvPr>
        </p:nvSpPr>
        <p:spPr/>
        <p:txBody>
          <a:bodyPr/>
          <a:lstStyle/>
          <a:p>
            <a:r>
              <a:rPr lang="en-US" dirty="0"/>
              <a:t>The content in this training is based on WHO recommendations and anticipated guidance as of 15 March 2022</a:t>
            </a:r>
          </a:p>
          <a:p>
            <a:r>
              <a:rPr lang="en-US" dirty="0"/>
              <a:t>Due to the evolving nature of evidence for and recommendations on oral PrEP implementation, many if not all the resources mentioned on the following slides do not reflect the latest guidance as of 15 March 2022</a:t>
            </a:r>
          </a:p>
        </p:txBody>
      </p:sp>
    </p:spTree>
    <p:extLst>
      <p:ext uri="{BB962C8B-B14F-4D97-AF65-F5344CB8AC3E}">
        <p14:creationId xmlns:p14="http://schemas.microsoft.com/office/powerpoint/2010/main" val="371132109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2D4FE-8927-4BA5-8285-1D0571151902}"/>
              </a:ext>
            </a:extLst>
          </p:cNvPr>
          <p:cNvSpPr>
            <a:spLocks noGrp="1"/>
          </p:cNvSpPr>
          <p:nvPr>
            <p:ph type="title"/>
          </p:nvPr>
        </p:nvSpPr>
        <p:spPr>
          <a:xfrm>
            <a:off x="1148928" y="481266"/>
            <a:ext cx="10433472" cy="695074"/>
          </a:xfrm>
        </p:spPr>
        <p:txBody>
          <a:bodyPr>
            <a:noAutofit/>
          </a:bodyPr>
          <a:lstStyle/>
          <a:p>
            <a:r>
              <a:rPr lang="en-US" sz="3600" dirty="0"/>
              <a:t>WHO/Jhpiego Oral PrEP eLearning Course Includes Daily and ED-PrEP</a:t>
            </a:r>
          </a:p>
        </p:txBody>
      </p:sp>
      <p:pic>
        <p:nvPicPr>
          <p:cNvPr id="5" name="Picture 4">
            <a:extLst>
              <a:ext uri="{FF2B5EF4-FFF2-40B4-BE49-F238E27FC236}">
                <a16:creationId xmlns:a16="http://schemas.microsoft.com/office/drawing/2014/main" id="{116B682C-E0A8-4E7C-ACE5-FBBEAD215EE9}"/>
              </a:ext>
            </a:extLst>
          </p:cNvPr>
          <p:cNvPicPr>
            <a:picLocks noChangeAspect="1"/>
          </p:cNvPicPr>
          <p:nvPr/>
        </p:nvPicPr>
        <p:blipFill rotWithShape="1">
          <a:blip r:embed="rId2"/>
          <a:srcRect l="12301" r="13355"/>
          <a:stretch/>
        </p:blipFill>
        <p:spPr>
          <a:xfrm>
            <a:off x="5342022" y="1587501"/>
            <a:ext cx="6448926" cy="4076741"/>
          </a:xfrm>
          <a:prstGeom prst="rect">
            <a:avLst/>
          </a:prstGeom>
        </p:spPr>
      </p:pic>
      <p:sp>
        <p:nvSpPr>
          <p:cNvPr id="4" name="Content Placeholder 3">
            <a:extLst>
              <a:ext uri="{FF2B5EF4-FFF2-40B4-BE49-F238E27FC236}">
                <a16:creationId xmlns:a16="http://schemas.microsoft.com/office/drawing/2014/main" id="{5D4D31D4-D975-4E24-8E4B-811DB00D0223}"/>
              </a:ext>
            </a:extLst>
          </p:cNvPr>
          <p:cNvSpPr>
            <a:spLocks noGrp="1"/>
          </p:cNvSpPr>
          <p:nvPr>
            <p:ph sz="quarter" idx="10"/>
          </p:nvPr>
        </p:nvSpPr>
        <p:spPr>
          <a:xfrm>
            <a:off x="1148928" y="1587501"/>
            <a:ext cx="3856210" cy="4433959"/>
          </a:xfrm>
        </p:spPr>
        <p:txBody>
          <a:bodyPr>
            <a:normAutofit fontScale="92500" lnSpcReduction="10000"/>
          </a:bodyPr>
          <a:lstStyle/>
          <a:p>
            <a:pPr marL="0" indent="0" defTabSz="914435" fontAlgn="auto">
              <a:lnSpc>
                <a:spcPct val="100000"/>
              </a:lnSpc>
              <a:spcBef>
                <a:spcPts val="0"/>
              </a:spcBef>
              <a:spcAft>
                <a:spcPts val="0"/>
              </a:spcAft>
              <a:buClr>
                <a:srgbClr val="000000"/>
              </a:buClr>
              <a:buNone/>
              <a:defRPr/>
            </a:pPr>
            <a:r>
              <a:rPr lang="en-US" kern="0" dirty="0">
                <a:solidFill>
                  <a:srgbClr val="000000"/>
                </a:solidFill>
                <a:cs typeface="Arial"/>
                <a:sym typeface="Arial"/>
              </a:rPr>
              <a:t>The Oral PrEP eLearning course created through a collaboration between WHO and Jhpiego is a self-paced, free eLearning course available at </a:t>
            </a:r>
            <a:r>
              <a:rPr lang="en-US" kern="0" dirty="0">
                <a:solidFill>
                  <a:srgbClr val="000000"/>
                </a:solidFill>
                <a:cs typeface="Arial"/>
                <a:sym typeface="Arial"/>
                <a:hlinkClick r:id="rId3" action="ppaction://hlinkfile"/>
              </a:rPr>
              <a:t>hivoralprep.org</a:t>
            </a:r>
            <a:r>
              <a:rPr lang="en-US" kern="0" dirty="0">
                <a:solidFill>
                  <a:srgbClr val="000000"/>
                </a:solidFill>
                <a:cs typeface="Arial"/>
                <a:sym typeface="Arial"/>
              </a:rPr>
              <a:t>. </a:t>
            </a:r>
          </a:p>
          <a:p>
            <a:pPr marL="0" indent="0" defTabSz="914435" fontAlgn="auto">
              <a:lnSpc>
                <a:spcPct val="100000"/>
              </a:lnSpc>
              <a:spcBef>
                <a:spcPts val="0"/>
              </a:spcBef>
              <a:spcAft>
                <a:spcPts val="0"/>
              </a:spcAft>
              <a:buClr>
                <a:srgbClr val="000000"/>
              </a:buClr>
              <a:buNone/>
              <a:defRPr/>
            </a:pPr>
            <a:endParaRPr lang="en-US" kern="0" dirty="0">
              <a:solidFill>
                <a:srgbClr val="000000"/>
              </a:solidFill>
              <a:cs typeface="Arial"/>
              <a:sym typeface="Arial"/>
            </a:endParaRPr>
          </a:p>
          <a:p>
            <a:pPr marL="0" indent="0" defTabSz="914435" fontAlgn="auto">
              <a:lnSpc>
                <a:spcPct val="100000"/>
              </a:lnSpc>
              <a:spcBef>
                <a:spcPts val="0"/>
              </a:spcBef>
              <a:spcAft>
                <a:spcPts val="0"/>
              </a:spcAft>
              <a:buClr>
                <a:srgbClr val="000000"/>
              </a:buClr>
              <a:buNone/>
              <a:defRPr/>
            </a:pPr>
            <a:r>
              <a:rPr lang="en-US" kern="0" dirty="0">
                <a:solidFill>
                  <a:srgbClr val="000000"/>
                </a:solidFill>
                <a:cs typeface="Arial"/>
                <a:sym typeface="Arial"/>
              </a:rPr>
              <a:t>The training prepares clinicians to provide both daily oral PrEP and ED-PrEP.</a:t>
            </a:r>
          </a:p>
          <a:p>
            <a:endParaRPr lang="en-US" dirty="0"/>
          </a:p>
        </p:txBody>
      </p:sp>
    </p:spTree>
    <p:extLst>
      <p:ext uri="{BB962C8B-B14F-4D97-AF65-F5344CB8AC3E}">
        <p14:creationId xmlns:p14="http://schemas.microsoft.com/office/powerpoint/2010/main" val="110567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25C-F3BB-4516-B9A9-3290F341E30C}"/>
              </a:ext>
            </a:extLst>
          </p:cNvPr>
          <p:cNvSpPr>
            <a:spLocks noGrp="1"/>
          </p:cNvSpPr>
          <p:nvPr>
            <p:ph type="title"/>
          </p:nvPr>
        </p:nvSpPr>
        <p:spPr/>
        <p:txBody>
          <a:bodyPr/>
          <a:lstStyle/>
          <a:p>
            <a:r>
              <a:rPr lang="en-US" dirty="0"/>
              <a:t>Co-facilitation</a:t>
            </a:r>
          </a:p>
        </p:txBody>
      </p:sp>
      <p:sp>
        <p:nvSpPr>
          <p:cNvPr id="3" name="Content Placeholder 2">
            <a:extLst>
              <a:ext uri="{FF2B5EF4-FFF2-40B4-BE49-F238E27FC236}">
                <a16:creationId xmlns:a16="http://schemas.microsoft.com/office/drawing/2014/main" id="{D155A11C-9D3D-4A7E-A165-058B1EDE8409}"/>
              </a:ext>
            </a:extLst>
          </p:cNvPr>
          <p:cNvSpPr>
            <a:spLocks noGrp="1"/>
          </p:cNvSpPr>
          <p:nvPr>
            <p:ph idx="1"/>
          </p:nvPr>
        </p:nvSpPr>
        <p:spPr/>
        <p:txBody>
          <a:bodyPr/>
          <a:lstStyle/>
          <a:p>
            <a:r>
              <a:rPr lang="en-US" dirty="0"/>
              <a:t>It is recommended that those training using these materials choose a co-facilitator or even a few</a:t>
            </a:r>
          </a:p>
          <a:p>
            <a:r>
              <a:rPr lang="en-US" dirty="0"/>
              <a:t>Ideally the facilitation pair or team will bring different experiences and perspectives to the training</a:t>
            </a:r>
          </a:p>
          <a:p>
            <a:r>
              <a:rPr lang="en-US" dirty="0"/>
              <a:t>It is recommended that one facilitator be a trained healthcare provider (doctor, nurse, etc.) and another be a representative of a key population who may have PrEP use experience themselves</a:t>
            </a:r>
          </a:p>
        </p:txBody>
      </p:sp>
    </p:spTree>
    <p:extLst>
      <p:ext uri="{BB962C8B-B14F-4D97-AF65-F5344CB8AC3E}">
        <p14:creationId xmlns:p14="http://schemas.microsoft.com/office/powerpoint/2010/main" val="94319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Virtual Pre-Training Assessment</a:t>
            </a:r>
          </a:p>
        </p:txBody>
      </p:sp>
      <p:sp>
        <p:nvSpPr>
          <p:cNvPr id="3" name="Content Placeholder 2"/>
          <p:cNvSpPr>
            <a:spLocks noGrp="1"/>
          </p:cNvSpPr>
          <p:nvPr>
            <p:ph idx="1"/>
          </p:nvPr>
        </p:nvSpPr>
        <p:spPr/>
        <p:txBody>
          <a:bodyPr>
            <a:normAutofit/>
          </a:bodyPr>
          <a:lstStyle/>
          <a:p>
            <a:pPr marL="365773" indent="-365773" defTabSz="228609">
              <a:lnSpc>
                <a:spcPts val="2601"/>
              </a:lnSpc>
              <a:spcBef>
                <a:spcPts val="1801"/>
              </a:spcBef>
            </a:pPr>
            <a:r>
              <a:rPr lang="en-GB" sz="2400" spc="-50" dirty="0">
                <a:cs typeface="ＭＳ Ｐゴシック"/>
              </a:rPr>
              <a:t>The purpose of this assessment is to find out what you know about implementing oral PrEP. Your answers will help adjust this training to your needs and compare your growth from now to the post-training assessment.</a:t>
            </a:r>
          </a:p>
          <a:p>
            <a:pPr marL="365773" indent="-365773" defTabSz="228609">
              <a:lnSpc>
                <a:spcPts val="2601"/>
              </a:lnSpc>
              <a:spcBef>
                <a:spcPts val="1801"/>
              </a:spcBef>
            </a:pPr>
            <a:r>
              <a:rPr lang="en-US" sz="2400" spc="-50" dirty="0"/>
              <a:t>Do not worry if you do not know some or all of the answers. Try your best!</a:t>
            </a:r>
          </a:p>
          <a:p>
            <a:pPr marL="365773" indent="-365773" defTabSz="228609">
              <a:lnSpc>
                <a:spcPts val="2601"/>
              </a:lnSpc>
              <a:spcBef>
                <a:spcPts val="1801"/>
              </a:spcBef>
            </a:pPr>
            <a:r>
              <a:rPr lang="en-US" sz="2400" i="1" spc="-50" dirty="0"/>
              <a:t>You will have approximately 20 minutes to complete the assessment. </a:t>
            </a:r>
          </a:p>
          <a:p>
            <a:endParaRPr lang="en-US" dirty="0">
              <a:solidFill>
                <a:schemeClr val="tx1"/>
              </a:solidFill>
            </a:endParaRPr>
          </a:p>
          <a:p>
            <a:endParaRPr lang="en-US" dirty="0"/>
          </a:p>
        </p:txBody>
      </p:sp>
    </p:spTree>
    <p:extLst>
      <p:ext uri="{BB962C8B-B14F-4D97-AF65-F5344CB8AC3E}">
        <p14:creationId xmlns:p14="http://schemas.microsoft.com/office/powerpoint/2010/main" val="267439102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4000" dirty="0"/>
              <a:t>Resources for Providers</a:t>
            </a:r>
          </a:p>
        </p:txBody>
      </p:sp>
      <p:sp>
        <p:nvSpPr>
          <p:cNvPr id="3" name="Content Placeholder 2"/>
          <p:cNvSpPr>
            <a:spLocks noGrp="1"/>
          </p:cNvSpPr>
          <p:nvPr>
            <p:ph sz="quarter" idx="10"/>
          </p:nvPr>
        </p:nvSpPr>
        <p:spPr/>
        <p:txBody>
          <a:bodyPr>
            <a:normAutofit lnSpcReduction="10000"/>
          </a:bodyPr>
          <a:lstStyle/>
          <a:p>
            <a:pPr marL="182888" indent="-182888">
              <a:lnSpc>
                <a:spcPct val="100000"/>
              </a:lnSpc>
              <a:spcBef>
                <a:spcPts val="0"/>
              </a:spcBef>
              <a:spcAft>
                <a:spcPts val="0"/>
              </a:spcAft>
              <a:tabLst>
                <a:tab pos="182888" algn="l"/>
              </a:tabLst>
            </a:pPr>
            <a:r>
              <a:rPr lang="en-US" sz="1500" spc="-69" dirty="0"/>
              <a:t>World Health Organization. </a:t>
            </a:r>
            <a:r>
              <a:rPr lang="en-US" sz="1500" i="1" spc="-69" dirty="0"/>
              <a:t>Consolidated Guidelines on HIV Prevention, Testing, Treatment, Service Delivery and Monitoring: Recommendations for a Public Health Approach. </a:t>
            </a:r>
            <a:r>
              <a:rPr lang="en-US" sz="1500" spc="-69" dirty="0"/>
              <a:t>Geneva: WHO; 2021. </a:t>
            </a:r>
            <a:r>
              <a:rPr lang="en-US" sz="1500" dirty="0">
                <a:hlinkClick r:id="rId3"/>
              </a:rPr>
              <a:t>Consolidated guidelines on HIV prevention, testing, treatment, service delivery and monitoring: recommendations for a public health approach (who.int)</a:t>
            </a:r>
            <a:endParaRPr lang="en-US" sz="1500" spc="-69" dirty="0"/>
          </a:p>
          <a:p>
            <a:pPr marL="182888" indent="-182888">
              <a:lnSpc>
                <a:spcPct val="100000"/>
              </a:lnSpc>
              <a:spcBef>
                <a:spcPts val="0"/>
              </a:spcBef>
              <a:spcAft>
                <a:spcPts val="0"/>
              </a:spcAft>
              <a:tabLst>
                <a:tab pos="182888" algn="l"/>
              </a:tabLst>
            </a:pPr>
            <a:r>
              <a:rPr lang="en-US" sz="1500" spc="-69" dirty="0"/>
              <a:t>World Health Organization. </a:t>
            </a:r>
            <a:r>
              <a:rPr lang="en-US" sz="1500" i="1" spc="-69" dirty="0"/>
              <a:t>Consolidated Guidelines on the Use of Antiretroviral Drugs for Treating and Preventing HIV Infection: Recommendations for a Public Health Approach. </a:t>
            </a:r>
            <a:r>
              <a:rPr lang="en-US" sz="1500" spc="-69" dirty="0"/>
              <a:t>2nd edition. Geneva: WHO; 2016. http://www.who.int/hiv/pub/arv/arv-2016/en/. Accessed January 11, 2019.</a:t>
            </a:r>
          </a:p>
          <a:p>
            <a:pPr marL="182888" indent="-182888">
              <a:lnSpc>
                <a:spcPct val="100000"/>
              </a:lnSpc>
              <a:spcBef>
                <a:spcPts val="0"/>
              </a:spcBef>
              <a:spcAft>
                <a:spcPts val="0"/>
              </a:spcAft>
              <a:tabLst>
                <a:tab pos="182888" algn="l"/>
              </a:tabLst>
            </a:pPr>
            <a:r>
              <a:rPr lang="en-US" sz="1500" spc="-69" dirty="0">
                <a:ea typeface="Times New Roman" panose="02020603050405020304" pitchFamily="18" charset="0"/>
                <a:cs typeface="Times New Roman" panose="02020603050405020304" pitchFamily="18" charset="0"/>
              </a:rPr>
              <a:t>World Health Organization. </a:t>
            </a:r>
            <a:r>
              <a:rPr lang="en-US" sz="1500" i="1" spc="-69" dirty="0">
                <a:ea typeface="Times New Roman" panose="02020603050405020304" pitchFamily="18" charset="0"/>
                <a:cs typeface="Times New Roman" panose="02020603050405020304" pitchFamily="18" charset="0"/>
              </a:rPr>
              <a:t>PrEP.</a:t>
            </a:r>
            <a:r>
              <a:rPr lang="en-US" sz="1500" spc="-69" dirty="0">
                <a:ea typeface="Times New Roman" panose="02020603050405020304" pitchFamily="18" charset="0"/>
                <a:cs typeface="Times New Roman" panose="02020603050405020304" pitchFamily="18" charset="0"/>
              </a:rPr>
              <a:t> Geneva: WHO; 2018. http://www.who.int/hiv/topics/prep/en/://www.who.int/hiv/topics/prep/en/. Accessed January 11, 2019.</a:t>
            </a:r>
          </a:p>
          <a:p>
            <a:pPr marL="182888" indent="-182888">
              <a:lnSpc>
                <a:spcPct val="100000"/>
              </a:lnSpc>
              <a:spcBef>
                <a:spcPts val="0"/>
              </a:spcBef>
              <a:spcAft>
                <a:spcPts val="0"/>
              </a:spcAft>
              <a:tabLst>
                <a:tab pos="182888" algn="l"/>
              </a:tabLst>
            </a:pPr>
            <a:r>
              <a:rPr lang="en-US" sz="1500" spc="-69" dirty="0"/>
              <a:t>UNAIDS. </a:t>
            </a:r>
            <a:r>
              <a:rPr lang="en-US" sz="1500" i="1" spc="-69" dirty="0"/>
              <a:t>Oral Pre-Exposure Prophylaxis: Putting a New Choice in Context. </a:t>
            </a:r>
            <a:r>
              <a:rPr lang="en-US" sz="1500" spc="-69" dirty="0"/>
              <a:t>Geneva: UNAIDS; 2015. http://www.unaids.org/sites/default/files/media_asset/UNAIDS_JC2764_en.pdf. Accessed January 11, 2019.</a:t>
            </a:r>
          </a:p>
          <a:p>
            <a:pPr marL="182888" indent="-182888">
              <a:lnSpc>
                <a:spcPct val="100000"/>
              </a:lnSpc>
              <a:spcBef>
                <a:spcPts val="0"/>
              </a:spcBef>
              <a:spcAft>
                <a:spcPts val="0"/>
              </a:spcAft>
              <a:tabLst>
                <a:tab pos="182888" algn="l"/>
              </a:tabLst>
            </a:pPr>
            <a:r>
              <a:rPr lang="en-US" sz="1500" spc="-69" dirty="0"/>
              <a:t>PrepWatch. http://www.prepwatch.org/.</a:t>
            </a:r>
          </a:p>
          <a:p>
            <a:pPr marL="182888" indent="-182888">
              <a:lnSpc>
                <a:spcPct val="100000"/>
              </a:lnSpc>
              <a:spcBef>
                <a:spcPts val="0"/>
              </a:spcBef>
              <a:spcAft>
                <a:spcPts val="0"/>
              </a:spcAft>
              <a:tabLst>
                <a:tab pos="182888" algn="l"/>
              </a:tabLst>
            </a:pPr>
            <a:r>
              <a:rPr lang="en-US" sz="1500" spc="-69" dirty="0"/>
              <a:t>Centers for Disease Control and Prevention. </a:t>
            </a:r>
            <a:r>
              <a:rPr lang="en-US" sz="1500" i="1" spc="-69" dirty="0"/>
              <a:t>Pre-Exposure Prophylaxis (PrEP). </a:t>
            </a:r>
            <a:r>
              <a:rPr lang="en-US" sz="1500" spc="-69" dirty="0"/>
              <a:t>http://www.cdc.gov/hiv/risk/prep/. Accessed January 11, 2019.</a:t>
            </a:r>
          </a:p>
          <a:p>
            <a:pPr marL="182888" indent="-182888">
              <a:lnSpc>
                <a:spcPct val="100000"/>
              </a:lnSpc>
              <a:spcBef>
                <a:spcPts val="0"/>
              </a:spcBef>
              <a:spcAft>
                <a:spcPts val="0"/>
              </a:spcAft>
              <a:tabLst>
                <a:tab pos="182888" algn="l"/>
              </a:tabLst>
            </a:pPr>
            <a:r>
              <a:rPr lang="en-US" sz="1500" spc="-69" dirty="0"/>
              <a:t>Fonner VA, Dalglish SL, Kennedy CE, et al. Effectiveness and safety of oral HIV preexposure prophylaxis for all populations. AIDS. 2016; 30(12): 1973-1983. doi: 10.1097/QAD.0000000000001145. </a:t>
            </a:r>
          </a:p>
          <a:p>
            <a:pPr marL="182888" indent="-182888">
              <a:lnSpc>
                <a:spcPct val="100000"/>
              </a:lnSpc>
              <a:spcBef>
                <a:spcPts val="0"/>
              </a:spcBef>
              <a:spcAft>
                <a:spcPts val="0"/>
              </a:spcAft>
              <a:tabLst>
                <a:tab pos="182888" algn="l"/>
              </a:tabLst>
            </a:pPr>
            <a:r>
              <a:rPr lang="en-US" sz="1500" spc="-69" dirty="0"/>
              <a:t>Glidden DV, Amico KR, Liu AY, et al. Symptoms, side effects and adherence in the iPrEx open-label extension. Clin Infect Dis. 2016; 62(9):1172-1177.  https://doi.org/10.1093/cid/ciw022.</a:t>
            </a:r>
          </a:p>
          <a:p>
            <a:pPr marL="182888" indent="-182888">
              <a:lnSpc>
                <a:spcPct val="100000"/>
              </a:lnSpc>
              <a:spcBef>
                <a:spcPts val="0"/>
              </a:spcBef>
              <a:spcAft>
                <a:spcPts val="0"/>
              </a:spcAft>
              <a:tabLst>
                <a:tab pos="182888" algn="l"/>
              </a:tabLst>
            </a:pPr>
            <a:r>
              <a:rPr lang="en-US" sz="1500" spc="-69" dirty="0"/>
              <a:t>The Fenway Institute. PrEP Clinical Study Data Sheet. http://www.projectinform.org/pdf/prepstudydata.pdf. Accessed October 5, 2016. </a:t>
            </a:r>
          </a:p>
          <a:p>
            <a:pPr marL="182888" indent="-182888">
              <a:lnSpc>
                <a:spcPct val="100000"/>
              </a:lnSpc>
              <a:spcBef>
                <a:spcPts val="0"/>
              </a:spcBef>
              <a:spcAft>
                <a:spcPts val="0"/>
              </a:spcAft>
              <a:tabLst>
                <a:tab pos="182888" algn="l"/>
              </a:tabLst>
            </a:pPr>
            <a:r>
              <a:rPr lang="en-US" sz="1500" spc="-69" dirty="0"/>
              <a:t>World Health Organization. Review: Safety of Tenofovir PrEP in Pregnant and Breastfeeding HIV-Negative Women and Their Infants. http://emtct-iatt.org/wp-content/uploads/2016/08/WHO-TDF-pregnancy-Lynne-Mofenson.August-21-2016.pdf. Accessed October 5, 2016. </a:t>
            </a:r>
          </a:p>
          <a:p>
            <a:pPr marL="182888" indent="-182888">
              <a:lnSpc>
                <a:spcPct val="100000"/>
              </a:lnSpc>
              <a:spcBef>
                <a:spcPts val="0"/>
              </a:spcBef>
              <a:spcAft>
                <a:spcPts val="0"/>
              </a:spcAft>
              <a:tabLst>
                <a:tab pos="182888" algn="l"/>
              </a:tabLst>
            </a:pPr>
            <a:r>
              <a:rPr lang="en-US" sz="1500" spc="-69" dirty="0"/>
              <a:t>UNAIDS. M&amp;E Guidelines: M&amp;E of Key Populations at Higher Risk for HIV. Geneva: UNAIDS; 2018. http://www.unaids.org/en/dataanalysis/monitoringandevaluationguidance. </a:t>
            </a:r>
          </a:p>
          <a:p>
            <a:pPr marL="182888" indent="-182888">
              <a:lnSpc>
                <a:spcPct val="100000"/>
              </a:lnSpc>
              <a:spcBef>
                <a:spcPts val="0"/>
              </a:spcBef>
              <a:spcAft>
                <a:spcPts val="0"/>
              </a:spcAft>
              <a:tabLst>
                <a:tab pos="182888" algn="l"/>
              </a:tabLst>
            </a:pPr>
            <a:endParaRPr lang="en-US" sz="1500" spc="-69" dirty="0"/>
          </a:p>
        </p:txBody>
      </p:sp>
    </p:spTree>
    <p:extLst>
      <p:ext uri="{BB962C8B-B14F-4D97-AF65-F5344CB8AC3E}">
        <p14:creationId xmlns:p14="http://schemas.microsoft.com/office/powerpoint/2010/main" val="376977395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t>Resources for Oral PrEP Users</a:t>
            </a:r>
          </a:p>
        </p:txBody>
      </p:sp>
      <p:sp>
        <p:nvSpPr>
          <p:cNvPr id="3" name="Content Placeholder 2"/>
          <p:cNvSpPr>
            <a:spLocks noGrp="1"/>
          </p:cNvSpPr>
          <p:nvPr>
            <p:ph sz="quarter" idx="10"/>
          </p:nvPr>
        </p:nvSpPr>
        <p:spPr/>
        <p:txBody>
          <a:bodyPr/>
          <a:lstStyle/>
          <a:p>
            <a:pPr marL="182888" indent="-182888">
              <a:lnSpc>
                <a:spcPts val="2601"/>
              </a:lnSpc>
              <a:spcBef>
                <a:spcPts val="601"/>
              </a:spcBef>
            </a:pPr>
            <a:r>
              <a:rPr lang="en-US" sz="2100" spc="-41" dirty="0"/>
              <a:t>CDC, Division of HIV/AIDS Prevention, National Center for HIV/AIDS, Viral Hepatitis, STD and TB Prevention. </a:t>
            </a:r>
            <a:r>
              <a:rPr lang="en-US" sz="2100" i="1" spc="-41" dirty="0"/>
              <a:t>Take Charge of Your Health. </a:t>
            </a:r>
            <a:r>
              <a:rPr lang="en-US" sz="2100" u="sng" spc="-91" dirty="0"/>
              <a:t>http://www.cdc.gov/hiv/pdf/risk_PrEP_TalkingtoDr_FINALcleared.pdf.</a:t>
            </a:r>
          </a:p>
          <a:p>
            <a:pPr marL="182888" indent="-182888">
              <a:lnSpc>
                <a:spcPts val="2601"/>
              </a:lnSpc>
            </a:pPr>
            <a:r>
              <a:rPr lang="en-US" sz="2100" spc="-41" dirty="0"/>
              <a:t>Please PrEP Me. </a:t>
            </a:r>
            <a:r>
              <a:rPr lang="en-US" sz="2100" i="1" spc="-41" dirty="0"/>
              <a:t>What Is PrEP? </a:t>
            </a:r>
            <a:r>
              <a:rPr lang="en-US" sz="2100" u="sng" spc="-41" dirty="0"/>
              <a:t>http://www.PleasePrEPMe.org/resources</a:t>
            </a:r>
            <a:r>
              <a:rPr lang="en-US" sz="2100" spc="-41" dirty="0"/>
              <a:t>. Accessed January 11, 2019.</a:t>
            </a:r>
          </a:p>
          <a:p>
            <a:pPr marL="182888" indent="-182888">
              <a:lnSpc>
                <a:spcPts val="2601"/>
              </a:lnSpc>
            </a:pPr>
            <a:r>
              <a:rPr lang="en-US" sz="2100" i="1" spc="-41" dirty="0"/>
              <a:t>PrEP Facts: Rethinking HIV Prevention and Sex. </a:t>
            </a:r>
            <a:r>
              <a:rPr lang="en-US" sz="2100" u="sng" spc="-41" dirty="0"/>
              <a:t>https://www.facebook.com/groups/PrEPFacts/.</a:t>
            </a:r>
          </a:p>
          <a:p>
            <a:pPr marL="182888" indent="-182888">
              <a:lnSpc>
                <a:spcPts val="2601"/>
              </a:lnSpc>
            </a:pPr>
            <a:r>
              <a:rPr lang="en-US" sz="2100" spc="-41" dirty="0"/>
              <a:t>PrEP Project. </a:t>
            </a:r>
            <a:r>
              <a:rPr lang="en-US" sz="2100" i="1" spc="-41" dirty="0"/>
              <a:t>What Is Prep?  </a:t>
            </a:r>
            <a:r>
              <a:rPr lang="en-US" sz="2100" u="sng" spc="-41" dirty="0"/>
              <a:t>http://www.whatisprep.org. </a:t>
            </a:r>
            <a:r>
              <a:rPr lang="en-US" sz="2100" spc="-41" dirty="0"/>
              <a:t>Accessed January 11, 2019.</a:t>
            </a:r>
          </a:p>
          <a:p>
            <a:pPr marL="182888" indent="-182888">
              <a:lnSpc>
                <a:spcPts val="2601"/>
              </a:lnSpc>
            </a:pPr>
            <a:r>
              <a:rPr lang="en-US" sz="2100" spc="-41" dirty="0"/>
              <a:t>Terrence Higgins Trust. </a:t>
            </a:r>
            <a:r>
              <a:rPr lang="en-US" sz="2100" i="1" spc="-41" dirty="0"/>
              <a:t>What Is Prep? </a:t>
            </a:r>
            <a:r>
              <a:rPr lang="en-US" sz="2100" u="sng" spc="-41" dirty="0"/>
              <a:t>http://www.iwantprepnow.co.uk</a:t>
            </a:r>
            <a:r>
              <a:rPr lang="en-US" sz="2100" spc="-41" dirty="0"/>
              <a:t>. Accessed January 11, 2019.</a:t>
            </a:r>
          </a:p>
          <a:p>
            <a:pPr marL="182888" indent="-182888">
              <a:spcBef>
                <a:spcPts val="601"/>
              </a:spcBef>
            </a:pPr>
            <a:endParaRPr lang="en-US" sz="1500" spc="-41" dirty="0"/>
          </a:p>
          <a:p>
            <a:pPr marL="0" indent="0">
              <a:buNone/>
            </a:pPr>
            <a:endParaRPr lang="en-US" dirty="0"/>
          </a:p>
        </p:txBody>
      </p:sp>
    </p:spTree>
    <p:extLst>
      <p:ext uri="{BB962C8B-B14F-4D97-AF65-F5344CB8AC3E}">
        <p14:creationId xmlns:p14="http://schemas.microsoft.com/office/powerpoint/2010/main" val="310111250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CDF93-D800-4CC6-988F-5634AF04405A}"/>
              </a:ext>
            </a:extLst>
          </p:cNvPr>
          <p:cNvSpPr>
            <a:spLocks noGrp="1"/>
          </p:cNvSpPr>
          <p:nvPr>
            <p:ph type="title"/>
          </p:nvPr>
        </p:nvSpPr>
        <p:spPr/>
        <p:txBody>
          <a:bodyPr>
            <a:normAutofit/>
          </a:bodyPr>
          <a:lstStyle/>
          <a:p>
            <a:r>
              <a:rPr lang="en-US" sz="3600" dirty="0"/>
              <a:t>Resources on ED-PrEP</a:t>
            </a:r>
          </a:p>
        </p:txBody>
      </p:sp>
      <p:sp>
        <p:nvSpPr>
          <p:cNvPr id="4" name="Content Placeholder 3">
            <a:extLst>
              <a:ext uri="{FF2B5EF4-FFF2-40B4-BE49-F238E27FC236}">
                <a16:creationId xmlns:a16="http://schemas.microsoft.com/office/drawing/2014/main" id="{3FB4A737-E4E2-47B3-9B39-E64540204DF9}"/>
              </a:ext>
            </a:extLst>
          </p:cNvPr>
          <p:cNvSpPr>
            <a:spLocks noGrp="1"/>
          </p:cNvSpPr>
          <p:nvPr>
            <p:ph sz="quarter" idx="10"/>
          </p:nvPr>
        </p:nvSpPr>
        <p:spPr/>
        <p:txBody>
          <a:bodyPr>
            <a:noAutofit/>
          </a:bodyPr>
          <a:lstStyle/>
          <a:p>
            <a:pPr fontAlgn="auto">
              <a:lnSpc>
                <a:spcPct val="150000"/>
              </a:lnSpc>
              <a:spcBef>
                <a:spcPts val="0"/>
              </a:spcBef>
              <a:spcAft>
                <a:spcPts val="0"/>
              </a:spcAft>
              <a:buClr>
                <a:srgbClr val="000000"/>
              </a:buClr>
              <a:defRPr/>
            </a:pPr>
            <a:r>
              <a:rPr lang="en-US" altLang="en-US" sz="2000" kern="0" dirty="0">
                <a:solidFill>
                  <a:srgbClr val="16181A"/>
                </a:solidFill>
                <a:cs typeface="Arial"/>
                <a:sym typeface="Arial"/>
                <a:hlinkClick r:id="rId2"/>
              </a:rPr>
              <a:t>San Francisco AIDS Foundation  ED-PrEP Page</a:t>
            </a:r>
            <a:endParaRPr lang="en-US" sz="2000" kern="0" dirty="0">
              <a:solidFill>
                <a:srgbClr val="16181A"/>
              </a:solidFill>
              <a:cs typeface="Arial"/>
              <a:sym typeface="Arial"/>
              <a:hlinkClick r:id="rId2"/>
            </a:endParaRPr>
          </a:p>
          <a:p>
            <a:pPr fontAlgn="auto">
              <a:lnSpc>
                <a:spcPct val="150000"/>
              </a:lnSpc>
              <a:spcBef>
                <a:spcPts val="0"/>
              </a:spcBef>
              <a:spcAft>
                <a:spcPts val="0"/>
              </a:spcAft>
              <a:buClr>
                <a:srgbClr val="000000"/>
              </a:buClr>
              <a:defRPr/>
            </a:pPr>
            <a:r>
              <a:rPr lang="en-US" altLang="en-US" sz="2000" kern="0" dirty="0">
                <a:solidFill>
                  <a:srgbClr val="16181A"/>
                </a:solidFill>
                <a:cs typeface="Arial"/>
                <a:sym typeface="Arial"/>
                <a:hlinkClick r:id="rId3"/>
              </a:rPr>
              <a:t>New York City Department of Health</a:t>
            </a:r>
            <a:endParaRPr lang="en-US" sz="2000" kern="0" dirty="0">
              <a:solidFill>
                <a:srgbClr val="16181A"/>
              </a:solidFill>
              <a:cs typeface="Arial"/>
              <a:sym typeface="Arial"/>
              <a:hlinkClick r:id="rId3"/>
            </a:endParaRPr>
          </a:p>
          <a:p>
            <a:pPr fontAlgn="auto">
              <a:lnSpc>
                <a:spcPct val="150000"/>
              </a:lnSpc>
              <a:spcBef>
                <a:spcPts val="0"/>
              </a:spcBef>
              <a:spcAft>
                <a:spcPts val="0"/>
              </a:spcAft>
              <a:buClr>
                <a:srgbClr val="000000"/>
              </a:buClr>
              <a:defRPr/>
            </a:pPr>
            <a:r>
              <a:rPr lang="en-US" altLang="en-US" sz="2000" kern="0" dirty="0">
                <a:solidFill>
                  <a:srgbClr val="16181A"/>
                </a:solidFill>
                <a:cs typeface="Arial"/>
                <a:sym typeface="Arial"/>
                <a:hlinkClick r:id="rId4"/>
              </a:rPr>
              <a:t>California Department of Health</a:t>
            </a:r>
            <a:endParaRPr lang="en-US" sz="2000" kern="0" dirty="0">
              <a:cs typeface="Arial"/>
              <a:sym typeface="Arial"/>
              <a:hlinkClick r:id="rId4"/>
            </a:endParaRPr>
          </a:p>
          <a:p>
            <a:pPr>
              <a:lnSpc>
                <a:spcPct val="150000"/>
              </a:lnSpc>
              <a:spcBef>
                <a:spcPts val="0"/>
              </a:spcBef>
              <a:spcAft>
                <a:spcPts val="0"/>
              </a:spcAft>
            </a:pPr>
            <a:r>
              <a:rPr lang="en-US" sz="2000" kern="0" dirty="0">
                <a:cs typeface="Arial"/>
                <a:sym typeface="Arial"/>
                <a:hlinkClick r:id="rId5">
                  <a:extLst>
                    <a:ext uri="{A12FA001-AC4F-418D-AE19-62706E023703}">
                      <ahyp:hlinkClr xmlns:ahyp="http://schemas.microsoft.com/office/drawing/2018/hyperlinkcolor" val="tx"/>
                    </a:ext>
                  </a:extLst>
                </a:hlinkClick>
              </a:rPr>
              <a:t>Coalition Plus Video in Bambara and French</a:t>
            </a:r>
            <a:endParaRPr lang="en-US" sz="2000" kern="0" dirty="0">
              <a:cs typeface="Arial"/>
              <a:sym typeface="Arial"/>
            </a:endParaRPr>
          </a:p>
          <a:p>
            <a:pPr>
              <a:lnSpc>
                <a:spcPct val="150000"/>
              </a:lnSpc>
              <a:spcBef>
                <a:spcPts val="0"/>
              </a:spcBef>
              <a:spcAft>
                <a:spcPts val="0"/>
              </a:spcAft>
            </a:pPr>
            <a:r>
              <a:rPr lang="en-US" sz="2000" kern="0" dirty="0">
                <a:cs typeface="Arial"/>
                <a:sym typeface="Arial"/>
                <a:hlinkClick r:id="rId6">
                  <a:extLst>
                    <a:ext uri="{A12FA001-AC4F-418D-AE19-62706E023703}">
                      <ahyp:hlinkClr xmlns:ahyp="http://schemas.microsoft.com/office/drawing/2018/hyperlinkcolor" val="tx"/>
                    </a:ext>
                  </a:extLst>
                </a:hlinkClick>
              </a:rPr>
              <a:t>I-Base in the UK</a:t>
            </a:r>
            <a:endParaRPr lang="en-US" sz="2000" kern="0" dirty="0">
              <a:cs typeface="Arial"/>
              <a:sym typeface="Arial"/>
            </a:endParaRPr>
          </a:p>
        </p:txBody>
      </p:sp>
      <p:sp>
        <p:nvSpPr>
          <p:cNvPr id="9" name="Content Placeholder 3">
            <a:extLst>
              <a:ext uri="{FF2B5EF4-FFF2-40B4-BE49-F238E27FC236}">
                <a16:creationId xmlns:a16="http://schemas.microsoft.com/office/drawing/2014/main" id="{D09CDD06-30FD-4740-96DE-47405DCD1960}"/>
              </a:ext>
            </a:extLst>
          </p:cNvPr>
          <p:cNvSpPr txBox="1">
            <a:spLocks/>
          </p:cNvSpPr>
          <p:nvPr/>
        </p:nvSpPr>
        <p:spPr bwMode="auto">
          <a:xfrm>
            <a:off x="6365664" y="1567089"/>
            <a:ext cx="4947072" cy="479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114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114000"/>
              </a:lnSpc>
              <a:spcBef>
                <a:spcPts val="6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114000"/>
              </a:lnSpc>
              <a:spcBef>
                <a:spcPts val="600"/>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114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114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435">
              <a:lnSpc>
                <a:spcPct val="150000"/>
              </a:lnSpc>
              <a:spcBef>
                <a:spcPts val="0"/>
              </a:spcBef>
              <a:spcAft>
                <a:spcPts val="0"/>
              </a:spcAft>
            </a:pPr>
            <a:r>
              <a:rPr lang="en-US" sz="2000" kern="0" dirty="0">
                <a:cs typeface="Arial"/>
                <a:sym typeface="Arial"/>
              </a:rPr>
              <a:t>French NGO AIDES</a:t>
            </a:r>
          </a:p>
          <a:p>
            <a:pPr lvl="1" defTabSz="914435">
              <a:lnSpc>
                <a:spcPct val="150000"/>
              </a:lnSpc>
              <a:spcBef>
                <a:spcPts val="0"/>
              </a:spcBef>
              <a:spcAft>
                <a:spcPts val="0"/>
              </a:spcAft>
            </a:pPr>
            <a:r>
              <a:rPr lang="en-US" sz="2000" kern="0" dirty="0">
                <a:cs typeface="Arial"/>
                <a:sym typeface="Arial"/>
                <a:hlinkClick r:id="rId7">
                  <a:extLst>
                    <a:ext uri="{A12FA001-AC4F-418D-AE19-62706E023703}">
                      <ahyp:hlinkClr xmlns:ahyp="http://schemas.microsoft.com/office/drawing/2018/hyperlinkcolor" val="tx"/>
                    </a:ext>
                  </a:extLst>
                </a:hlinkClick>
              </a:rPr>
              <a:t>PrEP Guide (English Version)</a:t>
            </a:r>
            <a:endParaRPr lang="en-US" sz="2000" kern="0" dirty="0">
              <a:cs typeface="Arial"/>
              <a:sym typeface="Arial"/>
            </a:endParaRPr>
          </a:p>
          <a:p>
            <a:pPr lvl="1" defTabSz="914435">
              <a:lnSpc>
                <a:spcPct val="150000"/>
              </a:lnSpc>
              <a:spcBef>
                <a:spcPts val="0"/>
              </a:spcBef>
              <a:spcAft>
                <a:spcPts val="0"/>
              </a:spcAft>
            </a:pPr>
            <a:r>
              <a:rPr lang="en-US" sz="2000" kern="0" dirty="0">
                <a:cs typeface="Arial"/>
                <a:sym typeface="Arial"/>
                <a:hlinkClick r:id="rId8">
                  <a:extLst>
                    <a:ext uri="{A12FA001-AC4F-418D-AE19-62706E023703}">
                      <ahyp:hlinkClr xmlns:ahyp="http://schemas.microsoft.com/office/drawing/2018/hyperlinkcolor" val="tx"/>
                    </a:ext>
                  </a:extLst>
                </a:hlinkClick>
              </a:rPr>
              <a:t>PrEP Guide (French Version)</a:t>
            </a:r>
            <a:endParaRPr lang="en-US" sz="2000" kern="0" dirty="0">
              <a:cs typeface="Arial"/>
              <a:sym typeface="Arial"/>
            </a:endParaRPr>
          </a:p>
          <a:p>
            <a:pPr lvl="1" defTabSz="914435">
              <a:lnSpc>
                <a:spcPct val="150000"/>
              </a:lnSpc>
              <a:spcBef>
                <a:spcPts val="0"/>
              </a:spcBef>
              <a:spcAft>
                <a:spcPts val="0"/>
              </a:spcAft>
            </a:pPr>
            <a:r>
              <a:rPr lang="en-US" sz="2000" kern="0" dirty="0">
                <a:cs typeface="Arial"/>
                <a:sym typeface="Arial"/>
                <a:hlinkClick r:id="rId9">
                  <a:extLst>
                    <a:ext uri="{A12FA001-AC4F-418D-AE19-62706E023703}">
                      <ahyp:hlinkClr xmlns:ahyp="http://schemas.microsoft.com/office/drawing/2018/hyperlinkcolor" val="tx"/>
                    </a:ext>
                  </a:extLst>
                </a:hlinkClick>
              </a:rPr>
              <a:t>PrEP Pharmacist Guide (in French)</a:t>
            </a:r>
            <a:endParaRPr lang="en-US" sz="2000" kern="0" dirty="0">
              <a:cs typeface="Arial"/>
              <a:sym typeface="Arial"/>
            </a:endParaRPr>
          </a:p>
          <a:p>
            <a:pPr lvl="1" defTabSz="914435">
              <a:lnSpc>
                <a:spcPct val="150000"/>
              </a:lnSpc>
              <a:spcBef>
                <a:spcPts val="0"/>
              </a:spcBef>
              <a:spcAft>
                <a:spcPts val="0"/>
              </a:spcAft>
            </a:pPr>
            <a:r>
              <a:rPr lang="en-US" sz="2000" kern="0" dirty="0">
                <a:cs typeface="Arial"/>
                <a:sym typeface="Arial"/>
                <a:hlinkClick r:id="rId10">
                  <a:extLst>
                    <a:ext uri="{A12FA001-AC4F-418D-AE19-62706E023703}">
                      <ahyp:hlinkClr xmlns:ahyp="http://schemas.microsoft.com/office/drawing/2018/hyperlinkcolor" val="tx"/>
                    </a:ext>
                  </a:extLst>
                </a:hlinkClick>
              </a:rPr>
              <a:t>PrEP User Brochure (English Version)</a:t>
            </a:r>
            <a:endParaRPr lang="en-US" sz="2000" kern="0" dirty="0">
              <a:cs typeface="Arial"/>
              <a:sym typeface="Arial"/>
            </a:endParaRPr>
          </a:p>
          <a:p>
            <a:pPr defTabSz="914435">
              <a:lnSpc>
                <a:spcPct val="150000"/>
              </a:lnSpc>
              <a:spcBef>
                <a:spcPts val="0"/>
              </a:spcBef>
              <a:spcAft>
                <a:spcPts val="0"/>
              </a:spcAft>
            </a:pPr>
            <a:r>
              <a:rPr lang="en-US" sz="2000" kern="0" dirty="0">
                <a:cs typeface="Arial"/>
                <a:sym typeface="Arial"/>
                <a:hlinkClick r:id="rId11">
                  <a:extLst>
                    <a:ext uri="{A12FA001-AC4F-418D-AE19-62706E023703}">
                      <ahyp:hlinkClr xmlns:ahyp="http://schemas.microsoft.com/office/drawing/2018/hyperlinkcolor" val="tx"/>
                    </a:ext>
                  </a:extLst>
                </a:hlinkClick>
              </a:rPr>
              <a:t>Australian NGO Thorne Harbour Health Video</a:t>
            </a:r>
            <a:endParaRPr lang="en-US" sz="2000" kern="0" dirty="0">
              <a:cs typeface="Arial"/>
              <a:sym typeface="Arial"/>
            </a:endParaRPr>
          </a:p>
          <a:p>
            <a:pPr defTabSz="914435">
              <a:lnSpc>
                <a:spcPct val="150000"/>
              </a:lnSpc>
              <a:spcBef>
                <a:spcPts val="0"/>
              </a:spcBef>
              <a:spcAft>
                <a:spcPts val="0"/>
              </a:spcAft>
            </a:pPr>
            <a:r>
              <a:rPr lang="en-US" sz="2000" kern="0" dirty="0">
                <a:cs typeface="Arial"/>
                <a:sym typeface="Arial"/>
                <a:hlinkClick r:id="rId12">
                  <a:extLst>
                    <a:ext uri="{A12FA001-AC4F-418D-AE19-62706E023703}">
                      <ahyp:hlinkClr xmlns:ahyp="http://schemas.microsoft.com/office/drawing/2018/hyperlinkcolor" val="tx"/>
                    </a:ext>
                  </a:extLst>
                </a:hlinkClick>
              </a:rPr>
              <a:t>Australian NGO PrEP Access Now</a:t>
            </a:r>
            <a:endParaRPr lang="en-US" sz="2000" kern="0" dirty="0">
              <a:cs typeface="Arial"/>
              <a:sym typeface="Arial"/>
            </a:endParaRPr>
          </a:p>
          <a:p>
            <a:pPr defTabSz="914435">
              <a:lnSpc>
                <a:spcPct val="150000"/>
              </a:lnSpc>
              <a:spcBef>
                <a:spcPts val="0"/>
              </a:spcBef>
              <a:spcAft>
                <a:spcPts val="0"/>
              </a:spcAft>
            </a:pPr>
            <a:r>
              <a:rPr lang="en-US" sz="2000" kern="0" dirty="0">
                <a:cs typeface="Arial"/>
                <a:sym typeface="Arial"/>
                <a:hlinkClick r:id="rId13">
                  <a:extLst>
                    <a:ext uri="{A12FA001-AC4F-418D-AE19-62706E023703}">
                      <ahyp:hlinkClr xmlns:ahyp="http://schemas.microsoft.com/office/drawing/2018/hyperlinkcolor" val="tx"/>
                    </a:ext>
                  </a:extLst>
                </a:hlinkClick>
              </a:rPr>
              <a:t>Australian PrEP Guidelines</a:t>
            </a:r>
            <a:endParaRPr lang="en-US" sz="2000" kern="0" dirty="0">
              <a:cs typeface="Arial"/>
              <a:sym typeface="Arial"/>
            </a:endParaRPr>
          </a:p>
          <a:p>
            <a:pPr defTabSz="914435">
              <a:lnSpc>
                <a:spcPct val="150000"/>
              </a:lnSpc>
              <a:spcBef>
                <a:spcPts val="0"/>
              </a:spcBef>
              <a:spcAft>
                <a:spcPts val="0"/>
              </a:spcAft>
            </a:pPr>
            <a:r>
              <a:rPr lang="en-US" sz="2000" kern="0" dirty="0">
                <a:cs typeface="Arial"/>
                <a:sym typeface="Arial"/>
                <a:hlinkClick r:id="rId14">
                  <a:extLst>
                    <a:ext uri="{A12FA001-AC4F-418D-AE19-62706E023703}">
                      <ahyp:hlinkClr xmlns:ahyp="http://schemas.microsoft.com/office/drawing/2018/hyperlinkcolor" val="tx"/>
                    </a:ext>
                  </a:extLst>
                </a:hlinkClick>
              </a:rPr>
              <a:t>Australian Decision Making in PrEP Tool</a:t>
            </a:r>
            <a:endParaRPr lang="en-US" sz="2000" dirty="0"/>
          </a:p>
        </p:txBody>
      </p:sp>
    </p:spTree>
    <p:extLst>
      <p:ext uri="{BB962C8B-B14F-4D97-AF65-F5344CB8AC3E}">
        <p14:creationId xmlns:p14="http://schemas.microsoft.com/office/powerpoint/2010/main" val="209040584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89052-867B-4037-A74C-780A33FFFD6C}"/>
              </a:ext>
            </a:extLst>
          </p:cNvPr>
          <p:cNvSpPr>
            <a:spLocks noGrp="1"/>
          </p:cNvSpPr>
          <p:nvPr>
            <p:ph type="title"/>
          </p:nvPr>
        </p:nvSpPr>
        <p:spPr/>
        <p:txBody>
          <a:bodyPr>
            <a:normAutofit/>
          </a:bodyPr>
          <a:lstStyle/>
          <a:p>
            <a:r>
              <a:rPr lang="en-US" sz="3600" dirty="0"/>
              <a:t>Selected Research on ED-PrEP</a:t>
            </a:r>
          </a:p>
        </p:txBody>
      </p:sp>
      <p:sp>
        <p:nvSpPr>
          <p:cNvPr id="2" name="Content Placeholder 1">
            <a:extLst>
              <a:ext uri="{FF2B5EF4-FFF2-40B4-BE49-F238E27FC236}">
                <a16:creationId xmlns:a16="http://schemas.microsoft.com/office/drawing/2014/main" id="{303F3FC7-044C-4955-BDB6-A0AE4A5F84FF}"/>
              </a:ext>
            </a:extLst>
          </p:cNvPr>
          <p:cNvSpPr>
            <a:spLocks noGrp="1"/>
          </p:cNvSpPr>
          <p:nvPr>
            <p:ph sz="quarter" idx="10"/>
          </p:nvPr>
        </p:nvSpPr>
        <p:spPr/>
        <p:txBody>
          <a:bodyPr>
            <a:normAutofit fontScale="92500" lnSpcReduction="10000"/>
          </a:bodyPr>
          <a:lstStyle/>
          <a:p>
            <a:pPr marL="342913" indent="-342913" defTabSz="914435" fontAlgn="auto">
              <a:lnSpc>
                <a:spcPct val="100000"/>
              </a:lnSpc>
              <a:spcBef>
                <a:spcPts val="0"/>
              </a:spcBef>
              <a:spcAft>
                <a:spcPts val="0"/>
              </a:spcAft>
              <a:buClr>
                <a:srgbClr val="000000"/>
              </a:buClr>
              <a:buSzPct val="100000"/>
              <a:buFont typeface="+mj-lt"/>
              <a:buAutoNum type="arabicPeriod"/>
              <a:defRPr/>
            </a:pPr>
            <a:r>
              <a:rPr lang="en-US" sz="1600" kern="0" dirty="0">
                <a:solidFill>
                  <a:srgbClr val="000000"/>
                </a:solidFill>
                <a:ea typeface="+mn-lt"/>
                <a:cs typeface="Arial"/>
                <a:sym typeface="Arial"/>
              </a:rPr>
              <a:t>Saberi, P., Scott, H.M. On-Demand Oral Pre-exposure Prophylaxis with Tenofovir/Emtricitabine: What Every Clinician Needs to Know. </a:t>
            </a:r>
            <a:r>
              <a:rPr lang="en-US" sz="1600" i="1" kern="0" dirty="0">
                <a:solidFill>
                  <a:srgbClr val="000000"/>
                </a:solidFill>
                <a:ea typeface="+mn-lt"/>
                <a:cs typeface="Arial"/>
                <a:sym typeface="Arial"/>
              </a:rPr>
              <a:t>J GEN INTERN MED </a:t>
            </a:r>
            <a:r>
              <a:rPr lang="en-US" sz="1600" b="1" kern="0" dirty="0">
                <a:solidFill>
                  <a:srgbClr val="000000"/>
                </a:solidFill>
                <a:ea typeface="+mn-lt"/>
                <a:cs typeface="Arial"/>
                <a:sym typeface="Arial"/>
              </a:rPr>
              <a:t>35, </a:t>
            </a:r>
            <a:r>
              <a:rPr lang="en-US" sz="1600" kern="0" dirty="0">
                <a:solidFill>
                  <a:srgbClr val="000000"/>
                </a:solidFill>
                <a:ea typeface="+mn-lt"/>
                <a:cs typeface="Arial"/>
                <a:sym typeface="Arial"/>
              </a:rPr>
              <a:t>1285–1288 (2020). https://doi.org/10.1007/s11606-020-05651-2. </a:t>
            </a:r>
            <a:r>
              <a:rPr lang="en-US" sz="1600" kern="0" dirty="0">
                <a:solidFill>
                  <a:srgbClr val="000000"/>
                </a:solidFill>
                <a:ea typeface="+mn-lt"/>
                <a:cs typeface="Arial"/>
                <a:sym typeface="Arial"/>
                <a:hlinkClick r:id="rId2"/>
              </a:rPr>
              <a:t>https</a:t>
            </a:r>
            <a:r>
              <a:rPr lang="en-US" sz="1600" kern="0" dirty="0">
                <a:solidFill>
                  <a:srgbClr val="000000"/>
                </a:solidFill>
                <a:cs typeface="Arial"/>
                <a:sym typeface="Arial"/>
                <a:hlinkClick r:id="rId2"/>
              </a:rPr>
              <a:t>://pubmed.ncbi.nlm.nih.gov/31965523/</a:t>
            </a:r>
            <a:endParaRPr lang="en-US" sz="1600" kern="0" dirty="0">
              <a:solidFill>
                <a:srgbClr val="000000"/>
              </a:solidFill>
              <a:cs typeface="Arial"/>
              <a:sym typeface="Arial"/>
            </a:endParaRPr>
          </a:p>
          <a:p>
            <a:pPr marL="342913" indent="-342913" defTabSz="914435" fontAlgn="auto">
              <a:lnSpc>
                <a:spcPct val="100000"/>
              </a:lnSpc>
              <a:spcBef>
                <a:spcPts val="0"/>
              </a:spcBef>
              <a:spcAft>
                <a:spcPts val="0"/>
              </a:spcAft>
              <a:buClr>
                <a:srgbClr val="000000"/>
              </a:buClr>
              <a:buSzPct val="100000"/>
              <a:buFont typeface="+mj-lt"/>
              <a:buAutoNum type="arabicPeriod"/>
              <a:defRPr/>
            </a:pPr>
            <a:r>
              <a:rPr lang="en-US" sz="1600" kern="0" dirty="0">
                <a:solidFill>
                  <a:srgbClr val="000000"/>
                </a:solidFill>
                <a:ea typeface="+mn-lt"/>
                <a:cs typeface="Arial"/>
                <a:sym typeface="Arial"/>
              </a:rPr>
              <a:t>Molina JM, Capitant C, Spire B, et al. On-Demand Preexposure Prophylaxis in Men at High Risk for HIV-1 Infection. New Engl J Med. 2015;373(23):2237–2246. </a:t>
            </a:r>
            <a:r>
              <a:rPr lang="en-US" sz="1600" kern="0" dirty="0">
                <a:solidFill>
                  <a:srgbClr val="000000"/>
                </a:solidFill>
                <a:ea typeface="+mn-lt"/>
                <a:cs typeface="Arial"/>
                <a:sym typeface="Arial"/>
                <a:hlinkClick r:id="rId3"/>
              </a:rPr>
              <a:t>https://www.ncbi.nlm.nih.gov/pubmed/26624850</a:t>
            </a:r>
            <a:endParaRPr lang="en-US" sz="1600" kern="0" dirty="0">
              <a:solidFill>
                <a:srgbClr val="000000"/>
              </a:solidFill>
              <a:ea typeface="+mn-lt"/>
              <a:cs typeface="Arial"/>
              <a:sym typeface="Arial"/>
            </a:endParaRPr>
          </a:p>
          <a:p>
            <a:pPr marL="342913" indent="-342913" defTabSz="914435" fontAlgn="auto">
              <a:lnSpc>
                <a:spcPct val="100000"/>
              </a:lnSpc>
              <a:spcBef>
                <a:spcPts val="0"/>
              </a:spcBef>
              <a:spcAft>
                <a:spcPts val="0"/>
              </a:spcAft>
              <a:buClr>
                <a:srgbClr val="000000"/>
              </a:buClr>
              <a:buSzPct val="100000"/>
              <a:buFont typeface="+mj-lt"/>
              <a:buAutoNum type="arabicPeriod"/>
              <a:defRPr/>
            </a:pPr>
            <a:r>
              <a:rPr lang="en-US" sz="1600" kern="0" dirty="0">
                <a:solidFill>
                  <a:srgbClr val="000000"/>
                </a:solidFill>
                <a:ea typeface="+mn-lt"/>
                <a:cs typeface="Arial"/>
                <a:sym typeface="Arial"/>
              </a:rPr>
              <a:t>Molina JM, Charreau I, Spire B, et al. Efficacy, safety, and effect on sexual behaviour of on-demand pre-exposure prophylaxis for HIV in men who have sex with men: an observational cohort study. Lancet HIV. 2017;4(9):E402-E410. </a:t>
            </a:r>
            <a:r>
              <a:rPr lang="en-US" sz="1600" kern="0" dirty="0">
                <a:solidFill>
                  <a:srgbClr val="000000"/>
                </a:solidFill>
                <a:ea typeface="+mn-lt"/>
                <a:cs typeface="Arial"/>
                <a:sym typeface="Arial"/>
                <a:hlinkClick r:id="rId4"/>
              </a:rPr>
              <a:t>https://www.ncbi.nlm.nih.gov/pubmed/28747274</a:t>
            </a:r>
            <a:endParaRPr lang="en-US" sz="1600" kern="0" dirty="0">
              <a:solidFill>
                <a:srgbClr val="000000"/>
              </a:solidFill>
              <a:cs typeface="Arial"/>
              <a:sym typeface="Arial"/>
            </a:endParaRPr>
          </a:p>
          <a:p>
            <a:pPr marL="342913" indent="-342913" defTabSz="914435" fontAlgn="auto">
              <a:lnSpc>
                <a:spcPct val="100000"/>
              </a:lnSpc>
              <a:spcBef>
                <a:spcPts val="0"/>
              </a:spcBef>
              <a:spcAft>
                <a:spcPts val="0"/>
              </a:spcAft>
              <a:buClr>
                <a:srgbClr val="000000"/>
              </a:buClr>
              <a:buSzPct val="100000"/>
              <a:buFont typeface="+mj-lt"/>
              <a:buAutoNum type="arabicPeriod"/>
              <a:defRPr/>
            </a:pPr>
            <a:r>
              <a:rPr lang="en-US" sz="1600" kern="0" dirty="0">
                <a:solidFill>
                  <a:srgbClr val="000000"/>
                </a:solidFill>
                <a:ea typeface="+mn-lt"/>
                <a:cs typeface="Arial"/>
                <a:sym typeface="Arial"/>
              </a:rPr>
              <a:t>Jongen, V., Hoornenborg,E., Van Den Elshout, M., Coyer, L., Davidovich, U., De Vries, H., Prins, M., Schim Van Der Loeff, M. Using a Mobile App and Dried Blot Spots to Assess Adherence to Event-Driven PrEP [abstract]. In: CROI; March 8-11, 2020; Boston, Massachusetts.1031. </a:t>
            </a:r>
            <a:r>
              <a:rPr lang="en-US" sz="1600" kern="0" dirty="0">
                <a:solidFill>
                  <a:srgbClr val="000000"/>
                </a:solidFill>
                <a:ea typeface="+mn-lt"/>
                <a:cs typeface="Arial"/>
                <a:sym typeface="Arial"/>
                <a:hlinkClick r:id="rId5"/>
              </a:rPr>
              <a:t>https://www.croiconference.org/abstract/using-a-mobile-app-and-dried-blot-spots-to-assess-adherence-to-event-driven-prep/</a:t>
            </a:r>
            <a:endParaRPr lang="en-US" sz="1600" kern="0" dirty="0">
              <a:solidFill>
                <a:srgbClr val="000000"/>
              </a:solidFill>
              <a:cs typeface="Arial"/>
              <a:sym typeface="Arial"/>
            </a:endParaRPr>
          </a:p>
          <a:p>
            <a:pPr marL="342913" indent="-342913" defTabSz="914435" fontAlgn="auto">
              <a:lnSpc>
                <a:spcPct val="100000"/>
              </a:lnSpc>
              <a:spcBef>
                <a:spcPts val="0"/>
              </a:spcBef>
              <a:spcAft>
                <a:spcPts val="0"/>
              </a:spcAft>
              <a:buClr>
                <a:srgbClr val="000000"/>
              </a:buClr>
              <a:buSzPct val="100000"/>
              <a:buFont typeface="+mj-lt"/>
              <a:buAutoNum type="arabicPeriod"/>
              <a:defRPr/>
            </a:pPr>
            <a:r>
              <a:rPr lang="en-US" sz="1600" kern="0" dirty="0">
                <a:solidFill>
                  <a:srgbClr val="000000"/>
                </a:solidFill>
                <a:ea typeface="+mn-lt"/>
                <a:cs typeface="Arial"/>
                <a:sym typeface="Arial"/>
              </a:rPr>
              <a:t>Cornelisse, V. J., Lal, L., Price, B., Ryan, K. E., Bell, C., Owen, L., &amp; Wright, E. J. (2019, July). Interest in switching to on-demand HIV Pre-Exposure Prophylaxis (PrEP) among Australian users of daily PrEP: an online survey. In </a:t>
            </a:r>
            <a:r>
              <a:rPr lang="en-US" sz="1600" i="1" kern="0" dirty="0">
                <a:solidFill>
                  <a:srgbClr val="000000"/>
                </a:solidFill>
                <a:ea typeface="+mn-lt"/>
                <a:cs typeface="Arial"/>
                <a:sym typeface="Arial"/>
              </a:rPr>
              <a:t>Open forum infectious diseases</a:t>
            </a:r>
            <a:r>
              <a:rPr lang="en-US" sz="1600" kern="0" dirty="0">
                <a:solidFill>
                  <a:srgbClr val="000000"/>
                </a:solidFill>
                <a:ea typeface="+mn-lt"/>
                <a:cs typeface="Arial"/>
                <a:sym typeface="Arial"/>
              </a:rPr>
              <a:t> (Vol. 6, No. 7, p. ofz287). US: Oxford University Press.</a:t>
            </a:r>
            <a:r>
              <a:rPr lang="en-US" sz="1600" kern="0" dirty="0">
                <a:solidFill>
                  <a:srgbClr val="000000"/>
                </a:solidFill>
                <a:ea typeface="+mn-lt"/>
                <a:cs typeface="Arial"/>
                <a:sym typeface="Arial"/>
                <a:hlinkClick r:id="rId6"/>
              </a:rPr>
              <a:t>https://www.ncbi.nlm.nih.gov/pmc/articles/PMC6612821/pdf/ofz287.pdf</a:t>
            </a:r>
            <a:endParaRPr lang="en-US" sz="1600" kern="0" dirty="0">
              <a:solidFill>
                <a:srgbClr val="000000"/>
              </a:solidFill>
              <a:ea typeface="+mn-lt"/>
              <a:cs typeface="Arial"/>
              <a:sym typeface="Arial"/>
            </a:endParaRPr>
          </a:p>
          <a:p>
            <a:pPr marL="342913" indent="-342913" defTabSz="914435" fontAlgn="auto">
              <a:lnSpc>
                <a:spcPct val="100000"/>
              </a:lnSpc>
              <a:spcBef>
                <a:spcPts val="0"/>
              </a:spcBef>
              <a:spcAft>
                <a:spcPts val="0"/>
              </a:spcAft>
              <a:buClr>
                <a:srgbClr val="000000"/>
              </a:buClr>
              <a:buSzPct val="100000"/>
              <a:buFont typeface="+mj-lt"/>
              <a:buAutoNum type="arabicPeriod" startAt="6"/>
              <a:defRPr/>
            </a:pPr>
            <a:r>
              <a:rPr lang="en-US" sz="1600" kern="0" dirty="0">
                <a:solidFill>
                  <a:srgbClr val="000000"/>
                </a:solidFill>
                <a:cs typeface="Arial"/>
                <a:sym typeface="Arial"/>
              </a:rPr>
              <a:t>Siguier M, Mera R, Pialoux G et al. First year of pre-exposure prophylaxis implementation in France with daily or on-demand tenofovir dosiproxil fumarate/emtricitabine.</a:t>
            </a:r>
            <a:r>
              <a:rPr lang="en-US" sz="1600" kern="0" dirty="0">
                <a:solidFill>
                  <a:srgbClr val="0070C0"/>
                </a:solidFill>
                <a:cs typeface="Arial"/>
                <a:sym typeface="Arial"/>
              </a:rPr>
              <a:t> </a:t>
            </a:r>
            <a:r>
              <a:rPr lang="en-US" sz="1600" u="sng" kern="0" dirty="0">
                <a:solidFill>
                  <a:srgbClr val="0070C0"/>
                </a:solidFill>
                <a:cs typeface="Arial"/>
                <a:sym typeface="Arial"/>
              </a:rPr>
              <a:t>J Antimicrob Chemother 2019 Sept 1,XXXXXXX</a:t>
            </a:r>
          </a:p>
          <a:p>
            <a:pPr marL="342913" indent="-342913" defTabSz="914435" fontAlgn="auto">
              <a:lnSpc>
                <a:spcPct val="100000"/>
              </a:lnSpc>
              <a:spcBef>
                <a:spcPts val="0"/>
              </a:spcBef>
              <a:spcAft>
                <a:spcPts val="0"/>
              </a:spcAft>
              <a:buClr>
                <a:srgbClr val="000000"/>
              </a:buClr>
              <a:buSzPct val="100000"/>
              <a:buFont typeface="+mj-lt"/>
              <a:buAutoNum type="arabicPeriod" startAt="6"/>
              <a:defRPr/>
            </a:pPr>
            <a:r>
              <a:rPr lang="en-US" sz="1600" kern="0" dirty="0">
                <a:solidFill>
                  <a:srgbClr val="000000"/>
                </a:solidFill>
                <a:cs typeface="Arial"/>
                <a:sym typeface="Arial"/>
              </a:rPr>
              <a:t>Durant-Zaleski I, Mutuon P, Charreau et al. Costs and benefits of on-demand HIV preexposure prophylaxis. </a:t>
            </a:r>
            <a:r>
              <a:rPr lang="en-US" sz="1600" u="sng" kern="0" dirty="0">
                <a:solidFill>
                  <a:srgbClr val="0070C0"/>
                </a:solidFill>
                <a:cs typeface="Arial"/>
                <a:sym typeface="Arial"/>
              </a:rPr>
              <a:t>AIDS 2018 Jan2;32(1):95-102.xxxxxxx</a:t>
            </a:r>
          </a:p>
          <a:p>
            <a:pPr marL="342913" indent="-342913" defTabSz="914435" fontAlgn="auto">
              <a:lnSpc>
                <a:spcPct val="100000"/>
              </a:lnSpc>
              <a:spcBef>
                <a:spcPts val="0"/>
              </a:spcBef>
              <a:spcAft>
                <a:spcPts val="0"/>
              </a:spcAft>
              <a:buClr>
                <a:srgbClr val="000000"/>
              </a:buClr>
              <a:buSzPct val="100000"/>
              <a:buFont typeface="+mj-lt"/>
              <a:buAutoNum type="arabicPeriod" startAt="6"/>
              <a:defRPr/>
            </a:pPr>
            <a:r>
              <a:rPr lang="en-US" sz="1600" kern="0" dirty="0">
                <a:solidFill>
                  <a:srgbClr val="000000"/>
                </a:solidFill>
                <a:cs typeface="Arial"/>
                <a:sym typeface="Arial"/>
              </a:rPr>
              <a:t>Noret M, Balavoine S, Pintado C et al. Daily or on-demand oral tenefovir disoproxil fumarate/emtricitabine forHIV preexposure prophylaxis: experience from a hospital-based clinic in France. </a:t>
            </a:r>
            <a:r>
              <a:rPr lang="en-US" sz="1600" u="sng" kern="0" dirty="0">
                <a:solidFill>
                  <a:srgbClr val="0070C0"/>
                </a:solidFill>
                <a:cs typeface="Arial"/>
                <a:sym typeface="Arial"/>
              </a:rPr>
              <a:t>AIDS 2018 Sept 24;32(15):2161-2169.XXXXX</a:t>
            </a:r>
            <a:endParaRPr lang="en-US" sz="1600" kern="0" dirty="0">
              <a:solidFill>
                <a:srgbClr val="000000"/>
              </a:solidFill>
              <a:cs typeface="Arial"/>
              <a:sym typeface="Arial"/>
            </a:endParaRPr>
          </a:p>
        </p:txBody>
      </p:sp>
    </p:spTree>
    <p:extLst>
      <p:ext uri="{BB962C8B-B14F-4D97-AF65-F5344CB8AC3E}">
        <p14:creationId xmlns:p14="http://schemas.microsoft.com/office/powerpoint/2010/main" val="143444217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5C72-6E10-4FDF-9F7B-ACB2C4E55A12}"/>
              </a:ext>
            </a:extLst>
          </p:cNvPr>
          <p:cNvSpPr>
            <a:spLocks noGrp="1"/>
          </p:cNvSpPr>
          <p:nvPr>
            <p:ph type="title"/>
          </p:nvPr>
        </p:nvSpPr>
        <p:spPr/>
        <p:txBody>
          <a:bodyPr/>
          <a:lstStyle/>
          <a:p>
            <a:r>
              <a:rPr lang="en-US" sz="3600" dirty="0"/>
              <a:t>Acknowledgement</a:t>
            </a:r>
          </a:p>
        </p:txBody>
      </p:sp>
      <p:sp>
        <p:nvSpPr>
          <p:cNvPr id="4" name="Content Placeholder 3">
            <a:extLst>
              <a:ext uri="{FF2B5EF4-FFF2-40B4-BE49-F238E27FC236}">
                <a16:creationId xmlns:a16="http://schemas.microsoft.com/office/drawing/2014/main" id="{5932F8F8-3DCA-4847-8F50-52C4AB2E99FC}"/>
              </a:ext>
            </a:extLst>
          </p:cNvPr>
          <p:cNvSpPr>
            <a:spLocks noGrp="1"/>
          </p:cNvSpPr>
          <p:nvPr>
            <p:ph sz="quarter" idx="10"/>
          </p:nvPr>
        </p:nvSpPr>
        <p:spPr>
          <a:xfrm>
            <a:off x="1148933" y="1587499"/>
            <a:ext cx="10433470" cy="4492459"/>
          </a:xfrm>
        </p:spPr>
        <p:txBody>
          <a:bodyPr>
            <a:normAutofit fontScale="70000" lnSpcReduction="20000"/>
          </a:bodyPr>
          <a:lstStyle/>
          <a:p>
            <a:pPr marL="0" indent="0">
              <a:buNone/>
            </a:pPr>
            <a:r>
              <a:rPr lang="en-US" dirty="0"/>
              <a:t>Portions of this training were originally developed by ICAP at Columbia University in collaboration with the U.S. Centers for Disease Control and Prevention (CDC), with funding from the U.S. President’s Plan for AIDS Relief (PEPFAR) under the terms of cooperative agreement #U2GGH000994. Its contents are solely the responsibility of the authors and do not necessarily represent the views of the U.S. Government.  Other portions were originally developed by individuals affiliated with the United States Agency for International Development (USAID) and the CDC. </a:t>
            </a:r>
          </a:p>
          <a:p>
            <a:pPr marL="0" indent="0">
              <a:buNone/>
            </a:pPr>
            <a:r>
              <a:rPr lang="en-US" b="0" i="0" dirty="0">
                <a:solidFill>
                  <a:srgbClr val="211D1E"/>
                </a:solidFill>
                <a:effectLst/>
                <a:latin typeface="Calibri" panose="020F0502020204030204" pitchFamily="34" charset="0"/>
              </a:rPr>
              <a:t>Original content has been updated with support from USAID and PEPFAR through the Meeting Targets and Maintaining Epidemic Control (EpiC) project to align with new information about oral PrEP and its implementation. The contents are the responsibility of the EpiC project and do not necessarily reflect the views of USAID, PEPFAR, or the United States Government. </a:t>
            </a:r>
            <a:r>
              <a:rPr lang="en-US" b="0" i="0" dirty="0">
                <a:solidFill>
                  <a:srgbClr val="1F1F1E"/>
                </a:solidFill>
                <a:effectLst/>
                <a:latin typeface="Calibri" panose="020F0502020204030204" pitchFamily="34" charset="0"/>
              </a:rPr>
              <a:t>EpiC is a global cooperative agreement (7200AA19CA00002) led by FHI 360 with</a:t>
            </a:r>
            <a:r>
              <a:rPr lang="en-US" b="0" i="0" dirty="0">
                <a:solidFill>
                  <a:srgbClr val="242424"/>
                </a:solidFill>
                <a:effectLst/>
                <a:latin typeface="Calibri" panose="020F0502020204030204" pitchFamily="34" charset="0"/>
              </a:rPr>
              <a:t> core partners Right to Care, Palladium International, Population Services International (PSI), and Gobee Group.</a:t>
            </a:r>
            <a:endParaRPr lang="en-US" dirty="0">
              <a:solidFill>
                <a:srgbClr val="FF0000"/>
              </a:solidFill>
              <a:cs typeface="Calibri"/>
            </a:endParaRPr>
          </a:p>
        </p:txBody>
      </p:sp>
    </p:spTree>
    <p:extLst>
      <p:ext uri="{BB962C8B-B14F-4D97-AF65-F5344CB8AC3E}">
        <p14:creationId xmlns:p14="http://schemas.microsoft.com/office/powerpoint/2010/main" val="797534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 Pre-Training Assessment</a:t>
            </a:r>
          </a:p>
        </p:txBody>
      </p:sp>
      <p:sp>
        <p:nvSpPr>
          <p:cNvPr id="3" name="Content Placeholder 2"/>
          <p:cNvSpPr>
            <a:spLocks noGrp="1"/>
          </p:cNvSpPr>
          <p:nvPr>
            <p:ph idx="1"/>
          </p:nvPr>
        </p:nvSpPr>
        <p:spPr/>
        <p:txBody>
          <a:bodyPr>
            <a:normAutofit/>
          </a:bodyPr>
          <a:lstStyle/>
          <a:p>
            <a:pPr>
              <a:lnSpc>
                <a:spcPct val="110000"/>
              </a:lnSpc>
            </a:pPr>
            <a:endParaRPr lang="en-US" sz="2400" spc="-41" dirty="0"/>
          </a:p>
          <a:p>
            <a:pPr>
              <a:lnSpc>
                <a:spcPct val="110000"/>
              </a:lnSpc>
            </a:pPr>
            <a:r>
              <a:rPr lang="en-US" sz="2400" spc="-41" dirty="0"/>
              <a:t>How did you feel about the questions in the pre-training assessment?</a:t>
            </a:r>
          </a:p>
          <a:p>
            <a:pPr>
              <a:lnSpc>
                <a:spcPct val="110000"/>
              </a:lnSpc>
            </a:pPr>
            <a:r>
              <a:rPr lang="en-US" sz="2400" spc="-41" dirty="0"/>
              <a:t>Were the questions easy or difficult? Why or why not?</a:t>
            </a:r>
          </a:p>
          <a:p>
            <a:pPr>
              <a:lnSpc>
                <a:spcPct val="110000"/>
              </a:lnSpc>
            </a:pPr>
            <a:r>
              <a:rPr lang="en-US" sz="2400" spc="-41" dirty="0"/>
              <a:t>Why did you answer the way you did?</a:t>
            </a:r>
          </a:p>
          <a:p>
            <a:pPr marL="0" indent="0">
              <a:buNone/>
            </a:pPr>
            <a:endParaRPr lang="en-US" dirty="0">
              <a:solidFill>
                <a:schemeClr val="tx1"/>
              </a:solidFill>
            </a:endParaRPr>
          </a:p>
        </p:txBody>
      </p:sp>
    </p:spTree>
    <p:extLst>
      <p:ext uri="{BB962C8B-B14F-4D97-AF65-F5344CB8AC3E}">
        <p14:creationId xmlns:p14="http://schemas.microsoft.com/office/powerpoint/2010/main" val="3532926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0633-4079-4CE3-9C3E-054C8EA2DA7E}"/>
              </a:ext>
            </a:extLst>
          </p:cNvPr>
          <p:cNvSpPr>
            <a:spLocks noGrp="1"/>
          </p:cNvSpPr>
          <p:nvPr>
            <p:ph type="title"/>
          </p:nvPr>
        </p:nvSpPr>
        <p:spPr/>
        <p:txBody>
          <a:bodyPr/>
          <a:lstStyle/>
          <a:p>
            <a:r>
              <a:rPr lang="en-US" dirty="0"/>
              <a:t>Preparing for Poll Questions</a:t>
            </a:r>
          </a:p>
        </p:txBody>
      </p:sp>
      <p:sp>
        <p:nvSpPr>
          <p:cNvPr id="3" name="Content Placeholder 2">
            <a:extLst>
              <a:ext uri="{FF2B5EF4-FFF2-40B4-BE49-F238E27FC236}">
                <a16:creationId xmlns:a16="http://schemas.microsoft.com/office/drawing/2014/main" id="{187D14F1-6E3B-4766-BE4B-AA6CCD5C7F7D}"/>
              </a:ext>
            </a:extLst>
          </p:cNvPr>
          <p:cNvSpPr>
            <a:spLocks noGrp="1"/>
          </p:cNvSpPr>
          <p:nvPr>
            <p:ph idx="1"/>
          </p:nvPr>
        </p:nvSpPr>
        <p:spPr>
          <a:xfrm>
            <a:off x="1200154" y="1600203"/>
            <a:ext cx="6721104" cy="4525963"/>
          </a:xfrm>
        </p:spPr>
        <p:txBody>
          <a:bodyPr>
            <a:normAutofit fontScale="92500"/>
          </a:bodyPr>
          <a:lstStyle/>
          <a:p>
            <a:r>
              <a:rPr lang="en-US" dirty="0"/>
              <a:t>Throughout the training there will be poll questions</a:t>
            </a:r>
          </a:p>
          <a:p>
            <a:r>
              <a:rPr lang="en-US" dirty="0"/>
              <a:t>Using your notebook paper, label a piece each with A, B, C, and D like seen to the right</a:t>
            </a:r>
          </a:p>
          <a:p>
            <a:r>
              <a:rPr lang="en-US" dirty="0"/>
              <a:t>When then a poll question comes on the screen, find the letter the corresponds with your answer and hold it up</a:t>
            </a:r>
          </a:p>
          <a:p>
            <a:r>
              <a:rPr lang="en-US" dirty="0"/>
              <a:t>If people need to get up and move, we may move to the corners of the room with the corresponding letters</a:t>
            </a:r>
          </a:p>
        </p:txBody>
      </p:sp>
      <p:sp>
        <p:nvSpPr>
          <p:cNvPr id="5" name="Rectangle 4">
            <a:extLst>
              <a:ext uri="{FF2B5EF4-FFF2-40B4-BE49-F238E27FC236}">
                <a16:creationId xmlns:a16="http://schemas.microsoft.com/office/drawing/2014/main" id="{E5329402-CC53-462A-9587-A2D6C5A68F9E}"/>
              </a:ext>
            </a:extLst>
          </p:cNvPr>
          <p:cNvSpPr/>
          <p:nvPr/>
        </p:nvSpPr>
        <p:spPr>
          <a:xfrm>
            <a:off x="8378459" y="1775638"/>
            <a:ext cx="1488558" cy="1834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ysClr val="windowText" lastClr="000000"/>
                </a:solidFill>
              </a:rPr>
              <a:t>A</a:t>
            </a:r>
          </a:p>
        </p:txBody>
      </p:sp>
      <p:sp>
        <p:nvSpPr>
          <p:cNvPr id="6" name="Rectangle 5">
            <a:extLst>
              <a:ext uri="{FF2B5EF4-FFF2-40B4-BE49-F238E27FC236}">
                <a16:creationId xmlns:a16="http://schemas.microsoft.com/office/drawing/2014/main" id="{EBA99EF2-8A0B-422D-8667-24B63C8CD22C}"/>
              </a:ext>
            </a:extLst>
          </p:cNvPr>
          <p:cNvSpPr/>
          <p:nvPr/>
        </p:nvSpPr>
        <p:spPr>
          <a:xfrm>
            <a:off x="10093844" y="1775638"/>
            <a:ext cx="1488558" cy="1834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ysClr val="windowText" lastClr="000000"/>
                </a:solidFill>
              </a:rPr>
              <a:t>B</a:t>
            </a:r>
          </a:p>
        </p:txBody>
      </p:sp>
      <p:sp>
        <p:nvSpPr>
          <p:cNvPr id="7" name="Rectangle 6">
            <a:extLst>
              <a:ext uri="{FF2B5EF4-FFF2-40B4-BE49-F238E27FC236}">
                <a16:creationId xmlns:a16="http://schemas.microsoft.com/office/drawing/2014/main" id="{84289B7A-4014-472B-A17C-E424C46D1F38}"/>
              </a:ext>
            </a:extLst>
          </p:cNvPr>
          <p:cNvSpPr/>
          <p:nvPr/>
        </p:nvSpPr>
        <p:spPr>
          <a:xfrm>
            <a:off x="8378459" y="3916326"/>
            <a:ext cx="1488558" cy="1834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ysClr val="windowText" lastClr="000000"/>
                </a:solidFill>
              </a:rPr>
              <a:t>C</a:t>
            </a:r>
          </a:p>
        </p:txBody>
      </p:sp>
      <p:sp>
        <p:nvSpPr>
          <p:cNvPr id="8" name="Rectangle 7">
            <a:extLst>
              <a:ext uri="{FF2B5EF4-FFF2-40B4-BE49-F238E27FC236}">
                <a16:creationId xmlns:a16="http://schemas.microsoft.com/office/drawing/2014/main" id="{9FEE9776-CE26-4E01-96CA-221C1522A227}"/>
              </a:ext>
            </a:extLst>
          </p:cNvPr>
          <p:cNvSpPr/>
          <p:nvPr/>
        </p:nvSpPr>
        <p:spPr>
          <a:xfrm>
            <a:off x="10093844" y="3916326"/>
            <a:ext cx="1488558" cy="1834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ysClr val="windowText" lastClr="000000"/>
                </a:solidFill>
              </a:rPr>
              <a:t>D</a:t>
            </a:r>
          </a:p>
        </p:txBody>
      </p:sp>
    </p:spTree>
    <p:extLst>
      <p:ext uri="{BB962C8B-B14F-4D97-AF65-F5344CB8AC3E}">
        <p14:creationId xmlns:p14="http://schemas.microsoft.com/office/powerpoint/2010/main" val="1090685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251635" y="415674"/>
            <a:ext cx="3624549" cy="672576"/>
          </a:xfrm>
          <a:solidFill>
            <a:schemeClr val="bg1"/>
          </a:solidFill>
        </p:spPr>
        <p:txBody>
          <a:bodyPr/>
          <a:lstStyle/>
          <a:p>
            <a:pPr algn="ctr"/>
            <a:r>
              <a:rPr lang="en-US" sz="3600" dirty="0"/>
              <a:t>Module 1</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Basics</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Screening</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Initial and Follow-Up Visits</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84830"/>
          </a:xfrm>
          <a:prstGeom prst="rect">
            <a:avLst/>
          </a:prstGeom>
          <a:noFill/>
        </p:spPr>
        <p:txBody>
          <a:bodyPr wrap="square" rtlCol="0">
            <a:spAutoFit/>
          </a:bodyPr>
          <a:lstStyle/>
          <a:p>
            <a:pPr defTabSz="457216">
              <a:defRPr/>
            </a:pPr>
            <a:r>
              <a:rPr lang="en-US" sz="4500" b="1" kern="0" dirty="0">
                <a:solidFill>
                  <a:srgbClr val="C0504D"/>
                </a:solidFill>
                <a:latin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84830"/>
          </a:xfrm>
          <a:prstGeom prst="rect">
            <a:avLst/>
          </a:prstGeom>
          <a:noFill/>
        </p:spPr>
        <p:txBody>
          <a:bodyPr wrap="square" rtlCol="0">
            <a:spAutoFit/>
          </a:bodyPr>
          <a:lstStyle/>
          <a:p>
            <a:pPr defTabSz="457216">
              <a:defRPr/>
            </a:pPr>
            <a:r>
              <a:rPr lang="en-US" sz="4500" b="1" kern="0" dirty="0">
                <a:solidFill>
                  <a:srgbClr val="F79646"/>
                </a:solidFill>
                <a:latin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84830"/>
          </a:xfrm>
          <a:prstGeom prst="rect">
            <a:avLst/>
          </a:prstGeom>
          <a:noFill/>
        </p:spPr>
        <p:txBody>
          <a:bodyPr wrap="square" rtlCol="0">
            <a:spAutoFit/>
          </a:bodyPr>
          <a:lstStyle/>
          <a:p>
            <a:pPr defTabSz="457216">
              <a:defRPr/>
            </a:pPr>
            <a:r>
              <a:rPr lang="en-US" sz="4500" b="1" kern="0" dirty="0">
                <a:solidFill>
                  <a:srgbClr val="FF6699"/>
                </a:solidFill>
                <a:latin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84830"/>
          </a:xfrm>
          <a:prstGeom prst="rect">
            <a:avLst/>
          </a:prstGeom>
          <a:noFill/>
        </p:spPr>
        <p:txBody>
          <a:bodyPr wrap="square" rtlCol="0">
            <a:spAutoFit/>
          </a:bodyPr>
          <a:lstStyle/>
          <a:p>
            <a:pPr defTabSz="457216">
              <a:defRPr/>
            </a:pPr>
            <a:r>
              <a:rPr lang="en-US" sz="4500" b="1" kern="0" dirty="0">
                <a:solidFill>
                  <a:srgbClr val="9BBB59"/>
                </a:solidFill>
                <a:latin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en-US" sz="2800" b="1" dirty="0">
                <a:solidFill>
                  <a:prstClr val="white"/>
                </a:solidFill>
                <a:latin typeface="Arial Narrow"/>
              </a:rPr>
              <a:t>Monitoring and Managing Oral PrEP Use: </a:t>
            </a:r>
            <a:br>
              <a:rPr lang="en-US" sz="2800" b="1" dirty="0">
                <a:solidFill>
                  <a:prstClr val="white"/>
                </a:solidFill>
                <a:latin typeface="Arial Narrow"/>
              </a:rPr>
            </a:br>
            <a:r>
              <a:rPr lang="en-US" sz="2800" b="1" dirty="0">
                <a:solidFill>
                  <a:prstClr val="white"/>
                </a:solidFill>
                <a:latin typeface="Arial Narrow"/>
              </a:rPr>
              <a:t>Creatinine, Seroconversion, and Stigma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Event-Driven PrEP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84830"/>
          </a:xfrm>
          <a:prstGeom prst="rect">
            <a:avLst/>
          </a:prstGeom>
          <a:noFill/>
        </p:spPr>
        <p:txBody>
          <a:bodyPr wrap="square" rtlCol="0">
            <a:spAutoFit/>
          </a:bodyPr>
          <a:lstStyle/>
          <a:p>
            <a:pPr defTabSz="457216">
              <a:defRPr/>
            </a:pPr>
            <a:r>
              <a:rPr lang="en-US" sz="4500" b="1" dirty="0">
                <a:solidFill>
                  <a:srgbClr val="4F81BD"/>
                </a:solidFill>
                <a:latin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en-US" sz="2800" b="1" dirty="0">
                <a:solidFill>
                  <a:prstClr val="white"/>
                </a:solidFill>
                <a:latin typeface="Arial Narrow"/>
              </a:rPr>
              <a:t>Oral PrEP Monitoring and Evaluation Tools</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84830"/>
          </a:xfrm>
          <a:prstGeom prst="rect">
            <a:avLst/>
          </a:prstGeom>
          <a:noFill/>
        </p:spPr>
        <p:txBody>
          <a:bodyPr wrap="square" rtlCol="0">
            <a:spAutoFit/>
          </a:bodyPr>
          <a:lstStyle/>
          <a:p>
            <a:pPr defTabSz="457216">
              <a:defRPr/>
            </a:pPr>
            <a:r>
              <a:rPr lang="en-US" sz="4500" b="1" dirty="0">
                <a:solidFill>
                  <a:srgbClr val="8064A2"/>
                </a:solidFill>
                <a:latin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en-US" sz="2800" b="1" dirty="0">
                <a:solidFill>
                  <a:prstClr val="white"/>
                </a:solidFill>
                <a:latin typeface="Arial Narrow"/>
              </a:rPr>
              <a:t>Evaluation and Resources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84830"/>
          </a:xfrm>
          <a:prstGeom prst="rect">
            <a:avLst/>
          </a:prstGeom>
          <a:noFill/>
        </p:spPr>
        <p:txBody>
          <a:bodyPr wrap="square" rtlCol="0">
            <a:spAutoFit/>
          </a:bodyPr>
          <a:lstStyle/>
          <a:p>
            <a:pPr defTabSz="457216">
              <a:defRPr/>
            </a:pPr>
            <a:r>
              <a:rPr lang="en-US" sz="4500" b="1" dirty="0">
                <a:solidFill>
                  <a:srgbClr val="A6A6A6"/>
                </a:solidFill>
                <a:latin typeface="Arial Narrow"/>
              </a:rPr>
              <a:t>7</a:t>
            </a:r>
          </a:p>
        </p:txBody>
      </p:sp>
      <p:sp>
        <p:nvSpPr>
          <p:cNvPr id="17" name="Google Shape;361;p32">
            <a:extLst>
              <a:ext uri="{FF2B5EF4-FFF2-40B4-BE49-F238E27FC236}">
                <a16:creationId xmlns:a16="http://schemas.microsoft.com/office/drawing/2014/main" id="{6221F85E-3D09-4166-80A9-98855B661FFF}"/>
              </a:ext>
            </a:extLst>
          </p:cNvPr>
          <p:cNvSpPr/>
          <p:nvPr/>
        </p:nvSpPr>
        <p:spPr>
          <a:xfrm>
            <a:off x="1092916" y="336896"/>
            <a:ext cx="5694900" cy="892200"/>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4530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nSpc>
                <a:spcPct val="80000"/>
              </a:lnSpc>
            </a:pPr>
            <a:r>
              <a:rPr lang="en-US" sz="3600" dirty="0">
                <a:latin typeface="Calibri"/>
                <a:cs typeface="Arial Narrow"/>
              </a:rPr>
              <a:t>Module 1 Learning Objectives</a:t>
            </a:r>
          </a:p>
        </p:txBody>
      </p:sp>
      <p:sp>
        <p:nvSpPr>
          <p:cNvPr id="6" name="Content Placeholder 2"/>
          <p:cNvSpPr>
            <a:spLocks noGrp="1"/>
          </p:cNvSpPr>
          <p:nvPr>
            <p:ph sz="quarter" idx="10"/>
          </p:nvPr>
        </p:nvSpPr>
        <p:spPr/>
        <p:txBody>
          <a:bodyPr vert="horz" wrap="square" lIns="91440" tIns="45721" rIns="91440" bIns="45721" numCol="1" anchor="t" anchorCtr="0" compatLnSpc="1">
            <a:prstTxWarp prst="textNoShape">
              <a:avLst/>
            </a:prstTxWarp>
            <a:normAutofit/>
          </a:bodyPr>
          <a:lstStyle/>
          <a:p>
            <a:pPr marL="0" lvl="1" indent="0" defTabSz="0">
              <a:lnSpc>
                <a:spcPct val="150000"/>
              </a:lnSpc>
              <a:spcBef>
                <a:spcPts val="0"/>
              </a:spcBef>
              <a:spcAft>
                <a:spcPts val="0"/>
              </a:spcAft>
              <a:buNone/>
            </a:pPr>
            <a:r>
              <a:rPr lang="en-US" sz="2000" b="1" spc="-50" dirty="0"/>
              <a:t>After completing Module 1, participants will be able to:</a:t>
            </a:r>
            <a:endParaRPr lang="en-US" sz="2000" b="1" spc="-50" dirty="0">
              <a:cs typeface="Calibri"/>
            </a:endParaRPr>
          </a:p>
          <a:p>
            <a:pPr marL="365773" lvl="1" indent="-365773" defTabSz="0">
              <a:lnSpc>
                <a:spcPct val="100000"/>
              </a:lnSpc>
              <a:spcBef>
                <a:spcPts val="1200"/>
              </a:spcBef>
              <a:spcAft>
                <a:spcPts val="0"/>
              </a:spcAft>
              <a:buFont typeface="Arial" panose="020B0604020202020204" pitchFamily="34" charset="0"/>
              <a:buChar char="•"/>
            </a:pPr>
            <a:r>
              <a:rPr lang="en-US" sz="2000" spc="-41" dirty="0"/>
              <a:t>Define oral PrEP and describe the need for oral PrEP</a:t>
            </a:r>
            <a:endParaRPr lang="en-US" sz="2000" spc="-41" dirty="0">
              <a:cs typeface="Calibri"/>
            </a:endParaRPr>
          </a:p>
          <a:p>
            <a:pPr marL="365773" lvl="1" indent="-365773" defTabSz="0">
              <a:lnSpc>
                <a:spcPct val="100000"/>
              </a:lnSpc>
              <a:spcBef>
                <a:spcPts val="1200"/>
              </a:spcBef>
              <a:spcAft>
                <a:spcPts val="0"/>
              </a:spcAft>
              <a:buFont typeface="Arial" panose="020B0604020202020204" pitchFamily="34" charset="0"/>
              <a:buChar char="•"/>
            </a:pPr>
            <a:r>
              <a:rPr lang="en-US" sz="2000" spc="-41" dirty="0"/>
              <a:t>Differentiate oral PrEP from post-exposure prophylaxis (PEP) and antiretroviral therapy (ART)</a:t>
            </a:r>
            <a:endParaRPr lang="en-US" sz="2000" spc="-41" dirty="0">
              <a:cs typeface="Calibri"/>
            </a:endParaRPr>
          </a:p>
          <a:p>
            <a:pPr marL="365773" lvl="1" indent="-365773" defTabSz="0">
              <a:lnSpc>
                <a:spcPct val="100000"/>
              </a:lnSpc>
              <a:spcBef>
                <a:spcPts val="1200"/>
              </a:spcBef>
              <a:spcAft>
                <a:spcPts val="0"/>
              </a:spcAft>
              <a:buFont typeface="Arial" panose="020B0604020202020204" pitchFamily="34" charset="0"/>
              <a:buChar char="•"/>
            </a:pPr>
            <a:r>
              <a:rPr lang="en-US" sz="2000" spc="-41" dirty="0"/>
              <a:t>Identify people with substantial likelihood for HIV acquisition</a:t>
            </a:r>
            <a:endParaRPr lang="en-US" sz="2000" spc="-41" dirty="0">
              <a:cs typeface="Calibri"/>
            </a:endParaRPr>
          </a:p>
          <a:p>
            <a:pPr marL="365773" lvl="1" indent="-365773" defTabSz="0">
              <a:lnSpc>
                <a:spcPct val="100000"/>
              </a:lnSpc>
              <a:spcBef>
                <a:spcPts val="1200"/>
              </a:spcBef>
              <a:spcAft>
                <a:spcPts val="0"/>
              </a:spcAft>
              <a:buFont typeface="Arial" panose="020B0604020202020204" pitchFamily="34" charset="0"/>
              <a:buChar char="•"/>
            </a:pPr>
            <a:r>
              <a:rPr lang="en-US" sz="2000" spc="-41" dirty="0"/>
              <a:t>Identify key populations (KPs) for oral PrEP at the local level</a:t>
            </a:r>
            <a:endParaRPr lang="en-US" sz="2000" spc="-41" dirty="0">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000" spc="-41" dirty="0"/>
              <a:t>Explain the relationship between oral PrEP effectiveness and adherence</a:t>
            </a:r>
            <a:endParaRPr lang="en-US" sz="2000" spc="-41" dirty="0">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000" spc="-41" dirty="0"/>
              <a:t>State the key reasons oral PrEP is needed</a:t>
            </a:r>
            <a:endParaRPr lang="en-US" sz="2000" spc="-41" dirty="0">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000" spc="-41" dirty="0"/>
              <a:t>Specify the oral PrEP regimens approved by the World Health Organization (WHO)</a:t>
            </a:r>
            <a:endParaRPr lang="en-US" sz="2000" spc="-41" dirty="0">
              <a:solidFill>
                <a:srgbClr val="FF0000"/>
              </a:solidFill>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000" spc="-41" dirty="0"/>
              <a:t>Identify concerns regarding oral PrEP implementation.</a:t>
            </a:r>
            <a:endParaRPr lang="en-US" sz="2000" spc="-41" dirty="0">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000" spc="-41" dirty="0"/>
              <a:t>Explain the risks and benefits of oral PrEP.</a:t>
            </a:r>
            <a:endParaRPr lang="en-US" sz="2000" spc="-41" dirty="0">
              <a:cs typeface="Calibri"/>
            </a:endParaRPr>
          </a:p>
          <a:p>
            <a:pPr marL="917610" lvl="1" indent="-457216">
              <a:lnSpc>
                <a:spcPct val="150000"/>
              </a:lnSpc>
              <a:spcBef>
                <a:spcPts val="0"/>
              </a:spcBef>
              <a:spcAft>
                <a:spcPts val="0"/>
              </a:spcAft>
              <a:buFont typeface="Arial" panose="020B0604020202020204" pitchFamily="34" charset="0"/>
              <a:buChar char="•"/>
            </a:pPr>
            <a:endParaRPr lang="en-US" dirty="0"/>
          </a:p>
          <a:p>
            <a:pPr marL="0" lvl="1" indent="-214003" defTabSz="0">
              <a:lnSpc>
                <a:spcPct val="150000"/>
              </a:lnSpc>
              <a:spcBef>
                <a:spcPts val="0"/>
              </a:spcBef>
              <a:spcAft>
                <a:spcPts val="0"/>
              </a:spcAft>
            </a:pPr>
            <a:endParaRPr lang="en-US" spc="-41" dirty="0">
              <a:cs typeface="Calibri"/>
            </a:endParaRPr>
          </a:p>
          <a:p>
            <a:pPr marL="0" lvl="1" indent="-214003" defTabSz="0">
              <a:lnSpc>
                <a:spcPct val="150000"/>
              </a:lnSpc>
              <a:spcBef>
                <a:spcPts val="0"/>
              </a:spcBef>
              <a:spcAft>
                <a:spcPts val="0"/>
              </a:spcAft>
            </a:pPr>
            <a:endParaRPr lang="en-US" dirty="0">
              <a:cs typeface="Calibri"/>
            </a:endParaRPr>
          </a:p>
        </p:txBody>
      </p:sp>
      <p:pic>
        <p:nvPicPr>
          <p:cNvPr id="5" name="Graphic 4" descr="Classroom">
            <a:extLst>
              <a:ext uri="{FF2B5EF4-FFF2-40B4-BE49-F238E27FC236}">
                <a16:creationId xmlns:a16="http://schemas.microsoft.com/office/drawing/2014/main" id="{0D5D7AE9-1B49-4391-B2E8-D830BCA684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122766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4E5E-8AF4-4410-931B-F3DA5A03BFC8}"/>
              </a:ext>
            </a:extLst>
          </p:cNvPr>
          <p:cNvSpPr>
            <a:spLocks noGrp="1"/>
          </p:cNvSpPr>
          <p:nvPr>
            <p:ph type="title"/>
          </p:nvPr>
        </p:nvSpPr>
        <p:spPr>
          <a:xfrm>
            <a:off x="1155941" y="317500"/>
            <a:ext cx="10548382" cy="858837"/>
          </a:xfrm>
        </p:spPr>
        <p:txBody>
          <a:bodyPr/>
          <a:lstStyle/>
          <a:p>
            <a:r>
              <a:rPr lang="en-US" sz="3600" dirty="0">
                <a:latin typeface="Calibri"/>
                <a:cs typeface="Calibri"/>
              </a:rPr>
              <a:t>Combination Prevention</a:t>
            </a:r>
          </a:p>
        </p:txBody>
      </p:sp>
      <p:grpSp>
        <p:nvGrpSpPr>
          <p:cNvPr id="13" name="Group 12">
            <a:extLst>
              <a:ext uri="{FF2B5EF4-FFF2-40B4-BE49-F238E27FC236}">
                <a16:creationId xmlns:a16="http://schemas.microsoft.com/office/drawing/2014/main" id="{4A95E048-9C14-4272-A793-89614AE79387}"/>
              </a:ext>
            </a:extLst>
          </p:cNvPr>
          <p:cNvGrpSpPr/>
          <p:nvPr/>
        </p:nvGrpSpPr>
        <p:grpSpPr>
          <a:xfrm>
            <a:off x="1247658" y="1382235"/>
            <a:ext cx="10214241" cy="3963217"/>
            <a:chOff x="465363" y="1601470"/>
            <a:chExt cx="7495284" cy="4849529"/>
          </a:xfrm>
        </p:grpSpPr>
        <p:sp>
          <p:nvSpPr>
            <p:cNvPr id="14" name="Freeform: Shape 13">
              <a:extLst>
                <a:ext uri="{FF2B5EF4-FFF2-40B4-BE49-F238E27FC236}">
                  <a16:creationId xmlns:a16="http://schemas.microsoft.com/office/drawing/2014/main" id="{94495A41-C935-4626-BC34-090B95318549}"/>
                </a:ext>
              </a:extLst>
            </p:cNvPr>
            <p:cNvSpPr/>
            <p:nvPr/>
          </p:nvSpPr>
          <p:spPr>
            <a:xfrm>
              <a:off x="465363" y="1601470"/>
              <a:ext cx="2221825" cy="517234"/>
            </a:xfrm>
            <a:custGeom>
              <a:avLst/>
              <a:gdLst>
                <a:gd name="connsiteX0" fmla="*/ 0 w 2221825"/>
                <a:gd name="connsiteY0" fmla="*/ 0 h 517234"/>
                <a:gd name="connsiteX1" fmla="*/ 2221825 w 2221825"/>
                <a:gd name="connsiteY1" fmla="*/ 0 h 517234"/>
                <a:gd name="connsiteX2" fmla="*/ 2221825 w 2221825"/>
                <a:gd name="connsiteY2" fmla="*/ 517234 h 517234"/>
                <a:gd name="connsiteX3" fmla="*/ 0 w 2221825"/>
                <a:gd name="connsiteY3" fmla="*/ 517234 h 517234"/>
                <a:gd name="connsiteX4" fmla="*/ 0 w 2221825"/>
                <a:gd name="connsiteY4" fmla="*/ 0 h 51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25" h="517234">
                  <a:moveTo>
                    <a:pt x="0" y="0"/>
                  </a:moveTo>
                  <a:lnTo>
                    <a:pt x="2221825" y="0"/>
                  </a:lnTo>
                  <a:lnTo>
                    <a:pt x="2221825" y="517234"/>
                  </a:lnTo>
                  <a:lnTo>
                    <a:pt x="0" y="517234"/>
                  </a:lnTo>
                  <a:lnTo>
                    <a:pt x="0" y="0"/>
                  </a:lnTo>
                  <a:close/>
                </a:path>
              </a:pathLst>
            </a:custGeom>
            <a:solidFill>
              <a:srgbClr val="1F497D"/>
            </a:solidFill>
            <a:ln w="25400" cap="flat" cmpd="sng" algn="ctr">
              <a:noFill/>
              <a:prstDash val="solid"/>
            </a:ln>
            <a:effectLst/>
          </p:spPr>
          <p:txBody>
            <a:bodyPr spcFirstLastPara="0" vert="horz" wrap="square" lIns="170688" tIns="97536" rIns="170688" bIns="97536" numCol="1" spcCol="1270" anchor="ctr" anchorCtr="0">
              <a:noAutofit/>
            </a:bodyPr>
            <a:lstStyle/>
            <a:p>
              <a:pPr algn="ctr" defTabSz="1066840">
                <a:lnSpc>
                  <a:spcPct val="90000"/>
                </a:lnSpc>
                <a:spcBef>
                  <a:spcPct val="0"/>
                </a:spcBef>
                <a:spcAft>
                  <a:spcPct val="35000"/>
                </a:spcAft>
                <a:defRPr/>
              </a:pPr>
              <a:r>
                <a:rPr lang="en-US" sz="2400" b="1" kern="0" dirty="0">
                  <a:solidFill>
                    <a:schemeClr val="bg1"/>
                  </a:solidFill>
                </a:rPr>
                <a:t>Structural</a:t>
              </a:r>
            </a:p>
          </p:txBody>
        </p:sp>
        <p:sp>
          <p:nvSpPr>
            <p:cNvPr id="15" name="Freeform: Shape 14">
              <a:extLst>
                <a:ext uri="{FF2B5EF4-FFF2-40B4-BE49-F238E27FC236}">
                  <a16:creationId xmlns:a16="http://schemas.microsoft.com/office/drawing/2014/main" id="{A8598A0A-9F0F-41A3-84FA-CEAFA4EC8EB0}"/>
                </a:ext>
              </a:extLst>
            </p:cNvPr>
            <p:cNvSpPr/>
            <p:nvPr/>
          </p:nvSpPr>
          <p:spPr>
            <a:xfrm>
              <a:off x="465363" y="2118703"/>
              <a:ext cx="2221825" cy="4332295"/>
            </a:xfrm>
            <a:custGeom>
              <a:avLst/>
              <a:gdLst>
                <a:gd name="connsiteX0" fmla="*/ 0 w 2221825"/>
                <a:gd name="connsiteY0" fmla="*/ 0 h 4421795"/>
                <a:gd name="connsiteX1" fmla="*/ 2221825 w 2221825"/>
                <a:gd name="connsiteY1" fmla="*/ 0 h 4421795"/>
                <a:gd name="connsiteX2" fmla="*/ 2221825 w 2221825"/>
                <a:gd name="connsiteY2" fmla="*/ 4421795 h 4421795"/>
                <a:gd name="connsiteX3" fmla="*/ 0 w 2221825"/>
                <a:gd name="connsiteY3" fmla="*/ 4421795 h 4421795"/>
                <a:gd name="connsiteX4" fmla="*/ 0 w 2221825"/>
                <a:gd name="connsiteY4" fmla="*/ 0 h 442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25" h="4421795">
                  <a:moveTo>
                    <a:pt x="0" y="0"/>
                  </a:moveTo>
                  <a:lnTo>
                    <a:pt x="2221825" y="0"/>
                  </a:lnTo>
                  <a:lnTo>
                    <a:pt x="2221825" y="4421795"/>
                  </a:lnTo>
                  <a:lnTo>
                    <a:pt x="0" y="4421795"/>
                  </a:lnTo>
                  <a:lnTo>
                    <a:pt x="0" y="0"/>
                  </a:lnTo>
                  <a:close/>
                </a:path>
              </a:pathLst>
            </a:custGeom>
            <a:solidFill>
              <a:schemeClr val="bg1">
                <a:lumMod val="95000"/>
                <a:alpha val="90000"/>
              </a:schemeClr>
            </a:solidFill>
            <a:ln w="25400" cap="flat" cmpd="sng" algn="ctr">
              <a:noFill/>
              <a:prstDash val="solid"/>
            </a:ln>
            <a:effectLst/>
          </p:spPr>
          <p:txBody>
            <a:bodyPr spcFirstLastPara="0" vert="horz" wrap="square" lIns="128016" tIns="128016" rIns="170688" bIns="192025" numCol="1" spcCol="1270" anchor="t" anchorCtr="0">
              <a:noAutofit/>
            </a:bodyPr>
            <a:lstStyle/>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Policies</a:t>
              </a:r>
            </a:p>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Laws</a:t>
              </a:r>
            </a:p>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Regulatory environment</a:t>
              </a:r>
            </a:p>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Culture</a:t>
              </a:r>
            </a:p>
          </p:txBody>
        </p:sp>
        <p:sp>
          <p:nvSpPr>
            <p:cNvPr id="16" name="Freeform: Shape 15">
              <a:extLst>
                <a:ext uri="{FF2B5EF4-FFF2-40B4-BE49-F238E27FC236}">
                  <a16:creationId xmlns:a16="http://schemas.microsoft.com/office/drawing/2014/main" id="{CBEBD31C-6EF7-4CAE-8BD9-0D7FBE0351B8}"/>
                </a:ext>
              </a:extLst>
            </p:cNvPr>
            <p:cNvSpPr/>
            <p:nvPr/>
          </p:nvSpPr>
          <p:spPr>
            <a:xfrm>
              <a:off x="2998244" y="1601470"/>
              <a:ext cx="2221825" cy="517234"/>
            </a:xfrm>
            <a:custGeom>
              <a:avLst/>
              <a:gdLst>
                <a:gd name="connsiteX0" fmla="*/ 0 w 2221825"/>
                <a:gd name="connsiteY0" fmla="*/ 0 h 517234"/>
                <a:gd name="connsiteX1" fmla="*/ 2221825 w 2221825"/>
                <a:gd name="connsiteY1" fmla="*/ 0 h 517234"/>
                <a:gd name="connsiteX2" fmla="*/ 2221825 w 2221825"/>
                <a:gd name="connsiteY2" fmla="*/ 517234 h 517234"/>
                <a:gd name="connsiteX3" fmla="*/ 0 w 2221825"/>
                <a:gd name="connsiteY3" fmla="*/ 517234 h 517234"/>
                <a:gd name="connsiteX4" fmla="*/ 0 w 2221825"/>
                <a:gd name="connsiteY4" fmla="*/ 0 h 51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25" h="517234">
                  <a:moveTo>
                    <a:pt x="0" y="0"/>
                  </a:moveTo>
                  <a:lnTo>
                    <a:pt x="2221825" y="0"/>
                  </a:lnTo>
                  <a:lnTo>
                    <a:pt x="2221825" y="517234"/>
                  </a:lnTo>
                  <a:lnTo>
                    <a:pt x="0" y="517234"/>
                  </a:lnTo>
                  <a:lnTo>
                    <a:pt x="0" y="0"/>
                  </a:lnTo>
                  <a:close/>
                </a:path>
              </a:pathLst>
            </a:custGeom>
            <a:solidFill>
              <a:srgbClr val="1F497D"/>
            </a:solidFill>
            <a:ln w="25400" cap="flat" cmpd="sng" algn="ctr">
              <a:noFill/>
              <a:prstDash val="solid"/>
            </a:ln>
            <a:effectLst/>
          </p:spPr>
          <p:txBody>
            <a:bodyPr spcFirstLastPara="0" vert="horz" wrap="square" lIns="170688" tIns="97536" rIns="170688" bIns="97536" numCol="1" spcCol="1270" anchor="ctr" anchorCtr="0">
              <a:noAutofit/>
            </a:bodyPr>
            <a:lstStyle/>
            <a:p>
              <a:pPr algn="ctr" defTabSz="1066840">
                <a:lnSpc>
                  <a:spcPct val="90000"/>
                </a:lnSpc>
                <a:spcBef>
                  <a:spcPct val="0"/>
                </a:spcBef>
                <a:spcAft>
                  <a:spcPct val="35000"/>
                </a:spcAft>
                <a:defRPr/>
              </a:pPr>
              <a:r>
                <a:rPr lang="en-US" sz="2400" b="1" kern="0" dirty="0">
                  <a:solidFill>
                    <a:schemeClr val="bg1"/>
                  </a:solidFill>
                </a:rPr>
                <a:t>Behavioral</a:t>
              </a:r>
            </a:p>
          </p:txBody>
        </p:sp>
        <p:sp>
          <p:nvSpPr>
            <p:cNvPr id="17" name="Freeform: Shape 16">
              <a:extLst>
                <a:ext uri="{FF2B5EF4-FFF2-40B4-BE49-F238E27FC236}">
                  <a16:creationId xmlns:a16="http://schemas.microsoft.com/office/drawing/2014/main" id="{763E56FB-87DF-4361-B29F-44A0CC8E8A94}"/>
                </a:ext>
              </a:extLst>
            </p:cNvPr>
            <p:cNvSpPr/>
            <p:nvPr/>
          </p:nvSpPr>
          <p:spPr>
            <a:xfrm>
              <a:off x="2998244" y="2118704"/>
              <a:ext cx="2221825" cy="4332295"/>
            </a:xfrm>
            <a:custGeom>
              <a:avLst/>
              <a:gdLst>
                <a:gd name="connsiteX0" fmla="*/ 0 w 2221825"/>
                <a:gd name="connsiteY0" fmla="*/ 0 h 4421795"/>
                <a:gd name="connsiteX1" fmla="*/ 2221825 w 2221825"/>
                <a:gd name="connsiteY1" fmla="*/ 0 h 4421795"/>
                <a:gd name="connsiteX2" fmla="*/ 2221825 w 2221825"/>
                <a:gd name="connsiteY2" fmla="*/ 4421795 h 4421795"/>
                <a:gd name="connsiteX3" fmla="*/ 0 w 2221825"/>
                <a:gd name="connsiteY3" fmla="*/ 4421795 h 4421795"/>
                <a:gd name="connsiteX4" fmla="*/ 0 w 2221825"/>
                <a:gd name="connsiteY4" fmla="*/ 0 h 442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25" h="4421795">
                  <a:moveTo>
                    <a:pt x="0" y="0"/>
                  </a:moveTo>
                  <a:lnTo>
                    <a:pt x="2221825" y="0"/>
                  </a:lnTo>
                  <a:lnTo>
                    <a:pt x="2221825" y="4421795"/>
                  </a:lnTo>
                  <a:lnTo>
                    <a:pt x="0" y="4421795"/>
                  </a:lnTo>
                  <a:lnTo>
                    <a:pt x="0" y="0"/>
                  </a:lnTo>
                  <a:close/>
                </a:path>
              </a:pathLst>
            </a:custGeom>
            <a:solidFill>
              <a:schemeClr val="bg1">
                <a:lumMod val="95000"/>
                <a:alpha val="90000"/>
              </a:schemeClr>
            </a:solidFill>
            <a:ln w="25400" cap="flat" cmpd="sng" algn="ctr">
              <a:noFill/>
              <a:prstDash val="solid"/>
            </a:ln>
            <a:effectLst/>
          </p:spPr>
          <p:txBody>
            <a:bodyPr spcFirstLastPara="0" vert="horz" wrap="square" lIns="128016" tIns="128016" rIns="170688" bIns="192025" numCol="1" spcCol="1270" anchor="t" anchorCtr="0">
              <a:noAutofit/>
            </a:bodyPr>
            <a:lstStyle/>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Education</a:t>
              </a:r>
            </a:p>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Counseling</a:t>
              </a:r>
            </a:p>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Stigma reduction</a:t>
              </a:r>
            </a:p>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Harm reduction</a:t>
              </a:r>
            </a:p>
            <a:p>
              <a:pPr marL="236547" lvl="1" indent="-236547" defTabSz="137166">
                <a:lnSpc>
                  <a:spcPct val="95000"/>
                </a:lnSpc>
                <a:spcBef>
                  <a:spcPct val="0"/>
                </a:spcBef>
                <a:spcAft>
                  <a:spcPts val="601"/>
                </a:spcAft>
                <a:buClr>
                  <a:schemeClr val="tx2"/>
                </a:buClr>
                <a:buFontTx/>
                <a:buChar char="•"/>
                <a:defRPr/>
              </a:pPr>
              <a:r>
                <a:rPr lang="en-US" sz="2100" kern="0" spc="-50" dirty="0">
                  <a:solidFill>
                    <a:prstClr val="black">
                      <a:hueOff val="0"/>
                      <a:satOff val="0"/>
                      <a:lumOff val="0"/>
                      <a:alphaOff val="0"/>
                    </a:prstClr>
                  </a:solidFill>
                </a:rPr>
                <a:t>Adherence interventions</a:t>
              </a:r>
            </a:p>
          </p:txBody>
        </p:sp>
        <p:sp>
          <p:nvSpPr>
            <p:cNvPr id="18" name="Freeform: Shape 17">
              <a:extLst>
                <a:ext uri="{FF2B5EF4-FFF2-40B4-BE49-F238E27FC236}">
                  <a16:creationId xmlns:a16="http://schemas.microsoft.com/office/drawing/2014/main" id="{6C22D4BD-2B44-43E6-9992-6049C97DB356}"/>
                </a:ext>
              </a:extLst>
            </p:cNvPr>
            <p:cNvSpPr/>
            <p:nvPr/>
          </p:nvSpPr>
          <p:spPr>
            <a:xfrm>
              <a:off x="5541269" y="1617980"/>
              <a:ext cx="2419378" cy="517234"/>
            </a:xfrm>
            <a:custGeom>
              <a:avLst/>
              <a:gdLst>
                <a:gd name="connsiteX0" fmla="*/ 0 w 3145532"/>
                <a:gd name="connsiteY0" fmla="*/ 0 h 517234"/>
                <a:gd name="connsiteX1" fmla="*/ 3145532 w 3145532"/>
                <a:gd name="connsiteY1" fmla="*/ 0 h 517234"/>
                <a:gd name="connsiteX2" fmla="*/ 3145532 w 3145532"/>
                <a:gd name="connsiteY2" fmla="*/ 517234 h 517234"/>
                <a:gd name="connsiteX3" fmla="*/ 0 w 3145532"/>
                <a:gd name="connsiteY3" fmla="*/ 517234 h 517234"/>
                <a:gd name="connsiteX4" fmla="*/ 0 w 3145532"/>
                <a:gd name="connsiteY4" fmla="*/ 0 h 51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532" h="517234">
                  <a:moveTo>
                    <a:pt x="0" y="0"/>
                  </a:moveTo>
                  <a:lnTo>
                    <a:pt x="3145532" y="0"/>
                  </a:lnTo>
                  <a:lnTo>
                    <a:pt x="3145532" y="517234"/>
                  </a:lnTo>
                  <a:lnTo>
                    <a:pt x="0" y="517234"/>
                  </a:lnTo>
                  <a:lnTo>
                    <a:pt x="0" y="0"/>
                  </a:lnTo>
                  <a:close/>
                </a:path>
              </a:pathLst>
            </a:custGeom>
            <a:solidFill>
              <a:srgbClr val="1F497D"/>
            </a:solidFill>
            <a:ln w="25400" cap="flat" cmpd="sng" algn="ctr">
              <a:noFill/>
              <a:prstDash val="solid"/>
            </a:ln>
            <a:effectLst/>
          </p:spPr>
          <p:txBody>
            <a:bodyPr spcFirstLastPara="0" vert="horz" wrap="square" lIns="170688" tIns="97536" rIns="170688" bIns="97536" numCol="1" spcCol="1270" anchor="ctr" anchorCtr="0">
              <a:noAutofit/>
            </a:bodyPr>
            <a:lstStyle/>
            <a:p>
              <a:pPr algn="ctr" defTabSz="1066840">
                <a:lnSpc>
                  <a:spcPct val="90000"/>
                </a:lnSpc>
                <a:spcBef>
                  <a:spcPct val="0"/>
                </a:spcBef>
                <a:spcAft>
                  <a:spcPct val="35000"/>
                </a:spcAft>
                <a:defRPr/>
              </a:pPr>
              <a:r>
                <a:rPr lang="en-US" sz="2400" b="1" kern="0" dirty="0">
                  <a:solidFill>
                    <a:schemeClr val="bg1"/>
                  </a:solidFill>
                  <a:cs typeface="Arial Narrow"/>
                </a:rPr>
                <a:t>Biomedical</a:t>
              </a:r>
            </a:p>
          </p:txBody>
        </p:sp>
        <p:sp>
          <p:nvSpPr>
            <p:cNvPr id="19" name="Freeform: Shape 18">
              <a:extLst>
                <a:ext uri="{FF2B5EF4-FFF2-40B4-BE49-F238E27FC236}">
                  <a16:creationId xmlns:a16="http://schemas.microsoft.com/office/drawing/2014/main" id="{D105DE0E-26AC-4417-A131-40B81160EAEF}"/>
                </a:ext>
              </a:extLst>
            </p:cNvPr>
            <p:cNvSpPr/>
            <p:nvPr/>
          </p:nvSpPr>
          <p:spPr>
            <a:xfrm>
              <a:off x="5531123" y="2118704"/>
              <a:ext cx="2429523" cy="4332295"/>
            </a:xfrm>
            <a:custGeom>
              <a:avLst/>
              <a:gdLst>
                <a:gd name="connsiteX0" fmla="*/ 0 w 3147511"/>
                <a:gd name="connsiteY0" fmla="*/ 0 h 4939030"/>
                <a:gd name="connsiteX1" fmla="*/ 3147511 w 3147511"/>
                <a:gd name="connsiteY1" fmla="*/ 0 h 4939030"/>
                <a:gd name="connsiteX2" fmla="*/ 3147511 w 3147511"/>
                <a:gd name="connsiteY2" fmla="*/ 4939030 h 4939030"/>
                <a:gd name="connsiteX3" fmla="*/ 0 w 3147511"/>
                <a:gd name="connsiteY3" fmla="*/ 4939030 h 4939030"/>
                <a:gd name="connsiteX4" fmla="*/ 0 w 3147511"/>
                <a:gd name="connsiteY4" fmla="*/ 0 h 49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511" h="4939030">
                  <a:moveTo>
                    <a:pt x="0" y="0"/>
                  </a:moveTo>
                  <a:lnTo>
                    <a:pt x="3147511" y="0"/>
                  </a:lnTo>
                  <a:lnTo>
                    <a:pt x="3147511" y="4939030"/>
                  </a:lnTo>
                  <a:lnTo>
                    <a:pt x="0" y="4939030"/>
                  </a:lnTo>
                  <a:lnTo>
                    <a:pt x="0" y="0"/>
                  </a:lnTo>
                  <a:close/>
                </a:path>
              </a:pathLst>
            </a:custGeom>
            <a:solidFill>
              <a:schemeClr val="bg1">
                <a:lumMod val="95000"/>
                <a:alpha val="90000"/>
              </a:schemeClr>
            </a:solidFill>
            <a:ln w="25400" cap="flat" cmpd="sng" algn="ctr">
              <a:noFill/>
              <a:prstDash val="solid"/>
            </a:ln>
            <a:effectLst/>
          </p:spPr>
          <p:txBody>
            <a:bodyPr spcFirstLastPara="0" vert="horz" wrap="square" lIns="128016" tIns="128016" rIns="170688" bIns="192025" numCol="1" spcCol="1270" anchor="t" anchorCtr="0">
              <a:normAutofit fontScale="92500" lnSpcReduction="20000"/>
            </a:bodyPr>
            <a:lstStyle/>
            <a:p>
              <a:pPr marL="236220" lvl="1" indent="-236220" defTabSz="137166">
                <a:lnSpc>
                  <a:spcPct val="95000"/>
                </a:lnSpc>
                <a:spcBef>
                  <a:spcPct val="0"/>
                </a:spcBef>
                <a:spcAft>
                  <a:spcPts val="601"/>
                </a:spcAft>
                <a:buClr>
                  <a:schemeClr val="tx2"/>
                </a:buClr>
                <a:buFontTx/>
                <a:buChar char="•"/>
                <a:defRPr/>
              </a:pPr>
              <a:r>
                <a:rPr lang="en-US" sz="1900" kern="0" spc="-50" dirty="0"/>
                <a:t>HIV testing</a:t>
              </a:r>
              <a:endParaRPr lang="en-US" sz="1900" kern="0" spc="-50" dirty="0">
                <a:cs typeface="Calibri"/>
              </a:endParaRPr>
            </a:p>
            <a:p>
              <a:pPr marL="236220" lvl="1" indent="-236220" defTabSz="137166">
                <a:lnSpc>
                  <a:spcPct val="95000"/>
                </a:lnSpc>
                <a:spcBef>
                  <a:spcPct val="0"/>
                </a:spcBef>
                <a:spcAft>
                  <a:spcPts val="601"/>
                </a:spcAft>
                <a:buClr>
                  <a:schemeClr val="tx2"/>
                </a:buClr>
                <a:buFontTx/>
                <a:buChar char="•"/>
                <a:defRPr/>
              </a:pPr>
              <a:r>
                <a:rPr lang="en-US" sz="1900" kern="0" spc="-50" dirty="0"/>
                <a:t>Condoms</a:t>
              </a:r>
              <a:endParaRPr lang="en-US" sz="1900" kern="0" spc="-50" dirty="0">
                <a:cs typeface="Calibri"/>
              </a:endParaRPr>
            </a:p>
            <a:p>
              <a:pPr marL="236220" lvl="1" indent="-236220" defTabSz="137166">
                <a:lnSpc>
                  <a:spcPct val="95000"/>
                </a:lnSpc>
                <a:spcBef>
                  <a:spcPct val="0"/>
                </a:spcBef>
                <a:spcAft>
                  <a:spcPts val="601"/>
                </a:spcAft>
                <a:buClr>
                  <a:schemeClr val="tx2"/>
                </a:buClr>
                <a:buFontTx/>
                <a:buChar char="•"/>
                <a:defRPr/>
              </a:pPr>
              <a:r>
                <a:rPr lang="en-US" sz="1900" kern="0" spc="-50" dirty="0"/>
                <a:t>Voluntary medical male circumcision (not applicable in all settings)</a:t>
              </a:r>
              <a:endParaRPr lang="en-US" sz="1900" kern="0" spc="-50" dirty="0">
                <a:cs typeface="Calibri"/>
              </a:endParaRPr>
            </a:p>
            <a:p>
              <a:pPr marL="236220" lvl="1" indent="-236220" defTabSz="137166">
                <a:lnSpc>
                  <a:spcPct val="95000"/>
                </a:lnSpc>
                <a:spcBef>
                  <a:spcPct val="0"/>
                </a:spcBef>
                <a:spcAft>
                  <a:spcPts val="601"/>
                </a:spcAft>
                <a:buClr>
                  <a:schemeClr val="tx2"/>
                </a:buClr>
                <a:buFontTx/>
                <a:buChar char="•"/>
                <a:defRPr/>
              </a:pPr>
              <a:r>
                <a:rPr lang="en-US" sz="1900" kern="0" spc="-50" dirty="0"/>
                <a:t>Prevention of vertical transmission* </a:t>
              </a:r>
              <a:endParaRPr lang="en-US" sz="1900" kern="0" spc="-50" dirty="0">
                <a:cs typeface="Calibri"/>
              </a:endParaRPr>
            </a:p>
            <a:p>
              <a:pPr marL="236220" lvl="1" indent="-236220" defTabSz="137166">
                <a:lnSpc>
                  <a:spcPct val="95000"/>
                </a:lnSpc>
                <a:spcBef>
                  <a:spcPct val="0"/>
                </a:spcBef>
                <a:spcAft>
                  <a:spcPts val="601"/>
                </a:spcAft>
                <a:buClr>
                  <a:schemeClr val="tx2"/>
                </a:buClr>
                <a:buFontTx/>
                <a:buChar char="•"/>
                <a:defRPr/>
              </a:pPr>
              <a:r>
                <a:rPr lang="en-US" sz="1900" kern="0" spc="-50" dirty="0"/>
                <a:t>Treatment of STIs</a:t>
              </a:r>
              <a:endParaRPr lang="en-US" sz="1900" kern="0" spc="-50" dirty="0">
                <a:cs typeface="Calibri"/>
              </a:endParaRPr>
            </a:p>
            <a:p>
              <a:pPr marL="236220" lvl="1" indent="-236220" defTabSz="137166">
                <a:lnSpc>
                  <a:spcPct val="95000"/>
                </a:lnSpc>
                <a:spcBef>
                  <a:spcPct val="0"/>
                </a:spcBef>
                <a:spcAft>
                  <a:spcPts val="601"/>
                </a:spcAft>
                <a:buClr>
                  <a:schemeClr val="tx2"/>
                </a:buClr>
                <a:buFontTx/>
                <a:buChar char="•"/>
                <a:defRPr/>
              </a:pPr>
              <a:r>
                <a:rPr lang="en-US" sz="1900" kern="0" spc="-50" dirty="0"/>
                <a:t>Treatment as prevention</a:t>
              </a:r>
              <a:endParaRPr lang="en-US" sz="1900" kern="0" spc="-50" dirty="0">
                <a:cs typeface="Calibri"/>
              </a:endParaRPr>
            </a:p>
            <a:p>
              <a:pPr marL="236220" lvl="2" indent="-236220" defTabSz="137166">
                <a:lnSpc>
                  <a:spcPct val="95000"/>
                </a:lnSpc>
                <a:spcBef>
                  <a:spcPct val="0"/>
                </a:spcBef>
                <a:spcAft>
                  <a:spcPts val="601"/>
                </a:spcAft>
                <a:buClr>
                  <a:schemeClr val="tx2"/>
                </a:buClr>
                <a:buFontTx/>
                <a:buChar char="•"/>
                <a:defRPr/>
              </a:pPr>
              <a:r>
                <a:rPr lang="en-US" sz="1900" kern="0" spc="-50" dirty="0"/>
                <a:t>Post-exposure prophylaxis (PEP)</a:t>
              </a:r>
              <a:endParaRPr lang="en-US" sz="1900" kern="0" spc="-50" dirty="0">
                <a:cs typeface="Calibri"/>
              </a:endParaRPr>
            </a:p>
            <a:p>
              <a:pPr marL="236220" lvl="2" indent="-236220" defTabSz="137166">
                <a:lnSpc>
                  <a:spcPct val="95000"/>
                </a:lnSpc>
                <a:spcBef>
                  <a:spcPct val="0"/>
                </a:spcBef>
                <a:spcAft>
                  <a:spcPts val="601"/>
                </a:spcAft>
                <a:buClr>
                  <a:schemeClr val="tx2"/>
                </a:buClr>
                <a:buFontTx/>
                <a:buChar char="•"/>
                <a:defRPr/>
              </a:pPr>
              <a:r>
                <a:rPr lang="en-US" sz="1900" kern="0" spc="-50" dirty="0"/>
                <a:t>Pre-exposure Prophylaxis (PrEP)</a:t>
              </a:r>
              <a:endParaRPr lang="en-US" sz="1900" kern="0" spc="-50" dirty="0">
                <a:cs typeface="Calibri"/>
              </a:endParaRPr>
            </a:p>
          </p:txBody>
        </p:sp>
      </p:grpSp>
      <p:sp>
        <p:nvSpPr>
          <p:cNvPr id="3" name="TextBox 2">
            <a:extLst>
              <a:ext uri="{FF2B5EF4-FFF2-40B4-BE49-F238E27FC236}">
                <a16:creationId xmlns:a16="http://schemas.microsoft.com/office/drawing/2014/main" id="{684898C1-FF87-4169-A82E-5D67A03D6672}"/>
              </a:ext>
            </a:extLst>
          </p:cNvPr>
          <p:cNvSpPr txBox="1"/>
          <p:nvPr/>
        </p:nvSpPr>
        <p:spPr>
          <a:xfrm>
            <a:off x="1155941" y="6179560"/>
            <a:ext cx="7850901" cy="304290"/>
          </a:xfrm>
          <a:prstGeom prst="rect">
            <a:avLst/>
          </a:prstGeom>
          <a:noFill/>
        </p:spPr>
        <p:txBody>
          <a:bodyPr wrap="square" rtlCol="0">
            <a:normAutofit fontScale="92500" lnSpcReduction="20000"/>
          </a:bodyPr>
          <a:lstStyle/>
          <a:p>
            <a:r>
              <a:rPr lang="en-US" sz="1801" dirty="0"/>
              <a:t>*the term vertical transmission is used in place of mother to child transmission</a:t>
            </a:r>
          </a:p>
        </p:txBody>
      </p:sp>
      <p:sp>
        <p:nvSpPr>
          <p:cNvPr id="4" name="TextBox 3">
            <a:extLst>
              <a:ext uri="{FF2B5EF4-FFF2-40B4-BE49-F238E27FC236}">
                <a16:creationId xmlns:a16="http://schemas.microsoft.com/office/drawing/2014/main" id="{55CEAA1B-5F2B-4CBC-9EA1-55CAA3011FFD}"/>
              </a:ext>
            </a:extLst>
          </p:cNvPr>
          <p:cNvSpPr txBox="1"/>
          <p:nvPr/>
        </p:nvSpPr>
        <p:spPr>
          <a:xfrm>
            <a:off x="1195137" y="5430657"/>
            <a:ext cx="1026293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latin typeface="Calibri"/>
              </a:rPr>
              <a:t>Combination prevention is a mix </a:t>
            </a:r>
            <a:r>
              <a:rPr lang="en-US" sz="2000" dirty="0">
                <a:latin typeface="Calibri"/>
              </a:rPr>
              <a:t>of biomedical, behavioral, and structural interventions that decrease the likelihood of HIV acquisition.</a:t>
            </a:r>
            <a:endParaRPr lang="en-US" sz="2000" dirty="0"/>
          </a:p>
        </p:txBody>
      </p:sp>
    </p:spTree>
    <p:extLst>
      <p:ext uri="{BB962C8B-B14F-4D97-AF65-F5344CB8AC3E}">
        <p14:creationId xmlns:p14="http://schemas.microsoft.com/office/powerpoint/2010/main" val="234567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28F7-0973-4A19-9D14-8B47960BD962}"/>
              </a:ext>
            </a:extLst>
          </p:cNvPr>
          <p:cNvSpPr>
            <a:spLocks noGrp="1"/>
          </p:cNvSpPr>
          <p:nvPr>
            <p:ph type="title"/>
          </p:nvPr>
        </p:nvSpPr>
        <p:spPr/>
        <p:txBody>
          <a:bodyPr/>
          <a:lstStyle/>
          <a:p>
            <a:r>
              <a:rPr lang="en-US" sz="3600" dirty="0">
                <a:latin typeface="Calibri"/>
                <a:cs typeface="Calibri"/>
              </a:rPr>
              <a:t>Discuss</a:t>
            </a:r>
          </a:p>
        </p:txBody>
      </p:sp>
      <p:sp>
        <p:nvSpPr>
          <p:cNvPr id="3" name="Content Placeholder 2">
            <a:extLst>
              <a:ext uri="{FF2B5EF4-FFF2-40B4-BE49-F238E27FC236}">
                <a16:creationId xmlns:a16="http://schemas.microsoft.com/office/drawing/2014/main" id="{F5273694-BA88-4415-8217-4DE88F73E069}"/>
              </a:ext>
            </a:extLst>
          </p:cNvPr>
          <p:cNvSpPr>
            <a:spLocks noGrp="1"/>
          </p:cNvSpPr>
          <p:nvPr>
            <p:ph idx="1"/>
          </p:nvPr>
        </p:nvSpPr>
        <p:spPr/>
        <p:txBody>
          <a:bodyPr/>
          <a:lstStyle/>
          <a:p>
            <a:endParaRPr lang="en-US" dirty="0"/>
          </a:p>
          <a:p>
            <a:endParaRPr lang="en-US" dirty="0"/>
          </a:p>
          <a:p>
            <a:r>
              <a:rPr lang="en-US" dirty="0"/>
              <a:t>What do you know about PrEP?</a:t>
            </a:r>
          </a:p>
          <a:p>
            <a:endParaRPr lang="en-US" dirty="0"/>
          </a:p>
        </p:txBody>
      </p:sp>
    </p:spTree>
    <p:extLst>
      <p:ext uri="{BB962C8B-B14F-4D97-AF65-F5344CB8AC3E}">
        <p14:creationId xmlns:p14="http://schemas.microsoft.com/office/powerpoint/2010/main" val="124007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B209-A33F-4508-9DEC-318BE5BCC1B2}"/>
              </a:ext>
            </a:extLst>
          </p:cNvPr>
          <p:cNvSpPr>
            <a:spLocks noGrp="1"/>
          </p:cNvSpPr>
          <p:nvPr>
            <p:ph type="title"/>
          </p:nvPr>
        </p:nvSpPr>
        <p:spPr>
          <a:xfrm>
            <a:off x="1199075" y="317500"/>
            <a:ext cx="10505250" cy="858837"/>
          </a:xfrm>
        </p:spPr>
        <p:txBody>
          <a:bodyPr/>
          <a:lstStyle/>
          <a:p>
            <a:r>
              <a:rPr lang="en-US" sz="3600" dirty="0">
                <a:latin typeface="Calibri"/>
                <a:cs typeface="Calibri"/>
              </a:rPr>
              <a:t>Pre-Exposure Prophylaxis</a:t>
            </a:r>
          </a:p>
        </p:txBody>
      </p:sp>
      <p:sp>
        <p:nvSpPr>
          <p:cNvPr id="3" name="Content Placeholder 2">
            <a:extLst>
              <a:ext uri="{FF2B5EF4-FFF2-40B4-BE49-F238E27FC236}">
                <a16:creationId xmlns:a16="http://schemas.microsoft.com/office/drawing/2014/main" id="{1C093D17-C64B-4F6E-9B21-342EEAD20D50}"/>
              </a:ext>
            </a:extLst>
          </p:cNvPr>
          <p:cNvSpPr>
            <a:spLocks noGrp="1"/>
          </p:cNvSpPr>
          <p:nvPr>
            <p:ph sz="quarter" idx="4294967295"/>
          </p:nvPr>
        </p:nvSpPr>
        <p:spPr>
          <a:xfrm>
            <a:off x="1184693" y="1587500"/>
            <a:ext cx="10641547" cy="4889500"/>
          </a:xfrm>
        </p:spPr>
        <p:txBody>
          <a:bodyPr/>
          <a:lstStyle/>
          <a:p>
            <a:pPr marL="0" indent="0">
              <a:buNone/>
            </a:pPr>
            <a:r>
              <a:rPr lang="en-US" dirty="0"/>
              <a:t>PrEP is the use of ARVs by people who are HIV negative to prevent the acquisition of HIV before exposure to the virus.</a:t>
            </a:r>
          </a:p>
          <a:p>
            <a:endParaRPr lang="en-US" dirty="0"/>
          </a:p>
          <a:p>
            <a:endParaRPr lang="en-US" dirty="0"/>
          </a:p>
          <a:p>
            <a:endParaRPr lang="en-US" dirty="0"/>
          </a:p>
        </p:txBody>
      </p:sp>
      <p:graphicFrame>
        <p:nvGraphicFramePr>
          <p:cNvPr id="6" name="Diagram 5">
            <a:extLst>
              <a:ext uri="{FF2B5EF4-FFF2-40B4-BE49-F238E27FC236}">
                <a16:creationId xmlns:a16="http://schemas.microsoft.com/office/drawing/2014/main" id="{AB60A74C-119D-4526-8D1C-433AA02AECDB}"/>
              </a:ext>
            </a:extLst>
          </p:cNvPr>
          <p:cNvGraphicFramePr/>
          <p:nvPr>
            <p:extLst>
              <p:ext uri="{D42A27DB-BD31-4B8C-83A1-F6EECF244321}">
                <p14:modId xmlns:p14="http://schemas.microsoft.com/office/powerpoint/2010/main" val="8051406"/>
              </p:ext>
            </p:extLst>
          </p:nvPr>
        </p:nvGraphicFramePr>
        <p:xfrm>
          <a:off x="2334900" y="2902689"/>
          <a:ext cx="7734133" cy="1897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31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28F7-0973-4A19-9D14-8B47960BD962}"/>
              </a:ext>
            </a:extLst>
          </p:cNvPr>
          <p:cNvSpPr>
            <a:spLocks noGrp="1"/>
          </p:cNvSpPr>
          <p:nvPr>
            <p:ph type="title"/>
          </p:nvPr>
        </p:nvSpPr>
        <p:spPr/>
        <p:txBody>
          <a:bodyPr/>
          <a:lstStyle/>
          <a:p>
            <a:r>
              <a:rPr lang="en-US" sz="3600" dirty="0">
                <a:latin typeface="Calibri"/>
                <a:cs typeface="Calibri"/>
              </a:rPr>
              <a:t>Discuss </a:t>
            </a:r>
          </a:p>
        </p:txBody>
      </p:sp>
      <p:sp>
        <p:nvSpPr>
          <p:cNvPr id="3" name="Content Placeholder 2">
            <a:extLst>
              <a:ext uri="{FF2B5EF4-FFF2-40B4-BE49-F238E27FC236}">
                <a16:creationId xmlns:a16="http://schemas.microsoft.com/office/drawing/2014/main" id="{F5273694-BA88-4415-8217-4DE88F73E069}"/>
              </a:ext>
            </a:extLst>
          </p:cNvPr>
          <p:cNvSpPr>
            <a:spLocks noGrp="1"/>
          </p:cNvSpPr>
          <p:nvPr>
            <p:ph idx="1"/>
          </p:nvPr>
        </p:nvSpPr>
        <p:spPr/>
        <p:txBody>
          <a:bodyPr/>
          <a:lstStyle/>
          <a:p>
            <a:endParaRPr lang="en-US" dirty="0"/>
          </a:p>
          <a:p>
            <a:endParaRPr lang="en-US" dirty="0"/>
          </a:p>
          <a:p>
            <a:r>
              <a:rPr lang="en-US" dirty="0"/>
              <a:t>What PrEP options are you aware of? </a:t>
            </a:r>
            <a:endParaRPr lang="en-US" dirty="0">
              <a:cs typeface="Calibri"/>
            </a:endParaRPr>
          </a:p>
          <a:p>
            <a:endParaRPr lang="en-US" dirty="0"/>
          </a:p>
        </p:txBody>
      </p:sp>
    </p:spTree>
    <p:extLst>
      <p:ext uri="{BB962C8B-B14F-4D97-AF65-F5344CB8AC3E}">
        <p14:creationId xmlns:p14="http://schemas.microsoft.com/office/powerpoint/2010/main" val="1023221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9565-6119-4EAD-A4F3-6E4875BC3B11}"/>
              </a:ext>
            </a:extLst>
          </p:cNvPr>
          <p:cNvSpPr>
            <a:spLocks noGrp="1"/>
          </p:cNvSpPr>
          <p:nvPr>
            <p:ph type="title"/>
          </p:nvPr>
        </p:nvSpPr>
        <p:spPr/>
        <p:txBody>
          <a:bodyPr/>
          <a:lstStyle/>
          <a:p>
            <a:r>
              <a:rPr lang="en-US" sz="3600" dirty="0">
                <a:latin typeface="Calibri"/>
                <a:cs typeface="Calibri"/>
              </a:rPr>
              <a:t>PrEP Options Expanding</a:t>
            </a:r>
          </a:p>
        </p:txBody>
      </p:sp>
      <p:sp>
        <p:nvSpPr>
          <p:cNvPr id="3" name="Content Placeholder 2">
            <a:extLst>
              <a:ext uri="{FF2B5EF4-FFF2-40B4-BE49-F238E27FC236}">
                <a16:creationId xmlns:a16="http://schemas.microsoft.com/office/drawing/2014/main" id="{582AABD0-39E0-44DD-93FE-1AA121994315}"/>
              </a:ext>
            </a:extLst>
          </p:cNvPr>
          <p:cNvSpPr>
            <a:spLocks noGrp="1"/>
          </p:cNvSpPr>
          <p:nvPr>
            <p:ph sz="quarter" idx="10"/>
          </p:nvPr>
        </p:nvSpPr>
        <p:spPr>
          <a:xfrm>
            <a:off x="1148930" y="1587499"/>
            <a:ext cx="3285913" cy="4794251"/>
          </a:xfrm>
        </p:spPr>
        <p:txBody>
          <a:bodyPr>
            <a:normAutofit fontScale="62500" lnSpcReduction="20000"/>
          </a:bodyPr>
          <a:lstStyle/>
          <a:p>
            <a:r>
              <a:rPr lang="en-US" dirty="0"/>
              <a:t>Tenofovir based oral PrEP and the dapivirine vaginal ring are the only PrEP methods currently (February 2022) recommended by the WHO.</a:t>
            </a:r>
          </a:p>
          <a:p>
            <a:r>
              <a:rPr lang="en-US" dirty="0"/>
              <a:t>There are many new options in development</a:t>
            </a:r>
          </a:p>
          <a:p>
            <a:r>
              <a:rPr lang="en-US" dirty="0"/>
              <a:t>It is expected that the WHO will make recommendations on long acting cabotegravir injections in 2022</a:t>
            </a:r>
          </a:p>
          <a:p>
            <a:r>
              <a:rPr lang="en-US" dirty="0"/>
              <a:t>Our training focuses on oral PrEP</a:t>
            </a:r>
          </a:p>
        </p:txBody>
      </p:sp>
      <p:pic>
        <p:nvPicPr>
          <p:cNvPr id="1026" name="Picture 2">
            <a:extLst>
              <a:ext uri="{FF2B5EF4-FFF2-40B4-BE49-F238E27FC236}">
                <a16:creationId xmlns:a16="http://schemas.microsoft.com/office/drawing/2014/main" id="{69FF8DC5-9038-49F8-AEA8-DA1FCB22A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508" y="1587501"/>
            <a:ext cx="7208270" cy="479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4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2527-712D-42A6-9AFD-2BE86A9ADE87}"/>
              </a:ext>
            </a:extLst>
          </p:cNvPr>
          <p:cNvSpPr>
            <a:spLocks noGrp="1"/>
          </p:cNvSpPr>
          <p:nvPr>
            <p:ph type="title"/>
          </p:nvPr>
        </p:nvSpPr>
        <p:spPr/>
        <p:txBody>
          <a:bodyPr/>
          <a:lstStyle/>
          <a:p>
            <a:r>
              <a:rPr lang="en-US" dirty="0">
                <a:cs typeface="Calibri"/>
              </a:rPr>
              <a:t>In-person Activity Instructions</a:t>
            </a:r>
            <a:endParaRPr lang="en-US" dirty="0"/>
          </a:p>
        </p:txBody>
      </p:sp>
      <p:graphicFrame>
        <p:nvGraphicFramePr>
          <p:cNvPr id="4" name="Table 4">
            <a:extLst>
              <a:ext uri="{FF2B5EF4-FFF2-40B4-BE49-F238E27FC236}">
                <a16:creationId xmlns:a16="http://schemas.microsoft.com/office/drawing/2014/main" id="{B921AB5E-A5C7-4AF0-8926-35C761952084}"/>
              </a:ext>
            </a:extLst>
          </p:cNvPr>
          <p:cNvGraphicFramePr>
            <a:graphicFrameLocks noGrp="1"/>
          </p:cNvGraphicFramePr>
          <p:nvPr>
            <p:ph idx="1"/>
            <p:extLst>
              <p:ext uri="{D42A27DB-BD31-4B8C-83A1-F6EECF244321}">
                <p14:modId xmlns:p14="http://schemas.microsoft.com/office/powerpoint/2010/main" val="312822841"/>
              </p:ext>
            </p:extLst>
          </p:nvPr>
        </p:nvGraphicFramePr>
        <p:xfrm>
          <a:off x="1200152" y="1600202"/>
          <a:ext cx="10382251" cy="4744495"/>
        </p:xfrm>
        <a:graphic>
          <a:graphicData uri="http://schemas.openxmlformats.org/drawingml/2006/table">
            <a:tbl>
              <a:tblPr firstRow="1" bandRow="1">
                <a:tableStyleId>{5C22544A-7EE6-4342-B048-85BDC9FD1C3A}</a:tableStyleId>
              </a:tblPr>
              <a:tblGrid>
                <a:gridCol w="1367138">
                  <a:extLst>
                    <a:ext uri="{9D8B030D-6E8A-4147-A177-3AD203B41FA5}">
                      <a16:colId xmlns:a16="http://schemas.microsoft.com/office/drawing/2014/main" val="1224767939"/>
                    </a:ext>
                  </a:extLst>
                </a:gridCol>
                <a:gridCol w="9015113">
                  <a:extLst>
                    <a:ext uri="{9D8B030D-6E8A-4147-A177-3AD203B41FA5}">
                      <a16:colId xmlns:a16="http://schemas.microsoft.com/office/drawing/2014/main" val="3542774293"/>
                    </a:ext>
                  </a:extLst>
                </a:gridCol>
              </a:tblGrid>
              <a:tr h="308188">
                <a:tc>
                  <a:txBody>
                    <a:bodyPr/>
                    <a:lstStyle/>
                    <a:p>
                      <a:r>
                        <a:rPr lang="en-US" sz="1400" dirty="0">
                          <a:latin typeface="+mn-lt"/>
                        </a:rPr>
                        <a:t>Activity</a:t>
                      </a:r>
                    </a:p>
                  </a:txBody>
                  <a:tcPr marT="45721" marB="45721"/>
                </a:tc>
                <a:tc>
                  <a:txBody>
                    <a:bodyPr/>
                    <a:lstStyle/>
                    <a:p>
                      <a:r>
                        <a:rPr lang="en-US" sz="1400" dirty="0">
                          <a:latin typeface="+mn-lt"/>
                        </a:rPr>
                        <a:t>Instructions</a:t>
                      </a:r>
                    </a:p>
                  </a:txBody>
                  <a:tcPr marT="45721" marB="45721"/>
                </a:tc>
                <a:extLst>
                  <a:ext uri="{0D108BD9-81ED-4DB2-BD59-A6C34878D82A}">
                    <a16:rowId xmlns:a16="http://schemas.microsoft.com/office/drawing/2014/main" val="2882524456"/>
                  </a:ext>
                </a:extLst>
              </a:tr>
              <a:tr h="2258908">
                <a:tc>
                  <a:txBody>
                    <a:bodyPr/>
                    <a:lstStyle/>
                    <a:p>
                      <a:r>
                        <a:rPr lang="en-US" sz="1400" dirty="0">
                          <a:latin typeface="+mn-lt"/>
                        </a:rPr>
                        <a:t>Poll </a:t>
                      </a:r>
                    </a:p>
                    <a:p>
                      <a:endParaRPr lang="en-US" sz="1400" dirty="0">
                        <a:latin typeface="+mn-lt"/>
                      </a:endParaRPr>
                    </a:p>
                    <a:p>
                      <a:r>
                        <a:rPr lang="en-US" sz="1400" dirty="0">
                          <a:latin typeface="+mn-lt"/>
                        </a:rPr>
                        <a:t>~3 minutes</a:t>
                      </a:r>
                    </a:p>
                  </a:txBody>
                  <a:tcPr marT="45721" marB="45721"/>
                </a:tc>
                <a:tc>
                  <a:txBody>
                    <a:bodyPr/>
                    <a:lstStyle/>
                    <a:p>
                      <a:pPr marL="0" indent="0">
                        <a:buNone/>
                      </a:pPr>
                      <a:r>
                        <a:rPr lang="en-US" sz="1400" b="0" i="0" u="none" strike="noStrike" noProof="0" dirty="0">
                          <a:latin typeface="+mn-lt"/>
                        </a:rPr>
                        <a:t>Option 1:</a:t>
                      </a:r>
                    </a:p>
                    <a:p>
                      <a:pPr marL="285750" lvl="0" indent="-285750">
                        <a:buFont typeface="Arial"/>
                        <a:buChar char="•"/>
                      </a:pPr>
                      <a:r>
                        <a:rPr lang="en-US" sz="1400" b="0" i="0" u="none" strike="noStrike" noProof="0" dirty="0">
                          <a:latin typeface="+mn-lt"/>
                        </a:rPr>
                        <a:t>Have participants raise paper with their answer </a:t>
                      </a:r>
                    </a:p>
                    <a:p>
                      <a:pPr marL="285750" lvl="0" indent="-285750">
                        <a:buFont typeface="Arial"/>
                        <a:buChar char="•"/>
                      </a:pPr>
                      <a:r>
                        <a:rPr lang="en-US" sz="1400" b="0" i="0" u="none" strike="noStrike" noProof="0" dirty="0">
                          <a:latin typeface="+mn-lt"/>
                        </a:rPr>
                        <a:t>Materials: A piece of A4 paper cut into four sections, each with a single letter (A, B, C, D). Instructions for participants to make this are included in the training or these can be pre-printed and cut out</a:t>
                      </a:r>
                    </a:p>
                    <a:p>
                      <a:pPr marL="285750" lvl="0" indent="-285750">
                        <a:buFont typeface="Arial"/>
                        <a:buChar char="•"/>
                      </a:pPr>
                      <a:endParaRPr lang="en-US" sz="1400" b="0" i="0" u="none" strike="noStrike" noProof="0" dirty="0">
                        <a:latin typeface="+mn-lt"/>
                      </a:endParaRPr>
                    </a:p>
                    <a:p>
                      <a:pPr marL="0" lvl="0" indent="0">
                        <a:buNone/>
                      </a:pPr>
                      <a:r>
                        <a:rPr lang="en-US" sz="1400" b="0" i="0" u="none" strike="noStrike" noProof="0" dirty="0">
                          <a:latin typeface="+mn-lt"/>
                        </a:rPr>
                        <a:t>Options 2:</a:t>
                      </a:r>
                    </a:p>
                    <a:p>
                      <a:pPr marL="285750" lvl="0" indent="-285750">
                        <a:buFont typeface="Arial"/>
                        <a:buChar char="•"/>
                      </a:pPr>
                      <a:r>
                        <a:rPr lang="en-US" sz="1400" b="0" i="0" u="none" strike="noStrike" noProof="0" dirty="0">
                          <a:latin typeface="+mn-lt"/>
                        </a:rPr>
                        <a:t>Have participants move to the corner of the room and stand near the letter (A, B, C, D)  that corresponds with the answer</a:t>
                      </a:r>
                      <a:endParaRPr lang="en-US" sz="1400" dirty="0">
                        <a:latin typeface="+mn-lt"/>
                      </a:endParaRPr>
                    </a:p>
                    <a:p>
                      <a:pPr marL="285750" lvl="0" indent="-285750">
                        <a:buFont typeface="Arial"/>
                        <a:buChar char="•"/>
                      </a:pPr>
                      <a:r>
                        <a:rPr lang="en-US" sz="1400" b="0" i="0" u="none" strike="noStrike" noProof="0" dirty="0">
                          <a:latin typeface="+mn-lt"/>
                        </a:rPr>
                        <a:t>Materials: Piece of paper taped in each corner of the room with an A in one corner, a B in another, and so on with C, and D</a:t>
                      </a:r>
                      <a:endParaRPr lang="en-US" sz="1400" dirty="0">
                        <a:latin typeface="+mn-lt"/>
                      </a:endParaRPr>
                    </a:p>
                  </a:txBody>
                  <a:tcPr marT="45721" marB="45721"/>
                </a:tc>
                <a:extLst>
                  <a:ext uri="{0D108BD9-81ED-4DB2-BD59-A6C34878D82A}">
                    <a16:rowId xmlns:a16="http://schemas.microsoft.com/office/drawing/2014/main" val="1677697874"/>
                  </a:ext>
                </a:extLst>
              </a:tr>
              <a:tr h="1869211">
                <a:tc>
                  <a:txBody>
                    <a:bodyPr/>
                    <a:lstStyle/>
                    <a:p>
                      <a:pPr lvl="0">
                        <a:buNone/>
                      </a:pPr>
                      <a:r>
                        <a:rPr lang="en-US" sz="1400" dirty="0">
                          <a:latin typeface="+mn-lt"/>
                        </a:rPr>
                        <a:t>Discuss </a:t>
                      </a:r>
                    </a:p>
                    <a:p>
                      <a:pPr lvl="0">
                        <a:buNone/>
                      </a:pPr>
                      <a:endParaRPr lang="en-US" sz="1400" dirty="0">
                        <a:latin typeface="+mn-lt"/>
                      </a:endParaRPr>
                    </a:p>
                    <a:p>
                      <a:pPr lvl="0">
                        <a:buNone/>
                      </a:pPr>
                      <a:r>
                        <a:rPr lang="en-US" sz="1400" dirty="0">
                          <a:latin typeface="+mn-lt"/>
                        </a:rPr>
                        <a:t>5+ minutes</a:t>
                      </a:r>
                    </a:p>
                  </a:txBody>
                  <a:tcPr marT="45721" marB="45721"/>
                </a:tc>
                <a:tc>
                  <a:txBody>
                    <a:bodyPr/>
                    <a:lstStyle/>
                    <a:p>
                      <a:pPr marL="285750" indent="-285750">
                        <a:buFont typeface="Arial"/>
                        <a:buChar char="•"/>
                      </a:pPr>
                      <a:r>
                        <a:rPr lang="en-US" sz="1400" b="0" i="0" u="none" strike="noStrike" noProof="0" dirty="0">
                          <a:solidFill>
                            <a:srgbClr val="000000"/>
                          </a:solidFill>
                          <a:latin typeface="+mn-lt"/>
                        </a:rPr>
                        <a:t>Have participants turn to the person next to them. Everyone should be in a pair or, if needed, a group of three. Discuss the prompt with their partner(s)</a:t>
                      </a:r>
                    </a:p>
                    <a:p>
                      <a:pPr marL="285750" indent="-285750">
                        <a:buFont typeface="Arial"/>
                        <a:buChar char="•"/>
                      </a:pPr>
                      <a:r>
                        <a:rPr lang="en-US" sz="1400" b="0" i="0" u="none" strike="noStrike" noProof="0" dirty="0">
                          <a:solidFill>
                            <a:srgbClr val="000000"/>
                          </a:solidFill>
                          <a:latin typeface="+mn-lt"/>
                        </a:rPr>
                        <a:t>Discuss together as a large group  </a:t>
                      </a:r>
                    </a:p>
                    <a:p>
                      <a:pPr marL="285750" lvl="0" indent="-285750">
                        <a:buFont typeface="Arial"/>
                        <a:buChar char="•"/>
                      </a:pPr>
                      <a:r>
                        <a:rPr lang="en-US" sz="1400" b="0" i="0" u="none" strike="noStrike" noProof="0" dirty="0">
                          <a:solidFill>
                            <a:srgbClr val="000000"/>
                          </a:solidFill>
                          <a:latin typeface="+mn-lt"/>
                        </a:rPr>
                        <a:t>For longer discussions, have a notetaker to capture ideas for sharing. </a:t>
                      </a:r>
                    </a:p>
                  </a:txBody>
                  <a:tcPr marT="45721" marB="45721"/>
                </a:tc>
                <a:extLst>
                  <a:ext uri="{0D108BD9-81ED-4DB2-BD59-A6C34878D82A}">
                    <a16:rowId xmlns:a16="http://schemas.microsoft.com/office/drawing/2014/main" val="3777862266"/>
                  </a:ext>
                </a:extLst>
              </a:tr>
              <a:tr h="308188">
                <a:tc gridSpan="2">
                  <a:txBody>
                    <a:bodyPr/>
                    <a:lstStyle/>
                    <a:p>
                      <a:pPr lvl="0" algn="ctr">
                        <a:buNone/>
                      </a:pPr>
                      <a:r>
                        <a:rPr lang="en-US" sz="1400" b="0" i="0" u="none" strike="noStrike" noProof="0" dirty="0">
                          <a:latin typeface="+mn-lt"/>
                        </a:rPr>
                        <a:t>For other activities (role plays or scenarios) see instruction slide for virtual or in-person training preceding the activity.</a:t>
                      </a:r>
                      <a:endParaRPr lang="en-US" sz="1400" dirty="0">
                        <a:latin typeface="+mn-lt"/>
                      </a:endParaRPr>
                    </a:p>
                  </a:txBody>
                  <a:tcPr marT="45721" marB="45721"/>
                </a:tc>
                <a:tc hMerge="1">
                  <a:txBody>
                    <a:bodyPr/>
                    <a:lstStyle/>
                    <a:p>
                      <a:endParaRPr lang="en-US"/>
                    </a:p>
                  </a:txBody>
                  <a:tcPr/>
                </a:tc>
                <a:extLst>
                  <a:ext uri="{0D108BD9-81ED-4DB2-BD59-A6C34878D82A}">
                    <a16:rowId xmlns:a16="http://schemas.microsoft.com/office/drawing/2014/main" val="543119757"/>
                  </a:ext>
                </a:extLst>
              </a:tr>
            </a:tbl>
          </a:graphicData>
        </a:graphic>
      </p:graphicFrame>
    </p:spTree>
    <p:extLst>
      <p:ext uri="{BB962C8B-B14F-4D97-AF65-F5344CB8AC3E}">
        <p14:creationId xmlns:p14="http://schemas.microsoft.com/office/powerpoint/2010/main" val="2419872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D944-E33C-4D42-AD85-45AC8C86F29F}"/>
              </a:ext>
            </a:extLst>
          </p:cNvPr>
          <p:cNvSpPr>
            <a:spLocks noGrp="1"/>
          </p:cNvSpPr>
          <p:nvPr>
            <p:ph type="title"/>
          </p:nvPr>
        </p:nvSpPr>
        <p:spPr/>
        <p:txBody>
          <a:bodyPr/>
          <a:lstStyle/>
          <a:p>
            <a:r>
              <a:rPr lang="en-US" sz="3600" dirty="0"/>
              <a:t>Oral PrEP Regimens</a:t>
            </a:r>
          </a:p>
        </p:txBody>
      </p:sp>
      <p:sp>
        <p:nvSpPr>
          <p:cNvPr id="4" name="TextBox 3">
            <a:extLst>
              <a:ext uri="{FF2B5EF4-FFF2-40B4-BE49-F238E27FC236}">
                <a16:creationId xmlns:a16="http://schemas.microsoft.com/office/drawing/2014/main" id="{B9532BB7-71EC-428C-9BBE-F0056541B27F}"/>
              </a:ext>
            </a:extLst>
          </p:cNvPr>
          <p:cNvSpPr txBox="1"/>
          <p:nvPr/>
        </p:nvSpPr>
        <p:spPr>
          <a:xfrm>
            <a:off x="1604189" y="5677305"/>
            <a:ext cx="10125762" cy="769700"/>
          </a:xfrm>
          <a:prstGeom prst="rect">
            <a:avLst/>
          </a:prstGeom>
          <a:noFill/>
        </p:spPr>
        <p:txBody>
          <a:bodyPr wrap="square" lIns="91440" tIns="45721" rIns="91440" bIns="45721" rtlCol="0" anchor="t">
            <a:spAutoFit/>
          </a:bodyPr>
          <a:lstStyle/>
          <a:p>
            <a:r>
              <a:rPr lang="en-US" sz="1401" dirty="0"/>
              <a:t>*Exogenous hormones are those which are not produced by the body itself and are often ingested and/or injected. This may be common for those taking hormones for gender affirming hormone therapy.</a:t>
            </a:r>
          </a:p>
          <a:p>
            <a:endParaRPr lang="en-US" sz="1600" dirty="0"/>
          </a:p>
        </p:txBody>
      </p:sp>
      <p:graphicFrame>
        <p:nvGraphicFramePr>
          <p:cNvPr id="5" name="Table 5">
            <a:extLst>
              <a:ext uri="{FF2B5EF4-FFF2-40B4-BE49-F238E27FC236}">
                <a16:creationId xmlns:a16="http://schemas.microsoft.com/office/drawing/2014/main" id="{C709C37C-C5E4-452A-BA06-A5E11F7DC829}"/>
              </a:ext>
            </a:extLst>
          </p:cNvPr>
          <p:cNvGraphicFramePr>
            <a:graphicFrameLocks noGrp="1"/>
          </p:cNvGraphicFramePr>
          <p:nvPr>
            <p:extLst>
              <p:ext uri="{D42A27DB-BD31-4B8C-83A1-F6EECF244321}">
                <p14:modId xmlns:p14="http://schemas.microsoft.com/office/powerpoint/2010/main" val="1303010100"/>
              </p:ext>
            </p:extLst>
          </p:nvPr>
        </p:nvGraphicFramePr>
        <p:xfrm>
          <a:off x="1640450" y="1406223"/>
          <a:ext cx="9653624" cy="4108109"/>
        </p:xfrm>
        <a:graphic>
          <a:graphicData uri="http://schemas.openxmlformats.org/drawingml/2006/table">
            <a:tbl>
              <a:tblPr firstRow="1" bandRow="1">
                <a:tableStyleId>{5C22544A-7EE6-4342-B048-85BDC9FD1C3A}</a:tableStyleId>
              </a:tblPr>
              <a:tblGrid>
                <a:gridCol w="2413406">
                  <a:extLst>
                    <a:ext uri="{9D8B030D-6E8A-4147-A177-3AD203B41FA5}">
                      <a16:colId xmlns:a16="http://schemas.microsoft.com/office/drawing/2014/main" val="82148482"/>
                    </a:ext>
                  </a:extLst>
                </a:gridCol>
                <a:gridCol w="2413406">
                  <a:extLst>
                    <a:ext uri="{9D8B030D-6E8A-4147-A177-3AD203B41FA5}">
                      <a16:colId xmlns:a16="http://schemas.microsoft.com/office/drawing/2014/main" val="121092467"/>
                    </a:ext>
                  </a:extLst>
                </a:gridCol>
                <a:gridCol w="2413406">
                  <a:extLst>
                    <a:ext uri="{9D8B030D-6E8A-4147-A177-3AD203B41FA5}">
                      <a16:colId xmlns:a16="http://schemas.microsoft.com/office/drawing/2014/main" val="3560161133"/>
                    </a:ext>
                  </a:extLst>
                </a:gridCol>
                <a:gridCol w="2413406">
                  <a:extLst>
                    <a:ext uri="{9D8B030D-6E8A-4147-A177-3AD203B41FA5}">
                      <a16:colId xmlns:a16="http://schemas.microsoft.com/office/drawing/2014/main" val="117611617"/>
                    </a:ext>
                  </a:extLst>
                </a:gridCol>
              </a:tblGrid>
              <a:tr h="650512">
                <a:tc>
                  <a:txBody>
                    <a:bodyPr/>
                    <a:lstStyle/>
                    <a:p>
                      <a:r>
                        <a:rPr lang="en-US" sz="2500" dirty="0"/>
                        <a:t>PrEP Method</a:t>
                      </a:r>
                    </a:p>
                  </a:txBody>
                  <a:tcPr marT="45721" marB="45721"/>
                </a:tc>
                <a:tc>
                  <a:txBody>
                    <a:bodyPr/>
                    <a:lstStyle/>
                    <a:p>
                      <a:r>
                        <a:rPr lang="en-US" sz="2500" dirty="0"/>
                        <a:t>How is it taken?</a:t>
                      </a:r>
                    </a:p>
                  </a:txBody>
                  <a:tcPr marT="45721" marB="45721"/>
                </a:tc>
                <a:tc>
                  <a:txBody>
                    <a:bodyPr/>
                    <a:lstStyle/>
                    <a:p>
                      <a:r>
                        <a:rPr lang="en-US" sz="2500" dirty="0"/>
                        <a:t>Who is it for?</a:t>
                      </a:r>
                    </a:p>
                  </a:txBody>
                  <a:tcPr marT="45721" marB="45721"/>
                </a:tc>
                <a:tc>
                  <a:txBody>
                    <a:bodyPr/>
                    <a:lstStyle/>
                    <a:p>
                      <a:r>
                        <a:rPr lang="en-US" sz="2500" dirty="0"/>
                        <a:t>What is it for?</a:t>
                      </a:r>
                    </a:p>
                  </a:txBody>
                  <a:tcPr marT="45721" marB="45721"/>
                </a:tc>
                <a:extLst>
                  <a:ext uri="{0D108BD9-81ED-4DB2-BD59-A6C34878D82A}">
                    <a16:rowId xmlns:a16="http://schemas.microsoft.com/office/drawing/2014/main" val="2961833307"/>
                  </a:ext>
                </a:extLst>
              </a:tr>
              <a:tr h="1232555">
                <a:tc>
                  <a:txBody>
                    <a:bodyPr/>
                    <a:lstStyle/>
                    <a:p>
                      <a:r>
                        <a:rPr lang="en-US" sz="2000" dirty="0"/>
                        <a:t>Daily oral PrEP</a:t>
                      </a:r>
                    </a:p>
                  </a:txBody>
                  <a:tcPr marT="45721" marB="45721"/>
                </a:tc>
                <a:tc>
                  <a:txBody>
                    <a:bodyPr/>
                    <a:lstStyle/>
                    <a:p>
                      <a:r>
                        <a:rPr lang="en-US" sz="2000" dirty="0"/>
                        <a:t>One pill is taken daily</a:t>
                      </a:r>
                    </a:p>
                  </a:txBody>
                  <a:tcPr marT="45721" marB="45721"/>
                </a:tc>
                <a:tc>
                  <a:txBody>
                    <a:bodyPr/>
                    <a:lstStyle/>
                    <a:p>
                      <a:r>
                        <a:rPr lang="en-US" sz="2000" dirty="0"/>
                        <a:t>All populations</a:t>
                      </a:r>
                    </a:p>
                  </a:txBody>
                  <a:tcPr marT="45721" marB="45721"/>
                </a:tc>
                <a:tc>
                  <a:txBody>
                    <a:bodyPr/>
                    <a:lstStyle/>
                    <a:p>
                      <a:r>
                        <a:rPr lang="en-US" sz="2000" dirty="0"/>
                        <a:t>Preventing HIV acquisition during all types of exposures</a:t>
                      </a:r>
                    </a:p>
                  </a:txBody>
                  <a:tcPr marT="45721" marB="45721"/>
                </a:tc>
                <a:extLst>
                  <a:ext uri="{0D108BD9-81ED-4DB2-BD59-A6C34878D82A}">
                    <a16:rowId xmlns:a16="http://schemas.microsoft.com/office/drawing/2014/main" val="4034259686"/>
                  </a:ext>
                </a:extLst>
              </a:tr>
              <a:tr h="2225042">
                <a:tc>
                  <a:txBody>
                    <a:bodyPr/>
                    <a:lstStyle/>
                    <a:p>
                      <a:r>
                        <a:rPr lang="en-US" sz="2000" dirty="0"/>
                        <a:t>Event-driven (ED) PrEP</a:t>
                      </a:r>
                    </a:p>
                  </a:txBody>
                  <a:tcPr marT="45721" marB="45721"/>
                </a:tc>
                <a:tc>
                  <a:txBody>
                    <a:bodyPr/>
                    <a:lstStyle/>
                    <a:p>
                      <a:r>
                        <a:rPr lang="en-US" sz="2000" dirty="0"/>
                        <a:t>Two pills are taken 2-24 hours before sex and then a pill each following day until two days after last potential sexual exposure</a:t>
                      </a:r>
                    </a:p>
                  </a:txBody>
                  <a:tcPr marT="45721" marB="45721"/>
                </a:tc>
                <a:tc>
                  <a:txBody>
                    <a:bodyPr/>
                    <a:lstStyle/>
                    <a:p>
                      <a:r>
                        <a:rPr lang="en-US" sz="2000" dirty="0"/>
                        <a:t>People assigned male at birth not using exogenous hormones</a:t>
                      </a:r>
                    </a:p>
                  </a:txBody>
                  <a:tcPr marT="45721" marB="45721"/>
                </a:tc>
                <a:tc>
                  <a:txBody>
                    <a:bodyPr/>
                    <a:lstStyle/>
                    <a:p>
                      <a:r>
                        <a:rPr lang="en-US" sz="2000" dirty="0"/>
                        <a:t>Preventing HIV acquisition during SEXUAL EXPOSURES ONLY</a:t>
                      </a:r>
                    </a:p>
                  </a:txBody>
                  <a:tcPr marT="45721" marB="45721"/>
                </a:tc>
                <a:extLst>
                  <a:ext uri="{0D108BD9-81ED-4DB2-BD59-A6C34878D82A}">
                    <a16:rowId xmlns:a16="http://schemas.microsoft.com/office/drawing/2014/main" val="2314887304"/>
                  </a:ext>
                </a:extLst>
              </a:tr>
            </a:tbl>
          </a:graphicData>
        </a:graphic>
      </p:graphicFrame>
    </p:spTree>
    <p:extLst>
      <p:ext uri="{BB962C8B-B14F-4D97-AF65-F5344CB8AC3E}">
        <p14:creationId xmlns:p14="http://schemas.microsoft.com/office/powerpoint/2010/main" val="1547500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E1516E-79C6-4345-BC26-48F5A9DC4C52}"/>
              </a:ext>
            </a:extLst>
          </p:cNvPr>
          <p:cNvSpPr txBox="1"/>
          <p:nvPr/>
        </p:nvSpPr>
        <p:spPr>
          <a:xfrm>
            <a:off x="1155941" y="5823400"/>
            <a:ext cx="11036062" cy="646587"/>
          </a:xfrm>
          <a:prstGeom prst="rect">
            <a:avLst/>
          </a:prstGeom>
          <a:noFill/>
        </p:spPr>
        <p:txBody>
          <a:bodyPr wrap="square" rtlCol="0">
            <a:spAutoFit/>
          </a:bodyPr>
          <a:lstStyle/>
          <a:p>
            <a:r>
              <a:rPr lang="en-US" sz="1801" dirty="0"/>
              <a:t>This training reflects WHO guidance through March 2022, including guidance presented in October 2021 which is expected to be formally released in 2022</a:t>
            </a:r>
          </a:p>
        </p:txBody>
      </p:sp>
      <p:sp>
        <p:nvSpPr>
          <p:cNvPr id="2" name="Title 1"/>
          <p:cNvSpPr>
            <a:spLocks noGrp="1"/>
          </p:cNvSpPr>
          <p:nvPr>
            <p:ph type="title"/>
          </p:nvPr>
        </p:nvSpPr>
        <p:spPr>
          <a:xfrm>
            <a:off x="1155941" y="317500"/>
            <a:ext cx="10548382" cy="858837"/>
          </a:xfrm>
        </p:spPr>
        <p:txBody>
          <a:bodyPr>
            <a:normAutofit/>
          </a:bodyPr>
          <a:lstStyle/>
          <a:p>
            <a:r>
              <a:rPr lang="en-US" sz="3600" dirty="0">
                <a:latin typeface="Calibri"/>
                <a:cs typeface="Calibri"/>
              </a:rPr>
              <a:t>Global Progress of Oral PrEP</a:t>
            </a:r>
          </a:p>
        </p:txBody>
      </p:sp>
      <p:sp>
        <p:nvSpPr>
          <p:cNvPr id="3" name="Content Placeholder 2"/>
          <p:cNvSpPr>
            <a:spLocks noGrp="1"/>
          </p:cNvSpPr>
          <p:nvPr>
            <p:ph sz="quarter" idx="4294967295"/>
          </p:nvPr>
        </p:nvSpPr>
        <p:spPr>
          <a:xfrm>
            <a:off x="1155940" y="1587500"/>
            <a:ext cx="5363733" cy="4889500"/>
          </a:xfrm>
        </p:spPr>
        <p:txBody>
          <a:bodyPr>
            <a:normAutofit/>
          </a:bodyPr>
          <a:lstStyle/>
          <a:p>
            <a:pPr marL="365773" indent="-365773">
              <a:lnSpc>
                <a:spcPct val="110000"/>
              </a:lnSpc>
              <a:spcBef>
                <a:spcPts val="1801"/>
              </a:spcBef>
              <a:spcAft>
                <a:spcPts val="0"/>
              </a:spcAft>
              <a:buFont typeface="Arial"/>
              <a:buChar char="•"/>
            </a:pPr>
            <a:r>
              <a:rPr lang="en-US" sz="2400" b="1" spc="-41" dirty="0"/>
              <a:t>2012: </a:t>
            </a:r>
            <a:r>
              <a:rPr lang="en-US" sz="2400" spc="-41" dirty="0"/>
              <a:t>FDA approval in the United States</a:t>
            </a:r>
          </a:p>
          <a:p>
            <a:pPr marL="365773" indent="-365773">
              <a:lnSpc>
                <a:spcPct val="110000"/>
              </a:lnSpc>
              <a:spcBef>
                <a:spcPts val="1801"/>
              </a:spcBef>
              <a:spcAft>
                <a:spcPts val="0"/>
              </a:spcAft>
              <a:buFont typeface="Arial"/>
              <a:buChar char="•"/>
            </a:pPr>
            <a:r>
              <a:rPr lang="en-US" sz="2400" b="1" spc="-41" dirty="0"/>
              <a:t>2015: </a:t>
            </a:r>
            <a:r>
              <a:rPr lang="en-US" sz="2400" spc="-41" dirty="0"/>
              <a:t>WHO recommendation</a:t>
            </a:r>
          </a:p>
          <a:p>
            <a:pPr marL="365773" indent="-365773">
              <a:lnSpc>
                <a:spcPct val="110000"/>
              </a:lnSpc>
              <a:spcBef>
                <a:spcPts val="1801"/>
              </a:spcBef>
              <a:spcAft>
                <a:spcPts val="0"/>
              </a:spcAft>
              <a:buFont typeface="Arial"/>
              <a:buChar char="•"/>
            </a:pPr>
            <a:r>
              <a:rPr lang="en-US" sz="2400" b="1" spc="-41" dirty="0"/>
              <a:t>2018: </a:t>
            </a:r>
            <a:r>
              <a:rPr lang="en-US" sz="2400" spc="-41" dirty="0"/>
              <a:t>Adolescents included in oral PrEP recommendations </a:t>
            </a:r>
            <a:br>
              <a:rPr lang="en-US" sz="2400" spc="-41" dirty="0"/>
            </a:br>
            <a:r>
              <a:rPr lang="en-US" sz="2400" spc="-41" dirty="0"/>
              <a:t>in the United States</a:t>
            </a:r>
          </a:p>
          <a:p>
            <a:pPr marL="365773" indent="-365773">
              <a:lnSpc>
                <a:spcPct val="110000"/>
              </a:lnSpc>
              <a:spcBef>
                <a:spcPts val="1801"/>
              </a:spcBef>
              <a:spcAft>
                <a:spcPts val="0"/>
              </a:spcAft>
              <a:buFont typeface="Arial"/>
              <a:buChar char="•"/>
            </a:pPr>
            <a:r>
              <a:rPr lang="en-US" sz="2400" b="1" spc="-41" dirty="0"/>
              <a:t>[</a:t>
            </a:r>
            <a:r>
              <a:rPr lang="en-US" sz="2400" b="1" spc="-41" dirty="0">
                <a:solidFill>
                  <a:schemeClr val="accent2"/>
                </a:solidFill>
              </a:rPr>
              <a:t>YEAR</a:t>
            </a:r>
            <a:r>
              <a:rPr lang="en-US" sz="2400" b="1" spc="-41" dirty="0"/>
              <a:t>]</a:t>
            </a:r>
            <a:r>
              <a:rPr lang="en-US" sz="2400" spc="-41" dirty="0"/>
              <a:t>: Approval in [</a:t>
            </a:r>
            <a:r>
              <a:rPr lang="en-US" sz="2400" spc="-41" dirty="0">
                <a:solidFill>
                  <a:schemeClr val="accent2"/>
                </a:solidFill>
              </a:rPr>
              <a:t>COUNTRY</a:t>
            </a:r>
            <a:r>
              <a:rPr lang="en-US" sz="2400" spc="-41" dirty="0"/>
              <a:t>]</a:t>
            </a:r>
          </a:p>
        </p:txBody>
      </p:sp>
      <p:sp>
        <p:nvSpPr>
          <p:cNvPr id="5" name="Content Placeholder 2">
            <a:extLst>
              <a:ext uri="{FF2B5EF4-FFF2-40B4-BE49-F238E27FC236}">
                <a16:creationId xmlns:a16="http://schemas.microsoft.com/office/drawing/2014/main" id="{DBEB33F5-3720-4AE8-935A-1268EFC42E16}"/>
              </a:ext>
            </a:extLst>
          </p:cNvPr>
          <p:cNvSpPr txBox="1">
            <a:spLocks/>
          </p:cNvSpPr>
          <p:nvPr/>
        </p:nvSpPr>
        <p:spPr bwMode="auto">
          <a:xfrm>
            <a:off x="6878187" y="1587500"/>
            <a:ext cx="4826133" cy="3569716"/>
          </a:xfrm>
          <a:prstGeom prst="rect">
            <a:avLst/>
          </a:prstGeom>
          <a:noFill/>
          <a:ln w="57150" cap="sq">
            <a:solidFill>
              <a:srgbClr val="C0504D"/>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435">
              <a:lnSpc>
                <a:spcPct val="110000"/>
              </a:lnSpc>
              <a:spcBef>
                <a:spcPts val="1801"/>
              </a:spcBef>
              <a:spcAft>
                <a:spcPts val="0"/>
              </a:spcAft>
              <a:buNone/>
            </a:pPr>
            <a:r>
              <a:rPr lang="en-US" sz="2400" spc="-41" dirty="0"/>
              <a:t>Background: </a:t>
            </a:r>
          </a:p>
          <a:p>
            <a:pPr marL="0" indent="0" defTabSz="914435">
              <a:lnSpc>
                <a:spcPct val="110000"/>
              </a:lnSpc>
              <a:spcBef>
                <a:spcPts val="1801"/>
              </a:spcBef>
              <a:spcAft>
                <a:spcPts val="0"/>
              </a:spcAft>
              <a:buNone/>
            </a:pPr>
            <a:r>
              <a:rPr lang="en-US" sz="2400" spc="-41" dirty="0"/>
              <a:t>The drugs used in current oral PrEP regimens recommended by the WHO are not new drugs. They were around before 2012 and were and are used in combination with other drugs for the treatment of HIV infection. </a:t>
            </a:r>
          </a:p>
        </p:txBody>
      </p:sp>
    </p:spTree>
    <p:extLst>
      <p:ext uri="{BB962C8B-B14F-4D97-AF65-F5344CB8AC3E}">
        <p14:creationId xmlns:p14="http://schemas.microsoft.com/office/powerpoint/2010/main" val="638909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panose="020F0502020204030204" pitchFamily="34" charset="0"/>
              </a:rPr>
              <a:t>Is the following statement true or false? </a:t>
            </a:r>
            <a:r>
              <a:rPr lang="en-US" b="1" dirty="0">
                <a:effectLst/>
                <a:latin typeface="+mj-lt"/>
                <a:ea typeface="Times New Roman" panose="02020603050405020304" pitchFamily="18" charset="0"/>
              </a:rPr>
              <a:t>‘Drugs used for oral PrEP are new drugs.’</a:t>
            </a:r>
            <a:r>
              <a:rPr lang="en-US" dirty="0">
                <a:effectLst/>
                <a:latin typeface="+mj-lt"/>
                <a:ea typeface="Times New Roman" panose="02020603050405020304" pitchFamily="18" charset="0"/>
                <a:cs typeface="Calibri" panose="020F0502020204030204" pitchFamily="34" charset="0"/>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514369" indent="-514369">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True </a:t>
            </a:r>
            <a:endParaRPr lang="en-US" dirty="0">
              <a:effectLst/>
              <a:latin typeface="+mj-lt"/>
              <a:ea typeface="Times New Roman" panose="02020603050405020304" pitchFamily="18" charset="0"/>
            </a:endParaRPr>
          </a:p>
          <a:p>
            <a:pPr marL="514369" indent="-514369">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False </a:t>
            </a:r>
            <a:endParaRPr lang="en-US" dirty="0">
              <a:effectLst/>
              <a:latin typeface="+mj-lt"/>
              <a:ea typeface="Times New Roman" panose="02020603050405020304" pitchFamily="18" charset="0"/>
            </a:endParaRPr>
          </a:p>
        </p:txBody>
      </p:sp>
    </p:spTree>
    <p:extLst>
      <p:ext uri="{BB962C8B-B14F-4D97-AF65-F5344CB8AC3E}">
        <p14:creationId xmlns:p14="http://schemas.microsoft.com/office/powerpoint/2010/main" val="4110523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200" dirty="0">
                <a:latin typeface="Calibri"/>
                <a:cs typeface="Calibri"/>
              </a:rPr>
              <a:t>Poll Question - </a:t>
            </a:r>
            <a:r>
              <a:rPr lang="en-US" sz="32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panose="020F0502020204030204" pitchFamily="34" charset="0"/>
              </a:rPr>
              <a:t>Is the following statement true or false? </a:t>
            </a:r>
            <a:r>
              <a:rPr lang="en-US" b="1" dirty="0">
                <a:effectLst/>
                <a:latin typeface="+mj-lt"/>
                <a:ea typeface="Times New Roman" panose="02020603050405020304" pitchFamily="18" charset="0"/>
              </a:rPr>
              <a:t>‘Drugs used for oral PrEP are new drugs.’</a:t>
            </a:r>
            <a:r>
              <a:rPr lang="en-US" dirty="0">
                <a:effectLst/>
                <a:latin typeface="+mj-lt"/>
                <a:ea typeface="Times New Roman" panose="02020603050405020304" pitchFamily="18" charset="0"/>
                <a:cs typeface="Calibri" panose="020F0502020204030204" pitchFamily="34" charset="0"/>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514369" indent="-514369">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True </a:t>
            </a:r>
            <a:endParaRPr lang="en-US" dirty="0">
              <a:effectLst/>
              <a:latin typeface="+mj-lt"/>
              <a:ea typeface="Times New Roman" panose="02020603050405020304" pitchFamily="18" charset="0"/>
            </a:endParaRPr>
          </a:p>
          <a:p>
            <a:pPr marL="514369" indent="-514369">
              <a:spcBef>
                <a:spcPts val="0"/>
              </a:spcBef>
              <a:spcAft>
                <a:spcPts val="0"/>
              </a:spcAft>
              <a:buFont typeface="+mj-lt"/>
              <a:buAutoNum type="alphaLcParenR"/>
              <a:tabLst>
                <a:tab pos="457216" algn="l"/>
              </a:tabLst>
            </a:pPr>
            <a:r>
              <a:rPr lang="en-US" u="sng" dirty="0">
                <a:effectLst/>
                <a:latin typeface="+mj-lt"/>
                <a:ea typeface="Times New Roman" panose="02020603050405020304" pitchFamily="18" charset="0"/>
                <a:cs typeface="Calibri" panose="020F0502020204030204" pitchFamily="34" charset="0"/>
              </a:rPr>
              <a:t>False</a:t>
            </a:r>
            <a:r>
              <a:rPr lang="en-US" dirty="0">
                <a:effectLst/>
                <a:latin typeface="+mj-lt"/>
                <a:ea typeface="Times New Roman" panose="02020603050405020304" pitchFamily="18" charset="0"/>
                <a:cs typeface="Calibri" panose="020F0502020204030204" pitchFamily="34" charset="0"/>
              </a:rPr>
              <a:t> </a:t>
            </a:r>
            <a:endParaRPr lang="en-US" dirty="0">
              <a:effectLst/>
              <a:latin typeface="+mj-lt"/>
              <a:ea typeface="Times New Roman" panose="02020603050405020304" pitchFamily="18" charset="0"/>
            </a:endParaRPr>
          </a:p>
        </p:txBody>
      </p:sp>
      <p:sp>
        <p:nvSpPr>
          <p:cNvPr id="4" name="Content Placeholder 2">
            <a:extLst>
              <a:ext uri="{FF2B5EF4-FFF2-40B4-BE49-F238E27FC236}">
                <a16:creationId xmlns:a16="http://schemas.microsoft.com/office/drawing/2014/main" id="{4219CB24-334E-46C1-A7D9-227849926ED9}"/>
              </a:ext>
            </a:extLst>
          </p:cNvPr>
          <p:cNvSpPr txBox="1">
            <a:spLocks/>
          </p:cNvSpPr>
          <p:nvPr/>
        </p:nvSpPr>
        <p:spPr bwMode="auto">
          <a:xfrm>
            <a:off x="1148933" y="4231757"/>
            <a:ext cx="10433470" cy="1839859"/>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435">
              <a:lnSpc>
                <a:spcPct val="110000"/>
              </a:lnSpc>
              <a:spcBef>
                <a:spcPts val="1801"/>
              </a:spcBef>
              <a:spcAft>
                <a:spcPts val="0"/>
              </a:spcAft>
              <a:buNone/>
            </a:pPr>
            <a:r>
              <a:rPr lang="en-US" sz="2400" spc="-41" dirty="0"/>
              <a:t>The drugs used in current oral PrEP regimens recommended by the WHO are not new drugs. They were around before 2012 and were and are used in combination with other drugs for the treatment of HIV. </a:t>
            </a:r>
          </a:p>
          <a:p>
            <a:pPr marL="0" indent="0" defTabSz="914435">
              <a:lnSpc>
                <a:spcPct val="110000"/>
              </a:lnSpc>
              <a:spcBef>
                <a:spcPts val="1801"/>
              </a:spcBef>
              <a:spcAft>
                <a:spcPts val="0"/>
              </a:spcAft>
              <a:buNone/>
            </a:pPr>
            <a:r>
              <a:rPr lang="en-US" sz="2400" spc="-41" dirty="0"/>
              <a:t>While these drugs might be new in some countries for use as PrEP, they are not new drugs.</a:t>
            </a:r>
          </a:p>
        </p:txBody>
      </p:sp>
    </p:spTree>
    <p:extLst>
      <p:ext uri="{BB962C8B-B14F-4D97-AF65-F5344CB8AC3E}">
        <p14:creationId xmlns:p14="http://schemas.microsoft.com/office/powerpoint/2010/main" val="788042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34F8-1695-48CE-8210-E4EEA94B25AE}"/>
              </a:ext>
            </a:extLst>
          </p:cNvPr>
          <p:cNvSpPr>
            <a:spLocks noGrp="1"/>
          </p:cNvSpPr>
          <p:nvPr>
            <p:ph type="title"/>
          </p:nvPr>
        </p:nvSpPr>
        <p:spPr/>
        <p:txBody>
          <a:bodyPr/>
          <a:lstStyle/>
          <a:p>
            <a:r>
              <a:rPr lang="en-US" sz="3600" dirty="0">
                <a:latin typeface="Calibri"/>
                <a:cs typeface="Calibri"/>
              </a:rPr>
              <a:t>Global Expansion of Oral PrEP</a:t>
            </a:r>
          </a:p>
        </p:txBody>
      </p:sp>
      <p:sp>
        <p:nvSpPr>
          <p:cNvPr id="3" name="Content Placeholder 2">
            <a:extLst>
              <a:ext uri="{FF2B5EF4-FFF2-40B4-BE49-F238E27FC236}">
                <a16:creationId xmlns:a16="http://schemas.microsoft.com/office/drawing/2014/main" id="{EA502346-773E-40FE-B523-2BE63C511832}"/>
              </a:ext>
            </a:extLst>
          </p:cNvPr>
          <p:cNvSpPr>
            <a:spLocks noGrp="1"/>
          </p:cNvSpPr>
          <p:nvPr>
            <p:ph sz="quarter" idx="10"/>
          </p:nvPr>
        </p:nvSpPr>
        <p:spPr/>
        <p:txBody>
          <a:bodyPr>
            <a:normAutofit/>
          </a:bodyPr>
          <a:lstStyle/>
          <a:p>
            <a:pPr marL="365773" lvl="1" indent="-365773">
              <a:lnSpc>
                <a:spcPts val="2601"/>
              </a:lnSpc>
              <a:spcAft>
                <a:spcPts val="0"/>
              </a:spcAft>
              <a:buFont typeface="Arial" panose="020B0604020202020204" pitchFamily="34" charset="0"/>
              <a:buChar char="•"/>
            </a:pPr>
            <a:r>
              <a:rPr lang="en-US" sz="2800" dirty="0"/>
              <a:t>By January 2022, an estimated 1.8 million people had taken oral PrEP, across more than 90 countries.</a:t>
            </a:r>
            <a:r>
              <a:rPr lang="en-US" sz="2800" baseline="30000" dirty="0"/>
              <a:t>1</a:t>
            </a:r>
            <a:endParaRPr lang="en-US" sz="2800" baseline="30000" dirty="0">
              <a:cs typeface="Calibri"/>
            </a:endParaRPr>
          </a:p>
          <a:p>
            <a:pPr marL="365773" lvl="1" indent="-365773">
              <a:lnSpc>
                <a:spcPts val="2601"/>
              </a:lnSpc>
              <a:spcBef>
                <a:spcPts val="1200"/>
              </a:spcBef>
              <a:spcAft>
                <a:spcPts val="0"/>
              </a:spcAft>
              <a:buFont typeface="Arial" panose="020B0604020202020204" pitchFamily="34" charset="0"/>
              <a:buChar char="•"/>
            </a:pPr>
            <a:r>
              <a:rPr lang="en-US" sz="2800" dirty="0"/>
              <a:t>National guidelines exist in a growing number of countries</a:t>
            </a:r>
            <a:endParaRPr lang="en-US" sz="2800" dirty="0">
              <a:cs typeface="Calibri"/>
            </a:endParaRPr>
          </a:p>
          <a:p>
            <a:pPr marL="365773" lvl="1" indent="-365773">
              <a:lnSpc>
                <a:spcPts val="2601"/>
              </a:lnSpc>
              <a:spcBef>
                <a:spcPts val="1200"/>
              </a:spcBef>
              <a:spcAft>
                <a:spcPts val="601"/>
              </a:spcAft>
              <a:buFont typeface="Arial" panose="020B0604020202020204" pitchFamily="34" charset="0"/>
              <a:buChar char="•"/>
            </a:pPr>
            <a:r>
              <a:rPr lang="en-US" sz="2800" dirty="0"/>
              <a:t>Regional guidelines from:</a:t>
            </a:r>
            <a:endParaRPr lang="en-US" sz="2800" dirty="0">
              <a:cs typeface="Calibri"/>
            </a:endParaRPr>
          </a:p>
          <a:p>
            <a:pPr marL="731547" lvl="2" indent="-365773">
              <a:lnSpc>
                <a:spcPct val="120000"/>
              </a:lnSpc>
              <a:spcBef>
                <a:spcPts val="0"/>
              </a:spcBef>
              <a:buFont typeface="Wingdings" panose="05000000000000000000" pitchFamily="2" charset="2"/>
              <a:buChar char="§"/>
            </a:pPr>
            <a:r>
              <a:rPr lang="en-US" sz="2601" i="1" spc="-50" dirty="0"/>
              <a:t>European AIDS Clinical Society</a:t>
            </a:r>
            <a:endParaRPr lang="en-US" sz="2601" i="1" spc="-50" dirty="0">
              <a:cs typeface="Calibri"/>
            </a:endParaRPr>
          </a:p>
          <a:p>
            <a:pPr marL="731547" lvl="2" indent="-365773">
              <a:lnSpc>
                <a:spcPct val="120000"/>
              </a:lnSpc>
              <a:spcBef>
                <a:spcPts val="0"/>
              </a:spcBef>
              <a:buFont typeface="Wingdings" panose="05000000000000000000" pitchFamily="2" charset="2"/>
              <a:buChar char="§"/>
            </a:pPr>
            <a:r>
              <a:rPr lang="en-US" sz="2601" i="1" spc="-50" dirty="0"/>
              <a:t>Southern African HIV Clinicians Society</a:t>
            </a:r>
            <a:endParaRPr lang="en-US" sz="2601" i="1" spc="-50" dirty="0">
              <a:cs typeface="Calibri"/>
            </a:endParaRPr>
          </a:p>
          <a:p>
            <a:pPr marL="731547" lvl="2" indent="-365773">
              <a:lnSpc>
                <a:spcPct val="120000"/>
              </a:lnSpc>
              <a:spcBef>
                <a:spcPts val="0"/>
              </a:spcBef>
              <a:buFont typeface="Wingdings" panose="05000000000000000000" pitchFamily="2" charset="2"/>
              <a:buChar char="§"/>
            </a:pPr>
            <a:r>
              <a:rPr lang="en-US" sz="2601" i="1" spc="-50" dirty="0"/>
              <a:t>Australasian Society for HIV, Viral Hepatitis and Sexual Health Medicine</a:t>
            </a:r>
            <a:endParaRPr lang="en-US" sz="1200" i="1" spc="-50" dirty="0"/>
          </a:p>
        </p:txBody>
      </p:sp>
      <p:sp>
        <p:nvSpPr>
          <p:cNvPr id="5" name="TextBox 4">
            <a:extLst>
              <a:ext uri="{FF2B5EF4-FFF2-40B4-BE49-F238E27FC236}">
                <a16:creationId xmlns:a16="http://schemas.microsoft.com/office/drawing/2014/main" id="{7F87F48C-6BBA-40B9-B69C-783614B33010}"/>
              </a:ext>
            </a:extLst>
          </p:cNvPr>
          <p:cNvSpPr txBox="1"/>
          <p:nvPr/>
        </p:nvSpPr>
        <p:spPr>
          <a:xfrm>
            <a:off x="1148928" y="6103469"/>
            <a:ext cx="6096000" cy="278346"/>
          </a:xfrm>
          <a:prstGeom prst="rect">
            <a:avLst/>
          </a:prstGeom>
          <a:noFill/>
        </p:spPr>
        <p:txBody>
          <a:bodyPr wrap="square">
            <a:spAutoFit/>
          </a:bodyPr>
          <a:lstStyle/>
          <a:p>
            <a:pPr marL="228609" indent="-228609">
              <a:lnSpc>
                <a:spcPts val="1250"/>
              </a:lnSpc>
              <a:buAutoNum type="arabicPlain"/>
            </a:pPr>
            <a:r>
              <a:rPr lang="en-US" sz="1801" spc="-41" dirty="0">
                <a:hlinkClick r:id="rId2">
                  <a:extLst>
                    <a:ext uri="{A12FA001-AC4F-418D-AE19-62706E023703}">
                      <ahyp:hlinkClr xmlns:ahyp="http://schemas.microsoft.com/office/drawing/2018/hyperlinkcolor" val="tx"/>
                    </a:ext>
                  </a:extLst>
                </a:hlinkClick>
              </a:rPr>
              <a:t>https://www.prepwatch.org/resource/global-prep-tracker/</a:t>
            </a:r>
            <a:endParaRPr lang="en-US" sz="1801" spc="-41" dirty="0"/>
          </a:p>
        </p:txBody>
      </p:sp>
    </p:spTree>
    <p:extLst>
      <p:ext uri="{BB962C8B-B14F-4D97-AF65-F5344CB8AC3E}">
        <p14:creationId xmlns:p14="http://schemas.microsoft.com/office/powerpoint/2010/main" val="1194379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28F7-0973-4A19-9D14-8B47960BD962}"/>
              </a:ext>
            </a:extLst>
          </p:cNvPr>
          <p:cNvSpPr>
            <a:spLocks noGrp="1"/>
          </p:cNvSpPr>
          <p:nvPr>
            <p:ph type="title"/>
          </p:nvPr>
        </p:nvSpPr>
        <p:spPr/>
        <p:txBody>
          <a:bodyPr/>
          <a:lstStyle/>
          <a:p>
            <a:r>
              <a:rPr lang="en-US" sz="3600" dirty="0">
                <a:latin typeface="Calibri"/>
                <a:cs typeface="Calibri"/>
              </a:rPr>
              <a:t>Discuss</a:t>
            </a:r>
          </a:p>
        </p:txBody>
      </p:sp>
      <p:sp>
        <p:nvSpPr>
          <p:cNvPr id="3" name="Content Placeholder 2">
            <a:extLst>
              <a:ext uri="{FF2B5EF4-FFF2-40B4-BE49-F238E27FC236}">
                <a16:creationId xmlns:a16="http://schemas.microsoft.com/office/drawing/2014/main" id="{F5273694-BA88-4415-8217-4DE88F73E069}"/>
              </a:ext>
            </a:extLst>
          </p:cNvPr>
          <p:cNvSpPr>
            <a:spLocks noGrp="1"/>
          </p:cNvSpPr>
          <p:nvPr>
            <p:ph idx="1"/>
          </p:nvPr>
        </p:nvSpPr>
        <p:spPr/>
        <p:txBody>
          <a:bodyPr/>
          <a:lstStyle/>
          <a:p>
            <a:endParaRPr lang="en-US" dirty="0"/>
          </a:p>
          <a:p>
            <a:pPr indent="0">
              <a:buNone/>
            </a:pPr>
            <a:endParaRPr lang="en-US" dirty="0"/>
          </a:p>
          <a:p>
            <a:r>
              <a:rPr lang="en-US" dirty="0"/>
              <a:t>What is PEP and when should it be used?</a:t>
            </a:r>
          </a:p>
        </p:txBody>
      </p:sp>
    </p:spTree>
    <p:extLst>
      <p:ext uri="{BB962C8B-B14F-4D97-AF65-F5344CB8AC3E}">
        <p14:creationId xmlns:p14="http://schemas.microsoft.com/office/powerpoint/2010/main" val="1750574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1" y="317500"/>
            <a:ext cx="10548382" cy="858837"/>
          </a:xfrm>
        </p:spPr>
        <p:txBody>
          <a:bodyPr>
            <a:normAutofit/>
          </a:bodyPr>
          <a:lstStyle/>
          <a:p>
            <a:r>
              <a:rPr lang="en-US" sz="3600" dirty="0">
                <a:latin typeface="Calibri"/>
                <a:cs typeface="Calibri"/>
              </a:rPr>
              <a:t>Post-Exposure Prophylaxis (PEP)</a:t>
            </a:r>
          </a:p>
        </p:txBody>
      </p:sp>
      <p:sp>
        <p:nvSpPr>
          <p:cNvPr id="3" name="Content Placeholder 2"/>
          <p:cNvSpPr>
            <a:spLocks noGrp="1"/>
          </p:cNvSpPr>
          <p:nvPr>
            <p:ph sz="quarter" idx="4294967295"/>
          </p:nvPr>
        </p:nvSpPr>
        <p:spPr>
          <a:xfrm>
            <a:off x="1155940" y="1587500"/>
            <a:ext cx="10066453" cy="4889500"/>
          </a:xfrm>
        </p:spPr>
        <p:txBody>
          <a:bodyPr>
            <a:normAutofit/>
          </a:bodyPr>
          <a:lstStyle/>
          <a:p>
            <a:pPr marL="0" indent="0">
              <a:lnSpc>
                <a:spcPct val="150000"/>
              </a:lnSpc>
              <a:buNone/>
            </a:pPr>
            <a:r>
              <a:rPr lang="en-US" sz="2400" spc="-41" dirty="0"/>
              <a:t>PEP is </a:t>
            </a:r>
            <a:r>
              <a:rPr lang="en-US" sz="2400" b="1" kern="0" spc="-41" dirty="0"/>
              <a:t>short-term antiretroviral treatment to reduce the likelihood of HIV acquisition </a:t>
            </a:r>
            <a:r>
              <a:rPr lang="en-US" sz="2400" u="sng" spc="-41" dirty="0"/>
              <a:t>after</a:t>
            </a:r>
            <a:r>
              <a:rPr lang="en-US" sz="2400" spc="-41" dirty="0"/>
              <a:t> potential exposure, either occupationally or nonoccupationally—for instance, through sex. </a:t>
            </a:r>
            <a:endParaRPr lang="en-US" dirty="0"/>
          </a:p>
        </p:txBody>
      </p:sp>
      <p:grpSp>
        <p:nvGrpSpPr>
          <p:cNvPr id="5" name="Group 4">
            <a:extLst>
              <a:ext uri="{FF2B5EF4-FFF2-40B4-BE49-F238E27FC236}">
                <a16:creationId xmlns:a16="http://schemas.microsoft.com/office/drawing/2014/main" id="{E50D63F1-0A6A-4904-BA93-6FBE4D6ACFBF}"/>
              </a:ext>
            </a:extLst>
          </p:cNvPr>
          <p:cNvGrpSpPr/>
          <p:nvPr/>
        </p:nvGrpSpPr>
        <p:grpSpPr>
          <a:xfrm>
            <a:off x="4275249" y="3763147"/>
            <a:ext cx="5742196" cy="489147"/>
            <a:chOff x="1990963" y="62070"/>
            <a:chExt cx="5742196" cy="489147"/>
          </a:xfrm>
        </p:grpSpPr>
        <p:sp>
          <p:nvSpPr>
            <p:cNvPr id="6" name="Rectangle: Top Corners Rounded 5">
              <a:extLst>
                <a:ext uri="{FF2B5EF4-FFF2-40B4-BE49-F238E27FC236}">
                  <a16:creationId xmlns:a16="http://schemas.microsoft.com/office/drawing/2014/main" id="{5DFFFDEA-8467-4756-8339-A8E50D92F776}"/>
                </a:ext>
              </a:extLst>
            </p:cNvPr>
            <p:cNvSpPr/>
            <p:nvPr/>
          </p:nvSpPr>
          <p:spPr>
            <a:xfrm rot="5400000">
              <a:off x="4617487" y="-2564454"/>
              <a:ext cx="489147" cy="5742196"/>
            </a:xfrm>
            <a:prstGeom prst="round2Same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7" name="Rectangle: Top Corners Rounded 4">
              <a:extLst>
                <a:ext uri="{FF2B5EF4-FFF2-40B4-BE49-F238E27FC236}">
                  <a16:creationId xmlns:a16="http://schemas.microsoft.com/office/drawing/2014/main" id="{B2E8D6C4-4861-432E-BFE1-008E604F425B}"/>
                </a:ext>
              </a:extLst>
            </p:cNvPr>
            <p:cNvSpPr txBox="1"/>
            <p:nvPr/>
          </p:nvSpPr>
          <p:spPr>
            <a:xfrm>
              <a:off x="1990963" y="85948"/>
              <a:ext cx="5718318" cy="4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6" rIns="247650" bIns="123826" numCol="1" spcCol="1270" anchor="ctr" anchorCtr="0">
              <a:noAutofit/>
            </a:bodyPr>
            <a:lstStyle/>
            <a:p>
              <a:pPr marL="228609" lvl="1" indent="-228609" defTabSz="1066840">
                <a:lnSpc>
                  <a:spcPct val="90000"/>
                </a:lnSpc>
                <a:spcBef>
                  <a:spcPct val="0"/>
                </a:spcBef>
                <a:spcAft>
                  <a:spcPct val="15000"/>
                </a:spcAft>
              </a:pPr>
              <a:r>
                <a:rPr lang="en-US" sz="2400" b="1" dirty="0"/>
                <a:t>After</a:t>
              </a:r>
            </a:p>
          </p:txBody>
        </p:sp>
      </p:grpSp>
      <p:grpSp>
        <p:nvGrpSpPr>
          <p:cNvPr id="8" name="Group 7">
            <a:extLst>
              <a:ext uri="{FF2B5EF4-FFF2-40B4-BE49-F238E27FC236}">
                <a16:creationId xmlns:a16="http://schemas.microsoft.com/office/drawing/2014/main" id="{EA034D04-CDE9-4BE8-BC97-AE9BECBA9BDB}"/>
              </a:ext>
            </a:extLst>
          </p:cNvPr>
          <p:cNvGrpSpPr/>
          <p:nvPr/>
        </p:nvGrpSpPr>
        <p:grpSpPr>
          <a:xfrm>
            <a:off x="2284286" y="3728507"/>
            <a:ext cx="1989989" cy="611435"/>
            <a:chOff x="0" y="27432"/>
            <a:chExt cx="1989989" cy="611434"/>
          </a:xfrm>
        </p:grpSpPr>
        <p:sp>
          <p:nvSpPr>
            <p:cNvPr id="9" name="Rectangle: Rounded Corners 8">
              <a:extLst>
                <a:ext uri="{FF2B5EF4-FFF2-40B4-BE49-F238E27FC236}">
                  <a16:creationId xmlns:a16="http://schemas.microsoft.com/office/drawing/2014/main" id="{A5140557-F9CE-4108-B4BD-A0CF55EA5E38}"/>
                </a:ext>
              </a:extLst>
            </p:cNvPr>
            <p:cNvSpPr/>
            <p:nvPr/>
          </p:nvSpPr>
          <p:spPr>
            <a:xfrm>
              <a:off x="0" y="27432"/>
              <a:ext cx="1989989" cy="611434"/>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Rectangle: Rounded Corners 6">
              <a:extLst>
                <a:ext uri="{FF2B5EF4-FFF2-40B4-BE49-F238E27FC236}">
                  <a16:creationId xmlns:a16="http://schemas.microsoft.com/office/drawing/2014/main" id="{7BB44BFC-BB57-4498-AA58-EA06BE621499}"/>
                </a:ext>
              </a:extLst>
            </p:cNvPr>
            <p:cNvSpPr txBox="1"/>
            <p:nvPr/>
          </p:nvSpPr>
          <p:spPr>
            <a:xfrm>
              <a:off x="29848" y="57280"/>
              <a:ext cx="1930293" cy="55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1" rIns="91440" bIns="45721" numCol="1" spcCol="1270" anchor="ctr" anchorCtr="0">
              <a:noAutofit/>
            </a:bodyPr>
            <a:lstStyle/>
            <a:p>
              <a:pPr algn="ctr" defTabSz="1066840">
                <a:lnSpc>
                  <a:spcPct val="90000"/>
                </a:lnSpc>
                <a:spcBef>
                  <a:spcPct val="0"/>
                </a:spcBef>
                <a:spcAft>
                  <a:spcPct val="35000"/>
                </a:spcAft>
              </a:pPr>
              <a:r>
                <a:rPr lang="en-US" sz="2400" b="1" dirty="0"/>
                <a:t>Post</a:t>
              </a:r>
            </a:p>
          </p:txBody>
        </p:sp>
      </p:grpSp>
      <p:grpSp>
        <p:nvGrpSpPr>
          <p:cNvPr id="11" name="Group 10">
            <a:extLst>
              <a:ext uri="{FF2B5EF4-FFF2-40B4-BE49-F238E27FC236}">
                <a16:creationId xmlns:a16="http://schemas.microsoft.com/office/drawing/2014/main" id="{DD949E69-E854-49CE-8B47-306D10899754}"/>
              </a:ext>
            </a:extLst>
          </p:cNvPr>
          <p:cNvGrpSpPr/>
          <p:nvPr/>
        </p:nvGrpSpPr>
        <p:grpSpPr>
          <a:xfrm>
            <a:off x="4275249" y="4405152"/>
            <a:ext cx="5742196" cy="489147"/>
            <a:chOff x="1990963" y="704076"/>
            <a:chExt cx="5742196" cy="489147"/>
          </a:xfrm>
        </p:grpSpPr>
        <p:sp>
          <p:nvSpPr>
            <p:cNvPr id="12" name="Rectangle: Top Corners Rounded 11">
              <a:extLst>
                <a:ext uri="{FF2B5EF4-FFF2-40B4-BE49-F238E27FC236}">
                  <a16:creationId xmlns:a16="http://schemas.microsoft.com/office/drawing/2014/main" id="{B7DB168E-F304-4972-9C64-565E2A7E5EBD}"/>
                </a:ext>
              </a:extLst>
            </p:cNvPr>
            <p:cNvSpPr/>
            <p:nvPr/>
          </p:nvSpPr>
          <p:spPr>
            <a:xfrm rot="5400000">
              <a:off x="4617487" y="-1922448"/>
              <a:ext cx="489147" cy="5742196"/>
            </a:xfrm>
            <a:prstGeom prst="round2Same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3" name="Rectangle: Top Corners Rounded 8">
              <a:extLst>
                <a:ext uri="{FF2B5EF4-FFF2-40B4-BE49-F238E27FC236}">
                  <a16:creationId xmlns:a16="http://schemas.microsoft.com/office/drawing/2014/main" id="{8B57CDD0-7243-4435-ADA6-4CE429A7DB5B}"/>
                </a:ext>
              </a:extLst>
            </p:cNvPr>
            <p:cNvSpPr txBox="1"/>
            <p:nvPr/>
          </p:nvSpPr>
          <p:spPr>
            <a:xfrm>
              <a:off x="1990963" y="727954"/>
              <a:ext cx="5718318" cy="4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6" rIns="247650" bIns="123826" numCol="1" spcCol="1270" anchor="ctr" anchorCtr="0">
              <a:noAutofit/>
            </a:bodyPr>
            <a:lstStyle/>
            <a:p>
              <a:pPr marL="228609" lvl="1" indent="-228609" defTabSz="1066840">
                <a:lnSpc>
                  <a:spcPct val="90000"/>
                </a:lnSpc>
                <a:spcBef>
                  <a:spcPct val="0"/>
                </a:spcBef>
                <a:spcAft>
                  <a:spcPct val="15000"/>
                </a:spcAft>
              </a:pPr>
              <a:r>
                <a:rPr lang="en-US" sz="2400" b="1" dirty="0"/>
                <a:t>Activity that can lead to HIV acquisition</a:t>
              </a:r>
            </a:p>
          </p:txBody>
        </p:sp>
      </p:grpSp>
      <p:grpSp>
        <p:nvGrpSpPr>
          <p:cNvPr id="14" name="Group 13">
            <a:extLst>
              <a:ext uri="{FF2B5EF4-FFF2-40B4-BE49-F238E27FC236}">
                <a16:creationId xmlns:a16="http://schemas.microsoft.com/office/drawing/2014/main" id="{768DC6E6-FF35-4704-8075-D8A9D5F356DF}"/>
              </a:ext>
            </a:extLst>
          </p:cNvPr>
          <p:cNvGrpSpPr/>
          <p:nvPr/>
        </p:nvGrpSpPr>
        <p:grpSpPr>
          <a:xfrm>
            <a:off x="2284286" y="4344006"/>
            <a:ext cx="1989989" cy="611435"/>
            <a:chOff x="0" y="642932"/>
            <a:chExt cx="1989989" cy="611434"/>
          </a:xfrm>
        </p:grpSpPr>
        <p:sp>
          <p:nvSpPr>
            <p:cNvPr id="15" name="Rectangle: Rounded Corners 14">
              <a:extLst>
                <a:ext uri="{FF2B5EF4-FFF2-40B4-BE49-F238E27FC236}">
                  <a16:creationId xmlns:a16="http://schemas.microsoft.com/office/drawing/2014/main" id="{9FA39F9F-8D91-4CED-905A-15099DA2FAA8}"/>
                </a:ext>
              </a:extLst>
            </p:cNvPr>
            <p:cNvSpPr/>
            <p:nvPr/>
          </p:nvSpPr>
          <p:spPr>
            <a:xfrm>
              <a:off x="0" y="642932"/>
              <a:ext cx="1989989" cy="611434"/>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Rectangle: Rounded Corners 10">
              <a:extLst>
                <a:ext uri="{FF2B5EF4-FFF2-40B4-BE49-F238E27FC236}">
                  <a16:creationId xmlns:a16="http://schemas.microsoft.com/office/drawing/2014/main" id="{D89DA32F-DC5B-4889-B032-8945DB0BD8D2}"/>
                </a:ext>
              </a:extLst>
            </p:cNvPr>
            <p:cNvSpPr txBox="1"/>
            <p:nvPr/>
          </p:nvSpPr>
          <p:spPr>
            <a:xfrm>
              <a:off x="29848" y="672780"/>
              <a:ext cx="1930293" cy="55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1" rIns="91440" bIns="45721" numCol="1" spcCol="1270" anchor="ctr" anchorCtr="0">
              <a:noAutofit/>
            </a:bodyPr>
            <a:lstStyle/>
            <a:p>
              <a:pPr algn="ctr" defTabSz="1066840">
                <a:lnSpc>
                  <a:spcPct val="90000"/>
                </a:lnSpc>
                <a:spcBef>
                  <a:spcPct val="0"/>
                </a:spcBef>
                <a:spcAft>
                  <a:spcPct val="35000"/>
                </a:spcAft>
              </a:pPr>
              <a:r>
                <a:rPr lang="en-US" sz="2400" b="1" dirty="0"/>
                <a:t>Exposure</a:t>
              </a:r>
            </a:p>
          </p:txBody>
        </p:sp>
      </p:grpSp>
      <p:grpSp>
        <p:nvGrpSpPr>
          <p:cNvPr id="17" name="Group 16">
            <a:extLst>
              <a:ext uri="{FF2B5EF4-FFF2-40B4-BE49-F238E27FC236}">
                <a16:creationId xmlns:a16="http://schemas.microsoft.com/office/drawing/2014/main" id="{28DC709D-3CA6-4A0E-A821-5FB42755F6E0}"/>
              </a:ext>
            </a:extLst>
          </p:cNvPr>
          <p:cNvGrpSpPr/>
          <p:nvPr/>
        </p:nvGrpSpPr>
        <p:grpSpPr>
          <a:xfrm>
            <a:off x="4275249" y="5047159"/>
            <a:ext cx="5742196" cy="489147"/>
            <a:chOff x="1990963" y="1346082"/>
            <a:chExt cx="5742196" cy="489147"/>
          </a:xfrm>
        </p:grpSpPr>
        <p:sp>
          <p:nvSpPr>
            <p:cNvPr id="18" name="Rectangle: Top Corners Rounded 17">
              <a:extLst>
                <a:ext uri="{FF2B5EF4-FFF2-40B4-BE49-F238E27FC236}">
                  <a16:creationId xmlns:a16="http://schemas.microsoft.com/office/drawing/2014/main" id="{0297B9D8-1CC9-4844-A3EE-C93BAC4DE53C}"/>
                </a:ext>
              </a:extLst>
            </p:cNvPr>
            <p:cNvSpPr/>
            <p:nvPr/>
          </p:nvSpPr>
          <p:spPr>
            <a:xfrm rot="5400000">
              <a:off x="4617487" y="-1280442"/>
              <a:ext cx="489147" cy="5742196"/>
            </a:xfrm>
            <a:prstGeom prst="round2Same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9" name="Rectangle: Top Corners Rounded 12">
              <a:extLst>
                <a:ext uri="{FF2B5EF4-FFF2-40B4-BE49-F238E27FC236}">
                  <a16:creationId xmlns:a16="http://schemas.microsoft.com/office/drawing/2014/main" id="{E94FA974-A650-44A7-9E2B-637754F9902F}"/>
                </a:ext>
              </a:extLst>
            </p:cNvPr>
            <p:cNvSpPr txBox="1"/>
            <p:nvPr/>
          </p:nvSpPr>
          <p:spPr>
            <a:xfrm>
              <a:off x="1990963" y="1369960"/>
              <a:ext cx="5718318" cy="4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6" rIns="247650" bIns="123826" numCol="1" spcCol="1270" anchor="ctr" anchorCtr="0">
              <a:noAutofit/>
            </a:bodyPr>
            <a:lstStyle/>
            <a:p>
              <a:pPr marL="228609" lvl="1" indent="-228609" defTabSz="1066840">
                <a:lnSpc>
                  <a:spcPct val="90000"/>
                </a:lnSpc>
                <a:spcBef>
                  <a:spcPct val="0"/>
                </a:spcBef>
                <a:spcAft>
                  <a:spcPct val="15000"/>
                </a:spcAft>
              </a:pPr>
              <a:r>
                <a:rPr lang="en-US" sz="2400" b="1" dirty="0"/>
                <a:t>Prevention</a:t>
              </a:r>
            </a:p>
          </p:txBody>
        </p:sp>
      </p:grpSp>
      <p:grpSp>
        <p:nvGrpSpPr>
          <p:cNvPr id="20" name="Group 19">
            <a:extLst>
              <a:ext uri="{FF2B5EF4-FFF2-40B4-BE49-F238E27FC236}">
                <a16:creationId xmlns:a16="http://schemas.microsoft.com/office/drawing/2014/main" id="{88BBF778-C1F3-4B5C-B57C-3721549413DE}"/>
              </a:ext>
            </a:extLst>
          </p:cNvPr>
          <p:cNvGrpSpPr/>
          <p:nvPr/>
        </p:nvGrpSpPr>
        <p:grpSpPr>
          <a:xfrm>
            <a:off x="2284286" y="4986939"/>
            <a:ext cx="1989989" cy="611435"/>
            <a:chOff x="0" y="1285864"/>
            <a:chExt cx="1989989" cy="611434"/>
          </a:xfrm>
        </p:grpSpPr>
        <p:sp>
          <p:nvSpPr>
            <p:cNvPr id="21" name="Rectangle: Rounded Corners 20">
              <a:extLst>
                <a:ext uri="{FF2B5EF4-FFF2-40B4-BE49-F238E27FC236}">
                  <a16:creationId xmlns:a16="http://schemas.microsoft.com/office/drawing/2014/main" id="{33CC2821-9F31-4D79-A31E-098F8DE61438}"/>
                </a:ext>
              </a:extLst>
            </p:cNvPr>
            <p:cNvSpPr/>
            <p:nvPr/>
          </p:nvSpPr>
          <p:spPr>
            <a:xfrm>
              <a:off x="0" y="1285864"/>
              <a:ext cx="1989989" cy="611434"/>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2" name="Rectangle: Rounded Corners 14">
              <a:extLst>
                <a:ext uri="{FF2B5EF4-FFF2-40B4-BE49-F238E27FC236}">
                  <a16:creationId xmlns:a16="http://schemas.microsoft.com/office/drawing/2014/main" id="{58654B49-16EC-4FF4-A949-27A0CCCF8C86}"/>
                </a:ext>
              </a:extLst>
            </p:cNvPr>
            <p:cNvSpPr txBox="1"/>
            <p:nvPr/>
          </p:nvSpPr>
          <p:spPr>
            <a:xfrm>
              <a:off x="29848" y="1315712"/>
              <a:ext cx="1930293" cy="55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1" rIns="91440" bIns="45721" numCol="1" spcCol="1270" anchor="ctr" anchorCtr="0">
              <a:noAutofit/>
            </a:bodyPr>
            <a:lstStyle/>
            <a:p>
              <a:pPr algn="ctr" defTabSz="1066840">
                <a:lnSpc>
                  <a:spcPct val="90000"/>
                </a:lnSpc>
                <a:spcBef>
                  <a:spcPct val="0"/>
                </a:spcBef>
                <a:spcAft>
                  <a:spcPct val="35000"/>
                </a:spcAft>
              </a:pPr>
              <a:r>
                <a:rPr lang="en-US" sz="2400" b="1" dirty="0"/>
                <a:t>Prophylaxis</a:t>
              </a:r>
            </a:p>
          </p:txBody>
        </p:sp>
      </p:grpSp>
      <p:sp>
        <p:nvSpPr>
          <p:cNvPr id="24" name="TextBox 23">
            <a:extLst>
              <a:ext uri="{FF2B5EF4-FFF2-40B4-BE49-F238E27FC236}">
                <a16:creationId xmlns:a16="http://schemas.microsoft.com/office/drawing/2014/main" id="{77384F85-850D-42B8-99D4-8C46B691F143}"/>
              </a:ext>
            </a:extLst>
          </p:cNvPr>
          <p:cNvSpPr txBox="1"/>
          <p:nvPr/>
        </p:nvSpPr>
        <p:spPr>
          <a:xfrm>
            <a:off x="1048574" y="6107668"/>
            <a:ext cx="6097772" cy="369332"/>
          </a:xfrm>
          <a:prstGeom prst="rect">
            <a:avLst/>
          </a:prstGeom>
          <a:noFill/>
        </p:spPr>
        <p:txBody>
          <a:bodyPr wrap="square">
            <a:spAutoFit/>
          </a:bodyPr>
          <a:lstStyle/>
          <a:p>
            <a:pPr defTabSz="452079">
              <a:defRPr/>
            </a:pPr>
            <a:r>
              <a:rPr lang="en-US" dirty="0"/>
              <a:t>http://www.who.int/hiv/topics/prophylaxis/en/  </a:t>
            </a:r>
          </a:p>
        </p:txBody>
      </p:sp>
    </p:spTree>
    <p:extLst>
      <p:ext uri="{BB962C8B-B14F-4D97-AF65-F5344CB8AC3E}">
        <p14:creationId xmlns:p14="http://schemas.microsoft.com/office/powerpoint/2010/main" val="3231292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41423-2C04-474A-8973-A6D311777A0C}"/>
              </a:ext>
            </a:extLst>
          </p:cNvPr>
          <p:cNvSpPr>
            <a:spLocks noGrp="1"/>
          </p:cNvSpPr>
          <p:nvPr>
            <p:ph type="title"/>
          </p:nvPr>
        </p:nvSpPr>
        <p:spPr/>
        <p:txBody>
          <a:bodyPr/>
          <a:lstStyle/>
          <a:p>
            <a:r>
              <a:rPr lang="en-US" sz="3600" dirty="0"/>
              <a:t>Similarities and Differences</a:t>
            </a:r>
          </a:p>
        </p:txBody>
      </p:sp>
      <p:graphicFrame>
        <p:nvGraphicFramePr>
          <p:cNvPr id="6" name="Content Placeholder 5">
            <a:extLst>
              <a:ext uri="{FF2B5EF4-FFF2-40B4-BE49-F238E27FC236}">
                <a16:creationId xmlns:a16="http://schemas.microsoft.com/office/drawing/2014/main" id="{CB9DC927-4DBD-4E7E-A00E-1413A1A22A0C}"/>
              </a:ext>
            </a:extLst>
          </p:cNvPr>
          <p:cNvGraphicFramePr>
            <a:graphicFrameLocks noGrp="1"/>
          </p:cNvGraphicFramePr>
          <p:nvPr>
            <p:ph idx="1"/>
            <p:extLst>
              <p:ext uri="{D42A27DB-BD31-4B8C-83A1-F6EECF244321}">
                <p14:modId xmlns:p14="http://schemas.microsoft.com/office/powerpoint/2010/main" val="426699744"/>
              </p:ext>
            </p:extLst>
          </p:nvPr>
        </p:nvGraphicFramePr>
        <p:xfrm>
          <a:off x="1199811" y="2246314"/>
          <a:ext cx="10382247" cy="3962420"/>
        </p:xfrm>
        <a:graphic>
          <a:graphicData uri="http://schemas.openxmlformats.org/drawingml/2006/table">
            <a:tbl>
              <a:tblPr bandRow="1">
                <a:tableStyleId>{21E4AEA4-8DFA-4A89-87EB-49C32662AFE0}</a:tableStyleId>
              </a:tblPr>
              <a:tblGrid>
                <a:gridCol w="7565013">
                  <a:extLst>
                    <a:ext uri="{9D8B030D-6E8A-4147-A177-3AD203B41FA5}">
                      <a16:colId xmlns:a16="http://schemas.microsoft.com/office/drawing/2014/main" val="4253421056"/>
                    </a:ext>
                  </a:extLst>
                </a:gridCol>
                <a:gridCol w="2817234">
                  <a:extLst>
                    <a:ext uri="{9D8B030D-6E8A-4147-A177-3AD203B41FA5}">
                      <a16:colId xmlns:a16="http://schemas.microsoft.com/office/drawing/2014/main" val="332653699"/>
                    </a:ext>
                  </a:extLst>
                </a:gridCol>
              </a:tblGrid>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dirty="0">
                          <a:solidFill>
                            <a:schemeClr val="tx1"/>
                          </a:solidFill>
                        </a:rPr>
                        <a:t>1. Used by people without HIV</a:t>
                      </a:r>
                      <a:endParaRPr lang="en-US" sz="20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314302191"/>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kern="1200" spc="-50" dirty="0">
                          <a:solidFill>
                            <a:schemeClr val="tx1"/>
                          </a:solidFill>
                        </a:rPr>
                        <a:t>2. Started before potential exposure and continued after potential exposure</a:t>
                      </a:r>
                      <a:endParaRPr lang="en-US" sz="20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940300140"/>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3. Use ARVs to prevent HIV acquisition</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1347387839"/>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4. Typically the combination of two ARVs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913910300"/>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 Available from providers by prescription</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1554178527"/>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6. Started after potential exposure</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284611112"/>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7. Effective when taken correctly</a:t>
                      </a:r>
                      <a:r>
                        <a:rPr lang="en-US" sz="2000" baseline="0" dirty="0">
                          <a:solidFill>
                            <a:schemeClr val="tx1"/>
                          </a:solidFill>
                        </a:rPr>
                        <a:t> and </a:t>
                      </a:r>
                      <a:r>
                        <a:rPr lang="en-US" sz="2000" dirty="0">
                          <a:solidFill>
                            <a:schemeClr val="tx1"/>
                          </a:solidFill>
                        </a:rPr>
                        <a:t>consistently</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404307037"/>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8. Taken for 28 days only</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107769499"/>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9. Can be used as long as potential HIV exposure exists</a:t>
                      </a:r>
                      <a:endParaRPr lang="en-US" sz="2000" b="0" kern="1200" spc="-50" dirty="0">
                        <a:solidFill>
                          <a:schemeClr val="tx1"/>
                        </a:solidFill>
                        <a:latin typeface="+mn-lt"/>
                        <a:ea typeface="+mn-ea"/>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737412695"/>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t>10. Typically a combination of three ARVs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637945133"/>
                  </a:ext>
                </a:extLst>
              </a:tr>
            </a:tbl>
          </a:graphicData>
        </a:graphic>
      </p:graphicFrame>
      <p:sp>
        <p:nvSpPr>
          <p:cNvPr id="2" name="TextBox 1">
            <a:extLst>
              <a:ext uri="{FF2B5EF4-FFF2-40B4-BE49-F238E27FC236}">
                <a16:creationId xmlns:a16="http://schemas.microsoft.com/office/drawing/2014/main" id="{E5567C0C-CD6E-4808-9DA5-0E63D74AB0FB}"/>
              </a:ext>
            </a:extLst>
          </p:cNvPr>
          <p:cNvSpPr txBox="1"/>
          <p:nvPr/>
        </p:nvSpPr>
        <p:spPr>
          <a:xfrm>
            <a:off x="1199811" y="1647309"/>
            <a:ext cx="6959277" cy="369460"/>
          </a:xfrm>
          <a:prstGeom prst="rect">
            <a:avLst/>
          </a:prstGeom>
          <a:noFill/>
        </p:spPr>
        <p:txBody>
          <a:bodyPr wrap="none" rtlCol="0">
            <a:spAutoFit/>
          </a:bodyPr>
          <a:lstStyle/>
          <a:p>
            <a:r>
              <a:rPr lang="en-US" sz="1801" dirty="0"/>
              <a:t>When called upon, tell whether the item is about oral PrEP, PEP, or both.</a:t>
            </a:r>
          </a:p>
        </p:txBody>
      </p:sp>
    </p:spTree>
    <p:extLst>
      <p:ext uri="{BB962C8B-B14F-4D97-AF65-F5344CB8AC3E}">
        <p14:creationId xmlns:p14="http://schemas.microsoft.com/office/powerpoint/2010/main" val="3333325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41423-2C04-474A-8973-A6D311777A0C}"/>
              </a:ext>
            </a:extLst>
          </p:cNvPr>
          <p:cNvSpPr>
            <a:spLocks noGrp="1"/>
          </p:cNvSpPr>
          <p:nvPr>
            <p:ph type="title"/>
          </p:nvPr>
        </p:nvSpPr>
        <p:spPr/>
        <p:txBody>
          <a:bodyPr/>
          <a:lstStyle/>
          <a:p>
            <a:r>
              <a:rPr lang="en-US" sz="3600" dirty="0"/>
              <a:t>Similarities and Differences</a:t>
            </a:r>
          </a:p>
        </p:txBody>
      </p:sp>
      <p:graphicFrame>
        <p:nvGraphicFramePr>
          <p:cNvPr id="6" name="Content Placeholder 5">
            <a:extLst>
              <a:ext uri="{FF2B5EF4-FFF2-40B4-BE49-F238E27FC236}">
                <a16:creationId xmlns:a16="http://schemas.microsoft.com/office/drawing/2014/main" id="{CB9DC927-4DBD-4E7E-A00E-1413A1A22A0C}"/>
              </a:ext>
            </a:extLst>
          </p:cNvPr>
          <p:cNvGraphicFramePr>
            <a:graphicFrameLocks noGrp="1"/>
          </p:cNvGraphicFramePr>
          <p:nvPr>
            <p:ph idx="1"/>
            <p:extLst>
              <p:ext uri="{D42A27DB-BD31-4B8C-83A1-F6EECF244321}">
                <p14:modId xmlns:p14="http://schemas.microsoft.com/office/powerpoint/2010/main" val="3854106196"/>
              </p:ext>
            </p:extLst>
          </p:nvPr>
        </p:nvGraphicFramePr>
        <p:xfrm>
          <a:off x="1199811" y="1770063"/>
          <a:ext cx="10382247" cy="3962420"/>
        </p:xfrm>
        <a:graphic>
          <a:graphicData uri="http://schemas.openxmlformats.org/drawingml/2006/table">
            <a:tbl>
              <a:tblPr bandRow="1">
                <a:tableStyleId>{21E4AEA4-8DFA-4A89-87EB-49C32662AFE0}</a:tableStyleId>
              </a:tblPr>
              <a:tblGrid>
                <a:gridCol w="7565013">
                  <a:extLst>
                    <a:ext uri="{9D8B030D-6E8A-4147-A177-3AD203B41FA5}">
                      <a16:colId xmlns:a16="http://schemas.microsoft.com/office/drawing/2014/main" val="4253421056"/>
                    </a:ext>
                  </a:extLst>
                </a:gridCol>
                <a:gridCol w="2817234">
                  <a:extLst>
                    <a:ext uri="{9D8B030D-6E8A-4147-A177-3AD203B41FA5}">
                      <a16:colId xmlns:a16="http://schemas.microsoft.com/office/drawing/2014/main" val="332653699"/>
                    </a:ext>
                  </a:extLst>
                </a:gridCol>
              </a:tblGrid>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dirty="0">
                          <a:solidFill>
                            <a:schemeClr val="tx1"/>
                          </a:solidFill>
                        </a:rPr>
                        <a:t>1. Used by people without HIV.</a:t>
                      </a:r>
                      <a:endParaRPr lang="en-US" sz="20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314302191"/>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kern="1200" spc="-50" dirty="0">
                          <a:solidFill>
                            <a:schemeClr val="tx1"/>
                          </a:solidFill>
                        </a:rPr>
                        <a:t>2. Started before potential exposure and continued after potential exposure</a:t>
                      </a:r>
                      <a:endParaRPr lang="en-US" sz="20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940300140"/>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3. Use ARVs to prevent HIV acquisition</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1347387839"/>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4. Typically the combination of two ARVs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913910300"/>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 Available from providers by prescription</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1554178527"/>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6. Started after potential exposure</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284611112"/>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7. Effective when taken correctly</a:t>
                      </a:r>
                      <a:r>
                        <a:rPr lang="en-US" sz="2000" baseline="0" dirty="0">
                          <a:solidFill>
                            <a:schemeClr val="tx1"/>
                          </a:solidFill>
                        </a:rPr>
                        <a:t> and </a:t>
                      </a:r>
                      <a:r>
                        <a:rPr lang="en-US" sz="2000" dirty="0">
                          <a:solidFill>
                            <a:schemeClr val="tx1"/>
                          </a:solidFill>
                        </a:rPr>
                        <a:t>consistently</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404307037"/>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8. Taken for 28 days only</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107769499"/>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9. Can be used as long as potential HIV exposure exists</a:t>
                      </a:r>
                      <a:endParaRPr lang="en-US" sz="2000" b="0" kern="1200" spc="-50" dirty="0">
                        <a:solidFill>
                          <a:schemeClr val="tx1"/>
                        </a:solidFill>
                        <a:latin typeface="+mn-lt"/>
                        <a:ea typeface="+mn-ea"/>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737412695"/>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t>10. Typically a combination of three ARVs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Oral PrEP, PEP,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637945133"/>
                  </a:ext>
                </a:extLst>
              </a:tr>
            </a:tbl>
          </a:graphicData>
        </a:graphic>
      </p:graphicFrame>
      <p:sp>
        <p:nvSpPr>
          <p:cNvPr id="7" name="TextBox 6">
            <a:extLst>
              <a:ext uri="{FF2B5EF4-FFF2-40B4-BE49-F238E27FC236}">
                <a16:creationId xmlns:a16="http://schemas.microsoft.com/office/drawing/2014/main" id="{D6783DA1-5634-4ACF-AF8C-A27A6864E273}"/>
              </a:ext>
            </a:extLst>
          </p:cNvPr>
          <p:cNvSpPr txBox="1"/>
          <p:nvPr/>
        </p:nvSpPr>
        <p:spPr>
          <a:xfrm>
            <a:off x="8801101" y="1770063"/>
            <a:ext cx="2780958" cy="369460"/>
          </a:xfrm>
          <a:prstGeom prst="rect">
            <a:avLst/>
          </a:prstGeom>
          <a:solidFill>
            <a:srgbClr val="CC9900"/>
          </a:solidFill>
        </p:spPr>
        <p:txBody>
          <a:bodyPr wrap="square" rtlCol="0">
            <a:spAutoFit/>
          </a:bodyPr>
          <a:lstStyle/>
          <a:p>
            <a:pPr algn="ctr"/>
            <a:r>
              <a:rPr lang="en-US" sz="1801" dirty="0"/>
              <a:t>Both</a:t>
            </a:r>
          </a:p>
        </p:txBody>
      </p:sp>
      <p:sp>
        <p:nvSpPr>
          <p:cNvPr id="8" name="TextBox 7">
            <a:extLst>
              <a:ext uri="{FF2B5EF4-FFF2-40B4-BE49-F238E27FC236}">
                <a16:creationId xmlns:a16="http://schemas.microsoft.com/office/drawing/2014/main" id="{CC3C75BE-24B7-4BA7-A10A-1EE78F88AEB0}"/>
              </a:ext>
            </a:extLst>
          </p:cNvPr>
          <p:cNvSpPr txBox="1"/>
          <p:nvPr/>
        </p:nvSpPr>
        <p:spPr>
          <a:xfrm>
            <a:off x="8801101" y="2570164"/>
            <a:ext cx="2780958" cy="369460"/>
          </a:xfrm>
          <a:prstGeom prst="rect">
            <a:avLst/>
          </a:prstGeom>
          <a:solidFill>
            <a:srgbClr val="CC9900"/>
          </a:solidFill>
        </p:spPr>
        <p:txBody>
          <a:bodyPr wrap="square" rtlCol="0">
            <a:spAutoFit/>
          </a:bodyPr>
          <a:lstStyle/>
          <a:p>
            <a:pPr algn="ctr"/>
            <a:r>
              <a:rPr lang="en-US" sz="1801" dirty="0"/>
              <a:t>Both</a:t>
            </a:r>
          </a:p>
        </p:txBody>
      </p:sp>
      <p:sp>
        <p:nvSpPr>
          <p:cNvPr id="9" name="TextBox 8">
            <a:extLst>
              <a:ext uri="{FF2B5EF4-FFF2-40B4-BE49-F238E27FC236}">
                <a16:creationId xmlns:a16="http://schemas.microsoft.com/office/drawing/2014/main" id="{490680F6-CF28-48EA-91FF-E0D4C24477A5}"/>
              </a:ext>
            </a:extLst>
          </p:cNvPr>
          <p:cNvSpPr txBox="1"/>
          <p:nvPr/>
        </p:nvSpPr>
        <p:spPr>
          <a:xfrm>
            <a:off x="8801101" y="3360739"/>
            <a:ext cx="2780958" cy="369460"/>
          </a:xfrm>
          <a:prstGeom prst="rect">
            <a:avLst/>
          </a:prstGeom>
          <a:solidFill>
            <a:srgbClr val="CC9900"/>
          </a:solidFill>
        </p:spPr>
        <p:txBody>
          <a:bodyPr wrap="square" rtlCol="0">
            <a:spAutoFit/>
          </a:bodyPr>
          <a:lstStyle/>
          <a:p>
            <a:pPr algn="ctr"/>
            <a:r>
              <a:rPr lang="en-US" sz="1801" dirty="0"/>
              <a:t>Both</a:t>
            </a:r>
          </a:p>
        </p:txBody>
      </p:sp>
      <p:sp>
        <p:nvSpPr>
          <p:cNvPr id="10" name="TextBox 9">
            <a:extLst>
              <a:ext uri="{FF2B5EF4-FFF2-40B4-BE49-F238E27FC236}">
                <a16:creationId xmlns:a16="http://schemas.microsoft.com/office/drawing/2014/main" id="{E2BD8C79-0F9F-4DCF-A5CA-B863187EB3CF}"/>
              </a:ext>
            </a:extLst>
          </p:cNvPr>
          <p:cNvSpPr txBox="1"/>
          <p:nvPr/>
        </p:nvSpPr>
        <p:spPr>
          <a:xfrm>
            <a:off x="8801101" y="4160840"/>
            <a:ext cx="2780958" cy="369460"/>
          </a:xfrm>
          <a:prstGeom prst="rect">
            <a:avLst/>
          </a:prstGeom>
          <a:solidFill>
            <a:srgbClr val="CC9900"/>
          </a:solidFill>
        </p:spPr>
        <p:txBody>
          <a:bodyPr wrap="square" rtlCol="0">
            <a:spAutoFit/>
          </a:bodyPr>
          <a:lstStyle/>
          <a:p>
            <a:pPr algn="ctr"/>
            <a:r>
              <a:rPr lang="en-US" sz="1801" dirty="0"/>
              <a:t>Both</a:t>
            </a:r>
          </a:p>
        </p:txBody>
      </p:sp>
      <p:sp>
        <p:nvSpPr>
          <p:cNvPr id="11" name="TextBox 10">
            <a:extLst>
              <a:ext uri="{FF2B5EF4-FFF2-40B4-BE49-F238E27FC236}">
                <a16:creationId xmlns:a16="http://schemas.microsoft.com/office/drawing/2014/main" id="{18B24417-5A5F-40B3-8A6E-387658973DDD}"/>
              </a:ext>
            </a:extLst>
          </p:cNvPr>
          <p:cNvSpPr txBox="1"/>
          <p:nvPr/>
        </p:nvSpPr>
        <p:spPr>
          <a:xfrm>
            <a:off x="8801101" y="4570452"/>
            <a:ext cx="2780958" cy="369460"/>
          </a:xfrm>
          <a:prstGeom prst="rect">
            <a:avLst/>
          </a:prstGeom>
          <a:solidFill>
            <a:srgbClr val="CC9900"/>
          </a:solidFill>
        </p:spPr>
        <p:txBody>
          <a:bodyPr wrap="square" rtlCol="0">
            <a:spAutoFit/>
          </a:bodyPr>
          <a:lstStyle/>
          <a:p>
            <a:pPr algn="ctr"/>
            <a:r>
              <a:rPr lang="en-US" sz="1801" dirty="0"/>
              <a:t>PEP</a:t>
            </a:r>
          </a:p>
        </p:txBody>
      </p:sp>
      <p:sp>
        <p:nvSpPr>
          <p:cNvPr id="12" name="TextBox 11">
            <a:extLst>
              <a:ext uri="{FF2B5EF4-FFF2-40B4-BE49-F238E27FC236}">
                <a16:creationId xmlns:a16="http://schemas.microsoft.com/office/drawing/2014/main" id="{05490EAF-9862-44CF-B711-C6F5923D1DBD}"/>
              </a:ext>
            </a:extLst>
          </p:cNvPr>
          <p:cNvSpPr txBox="1"/>
          <p:nvPr/>
        </p:nvSpPr>
        <p:spPr>
          <a:xfrm>
            <a:off x="8801101" y="3760749"/>
            <a:ext cx="2780958" cy="369460"/>
          </a:xfrm>
          <a:prstGeom prst="rect">
            <a:avLst/>
          </a:prstGeom>
          <a:solidFill>
            <a:srgbClr val="CC9900"/>
          </a:solidFill>
        </p:spPr>
        <p:txBody>
          <a:bodyPr wrap="square" rtlCol="0">
            <a:spAutoFit/>
          </a:bodyPr>
          <a:lstStyle/>
          <a:p>
            <a:pPr algn="ctr"/>
            <a:r>
              <a:rPr lang="en-US" sz="1801" dirty="0"/>
              <a:t>PEP</a:t>
            </a:r>
          </a:p>
        </p:txBody>
      </p:sp>
      <p:sp>
        <p:nvSpPr>
          <p:cNvPr id="13" name="TextBox 12">
            <a:extLst>
              <a:ext uri="{FF2B5EF4-FFF2-40B4-BE49-F238E27FC236}">
                <a16:creationId xmlns:a16="http://schemas.microsoft.com/office/drawing/2014/main" id="{5BCF5E0A-8ABE-43A7-8EB6-F7B5E4272A91}"/>
              </a:ext>
            </a:extLst>
          </p:cNvPr>
          <p:cNvSpPr txBox="1"/>
          <p:nvPr/>
        </p:nvSpPr>
        <p:spPr>
          <a:xfrm>
            <a:off x="8801101" y="5349876"/>
            <a:ext cx="2780958" cy="369460"/>
          </a:xfrm>
          <a:prstGeom prst="rect">
            <a:avLst/>
          </a:prstGeom>
          <a:solidFill>
            <a:srgbClr val="CC9900"/>
          </a:solidFill>
        </p:spPr>
        <p:txBody>
          <a:bodyPr wrap="square" rtlCol="0">
            <a:spAutoFit/>
          </a:bodyPr>
          <a:lstStyle/>
          <a:p>
            <a:pPr algn="ctr"/>
            <a:r>
              <a:rPr lang="en-US" sz="1801" dirty="0"/>
              <a:t>PEP</a:t>
            </a:r>
          </a:p>
        </p:txBody>
      </p:sp>
      <p:sp>
        <p:nvSpPr>
          <p:cNvPr id="14" name="TextBox 13">
            <a:extLst>
              <a:ext uri="{FF2B5EF4-FFF2-40B4-BE49-F238E27FC236}">
                <a16:creationId xmlns:a16="http://schemas.microsoft.com/office/drawing/2014/main" id="{CFA44608-FF88-410F-9D3A-0ACCE256FE45}"/>
              </a:ext>
            </a:extLst>
          </p:cNvPr>
          <p:cNvSpPr txBox="1"/>
          <p:nvPr/>
        </p:nvSpPr>
        <p:spPr>
          <a:xfrm>
            <a:off x="8801101" y="4961496"/>
            <a:ext cx="2780958" cy="369460"/>
          </a:xfrm>
          <a:prstGeom prst="rect">
            <a:avLst/>
          </a:prstGeom>
          <a:solidFill>
            <a:srgbClr val="CC9900"/>
          </a:solidFill>
        </p:spPr>
        <p:txBody>
          <a:bodyPr wrap="square" rtlCol="0">
            <a:spAutoFit/>
          </a:bodyPr>
          <a:lstStyle/>
          <a:p>
            <a:pPr algn="ctr"/>
            <a:r>
              <a:rPr lang="en-US" sz="1801" dirty="0"/>
              <a:t>Oral PrEP</a:t>
            </a:r>
          </a:p>
        </p:txBody>
      </p:sp>
      <p:sp>
        <p:nvSpPr>
          <p:cNvPr id="15" name="TextBox 14">
            <a:extLst>
              <a:ext uri="{FF2B5EF4-FFF2-40B4-BE49-F238E27FC236}">
                <a16:creationId xmlns:a16="http://schemas.microsoft.com/office/drawing/2014/main" id="{9B8C1499-B541-4A37-B98F-21EBBAE4137C}"/>
              </a:ext>
            </a:extLst>
          </p:cNvPr>
          <p:cNvSpPr txBox="1"/>
          <p:nvPr/>
        </p:nvSpPr>
        <p:spPr>
          <a:xfrm>
            <a:off x="8801101" y="2960650"/>
            <a:ext cx="2780958" cy="369460"/>
          </a:xfrm>
          <a:prstGeom prst="rect">
            <a:avLst/>
          </a:prstGeom>
          <a:solidFill>
            <a:srgbClr val="CC9900"/>
          </a:solidFill>
        </p:spPr>
        <p:txBody>
          <a:bodyPr wrap="square" rtlCol="0">
            <a:spAutoFit/>
          </a:bodyPr>
          <a:lstStyle/>
          <a:p>
            <a:pPr algn="ctr"/>
            <a:r>
              <a:rPr lang="en-US" sz="1801" dirty="0"/>
              <a:t>Oral PrEP</a:t>
            </a:r>
          </a:p>
        </p:txBody>
      </p:sp>
      <p:sp>
        <p:nvSpPr>
          <p:cNvPr id="16" name="TextBox 15">
            <a:extLst>
              <a:ext uri="{FF2B5EF4-FFF2-40B4-BE49-F238E27FC236}">
                <a16:creationId xmlns:a16="http://schemas.microsoft.com/office/drawing/2014/main" id="{B01B2BCB-F066-46CB-B24E-D0738C2ED509}"/>
              </a:ext>
            </a:extLst>
          </p:cNvPr>
          <p:cNvSpPr txBox="1"/>
          <p:nvPr/>
        </p:nvSpPr>
        <p:spPr>
          <a:xfrm>
            <a:off x="8801101" y="2170154"/>
            <a:ext cx="2780958" cy="369460"/>
          </a:xfrm>
          <a:prstGeom prst="rect">
            <a:avLst/>
          </a:prstGeom>
          <a:solidFill>
            <a:srgbClr val="CC9900"/>
          </a:solidFill>
        </p:spPr>
        <p:txBody>
          <a:bodyPr wrap="square" rtlCol="0">
            <a:spAutoFit/>
          </a:bodyPr>
          <a:lstStyle/>
          <a:p>
            <a:pPr algn="ctr"/>
            <a:r>
              <a:rPr lang="en-US" sz="1801" dirty="0"/>
              <a:t>Oral PrEP</a:t>
            </a:r>
          </a:p>
        </p:txBody>
      </p:sp>
    </p:spTree>
    <p:extLst>
      <p:ext uri="{BB962C8B-B14F-4D97-AF65-F5344CB8AC3E}">
        <p14:creationId xmlns:p14="http://schemas.microsoft.com/office/powerpoint/2010/main" val="398166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41423-2C04-474A-8973-A6D311777A0C}"/>
              </a:ext>
            </a:extLst>
          </p:cNvPr>
          <p:cNvSpPr>
            <a:spLocks noGrp="1"/>
          </p:cNvSpPr>
          <p:nvPr>
            <p:ph type="title"/>
          </p:nvPr>
        </p:nvSpPr>
        <p:spPr/>
        <p:txBody>
          <a:bodyPr/>
          <a:lstStyle/>
          <a:p>
            <a:r>
              <a:rPr lang="en-US" sz="3600" dirty="0"/>
              <a:t>Similarities and Differences</a:t>
            </a:r>
          </a:p>
        </p:txBody>
      </p:sp>
      <p:graphicFrame>
        <p:nvGraphicFramePr>
          <p:cNvPr id="6" name="Content Placeholder 5">
            <a:extLst>
              <a:ext uri="{FF2B5EF4-FFF2-40B4-BE49-F238E27FC236}">
                <a16:creationId xmlns:a16="http://schemas.microsoft.com/office/drawing/2014/main" id="{CB9DC927-4DBD-4E7E-A00E-1413A1A22A0C}"/>
              </a:ext>
            </a:extLst>
          </p:cNvPr>
          <p:cNvGraphicFramePr>
            <a:graphicFrameLocks noGrp="1"/>
          </p:cNvGraphicFramePr>
          <p:nvPr>
            <p:ph idx="1"/>
            <p:extLst>
              <p:ext uri="{D42A27DB-BD31-4B8C-83A1-F6EECF244321}">
                <p14:modId xmlns:p14="http://schemas.microsoft.com/office/powerpoint/2010/main" val="445828170"/>
              </p:ext>
            </p:extLst>
          </p:nvPr>
        </p:nvGraphicFramePr>
        <p:xfrm>
          <a:off x="1199809" y="2016642"/>
          <a:ext cx="10681676" cy="4358662"/>
        </p:xfrm>
        <a:graphic>
          <a:graphicData uri="http://schemas.openxmlformats.org/drawingml/2006/table">
            <a:tbl>
              <a:tblPr bandRow="1">
                <a:tableStyleId>{21E4AEA4-8DFA-4A89-87EB-49C32662AFE0}</a:tableStyleId>
              </a:tblPr>
              <a:tblGrid>
                <a:gridCol w="7572716">
                  <a:extLst>
                    <a:ext uri="{9D8B030D-6E8A-4147-A177-3AD203B41FA5}">
                      <a16:colId xmlns:a16="http://schemas.microsoft.com/office/drawing/2014/main" val="4253421056"/>
                    </a:ext>
                  </a:extLst>
                </a:gridCol>
                <a:gridCol w="3108960">
                  <a:extLst>
                    <a:ext uri="{9D8B030D-6E8A-4147-A177-3AD203B41FA5}">
                      <a16:colId xmlns:a16="http://schemas.microsoft.com/office/drawing/2014/main" val="332653699"/>
                    </a:ext>
                  </a:extLst>
                </a:gridCol>
              </a:tblGrid>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dirty="0">
                          <a:solidFill>
                            <a:schemeClr val="tx1"/>
                          </a:solidFill>
                        </a:rPr>
                        <a:t>1. Used by people without HIV</a:t>
                      </a:r>
                      <a:endParaRPr lang="en-US" sz="20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Treatment, oral PrEP,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314302191"/>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kern="1200" spc="-50" dirty="0">
                          <a:solidFill>
                            <a:schemeClr val="tx1"/>
                          </a:solidFill>
                        </a:rPr>
                        <a:t>2. Started before potential exposure and continued after potential exposure</a:t>
                      </a:r>
                      <a:endParaRPr lang="en-US" sz="20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Treatment, oral PrEP,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940300140"/>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3. User takes ARVs to prevent their own HIV acquisition</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1347387839"/>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4. Typically the combination of two ARVs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913910300"/>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 Available from providers by prescription</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1554178527"/>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6. </a:t>
                      </a:r>
                      <a:r>
                        <a:rPr lang="en-US" sz="2000" baseline="0" dirty="0">
                          <a:solidFill>
                            <a:schemeClr val="tx1"/>
                          </a:solidFill>
                        </a:rPr>
                        <a:t>User takes ARVs to prevent HIV transmission to others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284611112"/>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7. Effective when taken correctly</a:t>
                      </a:r>
                      <a:r>
                        <a:rPr lang="en-US" sz="2000" baseline="0" dirty="0">
                          <a:solidFill>
                            <a:schemeClr val="tx1"/>
                          </a:solidFill>
                        </a:rPr>
                        <a:t> and </a:t>
                      </a:r>
                      <a:r>
                        <a:rPr lang="en-US" sz="2000" dirty="0">
                          <a:solidFill>
                            <a:schemeClr val="tx1"/>
                          </a:solidFill>
                        </a:rPr>
                        <a:t>consistently</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404307037"/>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8. Taken for life</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3107769499"/>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9. Taken during periods of potential exposure to HIV, not lifelong for most</a:t>
                      </a:r>
                      <a:endParaRPr lang="en-US" sz="2000" b="0" kern="1200" spc="-50" dirty="0">
                        <a:solidFill>
                          <a:schemeClr val="tx1"/>
                        </a:solidFill>
                        <a:latin typeface="+mn-lt"/>
                        <a:ea typeface="+mn-ea"/>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3737412695"/>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t>10. Typically a combination of three ARVs.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637945133"/>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solidFill>
                            <a:schemeClr val="tx1"/>
                          </a:solidFill>
                          <a:latin typeface="+mn-lt"/>
                          <a:cs typeface="Garamond"/>
                        </a:rPr>
                        <a:t>11. Used by people living with HIV</a:t>
                      </a: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053857449"/>
                  </a:ext>
                </a:extLst>
              </a:tr>
            </a:tbl>
          </a:graphicData>
        </a:graphic>
      </p:graphicFrame>
      <p:sp>
        <p:nvSpPr>
          <p:cNvPr id="2" name="TextBox 1">
            <a:extLst>
              <a:ext uri="{FF2B5EF4-FFF2-40B4-BE49-F238E27FC236}">
                <a16:creationId xmlns:a16="http://schemas.microsoft.com/office/drawing/2014/main" id="{E5567C0C-CD6E-4808-9DA5-0E63D74AB0FB}"/>
              </a:ext>
            </a:extLst>
          </p:cNvPr>
          <p:cNvSpPr txBox="1"/>
          <p:nvPr/>
        </p:nvSpPr>
        <p:spPr>
          <a:xfrm>
            <a:off x="1199810" y="1417640"/>
            <a:ext cx="7918450" cy="369460"/>
          </a:xfrm>
          <a:prstGeom prst="rect">
            <a:avLst/>
          </a:prstGeom>
          <a:noFill/>
        </p:spPr>
        <p:txBody>
          <a:bodyPr wrap="none" rtlCol="0">
            <a:spAutoFit/>
          </a:bodyPr>
          <a:lstStyle/>
          <a:p>
            <a:r>
              <a:rPr lang="en-US" sz="1801" dirty="0"/>
              <a:t>When called upon, tell whether the item is about HIV treatment, oral PrEP, or both</a:t>
            </a:r>
          </a:p>
        </p:txBody>
      </p:sp>
    </p:spTree>
    <p:extLst>
      <p:ext uri="{BB962C8B-B14F-4D97-AF65-F5344CB8AC3E}">
        <p14:creationId xmlns:p14="http://schemas.microsoft.com/office/powerpoint/2010/main" val="235789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2527-712D-42A6-9AFD-2BE86A9ADE87}"/>
              </a:ext>
            </a:extLst>
          </p:cNvPr>
          <p:cNvSpPr>
            <a:spLocks noGrp="1"/>
          </p:cNvSpPr>
          <p:nvPr>
            <p:ph type="title"/>
          </p:nvPr>
        </p:nvSpPr>
        <p:spPr/>
        <p:txBody>
          <a:bodyPr/>
          <a:lstStyle/>
          <a:p>
            <a:r>
              <a:rPr lang="en-US" dirty="0">
                <a:cs typeface="Calibri"/>
              </a:rPr>
              <a:t>Virtual Activity Instructions</a:t>
            </a:r>
            <a:endParaRPr lang="en-US" dirty="0"/>
          </a:p>
        </p:txBody>
      </p:sp>
      <p:graphicFrame>
        <p:nvGraphicFramePr>
          <p:cNvPr id="4" name="Table 4">
            <a:extLst>
              <a:ext uri="{FF2B5EF4-FFF2-40B4-BE49-F238E27FC236}">
                <a16:creationId xmlns:a16="http://schemas.microsoft.com/office/drawing/2014/main" id="{B921AB5E-A5C7-4AF0-8926-35C761952084}"/>
              </a:ext>
            </a:extLst>
          </p:cNvPr>
          <p:cNvGraphicFramePr>
            <a:graphicFrameLocks noGrp="1"/>
          </p:cNvGraphicFramePr>
          <p:nvPr>
            <p:ph idx="1"/>
            <p:extLst>
              <p:ext uri="{D42A27DB-BD31-4B8C-83A1-F6EECF244321}">
                <p14:modId xmlns:p14="http://schemas.microsoft.com/office/powerpoint/2010/main" val="4180891464"/>
              </p:ext>
            </p:extLst>
          </p:nvPr>
        </p:nvGraphicFramePr>
        <p:xfrm>
          <a:off x="1200152" y="1557670"/>
          <a:ext cx="10382247" cy="4840169"/>
        </p:xfrm>
        <a:graphic>
          <a:graphicData uri="http://schemas.openxmlformats.org/drawingml/2006/table">
            <a:tbl>
              <a:tblPr firstRow="1" bandRow="1">
                <a:tableStyleId>{5C22544A-7EE6-4342-B048-85BDC9FD1C3A}</a:tableStyleId>
              </a:tblPr>
              <a:tblGrid>
                <a:gridCol w="1331234">
                  <a:extLst>
                    <a:ext uri="{9D8B030D-6E8A-4147-A177-3AD203B41FA5}">
                      <a16:colId xmlns:a16="http://schemas.microsoft.com/office/drawing/2014/main" val="1224767939"/>
                    </a:ext>
                  </a:extLst>
                </a:gridCol>
                <a:gridCol w="9051013">
                  <a:extLst>
                    <a:ext uri="{9D8B030D-6E8A-4147-A177-3AD203B41FA5}">
                      <a16:colId xmlns:a16="http://schemas.microsoft.com/office/drawing/2014/main" val="1645395933"/>
                    </a:ext>
                  </a:extLst>
                </a:gridCol>
              </a:tblGrid>
              <a:tr h="308188">
                <a:tc>
                  <a:txBody>
                    <a:bodyPr/>
                    <a:lstStyle/>
                    <a:p>
                      <a:r>
                        <a:rPr lang="en-US" sz="1350" dirty="0">
                          <a:latin typeface="+mn-lt"/>
                        </a:rPr>
                        <a:t>Activity</a:t>
                      </a:r>
                    </a:p>
                  </a:txBody>
                  <a:tcPr marT="45721" marB="45721"/>
                </a:tc>
                <a:tc>
                  <a:txBody>
                    <a:bodyPr/>
                    <a:lstStyle/>
                    <a:p>
                      <a:r>
                        <a:rPr lang="en-US" sz="1350" dirty="0">
                          <a:latin typeface="+mn-lt"/>
                        </a:rPr>
                        <a:t>Instructions</a:t>
                      </a:r>
                    </a:p>
                  </a:txBody>
                  <a:tcPr marT="45721" marB="45721"/>
                </a:tc>
                <a:extLst>
                  <a:ext uri="{0D108BD9-81ED-4DB2-BD59-A6C34878D82A}">
                    <a16:rowId xmlns:a16="http://schemas.microsoft.com/office/drawing/2014/main" val="2882524456"/>
                  </a:ext>
                </a:extLst>
              </a:tr>
              <a:tr h="2258908">
                <a:tc>
                  <a:txBody>
                    <a:bodyPr/>
                    <a:lstStyle/>
                    <a:p>
                      <a:r>
                        <a:rPr lang="en-US" sz="1350" dirty="0">
                          <a:latin typeface="+mn-lt"/>
                        </a:rPr>
                        <a:t>Poll </a:t>
                      </a:r>
                    </a:p>
                    <a:p>
                      <a:endParaRPr lang="en-US" sz="1350" dirty="0">
                        <a:latin typeface="+mn-lt"/>
                      </a:endParaRPr>
                    </a:p>
                    <a:p>
                      <a:r>
                        <a:rPr lang="en-US" sz="1350" dirty="0">
                          <a:latin typeface="+mn-lt"/>
                        </a:rPr>
                        <a:t>~3 minutes</a:t>
                      </a:r>
                    </a:p>
                  </a:txBody>
                  <a:tcPr marT="45721" marB="45721"/>
                </a:tc>
                <a:tc>
                  <a:txBody>
                    <a:bodyPr/>
                    <a:lstStyle/>
                    <a:p>
                      <a:pPr marL="0" lvl="0" indent="0">
                        <a:buNone/>
                      </a:pPr>
                      <a:r>
                        <a:rPr lang="en-US" sz="1350" dirty="0">
                          <a:latin typeface="+mn-lt"/>
                        </a:rPr>
                        <a:t>Option 1:</a:t>
                      </a:r>
                    </a:p>
                    <a:p>
                      <a:pPr marL="285750" lvl="0" indent="-285750">
                        <a:buFont typeface="Arial"/>
                        <a:buChar char="•"/>
                      </a:pPr>
                      <a:r>
                        <a:rPr lang="en-US" sz="1350" dirty="0">
                          <a:latin typeface="+mn-lt"/>
                        </a:rPr>
                        <a:t>If there is time to prepare prior, use the poll function in whichever virtual platform you are using (Zoom, Skype, Teams, etc.) There are also platforms for polls using external sites, such as Mentimeter</a:t>
                      </a:r>
                    </a:p>
                    <a:p>
                      <a:pPr marL="0" lvl="0" indent="0">
                        <a:buNone/>
                      </a:pPr>
                      <a:endParaRPr lang="en-US" sz="1350" dirty="0">
                        <a:latin typeface="+mn-lt"/>
                      </a:endParaRPr>
                    </a:p>
                    <a:p>
                      <a:pPr marL="0" lvl="0" indent="0">
                        <a:buNone/>
                      </a:pPr>
                      <a:r>
                        <a:rPr lang="en-US" sz="1350" dirty="0">
                          <a:latin typeface="+mn-lt"/>
                        </a:rPr>
                        <a:t>Option 2:</a:t>
                      </a:r>
                    </a:p>
                    <a:p>
                      <a:pPr marL="285750" lvl="0" indent="-285750">
                        <a:buFont typeface="Arial"/>
                        <a:buChar char="•"/>
                      </a:pPr>
                      <a:r>
                        <a:rPr lang="en-US" sz="1350" dirty="0">
                          <a:latin typeface="+mn-lt"/>
                        </a:rPr>
                        <a:t>Have participants come off mute and share their selection</a:t>
                      </a:r>
                    </a:p>
                    <a:p>
                      <a:pPr marL="628650" lvl="1" indent="-285750">
                        <a:buFont typeface="Arial"/>
                        <a:buChar char="•"/>
                      </a:pPr>
                      <a:r>
                        <a:rPr lang="en-US" sz="1350" dirty="0">
                          <a:latin typeface="+mn-lt"/>
                        </a:rPr>
                        <a:t>Facilitators can call on people or use a random method for selecting participants to answer</a:t>
                      </a:r>
                    </a:p>
                    <a:p>
                      <a:pPr marL="0" lvl="0" indent="0">
                        <a:buFont typeface="Arial"/>
                        <a:buNone/>
                      </a:pPr>
                      <a:endParaRPr lang="en-US" sz="1350" dirty="0">
                        <a:latin typeface="+mn-lt"/>
                      </a:endParaRPr>
                    </a:p>
                    <a:p>
                      <a:pPr marL="0" lvl="0" indent="0">
                        <a:buNone/>
                      </a:pPr>
                      <a:r>
                        <a:rPr lang="en-US" sz="1350" dirty="0">
                          <a:latin typeface="+mn-lt"/>
                        </a:rPr>
                        <a:t>Option 3: </a:t>
                      </a:r>
                    </a:p>
                    <a:p>
                      <a:pPr marL="285750" lvl="0" indent="-285750">
                        <a:buFont typeface="Arial"/>
                        <a:buChar char="•"/>
                      </a:pPr>
                      <a:r>
                        <a:rPr lang="en-US" sz="1350" dirty="0">
                          <a:latin typeface="+mn-lt"/>
                        </a:rPr>
                        <a:t>Ask participants to put their selected answer in the chat</a:t>
                      </a:r>
                    </a:p>
                    <a:p>
                      <a:pPr marL="628663" lvl="1" indent="-285750">
                        <a:buFont typeface="Arial"/>
                        <a:buChar char="•"/>
                      </a:pPr>
                      <a:r>
                        <a:rPr lang="en-US" sz="1350" dirty="0">
                          <a:latin typeface="+mn-lt"/>
                        </a:rPr>
                        <a:t>If using Zoom, having participants send the answer to ONLY you may increase participation</a:t>
                      </a:r>
                    </a:p>
                  </a:txBody>
                  <a:tcPr marT="45721" marB="45721"/>
                </a:tc>
                <a:extLst>
                  <a:ext uri="{0D108BD9-81ED-4DB2-BD59-A6C34878D82A}">
                    <a16:rowId xmlns:a16="http://schemas.microsoft.com/office/drawing/2014/main" val="1677697874"/>
                  </a:ext>
                </a:extLst>
              </a:tr>
              <a:tr h="1869211">
                <a:tc>
                  <a:txBody>
                    <a:bodyPr/>
                    <a:lstStyle/>
                    <a:p>
                      <a:pPr lvl="0">
                        <a:buNone/>
                      </a:pPr>
                      <a:r>
                        <a:rPr lang="en-US" sz="1350" dirty="0">
                          <a:latin typeface="+mn-lt"/>
                        </a:rPr>
                        <a:t>Discuss </a:t>
                      </a:r>
                    </a:p>
                    <a:p>
                      <a:pPr lvl="0">
                        <a:buNone/>
                      </a:pPr>
                      <a:endParaRPr lang="en-US" sz="1350" dirty="0">
                        <a:latin typeface="+mn-lt"/>
                      </a:endParaRPr>
                    </a:p>
                    <a:p>
                      <a:pPr lvl="0">
                        <a:buNone/>
                      </a:pPr>
                      <a:r>
                        <a:rPr lang="en-US" sz="1350" dirty="0">
                          <a:latin typeface="+mn-lt"/>
                        </a:rPr>
                        <a:t>5+ minutes</a:t>
                      </a:r>
                    </a:p>
                  </a:txBody>
                  <a:tcPr marT="45721" marB="45721"/>
                </a:tc>
                <a:tc>
                  <a:txBody>
                    <a:bodyPr/>
                    <a:lstStyle/>
                    <a:p>
                      <a:pPr lvl="0">
                        <a:buNone/>
                      </a:pPr>
                      <a:r>
                        <a:rPr lang="en-US" sz="1350" b="0" i="0" u="none" strike="noStrike" noProof="0" dirty="0">
                          <a:solidFill>
                            <a:srgbClr val="000000"/>
                          </a:solidFill>
                          <a:latin typeface="+mn-lt"/>
                        </a:rPr>
                        <a:t>Option 1:</a:t>
                      </a:r>
                      <a:endParaRPr lang="en-US" sz="1350" dirty="0">
                        <a:latin typeface="+mn-lt"/>
                      </a:endParaRPr>
                    </a:p>
                    <a:p>
                      <a:pPr marL="285750" lvl="0" indent="-285750">
                        <a:buFont typeface="Arial"/>
                        <a:buChar char="•"/>
                      </a:pPr>
                      <a:r>
                        <a:rPr lang="en-US" sz="1350" b="0" i="0" u="none" strike="noStrike" noProof="0" dirty="0">
                          <a:solidFill>
                            <a:srgbClr val="000000"/>
                          </a:solidFill>
                          <a:latin typeface="+mn-lt"/>
                        </a:rPr>
                        <a:t>Ask participants to come off mute and share their thoughts </a:t>
                      </a:r>
                    </a:p>
                    <a:p>
                      <a:pPr marL="285750" lvl="0" indent="-285750">
                        <a:buFont typeface="Arial"/>
                        <a:buChar char="•"/>
                      </a:pPr>
                      <a:r>
                        <a:rPr lang="en-US" sz="1350" b="0" i="0" u="none" strike="noStrike" noProof="0" dirty="0">
                          <a:solidFill>
                            <a:srgbClr val="000000"/>
                          </a:solidFill>
                          <a:latin typeface="+mn-lt"/>
                        </a:rPr>
                        <a:t>Encourage use of the chat functions</a:t>
                      </a:r>
                    </a:p>
                    <a:p>
                      <a:pPr lvl="0">
                        <a:buNone/>
                      </a:pPr>
                      <a:endParaRPr lang="en-US" sz="1350" b="0" i="0" u="none" strike="noStrike" noProof="0" dirty="0">
                        <a:solidFill>
                          <a:srgbClr val="000000"/>
                        </a:solidFill>
                        <a:latin typeface="+mn-lt"/>
                      </a:endParaRPr>
                    </a:p>
                    <a:p>
                      <a:pPr lvl="0">
                        <a:buNone/>
                      </a:pPr>
                      <a:r>
                        <a:rPr lang="en-US" sz="1350" b="0" i="0" u="none" strike="noStrike" noProof="0" dirty="0">
                          <a:solidFill>
                            <a:srgbClr val="000000"/>
                          </a:solidFill>
                          <a:latin typeface="+mn-lt"/>
                        </a:rPr>
                        <a:t>Option 2:</a:t>
                      </a:r>
                    </a:p>
                    <a:p>
                      <a:pPr marL="285750" lvl="0" indent="-285750">
                        <a:buFont typeface="Arial"/>
                        <a:buChar char="•"/>
                      </a:pPr>
                      <a:r>
                        <a:rPr lang="en-US" sz="1350" b="0" i="0" u="none" strike="noStrike" noProof="0" dirty="0">
                          <a:solidFill>
                            <a:srgbClr val="000000"/>
                          </a:solidFill>
                          <a:latin typeface="+mn-lt"/>
                        </a:rPr>
                        <a:t>For longer discussions, using the Breakout Room function in Zoom (or whichever platform being used)</a:t>
                      </a:r>
                    </a:p>
                    <a:p>
                      <a:pPr marL="285750" lvl="0" indent="-285750">
                        <a:buFont typeface="Arial"/>
                        <a:buChar char="•"/>
                      </a:pPr>
                      <a:r>
                        <a:rPr lang="en-US" sz="1350" b="0" i="0" u="none" strike="noStrike" noProof="0" dirty="0">
                          <a:solidFill>
                            <a:srgbClr val="000000"/>
                          </a:solidFill>
                          <a:latin typeface="+mn-lt"/>
                        </a:rPr>
                        <a:t>Send participants into breakout rooms in groups of 2 or 3</a:t>
                      </a:r>
                    </a:p>
                    <a:p>
                      <a:pPr marL="285750" lvl="0" indent="-285750">
                        <a:buFont typeface="Arial"/>
                        <a:buChar char="•"/>
                      </a:pPr>
                      <a:r>
                        <a:rPr lang="en-US" sz="1350" b="0" i="0" u="none" strike="noStrike" noProof="0" dirty="0">
                          <a:solidFill>
                            <a:srgbClr val="000000"/>
                          </a:solidFill>
                          <a:latin typeface="+mn-lt"/>
                        </a:rPr>
                        <a:t>Put the discussion prompt in the chat </a:t>
                      </a:r>
                    </a:p>
                  </a:txBody>
                  <a:tcPr marT="45721" marB="45721"/>
                </a:tc>
                <a:extLst>
                  <a:ext uri="{0D108BD9-81ED-4DB2-BD59-A6C34878D82A}">
                    <a16:rowId xmlns:a16="http://schemas.microsoft.com/office/drawing/2014/main" val="3777862266"/>
                  </a:ext>
                </a:extLst>
              </a:tr>
              <a:tr h="308188">
                <a:tc gridSpan="2">
                  <a:txBody>
                    <a:bodyPr/>
                    <a:lstStyle/>
                    <a:p>
                      <a:pPr lvl="0" algn="ctr">
                        <a:buNone/>
                      </a:pPr>
                      <a:r>
                        <a:rPr lang="en-US" sz="1350" b="0" i="0" u="none" strike="noStrike" noProof="0" dirty="0">
                          <a:latin typeface="+mn-lt"/>
                        </a:rPr>
                        <a:t>For other activities (role plays or scenarios) see instruction slide for virtual or in-person training preceding the activity.</a:t>
                      </a:r>
                      <a:endParaRPr lang="en-US" sz="1350" dirty="0">
                        <a:latin typeface="+mn-lt"/>
                      </a:endParaRPr>
                    </a:p>
                  </a:txBody>
                  <a:tcPr marT="45721" marB="45721"/>
                </a:tc>
                <a:tc hMerge="1">
                  <a:txBody>
                    <a:bodyPr/>
                    <a:lstStyle/>
                    <a:p>
                      <a:endParaRPr lang="en-US"/>
                    </a:p>
                  </a:txBody>
                  <a:tcPr/>
                </a:tc>
                <a:extLst>
                  <a:ext uri="{0D108BD9-81ED-4DB2-BD59-A6C34878D82A}">
                    <a16:rowId xmlns:a16="http://schemas.microsoft.com/office/drawing/2014/main" val="543119757"/>
                  </a:ext>
                </a:extLst>
              </a:tr>
            </a:tbl>
          </a:graphicData>
        </a:graphic>
      </p:graphicFrame>
    </p:spTree>
    <p:extLst>
      <p:ext uri="{BB962C8B-B14F-4D97-AF65-F5344CB8AC3E}">
        <p14:creationId xmlns:p14="http://schemas.microsoft.com/office/powerpoint/2010/main" val="921143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5">
            <a:extLst>
              <a:ext uri="{FF2B5EF4-FFF2-40B4-BE49-F238E27FC236}">
                <a16:creationId xmlns:a16="http://schemas.microsoft.com/office/drawing/2014/main" id="{E35CC19E-CD0B-450C-BB6C-67ECA21E7057}"/>
              </a:ext>
            </a:extLst>
          </p:cNvPr>
          <p:cNvGraphicFramePr>
            <a:graphicFrameLocks/>
          </p:cNvGraphicFramePr>
          <p:nvPr>
            <p:extLst>
              <p:ext uri="{D42A27DB-BD31-4B8C-83A1-F6EECF244321}">
                <p14:modId xmlns:p14="http://schemas.microsoft.com/office/powerpoint/2010/main" val="2537581178"/>
              </p:ext>
            </p:extLst>
          </p:nvPr>
        </p:nvGraphicFramePr>
        <p:xfrm>
          <a:off x="1200152" y="1782903"/>
          <a:ext cx="10681676" cy="4358662"/>
        </p:xfrm>
        <a:graphic>
          <a:graphicData uri="http://schemas.openxmlformats.org/drawingml/2006/table">
            <a:tbl>
              <a:tblPr bandRow="1">
                <a:tableStyleId>{21E4AEA4-8DFA-4A89-87EB-49C32662AFE0}</a:tableStyleId>
              </a:tblPr>
              <a:tblGrid>
                <a:gridCol w="7572716">
                  <a:extLst>
                    <a:ext uri="{9D8B030D-6E8A-4147-A177-3AD203B41FA5}">
                      <a16:colId xmlns:a16="http://schemas.microsoft.com/office/drawing/2014/main" val="4253421056"/>
                    </a:ext>
                  </a:extLst>
                </a:gridCol>
                <a:gridCol w="3108960">
                  <a:extLst>
                    <a:ext uri="{9D8B030D-6E8A-4147-A177-3AD203B41FA5}">
                      <a16:colId xmlns:a16="http://schemas.microsoft.com/office/drawing/2014/main" val="332653699"/>
                    </a:ext>
                  </a:extLst>
                </a:gridCol>
              </a:tblGrid>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dirty="0">
                          <a:solidFill>
                            <a:schemeClr val="tx1"/>
                          </a:solidFill>
                        </a:rPr>
                        <a:t>1. Used by people without HIV</a:t>
                      </a:r>
                      <a:endParaRPr lang="en-US" sz="20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Treatment, oral PrEP,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314302191"/>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kern="1200" spc="-50" dirty="0">
                          <a:solidFill>
                            <a:schemeClr val="tx1"/>
                          </a:solidFill>
                        </a:rPr>
                        <a:t>2. Started before potential exposure and continued after potential exposure</a:t>
                      </a:r>
                      <a:endParaRPr lang="en-US" sz="20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Treatment, oral PrEP, or both?</a:t>
                      </a:r>
                      <a:endParaRPr lang="en-US" sz="20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940300140"/>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3. User takes ARVs to prevent their own HIV acquisition</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1347387839"/>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4. Typically the combination of two ARVs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913910300"/>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 Available from providers by prescription</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1554178527"/>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6. </a:t>
                      </a:r>
                      <a:r>
                        <a:rPr lang="en-US" sz="2000" baseline="0" dirty="0">
                          <a:solidFill>
                            <a:schemeClr val="tx1"/>
                          </a:solidFill>
                        </a:rPr>
                        <a:t>User takes ARVs to prevent HIV transmission to others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284611112"/>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7. Effective when taken correctly</a:t>
                      </a:r>
                      <a:r>
                        <a:rPr lang="en-US" sz="2000" baseline="0" dirty="0">
                          <a:solidFill>
                            <a:schemeClr val="tx1"/>
                          </a:solidFill>
                        </a:rPr>
                        <a:t> and </a:t>
                      </a:r>
                      <a:r>
                        <a:rPr lang="en-US" sz="2000" dirty="0">
                          <a:solidFill>
                            <a:schemeClr val="tx1"/>
                          </a:solidFill>
                        </a:rPr>
                        <a:t>consistently</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404307037"/>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8. Taken for life</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3107769499"/>
                  </a:ext>
                </a:extLst>
              </a:tr>
              <a:tr h="396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spc="-50" dirty="0">
                          <a:solidFill>
                            <a:schemeClr val="tx1"/>
                          </a:solidFill>
                        </a:rPr>
                        <a:t>9. Taken during periods of potential exposure to HIV, not lifelong for most</a:t>
                      </a:r>
                      <a:endParaRPr lang="en-US" sz="2000" b="0" kern="1200" spc="-50" dirty="0">
                        <a:solidFill>
                          <a:schemeClr val="tx1"/>
                        </a:solidFill>
                        <a:latin typeface="+mn-lt"/>
                        <a:ea typeface="+mn-ea"/>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3737412695"/>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t>10. Typically a combination of three ARVs.</a:t>
                      </a:r>
                      <a:endParaRPr lang="en-US" sz="20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637945133"/>
                  </a:ext>
                </a:extLst>
              </a:tr>
              <a:tr h="396242">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solidFill>
                            <a:schemeClr val="tx1"/>
                          </a:solidFill>
                          <a:latin typeface="+mn-lt"/>
                          <a:cs typeface="Garamond"/>
                        </a:rPr>
                        <a:t>11. Used by people living with HIV</a:t>
                      </a:r>
                    </a:p>
                  </a:txBody>
                  <a:tcPr marT="45721" marB="4572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mn-cs"/>
                        </a:rPr>
                        <a:t>Treatment, oral PrEP, or both?</a:t>
                      </a:r>
                      <a:endParaRPr kumimoji="0" lang="en-US" sz="20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053857449"/>
                  </a:ext>
                </a:extLst>
              </a:tr>
            </a:tbl>
          </a:graphicData>
        </a:graphic>
      </p:graphicFrame>
      <p:sp>
        <p:nvSpPr>
          <p:cNvPr id="4" name="Title 3">
            <a:extLst>
              <a:ext uri="{FF2B5EF4-FFF2-40B4-BE49-F238E27FC236}">
                <a16:creationId xmlns:a16="http://schemas.microsoft.com/office/drawing/2014/main" id="{78341423-2C04-474A-8973-A6D311777A0C}"/>
              </a:ext>
            </a:extLst>
          </p:cNvPr>
          <p:cNvSpPr>
            <a:spLocks noGrp="1"/>
          </p:cNvSpPr>
          <p:nvPr>
            <p:ph type="title"/>
          </p:nvPr>
        </p:nvSpPr>
        <p:spPr/>
        <p:txBody>
          <a:bodyPr/>
          <a:lstStyle/>
          <a:p>
            <a:r>
              <a:rPr lang="en-US" sz="3600" dirty="0"/>
              <a:t>Similarities and Differences</a:t>
            </a:r>
          </a:p>
        </p:txBody>
      </p:sp>
      <p:sp>
        <p:nvSpPr>
          <p:cNvPr id="7" name="TextBox 6">
            <a:extLst>
              <a:ext uri="{FF2B5EF4-FFF2-40B4-BE49-F238E27FC236}">
                <a16:creationId xmlns:a16="http://schemas.microsoft.com/office/drawing/2014/main" id="{D6783DA1-5634-4ACF-AF8C-A27A6864E273}"/>
              </a:ext>
            </a:extLst>
          </p:cNvPr>
          <p:cNvSpPr txBox="1"/>
          <p:nvPr/>
        </p:nvSpPr>
        <p:spPr>
          <a:xfrm>
            <a:off x="8801100" y="1802856"/>
            <a:ext cx="3080729" cy="369460"/>
          </a:xfrm>
          <a:prstGeom prst="rect">
            <a:avLst/>
          </a:prstGeom>
          <a:solidFill>
            <a:srgbClr val="CC9900"/>
          </a:solidFill>
        </p:spPr>
        <p:txBody>
          <a:bodyPr wrap="square" rtlCol="0">
            <a:spAutoFit/>
          </a:bodyPr>
          <a:lstStyle/>
          <a:p>
            <a:pPr algn="ctr"/>
            <a:r>
              <a:rPr lang="en-US" sz="1801" dirty="0"/>
              <a:t>Oral PrEP</a:t>
            </a:r>
          </a:p>
        </p:txBody>
      </p:sp>
      <p:sp>
        <p:nvSpPr>
          <p:cNvPr id="18" name="TextBox 17">
            <a:extLst>
              <a:ext uri="{FF2B5EF4-FFF2-40B4-BE49-F238E27FC236}">
                <a16:creationId xmlns:a16="http://schemas.microsoft.com/office/drawing/2014/main" id="{F1C045E6-47AB-4061-B34C-C283D85AD7C7}"/>
              </a:ext>
            </a:extLst>
          </p:cNvPr>
          <p:cNvSpPr txBox="1"/>
          <p:nvPr/>
        </p:nvSpPr>
        <p:spPr>
          <a:xfrm>
            <a:off x="8801100" y="2192138"/>
            <a:ext cx="3080729" cy="369460"/>
          </a:xfrm>
          <a:prstGeom prst="rect">
            <a:avLst/>
          </a:prstGeom>
          <a:solidFill>
            <a:srgbClr val="CC9900"/>
          </a:solidFill>
        </p:spPr>
        <p:txBody>
          <a:bodyPr wrap="square" rtlCol="0">
            <a:spAutoFit/>
          </a:bodyPr>
          <a:lstStyle/>
          <a:p>
            <a:pPr algn="ctr"/>
            <a:r>
              <a:rPr lang="en-US" sz="1801" dirty="0"/>
              <a:t>Oral PrEP</a:t>
            </a:r>
          </a:p>
        </p:txBody>
      </p:sp>
      <p:sp>
        <p:nvSpPr>
          <p:cNvPr id="19" name="TextBox 18">
            <a:extLst>
              <a:ext uri="{FF2B5EF4-FFF2-40B4-BE49-F238E27FC236}">
                <a16:creationId xmlns:a16="http://schemas.microsoft.com/office/drawing/2014/main" id="{B1F735D7-CBCE-41D6-8710-CD87E1BCADA2}"/>
              </a:ext>
            </a:extLst>
          </p:cNvPr>
          <p:cNvSpPr txBox="1"/>
          <p:nvPr/>
        </p:nvSpPr>
        <p:spPr>
          <a:xfrm>
            <a:off x="8801100" y="2581421"/>
            <a:ext cx="3080729" cy="369460"/>
          </a:xfrm>
          <a:prstGeom prst="rect">
            <a:avLst/>
          </a:prstGeom>
          <a:solidFill>
            <a:srgbClr val="CC9900"/>
          </a:solidFill>
        </p:spPr>
        <p:txBody>
          <a:bodyPr wrap="square" rtlCol="0">
            <a:spAutoFit/>
          </a:bodyPr>
          <a:lstStyle/>
          <a:p>
            <a:pPr algn="ctr"/>
            <a:r>
              <a:rPr lang="en-US" sz="1801" dirty="0"/>
              <a:t>Oral PrEP</a:t>
            </a:r>
          </a:p>
        </p:txBody>
      </p:sp>
      <p:sp>
        <p:nvSpPr>
          <p:cNvPr id="20" name="TextBox 19">
            <a:extLst>
              <a:ext uri="{FF2B5EF4-FFF2-40B4-BE49-F238E27FC236}">
                <a16:creationId xmlns:a16="http://schemas.microsoft.com/office/drawing/2014/main" id="{D905C6D2-96F0-44D3-98D0-E112EFAFE473}"/>
              </a:ext>
            </a:extLst>
          </p:cNvPr>
          <p:cNvSpPr txBox="1"/>
          <p:nvPr/>
        </p:nvSpPr>
        <p:spPr>
          <a:xfrm>
            <a:off x="8801100" y="2982788"/>
            <a:ext cx="3080729" cy="369460"/>
          </a:xfrm>
          <a:prstGeom prst="rect">
            <a:avLst/>
          </a:prstGeom>
          <a:solidFill>
            <a:srgbClr val="CC9900"/>
          </a:solidFill>
        </p:spPr>
        <p:txBody>
          <a:bodyPr wrap="square" rtlCol="0">
            <a:spAutoFit/>
          </a:bodyPr>
          <a:lstStyle/>
          <a:p>
            <a:pPr algn="ctr"/>
            <a:r>
              <a:rPr lang="en-US" sz="1801" dirty="0"/>
              <a:t>Oral PrEP</a:t>
            </a:r>
          </a:p>
        </p:txBody>
      </p:sp>
      <p:sp>
        <p:nvSpPr>
          <p:cNvPr id="21" name="TextBox 20">
            <a:extLst>
              <a:ext uri="{FF2B5EF4-FFF2-40B4-BE49-F238E27FC236}">
                <a16:creationId xmlns:a16="http://schemas.microsoft.com/office/drawing/2014/main" id="{3C6F5BCE-7627-409C-86A5-2D21D70FF9DC}"/>
              </a:ext>
            </a:extLst>
          </p:cNvPr>
          <p:cNvSpPr txBox="1"/>
          <p:nvPr/>
        </p:nvSpPr>
        <p:spPr>
          <a:xfrm>
            <a:off x="8801100" y="3382234"/>
            <a:ext cx="3080729" cy="369460"/>
          </a:xfrm>
          <a:prstGeom prst="rect">
            <a:avLst/>
          </a:prstGeom>
          <a:solidFill>
            <a:srgbClr val="CC9900"/>
          </a:solidFill>
        </p:spPr>
        <p:txBody>
          <a:bodyPr wrap="square" rtlCol="0">
            <a:spAutoFit/>
          </a:bodyPr>
          <a:lstStyle/>
          <a:p>
            <a:pPr algn="ctr"/>
            <a:r>
              <a:rPr lang="en-US" sz="1801" dirty="0"/>
              <a:t>Both</a:t>
            </a:r>
          </a:p>
        </p:txBody>
      </p:sp>
      <p:sp>
        <p:nvSpPr>
          <p:cNvPr id="22" name="TextBox 21">
            <a:extLst>
              <a:ext uri="{FF2B5EF4-FFF2-40B4-BE49-F238E27FC236}">
                <a16:creationId xmlns:a16="http://schemas.microsoft.com/office/drawing/2014/main" id="{E87819AC-5AB6-4141-BD47-2BE8B3D52246}"/>
              </a:ext>
            </a:extLst>
          </p:cNvPr>
          <p:cNvSpPr txBox="1"/>
          <p:nvPr/>
        </p:nvSpPr>
        <p:spPr>
          <a:xfrm>
            <a:off x="8801100" y="3784312"/>
            <a:ext cx="3080729" cy="369460"/>
          </a:xfrm>
          <a:prstGeom prst="rect">
            <a:avLst/>
          </a:prstGeom>
          <a:solidFill>
            <a:srgbClr val="CC9900"/>
          </a:solidFill>
        </p:spPr>
        <p:txBody>
          <a:bodyPr wrap="square" rtlCol="0">
            <a:spAutoFit/>
          </a:bodyPr>
          <a:lstStyle/>
          <a:p>
            <a:pPr algn="ctr"/>
            <a:r>
              <a:rPr lang="en-US" sz="1801" dirty="0"/>
              <a:t>HIV Treatment</a:t>
            </a:r>
          </a:p>
        </p:txBody>
      </p:sp>
      <p:sp>
        <p:nvSpPr>
          <p:cNvPr id="23" name="TextBox 22">
            <a:extLst>
              <a:ext uri="{FF2B5EF4-FFF2-40B4-BE49-F238E27FC236}">
                <a16:creationId xmlns:a16="http://schemas.microsoft.com/office/drawing/2014/main" id="{23EBD631-5E15-4393-A6CA-91C2D3C7E811}"/>
              </a:ext>
            </a:extLst>
          </p:cNvPr>
          <p:cNvSpPr txBox="1"/>
          <p:nvPr/>
        </p:nvSpPr>
        <p:spPr>
          <a:xfrm>
            <a:off x="8801100" y="4186392"/>
            <a:ext cx="3080729" cy="369460"/>
          </a:xfrm>
          <a:prstGeom prst="rect">
            <a:avLst/>
          </a:prstGeom>
          <a:solidFill>
            <a:srgbClr val="CC9900"/>
          </a:solidFill>
        </p:spPr>
        <p:txBody>
          <a:bodyPr wrap="square" rtlCol="0">
            <a:spAutoFit/>
          </a:bodyPr>
          <a:lstStyle/>
          <a:p>
            <a:pPr algn="ctr"/>
            <a:r>
              <a:rPr lang="en-US" sz="1801" dirty="0"/>
              <a:t>Both</a:t>
            </a:r>
          </a:p>
        </p:txBody>
      </p:sp>
      <p:sp>
        <p:nvSpPr>
          <p:cNvPr id="24" name="TextBox 23">
            <a:extLst>
              <a:ext uri="{FF2B5EF4-FFF2-40B4-BE49-F238E27FC236}">
                <a16:creationId xmlns:a16="http://schemas.microsoft.com/office/drawing/2014/main" id="{9FBE34E2-E93E-475F-81F7-E879747CCD4B}"/>
              </a:ext>
            </a:extLst>
          </p:cNvPr>
          <p:cNvSpPr txBox="1"/>
          <p:nvPr/>
        </p:nvSpPr>
        <p:spPr>
          <a:xfrm>
            <a:off x="8801100" y="4569859"/>
            <a:ext cx="3080729" cy="369460"/>
          </a:xfrm>
          <a:prstGeom prst="rect">
            <a:avLst/>
          </a:prstGeom>
          <a:solidFill>
            <a:srgbClr val="CC9900"/>
          </a:solidFill>
        </p:spPr>
        <p:txBody>
          <a:bodyPr wrap="square" rtlCol="0">
            <a:spAutoFit/>
          </a:bodyPr>
          <a:lstStyle/>
          <a:p>
            <a:pPr algn="ctr"/>
            <a:r>
              <a:rPr lang="en-US" sz="1801" dirty="0"/>
              <a:t>HIV Treatment</a:t>
            </a:r>
          </a:p>
        </p:txBody>
      </p:sp>
      <p:sp>
        <p:nvSpPr>
          <p:cNvPr id="25" name="TextBox 24">
            <a:extLst>
              <a:ext uri="{FF2B5EF4-FFF2-40B4-BE49-F238E27FC236}">
                <a16:creationId xmlns:a16="http://schemas.microsoft.com/office/drawing/2014/main" id="{2CCB728C-5795-48B0-BB49-37F10CC59BBC}"/>
              </a:ext>
            </a:extLst>
          </p:cNvPr>
          <p:cNvSpPr txBox="1"/>
          <p:nvPr/>
        </p:nvSpPr>
        <p:spPr>
          <a:xfrm>
            <a:off x="8801100" y="4959140"/>
            <a:ext cx="3080729" cy="369460"/>
          </a:xfrm>
          <a:prstGeom prst="rect">
            <a:avLst/>
          </a:prstGeom>
          <a:solidFill>
            <a:srgbClr val="CC9900"/>
          </a:solidFill>
        </p:spPr>
        <p:txBody>
          <a:bodyPr wrap="square" rtlCol="0">
            <a:spAutoFit/>
          </a:bodyPr>
          <a:lstStyle/>
          <a:p>
            <a:pPr algn="ctr"/>
            <a:r>
              <a:rPr lang="en-US" sz="1801" dirty="0"/>
              <a:t>Oral PrEP</a:t>
            </a:r>
          </a:p>
        </p:txBody>
      </p:sp>
      <p:sp>
        <p:nvSpPr>
          <p:cNvPr id="26" name="TextBox 25">
            <a:extLst>
              <a:ext uri="{FF2B5EF4-FFF2-40B4-BE49-F238E27FC236}">
                <a16:creationId xmlns:a16="http://schemas.microsoft.com/office/drawing/2014/main" id="{8669BA04-9492-4E90-AA5D-C9F24D394B74}"/>
              </a:ext>
            </a:extLst>
          </p:cNvPr>
          <p:cNvSpPr txBox="1"/>
          <p:nvPr/>
        </p:nvSpPr>
        <p:spPr>
          <a:xfrm>
            <a:off x="8801100" y="5348424"/>
            <a:ext cx="3080729" cy="369460"/>
          </a:xfrm>
          <a:prstGeom prst="rect">
            <a:avLst/>
          </a:prstGeom>
          <a:solidFill>
            <a:srgbClr val="CC9900"/>
          </a:solidFill>
        </p:spPr>
        <p:txBody>
          <a:bodyPr wrap="square" rtlCol="0">
            <a:spAutoFit/>
          </a:bodyPr>
          <a:lstStyle/>
          <a:p>
            <a:pPr algn="ctr"/>
            <a:r>
              <a:rPr lang="en-US" sz="1801" dirty="0"/>
              <a:t>HIV Treatment</a:t>
            </a:r>
          </a:p>
        </p:txBody>
      </p:sp>
      <p:sp>
        <p:nvSpPr>
          <p:cNvPr id="27" name="TextBox 26">
            <a:extLst>
              <a:ext uri="{FF2B5EF4-FFF2-40B4-BE49-F238E27FC236}">
                <a16:creationId xmlns:a16="http://schemas.microsoft.com/office/drawing/2014/main" id="{8CE02466-76CB-45D1-9A8B-0E9E6D4FA38F}"/>
              </a:ext>
            </a:extLst>
          </p:cNvPr>
          <p:cNvSpPr txBox="1"/>
          <p:nvPr/>
        </p:nvSpPr>
        <p:spPr>
          <a:xfrm>
            <a:off x="8801100" y="5749791"/>
            <a:ext cx="3080729" cy="369460"/>
          </a:xfrm>
          <a:prstGeom prst="rect">
            <a:avLst/>
          </a:prstGeom>
          <a:solidFill>
            <a:srgbClr val="CC9900"/>
          </a:solidFill>
        </p:spPr>
        <p:txBody>
          <a:bodyPr wrap="square" rtlCol="0">
            <a:spAutoFit/>
          </a:bodyPr>
          <a:lstStyle/>
          <a:p>
            <a:pPr algn="ctr"/>
            <a:r>
              <a:rPr lang="en-US" sz="1801" dirty="0"/>
              <a:t>HIV Treatment</a:t>
            </a:r>
          </a:p>
        </p:txBody>
      </p:sp>
    </p:spTree>
    <p:extLst>
      <p:ext uri="{BB962C8B-B14F-4D97-AF65-F5344CB8AC3E}">
        <p14:creationId xmlns:p14="http://schemas.microsoft.com/office/powerpoint/2010/main" val="285176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1" y="317500"/>
            <a:ext cx="10548382" cy="858837"/>
          </a:xfrm>
        </p:spPr>
        <p:txBody>
          <a:bodyPr>
            <a:normAutofit/>
          </a:bodyPr>
          <a:lstStyle/>
          <a:p>
            <a:r>
              <a:rPr lang="en-US" sz="3600" dirty="0">
                <a:latin typeface="Calibri"/>
                <a:cs typeface="Calibri"/>
              </a:rPr>
              <a:t>Why We Need Oral PrEP</a:t>
            </a:r>
          </a:p>
        </p:txBody>
      </p:sp>
      <p:sp>
        <p:nvSpPr>
          <p:cNvPr id="3" name="Content Placeholder 2"/>
          <p:cNvSpPr>
            <a:spLocks noGrp="1"/>
          </p:cNvSpPr>
          <p:nvPr>
            <p:ph sz="quarter" idx="4294967295"/>
          </p:nvPr>
        </p:nvSpPr>
        <p:spPr>
          <a:xfrm>
            <a:off x="1155941" y="1587500"/>
            <a:ext cx="10670302" cy="4889500"/>
          </a:xfrm>
        </p:spPr>
        <p:txBody>
          <a:bodyPr>
            <a:noAutofit/>
          </a:bodyPr>
          <a:lstStyle/>
          <a:p>
            <a:pPr marL="365773" lvl="1" indent="-365773">
              <a:lnSpc>
                <a:spcPts val="2601"/>
              </a:lnSpc>
              <a:spcBef>
                <a:spcPts val="1801"/>
              </a:spcBef>
              <a:spcAft>
                <a:spcPts val="0"/>
              </a:spcAft>
              <a:buFont typeface="Arial" panose="020B0604020202020204" pitchFamily="34" charset="0"/>
              <a:buChar char="•"/>
            </a:pPr>
            <a:r>
              <a:rPr lang="en-US" spc="-41" dirty="0"/>
              <a:t>Global annual HIV infections have remained close to 2 million for several years, declining in recent years.</a:t>
            </a:r>
          </a:p>
          <a:p>
            <a:pPr marL="365773" lvl="1" indent="-365773">
              <a:lnSpc>
                <a:spcPts val="2601"/>
              </a:lnSpc>
              <a:spcBef>
                <a:spcPts val="1801"/>
              </a:spcBef>
              <a:spcAft>
                <a:spcPts val="0"/>
              </a:spcAft>
              <a:buFont typeface="Arial" panose="020B0604020202020204" pitchFamily="34" charset="0"/>
              <a:buChar char="•"/>
            </a:pPr>
            <a:r>
              <a:rPr lang="en-US" spc="-41" dirty="0"/>
              <a:t>HIV incidence remains high among key and made vulnerable populations: people who inject drugs (PWID), sex workers (SWs), transgender people (TG), and men who have sex with men (MSM) despite increasing access to HIV prevention.</a:t>
            </a:r>
            <a:endParaRPr lang="en-US" b="1" i="1" strike="sngStrike" spc="-41" dirty="0"/>
          </a:p>
          <a:p>
            <a:pPr marL="365773" indent="-365773">
              <a:lnSpc>
                <a:spcPts val="2601"/>
              </a:lnSpc>
              <a:spcBef>
                <a:spcPts val="1801"/>
              </a:spcBef>
              <a:spcAft>
                <a:spcPts val="0"/>
              </a:spcAft>
            </a:pPr>
            <a:r>
              <a:rPr lang="en-US" sz="2400" spc="-41" dirty="0"/>
              <a:t>Oral PrEP provides an </a:t>
            </a:r>
            <a:r>
              <a:rPr lang="en-US" sz="2400" i="1" spc="-41" dirty="0"/>
              <a:t>additional</a:t>
            </a:r>
            <a:r>
              <a:rPr lang="en-US" sz="2400" spc="-41" dirty="0"/>
              <a:t> prevention intervention to be used </a:t>
            </a:r>
            <a:r>
              <a:rPr lang="en-US" sz="2400" i="1" spc="-41" dirty="0"/>
              <a:t>together </a:t>
            </a:r>
            <a:r>
              <a:rPr lang="en-US" sz="2400" spc="-41" dirty="0"/>
              <a:t>with existing interventions like condoms and harm reduction for PWID.</a:t>
            </a:r>
          </a:p>
          <a:p>
            <a:pPr marL="365773" indent="-365773">
              <a:lnSpc>
                <a:spcPts val="2601"/>
              </a:lnSpc>
              <a:spcBef>
                <a:spcPts val="1801"/>
              </a:spcBef>
              <a:spcAft>
                <a:spcPts val="0"/>
              </a:spcAft>
            </a:pPr>
            <a:r>
              <a:rPr lang="en-US" sz="2400" spc="-41" dirty="0"/>
              <a:t>Modelling shows that increased use of oral PrEP reduces HIV incidence</a:t>
            </a:r>
          </a:p>
        </p:txBody>
      </p:sp>
    </p:spTree>
    <p:extLst>
      <p:ext uri="{BB962C8B-B14F-4D97-AF65-F5344CB8AC3E}">
        <p14:creationId xmlns:p14="http://schemas.microsoft.com/office/powerpoint/2010/main" val="3796070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07" y="317500"/>
            <a:ext cx="10591513" cy="858837"/>
          </a:xfrm>
        </p:spPr>
        <p:txBody>
          <a:bodyPr>
            <a:normAutofit/>
          </a:bodyPr>
          <a:lstStyle/>
          <a:p>
            <a:r>
              <a:rPr lang="en-US" sz="3600" dirty="0">
                <a:latin typeface="Calibri"/>
                <a:cs typeface="Calibri"/>
              </a:rPr>
              <a:t>Local HIV Epidemiology</a:t>
            </a:r>
          </a:p>
        </p:txBody>
      </p:sp>
      <p:sp>
        <p:nvSpPr>
          <p:cNvPr id="3" name="Content Placeholder 2"/>
          <p:cNvSpPr>
            <a:spLocks noGrp="1"/>
          </p:cNvSpPr>
          <p:nvPr>
            <p:ph sz="quarter" idx="4294967295"/>
          </p:nvPr>
        </p:nvSpPr>
        <p:spPr>
          <a:xfrm>
            <a:off x="738996" y="1465370"/>
            <a:ext cx="5146306" cy="4889500"/>
          </a:xfrm>
        </p:spPr>
        <p:txBody>
          <a:bodyPr/>
          <a:lstStyle/>
          <a:p>
            <a:pPr marL="365773" indent="-365773">
              <a:lnSpc>
                <a:spcPts val="2601"/>
              </a:lnSpc>
              <a:spcBef>
                <a:spcPts val="1801"/>
              </a:spcBef>
            </a:pPr>
            <a:r>
              <a:rPr lang="en-US" sz="2400" spc="-41" dirty="0"/>
              <a:t>[</a:t>
            </a:r>
            <a:r>
              <a:rPr lang="en-US" sz="2400" spc="-41" dirty="0">
                <a:solidFill>
                  <a:schemeClr val="accent2"/>
                </a:solidFill>
              </a:rPr>
              <a:t>AVAILABLE PREVALENCE DATA</a:t>
            </a:r>
            <a:r>
              <a:rPr lang="en-US" sz="2400" spc="-41" dirty="0"/>
              <a:t>]</a:t>
            </a:r>
          </a:p>
          <a:p>
            <a:pPr marL="365773" indent="-365773">
              <a:lnSpc>
                <a:spcPts val="2601"/>
              </a:lnSpc>
              <a:spcBef>
                <a:spcPts val="1801"/>
              </a:spcBef>
            </a:pPr>
            <a:r>
              <a:rPr lang="en-US" sz="2400" spc="-41" dirty="0"/>
              <a:t>[</a:t>
            </a:r>
            <a:r>
              <a:rPr lang="en-US" sz="2400" spc="-41" dirty="0">
                <a:solidFill>
                  <a:schemeClr val="accent2"/>
                </a:solidFill>
              </a:rPr>
              <a:t>AVAILABLE INCIDENCE DATA</a:t>
            </a:r>
            <a:r>
              <a:rPr lang="en-US" sz="2400" spc="-41" dirty="0"/>
              <a:t>]</a:t>
            </a:r>
          </a:p>
          <a:p>
            <a:pPr marL="365773" indent="-365773">
              <a:lnSpc>
                <a:spcPts val="2601"/>
              </a:lnSpc>
              <a:spcBef>
                <a:spcPts val="1801"/>
              </a:spcBef>
            </a:pPr>
            <a:r>
              <a:rPr lang="en-US" sz="2400" spc="-41" dirty="0"/>
              <a:t>Most new infections are happening among [</a:t>
            </a:r>
            <a:r>
              <a:rPr lang="en-US" sz="2400" spc="-41" dirty="0">
                <a:solidFill>
                  <a:schemeClr val="accent2"/>
                </a:solidFill>
              </a:rPr>
              <a:t>POPULATIONS</a:t>
            </a:r>
            <a:r>
              <a:rPr lang="en-US" sz="2400" spc="-41" dirty="0"/>
              <a:t>] These populations are an appropriate focus for oral PrEP. </a:t>
            </a:r>
          </a:p>
        </p:txBody>
      </p:sp>
      <p:sp>
        <p:nvSpPr>
          <p:cNvPr id="4" name="TextBox 3"/>
          <p:cNvSpPr txBox="1"/>
          <p:nvPr/>
        </p:nvSpPr>
        <p:spPr>
          <a:xfrm>
            <a:off x="5489224" y="2822223"/>
            <a:ext cx="184731" cy="369460"/>
          </a:xfrm>
          <a:prstGeom prst="rect">
            <a:avLst/>
          </a:prstGeom>
          <a:noFill/>
        </p:spPr>
        <p:txBody>
          <a:bodyPr wrap="none" rtlCol="0">
            <a:spAutoFit/>
          </a:bodyPr>
          <a:lstStyle/>
          <a:p>
            <a:endParaRPr lang="en-US" sz="1801" dirty="0"/>
          </a:p>
        </p:txBody>
      </p:sp>
      <p:sp>
        <p:nvSpPr>
          <p:cNvPr id="9" name="TextBox 8">
            <a:extLst>
              <a:ext uri="{FF2B5EF4-FFF2-40B4-BE49-F238E27FC236}">
                <a16:creationId xmlns:a16="http://schemas.microsoft.com/office/drawing/2014/main" id="{803BB35B-92BD-4BAB-9F41-FB45C1396078}"/>
              </a:ext>
            </a:extLst>
          </p:cNvPr>
          <p:cNvSpPr txBox="1"/>
          <p:nvPr/>
        </p:nvSpPr>
        <p:spPr>
          <a:xfrm>
            <a:off x="6306701" y="5646188"/>
            <a:ext cx="2982190" cy="307907"/>
          </a:xfrm>
          <a:prstGeom prst="rect">
            <a:avLst/>
          </a:prstGeom>
          <a:noFill/>
        </p:spPr>
        <p:txBody>
          <a:bodyPr wrap="square" lIns="91440" tIns="45721" rIns="91440" bIns="45721" rtlCol="0" anchor="t">
            <a:spAutoFit/>
          </a:bodyPr>
          <a:lstStyle/>
          <a:p>
            <a:r>
              <a:rPr lang="en-US" sz="1401" dirty="0"/>
              <a:t>Source: </a:t>
            </a:r>
            <a:r>
              <a:rPr lang="en-US" sz="1401" spc="-41" dirty="0"/>
              <a:t>[</a:t>
            </a:r>
            <a:r>
              <a:rPr lang="en-US" sz="1401" spc="-41" dirty="0">
                <a:solidFill>
                  <a:schemeClr val="accent2"/>
                </a:solidFill>
              </a:rPr>
              <a:t>DATA SOURCE</a:t>
            </a:r>
            <a:r>
              <a:rPr lang="en-US" sz="1401" spc="-41" dirty="0"/>
              <a:t>]</a:t>
            </a:r>
          </a:p>
        </p:txBody>
      </p:sp>
      <p:sp>
        <p:nvSpPr>
          <p:cNvPr id="5" name="Rectangle 4">
            <a:extLst>
              <a:ext uri="{FF2B5EF4-FFF2-40B4-BE49-F238E27FC236}">
                <a16:creationId xmlns:a16="http://schemas.microsoft.com/office/drawing/2014/main" id="{1547670D-DE7D-419E-A132-1C566C0181C0}"/>
              </a:ext>
            </a:extLst>
          </p:cNvPr>
          <p:cNvSpPr/>
          <p:nvPr/>
        </p:nvSpPr>
        <p:spPr>
          <a:xfrm>
            <a:off x="6306702" y="1362075"/>
            <a:ext cx="5247125" cy="415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4249091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837" y="317500"/>
            <a:ext cx="10577484" cy="858837"/>
          </a:xfrm>
        </p:spPr>
        <p:txBody>
          <a:bodyPr>
            <a:normAutofit/>
          </a:bodyPr>
          <a:lstStyle/>
          <a:p>
            <a:r>
              <a:rPr lang="en-US" sz="3600" dirty="0">
                <a:latin typeface="Calibri"/>
                <a:cs typeface="Calibri"/>
              </a:rPr>
              <a:t>Key and Priority Populations</a:t>
            </a:r>
          </a:p>
        </p:txBody>
      </p:sp>
      <p:sp>
        <p:nvSpPr>
          <p:cNvPr id="7" name="Content Placeholder 6">
            <a:extLst>
              <a:ext uri="{FF2B5EF4-FFF2-40B4-BE49-F238E27FC236}">
                <a16:creationId xmlns:a16="http://schemas.microsoft.com/office/drawing/2014/main" id="{C76578A4-831B-4C24-B119-CFCF49192389}"/>
              </a:ext>
            </a:extLst>
          </p:cNvPr>
          <p:cNvSpPr>
            <a:spLocks noGrp="1"/>
          </p:cNvSpPr>
          <p:nvPr>
            <p:ph sz="quarter" idx="10"/>
          </p:nvPr>
        </p:nvSpPr>
        <p:spPr>
          <a:xfrm>
            <a:off x="1126837" y="1587499"/>
            <a:ext cx="10455564" cy="4794251"/>
          </a:xfrm>
        </p:spPr>
        <p:txBody>
          <a:bodyPr vert="horz" wrap="square" lIns="91440" tIns="45721" rIns="91440" bIns="45721" numCol="1" anchor="t" anchorCtr="0" compatLnSpc="1">
            <a:prstTxWarp prst="textNoShape">
              <a:avLst/>
            </a:prstTxWarp>
            <a:noAutofit/>
          </a:bodyPr>
          <a:lstStyle/>
          <a:p>
            <a:pPr marL="342913" indent="-342913"/>
            <a:r>
              <a:rPr lang="en-US" sz="2000" dirty="0"/>
              <a:t>KPs are groups of people who are disproportionately affected by HIV due to certain behaviors and are made particularly vulnerable through marginalization and structural factors such as stigma, discrimination, violence, human right violations, and criminalization—all of which contribute to a lack of access to health services.</a:t>
            </a:r>
            <a:endParaRPr lang="en-US" sz="2000" dirty="0">
              <a:cs typeface="Calibri"/>
            </a:endParaRPr>
          </a:p>
          <a:p>
            <a:pPr marL="642963" lvl="1" indent="-342913"/>
            <a:r>
              <a:rPr lang="en-US" sz="2000" dirty="0"/>
              <a:t>In </a:t>
            </a:r>
            <a:r>
              <a:rPr lang="en-US" sz="2000" spc="-41" dirty="0"/>
              <a:t>[</a:t>
            </a:r>
            <a:r>
              <a:rPr lang="en-US" sz="2000" spc="-41" dirty="0">
                <a:solidFill>
                  <a:schemeClr val="accent2"/>
                </a:solidFill>
              </a:rPr>
              <a:t>COUNTRY</a:t>
            </a:r>
            <a:r>
              <a:rPr lang="en-US" sz="2000" spc="-41" dirty="0"/>
              <a:t>]</a:t>
            </a:r>
            <a:r>
              <a:rPr lang="en-US" sz="2000" dirty="0"/>
              <a:t>, KPs include </a:t>
            </a:r>
            <a:r>
              <a:rPr lang="en-US" sz="2000" spc="-41" dirty="0"/>
              <a:t>[</a:t>
            </a:r>
            <a:r>
              <a:rPr lang="en-US" sz="2000" spc="-41" dirty="0">
                <a:solidFill>
                  <a:schemeClr val="accent2"/>
                </a:solidFill>
              </a:rPr>
              <a:t>KP GROUPS</a:t>
            </a:r>
            <a:r>
              <a:rPr lang="en-US" sz="2000" spc="-41" dirty="0"/>
              <a:t>]</a:t>
            </a:r>
            <a:r>
              <a:rPr lang="en-US" sz="2000" dirty="0"/>
              <a:t>.</a:t>
            </a:r>
            <a:endParaRPr lang="en-US" sz="2000" dirty="0">
              <a:cs typeface="Calibri"/>
            </a:endParaRPr>
          </a:p>
          <a:p>
            <a:pPr marL="342913" indent="-342913"/>
            <a:r>
              <a:rPr lang="en-US" sz="2000" dirty="0"/>
              <a:t>Priority populations (PPs) are groups of people specific to a region or country who are disproportionately affected by HIV; they may or may not experience some of the same challenges to accessing health services as KPs.</a:t>
            </a:r>
            <a:endParaRPr lang="en-US" sz="2000" dirty="0">
              <a:cs typeface="Calibri"/>
            </a:endParaRPr>
          </a:p>
          <a:p>
            <a:pPr marL="642963" lvl="1" indent="-342913"/>
            <a:r>
              <a:rPr lang="en-US" sz="2000" dirty="0">
                <a:ea typeface="Calibri" panose="020F0502020204030204" pitchFamily="34" charset="0"/>
                <a:cs typeface="Arial"/>
              </a:rPr>
              <a:t>In </a:t>
            </a:r>
            <a:r>
              <a:rPr lang="en-US" sz="2000" spc="-41" dirty="0"/>
              <a:t>[</a:t>
            </a:r>
            <a:r>
              <a:rPr lang="en-US" sz="2000" spc="-41" dirty="0">
                <a:solidFill>
                  <a:schemeClr val="accent2"/>
                </a:solidFill>
              </a:rPr>
              <a:t>COUNTRY</a:t>
            </a:r>
            <a:r>
              <a:rPr lang="en-US" sz="2000" spc="-41" dirty="0"/>
              <a:t>]</a:t>
            </a:r>
            <a:r>
              <a:rPr lang="en-US" sz="2000" dirty="0">
                <a:ea typeface="Calibri" panose="020F0502020204030204" pitchFamily="34" charset="0"/>
                <a:cs typeface="Arial"/>
              </a:rPr>
              <a:t>, PPs include </a:t>
            </a:r>
            <a:r>
              <a:rPr lang="en-US" sz="2000" spc="-41" dirty="0"/>
              <a:t>[</a:t>
            </a:r>
            <a:r>
              <a:rPr lang="en-US" sz="2000" spc="-41" dirty="0">
                <a:solidFill>
                  <a:schemeClr val="accent2"/>
                </a:solidFill>
              </a:rPr>
              <a:t>PP GROUPS</a:t>
            </a:r>
            <a:r>
              <a:rPr lang="en-US" sz="2000" spc="-41" dirty="0"/>
              <a:t>]</a:t>
            </a:r>
            <a:r>
              <a:rPr lang="en-US" sz="2000" spc="-41" dirty="0">
                <a:cs typeface="Arial"/>
              </a:rPr>
              <a:t>.</a:t>
            </a:r>
            <a:endParaRPr lang="en-US" sz="2000" dirty="0"/>
          </a:p>
          <a:p>
            <a:endParaRPr lang="en-US" sz="2000" dirty="0"/>
          </a:p>
        </p:txBody>
      </p:sp>
    </p:spTree>
    <p:extLst>
      <p:ext uri="{BB962C8B-B14F-4D97-AF65-F5344CB8AC3E}">
        <p14:creationId xmlns:p14="http://schemas.microsoft.com/office/powerpoint/2010/main" val="732719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61BD-DDF9-44A9-A9CD-DDF9B1B45659}"/>
              </a:ext>
            </a:extLst>
          </p:cNvPr>
          <p:cNvSpPr>
            <a:spLocks noGrp="1"/>
          </p:cNvSpPr>
          <p:nvPr>
            <p:ph type="title"/>
          </p:nvPr>
        </p:nvSpPr>
        <p:spPr/>
        <p:txBody>
          <a:bodyPr/>
          <a:lstStyle/>
          <a:p>
            <a:r>
              <a:rPr lang="en-US" dirty="0">
                <a:cs typeface="Calibri"/>
              </a:rPr>
              <a:t>Discuss</a:t>
            </a:r>
            <a:endParaRPr lang="en-US" dirty="0"/>
          </a:p>
        </p:txBody>
      </p:sp>
      <p:sp>
        <p:nvSpPr>
          <p:cNvPr id="3" name="Content Placeholder 2">
            <a:extLst>
              <a:ext uri="{FF2B5EF4-FFF2-40B4-BE49-F238E27FC236}">
                <a16:creationId xmlns:a16="http://schemas.microsoft.com/office/drawing/2014/main" id="{4A5FA28D-A1AE-47D2-9DE8-1DA5EEB3C72D}"/>
              </a:ext>
            </a:extLst>
          </p:cNvPr>
          <p:cNvSpPr>
            <a:spLocks noGrp="1"/>
          </p:cNvSpPr>
          <p:nvPr>
            <p:ph idx="1"/>
          </p:nvPr>
        </p:nvSpPr>
        <p:spPr/>
        <p:txBody>
          <a:bodyPr/>
          <a:lstStyle/>
          <a:p>
            <a:endParaRPr lang="en-US" dirty="0">
              <a:cs typeface="Calibri"/>
            </a:endParaRPr>
          </a:p>
          <a:p>
            <a:endParaRPr lang="en-US" dirty="0">
              <a:cs typeface="Calibri"/>
            </a:endParaRPr>
          </a:p>
          <a:p>
            <a:endParaRPr lang="en-US" dirty="0">
              <a:cs typeface="Calibri"/>
            </a:endParaRPr>
          </a:p>
          <a:p>
            <a:r>
              <a:rPr lang="en-US" dirty="0">
                <a:cs typeface="Calibri"/>
              </a:rPr>
              <a:t>Who can summarize why we need oral PrEP for HIV prevention?</a:t>
            </a:r>
            <a:endParaRPr lang="en-US" dirty="0"/>
          </a:p>
        </p:txBody>
      </p:sp>
    </p:spTree>
    <p:extLst>
      <p:ext uri="{BB962C8B-B14F-4D97-AF65-F5344CB8AC3E}">
        <p14:creationId xmlns:p14="http://schemas.microsoft.com/office/powerpoint/2010/main" val="1444134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71" y="317500"/>
            <a:ext cx="10568249" cy="858837"/>
          </a:xfrm>
        </p:spPr>
        <p:txBody>
          <a:bodyPr>
            <a:normAutofit/>
          </a:bodyPr>
          <a:lstStyle/>
          <a:p>
            <a:r>
              <a:rPr lang="en-US" sz="3600" dirty="0">
                <a:latin typeface="Calibri"/>
                <a:cs typeface="Calibri"/>
              </a:rPr>
              <a:t>Evidence Oral PrEP Works</a:t>
            </a:r>
          </a:p>
        </p:txBody>
      </p:sp>
      <p:sp>
        <p:nvSpPr>
          <p:cNvPr id="3" name="Content Placeholder 2"/>
          <p:cNvSpPr>
            <a:spLocks noGrp="1"/>
          </p:cNvSpPr>
          <p:nvPr>
            <p:ph sz="quarter" idx="10"/>
          </p:nvPr>
        </p:nvSpPr>
        <p:spPr>
          <a:xfrm>
            <a:off x="1136074" y="1587499"/>
            <a:ext cx="10446327" cy="4794251"/>
          </a:xfrm>
        </p:spPr>
        <p:txBody>
          <a:bodyPr>
            <a:noAutofit/>
          </a:bodyPr>
          <a:lstStyle/>
          <a:p>
            <a:pPr marL="365773" indent="-365773">
              <a:lnSpc>
                <a:spcPts val="2601"/>
              </a:lnSpc>
            </a:pPr>
            <a:r>
              <a:rPr lang="en-US" sz="2400" spc="-50" dirty="0"/>
              <a:t>PrEP efficacy was measured in: </a:t>
            </a:r>
          </a:p>
          <a:p>
            <a:pPr marL="731547" lvl="2" indent="-365773">
              <a:lnSpc>
                <a:spcPts val="2601"/>
              </a:lnSpc>
              <a:buFont typeface="Wingdings" panose="05000000000000000000" pitchFamily="2" charset="2"/>
              <a:buChar char="§"/>
            </a:pPr>
            <a:r>
              <a:rPr lang="en-US" sz="2400" spc="-50" dirty="0"/>
              <a:t>11 randomized control trials (RCTs) comparing oral PrEP with placebo</a:t>
            </a:r>
            <a:endParaRPr lang="en-US" sz="2400" spc="-50" dirty="0">
              <a:cs typeface="Calibri"/>
            </a:endParaRPr>
          </a:p>
          <a:p>
            <a:pPr marL="731547" lvl="2" indent="-365773">
              <a:lnSpc>
                <a:spcPts val="2601"/>
              </a:lnSpc>
              <a:buFont typeface="Wingdings" panose="05000000000000000000" pitchFamily="2" charset="2"/>
              <a:buChar char="§"/>
            </a:pPr>
            <a:r>
              <a:rPr lang="en-US" sz="2400" spc="-50" dirty="0"/>
              <a:t>three RCTs comparing oral PrEP with no oral PrEP (e.g., delayed oral PrEP or “no pill”)</a:t>
            </a:r>
            <a:endParaRPr lang="en-US" sz="2400" spc="-50" dirty="0">
              <a:cs typeface="Calibri"/>
            </a:endParaRPr>
          </a:p>
          <a:p>
            <a:pPr marL="731547" lvl="2" indent="-365773">
              <a:lnSpc>
                <a:spcPts val="2601"/>
              </a:lnSpc>
              <a:buFont typeface="Wingdings" panose="05000000000000000000" pitchFamily="2" charset="2"/>
              <a:buChar char="§"/>
            </a:pPr>
            <a:r>
              <a:rPr lang="en-US" sz="2400" spc="-50" dirty="0"/>
              <a:t>three observational studies</a:t>
            </a:r>
            <a:endParaRPr lang="en-US" sz="2400" spc="-50" dirty="0">
              <a:cs typeface="Calibri"/>
            </a:endParaRPr>
          </a:p>
          <a:p>
            <a:pPr marL="365773" lvl="1" indent="-365773" defTabSz="137166">
              <a:lnSpc>
                <a:spcPts val="2601"/>
              </a:lnSpc>
              <a:spcBef>
                <a:spcPts val="1801"/>
              </a:spcBef>
              <a:spcAft>
                <a:spcPts val="0"/>
              </a:spcAft>
              <a:buFont typeface="Arial" panose="020B0604020202020204" pitchFamily="34" charset="0"/>
              <a:buChar char="•"/>
              <a:tabLst>
                <a:tab pos="274331" algn="l"/>
              </a:tabLst>
            </a:pPr>
            <a:r>
              <a:rPr lang="en-US" spc="-50" dirty="0"/>
              <a:t>Multiple demonstration projects worldwide</a:t>
            </a:r>
          </a:p>
          <a:p>
            <a:pPr marL="365773" indent="-365773">
              <a:lnSpc>
                <a:spcPts val="2601"/>
              </a:lnSpc>
              <a:spcBef>
                <a:spcPts val="1801"/>
              </a:spcBef>
              <a:spcAft>
                <a:spcPts val="0"/>
              </a:spcAft>
            </a:pPr>
            <a:r>
              <a:rPr lang="en-US" sz="2400" spc="-50" dirty="0"/>
              <a:t>Oral PrEP was effective in reducing HIV acquisition—most effective in studies with high adherence</a:t>
            </a:r>
          </a:p>
          <a:p>
            <a:pPr marL="365773" indent="-365773">
              <a:lnSpc>
                <a:spcPts val="2601"/>
              </a:lnSpc>
              <a:spcBef>
                <a:spcPts val="1801"/>
              </a:spcBef>
              <a:spcAft>
                <a:spcPts val="0"/>
              </a:spcAft>
            </a:pPr>
            <a:r>
              <a:rPr lang="it-IT" sz="2400" spc="-50" dirty="0"/>
              <a:t>Quantifiable </a:t>
            </a:r>
            <a:r>
              <a:rPr lang="en-US" sz="2400" spc="-50" dirty="0"/>
              <a:t>drug in plasma increased efficacy estimates to 74–92%</a:t>
            </a:r>
          </a:p>
        </p:txBody>
      </p:sp>
    </p:spTree>
    <p:extLst>
      <p:ext uri="{BB962C8B-B14F-4D97-AF65-F5344CB8AC3E}">
        <p14:creationId xmlns:p14="http://schemas.microsoft.com/office/powerpoint/2010/main" val="1266556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en-US" sz="3600" dirty="0">
                <a:latin typeface="Calibri"/>
                <a:cs typeface="Calibri"/>
              </a:rPr>
              <a:t>Discuss</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endParaRPr lang="en-US" dirty="0"/>
          </a:p>
          <a:p>
            <a:endParaRPr lang="en-US" dirty="0"/>
          </a:p>
          <a:p>
            <a:r>
              <a:rPr lang="en-US" spc="-100" dirty="0"/>
              <a:t>How would you define adherence?</a:t>
            </a:r>
          </a:p>
        </p:txBody>
      </p:sp>
    </p:spTree>
    <p:extLst>
      <p:ext uri="{BB962C8B-B14F-4D97-AF65-F5344CB8AC3E}">
        <p14:creationId xmlns:p14="http://schemas.microsoft.com/office/powerpoint/2010/main" val="2422158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02A2-5B5B-4173-82F1-6956E0997B4D}"/>
              </a:ext>
            </a:extLst>
          </p:cNvPr>
          <p:cNvSpPr>
            <a:spLocks noGrp="1"/>
          </p:cNvSpPr>
          <p:nvPr>
            <p:ph type="title"/>
          </p:nvPr>
        </p:nvSpPr>
        <p:spPr/>
        <p:txBody>
          <a:bodyPr/>
          <a:lstStyle/>
          <a:p>
            <a:r>
              <a:rPr lang="en-US" sz="3600" dirty="0">
                <a:latin typeface="Calibri"/>
                <a:cs typeface="Calibri"/>
              </a:rPr>
              <a:t>Defining Adherence </a:t>
            </a:r>
          </a:p>
        </p:txBody>
      </p:sp>
      <p:sp>
        <p:nvSpPr>
          <p:cNvPr id="3" name="Content Placeholder 2">
            <a:extLst>
              <a:ext uri="{FF2B5EF4-FFF2-40B4-BE49-F238E27FC236}">
                <a16:creationId xmlns:a16="http://schemas.microsoft.com/office/drawing/2014/main" id="{D1E7BF05-BC8E-4E76-AA77-6BB8D0E90A1A}"/>
              </a:ext>
            </a:extLst>
          </p:cNvPr>
          <p:cNvSpPr>
            <a:spLocks noGrp="1"/>
          </p:cNvSpPr>
          <p:nvPr>
            <p:ph sz="quarter" idx="10"/>
          </p:nvPr>
        </p:nvSpPr>
        <p:spPr/>
        <p:txBody>
          <a:bodyPr>
            <a:normAutofit/>
          </a:bodyPr>
          <a:lstStyle/>
          <a:p>
            <a:pPr>
              <a:lnSpc>
                <a:spcPct val="100000"/>
              </a:lnSpc>
              <a:spcBef>
                <a:spcPts val="0"/>
              </a:spcBef>
            </a:pPr>
            <a:r>
              <a:rPr lang="en-US" sz="2000" b="1" dirty="0"/>
              <a:t>Adherence to drugs </a:t>
            </a:r>
            <a:r>
              <a:rPr lang="en-US" sz="2000" dirty="0"/>
              <a:t>means that an individual is taking prescribed medications </a:t>
            </a:r>
            <a:r>
              <a:rPr lang="en-US" sz="2000" i="1" dirty="0"/>
              <a:t>correctly</a:t>
            </a:r>
            <a:r>
              <a:rPr lang="en-US" sz="2000" dirty="0"/>
              <a:t> and </a:t>
            </a:r>
            <a:r>
              <a:rPr lang="en-US" sz="2000" i="1" dirty="0"/>
              <a:t>consistently</a:t>
            </a:r>
            <a:r>
              <a:rPr lang="en-US" sz="2000" dirty="0"/>
              <a:t>. It involves taking the correct drug in the correct dose:</a:t>
            </a:r>
          </a:p>
          <a:p>
            <a:pPr lvl="1">
              <a:lnSpc>
                <a:spcPct val="100000"/>
              </a:lnSpc>
              <a:spcBef>
                <a:spcPts val="0"/>
              </a:spcBef>
            </a:pPr>
            <a:r>
              <a:rPr lang="en-US" sz="2000" dirty="0"/>
              <a:t>With consistent frequency (the same number of times per day)</a:t>
            </a:r>
          </a:p>
          <a:p>
            <a:pPr lvl="1">
              <a:lnSpc>
                <a:spcPct val="100000"/>
              </a:lnSpc>
              <a:spcBef>
                <a:spcPts val="0"/>
              </a:spcBef>
            </a:pPr>
            <a:r>
              <a:rPr lang="en-US" sz="2000" dirty="0"/>
              <a:t>At a consistent time of day</a:t>
            </a:r>
          </a:p>
          <a:p>
            <a:pPr>
              <a:lnSpc>
                <a:spcPct val="100000"/>
              </a:lnSpc>
              <a:spcBef>
                <a:spcPts val="0"/>
              </a:spcBef>
            </a:pPr>
            <a:r>
              <a:rPr lang="en-US" sz="2000" b="1" dirty="0"/>
              <a:t>Adherence with follow-up </a:t>
            </a:r>
            <a:r>
              <a:rPr lang="en-US" sz="2000" dirty="0"/>
              <a:t>means that clients attend all scheduled clinic visits and observe all required protocols, including:</a:t>
            </a:r>
          </a:p>
          <a:p>
            <a:pPr lvl="1">
              <a:lnSpc>
                <a:spcPct val="100000"/>
              </a:lnSpc>
              <a:spcBef>
                <a:spcPts val="0"/>
              </a:spcBef>
            </a:pPr>
            <a:r>
              <a:rPr lang="en-US" sz="2000" dirty="0"/>
              <a:t>Clinic and lab assessments</a:t>
            </a:r>
          </a:p>
          <a:p>
            <a:pPr lvl="1">
              <a:lnSpc>
                <a:spcPct val="100000"/>
              </a:lnSpc>
              <a:spcBef>
                <a:spcPts val="0"/>
              </a:spcBef>
            </a:pPr>
            <a:r>
              <a:rPr lang="en-US" sz="2000" dirty="0"/>
              <a:t>Prescription refills</a:t>
            </a:r>
          </a:p>
          <a:p>
            <a:pPr lvl="1">
              <a:lnSpc>
                <a:spcPct val="100000"/>
              </a:lnSpc>
              <a:spcBef>
                <a:spcPts val="0"/>
              </a:spcBef>
            </a:pPr>
            <a:endParaRPr lang="en-US" sz="2000" dirty="0"/>
          </a:p>
          <a:p>
            <a:pPr marL="0" indent="0">
              <a:lnSpc>
                <a:spcPct val="100000"/>
              </a:lnSpc>
              <a:spcBef>
                <a:spcPts val="0"/>
              </a:spcBef>
              <a:buNone/>
            </a:pPr>
            <a:r>
              <a:rPr lang="en-US" sz="2000" b="1" dirty="0"/>
              <a:t>Note: </a:t>
            </a:r>
            <a:r>
              <a:rPr lang="en-US" sz="2000" dirty="0"/>
              <a:t>Oral PrEP can be used intermittently to align with periods of increased exposure to HIV and is not expected to be lifelong whereas HIV treatment is lifelong and necessary for people living with HIV to stay healthy. Since oral PrEP use is not anticipated to be lifelong, long-term continuation or extending length of oral PrEP use (persistence) may not be appropriate for all clients. The term “effective use” is sometimes used when speaking about oral PrEP and involves taking oral PrEP correctly during periods of potential HIV exposure. Effective use is ultimately what will prevent HIV.</a:t>
            </a:r>
          </a:p>
        </p:txBody>
      </p:sp>
    </p:spTree>
    <p:extLst>
      <p:ext uri="{BB962C8B-B14F-4D97-AF65-F5344CB8AC3E}">
        <p14:creationId xmlns:p14="http://schemas.microsoft.com/office/powerpoint/2010/main" val="3537586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a:cs typeface="Calibri"/>
              </a:rPr>
              <a:t>Oral PrEP Efficacy Depends on Adherence</a:t>
            </a:r>
          </a:p>
        </p:txBody>
      </p:sp>
      <p:sp>
        <p:nvSpPr>
          <p:cNvPr id="3" name="Content Placeholder 2"/>
          <p:cNvSpPr>
            <a:spLocks noGrp="1"/>
          </p:cNvSpPr>
          <p:nvPr>
            <p:ph sz="quarter" idx="10"/>
          </p:nvPr>
        </p:nvSpPr>
        <p:spPr/>
        <p:txBody>
          <a:bodyPr>
            <a:noAutofit/>
          </a:bodyPr>
          <a:lstStyle/>
          <a:p>
            <a:pPr marL="365773" lvl="1" indent="-365773" defTabSz="137166">
              <a:lnSpc>
                <a:spcPts val="2601"/>
              </a:lnSpc>
              <a:spcBef>
                <a:spcPts val="1801"/>
              </a:spcBef>
              <a:spcAft>
                <a:spcPts val="0"/>
              </a:spcAft>
              <a:buFont typeface="Arial" panose="020B0604020202020204" pitchFamily="34" charset="0"/>
              <a:buChar char="•"/>
              <a:tabLst>
                <a:tab pos="274331" algn="l"/>
              </a:tabLst>
            </a:pPr>
            <a:r>
              <a:rPr lang="en-US" b="1" spc="-41" dirty="0"/>
              <a:t>Taken as prescribed, oral PrEP works! </a:t>
            </a:r>
          </a:p>
          <a:p>
            <a:pPr marL="365773" lvl="1" indent="-365773" defTabSz="137166">
              <a:lnSpc>
                <a:spcPts val="2601"/>
              </a:lnSpc>
              <a:spcBef>
                <a:spcPts val="1801"/>
              </a:spcBef>
              <a:spcAft>
                <a:spcPts val="0"/>
              </a:spcAft>
              <a:buFont typeface="Arial" panose="020B0604020202020204" pitchFamily="34" charset="0"/>
              <a:buChar char="•"/>
              <a:tabLst>
                <a:tab pos="274331" algn="l"/>
              </a:tabLst>
            </a:pPr>
            <a:r>
              <a:rPr lang="en-US" spc="-41" dirty="0"/>
              <a:t>Highest oral PrEP effectiveness was in trials with oral PrEP use of more than 70% (risk ratio = 0.30, 95% confidence interval: 0.21–0.45, P&lt;0.001 compared with placebo).</a:t>
            </a:r>
            <a:r>
              <a:rPr lang="en-US" spc="-41" baseline="30000" dirty="0"/>
              <a:t>*</a:t>
            </a:r>
          </a:p>
          <a:p>
            <a:pPr marL="365773" lvl="1" indent="-365773" defTabSz="137166">
              <a:lnSpc>
                <a:spcPts val="2601"/>
              </a:lnSpc>
              <a:spcBef>
                <a:spcPts val="1801"/>
              </a:spcBef>
              <a:spcAft>
                <a:spcPts val="0"/>
              </a:spcAft>
              <a:buFont typeface="Arial" panose="020B0604020202020204" pitchFamily="34" charset="0"/>
              <a:buChar char="•"/>
              <a:tabLst>
                <a:tab pos="274331" algn="l"/>
              </a:tabLst>
            </a:pPr>
            <a:r>
              <a:rPr lang="it-IT" sz="2400" spc="-50" dirty="0"/>
              <a:t>Quantifiable </a:t>
            </a:r>
            <a:r>
              <a:rPr lang="en-US" sz="2400" spc="-50" dirty="0"/>
              <a:t>drug in plasma increased efficacy estimates </a:t>
            </a:r>
            <a:r>
              <a:rPr lang="en-US" spc="-50" dirty="0"/>
              <a:t>of oral PrEP </a:t>
            </a:r>
            <a:r>
              <a:rPr lang="en-US" sz="2400" spc="-50" dirty="0"/>
              <a:t>to 74–92%</a:t>
            </a:r>
          </a:p>
        </p:txBody>
      </p:sp>
      <p:sp>
        <p:nvSpPr>
          <p:cNvPr id="4" name="TextBox 3"/>
          <p:cNvSpPr txBox="1"/>
          <p:nvPr/>
        </p:nvSpPr>
        <p:spPr>
          <a:xfrm>
            <a:off x="1163559" y="5945470"/>
            <a:ext cx="10346955" cy="431467"/>
          </a:xfrm>
          <a:prstGeom prst="rect">
            <a:avLst/>
          </a:prstGeom>
          <a:noFill/>
        </p:spPr>
        <p:txBody>
          <a:bodyPr wrap="square" lIns="91440" tIns="45721" rIns="91440" bIns="45721" rtlCol="0" anchor="t">
            <a:spAutoFit/>
          </a:bodyPr>
          <a:lstStyle/>
          <a:p>
            <a:pPr>
              <a:lnSpc>
                <a:spcPts val="1300"/>
              </a:lnSpc>
            </a:pPr>
            <a:r>
              <a:rPr lang="en-US" sz="1401" baseline="30000" dirty="0">
                <a:latin typeface="Calibri"/>
                <a:cs typeface="Calibri"/>
              </a:rPr>
              <a:t>*</a:t>
            </a:r>
            <a:r>
              <a:rPr lang="en-US" sz="1401" dirty="0">
                <a:latin typeface="Calibri"/>
                <a:cs typeface="Calibri"/>
              </a:rPr>
              <a:t> </a:t>
            </a:r>
            <a:r>
              <a:rPr lang="en-US" sz="1401" spc="-50" dirty="0">
                <a:latin typeface="Calibri"/>
                <a:cs typeface="Calibri"/>
              </a:rPr>
              <a:t>Fonner VA, Dalglish SL, Kennedy CE, et al. Effectiveness and safety of oral HIV pre-exposure prophylaxis (PrEP) for all populations: A systematic review and meta-analysis. </a:t>
            </a:r>
            <a:r>
              <a:rPr lang="en-US" sz="1401" i="1" spc="-50" dirty="0">
                <a:latin typeface="Calibri"/>
                <a:cs typeface="Calibri"/>
              </a:rPr>
              <a:t>AIDS </a:t>
            </a:r>
            <a:r>
              <a:rPr lang="en-US" sz="1401" spc="-50" dirty="0">
                <a:latin typeface="Calibri"/>
                <a:cs typeface="Calibri"/>
              </a:rPr>
              <a:t>2016(30):1973-1983. doi:10.1097/QAD.0000000000001145.</a:t>
            </a:r>
          </a:p>
        </p:txBody>
      </p:sp>
    </p:spTree>
    <p:extLst>
      <p:ext uri="{BB962C8B-B14F-4D97-AF65-F5344CB8AC3E}">
        <p14:creationId xmlns:p14="http://schemas.microsoft.com/office/powerpoint/2010/main" val="4268941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a:cs typeface="Calibri"/>
              </a:rPr>
              <a:t>Oral PrEP Efficacy Depends on Adherence</a:t>
            </a:r>
          </a:p>
        </p:txBody>
      </p:sp>
      <p:pic>
        <p:nvPicPr>
          <p:cNvPr id="1026" name="Picture 2">
            <a:extLst>
              <a:ext uri="{FF2B5EF4-FFF2-40B4-BE49-F238E27FC236}">
                <a16:creationId xmlns:a16="http://schemas.microsoft.com/office/drawing/2014/main" id="{D185DA1C-F903-4C05-BB0E-EB6C166A2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674" y="1324641"/>
            <a:ext cx="8860652" cy="4612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287A90-1E04-46E5-87BA-7EECC2C60BC2}"/>
              </a:ext>
            </a:extLst>
          </p:cNvPr>
          <p:cNvSpPr txBox="1"/>
          <p:nvPr/>
        </p:nvSpPr>
        <p:spPr>
          <a:xfrm>
            <a:off x="1378099" y="6068032"/>
            <a:ext cx="10097050" cy="369332"/>
          </a:xfrm>
          <a:prstGeom prst="rect">
            <a:avLst/>
          </a:prstGeom>
          <a:noFill/>
        </p:spPr>
        <p:txBody>
          <a:bodyPr wrap="square">
            <a:spAutoFit/>
          </a:bodyPr>
          <a:lstStyle/>
          <a:p>
            <a:r>
              <a:rPr lang="en-US" sz="1800" spc="-40" dirty="0">
                <a:solidFill>
                  <a:schemeClr val="tx1"/>
                </a:solidFill>
              </a:rPr>
              <a:t>The higher the percentage of participant samples with detectable oral PrEP drug levels, </a:t>
            </a:r>
            <a:r>
              <a:rPr lang="en-US" sz="1800" b="1" spc="-40" dirty="0">
                <a:solidFill>
                  <a:schemeClr val="tx1"/>
                </a:solidFill>
              </a:rPr>
              <a:t>the greater the efficacy. </a:t>
            </a:r>
            <a:endParaRPr lang="en-US" dirty="0"/>
          </a:p>
        </p:txBody>
      </p:sp>
    </p:spTree>
    <p:extLst>
      <p:ext uri="{BB962C8B-B14F-4D97-AF65-F5344CB8AC3E}">
        <p14:creationId xmlns:p14="http://schemas.microsoft.com/office/powerpoint/2010/main" val="170126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4178-6C6C-4853-A075-6FD61EC7FA50}"/>
              </a:ext>
            </a:extLst>
          </p:cNvPr>
          <p:cNvSpPr>
            <a:spLocks noGrp="1"/>
          </p:cNvSpPr>
          <p:nvPr>
            <p:ph type="title"/>
          </p:nvPr>
        </p:nvSpPr>
        <p:spPr/>
        <p:txBody>
          <a:bodyPr/>
          <a:lstStyle/>
          <a:p>
            <a:r>
              <a:rPr lang="en-US" sz="4200" dirty="0"/>
              <a:t>In-Person: Items Needed for this Training</a:t>
            </a:r>
          </a:p>
        </p:txBody>
      </p:sp>
      <p:sp>
        <p:nvSpPr>
          <p:cNvPr id="3" name="Content Placeholder 2">
            <a:extLst>
              <a:ext uri="{FF2B5EF4-FFF2-40B4-BE49-F238E27FC236}">
                <a16:creationId xmlns:a16="http://schemas.microsoft.com/office/drawing/2014/main" id="{4AAA5510-550F-47CC-A3AD-6C0CBE3CEBBC}"/>
              </a:ext>
            </a:extLst>
          </p:cNvPr>
          <p:cNvSpPr>
            <a:spLocks noGrp="1"/>
          </p:cNvSpPr>
          <p:nvPr>
            <p:ph idx="1"/>
          </p:nvPr>
        </p:nvSpPr>
        <p:spPr/>
        <p:txBody>
          <a:bodyPr>
            <a:normAutofit lnSpcReduction="10000"/>
          </a:bodyPr>
          <a:lstStyle/>
          <a:p>
            <a:pPr marL="42863" indent="0">
              <a:buNone/>
            </a:pPr>
            <a:r>
              <a:rPr lang="en-US" sz="2400" b="1" dirty="0"/>
              <a:t>Used all days:</a:t>
            </a:r>
          </a:p>
          <a:p>
            <a:pPr lvl="2"/>
            <a:r>
              <a:rPr lang="en-US" sz="2400" dirty="0"/>
              <a:t>Registration sheet</a:t>
            </a:r>
          </a:p>
          <a:p>
            <a:pPr lvl="2"/>
            <a:r>
              <a:rPr lang="en-US" sz="2400" dirty="0"/>
              <a:t>Nametags</a:t>
            </a:r>
          </a:p>
          <a:p>
            <a:pPr lvl="2"/>
            <a:r>
              <a:rPr lang="en-US" sz="2400" dirty="0"/>
              <a:t>Computer equipment: projector, screen, computer with cables to connect to projector, power sources for everything, notepads and pens for participants (if they are being provided)</a:t>
            </a:r>
          </a:p>
          <a:p>
            <a:pPr lvl="2"/>
            <a:r>
              <a:rPr lang="en-US" sz="2400" dirty="0"/>
              <a:t>Markers (be sure that markers won’t bleed through the flipchart before writing on it on the wall or on any surface where it won’t wash off)</a:t>
            </a:r>
          </a:p>
          <a:p>
            <a:pPr lvl="2"/>
            <a:r>
              <a:rPr lang="en-US" sz="2400" dirty="0"/>
              <a:t>Flipchart (one piece labeled Parking Lot and another labeled Training Feedback put on the wall)</a:t>
            </a:r>
          </a:p>
          <a:p>
            <a:pPr lvl="2"/>
            <a:r>
              <a:rPr lang="en-US" sz="2400" dirty="0"/>
              <a:t>Piece of paper taped in each corner of the room with an A in one corner, a B in another, and so on with C, and D</a:t>
            </a:r>
          </a:p>
        </p:txBody>
      </p:sp>
    </p:spTree>
    <p:extLst>
      <p:ext uri="{BB962C8B-B14F-4D97-AF65-F5344CB8AC3E}">
        <p14:creationId xmlns:p14="http://schemas.microsoft.com/office/powerpoint/2010/main" val="3190138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81D3-06E1-4172-A629-6B2CBB7F4C62}"/>
              </a:ext>
            </a:extLst>
          </p:cNvPr>
          <p:cNvSpPr>
            <a:spLocks noGrp="1"/>
          </p:cNvSpPr>
          <p:nvPr>
            <p:ph type="title"/>
          </p:nvPr>
        </p:nvSpPr>
        <p:spPr>
          <a:xfrm>
            <a:off x="1184693" y="317500"/>
            <a:ext cx="10519627" cy="858837"/>
          </a:xfrm>
        </p:spPr>
        <p:txBody>
          <a:bodyPr/>
          <a:lstStyle/>
          <a:p>
            <a:r>
              <a:rPr lang="en-US" sz="3600" dirty="0">
                <a:latin typeface="Calibri"/>
                <a:cs typeface="Calibri"/>
              </a:rPr>
              <a:t>ARVs Recommended for Oral PrEP</a:t>
            </a:r>
          </a:p>
        </p:txBody>
      </p:sp>
      <p:sp>
        <p:nvSpPr>
          <p:cNvPr id="3" name="Content Placeholder 2">
            <a:extLst>
              <a:ext uri="{FF2B5EF4-FFF2-40B4-BE49-F238E27FC236}">
                <a16:creationId xmlns:a16="http://schemas.microsoft.com/office/drawing/2014/main" id="{8DD1306D-2B80-49D5-8940-634AAD4BF383}"/>
              </a:ext>
            </a:extLst>
          </p:cNvPr>
          <p:cNvSpPr>
            <a:spLocks noGrp="1"/>
          </p:cNvSpPr>
          <p:nvPr>
            <p:ph sz="quarter" idx="4294967295"/>
          </p:nvPr>
        </p:nvSpPr>
        <p:spPr>
          <a:xfrm>
            <a:off x="1184693" y="1587500"/>
            <a:ext cx="9937056" cy="4410964"/>
          </a:xfrm>
        </p:spPr>
        <p:txBody>
          <a:bodyPr>
            <a:normAutofit fontScale="92500" lnSpcReduction="20000"/>
          </a:bodyPr>
          <a:lstStyle/>
          <a:p>
            <a:r>
              <a:rPr lang="en-US" dirty="0"/>
              <a:t>The World Health Organization (WHO) recommends that the following ARVs be considered for daily oral PrEP:</a:t>
            </a:r>
          </a:p>
          <a:p>
            <a:endParaRPr lang="en-US" dirty="0"/>
          </a:p>
          <a:p>
            <a:endParaRPr lang="en-US" dirty="0"/>
          </a:p>
          <a:p>
            <a:pPr marL="0" indent="0">
              <a:buNone/>
            </a:pPr>
            <a:endParaRPr lang="en-US" dirty="0"/>
          </a:p>
          <a:p>
            <a:r>
              <a:rPr lang="en-US" dirty="0"/>
              <a:t>Only TDF/FTC or TDF/3TC should be used for event-driven oral PrEP (ED-PrEP)</a:t>
            </a:r>
          </a:p>
          <a:p>
            <a:r>
              <a:rPr lang="en-US" spc="-50" dirty="0"/>
              <a:t>In [</a:t>
            </a:r>
            <a:r>
              <a:rPr lang="en-US" spc="-50" dirty="0">
                <a:solidFill>
                  <a:schemeClr val="accent2"/>
                </a:solidFill>
              </a:rPr>
              <a:t>COUNTRY</a:t>
            </a:r>
            <a:r>
              <a:rPr lang="en-US" spc="-50" dirty="0"/>
              <a:t>], [</a:t>
            </a:r>
            <a:r>
              <a:rPr lang="en-US" spc="-50" dirty="0">
                <a:solidFill>
                  <a:schemeClr val="accent2"/>
                </a:solidFill>
              </a:rPr>
              <a:t>APPROVED DRUGS FOR ORAL PREP</a:t>
            </a:r>
            <a:r>
              <a:rPr lang="en-US" spc="-50" dirty="0"/>
              <a:t>] are approved for use for PrEP. The drug primarily used for oral PrEP in [</a:t>
            </a:r>
            <a:r>
              <a:rPr lang="en-US" spc="-50" dirty="0">
                <a:solidFill>
                  <a:schemeClr val="accent2"/>
                </a:solidFill>
              </a:rPr>
              <a:t>COUNTRY</a:t>
            </a:r>
            <a:r>
              <a:rPr lang="en-US" spc="-50" dirty="0"/>
              <a:t>] is [</a:t>
            </a:r>
            <a:r>
              <a:rPr lang="en-US" spc="-50" dirty="0">
                <a:solidFill>
                  <a:schemeClr val="accent2"/>
                </a:solidFill>
              </a:rPr>
              <a:t>DRUG PRIMARILY USED FOR ORAL PREP</a:t>
            </a:r>
            <a:r>
              <a:rPr lang="en-US" spc="-50" dirty="0"/>
              <a:t>]</a:t>
            </a:r>
            <a:br>
              <a:rPr lang="en-US" dirty="0"/>
            </a:br>
            <a:endParaRPr lang="en-US" dirty="0"/>
          </a:p>
          <a:p>
            <a:endParaRPr lang="en-US" dirty="0"/>
          </a:p>
        </p:txBody>
      </p:sp>
      <p:sp>
        <p:nvSpPr>
          <p:cNvPr id="9" name="TextBox 8">
            <a:extLst>
              <a:ext uri="{FF2B5EF4-FFF2-40B4-BE49-F238E27FC236}">
                <a16:creationId xmlns:a16="http://schemas.microsoft.com/office/drawing/2014/main" id="{38AAFBB6-A75F-4951-A705-5E5211353BC1}"/>
              </a:ext>
            </a:extLst>
          </p:cNvPr>
          <p:cNvSpPr txBox="1"/>
          <p:nvPr/>
        </p:nvSpPr>
        <p:spPr>
          <a:xfrm>
            <a:off x="1184693" y="5910920"/>
            <a:ext cx="11007307" cy="523477"/>
          </a:xfrm>
          <a:prstGeom prst="rect">
            <a:avLst/>
          </a:prstGeom>
          <a:noFill/>
        </p:spPr>
        <p:txBody>
          <a:bodyPr wrap="square" rtlCol="0">
            <a:spAutoFit/>
          </a:bodyPr>
          <a:lstStyle/>
          <a:p>
            <a:pPr defTabSz="457216">
              <a:defRPr/>
            </a:pPr>
            <a:r>
              <a:rPr lang="en-US" sz="1401" dirty="0">
                <a:solidFill>
                  <a:prstClr val="black"/>
                </a:solidFill>
                <a:latin typeface="+mj-lt"/>
              </a:rPr>
              <a:t>WHO. </a:t>
            </a:r>
            <a:r>
              <a:rPr lang="en-US" sz="1401" i="1" dirty="0">
                <a:solidFill>
                  <a:prstClr val="black"/>
                </a:solidFill>
                <a:latin typeface="+mj-lt"/>
              </a:rPr>
              <a:t>Consolidated Guidelines on the Use of Antiretroviral Drugs for Treating and Preventing HIV Infection. Recommendation for a Public Health Approach, </a:t>
            </a:r>
            <a:r>
              <a:rPr lang="en-US" sz="1401" dirty="0">
                <a:solidFill>
                  <a:prstClr val="black"/>
                </a:solidFill>
                <a:latin typeface="+mj-lt"/>
              </a:rPr>
              <a:t>3rd edition. Geneva: World Health Organization; 2021. </a:t>
            </a:r>
          </a:p>
        </p:txBody>
      </p:sp>
      <p:graphicFrame>
        <p:nvGraphicFramePr>
          <p:cNvPr id="12" name="Table 12">
            <a:extLst>
              <a:ext uri="{FF2B5EF4-FFF2-40B4-BE49-F238E27FC236}">
                <a16:creationId xmlns:a16="http://schemas.microsoft.com/office/drawing/2014/main" id="{104D8A86-B5C9-4B69-AF25-ACE7723472BA}"/>
              </a:ext>
            </a:extLst>
          </p:cNvPr>
          <p:cNvGraphicFramePr>
            <a:graphicFrameLocks noGrp="1"/>
          </p:cNvGraphicFramePr>
          <p:nvPr>
            <p:extLst>
              <p:ext uri="{D42A27DB-BD31-4B8C-83A1-F6EECF244321}">
                <p14:modId xmlns:p14="http://schemas.microsoft.com/office/powerpoint/2010/main" val="1421125014"/>
              </p:ext>
            </p:extLst>
          </p:nvPr>
        </p:nvGraphicFramePr>
        <p:xfrm>
          <a:off x="1489631" y="2450496"/>
          <a:ext cx="10004379" cy="1226180"/>
        </p:xfrm>
        <a:graphic>
          <a:graphicData uri="http://schemas.openxmlformats.org/drawingml/2006/table">
            <a:tbl>
              <a:tblPr firstRow="1" bandRow="1">
                <a:tableStyleId>{5C22544A-7EE6-4342-B048-85BDC9FD1C3A}</a:tableStyleId>
              </a:tblPr>
              <a:tblGrid>
                <a:gridCol w="10004379">
                  <a:extLst>
                    <a:ext uri="{9D8B030D-6E8A-4147-A177-3AD203B41FA5}">
                      <a16:colId xmlns:a16="http://schemas.microsoft.com/office/drawing/2014/main" val="3634504051"/>
                    </a:ext>
                  </a:extLst>
                </a:gridCol>
              </a:tblGrid>
              <a:tr h="381003">
                <a:tc>
                  <a:txBody>
                    <a:bodyPr/>
                    <a:lstStyle/>
                    <a:p>
                      <a:pPr marL="342900" indent="-342900" algn="l">
                        <a:lnSpc>
                          <a:spcPct val="95000"/>
                        </a:lnSpc>
                        <a:buFont typeface="+mj-lt"/>
                        <a:buAutoNum type="arabicPeriod"/>
                      </a:pPr>
                      <a:r>
                        <a:rPr lang="en-US" sz="2000" b="0" spc="-50" dirty="0">
                          <a:solidFill>
                            <a:schemeClr val="tx1"/>
                          </a:solidFill>
                          <a:latin typeface="+mn-lt"/>
                          <a:cs typeface="Garamond"/>
                        </a:rPr>
                        <a:t>Combined  tablet of emtricitabine (FTC) 200 mg/tenofovir disoproxil fumarate (TDF) </a:t>
                      </a:r>
                      <a:r>
                        <a:rPr lang="en-US" sz="2000" b="0" spc="-50" baseline="0" dirty="0">
                          <a:solidFill>
                            <a:schemeClr val="tx1"/>
                          </a:solidFill>
                          <a:latin typeface="+mn-lt"/>
                          <a:cs typeface="Garamond"/>
                        </a:rPr>
                        <a:t>300 mg </a:t>
                      </a:r>
                      <a:endParaRPr lang="en-US" sz="2000" b="0" spc="-50" dirty="0">
                        <a:solidFill>
                          <a:schemeClr val="tx1"/>
                        </a:solidFill>
                        <a:latin typeface="+mn-lt"/>
                        <a:cs typeface="Garamond"/>
                      </a:endParaRPr>
                    </a:p>
                  </a:txBody>
                  <a:tcPr marL="182880" marR="182880" marT="45721" marB="45721">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87851294"/>
                  </a:ext>
                </a:extLst>
              </a:tr>
              <a:tr h="381003">
                <a:tc>
                  <a:txBody>
                    <a:bodyPr/>
                    <a:lstStyle/>
                    <a:p>
                      <a:pPr marL="342900" indent="-342900" algn="l" defTabSz="685800" rtl="0" eaLnBrk="1" latinLnBrk="0" hangingPunct="1">
                        <a:lnSpc>
                          <a:spcPct val="95000"/>
                        </a:lnSpc>
                        <a:buFont typeface="+mj-lt"/>
                        <a:buNone/>
                      </a:pPr>
                      <a:r>
                        <a:rPr lang="en-US" sz="2000" b="0" kern="1200" spc="-50" dirty="0">
                          <a:solidFill>
                            <a:schemeClr val="tx1"/>
                          </a:solidFill>
                          <a:latin typeface="+mn-lt"/>
                          <a:ea typeface="+mn-ea"/>
                          <a:cs typeface="Garamond"/>
                        </a:rPr>
                        <a:t>2.	Combined tablet of lamivudine (3TC) 300 mg/TDF 300 mg </a:t>
                      </a:r>
                    </a:p>
                  </a:txBody>
                  <a:tcPr marL="182880" marR="182880" marT="45721" marB="45721">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7765632"/>
                  </a:ext>
                </a:extLst>
              </a:tr>
              <a:tr h="464174">
                <a:tc>
                  <a:txBody>
                    <a:bodyPr/>
                    <a:lstStyle/>
                    <a:p>
                      <a:pPr marL="342900" indent="-342900" algn="l" defTabSz="685800" rtl="0" eaLnBrk="1" latinLnBrk="0" hangingPunct="1">
                        <a:lnSpc>
                          <a:spcPct val="95000"/>
                        </a:lnSpc>
                        <a:buFont typeface="+mj-lt"/>
                        <a:buNone/>
                      </a:pPr>
                      <a:r>
                        <a:rPr lang="en-US" sz="2000" b="0" kern="1200" spc="-50" dirty="0">
                          <a:solidFill>
                            <a:schemeClr val="tx1"/>
                          </a:solidFill>
                          <a:latin typeface="+mn-lt"/>
                          <a:ea typeface="+mn-ea"/>
                          <a:cs typeface="Garamond"/>
                        </a:rPr>
                        <a:t>3.	Single-agent TDF 300 mg (Note the limited evidence on the use of TDF alone for PrEP for MSM.) </a:t>
                      </a:r>
                    </a:p>
                  </a:txBody>
                  <a:tcPr marL="182880" marR="182880" marT="45721" marB="45721">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802900"/>
                  </a:ext>
                </a:extLst>
              </a:tr>
            </a:tbl>
          </a:graphicData>
        </a:graphic>
      </p:graphicFrame>
    </p:spTree>
    <p:extLst>
      <p:ext uri="{BB962C8B-B14F-4D97-AF65-F5344CB8AC3E}">
        <p14:creationId xmlns:p14="http://schemas.microsoft.com/office/powerpoint/2010/main" val="1589691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a:rPr>
              <a:t>Which of the following is not a WHO-recommended regimens for </a:t>
            </a:r>
            <a:r>
              <a:rPr lang="en-US" b="1" dirty="0">
                <a:effectLst/>
                <a:latin typeface="+mj-lt"/>
                <a:ea typeface="Times New Roman" panose="02020603050405020304" pitchFamily="18" charset="0"/>
              </a:rPr>
              <a:t>oral PrEP? </a:t>
            </a:r>
            <a:r>
              <a:rPr lang="en-US" dirty="0">
                <a:effectLst/>
                <a:latin typeface="+mj-lt"/>
                <a:ea typeface="Times New Roman" panose="02020603050405020304" pitchFamily="18" charset="0"/>
                <a:cs typeface="Calibri"/>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cs typeface="Calibri" panose="020F0502020204030204" pitchFamily="34" charset="0"/>
            </a:endParaRPr>
          </a:p>
          <a:p>
            <a:pPr marL="342900" indent="-342900">
              <a:spcBef>
                <a:spcPts val="0"/>
              </a:spcBef>
              <a:spcAft>
                <a:spcPts val="0"/>
              </a:spcAft>
              <a:buAutoNum type="alphaLcParenR"/>
              <a:tabLst>
                <a:tab pos="457216" algn="l"/>
              </a:tabLst>
            </a:pPr>
            <a:r>
              <a:rPr lang="en-US" dirty="0">
                <a:effectLst/>
                <a:latin typeface="+mj-lt"/>
                <a:ea typeface="Times New Roman" panose="02020603050405020304" pitchFamily="18" charset="0"/>
                <a:cs typeface="Calibri"/>
              </a:rPr>
              <a:t>Tenofovir/emtricitabine (TDF/FTC)</a:t>
            </a:r>
            <a:endParaRPr lang="en-US" dirty="0">
              <a:latin typeface="+mj-lt"/>
              <a:ea typeface="Times New Roman" panose="02020603050405020304" pitchFamily="18" charset="0"/>
              <a:cs typeface="Calibri"/>
            </a:endParaRPr>
          </a:p>
          <a:p>
            <a:pPr marL="342900" indent="-342900">
              <a:spcBef>
                <a:spcPts val="0"/>
              </a:spcBef>
              <a:spcAft>
                <a:spcPts val="0"/>
              </a:spcAft>
              <a:buAutoNum type="alphaLcParenR"/>
              <a:tabLst>
                <a:tab pos="457216" algn="l"/>
              </a:tabLst>
            </a:pPr>
            <a:r>
              <a:rPr lang="en-US" dirty="0">
                <a:latin typeface="+mj-lt"/>
                <a:ea typeface="Times New Roman" panose="02020603050405020304" pitchFamily="18" charset="0"/>
                <a:cs typeface="Calibri"/>
              </a:rPr>
              <a:t>Tenofovir/lamivudine (TDF/3TC) </a:t>
            </a:r>
            <a:r>
              <a:rPr lang="en-US" dirty="0">
                <a:effectLst/>
                <a:latin typeface="+mj-lt"/>
                <a:ea typeface="Times New Roman" panose="02020603050405020304" pitchFamily="18" charset="0"/>
                <a:cs typeface="Calibri"/>
              </a:rPr>
              <a:t> </a:t>
            </a:r>
          </a:p>
          <a:p>
            <a:pPr marL="342900" indent="-342900">
              <a:spcBef>
                <a:spcPts val="0"/>
              </a:spcBef>
              <a:spcAft>
                <a:spcPts val="0"/>
              </a:spcAft>
              <a:buFont typeface="+mj-lt"/>
              <a:buAutoNum type="alphaLcParenR"/>
              <a:tabLst>
                <a:tab pos="457216" algn="l"/>
              </a:tabLst>
            </a:pPr>
            <a:r>
              <a:rPr lang="es-DO" dirty="0">
                <a:effectLst/>
                <a:latin typeface="+mj-lt"/>
                <a:ea typeface="Times New Roman" panose="02020603050405020304" pitchFamily="18" charset="0"/>
                <a:cs typeface="Calibri"/>
              </a:rPr>
              <a:t>Tenofovir</a:t>
            </a:r>
            <a:r>
              <a:rPr lang="es-DO" dirty="0">
                <a:effectLst/>
                <a:latin typeface="+mj-lt"/>
                <a:ea typeface="Times New Roman" panose="02020603050405020304" pitchFamily="18" charset="0"/>
              </a:rPr>
              <a:t>/</a:t>
            </a:r>
            <a:r>
              <a:rPr lang="es-DO" dirty="0">
                <a:effectLst/>
                <a:latin typeface="+mj-lt"/>
                <a:ea typeface="Times New Roman" panose="02020603050405020304" pitchFamily="18" charset="0"/>
                <a:cs typeface="Calibri"/>
              </a:rPr>
              <a:t>emtricitabine</a:t>
            </a:r>
            <a:r>
              <a:rPr lang="en-US" dirty="0">
                <a:effectLst/>
                <a:latin typeface="+mj-lt"/>
                <a:ea typeface="Times New Roman" panose="02020603050405020304" pitchFamily="18" charset="0"/>
              </a:rPr>
              <a:t> + efavirenz (TDF/FTC) + (EFV) </a:t>
            </a:r>
            <a:r>
              <a:rPr lang="en-US" dirty="0">
                <a:effectLst/>
                <a:latin typeface="+mj-lt"/>
                <a:ea typeface="Times New Roman" panose="02020603050405020304" pitchFamily="18" charset="0"/>
                <a:cs typeface="Calibri"/>
              </a:rPr>
              <a:t> </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Tenofovir (TDF)</a:t>
            </a:r>
          </a:p>
        </p:txBody>
      </p:sp>
    </p:spTree>
    <p:extLst>
      <p:ext uri="{BB962C8B-B14F-4D97-AF65-F5344CB8AC3E}">
        <p14:creationId xmlns:p14="http://schemas.microsoft.com/office/powerpoint/2010/main" val="2846235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a:rPr>
              <a:t>Which of the following is not a WHO-recommended regimens for </a:t>
            </a:r>
            <a:r>
              <a:rPr lang="en-US" b="1" dirty="0">
                <a:effectLst/>
                <a:latin typeface="+mj-lt"/>
                <a:ea typeface="Times New Roman" panose="02020603050405020304" pitchFamily="18" charset="0"/>
              </a:rPr>
              <a:t>oral PrEP? </a:t>
            </a:r>
            <a:r>
              <a:rPr lang="en-US" dirty="0">
                <a:effectLst/>
                <a:latin typeface="+mj-lt"/>
                <a:ea typeface="Times New Roman" panose="02020603050405020304" pitchFamily="18" charset="0"/>
                <a:cs typeface="Calibri"/>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cs typeface="Calibri" panose="020F0502020204030204" pitchFamily="34" charset="0"/>
            </a:endParaRPr>
          </a:p>
          <a:p>
            <a:pPr marL="342900" indent="-342900">
              <a:spcBef>
                <a:spcPts val="0"/>
              </a:spcBef>
              <a:spcAft>
                <a:spcPts val="0"/>
              </a:spcAft>
              <a:buAutoNum type="alphaLcParenR"/>
              <a:tabLst>
                <a:tab pos="457216" algn="l"/>
              </a:tabLst>
            </a:pPr>
            <a:r>
              <a:rPr lang="en-US" dirty="0">
                <a:effectLst/>
                <a:latin typeface="+mj-lt"/>
                <a:ea typeface="Times New Roman" panose="02020603050405020304" pitchFamily="18" charset="0"/>
                <a:cs typeface="Calibri"/>
              </a:rPr>
              <a:t>Tenofovir/emtricitabine (TDF/FTC)</a:t>
            </a:r>
            <a:endParaRPr lang="en-US" dirty="0">
              <a:latin typeface="+mj-lt"/>
              <a:ea typeface="Times New Roman" panose="02020603050405020304" pitchFamily="18" charset="0"/>
              <a:cs typeface="Calibri"/>
            </a:endParaRPr>
          </a:p>
          <a:p>
            <a:pPr marL="342900" indent="-342900">
              <a:spcBef>
                <a:spcPts val="0"/>
              </a:spcBef>
              <a:spcAft>
                <a:spcPts val="0"/>
              </a:spcAft>
              <a:buAutoNum type="alphaLcParenR"/>
              <a:tabLst>
                <a:tab pos="457216" algn="l"/>
              </a:tabLst>
            </a:pPr>
            <a:r>
              <a:rPr lang="en-US" dirty="0">
                <a:latin typeface="+mj-lt"/>
                <a:ea typeface="Times New Roman" panose="02020603050405020304" pitchFamily="18" charset="0"/>
                <a:cs typeface="Calibri"/>
              </a:rPr>
              <a:t>Tenofovir/lamivudine (TDF/3TC) </a:t>
            </a:r>
            <a:r>
              <a:rPr lang="en-US" dirty="0">
                <a:effectLst/>
                <a:latin typeface="+mj-lt"/>
                <a:ea typeface="Times New Roman" panose="02020603050405020304" pitchFamily="18" charset="0"/>
                <a:cs typeface="Calibri"/>
              </a:rPr>
              <a:t> </a:t>
            </a:r>
          </a:p>
          <a:p>
            <a:pPr marL="342900" indent="-342900">
              <a:spcBef>
                <a:spcPts val="0"/>
              </a:spcBef>
              <a:spcAft>
                <a:spcPts val="0"/>
              </a:spcAft>
              <a:buFont typeface="+mj-lt"/>
              <a:buAutoNum type="alphaLcParenR"/>
              <a:tabLst>
                <a:tab pos="457216" algn="l"/>
              </a:tabLst>
            </a:pPr>
            <a:r>
              <a:rPr lang="es-DO" u="sng" dirty="0">
                <a:effectLst/>
                <a:latin typeface="+mj-lt"/>
                <a:ea typeface="Times New Roman" panose="02020603050405020304" pitchFamily="18" charset="0"/>
                <a:cs typeface="Calibri"/>
              </a:rPr>
              <a:t>Tenofovir</a:t>
            </a:r>
            <a:r>
              <a:rPr lang="es-DO" u="sng" dirty="0">
                <a:effectLst/>
                <a:latin typeface="+mj-lt"/>
                <a:ea typeface="Times New Roman" panose="02020603050405020304" pitchFamily="18" charset="0"/>
              </a:rPr>
              <a:t>/</a:t>
            </a:r>
            <a:r>
              <a:rPr lang="es-DO" u="sng" dirty="0">
                <a:effectLst/>
                <a:latin typeface="+mj-lt"/>
                <a:ea typeface="Times New Roman" panose="02020603050405020304" pitchFamily="18" charset="0"/>
                <a:cs typeface="Calibri"/>
              </a:rPr>
              <a:t>emtricitabine</a:t>
            </a:r>
            <a:r>
              <a:rPr lang="en-US" u="sng" dirty="0">
                <a:effectLst/>
                <a:latin typeface="+mj-lt"/>
                <a:ea typeface="Times New Roman" panose="02020603050405020304" pitchFamily="18" charset="0"/>
              </a:rPr>
              <a:t> + efavirenz (TDF/FTC) + (EFV) </a:t>
            </a:r>
            <a:r>
              <a:rPr lang="en-US" u="sng" dirty="0">
                <a:effectLst/>
                <a:latin typeface="+mj-lt"/>
                <a:ea typeface="Times New Roman" panose="02020603050405020304" pitchFamily="18" charset="0"/>
                <a:cs typeface="Calibri"/>
              </a:rPr>
              <a:t> </a:t>
            </a:r>
          </a:p>
          <a:p>
            <a:pPr marL="342900" indent="-342900">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a:rPr>
              <a:t>Tenofovir (TDF)</a:t>
            </a:r>
          </a:p>
          <a:p>
            <a:pPr marL="0" indent="0">
              <a:buNone/>
            </a:pPr>
            <a:endParaRPr lang="en-US" dirty="0">
              <a:cs typeface="Calibri"/>
            </a:endParaRPr>
          </a:p>
        </p:txBody>
      </p:sp>
      <p:sp>
        <p:nvSpPr>
          <p:cNvPr id="4" name="Content Placeholder 2">
            <a:extLst>
              <a:ext uri="{FF2B5EF4-FFF2-40B4-BE49-F238E27FC236}">
                <a16:creationId xmlns:a16="http://schemas.microsoft.com/office/drawing/2014/main" id="{F7AB151C-8085-4D8A-9529-ACA9308E6A49}"/>
              </a:ext>
            </a:extLst>
          </p:cNvPr>
          <p:cNvSpPr txBox="1">
            <a:spLocks/>
          </p:cNvSpPr>
          <p:nvPr/>
        </p:nvSpPr>
        <p:spPr bwMode="auto">
          <a:xfrm>
            <a:off x="1148933" y="5270501"/>
            <a:ext cx="10433470" cy="801116"/>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77500" lnSpcReduction="2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TDF/FTC, TDF/3TC, and TDF are recommended drugs by the WHO for oral PrEP. In [</a:t>
            </a:r>
            <a:r>
              <a:rPr lang="en-US" sz="2400" spc="-50" dirty="0">
                <a:solidFill>
                  <a:schemeClr val="accent2"/>
                </a:solidFill>
              </a:rPr>
              <a:t>COUNTRY</a:t>
            </a:r>
            <a:r>
              <a:rPr lang="en-US" sz="2400" spc="-50" dirty="0"/>
              <a:t>], [</a:t>
            </a:r>
            <a:r>
              <a:rPr lang="en-US" sz="2400" spc="-50" dirty="0">
                <a:solidFill>
                  <a:schemeClr val="accent2"/>
                </a:solidFill>
              </a:rPr>
              <a:t>APPROVED DRUGS FOR ORAL PREP</a:t>
            </a:r>
            <a:r>
              <a:rPr lang="en-US" sz="2400" spc="-50" dirty="0"/>
              <a:t>] are approved for use for PrEP. The drug primarily used for oral PrEP in [</a:t>
            </a:r>
            <a:r>
              <a:rPr lang="en-US" sz="2400" spc="-50" dirty="0">
                <a:solidFill>
                  <a:schemeClr val="accent2"/>
                </a:solidFill>
              </a:rPr>
              <a:t>COUNTRY</a:t>
            </a:r>
            <a:r>
              <a:rPr lang="en-US" sz="2400" spc="-50" dirty="0"/>
              <a:t>] is [</a:t>
            </a:r>
            <a:r>
              <a:rPr lang="en-US" sz="2400" spc="-50" dirty="0">
                <a:solidFill>
                  <a:schemeClr val="accent2"/>
                </a:solidFill>
              </a:rPr>
              <a:t>DRUG PRIMARILY USED FOR ORAL PREP</a:t>
            </a:r>
            <a:r>
              <a:rPr lang="en-US" sz="2400" spc="-50" dirty="0"/>
              <a:t>]</a:t>
            </a:r>
          </a:p>
        </p:txBody>
      </p:sp>
    </p:spTree>
    <p:extLst>
      <p:ext uri="{BB962C8B-B14F-4D97-AF65-F5344CB8AC3E}">
        <p14:creationId xmlns:p14="http://schemas.microsoft.com/office/powerpoint/2010/main" val="3238832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1F41-241B-4C90-AA8B-CAE7070288D9}"/>
              </a:ext>
            </a:extLst>
          </p:cNvPr>
          <p:cNvSpPr>
            <a:spLocks noGrp="1"/>
          </p:cNvSpPr>
          <p:nvPr>
            <p:ph type="title"/>
          </p:nvPr>
        </p:nvSpPr>
        <p:spPr/>
        <p:txBody>
          <a:bodyPr/>
          <a:lstStyle/>
          <a:p>
            <a:r>
              <a:rPr lang="en-US" dirty="0"/>
              <a:t>Starting and Stopping Oral PrEP</a:t>
            </a:r>
          </a:p>
        </p:txBody>
      </p:sp>
      <p:graphicFrame>
        <p:nvGraphicFramePr>
          <p:cNvPr id="4" name="Content Placeholder 3">
            <a:extLst>
              <a:ext uri="{FF2B5EF4-FFF2-40B4-BE49-F238E27FC236}">
                <a16:creationId xmlns:a16="http://schemas.microsoft.com/office/drawing/2014/main" id="{748B2AC8-BB08-44F2-B784-F9DEADE22C17}"/>
              </a:ext>
            </a:extLst>
          </p:cNvPr>
          <p:cNvGraphicFramePr>
            <a:graphicFrameLocks noGrp="1"/>
          </p:cNvGraphicFramePr>
          <p:nvPr>
            <p:ph sz="quarter" idx="10"/>
            <p:extLst>
              <p:ext uri="{D42A27DB-BD31-4B8C-83A1-F6EECF244321}">
                <p14:modId xmlns:p14="http://schemas.microsoft.com/office/powerpoint/2010/main" val="3171397044"/>
              </p:ext>
            </p:extLst>
          </p:nvPr>
        </p:nvGraphicFramePr>
        <p:xfrm>
          <a:off x="1148928" y="1176338"/>
          <a:ext cx="10433049" cy="4864038"/>
        </p:xfrm>
        <a:graphic>
          <a:graphicData uri="http://schemas.openxmlformats.org/drawingml/2006/table">
            <a:tbl>
              <a:tblPr firstRow="1" firstCol="1" bandRow="1">
                <a:tableStyleId>{5C22544A-7EE6-4342-B048-85BDC9FD1C3A}</a:tableStyleId>
              </a:tblPr>
              <a:tblGrid>
                <a:gridCol w="2529515">
                  <a:extLst>
                    <a:ext uri="{9D8B030D-6E8A-4147-A177-3AD203B41FA5}">
                      <a16:colId xmlns:a16="http://schemas.microsoft.com/office/drawing/2014/main" val="1089343475"/>
                    </a:ext>
                  </a:extLst>
                </a:gridCol>
                <a:gridCol w="3763926">
                  <a:extLst>
                    <a:ext uri="{9D8B030D-6E8A-4147-A177-3AD203B41FA5}">
                      <a16:colId xmlns:a16="http://schemas.microsoft.com/office/drawing/2014/main" val="134674119"/>
                    </a:ext>
                  </a:extLst>
                </a:gridCol>
                <a:gridCol w="2069804">
                  <a:extLst>
                    <a:ext uri="{9D8B030D-6E8A-4147-A177-3AD203B41FA5}">
                      <a16:colId xmlns:a16="http://schemas.microsoft.com/office/drawing/2014/main" val="4275211496"/>
                    </a:ext>
                  </a:extLst>
                </a:gridCol>
                <a:gridCol w="2069804">
                  <a:extLst>
                    <a:ext uri="{9D8B030D-6E8A-4147-A177-3AD203B41FA5}">
                      <a16:colId xmlns:a16="http://schemas.microsoft.com/office/drawing/2014/main" val="3201115280"/>
                    </a:ext>
                  </a:extLst>
                </a:gridCol>
              </a:tblGrid>
              <a:tr h="213122">
                <a:tc gridSpan="2">
                  <a:txBody>
                    <a:bodyPr/>
                    <a:lstStyle/>
                    <a:p>
                      <a:pPr marL="0" marR="0">
                        <a:lnSpc>
                          <a:spcPct val="115000"/>
                        </a:lnSpc>
                        <a:spcBef>
                          <a:spcPts val="0"/>
                        </a:spcBef>
                        <a:spcAft>
                          <a:spcPts val="0"/>
                        </a:spcAft>
                      </a:pPr>
                      <a:r>
                        <a:rPr lang="en-US" sz="1400" dirty="0">
                          <a:effectLst/>
                        </a:rPr>
                        <a:t>Population (s)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Starting Oral PrEP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Stopping Oral PrEP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238027"/>
                  </a:ext>
                </a:extLst>
              </a:tr>
              <a:tr h="2023521">
                <a:tc>
                  <a:txBody>
                    <a:bodyPr/>
                    <a:lstStyle/>
                    <a:p>
                      <a:pPr marL="0" marR="0">
                        <a:lnSpc>
                          <a:spcPct val="115000"/>
                        </a:lnSpc>
                        <a:spcBef>
                          <a:spcPts val="0"/>
                        </a:spcBef>
                        <a:spcAft>
                          <a:spcPts val="0"/>
                        </a:spcAft>
                      </a:pPr>
                      <a:r>
                        <a:rPr lang="en-US" sz="1400" dirty="0">
                          <a:effectLst/>
                        </a:rPr>
                        <a:t>People assigned male at birth using PrEP to prevent HIV acquisition during sex who are not using estradiol-based exogenous hormones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*Often includes:</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-cisgender men</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-transgender women who are not using estradiol-based exogenous hormones</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-non-binary people assigned male at birth who are not using estradiol-based exogenous hormones</a:t>
                      </a:r>
                    </a:p>
                  </a:txBody>
                  <a:tcPr marL="68580" marR="68580" marT="0" marB="0"/>
                </a:tc>
                <a:tc>
                  <a:txBody>
                    <a:bodyPr/>
                    <a:lstStyle/>
                    <a:p>
                      <a:pPr marL="0" marR="0">
                        <a:lnSpc>
                          <a:spcPct val="115000"/>
                        </a:lnSpc>
                        <a:spcBef>
                          <a:spcPts val="0"/>
                        </a:spcBef>
                        <a:spcAft>
                          <a:spcPts val="0"/>
                        </a:spcAft>
                      </a:pPr>
                      <a:r>
                        <a:rPr lang="en-US" sz="1400" dirty="0">
                          <a:effectLst/>
                        </a:rPr>
                        <a:t>Take a double dose two to 24 hours before potential sexual exposure, regardless of whether the intention is to use daily PrEP or ED-PrEP. Ideally, this loading dose should be taken closer to 24 hours before potential exposure.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Take a single dose daily for two days after the last potential exposure, regardless of whether the individual is using daily or ED-PrEP.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9928115"/>
                  </a:ext>
                </a:extLst>
              </a:tr>
              <a:tr h="2067385">
                <a:tc>
                  <a:txBody>
                    <a:bodyPr/>
                    <a:lstStyle/>
                    <a:p>
                      <a:pPr marL="0" marR="0">
                        <a:lnSpc>
                          <a:spcPct val="115000"/>
                        </a:lnSpc>
                        <a:spcBef>
                          <a:spcPts val="0"/>
                        </a:spcBef>
                        <a:spcAft>
                          <a:spcPts val="0"/>
                        </a:spcAft>
                      </a:pPr>
                      <a:r>
                        <a:rPr lang="en-US" sz="1400" dirty="0">
                          <a:effectLst/>
                        </a:rPr>
                        <a:t>People using oral PrEP to prevent HIV acquisition from nonsexual exposures</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People assigned female at birth</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People assigned male at birth who are using estradiol-based exogenous hormones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*Often includes:</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-anyone who shares injection related materials</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-cisgender women</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-transgender men</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-non-binary people assigned female at birth</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--transgender women who are using estradiol-based exogenous hormones</a:t>
                      </a: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-non-binary people assigned male at birth who are using estradiol-based exogenous hormones</a:t>
                      </a:r>
                    </a:p>
                  </a:txBody>
                  <a:tcPr marL="68580" marR="68580" marT="0" marB="0"/>
                </a:tc>
                <a:tc>
                  <a:txBody>
                    <a:bodyPr/>
                    <a:lstStyle/>
                    <a:p>
                      <a:pPr marL="0" marR="0">
                        <a:lnSpc>
                          <a:spcPct val="115000"/>
                        </a:lnSpc>
                        <a:spcBef>
                          <a:spcPts val="0"/>
                        </a:spcBef>
                        <a:spcAft>
                          <a:spcPts val="0"/>
                        </a:spcAft>
                      </a:pPr>
                      <a:r>
                        <a:rPr lang="en-US" sz="1400" dirty="0">
                          <a:effectLst/>
                        </a:rPr>
                        <a:t>Take a single dose daily for seven days before potential exposure.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Take a single dose daily for seven days after last potential exposure.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5421190"/>
                  </a:ext>
                </a:extLst>
              </a:tr>
            </a:tbl>
          </a:graphicData>
        </a:graphic>
      </p:graphicFrame>
      <p:sp>
        <p:nvSpPr>
          <p:cNvPr id="3" name="TextBox 2">
            <a:extLst>
              <a:ext uri="{FF2B5EF4-FFF2-40B4-BE49-F238E27FC236}">
                <a16:creationId xmlns:a16="http://schemas.microsoft.com/office/drawing/2014/main" id="{9633010E-3691-40F5-9D04-265755AB2798}"/>
              </a:ext>
            </a:extLst>
          </p:cNvPr>
          <p:cNvSpPr txBox="1"/>
          <p:nvPr/>
        </p:nvSpPr>
        <p:spPr>
          <a:xfrm>
            <a:off x="1148928" y="6171168"/>
            <a:ext cx="10433049" cy="307777"/>
          </a:xfrm>
          <a:prstGeom prst="rect">
            <a:avLst/>
          </a:prstGeom>
          <a:noFill/>
        </p:spPr>
        <p:txBody>
          <a:bodyPr wrap="square" rtlCol="0">
            <a:spAutoFit/>
          </a:bodyPr>
          <a:lstStyle/>
          <a:p>
            <a:r>
              <a:rPr lang="en-US" sz="1400" dirty="0"/>
              <a:t>*This is provided to support interpretation of this guidance. Starting and stopping oral PrEP should be based on factors in the first column.</a:t>
            </a:r>
          </a:p>
        </p:txBody>
      </p:sp>
    </p:spTree>
    <p:extLst>
      <p:ext uri="{BB962C8B-B14F-4D97-AF65-F5344CB8AC3E}">
        <p14:creationId xmlns:p14="http://schemas.microsoft.com/office/powerpoint/2010/main" val="472323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en-US" dirty="0"/>
              <a:t>Section Divider #2</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3115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9B2A-DE1D-44DE-9225-86CC58269297}"/>
              </a:ext>
            </a:extLst>
          </p:cNvPr>
          <p:cNvSpPr>
            <a:spLocks noGrp="1"/>
          </p:cNvSpPr>
          <p:nvPr>
            <p:ph type="title"/>
          </p:nvPr>
        </p:nvSpPr>
        <p:spPr/>
        <p:txBody>
          <a:bodyPr/>
          <a:lstStyle/>
          <a:p>
            <a:r>
              <a:rPr lang="en-US" sz="3600" dirty="0">
                <a:latin typeface="Calibri"/>
                <a:cs typeface="Calibri"/>
              </a:rPr>
              <a:t>Oral PrEP Side Effects</a:t>
            </a:r>
          </a:p>
        </p:txBody>
      </p:sp>
      <p:sp>
        <p:nvSpPr>
          <p:cNvPr id="3" name="Content Placeholder 2">
            <a:extLst>
              <a:ext uri="{FF2B5EF4-FFF2-40B4-BE49-F238E27FC236}">
                <a16:creationId xmlns:a16="http://schemas.microsoft.com/office/drawing/2014/main" id="{F342134E-EDCF-468D-B5DC-B4826CC63B17}"/>
              </a:ext>
            </a:extLst>
          </p:cNvPr>
          <p:cNvSpPr>
            <a:spLocks noGrp="1"/>
          </p:cNvSpPr>
          <p:nvPr>
            <p:ph sz="quarter" idx="10"/>
          </p:nvPr>
        </p:nvSpPr>
        <p:spPr/>
        <p:txBody>
          <a:bodyPr>
            <a:normAutofit fontScale="92500" lnSpcReduction="10000"/>
          </a:bodyPr>
          <a:lstStyle/>
          <a:p>
            <a:pPr marL="0" indent="0">
              <a:buNone/>
            </a:pPr>
            <a:r>
              <a:rPr lang="en-US" dirty="0"/>
              <a:t>Evidence from the iPrEx open-label extension (OLE) study and RCTs </a:t>
            </a:r>
            <a:br>
              <a:rPr lang="en-US" dirty="0"/>
            </a:br>
            <a:r>
              <a:rPr lang="en-US" dirty="0"/>
              <a:t>shows that approximately 10% of participants experienced side effects, which included:</a:t>
            </a:r>
            <a:endParaRPr lang="en-US" dirty="0">
              <a:cs typeface="Calibri"/>
            </a:endParaRPr>
          </a:p>
          <a:p>
            <a:r>
              <a:rPr lang="en-US" dirty="0"/>
              <a:t>Gastrointestinal (GI) side effects (nausea, flatulence, diarrhea, abdominal pain, and vomiting), headaches, and skin problems or itching</a:t>
            </a:r>
          </a:p>
          <a:p>
            <a:pPr lvl="1"/>
            <a:r>
              <a:rPr lang="en-US" b="1" dirty="0">
                <a:solidFill>
                  <a:schemeClr val="accent2"/>
                </a:solidFill>
              </a:rPr>
              <a:t>These are typically mild and do not persist for more than a month but can influence adherence so it is important that clients are counseled on these and their transient nature.</a:t>
            </a:r>
            <a:endParaRPr lang="en-US" dirty="0">
              <a:cs typeface="Calibri"/>
            </a:endParaRPr>
          </a:p>
          <a:p>
            <a:r>
              <a:rPr lang="en-US" dirty="0"/>
              <a:t>Creatinine elevation: typically reversible</a:t>
            </a:r>
            <a:endParaRPr lang="en-US" dirty="0">
              <a:cs typeface="Calibri"/>
            </a:endParaRPr>
          </a:p>
          <a:p>
            <a:r>
              <a:rPr lang="en-US" dirty="0"/>
              <a:t>Loss of bone mineral density: recovers after stopping oral PrEP</a:t>
            </a:r>
            <a:endParaRPr lang="en-US" dirty="0">
              <a:cs typeface="Calibri"/>
            </a:endParaRPr>
          </a:p>
          <a:p>
            <a:endParaRPr lang="en-US" dirty="0"/>
          </a:p>
        </p:txBody>
      </p:sp>
    </p:spTree>
    <p:extLst>
      <p:ext uri="{BB962C8B-B14F-4D97-AF65-F5344CB8AC3E}">
        <p14:creationId xmlns:p14="http://schemas.microsoft.com/office/powerpoint/2010/main" val="77642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62D9-5058-4134-A453-5CCCA0F90615}"/>
              </a:ext>
            </a:extLst>
          </p:cNvPr>
          <p:cNvSpPr>
            <a:spLocks noGrp="1"/>
          </p:cNvSpPr>
          <p:nvPr>
            <p:ph type="title"/>
          </p:nvPr>
        </p:nvSpPr>
        <p:spPr/>
        <p:txBody>
          <a:bodyPr/>
          <a:lstStyle/>
          <a:p>
            <a:r>
              <a:rPr lang="en-US" sz="3600" dirty="0">
                <a:latin typeface="Calibri"/>
                <a:cs typeface="Calibri"/>
              </a:rPr>
              <a:t>Oral PrEP Side Effects-Creatinine Clearance</a:t>
            </a:r>
            <a:endParaRPr lang="en-US" sz="3600" dirty="0"/>
          </a:p>
        </p:txBody>
      </p:sp>
      <p:sp>
        <p:nvSpPr>
          <p:cNvPr id="4" name="Content Placeholder 3">
            <a:extLst>
              <a:ext uri="{FF2B5EF4-FFF2-40B4-BE49-F238E27FC236}">
                <a16:creationId xmlns:a16="http://schemas.microsoft.com/office/drawing/2014/main" id="{8E7F2F9B-ABC6-436A-8940-30F0EDEA4853}"/>
              </a:ext>
            </a:extLst>
          </p:cNvPr>
          <p:cNvSpPr>
            <a:spLocks noGrp="1"/>
          </p:cNvSpPr>
          <p:nvPr>
            <p:ph sz="quarter" idx="10"/>
          </p:nvPr>
        </p:nvSpPr>
        <p:spPr>
          <a:xfrm>
            <a:off x="1148933" y="1587501"/>
            <a:ext cx="10433470" cy="4189356"/>
          </a:xfrm>
        </p:spPr>
        <p:txBody>
          <a:bodyPr>
            <a:normAutofit fontScale="77500" lnSpcReduction="20000"/>
          </a:bodyPr>
          <a:lstStyle/>
          <a:p>
            <a:r>
              <a:rPr lang="en-US" dirty="0"/>
              <a:t>Very few people who initiate TDF-based oral PrEP experience clinically significant renal impairment. </a:t>
            </a:r>
          </a:p>
          <a:p>
            <a:r>
              <a:rPr lang="en-US" dirty="0"/>
              <a:t>Increased risk of grade 1+ and grade 2+ events among oral PrEP users, but adverse events, particularly grade 2+ events, were rare, non-progressive, and resolved with PrEP discontinuation. </a:t>
            </a:r>
          </a:p>
          <a:p>
            <a:r>
              <a:rPr lang="en-US" dirty="0"/>
              <a:t>Pooling data from 15 countries found that less than 1% of people screened for PrEP initiation had an estimated creatinine clearance of &lt;60ml/min and fewer than 3% experienced a clinically significant decline in estimate creatinine clearance of &lt;60ml/min after initiation</a:t>
            </a:r>
          </a:p>
          <a:p>
            <a:r>
              <a:rPr lang="en-US" dirty="0"/>
              <a:t>&gt;80% of individuals with a clinically significant creatinine clearance of &lt;60ml/min and available data returned to normal creatinine levels at their next measurement</a:t>
            </a:r>
          </a:p>
        </p:txBody>
      </p:sp>
      <p:sp>
        <p:nvSpPr>
          <p:cNvPr id="6" name="TextBox 5">
            <a:extLst>
              <a:ext uri="{FF2B5EF4-FFF2-40B4-BE49-F238E27FC236}">
                <a16:creationId xmlns:a16="http://schemas.microsoft.com/office/drawing/2014/main" id="{CA4D05ED-BA7C-4E5F-9D2C-0123BE6CED07}"/>
              </a:ext>
            </a:extLst>
          </p:cNvPr>
          <p:cNvSpPr txBox="1"/>
          <p:nvPr/>
        </p:nvSpPr>
        <p:spPr>
          <a:xfrm>
            <a:off x="1148928" y="5806198"/>
            <a:ext cx="11043072" cy="594604"/>
          </a:xfrm>
          <a:prstGeom prst="rect">
            <a:avLst/>
          </a:prstGeom>
          <a:noFill/>
        </p:spPr>
        <p:txBody>
          <a:bodyPr wrap="square">
            <a:normAutofit fontScale="70000" lnSpcReduction="20000"/>
          </a:bodyPr>
          <a:lstStyle/>
          <a:p>
            <a:r>
              <a:rPr lang="en-US" sz="1401" dirty="0"/>
              <a:t>Schaefer, Robin and da Costa Leite, Pedro Amparo and Silva, Ronaldo and Karim, Quarraisha Abdool and Akolo, Christopher and Caceres, Carlos F. and Dourado, Inês and Green, Kimberly and Hettema, Anita and Hoornenborg, Elske and Jana, Smarajit and Kerschberger, Bernhard and Mahler, Hally and Matse, Sindy and McManus, Hamish and Molina, Jean-Michel and Reza-Paul, Sushena and Azwa, Iskandar and Shahmanesh, Maryam and Taylor, Doug and Vega-Ramírez, Hamid and Veloso, Valdiléa G. and Baggaley, Rachel and Dalal, Shona, Kidney Function in Oral Pre-Exposure Prophylaxis Users: A Systematic Literature Review and Individual Patient Data Meta-Analysis. Available at SSRN: </a:t>
            </a:r>
            <a:r>
              <a:rPr lang="en-US" sz="1401" u="sng" dirty="0">
                <a:hlinkClick r:id="rId3">
                  <a:extLst>
                    <a:ext uri="{A12FA001-AC4F-418D-AE19-62706E023703}">
                      <ahyp:hlinkClr xmlns:ahyp="http://schemas.microsoft.com/office/drawing/2018/hyperlinkcolor" val="tx"/>
                    </a:ext>
                  </a:extLst>
                </a:hlinkClick>
              </a:rPr>
              <a:t>https://ssrn.com/abstract=3899107</a:t>
            </a:r>
            <a:r>
              <a:rPr lang="en-US" sz="1401" dirty="0"/>
              <a:t> or </a:t>
            </a:r>
            <a:r>
              <a:rPr lang="en-US" sz="1401" u="sng" dirty="0">
                <a:hlinkClick r:id="rId4">
                  <a:extLst>
                    <a:ext uri="{A12FA001-AC4F-418D-AE19-62706E023703}">
                      <ahyp:hlinkClr xmlns:ahyp="http://schemas.microsoft.com/office/drawing/2018/hyperlinkcolor" val="tx"/>
                    </a:ext>
                  </a:extLst>
                </a:hlinkClick>
              </a:rPr>
              <a:t>http://dx.doi.org/10.2139/ssrn.3899107</a:t>
            </a:r>
            <a:endParaRPr lang="en-US" sz="1401" dirty="0"/>
          </a:p>
        </p:txBody>
      </p:sp>
    </p:spTree>
    <p:extLst>
      <p:ext uri="{BB962C8B-B14F-4D97-AF65-F5344CB8AC3E}">
        <p14:creationId xmlns:p14="http://schemas.microsoft.com/office/powerpoint/2010/main" val="2754823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62D9-5058-4134-A453-5CCCA0F90615}"/>
              </a:ext>
            </a:extLst>
          </p:cNvPr>
          <p:cNvSpPr>
            <a:spLocks noGrp="1"/>
          </p:cNvSpPr>
          <p:nvPr>
            <p:ph type="title"/>
          </p:nvPr>
        </p:nvSpPr>
        <p:spPr/>
        <p:txBody>
          <a:bodyPr/>
          <a:lstStyle/>
          <a:p>
            <a:r>
              <a:rPr lang="en-US" sz="3600" dirty="0">
                <a:latin typeface="Calibri"/>
                <a:cs typeface="Calibri"/>
              </a:rPr>
              <a:t>Oral PrEP Side Effects-Creatinine Clearance</a:t>
            </a:r>
            <a:endParaRPr lang="en-US" sz="3600" dirty="0"/>
          </a:p>
        </p:txBody>
      </p:sp>
      <p:sp>
        <p:nvSpPr>
          <p:cNvPr id="7" name="Content Placeholder 6">
            <a:extLst>
              <a:ext uri="{FF2B5EF4-FFF2-40B4-BE49-F238E27FC236}">
                <a16:creationId xmlns:a16="http://schemas.microsoft.com/office/drawing/2014/main" id="{7B97E885-A838-4C16-9A74-D5AD8E92E3AA}"/>
              </a:ext>
            </a:extLst>
          </p:cNvPr>
          <p:cNvSpPr>
            <a:spLocks noGrp="1"/>
          </p:cNvSpPr>
          <p:nvPr>
            <p:ph sz="quarter" idx="10"/>
          </p:nvPr>
        </p:nvSpPr>
        <p:spPr>
          <a:xfrm>
            <a:off x="1138173" y="1587499"/>
            <a:ext cx="3404272" cy="4794251"/>
          </a:xfrm>
        </p:spPr>
        <p:txBody>
          <a:bodyPr/>
          <a:lstStyle/>
          <a:p>
            <a:r>
              <a:rPr lang="en-US" dirty="0"/>
              <a:t>Building on this evidence, we will discuss later who should be prioritized for creatinine clearance monitoring where it is available.</a:t>
            </a:r>
          </a:p>
        </p:txBody>
      </p:sp>
      <p:pic>
        <p:nvPicPr>
          <p:cNvPr id="6" name="Picture 5">
            <a:extLst>
              <a:ext uri="{FF2B5EF4-FFF2-40B4-BE49-F238E27FC236}">
                <a16:creationId xmlns:a16="http://schemas.microsoft.com/office/drawing/2014/main" id="{A57AD5E9-3401-437B-89A8-505B6A00EFE9}"/>
              </a:ext>
            </a:extLst>
          </p:cNvPr>
          <p:cNvPicPr>
            <a:picLocks noChangeAspect="1"/>
          </p:cNvPicPr>
          <p:nvPr/>
        </p:nvPicPr>
        <p:blipFill>
          <a:blip r:embed="rId3"/>
          <a:stretch>
            <a:fillRect/>
          </a:stretch>
        </p:blipFill>
        <p:spPr>
          <a:xfrm>
            <a:off x="5189867" y="1361376"/>
            <a:ext cx="6392533" cy="4558683"/>
          </a:xfrm>
          <a:prstGeom prst="rect">
            <a:avLst/>
          </a:prstGeom>
        </p:spPr>
      </p:pic>
      <p:sp>
        <p:nvSpPr>
          <p:cNvPr id="8" name="TextBox 7">
            <a:extLst>
              <a:ext uri="{FF2B5EF4-FFF2-40B4-BE49-F238E27FC236}">
                <a16:creationId xmlns:a16="http://schemas.microsoft.com/office/drawing/2014/main" id="{6461D623-586B-4E3A-928B-9008D46C6DA0}"/>
              </a:ext>
            </a:extLst>
          </p:cNvPr>
          <p:cNvSpPr txBox="1"/>
          <p:nvPr/>
        </p:nvSpPr>
        <p:spPr>
          <a:xfrm>
            <a:off x="1062866" y="5920057"/>
            <a:ext cx="11043072" cy="594604"/>
          </a:xfrm>
          <a:prstGeom prst="rect">
            <a:avLst/>
          </a:prstGeom>
          <a:noFill/>
        </p:spPr>
        <p:txBody>
          <a:bodyPr wrap="square">
            <a:normAutofit fontScale="70000" lnSpcReduction="20000"/>
          </a:bodyPr>
          <a:lstStyle/>
          <a:p>
            <a:r>
              <a:rPr lang="en-US" sz="1401" dirty="0"/>
              <a:t>Schaefer, Robin and da Costa Leite, Pedro Amparo and Silva, Ronaldo and Karim, Quarraisha Abdool and Akolo, Christopher and Caceres, Carlos F. and Dourado, Inês and Green, Kimberly and Hettema, Anita and Hoornenborg, Elske and Jana, Smarajit and Kerschberger, Bernhard and Mahler, Hally and Matse, Sindy and McManus, Hamish and Molina, Jean-Michel and Reza-Paul, Sushena and Azwa, Iskandar and Shahmanesh, Maryam and Taylor, Doug and Vega-Ramírez, Hamid and Veloso, Valdiléa G. and Baggaley, Rachel and Dalal, Shona, Kidney Function in Oral Pre-Exposure Prophylaxis Users: A Systematic Literature Review and Individual Patient Data Meta-Analysis. Available at SSRN: </a:t>
            </a:r>
            <a:r>
              <a:rPr lang="en-US" sz="1401" u="sng" dirty="0">
                <a:hlinkClick r:id="rId4">
                  <a:extLst>
                    <a:ext uri="{A12FA001-AC4F-418D-AE19-62706E023703}">
                      <ahyp:hlinkClr xmlns:ahyp="http://schemas.microsoft.com/office/drawing/2018/hyperlinkcolor" val="tx"/>
                    </a:ext>
                  </a:extLst>
                </a:hlinkClick>
              </a:rPr>
              <a:t>https://ssrn.com/abstract=3899107</a:t>
            </a:r>
            <a:r>
              <a:rPr lang="en-US" sz="1401" dirty="0"/>
              <a:t> or </a:t>
            </a:r>
            <a:r>
              <a:rPr lang="en-US" sz="1401" u="sng" dirty="0">
                <a:hlinkClick r:id="rId5">
                  <a:extLst>
                    <a:ext uri="{A12FA001-AC4F-418D-AE19-62706E023703}">
                      <ahyp:hlinkClr xmlns:ahyp="http://schemas.microsoft.com/office/drawing/2018/hyperlinkcolor" val="tx"/>
                    </a:ext>
                  </a:extLst>
                </a:hlinkClick>
              </a:rPr>
              <a:t>http://dx.doi.org/10.2139/ssrn.3899107</a:t>
            </a:r>
            <a:endParaRPr lang="en-US" sz="1401" dirty="0"/>
          </a:p>
        </p:txBody>
      </p:sp>
    </p:spTree>
    <p:extLst>
      <p:ext uri="{BB962C8B-B14F-4D97-AF65-F5344CB8AC3E}">
        <p14:creationId xmlns:p14="http://schemas.microsoft.com/office/powerpoint/2010/main" val="1999947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panose="020F0502020204030204" pitchFamily="34" charset="0"/>
              </a:rPr>
              <a:t>Is the following statement true or false? </a:t>
            </a:r>
            <a:r>
              <a:rPr lang="en-US" b="1" dirty="0">
                <a:effectLst/>
                <a:latin typeface="+mj-lt"/>
                <a:ea typeface="Times New Roman" panose="02020603050405020304" pitchFamily="18" charset="0"/>
              </a:rPr>
              <a:t>‘Clients who experience gastrointestinal side effects usually report that they last for many months.’</a:t>
            </a:r>
            <a:r>
              <a:rPr lang="en-US" dirty="0">
                <a:effectLst/>
                <a:latin typeface="+mj-lt"/>
                <a:ea typeface="Times New Roman" panose="02020603050405020304" pitchFamily="18" charset="0"/>
                <a:cs typeface="Calibri" panose="020F0502020204030204" pitchFamily="34" charset="0"/>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457216" indent="-457216">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True  </a:t>
            </a:r>
            <a:endParaRPr lang="en-US" dirty="0">
              <a:effectLst/>
              <a:latin typeface="+mj-lt"/>
              <a:ea typeface="Times New Roman" panose="02020603050405020304" pitchFamily="18" charset="0"/>
            </a:endParaRPr>
          </a:p>
          <a:p>
            <a:pPr marL="457216" indent="-457216">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False </a:t>
            </a:r>
            <a:endParaRPr lang="en-US"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3997962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panose="020F0502020204030204" pitchFamily="34" charset="0"/>
              </a:rPr>
              <a:t>Is the following statement true or false? </a:t>
            </a:r>
            <a:r>
              <a:rPr lang="en-US" b="1" dirty="0">
                <a:effectLst/>
                <a:latin typeface="+mj-lt"/>
                <a:ea typeface="Times New Roman" panose="02020603050405020304" pitchFamily="18" charset="0"/>
              </a:rPr>
              <a:t>‘Clients who experience gastrointestinal side effects usually report that they last for many months.’</a:t>
            </a:r>
            <a:r>
              <a:rPr lang="en-US" dirty="0">
                <a:effectLst/>
                <a:latin typeface="+mj-lt"/>
                <a:ea typeface="Times New Roman" panose="02020603050405020304" pitchFamily="18" charset="0"/>
                <a:cs typeface="Calibri" panose="020F0502020204030204" pitchFamily="34" charset="0"/>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457216" indent="-457216">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True  </a:t>
            </a:r>
            <a:endParaRPr lang="en-US" dirty="0">
              <a:effectLst/>
              <a:latin typeface="+mj-lt"/>
              <a:ea typeface="Times New Roman" panose="02020603050405020304" pitchFamily="18" charset="0"/>
            </a:endParaRPr>
          </a:p>
          <a:p>
            <a:pPr marL="457216" indent="-457216">
              <a:spcBef>
                <a:spcPts val="0"/>
              </a:spcBef>
              <a:spcAft>
                <a:spcPts val="0"/>
              </a:spcAft>
              <a:buFont typeface="+mj-lt"/>
              <a:buAutoNum type="alphaLcParenR"/>
              <a:tabLst>
                <a:tab pos="457216" algn="l"/>
              </a:tabLst>
            </a:pPr>
            <a:r>
              <a:rPr lang="en-US" u="sng" dirty="0">
                <a:effectLst/>
                <a:latin typeface="+mj-lt"/>
                <a:ea typeface="Times New Roman" panose="02020603050405020304" pitchFamily="18" charset="0"/>
                <a:cs typeface="Calibri" panose="020F0502020204030204" pitchFamily="34" charset="0"/>
              </a:rPr>
              <a:t>False </a:t>
            </a:r>
            <a:endParaRPr lang="en-US" u="sng" dirty="0"/>
          </a:p>
        </p:txBody>
      </p:sp>
      <p:sp>
        <p:nvSpPr>
          <p:cNvPr id="4" name="Content Placeholder 2">
            <a:extLst>
              <a:ext uri="{FF2B5EF4-FFF2-40B4-BE49-F238E27FC236}">
                <a16:creationId xmlns:a16="http://schemas.microsoft.com/office/drawing/2014/main" id="{C1D2E77E-FA94-416E-85F3-DF8FCD04FB21}"/>
              </a:ext>
            </a:extLst>
          </p:cNvPr>
          <p:cNvSpPr txBox="1">
            <a:spLocks/>
          </p:cNvSpPr>
          <p:nvPr/>
        </p:nvSpPr>
        <p:spPr bwMode="auto">
          <a:xfrm>
            <a:off x="1148933" y="5241850"/>
            <a:ext cx="10433470" cy="829767"/>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If clients do experience gastrointestinal side effects, they are typically mild and do not persist for more than a month.</a:t>
            </a:r>
          </a:p>
        </p:txBody>
      </p:sp>
    </p:spTree>
    <p:extLst>
      <p:ext uri="{BB962C8B-B14F-4D97-AF65-F5344CB8AC3E}">
        <p14:creationId xmlns:p14="http://schemas.microsoft.com/office/powerpoint/2010/main" val="178132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4178-6C6C-4853-A075-6FD61EC7FA50}"/>
              </a:ext>
            </a:extLst>
          </p:cNvPr>
          <p:cNvSpPr>
            <a:spLocks noGrp="1"/>
          </p:cNvSpPr>
          <p:nvPr>
            <p:ph type="title"/>
          </p:nvPr>
        </p:nvSpPr>
        <p:spPr/>
        <p:txBody>
          <a:bodyPr/>
          <a:lstStyle/>
          <a:p>
            <a:r>
              <a:rPr lang="en-US" dirty="0"/>
              <a:t>In-Person: Items Needed for this Training</a:t>
            </a:r>
          </a:p>
        </p:txBody>
      </p:sp>
      <p:sp>
        <p:nvSpPr>
          <p:cNvPr id="3" name="Content Placeholder 2">
            <a:extLst>
              <a:ext uri="{FF2B5EF4-FFF2-40B4-BE49-F238E27FC236}">
                <a16:creationId xmlns:a16="http://schemas.microsoft.com/office/drawing/2014/main" id="{4AAA5510-550F-47CC-A3AD-6C0CBE3CEBBC}"/>
              </a:ext>
            </a:extLst>
          </p:cNvPr>
          <p:cNvSpPr>
            <a:spLocks noGrp="1"/>
          </p:cNvSpPr>
          <p:nvPr>
            <p:ph idx="1"/>
          </p:nvPr>
        </p:nvSpPr>
        <p:spPr/>
        <p:txBody>
          <a:bodyPr>
            <a:normAutofit fontScale="92500"/>
          </a:bodyPr>
          <a:lstStyle/>
          <a:p>
            <a:pPr marL="0" indent="0">
              <a:buNone/>
            </a:pPr>
            <a:r>
              <a:rPr lang="en-US" sz="2400" b="1" dirty="0"/>
              <a:t>Section 1 </a:t>
            </a:r>
            <a:r>
              <a:rPr lang="en-US" sz="2400" b="1" dirty="0">
                <a:ea typeface="+mn-lt"/>
                <a:cs typeface="+mn-lt"/>
              </a:rPr>
              <a:t>(Introduction and Module 1)</a:t>
            </a:r>
            <a:r>
              <a:rPr lang="en-US" sz="2400" b="1" dirty="0"/>
              <a:t>: </a:t>
            </a:r>
          </a:p>
          <a:p>
            <a:r>
              <a:rPr lang="en-US" sz="2400" dirty="0"/>
              <a:t>For each participant: blank piece of paper to make poll answer cards, copy of pre-training assessment,</a:t>
            </a:r>
            <a:endParaRPr lang="en-US" sz="2400" b="1" dirty="0"/>
          </a:p>
          <a:p>
            <a:pPr marL="0" indent="0">
              <a:buNone/>
            </a:pPr>
            <a:r>
              <a:rPr lang="en-US" sz="2400" b="1" dirty="0"/>
              <a:t>Section 2 </a:t>
            </a:r>
            <a:r>
              <a:rPr lang="en-US" sz="2400" b="1" dirty="0">
                <a:ea typeface="+mn-lt"/>
                <a:cs typeface="+mn-lt"/>
              </a:rPr>
              <a:t>(Modules 1 &amp; 2)</a:t>
            </a:r>
            <a:r>
              <a:rPr lang="en-US" sz="2400" b="1" dirty="0"/>
              <a:t>: </a:t>
            </a:r>
          </a:p>
          <a:p>
            <a:r>
              <a:rPr lang="en-US" sz="2400" dirty="0"/>
              <a:t>For each participant: Copy of Screening for Initiation of Oral PrEP form </a:t>
            </a:r>
            <a:endParaRPr lang="en-US" sz="2400" b="1" dirty="0">
              <a:cs typeface="Calibri"/>
            </a:endParaRPr>
          </a:p>
          <a:p>
            <a:pPr marL="0" indent="0">
              <a:buNone/>
            </a:pPr>
            <a:r>
              <a:rPr lang="en-US" sz="2400" b="1" dirty="0">
                <a:cs typeface="Calibri"/>
              </a:rPr>
              <a:t>Section 3 (Modules 2 &amp; 3)</a:t>
            </a:r>
          </a:p>
          <a:p>
            <a:r>
              <a:rPr lang="en-US" sz="2400" dirty="0"/>
              <a:t>For each participant: Copy of slides with counseling messages</a:t>
            </a:r>
            <a:endParaRPr lang="en-US" sz="2400" b="1" dirty="0">
              <a:cs typeface="Calibri"/>
            </a:endParaRPr>
          </a:p>
          <a:p>
            <a:pPr marL="0" indent="0">
              <a:buNone/>
            </a:pPr>
            <a:r>
              <a:rPr lang="en-US" sz="2400" b="1" dirty="0">
                <a:cs typeface="Calibri"/>
              </a:rPr>
              <a:t>Section 4 (Modules 3 &amp; 4)</a:t>
            </a:r>
            <a:endParaRPr lang="en-US" sz="2400" b="1" dirty="0"/>
          </a:p>
          <a:p>
            <a:pPr marL="0" indent="0">
              <a:buNone/>
            </a:pPr>
            <a:r>
              <a:rPr lang="en-US" sz="2400" b="1" dirty="0"/>
              <a:t>Section 5 </a:t>
            </a:r>
            <a:r>
              <a:rPr lang="en-US" sz="2400" b="1" dirty="0">
                <a:ea typeface="+mn-lt"/>
                <a:cs typeface="+mn-lt"/>
              </a:rPr>
              <a:t>(Modules 5, 6, &amp; 7)</a:t>
            </a:r>
            <a:r>
              <a:rPr lang="en-US" sz="2400" b="1" dirty="0"/>
              <a:t>:</a:t>
            </a:r>
          </a:p>
          <a:p>
            <a:r>
              <a:rPr lang="en-US" sz="2400" dirty="0"/>
              <a:t>For each participant: Copy of post-training assessment, copy of training evaluation form</a:t>
            </a:r>
            <a:endParaRPr lang="en-US" sz="2400" b="1" dirty="0">
              <a:cs typeface="Calibri"/>
            </a:endParaRPr>
          </a:p>
        </p:txBody>
      </p:sp>
      <p:graphicFrame>
        <p:nvGraphicFramePr>
          <p:cNvPr id="4" name="Object 3">
            <a:extLst>
              <a:ext uri="{FF2B5EF4-FFF2-40B4-BE49-F238E27FC236}">
                <a16:creationId xmlns:a16="http://schemas.microsoft.com/office/drawing/2014/main" id="{C942C1FE-8E4C-491A-9681-9292C19FC641}"/>
              </a:ext>
            </a:extLst>
          </p:cNvPr>
          <p:cNvGraphicFramePr>
            <a:graphicFrameLocks noChangeAspect="1"/>
          </p:cNvGraphicFramePr>
          <p:nvPr>
            <p:extLst>
              <p:ext uri="{D42A27DB-BD31-4B8C-83A1-F6EECF244321}">
                <p14:modId xmlns:p14="http://schemas.microsoft.com/office/powerpoint/2010/main" val="4044537470"/>
              </p:ext>
            </p:extLst>
          </p:nvPr>
        </p:nvGraphicFramePr>
        <p:xfrm>
          <a:off x="9604409" y="2835314"/>
          <a:ext cx="2330918" cy="2055740"/>
        </p:xfrm>
        <a:graphic>
          <a:graphicData uri="http://schemas.openxmlformats.org/presentationml/2006/ole">
            <mc:AlternateContent xmlns:mc="http://schemas.openxmlformats.org/markup-compatibility/2006">
              <mc:Choice xmlns:v="urn:schemas-microsoft-com:vml" Requires="v">
                <p:oleObj name="Document" showAsIcon="1" r:id="rId2" imgW="914400" imgH="806382" progId="Word.Document.12">
                  <p:embed/>
                </p:oleObj>
              </mc:Choice>
              <mc:Fallback>
                <p:oleObj name="Document" showAsIcon="1" r:id="rId2" imgW="914400" imgH="806382" progId="Word.Document.12">
                  <p:embed/>
                  <p:pic>
                    <p:nvPicPr>
                      <p:cNvPr id="4" name="Object 3">
                        <a:extLst>
                          <a:ext uri="{FF2B5EF4-FFF2-40B4-BE49-F238E27FC236}">
                            <a16:creationId xmlns:a16="http://schemas.microsoft.com/office/drawing/2014/main" id="{C942C1FE-8E4C-491A-9681-9292C19FC641}"/>
                          </a:ext>
                        </a:extLst>
                      </p:cNvPr>
                      <p:cNvPicPr/>
                      <p:nvPr/>
                    </p:nvPicPr>
                    <p:blipFill>
                      <a:blip r:embed="rId3"/>
                      <a:stretch>
                        <a:fillRect/>
                      </a:stretch>
                    </p:blipFill>
                    <p:spPr>
                      <a:xfrm>
                        <a:off x="9604409" y="2835314"/>
                        <a:ext cx="2330918" cy="2055740"/>
                      </a:xfrm>
                      <a:prstGeom prst="rect">
                        <a:avLst/>
                      </a:prstGeom>
                    </p:spPr>
                  </p:pic>
                </p:oleObj>
              </mc:Fallback>
            </mc:AlternateContent>
          </a:graphicData>
        </a:graphic>
      </p:graphicFrame>
    </p:spTree>
    <p:extLst>
      <p:ext uri="{BB962C8B-B14F-4D97-AF65-F5344CB8AC3E}">
        <p14:creationId xmlns:p14="http://schemas.microsoft.com/office/powerpoint/2010/main" val="774576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BA03-F88D-43D8-B87F-50E6A7D3CEF3}"/>
              </a:ext>
            </a:extLst>
          </p:cNvPr>
          <p:cNvSpPr>
            <a:spLocks noGrp="1"/>
          </p:cNvSpPr>
          <p:nvPr>
            <p:ph type="title"/>
          </p:nvPr>
        </p:nvSpPr>
        <p:spPr/>
        <p:txBody>
          <a:bodyPr/>
          <a:lstStyle/>
          <a:p>
            <a:r>
              <a:rPr lang="en-US" sz="2800" dirty="0">
                <a:latin typeface="Calibri"/>
                <a:cs typeface="Calibri"/>
              </a:rPr>
              <a:t>Will Oral PrEP Encourage People to Use Condoms Less Often or </a:t>
            </a:r>
            <a:br>
              <a:rPr lang="en-US" dirty="0"/>
            </a:br>
            <a:r>
              <a:rPr lang="en-US" sz="2800" dirty="0">
                <a:latin typeface="Calibri"/>
                <a:cs typeface="Calibri"/>
              </a:rPr>
              <a:t>to Have More Sexual Partners (i.e., ‘Risk Compensation’)?</a:t>
            </a:r>
          </a:p>
        </p:txBody>
      </p:sp>
      <p:sp>
        <p:nvSpPr>
          <p:cNvPr id="3" name="Content Placeholder 2">
            <a:extLst>
              <a:ext uri="{FF2B5EF4-FFF2-40B4-BE49-F238E27FC236}">
                <a16:creationId xmlns:a16="http://schemas.microsoft.com/office/drawing/2014/main" id="{2430549C-D0F1-48D0-81D8-110ECA77F246}"/>
              </a:ext>
            </a:extLst>
          </p:cNvPr>
          <p:cNvSpPr>
            <a:spLocks noGrp="1"/>
          </p:cNvSpPr>
          <p:nvPr>
            <p:ph sz="quarter" idx="10"/>
          </p:nvPr>
        </p:nvSpPr>
        <p:spPr/>
        <p:txBody>
          <a:bodyPr>
            <a:normAutofit/>
          </a:bodyPr>
          <a:lstStyle/>
          <a:p>
            <a:r>
              <a:rPr lang="en-US" noProof="0" dirty="0"/>
              <a:t>There was </a:t>
            </a:r>
            <a:r>
              <a:rPr lang="en-US" b="1" i="1" noProof="0" dirty="0"/>
              <a:t>no</a:t>
            </a:r>
            <a:r>
              <a:rPr lang="en-US" noProof="0" dirty="0"/>
              <a:t> evidence of this in clinical trials, where participants received regular counseling, screening, and access to condoms and lubricants.</a:t>
            </a:r>
          </a:p>
          <a:p>
            <a:r>
              <a:rPr lang="en-US" noProof="0" dirty="0"/>
              <a:t>Ideally, clients will be supported in using combination prevention and have ongoing access to free STI </a:t>
            </a:r>
            <a:r>
              <a:rPr lang="en-US" dirty="0"/>
              <a:t>testing and treatment, condoms, and lubricants. </a:t>
            </a:r>
          </a:p>
          <a:p>
            <a:pPr lvl="1"/>
            <a:r>
              <a:rPr lang="en-US" noProof="0" dirty="0"/>
              <a:t>Having an STI or getting an STI should not prevent someone from starting PrEP</a:t>
            </a:r>
          </a:p>
          <a:p>
            <a:endParaRPr lang="en-US" dirty="0"/>
          </a:p>
        </p:txBody>
      </p:sp>
    </p:spTree>
    <p:extLst>
      <p:ext uri="{BB962C8B-B14F-4D97-AF65-F5344CB8AC3E}">
        <p14:creationId xmlns:p14="http://schemas.microsoft.com/office/powerpoint/2010/main" val="26855322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FC60-AFD3-4A2D-9AD2-AC82390F0B2D}"/>
              </a:ext>
            </a:extLst>
          </p:cNvPr>
          <p:cNvSpPr>
            <a:spLocks noGrp="1"/>
          </p:cNvSpPr>
          <p:nvPr>
            <p:ph type="title"/>
          </p:nvPr>
        </p:nvSpPr>
        <p:spPr/>
        <p:txBody>
          <a:bodyPr/>
          <a:lstStyle/>
          <a:p>
            <a:r>
              <a:rPr lang="en-US" sz="3600" dirty="0">
                <a:latin typeface="Calibri"/>
                <a:cs typeface="Calibri"/>
              </a:rPr>
              <a:t>Will Oral PrEP Lead to More HIV Drug Resistance?</a:t>
            </a:r>
          </a:p>
        </p:txBody>
      </p:sp>
      <p:sp>
        <p:nvSpPr>
          <p:cNvPr id="3" name="Content Placeholder 2">
            <a:extLst>
              <a:ext uri="{FF2B5EF4-FFF2-40B4-BE49-F238E27FC236}">
                <a16:creationId xmlns:a16="http://schemas.microsoft.com/office/drawing/2014/main" id="{CBB04FF8-72F1-407B-A412-18857094A015}"/>
              </a:ext>
            </a:extLst>
          </p:cNvPr>
          <p:cNvSpPr>
            <a:spLocks noGrp="1"/>
          </p:cNvSpPr>
          <p:nvPr>
            <p:ph sz="quarter" idx="10"/>
          </p:nvPr>
        </p:nvSpPr>
        <p:spPr/>
        <p:txBody>
          <a:bodyPr>
            <a:normAutofit fontScale="85000" lnSpcReduction="20000"/>
          </a:bodyPr>
          <a:lstStyle/>
          <a:p>
            <a:pPr lvl="0"/>
            <a:r>
              <a:rPr lang="en-US" noProof="0" dirty="0"/>
              <a:t>HIV drug resistance (HIVDR) in oral PrEP users was </a:t>
            </a:r>
            <a:r>
              <a:rPr lang="en-US" b="1" noProof="0" dirty="0"/>
              <a:t>rare in both clinical trials and real-world implementation</a:t>
            </a:r>
            <a:r>
              <a:rPr lang="en-US" noProof="0" dirty="0"/>
              <a:t>.</a:t>
            </a:r>
          </a:p>
          <a:p>
            <a:r>
              <a:rPr lang="en-US" noProof="0" dirty="0"/>
              <a:t>HIVDR occurred mostly in cases where the person had </a:t>
            </a:r>
            <a:r>
              <a:rPr lang="en-US" b="1" noProof="0" dirty="0"/>
              <a:t>undiagnosed HIV when starting oral </a:t>
            </a:r>
            <a:r>
              <a:rPr lang="en-GB" b="1" dirty="0"/>
              <a:t>PrEP</a:t>
            </a:r>
            <a:r>
              <a:rPr lang="en-GB" dirty="0"/>
              <a:t>.</a:t>
            </a:r>
          </a:p>
          <a:p>
            <a:pPr lvl="1"/>
            <a:r>
              <a:rPr lang="en-GB" dirty="0"/>
              <a:t>In Module 2 we will speak about how to assess for PEP indication and signs and symptoms of acute HIV infection (AHI) to minimize the possibility of HIVDR</a:t>
            </a:r>
          </a:p>
          <a:p>
            <a:pPr lvl="0"/>
            <a:r>
              <a:rPr lang="en-US" noProof="0" dirty="0"/>
              <a:t>HIVDR </a:t>
            </a:r>
            <a:r>
              <a:rPr lang="en-US" b="1" noProof="0" dirty="0"/>
              <a:t>will not occur when adherence to oral PrEP is high </a:t>
            </a:r>
            <a:r>
              <a:rPr lang="en-US" noProof="0" dirty="0"/>
              <a:t>and HIV seroconversion does not occur.</a:t>
            </a:r>
          </a:p>
          <a:p>
            <a:pPr lvl="1"/>
            <a:r>
              <a:rPr lang="en-US" dirty="0"/>
              <a:t>In Module 3 we will speak about how to support client adherence to minimize the possibility of HIVDR</a:t>
            </a:r>
          </a:p>
          <a:p>
            <a:r>
              <a:rPr lang="en-US" b="1" noProof="0" dirty="0"/>
              <a:t>Providers must support and monitor adherence </a:t>
            </a:r>
            <a:r>
              <a:rPr lang="en-US" noProof="0" dirty="0"/>
              <a:t>and teach oral PrEP users to recognize signs and symptoms of AHI</a:t>
            </a:r>
          </a:p>
          <a:p>
            <a:pPr indent="0">
              <a:buNone/>
            </a:pPr>
            <a:endParaRPr lang="en-US" dirty="0"/>
          </a:p>
        </p:txBody>
      </p:sp>
    </p:spTree>
    <p:extLst>
      <p:ext uri="{BB962C8B-B14F-4D97-AF65-F5344CB8AC3E}">
        <p14:creationId xmlns:p14="http://schemas.microsoft.com/office/powerpoint/2010/main" val="202257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E764-8FBB-49C0-9362-7119BE569E15}"/>
              </a:ext>
            </a:extLst>
          </p:cNvPr>
          <p:cNvSpPr>
            <a:spLocks noGrp="1"/>
          </p:cNvSpPr>
          <p:nvPr>
            <p:ph type="title"/>
          </p:nvPr>
        </p:nvSpPr>
        <p:spPr>
          <a:xfrm>
            <a:off x="1155941" y="317500"/>
            <a:ext cx="10548382" cy="858837"/>
          </a:xfrm>
        </p:spPr>
        <p:txBody>
          <a:bodyPr/>
          <a:lstStyle/>
          <a:p>
            <a:r>
              <a:rPr lang="en-US" sz="3600" dirty="0">
                <a:latin typeface="Calibri"/>
                <a:cs typeface="Calibri"/>
              </a:rPr>
              <a:t>Does Oral PrEP Prevent Other STIs?</a:t>
            </a:r>
          </a:p>
        </p:txBody>
      </p:sp>
      <p:sp>
        <p:nvSpPr>
          <p:cNvPr id="3" name="Content Placeholder 2">
            <a:extLst>
              <a:ext uri="{FF2B5EF4-FFF2-40B4-BE49-F238E27FC236}">
                <a16:creationId xmlns:a16="http://schemas.microsoft.com/office/drawing/2014/main" id="{DA94ED8F-0F6D-4EE6-9390-F2532DB671B2}"/>
              </a:ext>
            </a:extLst>
          </p:cNvPr>
          <p:cNvSpPr>
            <a:spLocks noGrp="1"/>
          </p:cNvSpPr>
          <p:nvPr>
            <p:ph sz="quarter" idx="4294967295"/>
          </p:nvPr>
        </p:nvSpPr>
        <p:spPr>
          <a:xfrm>
            <a:off x="1155940" y="1587500"/>
            <a:ext cx="10282844" cy="4889500"/>
          </a:xfrm>
        </p:spPr>
        <p:txBody>
          <a:bodyPr/>
          <a:lstStyle/>
          <a:p>
            <a:pPr lvl="0"/>
            <a:r>
              <a:rPr lang="en-US" noProof="0" dirty="0"/>
              <a:t>Oral PrEP only </a:t>
            </a:r>
            <a:r>
              <a:rPr lang="en-US" dirty="0"/>
              <a:t>prevents HIV and </a:t>
            </a:r>
            <a:r>
              <a:rPr lang="en-US" noProof="0" dirty="0"/>
              <a:t>does </a:t>
            </a:r>
            <a:r>
              <a:rPr lang="en-US" b="1" i="1" noProof="0" dirty="0"/>
              <a:t>not</a:t>
            </a:r>
            <a:r>
              <a:rPr lang="en-US" noProof="0" dirty="0"/>
              <a:t> prevent syphilis, gonorrhea, chlamydia, human papilloma virus (HPV) or other STIs.</a:t>
            </a:r>
          </a:p>
          <a:p>
            <a:pPr lvl="0"/>
            <a:r>
              <a:rPr lang="en-US" noProof="0" dirty="0"/>
              <a:t>While contraceptive methods prevent pregnancy, only condoms prevent other STIs </a:t>
            </a:r>
            <a:r>
              <a:rPr lang="en-US" b="1" noProof="0" dirty="0"/>
              <a:t>and</a:t>
            </a:r>
            <a:r>
              <a:rPr lang="en-US" noProof="0" dirty="0"/>
              <a:t> pregnancy.</a:t>
            </a:r>
          </a:p>
          <a:p>
            <a:r>
              <a:rPr lang="en-US" noProof="0" dirty="0"/>
              <a:t>Combination prevention includes quality counseling and access to condoms and lubricants.</a:t>
            </a:r>
          </a:p>
          <a:p>
            <a:pPr lvl="0"/>
            <a:endParaRPr lang="en-US" noProof="0" dirty="0"/>
          </a:p>
          <a:p>
            <a:pPr lvl="0"/>
            <a:endParaRPr lang="en-US" noProof="0" dirty="0"/>
          </a:p>
        </p:txBody>
      </p:sp>
    </p:spTree>
    <p:extLst>
      <p:ext uri="{BB962C8B-B14F-4D97-AF65-F5344CB8AC3E}">
        <p14:creationId xmlns:p14="http://schemas.microsoft.com/office/powerpoint/2010/main" val="1511652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rPr>
              <a:t>Is the following statement true or false? ‘Oral PrEP prevents a variety of STIs.’ </a:t>
            </a:r>
            <a:r>
              <a:rPr lang="en-US" dirty="0">
                <a:effectLst/>
                <a:latin typeface="+mj-lt"/>
                <a:ea typeface="Times New Roman" panose="02020603050405020304" pitchFamily="18" charset="0"/>
                <a:cs typeface="Calibri" panose="020F0502020204030204" pitchFamily="34" charset="0"/>
              </a:rPr>
              <a:t> </a:t>
            </a:r>
          </a:p>
          <a:p>
            <a:pPr marL="514369" indent="-514369">
              <a:spcBef>
                <a:spcPts val="0"/>
              </a:spcBef>
              <a:spcAft>
                <a:spcPts val="0"/>
              </a:spcAft>
              <a:buFont typeface="+mj-lt"/>
              <a:buAutoNum type="alphaLcParenR"/>
              <a:tabLst>
                <a:tab pos="457216" algn="l"/>
              </a:tabLst>
            </a:pPr>
            <a:endParaRPr lang="en-US" dirty="0">
              <a:effectLst/>
              <a:latin typeface="+mj-lt"/>
              <a:ea typeface="Times New Roman" panose="02020603050405020304" pitchFamily="18" charset="0"/>
            </a:endParaRPr>
          </a:p>
          <a:p>
            <a:pPr marL="514369" indent="-514369">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True </a:t>
            </a:r>
            <a:endParaRPr lang="en-US" dirty="0">
              <a:effectLst/>
              <a:latin typeface="+mj-lt"/>
              <a:ea typeface="Times New Roman" panose="02020603050405020304" pitchFamily="18" charset="0"/>
            </a:endParaRPr>
          </a:p>
          <a:p>
            <a:pPr marL="514369" indent="-514369">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False </a:t>
            </a:r>
            <a:endParaRPr lang="en-US" dirty="0">
              <a:effectLst/>
              <a:latin typeface="+mj-lt"/>
              <a:ea typeface="Times New Roman" panose="02020603050405020304" pitchFamily="18" charset="0"/>
            </a:endParaRPr>
          </a:p>
        </p:txBody>
      </p:sp>
    </p:spTree>
    <p:extLst>
      <p:ext uri="{BB962C8B-B14F-4D97-AF65-F5344CB8AC3E}">
        <p14:creationId xmlns:p14="http://schemas.microsoft.com/office/powerpoint/2010/main" val="4203503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rPr>
              <a:t>Is the following statement true or false? ‘Oral PrEP prevents a variety of </a:t>
            </a:r>
            <a:r>
              <a:rPr lang="en-US" b="1" dirty="0">
                <a:latin typeface="+mj-lt"/>
                <a:ea typeface="Times New Roman" panose="02020603050405020304" pitchFamily="18" charset="0"/>
              </a:rPr>
              <a:t>STI</a:t>
            </a:r>
            <a:r>
              <a:rPr lang="en-US" b="1" dirty="0">
                <a:effectLst/>
                <a:latin typeface="+mj-lt"/>
                <a:ea typeface="Times New Roman" panose="02020603050405020304" pitchFamily="18" charset="0"/>
              </a:rPr>
              <a:t>s.’ </a:t>
            </a:r>
            <a:r>
              <a:rPr lang="en-US" dirty="0">
                <a:effectLst/>
                <a:latin typeface="+mj-lt"/>
                <a:ea typeface="Times New Roman" panose="02020603050405020304" pitchFamily="18" charset="0"/>
                <a:cs typeface="Calibri" panose="020F0502020204030204" pitchFamily="34" charset="0"/>
              </a:rPr>
              <a:t> </a:t>
            </a:r>
          </a:p>
          <a:p>
            <a:pPr marL="514369" indent="-514369">
              <a:spcBef>
                <a:spcPts val="0"/>
              </a:spcBef>
              <a:spcAft>
                <a:spcPts val="0"/>
              </a:spcAft>
              <a:buFont typeface="+mj-lt"/>
              <a:buAutoNum type="alphaLcParenR"/>
              <a:tabLst>
                <a:tab pos="457216" algn="l"/>
              </a:tabLst>
            </a:pPr>
            <a:endParaRPr lang="en-US" dirty="0">
              <a:effectLst/>
              <a:latin typeface="+mj-lt"/>
              <a:ea typeface="Times New Roman" panose="02020603050405020304" pitchFamily="18" charset="0"/>
            </a:endParaRPr>
          </a:p>
          <a:p>
            <a:pPr marL="514369" indent="-514369">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True </a:t>
            </a:r>
            <a:endParaRPr lang="en-US" dirty="0">
              <a:effectLst/>
              <a:latin typeface="+mj-lt"/>
              <a:ea typeface="Times New Roman" panose="02020603050405020304" pitchFamily="18" charset="0"/>
            </a:endParaRPr>
          </a:p>
          <a:p>
            <a:pPr marL="514369" indent="-514369">
              <a:spcBef>
                <a:spcPts val="0"/>
              </a:spcBef>
              <a:spcAft>
                <a:spcPts val="0"/>
              </a:spcAft>
              <a:buFont typeface="+mj-lt"/>
              <a:buAutoNum type="alphaLcParenR"/>
              <a:tabLst>
                <a:tab pos="457216" algn="l"/>
              </a:tabLst>
            </a:pPr>
            <a:r>
              <a:rPr lang="en-US" u="sng" dirty="0">
                <a:effectLst/>
                <a:latin typeface="+mj-lt"/>
                <a:ea typeface="Times New Roman" panose="02020603050405020304" pitchFamily="18" charset="0"/>
                <a:cs typeface="Calibri" panose="020F0502020204030204" pitchFamily="34" charset="0"/>
              </a:rPr>
              <a:t>False</a:t>
            </a:r>
            <a:r>
              <a:rPr lang="en-US" dirty="0">
                <a:effectLst/>
                <a:latin typeface="+mj-lt"/>
                <a:ea typeface="Times New Roman" panose="02020603050405020304" pitchFamily="18" charset="0"/>
                <a:cs typeface="Calibri" panose="020F0502020204030204" pitchFamily="34" charset="0"/>
              </a:rPr>
              <a:t> </a:t>
            </a:r>
            <a:endParaRPr lang="en-US" dirty="0">
              <a:effectLst/>
              <a:latin typeface="+mj-lt"/>
              <a:ea typeface="Times New Roman" panose="02020603050405020304" pitchFamily="18" charset="0"/>
            </a:endParaRPr>
          </a:p>
        </p:txBody>
      </p:sp>
      <p:sp>
        <p:nvSpPr>
          <p:cNvPr id="4" name="Content Placeholder 2">
            <a:extLst>
              <a:ext uri="{FF2B5EF4-FFF2-40B4-BE49-F238E27FC236}">
                <a16:creationId xmlns:a16="http://schemas.microsoft.com/office/drawing/2014/main" id="{E03D2B3C-387D-4B58-B646-45F9D4A05630}"/>
              </a:ext>
            </a:extLst>
          </p:cNvPr>
          <p:cNvSpPr txBox="1">
            <a:spLocks/>
          </p:cNvSpPr>
          <p:nvPr/>
        </p:nvSpPr>
        <p:spPr bwMode="auto">
          <a:xfrm>
            <a:off x="1148933" y="5270501"/>
            <a:ext cx="10433470" cy="801116"/>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Oral PrEP only prevents HIV. It does not prevent other STIs.</a:t>
            </a:r>
          </a:p>
        </p:txBody>
      </p:sp>
    </p:spTree>
    <p:extLst>
      <p:ext uri="{BB962C8B-B14F-4D97-AF65-F5344CB8AC3E}">
        <p14:creationId xmlns:p14="http://schemas.microsoft.com/office/powerpoint/2010/main" val="28278994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6F59-CEAC-4AD9-9BFB-65643EEE5C49}"/>
              </a:ext>
            </a:extLst>
          </p:cNvPr>
          <p:cNvSpPr>
            <a:spLocks noGrp="1"/>
          </p:cNvSpPr>
          <p:nvPr>
            <p:ph type="title"/>
          </p:nvPr>
        </p:nvSpPr>
        <p:spPr/>
        <p:txBody>
          <a:bodyPr/>
          <a:lstStyle/>
          <a:p>
            <a:r>
              <a:rPr lang="en-US" sz="3600" dirty="0">
                <a:latin typeface="Calibri"/>
                <a:cs typeface="Calibri"/>
              </a:rPr>
              <a:t>Oral PrEP Use with </a:t>
            </a:r>
            <a:r>
              <a:rPr lang="en-US" sz="3600" dirty="0">
                <a:cs typeface="Calibri"/>
              </a:rPr>
              <a:t>Alcohol and Other Recreational </a:t>
            </a:r>
            <a:r>
              <a:rPr lang="en-US" sz="3600" dirty="0">
                <a:latin typeface="Calibri"/>
                <a:cs typeface="Calibri"/>
              </a:rPr>
              <a:t>Drugs</a:t>
            </a:r>
          </a:p>
        </p:txBody>
      </p:sp>
      <p:sp>
        <p:nvSpPr>
          <p:cNvPr id="3" name="Content Placeholder 2">
            <a:extLst>
              <a:ext uri="{FF2B5EF4-FFF2-40B4-BE49-F238E27FC236}">
                <a16:creationId xmlns:a16="http://schemas.microsoft.com/office/drawing/2014/main" id="{190698B2-1E6B-448F-80CD-E9370C5935B8}"/>
              </a:ext>
            </a:extLst>
          </p:cNvPr>
          <p:cNvSpPr>
            <a:spLocks noGrp="1"/>
          </p:cNvSpPr>
          <p:nvPr>
            <p:ph sz="quarter" idx="10"/>
          </p:nvPr>
        </p:nvSpPr>
        <p:spPr/>
        <p:txBody>
          <a:bodyPr>
            <a:normAutofit fontScale="92500"/>
          </a:bodyPr>
          <a:lstStyle/>
          <a:p>
            <a:r>
              <a:rPr lang="en-US" noProof="0" dirty="0"/>
              <a:t>There is no known evidence that using drugs or other substances affects the safety or effectiveness of oral PrEP.</a:t>
            </a:r>
            <a:r>
              <a:rPr lang="en-US" dirty="0"/>
              <a:t> </a:t>
            </a:r>
            <a:endParaRPr lang="en-US" noProof="0" dirty="0"/>
          </a:p>
          <a:p>
            <a:r>
              <a:rPr lang="en-US" noProof="0" dirty="0"/>
              <a:t>However, alcohol and other recreational drugs could make the user forget to take oral PrEP.</a:t>
            </a:r>
          </a:p>
          <a:p>
            <a:r>
              <a:rPr lang="en-US" noProof="0" dirty="0"/>
              <a:t>Providers should ask clients about their alcohol and other recreational drug use, discuss if the client feels it might affect their ability to use oral PrEP effectively, and develop an individualized plan to support adherence.</a:t>
            </a:r>
            <a:r>
              <a:rPr lang="en-US" dirty="0"/>
              <a:t> </a:t>
            </a:r>
            <a:endParaRPr lang="en-US" noProof="0" dirty="0">
              <a:cs typeface="Calibri"/>
            </a:endParaRPr>
          </a:p>
          <a:p>
            <a:pPr lvl="0"/>
            <a:r>
              <a:rPr lang="en-US" noProof="0" dirty="0"/>
              <a:t>Clients with a history of substance abuse should be referred for appropriate support services.</a:t>
            </a:r>
            <a:endParaRPr lang="en-US" noProof="0" dirty="0">
              <a:cs typeface="Calibri"/>
            </a:endParaRPr>
          </a:p>
          <a:p>
            <a:endParaRPr lang="en-US" dirty="0"/>
          </a:p>
        </p:txBody>
      </p:sp>
    </p:spTree>
    <p:extLst>
      <p:ext uri="{BB962C8B-B14F-4D97-AF65-F5344CB8AC3E}">
        <p14:creationId xmlns:p14="http://schemas.microsoft.com/office/powerpoint/2010/main" val="130394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Oral PrEP Use During Pregnancy or Breastfeeding</a:t>
            </a:r>
            <a:r>
              <a:rPr lang="en-US" dirty="0"/>
              <a:t> </a:t>
            </a:r>
          </a:p>
        </p:txBody>
      </p:sp>
      <p:sp>
        <p:nvSpPr>
          <p:cNvPr id="3" name="Content Placeholder 2"/>
          <p:cNvSpPr>
            <a:spLocks noGrp="1" noChangeAspect="1"/>
          </p:cNvSpPr>
          <p:nvPr>
            <p:ph sz="quarter" idx="10"/>
          </p:nvPr>
        </p:nvSpPr>
        <p:spPr/>
        <p:txBody>
          <a:bodyPr>
            <a:noAutofit/>
          </a:bodyPr>
          <a:lstStyle/>
          <a:p>
            <a:pPr marL="365773" indent="-365773">
              <a:lnSpc>
                <a:spcPts val="2601"/>
              </a:lnSpc>
              <a:spcBef>
                <a:spcPts val="1801"/>
              </a:spcBef>
            </a:pPr>
            <a:r>
              <a:rPr lang="en-US" sz="2400" spc="-41" dirty="0"/>
              <a:t>Existing safety data support the use of oral PrEP in people who are pregnant or breastfeeding who have substantial likelihood of HIV acquisition.</a:t>
            </a:r>
          </a:p>
          <a:p>
            <a:pPr marL="365773" indent="-365773">
              <a:lnSpc>
                <a:spcPts val="2601"/>
              </a:lnSpc>
              <a:spcBef>
                <a:spcPts val="1801"/>
              </a:spcBef>
            </a:pPr>
            <a:r>
              <a:rPr lang="en-US" sz="2400" spc="-41" dirty="0"/>
              <a:t>WHO guidelines state that there is no safety-related rationale for disallowing or discontinuing oral PrEP use during pregnancy and breastfeeding </a:t>
            </a:r>
          </a:p>
          <a:p>
            <a:pPr marL="365773" indent="-365773">
              <a:lnSpc>
                <a:spcPts val="2601"/>
              </a:lnSpc>
              <a:spcBef>
                <a:spcPts val="1801"/>
              </a:spcBef>
            </a:pPr>
            <a:r>
              <a:rPr lang="en-US" sz="2400" spc="-41" dirty="0"/>
              <a:t>Oral PrEP does not prevent pregnancy.</a:t>
            </a:r>
          </a:p>
          <a:p>
            <a:pPr marL="365773" indent="-365773">
              <a:lnSpc>
                <a:spcPts val="2601"/>
              </a:lnSpc>
              <a:spcBef>
                <a:spcPts val="1801"/>
              </a:spcBef>
            </a:pPr>
            <a:endParaRPr lang="en-US" sz="2400" spc="-41" dirty="0"/>
          </a:p>
          <a:p>
            <a:pPr marL="0" indent="0">
              <a:buNone/>
            </a:pPr>
            <a:endParaRPr lang="en-US" sz="1200" dirty="0"/>
          </a:p>
        </p:txBody>
      </p:sp>
      <p:sp>
        <p:nvSpPr>
          <p:cNvPr id="5" name="TextBox 4">
            <a:extLst>
              <a:ext uri="{FF2B5EF4-FFF2-40B4-BE49-F238E27FC236}">
                <a16:creationId xmlns:a16="http://schemas.microsoft.com/office/drawing/2014/main" id="{450D6E9A-D2AC-42E0-9381-A4AB8EB52BD5}"/>
              </a:ext>
            </a:extLst>
          </p:cNvPr>
          <p:cNvSpPr txBox="1"/>
          <p:nvPr/>
        </p:nvSpPr>
        <p:spPr>
          <a:xfrm>
            <a:off x="1109497" y="5988106"/>
            <a:ext cx="10104484" cy="402292"/>
          </a:xfrm>
          <a:prstGeom prst="rect">
            <a:avLst/>
          </a:prstGeom>
          <a:noFill/>
        </p:spPr>
        <p:txBody>
          <a:bodyPr wrap="square" lIns="91440" tIns="45721" rIns="91440" bIns="45721" rtlCol="0" anchor="t">
            <a:spAutoFit/>
          </a:bodyPr>
          <a:lstStyle/>
          <a:p>
            <a:pPr>
              <a:lnSpc>
                <a:spcPts val="1200"/>
              </a:lnSpc>
            </a:pPr>
            <a:r>
              <a:rPr lang="en-US" sz="1200" spc="-50" dirty="0">
                <a:latin typeface="Calibri"/>
                <a:cs typeface="Calibri"/>
              </a:rPr>
              <a:t>Source: World Health Organization, </a:t>
            </a:r>
            <a:r>
              <a:rPr lang="en-US" sz="1200" i="1" spc="-50" dirty="0">
                <a:latin typeface="Calibri"/>
                <a:cs typeface="Calibri"/>
              </a:rPr>
              <a:t>Preventing HIV during Pregnancy and Breastfeeding in the Context of PrEP.  Technical Brief. </a:t>
            </a:r>
            <a:r>
              <a:rPr lang="en-US" sz="1200" spc="-50" dirty="0">
                <a:latin typeface="Calibri"/>
                <a:cs typeface="Calibri"/>
              </a:rPr>
              <a:t>Geneva: WHO; 2016.  </a:t>
            </a:r>
            <a:r>
              <a:rPr lang="en-US" sz="1200" spc="-50" dirty="0">
                <a:latin typeface="Calibri"/>
                <a:cs typeface="Times New Roman"/>
              </a:rPr>
              <a:t>Licence: CC BY-NC-SA 3.0 IGO. http://apps.who.int/iris/bitstream/handle/10665/255866/WHO-HIV-2017.09-eng.pdf;jsessionid=83E136DD1FF52102C689748845E57A07?sequence=1.</a:t>
            </a:r>
          </a:p>
        </p:txBody>
      </p:sp>
    </p:spTree>
    <p:extLst>
      <p:ext uri="{BB962C8B-B14F-4D97-AF65-F5344CB8AC3E}">
        <p14:creationId xmlns:p14="http://schemas.microsoft.com/office/powerpoint/2010/main" val="1404085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a:t>
            </a:r>
            <a:r>
              <a:rPr lang="en-US" dirty="0"/>
              <a:t>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panose="020F0502020204030204" pitchFamily="34" charset="0"/>
              </a:rPr>
              <a:t>Is the following statement true or false? </a:t>
            </a:r>
            <a:r>
              <a:rPr lang="en-US" b="1" dirty="0">
                <a:effectLst/>
                <a:latin typeface="+mj-lt"/>
                <a:ea typeface="Times New Roman" panose="02020603050405020304" pitchFamily="18" charset="0"/>
              </a:rPr>
              <a:t>‘Oral PrEP is safe to use during pregnancy and breastfeeding.’</a:t>
            </a:r>
            <a:r>
              <a:rPr lang="en-US" dirty="0">
                <a:effectLst/>
                <a:latin typeface="+mj-lt"/>
                <a:ea typeface="Times New Roman" panose="02020603050405020304" pitchFamily="18" charset="0"/>
                <a:cs typeface="Calibri" panose="020F0502020204030204" pitchFamily="34" charset="0"/>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True  </a:t>
            </a: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False </a:t>
            </a:r>
            <a:endParaRPr lang="en-US" dirty="0">
              <a:effectLst/>
              <a:latin typeface="+mj-lt"/>
              <a:ea typeface="Times New Roman" panose="02020603050405020304" pitchFamily="18" charset="0"/>
            </a:endParaRPr>
          </a:p>
        </p:txBody>
      </p:sp>
    </p:spTree>
    <p:extLst>
      <p:ext uri="{BB962C8B-B14F-4D97-AF65-F5344CB8AC3E}">
        <p14:creationId xmlns:p14="http://schemas.microsoft.com/office/powerpoint/2010/main" val="317449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panose="020F0502020204030204" pitchFamily="34" charset="0"/>
              </a:rPr>
              <a:t>Is the following statement true or false? </a:t>
            </a:r>
            <a:r>
              <a:rPr lang="en-US" b="1" dirty="0">
                <a:effectLst/>
                <a:latin typeface="+mj-lt"/>
                <a:ea typeface="Times New Roman" panose="02020603050405020304" pitchFamily="18" charset="0"/>
              </a:rPr>
              <a:t>‘Oral PrEP is safe to use during pregnancy and breastfeeding.’</a:t>
            </a:r>
            <a:r>
              <a:rPr lang="en-US" dirty="0">
                <a:effectLst/>
                <a:latin typeface="+mj-lt"/>
                <a:ea typeface="Times New Roman" panose="02020603050405020304" pitchFamily="18" charset="0"/>
                <a:cs typeface="Calibri" panose="020F0502020204030204" pitchFamily="34" charset="0"/>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u="sng" dirty="0">
                <a:effectLst/>
                <a:latin typeface="+mj-lt"/>
                <a:ea typeface="Times New Roman" panose="02020603050405020304" pitchFamily="18" charset="0"/>
                <a:cs typeface="Calibri" panose="020F0502020204030204" pitchFamily="34" charset="0"/>
              </a:rPr>
              <a:t>True</a:t>
            </a:r>
            <a:r>
              <a:rPr lang="en-US" dirty="0">
                <a:effectLst/>
                <a:latin typeface="+mj-lt"/>
                <a:ea typeface="Times New Roman" panose="02020603050405020304" pitchFamily="18" charset="0"/>
                <a:cs typeface="Calibri" panose="020F0502020204030204" pitchFamily="34" charset="0"/>
              </a:rPr>
              <a:t>  </a:t>
            </a: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False </a:t>
            </a:r>
            <a:endParaRPr lang="en-US" dirty="0">
              <a:effectLst/>
              <a:latin typeface="+mj-lt"/>
              <a:ea typeface="Times New Roman" panose="02020603050405020304" pitchFamily="18" charset="0"/>
            </a:endParaRPr>
          </a:p>
          <a:p>
            <a:pPr marL="0" indent="0">
              <a:buNone/>
            </a:pPr>
            <a:endParaRPr lang="en-US" dirty="0"/>
          </a:p>
        </p:txBody>
      </p:sp>
      <p:sp>
        <p:nvSpPr>
          <p:cNvPr id="4" name="Content Placeholder 2">
            <a:extLst>
              <a:ext uri="{FF2B5EF4-FFF2-40B4-BE49-F238E27FC236}">
                <a16:creationId xmlns:a16="http://schemas.microsoft.com/office/drawing/2014/main" id="{79462ECF-68EF-4EDA-9FB9-2FDFFF81BBF7}"/>
              </a:ext>
            </a:extLst>
          </p:cNvPr>
          <p:cNvSpPr txBox="1">
            <a:spLocks/>
          </p:cNvSpPr>
          <p:nvPr/>
        </p:nvSpPr>
        <p:spPr bwMode="auto">
          <a:xfrm>
            <a:off x="1148933" y="4048126"/>
            <a:ext cx="10433470" cy="2023490"/>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Oral PrEP can be safely used during pregnancy and breastfeeding.</a:t>
            </a:r>
            <a:r>
              <a:rPr lang="en-US" sz="2400" spc="-41" dirty="0"/>
              <a:t> Existing safety data support the use of oral PrEP in people who are pregnant or breastfeeding who have substantial likelihood of HIV acquisition and WHO guidelines state that there is no safety-related rationale for disallowing or discontinuing oral PrEP use during pregnancy and breastfeeding. </a:t>
            </a:r>
          </a:p>
        </p:txBody>
      </p:sp>
    </p:spTree>
    <p:extLst>
      <p:ext uri="{BB962C8B-B14F-4D97-AF65-F5344CB8AC3E}">
        <p14:creationId xmlns:p14="http://schemas.microsoft.com/office/powerpoint/2010/main" val="947882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9EC9-0C72-4150-B32F-F52B181D1508}"/>
              </a:ext>
            </a:extLst>
          </p:cNvPr>
          <p:cNvSpPr>
            <a:spLocks noGrp="1"/>
          </p:cNvSpPr>
          <p:nvPr>
            <p:ph type="title"/>
          </p:nvPr>
        </p:nvSpPr>
        <p:spPr/>
        <p:txBody>
          <a:bodyPr/>
          <a:lstStyle/>
          <a:p>
            <a:r>
              <a:rPr lang="en-US" sz="3600" dirty="0"/>
              <a:t>Oral PrEP Use with Other Medications</a:t>
            </a:r>
          </a:p>
        </p:txBody>
      </p:sp>
      <p:sp>
        <p:nvSpPr>
          <p:cNvPr id="3" name="Content Placeholder 2">
            <a:extLst>
              <a:ext uri="{FF2B5EF4-FFF2-40B4-BE49-F238E27FC236}">
                <a16:creationId xmlns:a16="http://schemas.microsoft.com/office/drawing/2014/main" id="{D01F5B80-0F5B-4881-98ED-1581008758DD}"/>
              </a:ext>
            </a:extLst>
          </p:cNvPr>
          <p:cNvSpPr>
            <a:spLocks noGrp="1"/>
          </p:cNvSpPr>
          <p:nvPr>
            <p:ph sz="quarter" idx="10"/>
          </p:nvPr>
        </p:nvSpPr>
        <p:spPr/>
        <p:txBody>
          <a:bodyPr>
            <a:normAutofit fontScale="92500" lnSpcReduction="20000"/>
          </a:bodyPr>
          <a:lstStyle/>
          <a:p>
            <a:r>
              <a:rPr lang="en-US" dirty="0"/>
              <a:t>TDF, FTC and 3TC do not have interactions with most commonly used medicines and can be safely taken at the same time as antidepressants, antibiotics, tuberculosis or malaria medicines. </a:t>
            </a:r>
          </a:p>
          <a:p>
            <a:r>
              <a:rPr lang="en-US" dirty="0"/>
              <a:t>However, TDF is closely related to adefovir, a medicine used to treat hepatitis B virus infections; therefore, TDF and adefovir should not be used together. </a:t>
            </a:r>
          </a:p>
          <a:p>
            <a:r>
              <a:rPr lang="en-US" dirty="0"/>
              <a:t>Detailed drug–drug interactions can be investigated by using the database maintained by the University of Liverpool at http://www.hiv-druginteractions.org/checker##table-view-wrap or the database provided by the University of California, San Francisco at http://hivinsite.ucsf.edu/interactions.</a:t>
            </a:r>
          </a:p>
        </p:txBody>
      </p:sp>
      <p:sp>
        <p:nvSpPr>
          <p:cNvPr id="5" name="TextBox 4">
            <a:extLst>
              <a:ext uri="{FF2B5EF4-FFF2-40B4-BE49-F238E27FC236}">
                <a16:creationId xmlns:a16="http://schemas.microsoft.com/office/drawing/2014/main" id="{AC613774-3E69-475E-968A-C96D7BC1B2EB}"/>
              </a:ext>
            </a:extLst>
          </p:cNvPr>
          <p:cNvSpPr txBox="1"/>
          <p:nvPr/>
        </p:nvSpPr>
        <p:spPr>
          <a:xfrm>
            <a:off x="1082253" y="6133068"/>
            <a:ext cx="6585372" cy="338554"/>
          </a:xfrm>
          <a:prstGeom prst="rect">
            <a:avLst/>
          </a:prstGeom>
          <a:noFill/>
        </p:spPr>
        <p:txBody>
          <a:bodyPr wrap="square">
            <a:spAutoFit/>
          </a:bodyPr>
          <a:lstStyle/>
          <a:p>
            <a:r>
              <a:rPr lang="en-US" sz="1600" dirty="0">
                <a:hlinkClick r:id="rId2"/>
              </a:rPr>
              <a:t>Pharmacists Module from WHO Oral PrEP Implementation Tool</a:t>
            </a:r>
            <a:endParaRPr lang="en-US" sz="1600" dirty="0"/>
          </a:p>
        </p:txBody>
      </p:sp>
    </p:spTree>
    <p:extLst>
      <p:ext uri="{BB962C8B-B14F-4D97-AF65-F5344CB8AC3E}">
        <p14:creationId xmlns:p14="http://schemas.microsoft.com/office/powerpoint/2010/main" val="37260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4178-6C6C-4853-A075-6FD61EC7FA50}"/>
              </a:ext>
            </a:extLst>
          </p:cNvPr>
          <p:cNvSpPr>
            <a:spLocks noGrp="1"/>
          </p:cNvSpPr>
          <p:nvPr>
            <p:ph type="title"/>
          </p:nvPr>
        </p:nvSpPr>
        <p:spPr/>
        <p:txBody>
          <a:bodyPr/>
          <a:lstStyle/>
          <a:p>
            <a:r>
              <a:rPr lang="en-US" sz="4200" dirty="0"/>
              <a:t>Virtual: Items Needed for this Training</a:t>
            </a:r>
          </a:p>
        </p:txBody>
      </p:sp>
      <p:sp>
        <p:nvSpPr>
          <p:cNvPr id="3" name="Content Placeholder 2">
            <a:extLst>
              <a:ext uri="{FF2B5EF4-FFF2-40B4-BE49-F238E27FC236}">
                <a16:creationId xmlns:a16="http://schemas.microsoft.com/office/drawing/2014/main" id="{4AAA5510-550F-47CC-A3AD-6C0CBE3CEBBC}"/>
              </a:ext>
            </a:extLst>
          </p:cNvPr>
          <p:cNvSpPr>
            <a:spLocks noGrp="1"/>
          </p:cNvSpPr>
          <p:nvPr>
            <p:ph idx="1"/>
          </p:nvPr>
        </p:nvSpPr>
        <p:spPr/>
        <p:txBody>
          <a:bodyPr>
            <a:normAutofit/>
          </a:bodyPr>
          <a:lstStyle/>
          <a:p>
            <a:pPr marL="42545" indent="0">
              <a:buNone/>
            </a:pPr>
            <a:r>
              <a:rPr lang="en-US" sz="2400" b="1" dirty="0"/>
              <a:t>Used all days:</a:t>
            </a:r>
            <a:endParaRPr lang="en-US" dirty="0"/>
          </a:p>
          <a:p>
            <a:pPr marL="857250" lvl="2" indent="-171450"/>
            <a:r>
              <a:rPr lang="en-US" sz="2400" dirty="0"/>
              <a:t>Registration sheet (to keep track of attendance and participation if desired)</a:t>
            </a:r>
          </a:p>
          <a:p>
            <a:pPr marL="857250" lvl="2" indent="-171450"/>
            <a:r>
              <a:rPr lang="en-US" sz="2400" dirty="0">
                <a:cs typeface="Calibri"/>
              </a:rPr>
              <a:t>Zoom or other virtual meeting account</a:t>
            </a:r>
          </a:p>
          <a:p>
            <a:pPr marL="857250" lvl="2" indent="-171450">
              <a:buClr>
                <a:srgbClr val="1F497D"/>
              </a:buClr>
            </a:pPr>
            <a:r>
              <a:rPr lang="en-US" sz="2400" dirty="0">
                <a:cs typeface="Calibri"/>
              </a:rPr>
              <a:t>Computer, computer charger</a:t>
            </a:r>
          </a:p>
          <a:p>
            <a:pPr marL="857250" lvl="2" indent="-171450"/>
            <a:endParaRPr lang="en-US" sz="2400" dirty="0">
              <a:cs typeface="Calibri"/>
            </a:endParaRPr>
          </a:p>
          <a:p>
            <a:pPr marL="857250" lvl="2" indent="-171450"/>
            <a:endParaRPr lang="en-US" sz="2400" dirty="0">
              <a:cs typeface="Calibri"/>
            </a:endParaRPr>
          </a:p>
        </p:txBody>
      </p:sp>
    </p:spTree>
    <p:extLst>
      <p:ext uri="{BB962C8B-B14F-4D97-AF65-F5344CB8AC3E}">
        <p14:creationId xmlns:p14="http://schemas.microsoft.com/office/powerpoint/2010/main" val="15500399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cs typeface="Calibri"/>
              </a:rPr>
              <a:t>Oral PrEP Use with Hormonal Contraceptives</a:t>
            </a:r>
          </a:p>
        </p:txBody>
      </p:sp>
      <p:sp>
        <p:nvSpPr>
          <p:cNvPr id="3" name="Content Placeholder 2"/>
          <p:cNvSpPr>
            <a:spLocks noGrp="1"/>
          </p:cNvSpPr>
          <p:nvPr>
            <p:ph sz="quarter" idx="10"/>
          </p:nvPr>
        </p:nvSpPr>
        <p:spPr/>
        <p:txBody>
          <a:bodyPr>
            <a:normAutofit/>
          </a:bodyPr>
          <a:lstStyle/>
          <a:p>
            <a:pPr marL="342913" lvl="1" indent="-342913">
              <a:lnSpc>
                <a:spcPts val="2601"/>
              </a:lnSpc>
              <a:spcBef>
                <a:spcPts val="1200"/>
              </a:spcBef>
              <a:spcAft>
                <a:spcPts val="601"/>
              </a:spcAft>
              <a:buFont typeface="Arial" panose="020B0604020202020204" pitchFamily="34" charset="0"/>
              <a:buChar char="•"/>
            </a:pPr>
            <a:r>
              <a:rPr lang="en-US" sz="2800" spc="-41" dirty="0"/>
              <a:t>Oral PrEP does not affect the efficacy of hormonal contraceptives nor do hormonal contraceptives affect the efficacy of oral PrEP.</a:t>
            </a:r>
            <a:endParaRPr lang="en-US" sz="2800" spc="-41" dirty="0">
              <a:cs typeface="Calibri"/>
            </a:endParaRPr>
          </a:p>
          <a:p>
            <a:pPr marL="342913" lvl="1" indent="-342913">
              <a:lnSpc>
                <a:spcPts val="2601"/>
              </a:lnSpc>
              <a:spcBef>
                <a:spcPts val="1200"/>
              </a:spcBef>
              <a:spcAft>
                <a:spcPts val="601"/>
              </a:spcAft>
              <a:buFont typeface="Arial" panose="020B0604020202020204" pitchFamily="34" charset="0"/>
              <a:buChar char="•"/>
            </a:pPr>
            <a:r>
              <a:rPr lang="en-US" sz="2800" spc="-41" dirty="0"/>
              <a:t>Taking oral PrEP and hormonal contraceptives together does not make either less effective.</a:t>
            </a:r>
            <a:endParaRPr lang="en-US" sz="2800" spc="-41" dirty="0">
              <a:cs typeface="Calibri"/>
            </a:endParaRPr>
          </a:p>
          <a:p>
            <a:pPr marL="0" indent="0">
              <a:buNone/>
            </a:pPr>
            <a:endParaRPr lang="en-US" dirty="0"/>
          </a:p>
        </p:txBody>
      </p:sp>
    </p:spTree>
    <p:extLst>
      <p:ext uri="{BB962C8B-B14F-4D97-AF65-F5344CB8AC3E}">
        <p14:creationId xmlns:p14="http://schemas.microsoft.com/office/powerpoint/2010/main" val="1528416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746F-9B73-4C6D-8198-AD2B2A8BD6A4}"/>
              </a:ext>
            </a:extLst>
          </p:cNvPr>
          <p:cNvSpPr>
            <a:spLocks noGrp="1"/>
          </p:cNvSpPr>
          <p:nvPr>
            <p:ph type="title"/>
          </p:nvPr>
        </p:nvSpPr>
        <p:spPr/>
        <p:txBody>
          <a:bodyPr>
            <a:noAutofit/>
          </a:bodyPr>
          <a:lstStyle/>
          <a:p>
            <a:r>
              <a:rPr lang="en-US" sz="3600" dirty="0"/>
              <a:t>Oral PrEP Use with Gender Affirming Hormone Therapy</a:t>
            </a:r>
          </a:p>
        </p:txBody>
      </p:sp>
      <p:sp>
        <p:nvSpPr>
          <p:cNvPr id="4" name="Content Placeholder 3">
            <a:extLst>
              <a:ext uri="{FF2B5EF4-FFF2-40B4-BE49-F238E27FC236}">
                <a16:creationId xmlns:a16="http://schemas.microsoft.com/office/drawing/2014/main" id="{6A94C222-95A2-453D-B210-798C1D451314}"/>
              </a:ext>
            </a:extLst>
          </p:cNvPr>
          <p:cNvSpPr>
            <a:spLocks noGrp="1"/>
          </p:cNvSpPr>
          <p:nvPr>
            <p:ph sz="quarter" idx="10"/>
          </p:nvPr>
        </p:nvSpPr>
        <p:spPr>
          <a:xfrm>
            <a:off x="1148932" y="1587500"/>
            <a:ext cx="10440555" cy="4583670"/>
          </a:xfrm>
        </p:spPr>
        <p:txBody>
          <a:bodyPr>
            <a:normAutofit lnSpcReduction="10000"/>
          </a:bodyPr>
          <a:lstStyle/>
          <a:p>
            <a:pPr algn="l" fontAlgn="base">
              <a:lnSpc>
                <a:spcPct val="110000"/>
              </a:lnSpc>
              <a:spcBef>
                <a:spcPts val="0"/>
              </a:spcBef>
              <a:buFont typeface="Arial" panose="020B0604020202020204" pitchFamily="34" charset="0"/>
              <a:buChar char="•"/>
            </a:pPr>
            <a:r>
              <a:rPr lang="en-US" b="0" i="0" dirty="0">
                <a:solidFill>
                  <a:srgbClr val="323232"/>
                </a:solidFill>
                <a:effectLst/>
              </a:rPr>
              <a:t>Oral PrEP drugs do not raise or lower levels of gender-affirming hormones.</a:t>
            </a:r>
          </a:p>
          <a:p>
            <a:pPr algn="l" fontAlgn="base">
              <a:lnSpc>
                <a:spcPct val="110000"/>
              </a:lnSpc>
              <a:spcBef>
                <a:spcPts val="0"/>
              </a:spcBef>
              <a:buFont typeface="Arial" panose="020B0604020202020204" pitchFamily="34" charset="0"/>
              <a:buChar char="•"/>
            </a:pPr>
            <a:r>
              <a:rPr lang="en-US" b="0" i="0" dirty="0">
                <a:solidFill>
                  <a:srgbClr val="323232"/>
                </a:solidFill>
                <a:effectLst/>
              </a:rPr>
              <a:t>Hormones taken by transgender women appear to slightly lower levels of the PrEP drug tenofovir, but not enough to affect the efficacy of </a:t>
            </a:r>
            <a:r>
              <a:rPr lang="en-US" b="0" i="1" dirty="0">
                <a:solidFill>
                  <a:srgbClr val="323232"/>
                </a:solidFill>
                <a:effectLst/>
              </a:rPr>
              <a:t>daily</a:t>
            </a:r>
            <a:r>
              <a:rPr lang="en-US" b="0" i="0" dirty="0">
                <a:solidFill>
                  <a:srgbClr val="323232"/>
                </a:solidFill>
                <a:effectLst/>
              </a:rPr>
              <a:t> PrEP.</a:t>
            </a:r>
          </a:p>
          <a:p>
            <a:pPr algn="l" fontAlgn="base">
              <a:lnSpc>
                <a:spcPct val="110000"/>
              </a:lnSpc>
              <a:spcBef>
                <a:spcPts val="0"/>
              </a:spcBef>
              <a:buFont typeface="Arial" panose="020B0604020202020204" pitchFamily="34" charset="0"/>
              <a:buChar char="•"/>
            </a:pPr>
            <a:r>
              <a:rPr lang="en-US" b="0" i="0" dirty="0">
                <a:solidFill>
                  <a:srgbClr val="323232"/>
                </a:solidFill>
                <a:effectLst/>
              </a:rPr>
              <a:t>Hormones taken by transgender men do not appear to raise or lower levels of PrEP.</a:t>
            </a:r>
          </a:p>
          <a:p>
            <a:pPr algn="l" fontAlgn="base">
              <a:lnSpc>
                <a:spcPct val="110000"/>
              </a:lnSpc>
              <a:spcBef>
                <a:spcPts val="0"/>
              </a:spcBef>
              <a:buFont typeface="Arial" panose="020B0604020202020204" pitchFamily="34" charset="0"/>
              <a:buChar char="•"/>
            </a:pPr>
            <a:r>
              <a:rPr lang="en-US" b="0" i="0" dirty="0">
                <a:solidFill>
                  <a:srgbClr val="323232"/>
                </a:solidFill>
                <a:effectLst/>
              </a:rPr>
              <a:t>ED-PrEP is not recommended for </a:t>
            </a:r>
            <a:r>
              <a:rPr lang="en-US" dirty="0">
                <a:solidFill>
                  <a:srgbClr val="323232"/>
                </a:solidFill>
              </a:rPr>
              <a:t>anyone assigned female at birth. It is also not recommended for people assigned male at birth who are using estradiol-based exogenous hormones.</a:t>
            </a:r>
            <a:endParaRPr lang="en-US" b="0" i="0" dirty="0">
              <a:solidFill>
                <a:srgbClr val="323232"/>
              </a:solidFill>
              <a:effectLst/>
            </a:endParaRPr>
          </a:p>
        </p:txBody>
      </p:sp>
      <p:sp>
        <p:nvSpPr>
          <p:cNvPr id="6" name="TextBox 5">
            <a:extLst>
              <a:ext uri="{FF2B5EF4-FFF2-40B4-BE49-F238E27FC236}">
                <a16:creationId xmlns:a16="http://schemas.microsoft.com/office/drawing/2014/main" id="{2E0E016D-5BA2-4B39-822B-2BE95BA7A22A}"/>
              </a:ext>
            </a:extLst>
          </p:cNvPr>
          <p:cNvSpPr txBox="1"/>
          <p:nvPr/>
        </p:nvSpPr>
        <p:spPr>
          <a:xfrm>
            <a:off x="1148931" y="6171170"/>
            <a:ext cx="11167333" cy="338554"/>
          </a:xfrm>
          <a:prstGeom prst="rect">
            <a:avLst/>
          </a:prstGeom>
          <a:noFill/>
        </p:spPr>
        <p:txBody>
          <a:bodyPr wrap="square">
            <a:spAutoFit/>
          </a:bodyPr>
          <a:lstStyle/>
          <a:p>
            <a:r>
              <a:rPr lang="en-US" sz="1600" dirty="0">
                <a:hlinkClick r:id="rId2">
                  <a:extLst>
                    <a:ext uri="{A12FA001-AC4F-418D-AE19-62706E023703}">
                      <ahyp:hlinkClr xmlns:ahyp="http://schemas.microsoft.com/office/drawing/2018/hyperlinkcolor" val="tx"/>
                    </a:ext>
                  </a:extLst>
                </a:hlinkClick>
              </a:rPr>
              <a:t>https://www.aidsmap.com/about-hiv/interactions-between-prep-and-gender-affirming-hormone-therapy</a:t>
            </a:r>
            <a:endParaRPr lang="en-US" sz="1600" dirty="0"/>
          </a:p>
        </p:txBody>
      </p:sp>
    </p:spTree>
    <p:extLst>
      <p:ext uri="{BB962C8B-B14F-4D97-AF65-F5344CB8AC3E}">
        <p14:creationId xmlns:p14="http://schemas.microsoft.com/office/powerpoint/2010/main" val="846911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panose="020F0502020204030204" pitchFamily="34" charset="0"/>
              </a:rPr>
              <a:t>Oral </a:t>
            </a:r>
            <a:r>
              <a:rPr lang="en-US" b="1" dirty="0">
                <a:effectLst/>
                <a:latin typeface="+mj-lt"/>
                <a:ea typeface="Times New Roman" panose="02020603050405020304" pitchFamily="18" charset="0"/>
              </a:rPr>
              <a:t>PrEP is safe to use with:</a:t>
            </a:r>
            <a:r>
              <a:rPr lang="en-US" dirty="0">
                <a:effectLst/>
                <a:latin typeface="+mj-lt"/>
                <a:ea typeface="Times New Roman" panose="02020603050405020304" pitchFamily="18" charset="0"/>
                <a:cs typeface="Calibri" panose="020F0502020204030204" pitchFamily="34" charset="0"/>
              </a:rPr>
              <a:t> </a:t>
            </a:r>
            <a:endParaRPr lang="en-US" dirty="0">
              <a:effectLst/>
              <a:latin typeface="+mj-lt"/>
              <a:ea typeface="Times New Roman" panose="02020603050405020304" pitchFamily="18" charset="0"/>
            </a:endParaRP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Hormonal contraception but not </a:t>
            </a:r>
            <a:r>
              <a:rPr lang="en-US" noProof="0" dirty="0"/>
              <a:t>alcohol and other recreational drugs</a:t>
            </a:r>
            <a:r>
              <a:rPr lang="en-US" dirty="0">
                <a:effectLst/>
                <a:latin typeface="+mj-lt"/>
                <a:ea typeface="Times New Roman" panose="02020603050405020304" pitchFamily="18" charset="0"/>
                <a:cs typeface="Calibri" panose="020F0502020204030204" pitchFamily="34" charset="0"/>
              </a:rPr>
              <a:t>, gender affirming hormones, or antibiotics</a:t>
            </a: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noProof="0" dirty="0"/>
              <a:t>Alcohol and other recreational drugs </a:t>
            </a:r>
            <a:r>
              <a:rPr lang="en-US" dirty="0">
                <a:effectLst/>
                <a:latin typeface="+mj-lt"/>
                <a:ea typeface="Times New Roman" panose="02020603050405020304" pitchFamily="18" charset="0"/>
                <a:cs typeface="Calibri" panose="020F0502020204030204" pitchFamily="34" charset="0"/>
              </a:rPr>
              <a:t>but not hormonal contraception, gender affirming hormones, or antibiotics</a:t>
            </a: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dirty="0"/>
              <a:t>A</a:t>
            </a:r>
            <a:r>
              <a:rPr lang="en-US" noProof="0" dirty="0"/>
              <a:t>lcohol and other recreational drugs</a:t>
            </a:r>
            <a:r>
              <a:rPr lang="en-US" dirty="0">
                <a:effectLst/>
                <a:latin typeface="+mj-lt"/>
                <a:ea typeface="Times New Roman" panose="02020603050405020304" pitchFamily="18" charset="0"/>
                <a:cs typeface="Calibri" panose="020F0502020204030204" pitchFamily="34" charset="0"/>
              </a:rPr>
              <a:t>, hormonal contraception, gender affirming hormones, and antibiotics </a:t>
            </a:r>
          </a:p>
          <a:p>
            <a:pPr marL="342913" indent="-342913">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Antibiotics but </a:t>
            </a:r>
            <a:r>
              <a:rPr lang="en-US" noProof="0" dirty="0"/>
              <a:t>alcohol and other recreational drugs, </a:t>
            </a:r>
            <a:r>
              <a:rPr lang="en-US" dirty="0">
                <a:effectLst/>
                <a:latin typeface="+mj-lt"/>
                <a:ea typeface="Times New Roman" panose="02020603050405020304" pitchFamily="18" charset="0"/>
                <a:cs typeface="Calibri" panose="020F0502020204030204" pitchFamily="34" charset="0"/>
              </a:rPr>
              <a:t>hormonal contraception, or gender affirming hormones</a:t>
            </a:r>
            <a:endParaRPr lang="en-US" dirty="0">
              <a:effectLst/>
              <a:latin typeface="+mj-lt"/>
              <a:ea typeface="Times New Roman" panose="02020603050405020304" pitchFamily="18" charset="0"/>
            </a:endParaRPr>
          </a:p>
        </p:txBody>
      </p:sp>
    </p:spTree>
    <p:extLst>
      <p:ext uri="{BB962C8B-B14F-4D97-AF65-F5344CB8AC3E}">
        <p14:creationId xmlns:p14="http://schemas.microsoft.com/office/powerpoint/2010/main" val="1014457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en-US" sz="3600" dirty="0">
                <a:latin typeface="Calibri"/>
                <a:cs typeface="Calibri"/>
              </a:rPr>
              <a:t>Poll Question  - </a:t>
            </a:r>
            <a:r>
              <a:rPr lang="en-US" sz="3600" u="sng" dirty="0">
                <a:latin typeface="Calibri"/>
                <a:cs typeface="Calibri"/>
              </a:rPr>
              <a:t>Answer</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a:xfrm>
            <a:off x="1200154" y="1769360"/>
            <a:ext cx="10382249" cy="3387431"/>
          </a:xfrm>
        </p:spPr>
        <p:txBody>
          <a:bodyPr>
            <a:normAutofit fontScale="92500" lnSpcReduction="20000"/>
          </a:bodyPr>
          <a:lstStyle/>
          <a:p>
            <a:pPr marL="0" indent="0">
              <a:spcBef>
                <a:spcPts val="0"/>
              </a:spcBef>
              <a:spcAft>
                <a:spcPts val="0"/>
              </a:spcAft>
              <a:buNone/>
              <a:tabLst>
                <a:tab pos="457216" algn="l"/>
              </a:tabLst>
            </a:pPr>
            <a:r>
              <a:rPr lang="en-US" b="1" dirty="0">
                <a:effectLst/>
                <a:latin typeface="+mj-lt"/>
                <a:ea typeface="Times New Roman" panose="02020603050405020304" pitchFamily="18" charset="0"/>
                <a:cs typeface="Calibri" panose="020F0502020204030204" pitchFamily="34" charset="0"/>
              </a:rPr>
              <a:t>Oral </a:t>
            </a:r>
            <a:r>
              <a:rPr lang="en-US" b="1" dirty="0">
                <a:effectLst/>
                <a:latin typeface="+mj-lt"/>
                <a:ea typeface="Times New Roman" panose="02020603050405020304" pitchFamily="18" charset="0"/>
              </a:rPr>
              <a:t>PrEP is safe to use with:</a:t>
            </a:r>
            <a:r>
              <a:rPr lang="en-US" dirty="0">
                <a:effectLst/>
                <a:latin typeface="+mj-lt"/>
                <a:ea typeface="Times New Roman" panose="02020603050405020304" pitchFamily="18" charset="0"/>
                <a:cs typeface="Calibri" panose="020F0502020204030204" pitchFamily="34" charset="0"/>
              </a:rPr>
              <a:t> </a:t>
            </a:r>
          </a:p>
          <a:p>
            <a:pPr marL="0" indent="0">
              <a:spcBef>
                <a:spcPts val="0"/>
              </a:spcBef>
              <a:spcAft>
                <a:spcPts val="0"/>
              </a:spcAft>
              <a:buNone/>
              <a:tabLst>
                <a:tab pos="457216" algn="l"/>
              </a:tabLst>
            </a:pP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Hormonal contraception but not </a:t>
            </a:r>
            <a:r>
              <a:rPr lang="en-US" noProof="0" dirty="0"/>
              <a:t>alcohol and other recreational drugs</a:t>
            </a:r>
            <a:r>
              <a:rPr lang="en-US" dirty="0">
                <a:effectLst/>
                <a:latin typeface="+mj-lt"/>
                <a:ea typeface="Times New Roman" panose="02020603050405020304" pitchFamily="18" charset="0"/>
                <a:cs typeface="Calibri" panose="020F0502020204030204" pitchFamily="34" charset="0"/>
              </a:rPr>
              <a:t>, gender affirming hormones, or antibiotics</a:t>
            </a: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dirty="0"/>
              <a:t>A</a:t>
            </a:r>
            <a:r>
              <a:rPr lang="en-US" noProof="0" dirty="0"/>
              <a:t>lcohol and other recreational drugs </a:t>
            </a:r>
            <a:r>
              <a:rPr lang="en-US" dirty="0">
                <a:effectLst/>
                <a:latin typeface="+mj-lt"/>
                <a:ea typeface="Times New Roman" panose="02020603050405020304" pitchFamily="18" charset="0"/>
                <a:cs typeface="Calibri" panose="020F0502020204030204" pitchFamily="34" charset="0"/>
              </a:rPr>
              <a:t>but not hormonal contraception, gender affirming hormones, or antibiotics</a:t>
            </a:r>
            <a:endParaRPr lang="en-US" dirty="0">
              <a:effectLst/>
              <a:latin typeface="+mj-lt"/>
              <a:ea typeface="Times New Roman" panose="02020603050405020304" pitchFamily="18" charset="0"/>
            </a:endParaRPr>
          </a:p>
          <a:p>
            <a:pPr marL="342913" indent="-342913">
              <a:spcBef>
                <a:spcPts val="0"/>
              </a:spcBef>
              <a:spcAft>
                <a:spcPts val="0"/>
              </a:spcAft>
              <a:buFont typeface="+mj-lt"/>
              <a:buAutoNum type="alphaLcParenR"/>
              <a:tabLst>
                <a:tab pos="457216" algn="l"/>
              </a:tabLst>
            </a:pPr>
            <a:r>
              <a:rPr lang="en-US" u="sng" dirty="0"/>
              <a:t>A</a:t>
            </a:r>
            <a:r>
              <a:rPr lang="en-US" u="sng" noProof="0" dirty="0"/>
              <a:t>lcohol and other recreational drugs</a:t>
            </a:r>
            <a:r>
              <a:rPr lang="en-US" u="sng" dirty="0">
                <a:effectLst/>
                <a:latin typeface="+mj-lt"/>
                <a:ea typeface="Times New Roman" panose="02020603050405020304" pitchFamily="18" charset="0"/>
                <a:cs typeface="Calibri" panose="020F0502020204030204" pitchFamily="34" charset="0"/>
              </a:rPr>
              <a:t>, hormonal contraception, gender affirming hormones, and antibiotics </a:t>
            </a:r>
          </a:p>
          <a:p>
            <a:pPr marL="342913" indent="-342913">
              <a:spcBef>
                <a:spcPts val="0"/>
              </a:spcBef>
              <a:spcAft>
                <a:spcPts val="0"/>
              </a:spcAft>
              <a:buFont typeface="+mj-lt"/>
              <a:buAutoNum type="alphaLcParenR"/>
              <a:tabLst>
                <a:tab pos="457216" algn="l"/>
              </a:tabLst>
            </a:pPr>
            <a:r>
              <a:rPr lang="en-US" dirty="0">
                <a:effectLst/>
                <a:latin typeface="+mj-lt"/>
                <a:ea typeface="Times New Roman" panose="02020603050405020304" pitchFamily="18" charset="0"/>
                <a:cs typeface="Calibri" panose="020F0502020204030204" pitchFamily="34" charset="0"/>
              </a:rPr>
              <a:t>Antibiotics but </a:t>
            </a:r>
            <a:r>
              <a:rPr lang="en-US" noProof="0" dirty="0"/>
              <a:t>alcohol and other recreational drugs, </a:t>
            </a:r>
            <a:r>
              <a:rPr lang="en-US" dirty="0">
                <a:effectLst/>
                <a:latin typeface="+mj-lt"/>
                <a:ea typeface="Times New Roman" panose="02020603050405020304" pitchFamily="18" charset="0"/>
                <a:cs typeface="Calibri" panose="020F0502020204030204" pitchFamily="34" charset="0"/>
              </a:rPr>
              <a:t>hormonal contraception, or gender affirming hormones</a:t>
            </a:r>
            <a:endParaRPr lang="en-US" dirty="0">
              <a:effectLst/>
              <a:latin typeface="+mj-lt"/>
              <a:ea typeface="Times New Roman" panose="02020603050405020304" pitchFamily="18" charset="0"/>
            </a:endParaRPr>
          </a:p>
        </p:txBody>
      </p:sp>
      <p:sp>
        <p:nvSpPr>
          <p:cNvPr id="4" name="Content Placeholder 2">
            <a:extLst>
              <a:ext uri="{FF2B5EF4-FFF2-40B4-BE49-F238E27FC236}">
                <a16:creationId xmlns:a16="http://schemas.microsoft.com/office/drawing/2014/main" id="{E9186E10-722B-4D08-9888-538E51BD38C4}"/>
              </a:ext>
            </a:extLst>
          </p:cNvPr>
          <p:cNvSpPr txBox="1">
            <a:spLocks/>
          </p:cNvSpPr>
          <p:nvPr/>
        </p:nvSpPr>
        <p:spPr bwMode="auto">
          <a:xfrm>
            <a:off x="1148933" y="5270501"/>
            <a:ext cx="10433470" cy="801116"/>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t>Oral PrEP can be safely used with hormonal contraception, alcohol and other recreational drugs, antibiotics, and gender affirming hormones.</a:t>
            </a:r>
          </a:p>
        </p:txBody>
      </p:sp>
    </p:spTree>
    <p:extLst>
      <p:ext uri="{BB962C8B-B14F-4D97-AF65-F5344CB8AC3E}">
        <p14:creationId xmlns:p14="http://schemas.microsoft.com/office/powerpoint/2010/main" val="3859258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Autofit/>
          </a:bodyPr>
          <a:lstStyle/>
          <a:p>
            <a:pPr eaLnBrk="1" hangingPunct="1">
              <a:lnSpc>
                <a:spcPct val="70000"/>
              </a:lnSpc>
            </a:pPr>
            <a:r>
              <a:rPr lang="en-US" sz="3600" dirty="0">
                <a:latin typeface="Calibri"/>
                <a:cs typeface="MS PGothic" pitchFamily="34" charset="-128"/>
              </a:rPr>
              <a:t>Module 1 Summary</a:t>
            </a:r>
            <a:endParaRPr lang="en-GB" sz="3600" dirty="0">
              <a:latin typeface="Calibri"/>
              <a:cs typeface="MS PGothic" pitchFamily="34" charset="-128"/>
            </a:endParaRPr>
          </a:p>
        </p:txBody>
      </p:sp>
      <p:sp>
        <p:nvSpPr>
          <p:cNvPr id="2" name="Content Placeholder 1">
            <a:extLst>
              <a:ext uri="{FF2B5EF4-FFF2-40B4-BE49-F238E27FC236}">
                <a16:creationId xmlns:a16="http://schemas.microsoft.com/office/drawing/2014/main" id="{85E05404-6414-402D-A449-0D83EF10EB08}"/>
              </a:ext>
            </a:extLst>
          </p:cNvPr>
          <p:cNvSpPr>
            <a:spLocks noGrp="1"/>
          </p:cNvSpPr>
          <p:nvPr>
            <p:ph sz="quarter" idx="10"/>
          </p:nvPr>
        </p:nvSpPr>
        <p:spPr/>
        <p:txBody>
          <a:bodyPr>
            <a:normAutofit fontScale="77500" lnSpcReduction="20000"/>
          </a:bodyPr>
          <a:lstStyle/>
          <a:p>
            <a:pPr marL="0" lvl="1" indent="0" defTabSz="0">
              <a:lnSpc>
                <a:spcPct val="150000"/>
              </a:lnSpc>
              <a:spcBef>
                <a:spcPts val="0"/>
              </a:spcBef>
              <a:spcAft>
                <a:spcPts val="0"/>
              </a:spcAft>
              <a:buNone/>
            </a:pPr>
            <a:r>
              <a:rPr lang="en-US" sz="2800" b="1" spc="-50" dirty="0"/>
              <a:t>Having completed Module 1, participants can now:</a:t>
            </a:r>
          </a:p>
          <a:p>
            <a:pPr marL="365773" lvl="1" indent="-365773" defTabSz="0">
              <a:lnSpc>
                <a:spcPct val="150000"/>
              </a:lnSpc>
              <a:spcBef>
                <a:spcPts val="0"/>
              </a:spcBef>
              <a:spcAft>
                <a:spcPts val="0"/>
              </a:spcAft>
              <a:buFont typeface="Arial" panose="020B0604020202020204" pitchFamily="34" charset="0"/>
              <a:buChar char="•"/>
            </a:pPr>
            <a:r>
              <a:rPr lang="en-US" sz="2800" spc="-41" dirty="0"/>
              <a:t>Define oral PrEP and describe the need for oral PrEP</a:t>
            </a:r>
            <a:endParaRPr lang="en-US" sz="2800" spc="-41" dirty="0">
              <a:cs typeface="Calibri"/>
            </a:endParaRPr>
          </a:p>
          <a:p>
            <a:pPr marL="365773" lvl="1" indent="-365773" defTabSz="0">
              <a:lnSpc>
                <a:spcPct val="100000"/>
              </a:lnSpc>
              <a:spcBef>
                <a:spcPts val="1200"/>
              </a:spcBef>
              <a:spcAft>
                <a:spcPts val="0"/>
              </a:spcAft>
              <a:buFont typeface="Arial" panose="020B0604020202020204" pitchFamily="34" charset="0"/>
              <a:buChar char="•"/>
            </a:pPr>
            <a:r>
              <a:rPr lang="en-US" sz="2800" spc="-41" dirty="0"/>
              <a:t>Differentiate oral PrEP from post-exposure prophylaxis (PEP) and antiretroviral therapy (ART)</a:t>
            </a:r>
            <a:endParaRPr lang="en-US" sz="2800" spc="-41" dirty="0">
              <a:cs typeface="Calibri"/>
            </a:endParaRPr>
          </a:p>
          <a:p>
            <a:pPr marL="365773" lvl="1" indent="-365773" defTabSz="0">
              <a:lnSpc>
                <a:spcPct val="100000"/>
              </a:lnSpc>
              <a:spcBef>
                <a:spcPts val="1200"/>
              </a:spcBef>
              <a:spcAft>
                <a:spcPts val="0"/>
              </a:spcAft>
              <a:buFont typeface="Arial" panose="020B0604020202020204" pitchFamily="34" charset="0"/>
              <a:buChar char="•"/>
            </a:pPr>
            <a:r>
              <a:rPr lang="en-US" sz="2800" spc="-41" dirty="0"/>
              <a:t>Identify people with substantial likelihood for HIV acquisition</a:t>
            </a:r>
            <a:endParaRPr lang="en-US" sz="2800" spc="-41" dirty="0">
              <a:cs typeface="Calibri"/>
            </a:endParaRPr>
          </a:p>
          <a:p>
            <a:pPr marL="365773" lvl="1" indent="-365773" defTabSz="0">
              <a:lnSpc>
                <a:spcPct val="100000"/>
              </a:lnSpc>
              <a:spcBef>
                <a:spcPts val="1200"/>
              </a:spcBef>
              <a:spcAft>
                <a:spcPts val="0"/>
              </a:spcAft>
              <a:buFont typeface="Arial" panose="020B0604020202020204" pitchFamily="34" charset="0"/>
              <a:buChar char="•"/>
            </a:pPr>
            <a:r>
              <a:rPr lang="en-US" sz="2800" spc="-41" dirty="0"/>
              <a:t>Identify key populations (KPs) for oral PrEP at the local level</a:t>
            </a:r>
            <a:endParaRPr lang="en-US" sz="2800" spc="-41" dirty="0">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800" spc="-41" dirty="0"/>
              <a:t>Explain the relationship between oral PrEP effectiveness and adherence</a:t>
            </a:r>
            <a:endParaRPr lang="en-US" sz="2800" spc="-41" dirty="0">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800" spc="-41" dirty="0"/>
              <a:t>State the key reasons oral PrEP is needed</a:t>
            </a:r>
            <a:endParaRPr lang="en-US" sz="2800" spc="-41" dirty="0">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800" spc="-41" dirty="0"/>
              <a:t>Specify the oral PrEP regimens approved by the World Health Organization (WHO) </a:t>
            </a:r>
          </a:p>
          <a:p>
            <a:pPr marL="365773" lvl="1" indent="-365773" defTabSz="137166">
              <a:lnSpc>
                <a:spcPct val="100000"/>
              </a:lnSpc>
              <a:spcBef>
                <a:spcPts val="1200"/>
              </a:spcBef>
              <a:spcAft>
                <a:spcPts val="0"/>
              </a:spcAft>
              <a:buFont typeface="Arial" panose="020B0604020202020204" pitchFamily="34" charset="0"/>
              <a:buChar char="•"/>
            </a:pPr>
            <a:r>
              <a:rPr lang="en-US" sz="2800" spc="-41" dirty="0"/>
              <a:t>Identify concerns regarding oral PrEP implementation.</a:t>
            </a:r>
            <a:endParaRPr lang="en-US" sz="2800" spc="-41" dirty="0">
              <a:cs typeface="Calibri"/>
            </a:endParaRPr>
          </a:p>
          <a:p>
            <a:pPr marL="365773" lvl="1" indent="-365773" defTabSz="137166">
              <a:lnSpc>
                <a:spcPct val="100000"/>
              </a:lnSpc>
              <a:spcBef>
                <a:spcPts val="1200"/>
              </a:spcBef>
              <a:spcAft>
                <a:spcPts val="0"/>
              </a:spcAft>
              <a:buFont typeface="Arial" panose="020B0604020202020204" pitchFamily="34" charset="0"/>
              <a:buChar char="•"/>
            </a:pPr>
            <a:r>
              <a:rPr lang="en-US" sz="2800" spc="-41" dirty="0"/>
              <a:t>Explain the risks and benefits of oral PrEP.</a:t>
            </a:r>
          </a:p>
          <a:p>
            <a:pPr marL="365773" lvl="1" indent="-365773" defTabSz="137166">
              <a:lnSpc>
                <a:spcPct val="150000"/>
              </a:lnSpc>
              <a:spcBef>
                <a:spcPts val="0"/>
              </a:spcBef>
              <a:spcAft>
                <a:spcPts val="0"/>
              </a:spcAft>
              <a:buFont typeface="Arial" panose="020B0604020202020204" pitchFamily="34" charset="0"/>
              <a:buChar char="•"/>
            </a:pPr>
            <a:endParaRPr lang="en-US" sz="2800" spc="-41" dirty="0"/>
          </a:p>
        </p:txBody>
      </p:sp>
      <p:pic>
        <p:nvPicPr>
          <p:cNvPr id="5" name="Graphic 4" descr="Classroom">
            <a:extLst>
              <a:ext uri="{FF2B5EF4-FFF2-40B4-BE49-F238E27FC236}">
                <a16:creationId xmlns:a16="http://schemas.microsoft.com/office/drawing/2014/main" id="{22569A93-60AD-4821-B683-1ABCD583A9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9071646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153401" y="317500"/>
            <a:ext cx="3428999" cy="858837"/>
          </a:xfrm>
          <a:solidFill>
            <a:schemeClr val="bg1"/>
          </a:solidFill>
        </p:spPr>
        <p:txBody>
          <a:bodyPr/>
          <a:lstStyle/>
          <a:p>
            <a:pPr algn="ctr"/>
            <a:r>
              <a:rPr lang="en-US" sz="3600" dirty="0">
                <a:latin typeface="Calibri"/>
                <a:cs typeface="Calibri"/>
              </a:rPr>
              <a:t>Module 2</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Basics</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Screening</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Oral PrEP Initial and Follow-Up Visits</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84830"/>
          </a:xfrm>
          <a:prstGeom prst="rect">
            <a:avLst/>
          </a:prstGeom>
          <a:noFill/>
        </p:spPr>
        <p:txBody>
          <a:bodyPr wrap="square" rtlCol="0">
            <a:spAutoFit/>
          </a:bodyPr>
          <a:lstStyle/>
          <a:p>
            <a:pPr defTabSz="457216">
              <a:defRPr/>
            </a:pPr>
            <a:r>
              <a:rPr lang="en-US" sz="4500" b="1" kern="0" dirty="0">
                <a:solidFill>
                  <a:srgbClr val="C0504D"/>
                </a:solidFill>
                <a:latin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84830"/>
          </a:xfrm>
          <a:prstGeom prst="rect">
            <a:avLst/>
          </a:prstGeom>
          <a:noFill/>
        </p:spPr>
        <p:txBody>
          <a:bodyPr wrap="square" rtlCol="0">
            <a:spAutoFit/>
          </a:bodyPr>
          <a:lstStyle/>
          <a:p>
            <a:pPr defTabSz="457216">
              <a:defRPr/>
            </a:pPr>
            <a:r>
              <a:rPr lang="en-US" sz="4500" b="1" kern="0" dirty="0">
                <a:solidFill>
                  <a:srgbClr val="F79646"/>
                </a:solidFill>
                <a:latin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84830"/>
          </a:xfrm>
          <a:prstGeom prst="rect">
            <a:avLst/>
          </a:prstGeom>
          <a:noFill/>
        </p:spPr>
        <p:txBody>
          <a:bodyPr wrap="square" rtlCol="0">
            <a:spAutoFit/>
          </a:bodyPr>
          <a:lstStyle/>
          <a:p>
            <a:pPr defTabSz="457216">
              <a:defRPr/>
            </a:pPr>
            <a:r>
              <a:rPr lang="en-US" sz="4500" b="1" kern="0" dirty="0">
                <a:solidFill>
                  <a:srgbClr val="FF6699"/>
                </a:solidFill>
                <a:latin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84830"/>
          </a:xfrm>
          <a:prstGeom prst="rect">
            <a:avLst/>
          </a:prstGeom>
          <a:noFill/>
        </p:spPr>
        <p:txBody>
          <a:bodyPr wrap="square" rtlCol="0">
            <a:spAutoFit/>
          </a:bodyPr>
          <a:lstStyle/>
          <a:p>
            <a:pPr defTabSz="457216">
              <a:defRPr/>
            </a:pPr>
            <a:r>
              <a:rPr lang="en-US" sz="4500" b="1" kern="0" dirty="0">
                <a:solidFill>
                  <a:srgbClr val="9BBB59"/>
                </a:solidFill>
                <a:latin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en-US" sz="2800" b="1" dirty="0">
                <a:solidFill>
                  <a:prstClr val="white"/>
                </a:solidFill>
                <a:latin typeface="Arial Narrow"/>
              </a:rPr>
              <a:t>Monitoring and Managing Oral PrEP Use: </a:t>
            </a:r>
            <a:br>
              <a:rPr lang="en-US" sz="2800" b="1" dirty="0">
                <a:solidFill>
                  <a:prstClr val="white"/>
                </a:solidFill>
                <a:latin typeface="Arial Narrow"/>
              </a:rPr>
            </a:br>
            <a:r>
              <a:rPr lang="en-US" sz="2800" b="1" dirty="0">
                <a:solidFill>
                  <a:prstClr val="white"/>
                </a:solidFill>
                <a:latin typeface="Arial Narrow"/>
              </a:rPr>
              <a:t>Creatinine, Seroconversion, and Stigma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en-US" sz="2800" b="1" dirty="0">
                <a:solidFill>
                  <a:prstClr val="white"/>
                </a:solidFill>
                <a:latin typeface="Arial Narrow"/>
              </a:rPr>
              <a:t>Event-Driven PrEP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84830"/>
          </a:xfrm>
          <a:prstGeom prst="rect">
            <a:avLst/>
          </a:prstGeom>
          <a:noFill/>
        </p:spPr>
        <p:txBody>
          <a:bodyPr wrap="square" rtlCol="0">
            <a:spAutoFit/>
          </a:bodyPr>
          <a:lstStyle/>
          <a:p>
            <a:pPr defTabSz="457216">
              <a:defRPr/>
            </a:pPr>
            <a:r>
              <a:rPr lang="en-US" sz="4500" b="1" dirty="0">
                <a:solidFill>
                  <a:srgbClr val="4F81BD"/>
                </a:solidFill>
                <a:latin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en-US" sz="2800" b="1" dirty="0">
                <a:solidFill>
                  <a:prstClr val="white"/>
                </a:solidFill>
                <a:latin typeface="Arial Narrow"/>
              </a:rPr>
              <a:t>Oral PrEP Monitoring and Evaluation Tools</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84830"/>
          </a:xfrm>
          <a:prstGeom prst="rect">
            <a:avLst/>
          </a:prstGeom>
          <a:noFill/>
        </p:spPr>
        <p:txBody>
          <a:bodyPr wrap="square" rtlCol="0">
            <a:spAutoFit/>
          </a:bodyPr>
          <a:lstStyle/>
          <a:p>
            <a:pPr defTabSz="457216">
              <a:defRPr/>
            </a:pPr>
            <a:r>
              <a:rPr lang="en-US" sz="4500" b="1" dirty="0">
                <a:solidFill>
                  <a:srgbClr val="8064A2"/>
                </a:solidFill>
                <a:latin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en-US" sz="2800" b="1" dirty="0">
                <a:solidFill>
                  <a:prstClr val="white"/>
                </a:solidFill>
                <a:latin typeface="Arial Narrow"/>
              </a:rPr>
              <a:t>Evaluation and Resources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84830"/>
          </a:xfrm>
          <a:prstGeom prst="rect">
            <a:avLst/>
          </a:prstGeom>
          <a:noFill/>
        </p:spPr>
        <p:txBody>
          <a:bodyPr wrap="square" rtlCol="0">
            <a:spAutoFit/>
          </a:bodyPr>
          <a:lstStyle/>
          <a:p>
            <a:pPr defTabSz="457216">
              <a:defRPr/>
            </a:pPr>
            <a:r>
              <a:rPr lang="en-US" sz="4500" b="1" dirty="0">
                <a:solidFill>
                  <a:srgbClr val="A6A6A6"/>
                </a:solidFill>
                <a:latin typeface="Arial Narrow"/>
              </a:rPr>
              <a:t>7</a:t>
            </a:r>
          </a:p>
        </p:txBody>
      </p:sp>
      <p:sp>
        <p:nvSpPr>
          <p:cNvPr id="17" name="Google Shape;361;p32">
            <a:extLst>
              <a:ext uri="{FF2B5EF4-FFF2-40B4-BE49-F238E27FC236}">
                <a16:creationId xmlns:a16="http://schemas.microsoft.com/office/drawing/2014/main" id="{2010F501-C8EF-4071-8222-1D598AE1CEBC}"/>
              </a:ext>
            </a:extLst>
          </p:cNvPr>
          <p:cNvSpPr/>
          <p:nvPr/>
        </p:nvSpPr>
        <p:spPr>
          <a:xfrm>
            <a:off x="1104911" y="1146082"/>
            <a:ext cx="5694900" cy="892200"/>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3264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41563" y="317500"/>
            <a:ext cx="10412084" cy="858837"/>
          </a:xfrm>
        </p:spPr>
        <p:txBody>
          <a:bodyPr>
            <a:normAutofit/>
          </a:bodyPr>
          <a:lstStyle/>
          <a:p>
            <a:r>
              <a:rPr lang="en-US" sz="3600" dirty="0">
                <a:latin typeface="Calibri"/>
                <a:cs typeface="Arial Narrow"/>
              </a:rPr>
              <a:t>Module 2 Learning Objectives</a:t>
            </a:r>
          </a:p>
        </p:txBody>
      </p:sp>
      <p:sp>
        <p:nvSpPr>
          <p:cNvPr id="6" name="Content Placeholder 2"/>
          <p:cNvSpPr>
            <a:spLocks noGrp="1"/>
          </p:cNvSpPr>
          <p:nvPr>
            <p:ph sz="quarter" idx="4294967295"/>
          </p:nvPr>
        </p:nvSpPr>
        <p:spPr>
          <a:xfrm>
            <a:off x="609601" y="1587500"/>
            <a:ext cx="10417445" cy="4889500"/>
          </a:xfrm>
        </p:spPr>
        <p:txBody>
          <a:bodyPr>
            <a:noAutofit/>
          </a:bodyPr>
          <a:lstStyle/>
          <a:p>
            <a:pPr marL="457216" indent="0">
              <a:lnSpc>
                <a:spcPts val="2601"/>
              </a:lnSpc>
              <a:spcBef>
                <a:spcPts val="1801"/>
              </a:spcBef>
              <a:spcAft>
                <a:spcPts val="500"/>
              </a:spcAft>
              <a:buNone/>
            </a:pPr>
            <a:r>
              <a:rPr lang="en-US" b="1" spc="-50" dirty="0"/>
              <a:t>After completing Module 2, participants will be able to:</a:t>
            </a:r>
            <a:endParaRPr lang="en-US" b="1" dirty="0">
              <a:cs typeface="Calibri"/>
            </a:endParaRPr>
          </a:p>
          <a:p>
            <a:pPr marL="628675" lvl="1" indent="-171456">
              <a:lnSpc>
                <a:spcPct val="107000"/>
              </a:lnSpc>
              <a:spcBef>
                <a:spcPts val="0"/>
              </a:spcBef>
              <a:spcAft>
                <a:spcPts val="800"/>
              </a:spcAft>
              <a:buFont typeface="Arial" panose="020B0604020202020204" pitchFamily="34" charset="0"/>
              <a:buChar char="•"/>
              <a:tabLst>
                <a:tab pos="914435" algn="l"/>
              </a:tabLst>
            </a:pPr>
            <a:r>
              <a:rPr lang="en-US" sz="2800" dirty="0">
                <a:latin typeface="Calibri"/>
                <a:ea typeface="Calibri" panose="020F0502020204030204" pitchFamily="34" charset="0"/>
                <a:cs typeface="Times New Roman"/>
              </a:rPr>
              <a:t>Name the main criteria for oral PrEP use</a:t>
            </a:r>
          </a:p>
          <a:p>
            <a:pPr marL="628675" lvl="1" indent="-171456">
              <a:lnSpc>
                <a:spcPct val="107000"/>
              </a:lnSpc>
              <a:spcBef>
                <a:spcPts val="0"/>
              </a:spcBef>
              <a:spcAft>
                <a:spcPts val="800"/>
              </a:spcAft>
              <a:buFont typeface="Arial" panose="020B0604020202020204" pitchFamily="34" charset="0"/>
              <a:buChar char="•"/>
              <a:tabLst>
                <a:tab pos="914435" algn="l"/>
              </a:tabLst>
            </a:pPr>
            <a:r>
              <a:rPr lang="en-US" sz="2800" dirty="0">
                <a:ea typeface="Calibri" panose="020F0502020204030204" pitchFamily="34" charset="0"/>
                <a:cs typeface="Times New Roman"/>
              </a:rPr>
              <a:t>Explain how to assess for PEP indication and potential AHI</a:t>
            </a:r>
          </a:p>
          <a:p>
            <a:pPr marL="628675" lvl="1" indent="-171456">
              <a:lnSpc>
                <a:spcPct val="107000"/>
              </a:lnSpc>
              <a:spcBef>
                <a:spcPts val="0"/>
              </a:spcBef>
              <a:spcAft>
                <a:spcPts val="800"/>
              </a:spcAft>
              <a:buFont typeface="Arial" panose="020B0604020202020204" pitchFamily="34" charset="0"/>
              <a:buChar char="•"/>
              <a:tabLst>
                <a:tab pos="914435" algn="l"/>
              </a:tabLst>
            </a:pPr>
            <a:r>
              <a:rPr lang="en-US" sz="2800" dirty="0">
                <a:ea typeface="Calibri" panose="020F0502020204030204" pitchFamily="34" charset="0"/>
                <a:cs typeface="Times New Roman"/>
              </a:rPr>
              <a:t>Identify clients who may benefit from PrEP use due to substantial likelihood for HIV acquisition</a:t>
            </a:r>
          </a:p>
          <a:p>
            <a:pPr marL="628675" lvl="1" indent="-171456">
              <a:lnSpc>
                <a:spcPct val="107000"/>
              </a:lnSpc>
              <a:spcBef>
                <a:spcPts val="0"/>
              </a:spcBef>
              <a:spcAft>
                <a:spcPts val="800"/>
              </a:spcAft>
              <a:buFont typeface="Arial" panose="020B0604020202020204" pitchFamily="34" charset="0"/>
              <a:buChar char="•"/>
              <a:tabLst>
                <a:tab pos="914435" algn="l"/>
              </a:tabLst>
            </a:pPr>
            <a:r>
              <a:rPr lang="en-US" sz="2800" dirty="0">
                <a:ea typeface="Calibri" panose="020F0502020204030204" pitchFamily="34" charset="0"/>
                <a:cs typeface="Times New Roman"/>
              </a:rPr>
              <a:t>Name the contraindications for oral PrEP</a:t>
            </a:r>
          </a:p>
          <a:p>
            <a:pPr marL="628675" lvl="1" indent="-171456">
              <a:lnSpc>
                <a:spcPct val="107000"/>
              </a:lnSpc>
              <a:spcBef>
                <a:spcPts val="0"/>
              </a:spcBef>
              <a:spcAft>
                <a:spcPts val="800"/>
              </a:spcAft>
              <a:buFont typeface="Arial" panose="020B0604020202020204" pitchFamily="34" charset="0"/>
              <a:buChar char="•"/>
              <a:tabLst>
                <a:tab pos="914435" algn="l"/>
              </a:tabLst>
            </a:pPr>
            <a:r>
              <a:rPr lang="en-US" sz="2800" dirty="0">
                <a:ea typeface="Calibri" panose="020F0502020204030204" pitchFamily="34" charset="0"/>
                <a:cs typeface="Times New Roman"/>
              </a:rPr>
              <a:t>Develop questions to encourage conversation about a client’s potential exposures to HIV</a:t>
            </a:r>
          </a:p>
          <a:p>
            <a:pPr marL="628675" lvl="1" indent="-171456">
              <a:lnSpc>
                <a:spcPct val="107000"/>
              </a:lnSpc>
              <a:spcBef>
                <a:spcPts val="0"/>
              </a:spcBef>
              <a:spcAft>
                <a:spcPts val="800"/>
              </a:spcAft>
              <a:buFont typeface="Arial" panose="020B0604020202020204" pitchFamily="34" charset="0"/>
              <a:buChar char="•"/>
              <a:tabLst>
                <a:tab pos="914435" algn="l"/>
              </a:tabLst>
            </a:pPr>
            <a:r>
              <a:rPr lang="en-US" sz="2800" dirty="0">
                <a:latin typeface="Calibri"/>
                <a:ea typeface="Calibri" panose="020F0502020204030204" pitchFamily="34" charset="0"/>
                <a:cs typeface="Times New Roman"/>
              </a:rPr>
              <a:t>Use the standard form to screen clients for oral PrEP use criteria</a:t>
            </a:r>
          </a:p>
        </p:txBody>
      </p:sp>
      <p:pic>
        <p:nvPicPr>
          <p:cNvPr id="7" name="Graphic 6" descr="Classroom">
            <a:extLst>
              <a:ext uri="{FF2B5EF4-FFF2-40B4-BE49-F238E27FC236}">
                <a16:creationId xmlns:a16="http://schemas.microsoft.com/office/drawing/2014/main" id="{57C291D0-1F62-4B96-861D-60FA660AE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5084562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D01C-A41F-4336-AE43-5D2C58725DC3}"/>
              </a:ext>
            </a:extLst>
          </p:cNvPr>
          <p:cNvSpPr>
            <a:spLocks noGrp="1"/>
          </p:cNvSpPr>
          <p:nvPr>
            <p:ph type="title"/>
          </p:nvPr>
        </p:nvSpPr>
        <p:spPr/>
        <p:txBody>
          <a:bodyPr>
            <a:noAutofit/>
          </a:bodyPr>
          <a:lstStyle/>
          <a:p>
            <a:r>
              <a:rPr lang="en-US" sz="3600" dirty="0">
                <a:latin typeface="Calibri"/>
                <a:cs typeface="Calibri"/>
              </a:rPr>
              <a:t>Building Rapport with the Client is Key!</a:t>
            </a:r>
            <a:endParaRPr lang="x-none" sz="3600" dirty="0">
              <a:latin typeface="Calibri"/>
              <a:cs typeface="Calibri"/>
            </a:endParaRPr>
          </a:p>
        </p:txBody>
      </p:sp>
      <p:sp>
        <p:nvSpPr>
          <p:cNvPr id="3" name="Content Placeholder 2">
            <a:extLst>
              <a:ext uri="{FF2B5EF4-FFF2-40B4-BE49-F238E27FC236}">
                <a16:creationId xmlns:a16="http://schemas.microsoft.com/office/drawing/2014/main" id="{960852A4-F7D1-4C63-A3E1-5FDA20C65DB3}"/>
              </a:ext>
            </a:extLst>
          </p:cNvPr>
          <p:cNvSpPr>
            <a:spLocks noGrp="1"/>
          </p:cNvSpPr>
          <p:nvPr>
            <p:ph sz="quarter" idx="10"/>
          </p:nvPr>
        </p:nvSpPr>
        <p:spPr/>
        <p:txBody>
          <a:bodyPr>
            <a:normAutofit lnSpcReduction="10000"/>
          </a:bodyPr>
          <a:lstStyle/>
          <a:p>
            <a:pPr marL="822992" indent="-457216">
              <a:lnSpc>
                <a:spcPct val="110000"/>
              </a:lnSpc>
              <a:spcBef>
                <a:spcPts val="0"/>
              </a:spcBef>
            </a:pPr>
            <a:r>
              <a:rPr lang="en-US" dirty="0"/>
              <a:t>Introduce yourself</a:t>
            </a:r>
          </a:p>
          <a:p>
            <a:pPr marL="822992" indent="-457216">
              <a:lnSpc>
                <a:spcPct val="110000"/>
              </a:lnSpc>
              <a:spcBef>
                <a:spcPts val="0"/>
              </a:spcBef>
            </a:pPr>
            <a:r>
              <a:rPr lang="en-US" dirty="0"/>
              <a:t>Ask the client what they prefer to be called</a:t>
            </a:r>
          </a:p>
          <a:p>
            <a:pPr marL="822992" indent="-457216">
              <a:lnSpc>
                <a:spcPct val="110000"/>
              </a:lnSpc>
              <a:spcBef>
                <a:spcPts val="0"/>
              </a:spcBef>
            </a:pPr>
            <a:r>
              <a:rPr lang="en-US" dirty="0"/>
              <a:t>Be sensitive, inclusive, nonjudgmental, and supportive</a:t>
            </a:r>
          </a:p>
          <a:p>
            <a:pPr marL="822992" indent="-457216">
              <a:lnSpc>
                <a:spcPct val="110000"/>
              </a:lnSpc>
              <a:spcBef>
                <a:spcPts val="0"/>
              </a:spcBef>
            </a:pPr>
            <a:r>
              <a:rPr lang="en-US" dirty="0"/>
              <a:t>Frame questions in terms of people’s behavior rather than their identities</a:t>
            </a:r>
          </a:p>
          <a:p>
            <a:pPr marL="822992" indent="-457216">
              <a:lnSpc>
                <a:spcPct val="110000"/>
              </a:lnSpc>
              <a:spcBef>
                <a:spcPts val="0"/>
              </a:spcBef>
            </a:pPr>
            <a:r>
              <a:rPr lang="en-US" dirty="0"/>
              <a:t>Start with open-ended questions and requests and get more specific if you need to</a:t>
            </a:r>
          </a:p>
          <a:p>
            <a:pPr marL="1123040" lvl="1" indent="-457216">
              <a:lnSpc>
                <a:spcPct val="110000"/>
              </a:lnSpc>
              <a:spcBef>
                <a:spcPts val="0"/>
              </a:spcBef>
            </a:pPr>
            <a:r>
              <a:rPr lang="en-US" dirty="0"/>
              <a:t>Instead of starting with “In the last six months, have you had vaginal or anal sex without a condom?” start with “Tell me about your sex life.”</a:t>
            </a:r>
          </a:p>
          <a:p>
            <a:pPr marL="822992" indent="-457216">
              <a:lnSpc>
                <a:spcPct val="110000"/>
              </a:lnSpc>
              <a:spcBef>
                <a:spcPts val="0"/>
              </a:spcBef>
            </a:pPr>
            <a:r>
              <a:rPr lang="en-US" dirty="0"/>
              <a:t>If the client brings up a life issue outside of HIV, be prepared with some referrals to local services</a:t>
            </a:r>
          </a:p>
        </p:txBody>
      </p:sp>
    </p:spTree>
    <p:extLst>
      <p:ext uri="{BB962C8B-B14F-4D97-AF65-F5344CB8AC3E}">
        <p14:creationId xmlns:p14="http://schemas.microsoft.com/office/powerpoint/2010/main" val="37530142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7A76-B68B-4617-B638-8F18B1501E5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53A899E-FC27-483C-B09C-F4790C4A241F}"/>
              </a:ext>
            </a:extLst>
          </p:cNvPr>
          <p:cNvSpPr>
            <a:spLocks noGrp="1"/>
          </p:cNvSpPr>
          <p:nvPr>
            <p:ph idx="1"/>
          </p:nvPr>
        </p:nvSpPr>
        <p:spPr/>
        <p:txBody>
          <a:bodyPr/>
          <a:lstStyle/>
          <a:p>
            <a:pPr marL="0" indent="0">
              <a:buNone/>
            </a:pPr>
            <a:endParaRPr lang="en-US" dirty="0">
              <a:ea typeface="+mn-lt"/>
              <a:cs typeface="+mn-lt"/>
            </a:endParaRPr>
          </a:p>
          <a:p>
            <a:pPr marL="0" indent="0">
              <a:buNone/>
            </a:pPr>
            <a:endParaRPr lang="en-US" dirty="0">
              <a:ea typeface="+mn-lt"/>
              <a:cs typeface="+mn-lt"/>
            </a:endParaRPr>
          </a:p>
          <a:p>
            <a:pPr marL="0" indent="0">
              <a:buNone/>
            </a:pPr>
            <a:r>
              <a:rPr lang="en-US" dirty="0">
                <a:ea typeface="+mn-lt"/>
                <a:cs typeface="+mn-lt"/>
              </a:rPr>
              <a:t>What questions can you ask a client to build rapport?</a:t>
            </a:r>
            <a:endParaRPr lang="en-US" dirty="0"/>
          </a:p>
        </p:txBody>
      </p:sp>
    </p:spTree>
    <p:extLst>
      <p:ext uri="{BB962C8B-B14F-4D97-AF65-F5344CB8AC3E}">
        <p14:creationId xmlns:p14="http://schemas.microsoft.com/office/powerpoint/2010/main" val="2100442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Additional Factors You May Ask About</a:t>
            </a:r>
          </a:p>
        </p:txBody>
      </p:sp>
      <p:sp>
        <p:nvSpPr>
          <p:cNvPr id="3" name="Content Placeholder 2"/>
          <p:cNvSpPr>
            <a:spLocks noGrp="1"/>
          </p:cNvSpPr>
          <p:nvPr>
            <p:ph sz="quarter" idx="10"/>
          </p:nvPr>
        </p:nvSpPr>
        <p:spPr/>
        <p:txBody>
          <a:bodyPr vert="horz" wrap="square" lIns="91440" tIns="45721" rIns="91440" bIns="45721" numCol="1" anchor="t" anchorCtr="0" compatLnSpc="1">
            <a:prstTxWarp prst="textNoShape">
              <a:avLst/>
            </a:prstTxWarp>
            <a:normAutofit lnSpcReduction="10000"/>
          </a:bodyPr>
          <a:lstStyle/>
          <a:p>
            <a:pPr marL="0" indent="0">
              <a:spcBef>
                <a:spcPts val="0"/>
              </a:spcBef>
              <a:spcAft>
                <a:spcPts val="601"/>
              </a:spcAft>
              <a:buNone/>
            </a:pPr>
            <a:r>
              <a:rPr lang="en-US" sz="2000" spc="-41" dirty="0">
                <a:solidFill>
                  <a:srgbClr val="000000"/>
                </a:solidFill>
              </a:rPr>
              <a:t>Other aspects of a person’s situation may increase their likelihood for HIV acquisition. To better understand the client’s context and what could inform their desire or need for oral PrEP, consider the following prompts after rapport has been established:</a:t>
            </a:r>
            <a:endParaRPr lang="en-US" sz="2000" spc="-41" dirty="0">
              <a:solidFill>
                <a:srgbClr val="000000"/>
              </a:solidFill>
              <a:cs typeface="Calibri"/>
            </a:endParaRPr>
          </a:p>
          <a:p>
            <a:pPr marL="0" indent="0">
              <a:lnSpc>
                <a:spcPct val="95000"/>
              </a:lnSpc>
              <a:spcBef>
                <a:spcPts val="0"/>
              </a:spcBef>
              <a:spcAft>
                <a:spcPts val="601"/>
              </a:spcAft>
              <a:buNone/>
            </a:pPr>
            <a:r>
              <a:rPr lang="en-US" sz="2000" spc="-41" dirty="0">
                <a:solidFill>
                  <a:srgbClr val="000000"/>
                </a:solidFill>
              </a:rPr>
              <a:t>Have </a:t>
            </a:r>
            <a:r>
              <a:rPr lang="en-US" sz="2000" spc="-41" dirty="0"/>
              <a:t>you… </a:t>
            </a:r>
            <a:endParaRPr lang="en-US" sz="2000" spc="-41" dirty="0">
              <a:cs typeface="Calibri"/>
            </a:endParaRPr>
          </a:p>
          <a:p>
            <a:pPr marL="665505" lvl="1" indent="-365773">
              <a:spcBef>
                <a:spcPts val="0"/>
              </a:spcBef>
              <a:buFont typeface="Arial"/>
              <a:buChar char="•"/>
            </a:pPr>
            <a:r>
              <a:rPr lang="en-US" sz="2000" spc="-41" dirty="0"/>
              <a:t>Received money, housing, food, or gifts in exchange for sex?</a:t>
            </a:r>
            <a:endParaRPr lang="en-US" sz="2000" spc="-41" dirty="0">
              <a:cs typeface="Calibri"/>
            </a:endParaRPr>
          </a:p>
          <a:p>
            <a:pPr marL="665505" lvl="1" indent="-365773">
              <a:spcBef>
                <a:spcPts val="300"/>
              </a:spcBef>
              <a:buFont typeface="Arial"/>
              <a:buChar char="•"/>
            </a:pPr>
            <a:r>
              <a:rPr lang="en-US" sz="2000" spc="-41" dirty="0">
                <a:solidFill>
                  <a:srgbClr val="000000"/>
                </a:solidFill>
              </a:rPr>
              <a:t>Been forced to have sex </a:t>
            </a:r>
            <a:r>
              <a:rPr lang="en-US" sz="2000" spc="-41" dirty="0"/>
              <a:t>against your will?</a:t>
            </a:r>
            <a:endParaRPr lang="en-US" sz="2000" spc="-41" dirty="0">
              <a:cs typeface="Calibri"/>
            </a:endParaRPr>
          </a:p>
          <a:p>
            <a:pPr marL="665505" lvl="1" indent="-365773">
              <a:spcBef>
                <a:spcPts val="300"/>
              </a:spcBef>
              <a:buFont typeface="Arial"/>
              <a:buChar char="•"/>
            </a:pPr>
            <a:r>
              <a:rPr lang="en-US" sz="2000" spc="-41" dirty="0"/>
              <a:t>Been physically assaulted by anyone, including a sex partner?</a:t>
            </a:r>
            <a:endParaRPr lang="en-US" sz="2000" spc="-41" dirty="0">
              <a:cs typeface="Calibri"/>
            </a:endParaRPr>
          </a:p>
          <a:p>
            <a:pPr marL="665505" lvl="1" indent="-365773">
              <a:spcBef>
                <a:spcPts val="300"/>
              </a:spcBef>
              <a:buFont typeface="Arial"/>
              <a:buChar char="•"/>
            </a:pPr>
            <a:r>
              <a:rPr lang="en-US" sz="2000" spc="-41" dirty="0"/>
              <a:t>Used recreational or psychoactive drugs?</a:t>
            </a:r>
            <a:endParaRPr lang="en-US" sz="2000" spc="-41" dirty="0">
              <a:cs typeface="Calibri"/>
            </a:endParaRPr>
          </a:p>
          <a:p>
            <a:pPr marL="665505" lvl="1" indent="-365773">
              <a:spcBef>
                <a:spcPts val="300"/>
              </a:spcBef>
              <a:buFont typeface="Arial"/>
              <a:buChar char="•"/>
            </a:pPr>
            <a:r>
              <a:rPr lang="en-US" sz="2000" spc="-41" dirty="0"/>
              <a:t>Been required to leave your home?</a:t>
            </a:r>
            <a:endParaRPr lang="en-US" sz="2000" spc="-41" dirty="0">
              <a:cs typeface="Calibri"/>
            </a:endParaRPr>
          </a:p>
          <a:p>
            <a:pPr marL="665505" lvl="1" indent="-365773">
              <a:spcBef>
                <a:spcPts val="300"/>
              </a:spcBef>
              <a:buFont typeface="Arial"/>
              <a:buChar char="•"/>
            </a:pPr>
            <a:r>
              <a:rPr lang="en-US" sz="2000" spc="-41" dirty="0"/>
              <a:t>Moved to a new place?</a:t>
            </a:r>
            <a:endParaRPr lang="en-US" sz="2000" spc="-41" dirty="0">
              <a:cs typeface="Calibri"/>
            </a:endParaRPr>
          </a:p>
          <a:p>
            <a:pPr marL="665505" lvl="1" indent="-365773">
              <a:spcBef>
                <a:spcPts val="300"/>
              </a:spcBef>
              <a:buFont typeface="Arial"/>
              <a:buChar char="•"/>
            </a:pPr>
            <a:r>
              <a:rPr lang="en-US" sz="2000" spc="-41" dirty="0"/>
              <a:t>Lost your job?</a:t>
            </a:r>
            <a:endParaRPr lang="en-US" sz="2000" spc="-41" dirty="0">
              <a:cs typeface="Calibri"/>
            </a:endParaRPr>
          </a:p>
          <a:p>
            <a:pPr marL="0" indent="0">
              <a:spcBef>
                <a:spcPts val="300"/>
              </a:spcBef>
              <a:buNone/>
            </a:pPr>
            <a:r>
              <a:rPr lang="en-US" sz="2000" spc="-41" dirty="0">
                <a:solidFill>
                  <a:srgbClr val="000000"/>
                </a:solidFill>
              </a:rPr>
              <a:t>If you ask about these components, you should be prepared to provide support and referrals, as necessary.</a:t>
            </a:r>
            <a:endParaRPr lang="en-US" sz="2000" spc="-41" dirty="0">
              <a:solidFill>
                <a:srgbClr val="000000"/>
              </a:solidFill>
              <a:cs typeface="Calibri"/>
            </a:endParaRPr>
          </a:p>
        </p:txBody>
      </p:sp>
    </p:spTree>
    <p:extLst>
      <p:ext uri="{BB962C8B-B14F-4D97-AF65-F5344CB8AC3E}">
        <p14:creationId xmlns:p14="http://schemas.microsoft.com/office/powerpoint/2010/main" val="187325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4178-6C6C-4853-A075-6FD61EC7FA50}"/>
              </a:ext>
            </a:extLst>
          </p:cNvPr>
          <p:cNvSpPr>
            <a:spLocks noGrp="1"/>
          </p:cNvSpPr>
          <p:nvPr>
            <p:ph type="title"/>
          </p:nvPr>
        </p:nvSpPr>
        <p:spPr/>
        <p:txBody>
          <a:bodyPr/>
          <a:lstStyle/>
          <a:p>
            <a:r>
              <a:rPr lang="en-US" dirty="0"/>
              <a:t>Virtual: Items Needed for this Training</a:t>
            </a:r>
          </a:p>
        </p:txBody>
      </p:sp>
      <p:sp>
        <p:nvSpPr>
          <p:cNvPr id="3" name="Content Placeholder 2">
            <a:extLst>
              <a:ext uri="{FF2B5EF4-FFF2-40B4-BE49-F238E27FC236}">
                <a16:creationId xmlns:a16="http://schemas.microsoft.com/office/drawing/2014/main" id="{4AAA5510-550F-47CC-A3AD-6C0CBE3CEBBC}"/>
              </a:ext>
            </a:extLst>
          </p:cNvPr>
          <p:cNvSpPr>
            <a:spLocks noGrp="1"/>
          </p:cNvSpPr>
          <p:nvPr>
            <p:ph idx="1"/>
          </p:nvPr>
        </p:nvSpPr>
        <p:spPr/>
        <p:txBody>
          <a:bodyPr>
            <a:normAutofit/>
          </a:bodyPr>
          <a:lstStyle/>
          <a:p>
            <a:pPr marL="0" indent="0">
              <a:buNone/>
            </a:pPr>
            <a:r>
              <a:rPr lang="en-US" sz="2400" b="1" dirty="0"/>
              <a:t>Section 1 </a:t>
            </a:r>
            <a:r>
              <a:rPr lang="en-US" sz="2400" b="1" dirty="0">
                <a:ea typeface="+mn-lt"/>
                <a:cs typeface="+mn-lt"/>
              </a:rPr>
              <a:t>(Introduction and Module 1)</a:t>
            </a:r>
            <a:r>
              <a:rPr lang="en-US" sz="2400" b="1" dirty="0"/>
              <a:t>: </a:t>
            </a:r>
          </a:p>
          <a:p>
            <a:pPr marL="0" indent="0">
              <a:buNone/>
            </a:pPr>
            <a:r>
              <a:rPr lang="en-US" sz="2400" b="1" dirty="0"/>
              <a:t>Section 2 </a:t>
            </a:r>
            <a:r>
              <a:rPr lang="en-US" sz="2400" b="1" dirty="0">
                <a:ea typeface="+mn-lt"/>
                <a:cs typeface="+mn-lt"/>
              </a:rPr>
              <a:t>(Modules 1 &amp; 2)</a:t>
            </a:r>
            <a:r>
              <a:rPr lang="en-US" sz="2400" b="1" dirty="0"/>
              <a:t>: </a:t>
            </a:r>
          </a:p>
          <a:p>
            <a:pPr marL="257175" indent="-257175"/>
            <a:r>
              <a:rPr lang="en-US" sz="2400" dirty="0"/>
              <a:t>For each participant, sent via email prior to the session: Screening for Initiation of Oral PrEP form (form found on slide 7)</a:t>
            </a:r>
            <a:endParaRPr lang="en-US" sz="2400" b="1" dirty="0">
              <a:cs typeface="Calibri"/>
            </a:endParaRPr>
          </a:p>
          <a:p>
            <a:pPr marL="0" indent="0">
              <a:buNone/>
            </a:pPr>
            <a:r>
              <a:rPr lang="en-US" sz="2400" b="1" dirty="0">
                <a:cs typeface="Calibri"/>
              </a:rPr>
              <a:t>Section 3 (Modules 2 &amp; 3)</a:t>
            </a:r>
          </a:p>
          <a:p>
            <a:pPr marL="257175" indent="-257175"/>
            <a:r>
              <a:rPr lang="en-US" sz="2400" dirty="0"/>
              <a:t>For each participant, sent via email prior to the session: Slides with counseling messages</a:t>
            </a:r>
            <a:endParaRPr lang="en-US" sz="2400" b="1" dirty="0">
              <a:cs typeface="Calibri"/>
            </a:endParaRPr>
          </a:p>
          <a:p>
            <a:pPr marL="0" indent="0">
              <a:buNone/>
            </a:pPr>
            <a:r>
              <a:rPr lang="en-US" sz="2400" b="1" dirty="0">
                <a:cs typeface="Calibri"/>
              </a:rPr>
              <a:t>Section 4 (Modules 3 &amp; 4)</a:t>
            </a:r>
            <a:endParaRPr lang="en-US" sz="2400" b="1" dirty="0"/>
          </a:p>
          <a:p>
            <a:pPr marL="0" indent="0">
              <a:buNone/>
            </a:pPr>
            <a:r>
              <a:rPr lang="en-US" sz="2400" b="1" dirty="0"/>
              <a:t>Section 5 </a:t>
            </a:r>
            <a:r>
              <a:rPr lang="en-US" sz="2400" b="1" dirty="0">
                <a:ea typeface="+mn-lt"/>
                <a:cs typeface="+mn-lt"/>
              </a:rPr>
              <a:t>(Modules 5, 6, &amp; 7)</a:t>
            </a:r>
            <a:endParaRPr lang="en-US" sz="2400" b="1" dirty="0">
              <a:cs typeface="Calibri"/>
            </a:endParaRPr>
          </a:p>
        </p:txBody>
      </p:sp>
    </p:spTree>
    <p:extLst>
      <p:ext uri="{BB962C8B-B14F-4D97-AF65-F5344CB8AC3E}">
        <p14:creationId xmlns:p14="http://schemas.microsoft.com/office/powerpoint/2010/main" val="20366647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CE9C-FC49-4D94-97DF-60439B06F4A6}"/>
              </a:ext>
            </a:extLst>
          </p:cNvPr>
          <p:cNvSpPr>
            <a:spLocks noGrp="1"/>
          </p:cNvSpPr>
          <p:nvPr>
            <p:ph type="title"/>
          </p:nvPr>
        </p:nvSpPr>
        <p:spPr/>
        <p:txBody>
          <a:bodyPr>
            <a:normAutofit/>
          </a:bodyPr>
          <a:lstStyle/>
          <a:p>
            <a:r>
              <a:rPr lang="en-US" sz="3600" dirty="0">
                <a:latin typeface="Calibri"/>
                <a:cs typeface="Calibri"/>
              </a:rPr>
              <a:t>Discuss</a:t>
            </a:r>
            <a:endParaRPr lang="x-none" sz="3600">
              <a:latin typeface="Calibri"/>
              <a:cs typeface="Calibri"/>
            </a:endParaRPr>
          </a:p>
        </p:txBody>
      </p:sp>
      <p:sp>
        <p:nvSpPr>
          <p:cNvPr id="3" name="Content Placeholder 2">
            <a:extLst>
              <a:ext uri="{FF2B5EF4-FFF2-40B4-BE49-F238E27FC236}">
                <a16:creationId xmlns:a16="http://schemas.microsoft.com/office/drawing/2014/main" id="{88E2227F-0CFB-4B3E-9BF2-4DFE123E1F49}"/>
              </a:ext>
            </a:extLst>
          </p:cNvPr>
          <p:cNvSpPr>
            <a:spLocks noGrp="1"/>
          </p:cNvSpPr>
          <p:nvPr>
            <p:ph idx="1"/>
          </p:nvPr>
        </p:nvSpPr>
        <p:spPr/>
        <p:txBody>
          <a:bodyPr>
            <a:normAutofit/>
          </a:bodyPr>
          <a:lstStyle/>
          <a:p>
            <a:endParaRPr lang="en-US" dirty="0"/>
          </a:p>
          <a:p>
            <a:endParaRPr lang="en-US" dirty="0"/>
          </a:p>
          <a:p>
            <a:r>
              <a:rPr lang="en-US" dirty="0"/>
              <a:t>What are the criteria for oral PrEP use?</a:t>
            </a:r>
          </a:p>
          <a:p>
            <a:endParaRPr lang="x-none" dirty="0"/>
          </a:p>
        </p:txBody>
      </p:sp>
    </p:spTree>
    <p:extLst>
      <p:ext uri="{BB962C8B-B14F-4D97-AF65-F5344CB8AC3E}">
        <p14:creationId xmlns:p14="http://schemas.microsoft.com/office/powerpoint/2010/main" val="2480170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Criteria for Oral PrEP Use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p:txBody>
          <a:bodyPr>
            <a:normAutofit/>
          </a:bodyPr>
          <a:lstStyle/>
          <a:p>
            <a:pPr marL="0" indent="0">
              <a:buNone/>
            </a:pPr>
            <a:r>
              <a:rPr lang="en-US" sz="2000" dirty="0">
                <a:solidFill>
                  <a:srgbClr val="000000"/>
                </a:solidFill>
                <a:latin typeface="Calibri"/>
                <a:ea typeface="Calibri" panose="020F0502020204030204" pitchFamily="34" charset="0"/>
                <a:cs typeface="Calibri"/>
              </a:rPr>
              <a:t>Clients must be:</a:t>
            </a:r>
          </a:p>
          <a:p>
            <a:pPr marL="257175" indent="-257175"/>
            <a:r>
              <a:rPr lang="en-US" sz="2000" dirty="0">
                <a:solidFill>
                  <a:srgbClr val="000000"/>
                </a:solidFill>
                <a:latin typeface="Calibri"/>
                <a:ea typeface="Calibri" panose="020F0502020204030204" pitchFamily="34" charset="0"/>
                <a:cs typeface="Calibri"/>
              </a:rPr>
              <a:t>HIV negative</a:t>
            </a:r>
          </a:p>
          <a:p>
            <a:pPr marL="257175" indent="-257175"/>
            <a:r>
              <a:rPr lang="en-US" sz="2000" dirty="0">
                <a:solidFill>
                  <a:srgbClr val="000000"/>
                </a:solidFill>
                <a:latin typeface="Calibri"/>
                <a:ea typeface="Calibri" panose="020F0502020204030204" pitchFamily="34" charset="0"/>
                <a:cs typeface="Calibri"/>
              </a:rPr>
              <a:t>Not indicated for PEP or suspected of having AHI</a:t>
            </a:r>
          </a:p>
          <a:p>
            <a:pPr marL="257175" indent="-257175"/>
            <a:r>
              <a:rPr lang="en-US" sz="2000" dirty="0">
                <a:solidFill>
                  <a:srgbClr val="000000"/>
                </a:solidFill>
                <a:latin typeface="Calibri"/>
                <a:ea typeface="Calibri" panose="020F0502020204030204" pitchFamily="34" charset="0"/>
                <a:cs typeface="Calibri"/>
              </a:rPr>
              <a:t>At substantial likelihood for HIV acquisition</a:t>
            </a:r>
          </a:p>
          <a:p>
            <a:pPr marL="257175" indent="-257175"/>
            <a:r>
              <a:rPr lang="en-US" sz="2000" dirty="0">
                <a:solidFill>
                  <a:srgbClr val="000000"/>
                </a:solidFill>
                <a:latin typeface="Calibri"/>
                <a:ea typeface="Calibri" panose="020F0502020204030204" pitchFamily="34" charset="0"/>
                <a:cs typeface="Calibri"/>
              </a:rPr>
              <a:t>Free from contraindications for oral PrEP</a:t>
            </a:r>
          </a:p>
        </p:txBody>
      </p:sp>
    </p:spTree>
    <p:extLst>
      <p:ext uri="{BB962C8B-B14F-4D97-AF65-F5344CB8AC3E}">
        <p14:creationId xmlns:p14="http://schemas.microsoft.com/office/powerpoint/2010/main" val="4491490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Criteria for Oral PrEP Use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p:txBody>
          <a:bodyPr/>
          <a:lstStyle/>
          <a:p>
            <a:pPr marL="0" indent="0">
              <a:buNone/>
            </a:pPr>
            <a:r>
              <a:rPr lang="en-US" sz="2000" dirty="0">
                <a:solidFill>
                  <a:srgbClr val="000000"/>
                </a:solidFill>
                <a:latin typeface="Calibri"/>
                <a:ea typeface="Calibri" panose="020F0502020204030204" pitchFamily="34" charset="0"/>
                <a:cs typeface="Calibri"/>
              </a:rPr>
              <a:t>Clients must be:</a:t>
            </a:r>
          </a:p>
          <a:p>
            <a:pPr marL="257175" indent="-257175"/>
            <a:r>
              <a:rPr lang="en-US" sz="2000" b="1" u="sng" dirty="0">
                <a:solidFill>
                  <a:srgbClr val="000000"/>
                </a:solidFill>
                <a:latin typeface="Calibri"/>
                <a:ea typeface="Calibri" panose="020F0502020204030204" pitchFamily="34" charset="0"/>
                <a:cs typeface="Calibri"/>
              </a:rPr>
              <a:t>HIV negative</a:t>
            </a:r>
          </a:p>
          <a:p>
            <a:pPr marL="257175" indent="-257175"/>
            <a:r>
              <a:rPr lang="en-US" sz="2000" dirty="0">
                <a:solidFill>
                  <a:srgbClr val="000000"/>
                </a:solidFill>
                <a:latin typeface="Calibri"/>
                <a:ea typeface="Calibri" panose="020F0502020204030204" pitchFamily="34" charset="0"/>
                <a:cs typeface="Calibri"/>
              </a:rPr>
              <a:t>Not indicated for PEP or suspected of having AHI</a:t>
            </a:r>
          </a:p>
          <a:p>
            <a:pPr marL="257175" indent="-257175"/>
            <a:r>
              <a:rPr lang="en-US" sz="2000" dirty="0">
                <a:solidFill>
                  <a:srgbClr val="000000"/>
                </a:solidFill>
                <a:latin typeface="Calibri"/>
                <a:ea typeface="Calibri" panose="020F0502020204030204" pitchFamily="34" charset="0"/>
                <a:cs typeface="Calibri"/>
              </a:rPr>
              <a:t>At substantial likelihood for HIV acquisition</a:t>
            </a:r>
          </a:p>
          <a:p>
            <a:pPr marL="257175" indent="-257175"/>
            <a:r>
              <a:rPr lang="en-US" sz="2000" dirty="0">
                <a:solidFill>
                  <a:srgbClr val="000000"/>
                </a:solidFill>
                <a:latin typeface="Calibri"/>
                <a:ea typeface="Calibri" panose="020F0502020204030204" pitchFamily="34" charset="0"/>
                <a:cs typeface="Calibri"/>
              </a:rPr>
              <a:t>Free from contraindications for oral PrEP</a:t>
            </a:r>
          </a:p>
        </p:txBody>
      </p:sp>
    </p:spTree>
    <p:extLst>
      <p:ext uri="{BB962C8B-B14F-4D97-AF65-F5344CB8AC3E}">
        <p14:creationId xmlns:p14="http://schemas.microsoft.com/office/powerpoint/2010/main" val="681257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sz="3600" dirty="0">
                <a:latin typeface="Calibri"/>
                <a:cs typeface="Calibri"/>
              </a:rPr>
              <a:t>HIV Testing and Counseling</a:t>
            </a:r>
          </a:p>
        </p:txBody>
      </p:sp>
      <p:sp>
        <p:nvSpPr>
          <p:cNvPr id="3" name="Content Placeholder 2"/>
          <p:cNvSpPr>
            <a:spLocks noGrp="1"/>
          </p:cNvSpPr>
          <p:nvPr>
            <p:ph sz="quarter" idx="10"/>
          </p:nvPr>
        </p:nvSpPr>
        <p:spPr/>
        <p:txBody>
          <a:bodyPr>
            <a:normAutofit/>
          </a:bodyPr>
          <a:lstStyle/>
          <a:p>
            <a:pPr marL="365773" indent="-365773">
              <a:lnSpc>
                <a:spcPts val="2601"/>
              </a:lnSpc>
              <a:spcBef>
                <a:spcPts val="1801"/>
              </a:spcBef>
              <a:spcAft>
                <a:spcPts val="601"/>
              </a:spcAft>
            </a:pPr>
            <a:r>
              <a:rPr lang="en-US" spc="-41" dirty="0"/>
              <a:t>HIV testing must be done using national guidelines and algorithms. Ideally, using rapid HIV tests at point of care</a:t>
            </a:r>
            <a:endParaRPr lang="en-US" spc="-41" dirty="0">
              <a:cs typeface="Calibri"/>
            </a:endParaRPr>
          </a:p>
          <a:p>
            <a:pPr marL="365773" indent="-365773">
              <a:lnSpc>
                <a:spcPts val="2601"/>
              </a:lnSpc>
              <a:spcBef>
                <a:spcPts val="1801"/>
              </a:spcBef>
              <a:spcAft>
                <a:spcPts val="601"/>
              </a:spcAft>
            </a:pPr>
            <a:r>
              <a:rPr lang="en-US" spc="-41" dirty="0"/>
              <a:t>Sometimes HIV testing and counseling happens before or after a client is otherwise screened for and referred for oral PrEP- this is fine as long as the client is confirmed HIV negative before starting oral PrEP</a:t>
            </a:r>
            <a:endParaRPr lang="en-US" spc="-41" dirty="0">
              <a:cs typeface="Calibri"/>
            </a:endParaRPr>
          </a:p>
          <a:p>
            <a:pPr marL="365773" indent="-365773">
              <a:lnSpc>
                <a:spcPts val="2601"/>
              </a:lnSpc>
              <a:spcBef>
                <a:spcPts val="1801"/>
              </a:spcBef>
              <a:spcAft>
                <a:spcPts val="601"/>
              </a:spcAft>
            </a:pPr>
            <a:r>
              <a:rPr lang="en-US" dirty="0"/>
              <a:t>HIV testing on the same day of PrEP initiation is recommended and reduces time clients spend in the clinic</a:t>
            </a:r>
            <a:endParaRPr lang="en-US" spc="-41" dirty="0"/>
          </a:p>
          <a:p>
            <a:pPr marL="365773" indent="-365773">
              <a:lnSpc>
                <a:spcPts val="2601"/>
              </a:lnSpc>
              <a:spcBef>
                <a:spcPts val="1801"/>
              </a:spcBef>
              <a:spcAft>
                <a:spcPts val="601"/>
              </a:spcAft>
            </a:pPr>
            <a:r>
              <a:rPr lang="en-US" spc="-41" dirty="0"/>
              <a:t>In situations where clients are tested elsewhere and then referred for PrEP initiation, providers can use their best clinical judgement in accepting that result instead of retesting</a:t>
            </a:r>
            <a:endParaRPr lang="en-US" dirty="0"/>
          </a:p>
        </p:txBody>
      </p:sp>
    </p:spTree>
    <p:extLst>
      <p:ext uri="{BB962C8B-B14F-4D97-AF65-F5344CB8AC3E}">
        <p14:creationId xmlns:p14="http://schemas.microsoft.com/office/powerpoint/2010/main" val="39880040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32" y="317500"/>
            <a:ext cx="10352868" cy="858837"/>
          </a:xfrm>
        </p:spPr>
        <p:txBody>
          <a:bodyPr>
            <a:normAutofit/>
          </a:bodyPr>
          <a:lstStyle/>
          <a:p>
            <a:r>
              <a:rPr lang="en-US" sz="3600" dirty="0">
                <a:latin typeface="Calibri"/>
                <a:cs typeface="Calibri"/>
              </a:rPr>
              <a:t>National HIV Testing Algorithm </a:t>
            </a:r>
          </a:p>
        </p:txBody>
      </p:sp>
    </p:spTree>
    <p:extLst>
      <p:ext uri="{BB962C8B-B14F-4D97-AF65-F5344CB8AC3E}">
        <p14:creationId xmlns:p14="http://schemas.microsoft.com/office/powerpoint/2010/main" val="31328907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A908-E0E5-4478-9482-878C1EE8B645}"/>
              </a:ext>
            </a:extLst>
          </p:cNvPr>
          <p:cNvSpPr>
            <a:spLocks noGrp="1"/>
          </p:cNvSpPr>
          <p:nvPr>
            <p:ph type="title"/>
          </p:nvPr>
        </p:nvSpPr>
        <p:spPr>
          <a:xfrm>
            <a:off x="1139127" y="317500"/>
            <a:ext cx="10443275" cy="858837"/>
          </a:xfrm>
        </p:spPr>
        <p:txBody>
          <a:bodyPr/>
          <a:lstStyle/>
          <a:p>
            <a:r>
              <a:rPr lang="en-US" sz="3600" dirty="0">
                <a:latin typeface="Calibri"/>
                <a:cs typeface="Calibri"/>
              </a:rPr>
              <a:t>HIV Testing and Counseling</a:t>
            </a:r>
          </a:p>
        </p:txBody>
      </p:sp>
      <p:sp>
        <p:nvSpPr>
          <p:cNvPr id="3" name="Content Placeholder 2">
            <a:extLst>
              <a:ext uri="{FF2B5EF4-FFF2-40B4-BE49-F238E27FC236}">
                <a16:creationId xmlns:a16="http://schemas.microsoft.com/office/drawing/2014/main" id="{D4B77861-322E-4953-BD2E-5D2F546F51B1}"/>
              </a:ext>
            </a:extLst>
          </p:cNvPr>
          <p:cNvSpPr>
            <a:spLocks noGrp="1"/>
          </p:cNvSpPr>
          <p:nvPr>
            <p:ph sz="quarter" idx="10"/>
          </p:nvPr>
        </p:nvSpPr>
        <p:spPr>
          <a:xfrm>
            <a:off x="1139127" y="1587499"/>
            <a:ext cx="10443275" cy="4794251"/>
          </a:xfrm>
        </p:spPr>
        <p:txBody>
          <a:bodyPr>
            <a:normAutofit/>
          </a:bodyPr>
          <a:lstStyle/>
          <a:p>
            <a:r>
              <a:rPr lang="en-US" dirty="0"/>
              <a:t>If the test result is reactive, do not initiate oral PrEP and immediately initiate the person on/refer for ART.</a:t>
            </a:r>
          </a:p>
          <a:p>
            <a:r>
              <a:rPr lang="en-US" dirty="0"/>
              <a:t>If the test result is inconclusive, defer oral PrEP initiation and follow the national algorithm until a definitive HIV test result</a:t>
            </a:r>
          </a:p>
        </p:txBody>
      </p:sp>
    </p:spTree>
    <p:extLst>
      <p:ext uri="{BB962C8B-B14F-4D97-AF65-F5344CB8AC3E}">
        <p14:creationId xmlns:p14="http://schemas.microsoft.com/office/powerpoint/2010/main" val="21378380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32AF-590B-4146-BF14-0921D79C3FE0}"/>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5B2BA471-7AD9-4C1A-9FFE-718F81599A80}"/>
              </a:ext>
            </a:extLst>
          </p:cNvPr>
          <p:cNvSpPr>
            <a:spLocks noGrp="1"/>
          </p:cNvSpPr>
          <p:nvPr>
            <p:ph idx="1"/>
          </p:nvPr>
        </p:nvSpPr>
        <p:spPr/>
        <p:txBody>
          <a:bodyPr/>
          <a:lstStyle/>
          <a:p>
            <a:pPr marL="0" indent="0">
              <a:buNone/>
            </a:pPr>
            <a:r>
              <a:rPr lang="en-US" b="1" dirty="0">
                <a:cs typeface="Calibri"/>
              </a:rPr>
              <a:t>Is the following statement true or false? </a:t>
            </a:r>
            <a:r>
              <a:rPr lang="en-US" b="1" dirty="0">
                <a:ea typeface="+mn-lt"/>
                <a:cs typeface="+mn-lt"/>
              </a:rPr>
              <a:t>'HIV testing and counseling must always happen on the same day that a client starts oral PrEP.'</a:t>
            </a:r>
            <a:endParaRPr lang="en-US" b="1" dirty="0">
              <a:cs typeface="Calibri"/>
            </a:endParaRPr>
          </a:p>
          <a:p>
            <a:pPr marL="514350" indent="-514350">
              <a:buAutoNum type="alphaLcParenR"/>
            </a:pPr>
            <a:r>
              <a:rPr lang="en-US" dirty="0">
                <a:cs typeface="Calibri"/>
              </a:rPr>
              <a:t>True</a:t>
            </a:r>
          </a:p>
          <a:p>
            <a:pPr marL="514350" indent="-514350">
              <a:buAutoNum type="alphaLcParenR"/>
            </a:pPr>
            <a:r>
              <a:rPr lang="en-US" dirty="0">
                <a:cs typeface="Calibri"/>
              </a:rPr>
              <a:t>False</a:t>
            </a: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749920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106F-A8E8-45BA-A503-5977A561B293}"/>
              </a:ext>
            </a:extLst>
          </p:cNvPr>
          <p:cNvSpPr>
            <a:spLocks noGrp="1"/>
          </p:cNvSpPr>
          <p:nvPr>
            <p:ph type="title"/>
          </p:nvPr>
        </p:nvSpPr>
        <p:spPr/>
        <p:txBody>
          <a:bodyPr/>
          <a:lstStyle/>
          <a:p>
            <a:r>
              <a:rPr lang="en-US" dirty="0"/>
              <a:t>Poll Answer</a:t>
            </a:r>
          </a:p>
        </p:txBody>
      </p:sp>
      <p:sp>
        <p:nvSpPr>
          <p:cNvPr id="3" name="Content Placeholder 2">
            <a:extLst>
              <a:ext uri="{FF2B5EF4-FFF2-40B4-BE49-F238E27FC236}">
                <a16:creationId xmlns:a16="http://schemas.microsoft.com/office/drawing/2014/main" id="{CE5348C2-A074-4317-A0D7-A06B7D8845A0}"/>
              </a:ext>
            </a:extLst>
          </p:cNvPr>
          <p:cNvSpPr>
            <a:spLocks noGrp="1"/>
          </p:cNvSpPr>
          <p:nvPr>
            <p:ph idx="1"/>
          </p:nvPr>
        </p:nvSpPr>
        <p:spPr/>
        <p:txBody>
          <a:bodyPr/>
          <a:lstStyle/>
          <a:p>
            <a:pPr marL="0" indent="0">
              <a:buNone/>
            </a:pPr>
            <a:r>
              <a:rPr lang="en-US" b="1" dirty="0">
                <a:cs typeface="Calibri"/>
              </a:rPr>
              <a:t>Is the following statement true or false? </a:t>
            </a:r>
            <a:r>
              <a:rPr lang="en-US" b="1" dirty="0">
                <a:ea typeface="+mn-lt"/>
                <a:cs typeface="+mn-lt"/>
              </a:rPr>
              <a:t>'HIV testing and counseling must always happen on the same day that a client starts oral PrEP.'</a:t>
            </a:r>
            <a:endParaRPr lang="en-US" b="1" dirty="0">
              <a:cs typeface="Calibri"/>
            </a:endParaRPr>
          </a:p>
          <a:p>
            <a:pPr marL="514350" indent="-514350">
              <a:buAutoNum type="alphaLcParenR"/>
            </a:pPr>
            <a:r>
              <a:rPr lang="en-US" dirty="0">
                <a:cs typeface="Calibri"/>
              </a:rPr>
              <a:t>True</a:t>
            </a:r>
          </a:p>
          <a:p>
            <a:pPr marL="514350" indent="-514350">
              <a:buAutoNum type="alphaLcParenR"/>
            </a:pPr>
            <a:r>
              <a:rPr lang="en-US" u="sng" dirty="0">
                <a:cs typeface="Calibri"/>
              </a:rPr>
              <a:t>False</a:t>
            </a:r>
          </a:p>
          <a:p>
            <a:pPr marL="0" indent="0">
              <a:buNone/>
            </a:pPr>
            <a:endParaRPr lang="en-US" dirty="0">
              <a:cs typeface="Calibri"/>
            </a:endParaRPr>
          </a:p>
        </p:txBody>
      </p:sp>
      <p:sp>
        <p:nvSpPr>
          <p:cNvPr id="5" name="Content Placeholder 2">
            <a:extLst>
              <a:ext uri="{FF2B5EF4-FFF2-40B4-BE49-F238E27FC236}">
                <a16:creationId xmlns:a16="http://schemas.microsoft.com/office/drawing/2014/main" id="{64D77D12-D2A6-465A-BA35-33529DA6C6DB}"/>
              </a:ext>
            </a:extLst>
          </p:cNvPr>
          <p:cNvSpPr txBox="1">
            <a:spLocks/>
          </p:cNvSpPr>
          <p:nvPr/>
        </p:nvSpPr>
        <p:spPr bwMode="auto">
          <a:xfrm>
            <a:off x="1148933" y="5539563"/>
            <a:ext cx="10433470" cy="532054"/>
          </a:xfrm>
          <a:prstGeom prst="rect">
            <a:avLst/>
          </a:prstGeom>
          <a:noFill/>
          <a:ln w="57150" cap="sq">
            <a:solidFill>
              <a:schemeClr val="accent6"/>
            </a:solidFill>
            <a:prstDash val="sysDot"/>
            <a:bevel/>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27" fontAlgn="auto">
              <a:lnSpc>
                <a:spcPct val="100000"/>
              </a:lnSpc>
              <a:spcBef>
                <a:spcPts val="0"/>
              </a:spcBef>
              <a:spcAft>
                <a:spcPts val="0"/>
              </a:spcAft>
              <a:buClrTx/>
              <a:buNone/>
              <a:defRPr/>
            </a:pPr>
            <a:r>
              <a:rPr lang="en-US" sz="2400" spc="-50" dirty="0">
                <a:ea typeface="+mn-lt"/>
                <a:cs typeface="+mn-lt"/>
              </a:rPr>
              <a:t>Same-day</a:t>
            </a:r>
            <a:r>
              <a:rPr lang="en-US" sz="2400" spc="-50" dirty="0">
                <a:cs typeface="Calibri"/>
              </a:rPr>
              <a:t> testing is recommended but not required. </a:t>
            </a:r>
            <a:endParaRPr lang="en-US" dirty="0">
              <a:cs typeface="Calibri"/>
            </a:endParaRPr>
          </a:p>
        </p:txBody>
      </p:sp>
    </p:spTree>
    <p:extLst>
      <p:ext uri="{BB962C8B-B14F-4D97-AF65-F5344CB8AC3E}">
        <p14:creationId xmlns:p14="http://schemas.microsoft.com/office/powerpoint/2010/main" val="38851058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39" y="317500"/>
            <a:ext cx="10430361" cy="858837"/>
          </a:xfrm>
        </p:spPr>
        <p:txBody>
          <a:bodyPr>
            <a:normAutofit/>
          </a:bodyPr>
          <a:lstStyle/>
          <a:p>
            <a:r>
              <a:rPr lang="en-US" sz="3600" dirty="0">
                <a:latin typeface="Calibri"/>
                <a:cs typeface="Calibri"/>
              </a:rPr>
              <a:t>Criteria for Oral PrEP Use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4294967295"/>
          </p:nvPr>
        </p:nvSpPr>
        <p:spPr>
          <a:xfrm>
            <a:off x="1152044" y="1574586"/>
            <a:ext cx="5395326" cy="4889500"/>
          </a:xfrm>
        </p:spPr>
        <p:txBody>
          <a:bodyPr/>
          <a:lstStyle/>
          <a:p>
            <a:pPr marL="0" indent="0">
              <a:buNone/>
            </a:pPr>
            <a:r>
              <a:rPr lang="en-US" sz="2000" dirty="0">
                <a:solidFill>
                  <a:srgbClr val="000000"/>
                </a:solidFill>
                <a:latin typeface="Calibri"/>
                <a:ea typeface="Calibri" panose="020F0502020204030204" pitchFamily="34" charset="0"/>
                <a:cs typeface="Calibri"/>
              </a:rPr>
              <a:t>Clients must be:</a:t>
            </a:r>
          </a:p>
          <a:p>
            <a:pPr marL="257175" indent="-257175"/>
            <a:r>
              <a:rPr lang="en-US" sz="2000" dirty="0">
                <a:solidFill>
                  <a:srgbClr val="000000"/>
                </a:solidFill>
                <a:latin typeface="Calibri"/>
                <a:ea typeface="Calibri" panose="020F0502020204030204" pitchFamily="34" charset="0"/>
                <a:cs typeface="Calibri"/>
              </a:rPr>
              <a:t>HIV negative</a:t>
            </a:r>
          </a:p>
          <a:p>
            <a:pPr marL="257175" indent="-257175"/>
            <a:r>
              <a:rPr lang="en-US" sz="2000" u="sng" dirty="0">
                <a:solidFill>
                  <a:srgbClr val="000000"/>
                </a:solidFill>
                <a:latin typeface="Calibri"/>
                <a:ea typeface="Calibri" panose="020F0502020204030204" pitchFamily="34" charset="0"/>
                <a:cs typeface="Calibri"/>
              </a:rPr>
              <a:t>Not indicated for PEP or suspected of having AHI</a:t>
            </a:r>
          </a:p>
          <a:p>
            <a:pPr marL="257175" indent="-257175"/>
            <a:r>
              <a:rPr lang="en-US" sz="2000" dirty="0">
                <a:solidFill>
                  <a:srgbClr val="000000"/>
                </a:solidFill>
                <a:latin typeface="Calibri"/>
                <a:ea typeface="Calibri" panose="020F0502020204030204" pitchFamily="34" charset="0"/>
                <a:cs typeface="Calibri"/>
              </a:rPr>
              <a:t>At substantial likelihood for HIV acquisition</a:t>
            </a:r>
          </a:p>
          <a:p>
            <a:pPr marL="257175" indent="-257175"/>
            <a:r>
              <a:rPr lang="en-US" sz="2000" dirty="0">
                <a:solidFill>
                  <a:srgbClr val="000000"/>
                </a:solidFill>
                <a:latin typeface="Calibri"/>
                <a:ea typeface="Calibri" panose="020F0502020204030204" pitchFamily="34" charset="0"/>
                <a:cs typeface="Calibri"/>
              </a:rPr>
              <a:t>Free from contraindications for oral PrEP</a:t>
            </a:r>
          </a:p>
          <a:p>
            <a:pPr marL="0" indent="0">
              <a:buNone/>
            </a:pPr>
            <a:r>
              <a:rPr lang="en-US" sz="2000" dirty="0">
                <a:solidFill>
                  <a:srgbClr val="000000"/>
                </a:solidFill>
                <a:latin typeface="Calibri"/>
                <a:ea typeface="Calibri" panose="020F0502020204030204" pitchFamily="34" charset="0"/>
                <a:cs typeface="Calibri"/>
              </a:rPr>
              <a:t>The figure on the right illustrates the process through which clients may be identified as potential candidates for PrEP initiation after HIV testing and before further screening </a:t>
            </a:r>
            <a:br>
              <a:rPr lang="en-US" sz="2000" dirty="0">
                <a:latin typeface="Calibri"/>
                <a:ea typeface="Calibri" panose="020F0502020204030204" pitchFamily="34" charset="0"/>
                <a:cs typeface="Calibri"/>
              </a:rPr>
            </a:br>
            <a:r>
              <a:rPr lang="en-US" sz="2000" dirty="0">
                <a:solidFill>
                  <a:srgbClr val="000000"/>
                </a:solidFill>
                <a:latin typeface="Calibri"/>
                <a:ea typeface="Calibri" panose="020F0502020204030204" pitchFamily="34" charset="0"/>
                <a:cs typeface="Calibri"/>
              </a:rPr>
              <a:t>is conducted. </a:t>
            </a:r>
          </a:p>
        </p:txBody>
      </p:sp>
      <p:pic>
        <p:nvPicPr>
          <p:cNvPr id="8" name="Picture 7">
            <a:extLst>
              <a:ext uri="{FF2B5EF4-FFF2-40B4-BE49-F238E27FC236}">
                <a16:creationId xmlns:a16="http://schemas.microsoft.com/office/drawing/2014/main" id="{C181A5C2-8C14-4BC4-840B-B60D4E09210D}"/>
              </a:ext>
            </a:extLst>
          </p:cNvPr>
          <p:cNvPicPr>
            <a:picLocks noChangeAspect="1"/>
          </p:cNvPicPr>
          <p:nvPr/>
        </p:nvPicPr>
        <p:blipFill>
          <a:blip r:embed="rId3"/>
          <a:stretch>
            <a:fillRect/>
          </a:stretch>
        </p:blipFill>
        <p:spPr>
          <a:xfrm>
            <a:off x="6824041" y="1525782"/>
            <a:ext cx="4973707" cy="4930078"/>
          </a:xfrm>
          <a:prstGeom prst="rect">
            <a:avLst/>
          </a:prstGeom>
        </p:spPr>
      </p:pic>
      <p:sp>
        <p:nvSpPr>
          <p:cNvPr id="6" name="TextBox 5">
            <a:extLst>
              <a:ext uri="{FF2B5EF4-FFF2-40B4-BE49-F238E27FC236}">
                <a16:creationId xmlns:a16="http://schemas.microsoft.com/office/drawing/2014/main" id="{C63F17F5-A300-4AEA-A80F-5E9AE2787D8B}"/>
              </a:ext>
            </a:extLst>
          </p:cNvPr>
          <p:cNvSpPr txBox="1"/>
          <p:nvPr/>
        </p:nvSpPr>
        <p:spPr>
          <a:xfrm>
            <a:off x="6899565" y="1094472"/>
            <a:ext cx="4682836" cy="646589"/>
          </a:xfrm>
          <a:prstGeom prst="rect">
            <a:avLst/>
          </a:prstGeom>
          <a:noFill/>
        </p:spPr>
        <p:txBody>
          <a:bodyPr wrap="square" lIns="91440" tIns="45721" rIns="91440" bIns="45721" rtlCol="0" anchor="t">
            <a:spAutoFit/>
          </a:bodyPr>
          <a:lstStyle/>
          <a:p>
            <a:r>
              <a:rPr lang="en-US" sz="1801" b="1" dirty="0">
                <a:latin typeface="Calibri"/>
                <a:ea typeface="Calibri" panose="020F0502020204030204" pitchFamily="34" charset="0"/>
                <a:cs typeface="Calibri"/>
              </a:rPr>
              <a:t>Algorithm to assess for AHI, PEP indication, and oral PrEP potential</a:t>
            </a:r>
            <a:endParaRPr lang="en-US" sz="1801" b="1" dirty="0">
              <a:latin typeface="Calibri"/>
              <a:cs typeface="Calibri"/>
            </a:endParaRPr>
          </a:p>
        </p:txBody>
      </p:sp>
    </p:spTree>
    <p:extLst>
      <p:ext uri="{BB962C8B-B14F-4D97-AF65-F5344CB8AC3E}">
        <p14:creationId xmlns:p14="http://schemas.microsoft.com/office/powerpoint/2010/main" val="24847847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DAD4F3-E918-4B97-ABAA-FDB4E5B7B1D5}"/>
              </a:ext>
            </a:extLst>
          </p:cNvPr>
          <p:cNvPicPr>
            <a:picLocks noChangeAspect="1"/>
          </p:cNvPicPr>
          <p:nvPr/>
        </p:nvPicPr>
        <p:blipFill>
          <a:blip r:embed="rId3"/>
          <a:stretch>
            <a:fillRect/>
          </a:stretch>
        </p:blipFill>
        <p:spPr>
          <a:xfrm>
            <a:off x="870502" y="1176337"/>
            <a:ext cx="5401090" cy="5234402"/>
          </a:xfrm>
          <a:prstGeom prst="rect">
            <a:avLst/>
          </a:prstGeom>
        </p:spPr>
      </p:pic>
      <p:sp>
        <p:nvSpPr>
          <p:cNvPr id="2" name="Title 1"/>
          <p:cNvSpPr>
            <a:spLocks noGrp="1"/>
          </p:cNvSpPr>
          <p:nvPr>
            <p:ph type="title"/>
          </p:nvPr>
        </p:nvSpPr>
        <p:spPr>
          <a:xfrm>
            <a:off x="1229532" y="317500"/>
            <a:ext cx="10352868" cy="858837"/>
          </a:xfrm>
        </p:spPr>
        <p:txBody>
          <a:bodyPr>
            <a:normAutofit fontScale="90000"/>
          </a:bodyPr>
          <a:lstStyle/>
          <a:p>
            <a:r>
              <a:rPr lang="en-US" sz="4000" dirty="0">
                <a:latin typeface="Calibri"/>
                <a:cs typeface="Calibri"/>
              </a:rPr>
              <a:t>Algorithm to Assess for PEP Indication, AHI, and Oral PrEP Potential</a:t>
            </a:r>
          </a:p>
        </p:txBody>
      </p:sp>
      <p:sp>
        <p:nvSpPr>
          <p:cNvPr id="10" name="TextBox 9">
            <a:extLst>
              <a:ext uri="{FF2B5EF4-FFF2-40B4-BE49-F238E27FC236}">
                <a16:creationId xmlns:a16="http://schemas.microsoft.com/office/drawing/2014/main" id="{E4AF9819-D3FA-49AF-9921-83136BDA05EA}"/>
              </a:ext>
            </a:extLst>
          </p:cNvPr>
          <p:cNvSpPr txBox="1"/>
          <p:nvPr/>
        </p:nvSpPr>
        <p:spPr>
          <a:xfrm>
            <a:off x="6004546" y="1679845"/>
            <a:ext cx="5734494" cy="4462568"/>
          </a:xfrm>
          <a:prstGeom prst="rect">
            <a:avLst/>
          </a:prstGeom>
          <a:noFill/>
        </p:spPr>
        <p:txBody>
          <a:bodyPr wrap="square">
            <a:spAutoFit/>
          </a:bodyPr>
          <a:lstStyle/>
          <a:p>
            <a:pPr marL="0" marR="0">
              <a:lnSpc>
                <a:spcPct val="107000"/>
              </a:lnSpc>
              <a:spcBef>
                <a:spcPts val="0"/>
              </a:spcBef>
              <a:spcAft>
                <a:spcPts val="600"/>
              </a:spcAft>
            </a:pPr>
            <a:r>
              <a:rPr lang="en-US" sz="1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answer of “NO” to question “Potentially exposed to HIV in past 72 hours?” means no potential past exposure to HIV at all or potential HIV exposure that was 73+ hours ago.</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6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Signs/symptoms mimicking acute HIV infection (sore throat, fever, sweats, swollen glands, mouth ulcers, headache, rash, muscle aches) are commonly due to illnesses other than HIV; providers need to use discretion in determining whether the symptomatology is consistent with HIV or may be explained by an alternative cause.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600" b="1"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 </a:t>
            </a: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If HIV testing which can reliably detect HIV given these clients’ potential exposures and timeframes is available, PrEP may be started earlier than 28 days, if results are non-reactive. Clinician may consider fully suppressive ART during 28-day interim if waiting 28 days to retest for HIV.</a:t>
            </a:r>
            <a:endParaRPr lang="en-US" sz="16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400" dirty="0"/>
              <a:t>Algorithm developed by Jhpiego in collaboration with Jared </a:t>
            </a:r>
            <a:r>
              <a:rPr lang="en-US" sz="1400" dirty="0" err="1"/>
              <a:t>Baeten</a:t>
            </a:r>
            <a:r>
              <a:rPr lang="en-US" sz="1400" dirty="0"/>
              <a:t> (University of Washington) and Rachel Baggaley (WHO) and adapted</a:t>
            </a:r>
            <a:endParaRPr lang="en-US" sz="1400" dirty="0">
              <a:cs typeface="Calibri"/>
            </a:endParaRPr>
          </a:p>
        </p:txBody>
      </p:sp>
    </p:spTree>
    <p:extLst>
      <p:ext uri="{BB962C8B-B14F-4D97-AF65-F5344CB8AC3E}">
        <p14:creationId xmlns:p14="http://schemas.microsoft.com/office/powerpoint/2010/main" val="4207326870"/>
      </p:ext>
    </p:extLst>
  </p:cSld>
  <p:clrMapOvr>
    <a:masterClrMapping/>
  </p:clrMapOvr>
</p:sld>
</file>

<file path=ppt/theme/theme1.xml><?xml version="1.0" encoding="utf-8"?>
<a:theme xmlns:a="http://schemas.openxmlformats.org/drawingml/2006/main" name="2_FM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geria's content with Liberia's design" id="{24F8F199-5D26-4735-8B82-F81E04E924F0}" vid="{F41EF1FE-FD35-4C67-A201-9BEAA7349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E93A5ADF3644A8C806F222336F06E" ma:contentTypeVersion="18" ma:contentTypeDescription="Create a new document." ma:contentTypeScope="" ma:versionID="07c424a8be0a5130d5d1a2d6b36678ec">
  <xsd:schema xmlns:xsd="http://www.w3.org/2001/XMLSchema" xmlns:xs="http://www.w3.org/2001/XMLSchema" xmlns:p="http://schemas.microsoft.com/office/2006/metadata/properties" xmlns:ns1="http://schemas.microsoft.com/sharepoint/v3" xmlns:ns2="d0061474-bead-42c2-8024-4c6c5e2c71fe" xmlns:ns3="6730796f-a597-4ef5-b1dc-f445f3297e3b" targetNamespace="http://schemas.microsoft.com/office/2006/metadata/properties" ma:root="true" ma:fieldsID="7141b6c2bf21ecee4301a573f16c8e1f" ns1:_="" ns2:_="" ns3:_="">
    <xsd:import namespace="http://schemas.microsoft.com/sharepoint/v3"/>
    <xsd:import namespace="d0061474-bead-42c2-8024-4c6c5e2c71fe"/>
    <xsd:import namespace="6730796f-a597-4ef5-b1dc-f445f3297e3b"/>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061474-bead-42c2-8024-4c6c5e2c71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c071807-aa7e-4661-a2e6-f95c2e1ef04d}" ma:internalName="TaxCatchAll" ma:showField="CatchAllData" ma:web="d0061474-bead-42c2-8024-4c6c5e2c71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30796f-a597-4ef5-b1dc-f445f3297e3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0061474-bead-42c2-8024-4c6c5e2c71fe" xsi:nil="true"/>
    <lcf76f155ced4ddcb4097134ff3c332f xmlns="6730796f-a597-4ef5-b1dc-f445f3297e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632281-5DC7-4650-A18B-11BF20414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061474-bead-42c2-8024-4c6c5e2c71fe"/>
    <ds:schemaRef ds:uri="6730796f-a597-4ef5-b1dc-f445f3297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1B57A4-CCA7-4366-9C9A-3139F1A24CD0}">
  <ds:schemaRefs>
    <ds:schemaRef ds:uri="http://schemas.microsoft.com/sharepoint/v3/contenttype/forms"/>
  </ds:schemaRefs>
</ds:datastoreItem>
</file>

<file path=customXml/itemProps3.xml><?xml version="1.0" encoding="utf-8"?>
<ds:datastoreItem xmlns:ds="http://schemas.openxmlformats.org/officeDocument/2006/customXml" ds:itemID="{FDDEBDE0-A549-4672-B423-28B092DCDC61}">
  <ds:schemaRefs>
    <ds:schemaRef ds:uri="http://purl.org/dc/elements/1.1/"/>
    <ds:schemaRef ds:uri="http://schemas.microsoft.com/sharepoint/v3"/>
    <ds:schemaRef ds:uri="http://schemas.microsoft.com/office/2006/documentManagement/types"/>
    <ds:schemaRef ds:uri="http://schemas.openxmlformats.org/package/2006/metadata/core-properties"/>
    <ds:schemaRef ds:uri="6730796f-a597-4ef5-b1dc-f445f3297e3b"/>
    <ds:schemaRef ds:uri="http://schemas.microsoft.com/office/2006/metadata/properties"/>
    <ds:schemaRef ds:uri="http://purl.org/dc/terms/"/>
    <ds:schemaRef ds:uri="http://www.w3.org/XML/1998/namespace"/>
    <ds:schemaRef ds:uri="http://schemas.microsoft.com/office/infopath/2007/PartnerControls"/>
    <ds:schemaRef ds:uri="d0061474-bead-42c2-8024-4c6c5e2c71f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63748</TotalTime>
  <Words>29907</Words>
  <Application>Microsoft Office PowerPoint</Application>
  <PresentationFormat>Widescreen</PresentationFormat>
  <Paragraphs>2685</Paragraphs>
  <Slides>304</Slides>
  <Notes>154</Notes>
  <HiddenSlides>19</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304</vt:i4>
      </vt:variant>
    </vt:vector>
  </HeadingPairs>
  <TitlesOfParts>
    <vt:vector size="316" baseType="lpstr">
      <vt:lpstr>Yu Gothic Light</vt:lpstr>
      <vt:lpstr>Arial</vt:lpstr>
      <vt:lpstr>Arial Narrow</vt:lpstr>
      <vt:lpstr>Calibri</vt:lpstr>
      <vt:lpstr>Garamond</vt:lpstr>
      <vt:lpstr>Lato</vt:lpstr>
      <vt:lpstr>Segoe UI</vt:lpstr>
      <vt:lpstr>Symbol</vt:lpstr>
      <vt:lpstr>Times New Roman</vt:lpstr>
      <vt:lpstr>Wingdings</vt:lpstr>
      <vt:lpstr>2_FMOH</vt:lpstr>
      <vt:lpstr>Document</vt:lpstr>
      <vt:lpstr>Training for Providers on the Use of Oral Pre-exposure Prophylaxis for the Prevention of HIV</vt:lpstr>
      <vt:lpstr>Introduction to Training Materials</vt:lpstr>
      <vt:lpstr>Co-facilitation</vt:lpstr>
      <vt:lpstr>In-person Activity Instructions</vt:lpstr>
      <vt:lpstr>Virtual Activity Instructions</vt:lpstr>
      <vt:lpstr>In-Person: Items Needed for this Training</vt:lpstr>
      <vt:lpstr>In-Person: Items Needed for this Training</vt:lpstr>
      <vt:lpstr>Virtual: Items Needed for this Training</vt:lpstr>
      <vt:lpstr>Virtual: Items Needed for this Training</vt:lpstr>
      <vt:lpstr>Assumptions About Timing</vt:lpstr>
      <vt:lpstr>Section Divider #1</vt:lpstr>
      <vt:lpstr>Oral Pre-exposure Prophylaxis Training for Providers on the Use of Oral Pre-exposure Prophylaxis for the Prevention of HIV in [COUNTRY] </vt:lpstr>
      <vt:lpstr>In-Person Welcome!</vt:lpstr>
      <vt:lpstr>Virtual Welcome!</vt:lpstr>
      <vt:lpstr>Introductions</vt:lpstr>
      <vt:lpstr>Asking questions</vt:lpstr>
      <vt:lpstr>Discuss</vt:lpstr>
      <vt:lpstr>Oral PrEP-Specific Competencies</vt:lpstr>
      <vt:lpstr>Training Background</vt:lpstr>
      <vt:lpstr>Training Overview</vt:lpstr>
      <vt:lpstr>In-Person Sample Training Agenda Outline- Day 1</vt:lpstr>
      <vt:lpstr>In-Person Sample Training Agenda Outline- Day 2</vt:lpstr>
      <vt:lpstr>Virtual Training Agenda Outline</vt:lpstr>
      <vt:lpstr>Discuss-Ground Rules</vt:lpstr>
      <vt:lpstr>A Note on Terminology</vt:lpstr>
      <vt:lpstr>Refresh on Gender Terminology</vt:lpstr>
      <vt:lpstr>Another Note on Terminology</vt:lpstr>
      <vt:lpstr>A Note on Content</vt:lpstr>
      <vt:lpstr>In-person Pre-Training Assessment</vt:lpstr>
      <vt:lpstr>Virtual Pre-Training Assessment</vt:lpstr>
      <vt:lpstr>Discuss- Pre-Training Assessment</vt:lpstr>
      <vt:lpstr>Preparing for Poll Questions</vt:lpstr>
      <vt:lpstr>Module 1</vt:lpstr>
      <vt:lpstr>Module 1 Learning Objectives</vt:lpstr>
      <vt:lpstr>Combination Prevention</vt:lpstr>
      <vt:lpstr>Discuss</vt:lpstr>
      <vt:lpstr>Pre-Exposure Prophylaxis</vt:lpstr>
      <vt:lpstr>Discuss </vt:lpstr>
      <vt:lpstr>PrEP Options Expanding</vt:lpstr>
      <vt:lpstr>Oral PrEP Regimens</vt:lpstr>
      <vt:lpstr>Global Progress of Oral PrEP</vt:lpstr>
      <vt:lpstr>Poll Question</vt:lpstr>
      <vt:lpstr>Poll Question - Answer</vt:lpstr>
      <vt:lpstr>Global Expansion of Oral PrEP</vt:lpstr>
      <vt:lpstr>Discuss</vt:lpstr>
      <vt:lpstr>Post-Exposure Prophylaxis (PEP)</vt:lpstr>
      <vt:lpstr>Similarities and Differences</vt:lpstr>
      <vt:lpstr>Similarities and Differences</vt:lpstr>
      <vt:lpstr>Similarities and Differences</vt:lpstr>
      <vt:lpstr>Similarities and Differences</vt:lpstr>
      <vt:lpstr>Why We Need Oral PrEP</vt:lpstr>
      <vt:lpstr>Local HIV Epidemiology</vt:lpstr>
      <vt:lpstr>Key and Priority Populations</vt:lpstr>
      <vt:lpstr>Discuss</vt:lpstr>
      <vt:lpstr>Evidence Oral PrEP Works</vt:lpstr>
      <vt:lpstr>Discuss</vt:lpstr>
      <vt:lpstr>Defining Adherence </vt:lpstr>
      <vt:lpstr>Oral PrEP Efficacy Depends on Adherence</vt:lpstr>
      <vt:lpstr>Oral PrEP Efficacy Depends on Adherence</vt:lpstr>
      <vt:lpstr>ARVs Recommended for Oral PrEP</vt:lpstr>
      <vt:lpstr>Poll Question </vt:lpstr>
      <vt:lpstr>Poll Question - Answer</vt:lpstr>
      <vt:lpstr>Starting and Stopping Oral PrEP</vt:lpstr>
      <vt:lpstr>Section Divider #2</vt:lpstr>
      <vt:lpstr>Oral PrEP Side Effects</vt:lpstr>
      <vt:lpstr>Oral PrEP Side Effects-Creatinine Clearance</vt:lpstr>
      <vt:lpstr>Oral PrEP Side Effects-Creatinine Clearance</vt:lpstr>
      <vt:lpstr>Poll Question </vt:lpstr>
      <vt:lpstr>Poll Question - Answer</vt:lpstr>
      <vt:lpstr>Will Oral PrEP Encourage People to Use Condoms Less Often or  to Have More Sexual Partners (i.e., ‘Risk Compensation’)?</vt:lpstr>
      <vt:lpstr>Will Oral PrEP Lead to More HIV Drug Resistance?</vt:lpstr>
      <vt:lpstr>Does Oral PrEP Prevent Other STIs?</vt:lpstr>
      <vt:lpstr>Poll Question </vt:lpstr>
      <vt:lpstr>Poll Question - Answer</vt:lpstr>
      <vt:lpstr>Oral PrEP Use with Alcohol and Other Recreational Drugs</vt:lpstr>
      <vt:lpstr>Oral PrEP Use During Pregnancy or Breastfeeding </vt:lpstr>
      <vt:lpstr>Poll Question </vt:lpstr>
      <vt:lpstr>Poll Question - Answer</vt:lpstr>
      <vt:lpstr>Oral PrEP Use with Other Medications</vt:lpstr>
      <vt:lpstr>Oral PrEP Use with Hormonal Contraceptives</vt:lpstr>
      <vt:lpstr>Oral PrEP Use with Gender Affirming Hormone Therapy</vt:lpstr>
      <vt:lpstr>Poll Question </vt:lpstr>
      <vt:lpstr>Poll Question  - Answer</vt:lpstr>
      <vt:lpstr>Module 1 Summary</vt:lpstr>
      <vt:lpstr>Module 2</vt:lpstr>
      <vt:lpstr>Module 2 Learning Objectives</vt:lpstr>
      <vt:lpstr>Building Rapport with the Client is Key!</vt:lpstr>
      <vt:lpstr>PowerPoint Presentation</vt:lpstr>
      <vt:lpstr>Additional Factors You May Ask About</vt:lpstr>
      <vt:lpstr>Discuss</vt:lpstr>
      <vt:lpstr>Criteria for Oral PrEP Use</vt:lpstr>
      <vt:lpstr>Criteria for Oral PrEP Use</vt:lpstr>
      <vt:lpstr>HIV Testing and Counseling</vt:lpstr>
      <vt:lpstr>National HIV Testing Algorithm </vt:lpstr>
      <vt:lpstr>HIV Testing and Counseling</vt:lpstr>
      <vt:lpstr>Poll Question</vt:lpstr>
      <vt:lpstr>Poll Answer</vt:lpstr>
      <vt:lpstr>Criteria for Oral PrEP Use</vt:lpstr>
      <vt:lpstr>Algorithm to Assess for PEP Indication, AHI, and Oral PrEP Potential</vt:lpstr>
      <vt:lpstr>Assess for PEP Indication</vt:lpstr>
      <vt:lpstr>Discuss</vt:lpstr>
      <vt:lpstr>Assess for AHI</vt:lpstr>
      <vt:lpstr>Assess for AHI</vt:lpstr>
      <vt:lpstr>Main Symptoms of Acute HIV Infection</vt:lpstr>
      <vt:lpstr>Assess for AHI</vt:lpstr>
      <vt:lpstr>Discuss</vt:lpstr>
      <vt:lpstr>Criteria for Oral PrEP Use</vt:lpstr>
      <vt:lpstr>Discuss</vt:lpstr>
      <vt:lpstr>Who is at Substantial Likelihood of HIV Acquisition?</vt:lpstr>
      <vt:lpstr>Clients Requesting Oral PrEP</vt:lpstr>
      <vt:lpstr>Clients Behaviorally Indicated</vt:lpstr>
      <vt:lpstr>Risk Assessments</vt:lpstr>
      <vt:lpstr>Discuss</vt:lpstr>
      <vt:lpstr>Group Discussion-Debrief</vt:lpstr>
      <vt:lpstr>Assessing Client’s Potential Exposures to HIV</vt:lpstr>
      <vt:lpstr>Oral PrEP for Serodifferent Couples</vt:lpstr>
      <vt:lpstr>Questions to Help Identify Serodifferent Couples Who May Benefit from Oral PrEP Use</vt:lpstr>
      <vt:lpstr>Poll Question </vt:lpstr>
      <vt:lpstr>Poll Question - Answer</vt:lpstr>
      <vt:lpstr>Criteria for Oral PrEP Use</vt:lpstr>
      <vt:lpstr>Assess for Contraindications for Oral PrEP Use</vt:lpstr>
      <vt:lpstr>Creatinine clearance less than 60 mL/min </vt:lpstr>
      <vt:lpstr>Criteria for Oral PrEP Use Summary</vt:lpstr>
      <vt:lpstr>Poll Question</vt:lpstr>
      <vt:lpstr>Poll Question - Answer</vt:lpstr>
      <vt:lpstr>Screening for Initiation of Oral PrEP</vt:lpstr>
      <vt:lpstr>Screening for Initiation of Oral PrEP</vt:lpstr>
      <vt:lpstr>Screening for Initiation of Oral PrEP</vt:lpstr>
      <vt:lpstr>Screening for Initiation of Oral PrEP</vt:lpstr>
      <vt:lpstr>Clinical Scenario 1</vt:lpstr>
      <vt:lpstr>Using the Screening Form</vt:lpstr>
      <vt:lpstr>Using the Screening Form</vt:lpstr>
      <vt:lpstr>Using the Screening Form</vt:lpstr>
      <vt:lpstr>Clinical Scenario 2</vt:lpstr>
      <vt:lpstr>Clinical Scenario 3</vt:lpstr>
      <vt:lpstr>Section Divider #3</vt:lpstr>
      <vt:lpstr>In-person Role Play: Screening (40 minutes)</vt:lpstr>
      <vt:lpstr>Virtual Role Play: Screening (40 minutes)</vt:lpstr>
      <vt:lpstr>Text to copy into chat if conducting training virtually</vt:lpstr>
      <vt:lpstr>Role Play: Clinical Scenario 2</vt:lpstr>
      <vt:lpstr>Role Play: Clinical Scenario 3</vt:lpstr>
      <vt:lpstr>Clinical Scenario 2 Role-Play Debrief  (10 minutes)</vt:lpstr>
      <vt:lpstr>Clinical Scenario 3 Role-Play Debrief (10 minutes)</vt:lpstr>
      <vt:lpstr>Module 2 Summary</vt:lpstr>
      <vt:lpstr>Module 3</vt:lpstr>
      <vt:lpstr>Module 3 Learning Objectives</vt:lpstr>
      <vt:lpstr>Initial Oral PrEP Visit Essential Components</vt:lpstr>
      <vt:lpstr>Oral PrEP Counseling Principles</vt:lpstr>
      <vt:lpstr>Oral PrEP Counseling is Client Centered</vt:lpstr>
      <vt:lpstr>Discuss (5 minutes)</vt:lpstr>
      <vt:lpstr>Topics for Initial Oral PrEP Counseling </vt:lpstr>
      <vt:lpstr>Topics for Initial Oral PrEP Counseling </vt:lpstr>
      <vt:lpstr>Potential Prompts for Discussing Sexual Behavior at Initial Oral PrEP Visits </vt:lpstr>
      <vt:lpstr>Potential Prompts for Discussing Alcohol and Other Drug  Use at Initial Oral PrEP Visits </vt:lpstr>
      <vt:lpstr>Potential Prompts for Discussing the Client’s Plan for Preventing HIV and Other STIs at Initial Oral PrEP Visits </vt:lpstr>
      <vt:lpstr>Key Counseling Messages About Oral PrEP</vt:lpstr>
      <vt:lpstr>Key Counseling Messages About Oral PrEP</vt:lpstr>
      <vt:lpstr>Poll Question</vt:lpstr>
      <vt:lpstr>Poll Question - Answer</vt:lpstr>
      <vt:lpstr>Key Counseling Messages About Oral PrEP</vt:lpstr>
      <vt:lpstr>Key Counseling Messages About Oral PrEP</vt:lpstr>
      <vt:lpstr>Discuss (5 minutes)</vt:lpstr>
      <vt:lpstr>Some Reasons Clients May Struggle with Adherence</vt:lpstr>
      <vt:lpstr>Discuss (5 minutes)</vt:lpstr>
      <vt:lpstr>Lessons from ART Programs </vt:lpstr>
      <vt:lpstr>Key Counseling Messages About Oral PrEP</vt:lpstr>
      <vt:lpstr>Key Counseling Messages About Oral PrEP</vt:lpstr>
      <vt:lpstr>Potential Prompts for Discussing Effective Use at Initial Oral PrEP Visits </vt:lpstr>
      <vt:lpstr>Poll Question </vt:lpstr>
      <vt:lpstr>Poll Question – Answer</vt:lpstr>
      <vt:lpstr>Additional Strategies to Support Adherence</vt:lpstr>
      <vt:lpstr>Poll Question </vt:lpstr>
      <vt:lpstr>Poll Question – Answer</vt:lpstr>
      <vt:lpstr>Key Counseling Messages About Oral PrEP</vt:lpstr>
      <vt:lpstr>Key Counseling Messages About Oral PrEP</vt:lpstr>
      <vt:lpstr>Key Counseling Messages About Oral PrEP</vt:lpstr>
      <vt:lpstr>Poll Question</vt:lpstr>
      <vt:lpstr>Poll Question - Answer</vt:lpstr>
      <vt:lpstr>Key Counseling Messages About Oral PrEP</vt:lpstr>
      <vt:lpstr>Key Counseling Messages About Oral PrEP</vt:lpstr>
      <vt:lpstr>Key Counseling Messages About Oral PrEP</vt:lpstr>
      <vt:lpstr>Poll Question</vt:lpstr>
      <vt:lpstr>Poll Question - Answer</vt:lpstr>
      <vt:lpstr>Key Counseling Messages About Oral PrEP</vt:lpstr>
      <vt:lpstr>Key Counseling Messages About Oral PrEP</vt:lpstr>
      <vt:lpstr>Key Counseling Messages About Oral PrEP</vt:lpstr>
      <vt:lpstr>Section Divider #4</vt:lpstr>
      <vt:lpstr>In-person Role Play:  Screening and Counseling (40 minutes)</vt:lpstr>
      <vt:lpstr>Virtual Role Play:  Screening and Counseling (40 minutes)</vt:lpstr>
      <vt:lpstr>Text to copy into chat if virtual</vt:lpstr>
      <vt:lpstr>Clinical Scenario 4</vt:lpstr>
      <vt:lpstr>Clinical Scenario 5</vt:lpstr>
      <vt:lpstr>Clinical Scenario 4 Role-Play Debrief  (10 minutes)</vt:lpstr>
      <vt:lpstr>Clinical Scenario 5 Role-Play Debrief (10 minutes)</vt:lpstr>
      <vt:lpstr>Initial Oral PrEP Visit Essential Components</vt:lpstr>
      <vt:lpstr>Prescribing Oral PrEP at Initiation (Daily and ED-PrEP)</vt:lpstr>
      <vt:lpstr>Initial Oral PrEP Visit Optional Components  (if available)</vt:lpstr>
      <vt:lpstr>Poll Question</vt:lpstr>
      <vt:lpstr>Poll Question- Answer</vt:lpstr>
      <vt:lpstr>Oral PrEP Follow-Up Visits</vt:lpstr>
      <vt:lpstr>Follow-up Oral PrEP Visit Essential Components</vt:lpstr>
      <vt:lpstr>HIV Testing and Counseling</vt:lpstr>
      <vt:lpstr>Follow-up Oral PrEP Visit Essential Components</vt:lpstr>
      <vt:lpstr>Algorithm to Assess for PEP Indication and AHI at Oral PrEP Follow-up Visits</vt:lpstr>
      <vt:lpstr>Assessing Oral PrEP Adherence </vt:lpstr>
      <vt:lpstr>Discuss (5 minutes)</vt:lpstr>
      <vt:lpstr>Assessing Oral PrEP Adherence </vt:lpstr>
      <vt:lpstr>Algorithm to Assess for PEP Indication and AHI at Oral PrEP Follow-up Visits</vt:lpstr>
      <vt:lpstr>Assessing for PEP Indication and AHI</vt:lpstr>
      <vt:lpstr>Poll Question</vt:lpstr>
      <vt:lpstr>Poll Question - Answer</vt:lpstr>
      <vt:lpstr>Follow-up Oral PrEP Visit Essential Components</vt:lpstr>
      <vt:lpstr>Oral PrEP Counseling at Follow-up Visits</vt:lpstr>
      <vt:lpstr>Oral PrEP Discontinuation </vt:lpstr>
      <vt:lpstr>Oral PrEP Discontinuation </vt:lpstr>
      <vt:lpstr>Poll Question </vt:lpstr>
      <vt:lpstr>Poll Question – Answer</vt:lpstr>
      <vt:lpstr>Follow-up Oral PrEP Visit Essential Components</vt:lpstr>
      <vt:lpstr>Prescribing Oral PrEP at Follow-up Visits  (Daily and ED-PrEP)</vt:lpstr>
      <vt:lpstr>Poll Question</vt:lpstr>
      <vt:lpstr>Poll Question</vt:lpstr>
      <vt:lpstr>Follow-up Oral PrEP Visit Optional Components  (if available)</vt:lpstr>
      <vt:lpstr>Screening for Creatinine Clearance (if available)</vt:lpstr>
      <vt:lpstr>Screening for Creatinine Clearance (if available)</vt:lpstr>
      <vt:lpstr>Restarting Oral PrEP Use</vt:lpstr>
      <vt:lpstr>Poll Question</vt:lpstr>
      <vt:lpstr>Poll Question- Answer</vt:lpstr>
      <vt:lpstr>Module 3 Summary</vt:lpstr>
      <vt:lpstr>Module 4</vt:lpstr>
      <vt:lpstr>Module 4 Learning Objectives</vt:lpstr>
      <vt:lpstr>Monitoring Creatinine Elevation</vt:lpstr>
      <vt:lpstr>Managing Creatinine Elevation</vt:lpstr>
      <vt:lpstr>Poll Question</vt:lpstr>
      <vt:lpstr>Poll Question – Answer</vt:lpstr>
      <vt:lpstr>Seroconversion on Oral PrEP</vt:lpstr>
      <vt:lpstr>Managing Seroconversion</vt:lpstr>
      <vt:lpstr>Minimizing Oral PrEP Stigma</vt:lpstr>
      <vt:lpstr>Discuss</vt:lpstr>
      <vt:lpstr>Module 4 Summary</vt:lpstr>
      <vt:lpstr>Section Divider #5</vt:lpstr>
      <vt:lpstr>Module 5</vt:lpstr>
      <vt:lpstr>Module 5 Learning Objectives</vt:lpstr>
      <vt:lpstr>Video from the Netherlands (4 minutes)</vt:lpstr>
      <vt:lpstr>Event-Driven PrEP (Simplified)</vt:lpstr>
      <vt:lpstr>Poll Question </vt:lpstr>
      <vt:lpstr>Poll Question – Answer</vt:lpstr>
      <vt:lpstr>Evidence for ED-PrEP Efficacy and Implementation</vt:lpstr>
      <vt:lpstr>Evidence for ED-PrEP Efficacy and Implementation</vt:lpstr>
      <vt:lpstr>Appropriate Clients for ED-PrEP</vt:lpstr>
      <vt:lpstr>Poll Question</vt:lpstr>
      <vt:lpstr>Poll Question – Answer</vt:lpstr>
      <vt:lpstr>Dosing Scenario 1 – Sex One Time</vt:lpstr>
      <vt:lpstr>Poll Question</vt:lpstr>
      <vt:lpstr>Poll Question – Answer</vt:lpstr>
      <vt:lpstr>Dosing Scenario 2 – Sex on Multiple Consecutive Days</vt:lpstr>
      <vt:lpstr>Dosing Scenario 3 –  Sex on Multiple Nonconsecutive Days</vt:lpstr>
      <vt:lpstr>Poll Question</vt:lpstr>
      <vt:lpstr>Poll Question – Answer</vt:lpstr>
      <vt:lpstr>Switching Between ED-PrEP and Daily PrEP</vt:lpstr>
      <vt:lpstr>Dosing Scenario 4 –  Switching from ED-PrEP to Daily PrEP</vt:lpstr>
      <vt:lpstr>Dosing Scenario 5 –  Switching from Daily PrEP to ED-PrEP</vt:lpstr>
      <vt:lpstr>Poll Question</vt:lpstr>
      <vt:lpstr>Poll Question - Answer</vt:lpstr>
      <vt:lpstr>Dosing Scenario 6 – Planned Sex Does Not Occur</vt:lpstr>
      <vt:lpstr>Follow-up Visits* for ED-PrEP users</vt:lpstr>
      <vt:lpstr>Poll Question</vt:lpstr>
      <vt:lpstr>Poll Question – Answer</vt:lpstr>
      <vt:lpstr>ED-PrEP Drug Dispensing</vt:lpstr>
      <vt:lpstr>ED-PrEP Drug Dispensing Scenario</vt:lpstr>
      <vt:lpstr>Poll Question </vt:lpstr>
      <vt:lpstr>Poll Question – Answer</vt:lpstr>
      <vt:lpstr>Counseling ED-PrEP Users</vt:lpstr>
      <vt:lpstr>Key Counseling Messages  (Potential ED-PrEP Users Only) </vt:lpstr>
      <vt:lpstr>Key Counseling Messages  (Potential ED-PrEP Users Only) </vt:lpstr>
      <vt:lpstr>Key Counseling Messages  (Potential ED-PrEP Users Only) </vt:lpstr>
      <vt:lpstr>Discuss</vt:lpstr>
      <vt:lpstr>Key Counseling Messages  (Potential ED-PrEP Users Only) </vt:lpstr>
      <vt:lpstr>Key Counseling Messages  (Potential ED-PrEP Users Only) </vt:lpstr>
      <vt:lpstr>Discuss</vt:lpstr>
      <vt:lpstr>Key Counseling Messages  (Potential ED-PrEP Users Only) </vt:lpstr>
      <vt:lpstr>Key Counseling Messages  (Potential ED-PrEP Users Only) </vt:lpstr>
      <vt:lpstr>Key Counseling Messages  (Potential ED-PrEP Users Only) </vt:lpstr>
      <vt:lpstr>Poll Question</vt:lpstr>
      <vt:lpstr>Poll Question – Answer</vt:lpstr>
      <vt:lpstr>Module 5 Summary</vt:lpstr>
      <vt:lpstr>Module 6</vt:lpstr>
      <vt:lpstr>Module 6 Learning Objectives</vt:lpstr>
      <vt:lpstr>Discuss</vt:lpstr>
      <vt:lpstr>Entry Points for Oral PrEP</vt:lpstr>
      <vt:lpstr>Module 6 Summary</vt:lpstr>
      <vt:lpstr>Module 7</vt:lpstr>
      <vt:lpstr>Oral PrEP Specific Competencies</vt:lpstr>
      <vt:lpstr>In-person Post-Training Assessment</vt:lpstr>
      <vt:lpstr>Virtual Post-Training Assessment</vt:lpstr>
      <vt:lpstr>Training Evaluation</vt:lpstr>
      <vt:lpstr>Sample Training Evaluation Form (copy and paste into another document to format and print)</vt:lpstr>
      <vt:lpstr>Sample Training Evaluation Form (copy and paste into another document to format and print)</vt:lpstr>
      <vt:lpstr>Note on Resources</vt:lpstr>
      <vt:lpstr>WHO/Jhpiego Oral PrEP eLearning Course Includes Daily and ED-PrEP</vt:lpstr>
      <vt:lpstr>Resources for Providers</vt:lpstr>
      <vt:lpstr>Resources for Oral PrEP Users</vt:lpstr>
      <vt:lpstr>Resources on ED-PrEP</vt:lpstr>
      <vt:lpstr>Selected Research on ED-PrEP</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Training for Providers in Clinical Settings</dc:title>
  <dc:creator>Matthew</dc:creator>
  <cp:lastModifiedBy>Katie Williams</cp:lastModifiedBy>
  <cp:revision>166</cp:revision>
  <cp:lastPrinted>2018-10-01T18:50:55Z</cp:lastPrinted>
  <dcterms:created xsi:type="dcterms:W3CDTF">2016-07-18T12:59:56Z</dcterms:created>
  <dcterms:modified xsi:type="dcterms:W3CDTF">2022-06-06T19:41:04Z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0x010100BF7E93A5ADF3644A8C806F222336F06E</vt:lpwstr>
  </property>
  <property fmtid="{D5CDD505-2E9C-101B-9397-08002B2CF9AE}" pid="3" name="MediaServiceImageTags">
    <vt:lpwstr/>
  </property>
</Properties>
</file>