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0"/>
  </p:notesMasterIdLst>
  <p:sldIdLst>
    <p:sldId id="258" r:id="rId6"/>
    <p:sldId id="259" r:id="rId7"/>
    <p:sldId id="643" r:id="rId8"/>
    <p:sldId id="644" r:id="rId9"/>
  </p:sldIdLst>
  <p:sldSz cx="10688638" cy="7562850"/>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8" userDrawn="1">
          <p15:clr>
            <a:srgbClr val="A4A3A4"/>
          </p15:clr>
        </p15:guide>
        <p15:guide id="2" pos="21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4CF526-4BA7-A98F-C9EE-504FE9CD9A3F}" name="Irina Yacobson" initials="IY" userId="S::IYacobson@fhi360.org::23291031-6c17-4d60-a834-b425bfc74606" providerId="AD"/>
  <p188:author id="{8D50E4AA-1346-E124-06DA-BD682487967E}" name="Lucy Harber" initials="LH" userId="43d7cc6d3c7d2ca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C6E"/>
    <a:srgbClr val="535352"/>
    <a:srgbClr val="00682F"/>
    <a:srgbClr val="5A8B25"/>
    <a:srgbClr val="6BA42C"/>
    <a:srgbClr val="005C2A"/>
    <a:srgbClr val="00823B"/>
    <a:srgbClr val="6DFFAF"/>
    <a:srgbClr val="01FF74"/>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62" autoAdjust="0"/>
    <p:restoredTop sz="93864" autoAdjust="0"/>
  </p:normalViewPr>
  <p:slideViewPr>
    <p:cSldViewPr snapToGrid="0">
      <p:cViewPr varScale="1">
        <p:scale>
          <a:sx n="99" d="100"/>
          <a:sy n="99" d="100"/>
        </p:scale>
        <p:origin x="102" y="90"/>
      </p:cViewPr>
      <p:guideLst>
        <p:guide orient="horz" pos="558"/>
        <p:guide pos="2191"/>
      </p:guideLst>
    </p:cSldViewPr>
  </p:slideViewPr>
  <p:notesTextViewPr>
    <p:cViewPr>
      <p:scale>
        <a:sx n="1" d="1"/>
        <a:sy n="1" d="1"/>
      </p:scale>
      <p:origin x="0" y="0"/>
    </p:cViewPr>
  </p:notesTextViewPr>
  <p:notesViewPr>
    <p:cSldViewPr snapToGrid="0" showGuides="1">
      <p:cViewPr varScale="1">
        <p:scale>
          <a:sx n="93" d="100"/>
          <a:sy n="93" d="100"/>
        </p:scale>
        <p:origin x="220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B15CD-6764-45EA-927D-09961F69140B}" type="datetimeFigureOut">
              <a:rPr lang="en-US" smtClean="0"/>
              <a:t>10/17/2022</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4AAC1-FF8E-4122-B60D-06028C277557}" type="slidenum">
              <a:rPr lang="en-US" smtClean="0"/>
              <a:t>‹#›</a:t>
            </a:fld>
            <a:endParaRPr lang="en-US"/>
          </a:p>
        </p:txBody>
      </p:sp>
    </p:spTree>
    <p:extLst>
      <p:ext uri="{BB962C8B-B14F-4D97-AF65-F5344CB8AC3E}">
        <p14:creationId xmlns:p14="http://schemas.microsoft.com/office/powerpoint/2010/main" val="4078257475"/>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4AAC1-FF8E-4122-B60D-06028C277557}" type="slidenum">
              <a:rPr lang="en-US" smtClean="0"/>
              <a:t>1</a:t>
            </a:fld>
            <a:endParaRPr lang="en-US"/>
          </a:p>
        </p:txBody>
      </p:sp>
    </p:spTree>
    <p:extLst>
      <p:ext uri="{BB962C8B-B14F-4D97-AF65-F5344CB8AC3E}">
        <p14:creationId xmlns:p14="http://schemas.microsoft.com/office/powerpoint/2010/main" val="367232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4AAC1-FF8E-4122-B60D-06028C277557}" type="slidenum">
              <a:rPr lang="en-US" smtClean="0"/>
              <a:t>2</a:t>
            </a:fld>
            <a:endParaRPr lang="en-US"/>
          </a:p>
        </p:txBody>
      </p:sp>
    </p:spTree>
    <p:extLst>
      <p:ext uri="{BB962C8B-B14F-4D97-AF65-F5344CB8AC3E}">
        <p14:creationId xmlns:p14="http://schemas.microsoft.com/office/powerpoint/2010/main" val="335203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a:xfrm>
            <a:off x="731520" y="4620575"/>
            <a:ext cx="5852160" cy="481693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C6A2EF-40D6-4633-A0E3-BB35874A8A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77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CFA4-0652-4F59-A003-767833688B29}"/>
              </a:ext>
            </a:extLst>
          </p:cNvPr>
          <p:cNvSpPr>
            <a:spLocks noGrp="1"/>
          </p:cNvSpPr>
          <p:nvPr>
            <p:ph type="ctrTitle"/>
          </p:nvPr>
        </p:nvSpPr>
        <p:spPr>
          <a:xfrm>
            <a:off x="1336080" y="1237717"/>
            <a:ext cx="8016479" cy="2632992"/>
          </a:xfrm>
        </p:spPr>
        <p:txBody>
          <a:bodyPr anchor="b"/>
          <a:lstStyle>
            <a:lvl1pPr algn="ctr">
              <a:defRPr sz="5260"/>
            </a:lvl1pPr>
          </a:lstStyle>
          <a:p>
            <a:r>
              <a:rPr lang="en-US"/>
              <a:t>Click to edit Master title style</a:t>
            </a:r>
          </a:p>
        </p:txBody>
      </p:sp>
      <p:sp>
        <p:nvSpPr>
          <p:cNvPr id="3" name="Subtitle 2">
            <a:extLst>
              <a:ext uri="{FF2B5EF4-FFF2-40B4-BE49-F238E27FC236}">
                <a16:creationId xmlns:a16="http://schemas.microsoft.com/office/drawing/2014/main" id="{55C5C543-2F1F-4147-9CA6-B84193759DCB}"/>
              </a:ext>
            </a:extLst>
          </p:cNvPr>
          <p:cNvSpPr>
            <a:spLocks noGrp="1"/>
          </p:cNvSpPr>
          <p:nvPr>
            <p:ph type="subTitle" idx="1"/>
          </p:nvPr>
        </p:nvSpPr>
        <p:spPr>
          <a:xfrm>
            <a:off x="1336080" y="3972247"/>
            <a:ext cx="8016479" cy="1825938"/>
          </a:xfrm>
        </p:spPr>
        <p:txBody>
          <a:bodyPr/>
          <a:lstStyle>
            <a:lvl1pPr marL="0" indent="0" algn="ctr">
              <a:buNone/>
              <a:defRPr sz="2104"/>
            </a:lvl1pPr>
            <a:lvl2pPr marL="400822" indent="0" algn="ctr">
              <a:buNone/>
              <a:defRPr sz="1753"/>
            </a:lvl2pPr>
            <a:lvl3pPr marL="801643" indent="0" algn="ctr">
              <a:buNone/>
              <a:defRPr sz="1579"/>
            </a:lvl3pPr>
            <a:lvl4pPr marL="1202465" indent="0" algn="ctr">
              <a:buNone/>
              <a:defRPr sz="1403"/>
            </a:lvl4pPr>
            <a:lvl5pPr marL="1603286" indent="0" algn="ctr">
              <a:buNone/>
              <a:defRPr sz="1403"/>
            </a:lvl5pPr>
            <a:lvl6pPr marL="2004108" indent="0" algn="ctr">
              <a:buNone/>
              <a:defRPr sz="1403"/>
            </a:lvl6pPr>
            <a:lvl7pPr marL="2404929" indent="0" algn="ctr">
              <a:buNone/>
              <a:defRPr sz="1403"/>
            </a:lvl7pPr>
            <a:lvl8pPr marL="2805751" indent="0" algn="ctr">
              <a:buNone/>
              <a:defRPr sz="1403"/>
            </a:lvl8pPr>
            <a:lvl9pPr marL="3206572" indent="0" algn="ctr">
              <a:buNone/>
              <a:defRPr sz="1403"/>
            </a:lvl9pPr>
          </a:lstStyle>
          <a:p>
            <a:r>
              <a:rPr lang="en-US"/>
              <a:t>Click to edit Master subtitle style</a:t>
            </a:r>
          </a:p>
        </p:txBody>
      </p:sp>
      <p:sp>
        <p:nvSpPr>
          <p:cNvPr id="4" name="Date Placeholder 3">
            <a:extLst>
              <a:ext uri="{FF2B5EF4-FFF2-40B4-BE49-F238E27FC236}">
                <a16:creationId xmlns:a16="http://schemas.microsoft.com/office/drawing/2014/main" id="{F0A2D1DB-7C6E-42B1-B831-02CC88821613}"/>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5" name="Footer Placeholder 4">
            <a:extLst>
              <a:ext uri="{FF2B5EF4-FFF2-40B4-BE49-F238E27FC236}">
                <a16:creationId xmlns:a16="http://schemas.microsoft.com/office/drawing/2014/main" id="{7AE04266-54BD-4376-B3B7-E07768D61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28CC1-91EC-4594-9372-EA3003F23D44}"/>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168325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2E59-A7F1-4CF6-BEC2-7240FDAF6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754590-3E73-45FB-9922-577A6C0D5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271CA-B64B-435D-B267-B9AB67F8CE9F}"/>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5" name="Footer Placeholder 4">
            <a:extLst>
              <a:ext uri="{FF2B5EF4-FFF2-40B4-BE49-F238E27FC236}">
                <a16:creationId xmlns:a16="http://schemas.microsoft.com/office/drawing/2014/main" id="{28F45A75-4DF8-45F7-A07B-49BB6D8A7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C2319-B8F5-4CBC-9BBE-6C54EA9D9246}"/>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153139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2A4297-D64B-4C1B-AEF5-09329B110039}"/>
              </a:ext>
            </a:extLst>
          </p:cNvPr>
          <p:cNvSpPr>
            <a:spLocks noGrp="1"/>
          </p:cNvSpPr>
          <p:nvPr>
            <p:ph type="title" orient="vert"/>
          </p:nvPr>
        </p:nvSpPr>
        <p:spPr>
          <a:xfrm>
            <a:off x="7649057" y="402652"/>
            <a:ext cx="2304737" cy="64091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CE13D-0CFD-4206-B4F7-0A6BDBBF7F36}"/>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DB5DE-EB27-4DBE-B292-DB2046E41BD9}"/>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5" name="Footer Placeholder 4">
            <a:extLst>
              <a:ext uri="{FF2B5EF4-FFF2-40B4-BE49-F238E27FC236}">
                <a16:creationId xmlns:a16="http://schemas.microsoft.com/office/drawing/2014/main" id="{AD8F8651-2984-4BB8-835A-76C29A09E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659E8-E846-4583-9F67-B95EE7EBD0BE}"/>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148947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a:extLst>
              <a:ext uri="{28A0092B-C50C-407E-A947-70E740481C1C}">
                <a14:useLocalDpi xmlns:a14="http://schemas.microsoft.com/office/drawing/2010/main" val="0"/>
              </a:ext>
            </a:extLst>
          </a:blip>
          <a:srcRect b="15563"/>
          <a:stretch/>
        </p:blipFill>
        <p:spPr>
          <a:xfrm>
            <a:off x="0" y="0"/>
            <a:ext cx="10688638" cy="6385869"/>
          </a:xfrm>
          <a:prstGeom prst="rect">
            <a:avLst/>
          </a:prstGeom>
        </p:spPr>
      </p:pic>
      <p:pic>
        <p:nvPicPr>
          <p:cNvPr id="10" name="Picture 9"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9431" y="6748680"/>
            <a:ext cx="1834452" cy="612937"/>
          </a:xfrm>
          <a:prstGeom prst="rect">
            <a:avLst/>
          </a:prstGeom>
        </p:spPr>
      </p:pic>
      <p:sp>
        <p:nvSpPr>
          <p:cNvPr id="17" name="Title 16"/>
          <p:cNvSpPr>
            <a:spLocks noGrp="1"/>
          </p:cNvSpPr>
          <p:nvPr>
            <p:ph type="title"/>
          </p:nvPr>
        </p:nvSpPr>
        <p:spPr>
          <a:xfrm>
            <a:off x="534432" y="1734158"/>
            <a:ext cx="9619774" cy="1721392"/>
          </a:xfrm>
        </p:spPr>
        <p:txBody>
          <a:bodyPr>
            <a:normAutofit/>
          </a:bodyPr>
          <a:lstStyle>
            <a:lvl1pPr algn="l">
              <a:defRPr sz="4748">
                <a:solidFill>
                  <a:schemeClr val="bg1"/>
                </a:solidFill>
              </a:defRPr>
            </a:lvl1pPr>
          </a:lstStyle>
          <a:p>
            <a:r>
              <a:rPr lang="en-US" dirty="0"/>
              <a:t>Click to edit Master title style</a:t>
            </a:r>
          </a:p>
        </p:txBody>
      </p:sp>
      <p:sp>
        <p:nvSpPr>
          <p:cNvPr id="2" name="Rectangle 1"/>
          <p:cNvSpPr/>
          <p:nvPr userDrawn="1"/>
        </p:nvSpPr>
        <p:spPr>
          <a:xfrm>
            <a:off x="0" y="6297790"/>
            <a:ext cx="10688638" cy="201282"/>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pic>
        <p:nvPicPr>
          <p:cNvPr id="3" name="Picture 2" descr="FHI360_Logo_NewTag_Horiz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9714" y="6770746"/>
            <a:ext cx="1353879" cy="568809"/>
          </a:xfrm>
          <a:prstGeom prst="rect">
            <a:avLst/>
          </a:prstGeom>
        </p:spPr>
      </p:pic>
      <p:pic>
        <p:nvPicPr>
          <p:cNvPr id="4" name="Picture 3" descr="USAID logo.jpg"/>
          <p:cNvPicPr>
            <a:picLocks noChangeAspect="1"/>
          </p:cNvPicPr>
          <p:nvPr userDrawn="1"/>
        </p:nvPicPr>
        <p:blipFill rotWithShape="1">
          <a:blip r:embed="rId5">
            <a:extLst>
              <a:ext uri="{28A0092B-C50C-407E-A947-70E740481C1C}">
                <a14:useLocalDpi xmlns:a14="http://schemas.microsoft.com/office/drawing/2010/main" val="0"/>
              </a:ext>
            </a:extLst>
          </a:blip>
          <a:srcRect l="7110" t="17658" r="6743" b="12882"/>
          <a:stretch/>
        </p:blipFill>
        <p:spPr>
          <a:xfrm>
            <a:off x="404716" y="6702028"/>
            <a:ext cx="2386783" cy="706241"/>
          </a:xfrm>
          <a:prstGeom prst="rect">
            <a:avLst/>
          </a:prstGeom>
        </p:spPr>
      </p:pic>
      <p:pic>
        <p:nvPicPr>
          <p:cNvPr id="9" name="Picture 8">
            <a:extLst>
              <a:ext uri="{FF2B5EF4-FFF2-40B4-BE49-F238E27FC236}">
                <a16:creationId xmlns:a16="http://schemas.microsoft.com/office/drawing/2014/main" id="{0BFDB8F0-DDB0-4960-AAE5-CA81A2C96653}"/>
              </a:ext>
            </a:extLst>
          </p:cNvPr>
          <p:cNvPicPr>
            <a:picLocks noChangeAspect="1"/>
          </p:cNvPicPr>
          <p:nvPr userDrawn="1"/>
        </p:nvPicPr>
        <p:blipFill>
          <a:blip r:embed="rId6"/>
          <a:stretch>
            <a:fillRect/>
          </a:stretch>
        </p:blipFill>
        <p:spPr>
          <a:xfrm>
            <a:off x="3717335" y="6689307"/>
            <a:ext cx="1226542" cy="731688"/>
          </a:xfrm>
          <a:prstGeom prst="rect">
            <a:avLst/>
          </a:prstGeom>
        </p:spPr>
      </p:pic>
    </p:spTree>
    <p:extLst>
      <p:ext uri="{BB962C8B-B14F-4D97-AF65-F5344CB8AC3E}">
        <p14:creationId xmlns:p14="http://schemas.microsoft.com/office/powerpoint/2010/main" val="175744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19733" y="7391425"/>
            <a:ext cx="10742081" cy="167504"/>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
        <p:nvSpPr>
          <p:cNvPr id="6" name="Title 1"/>
          <p:cNvSpPr>
            <a:spLocks noGrp="1"/>
          </p:cNvSpPr>
          <p:nvPr>
            <p:ph type="title"/>
          </p:nvPr>
        </p:nvSpPr>
        <p:spPr>
          <a:xfrm>
            <a:off x="546309" y="490954"/>
            <a:ext cx="9607898" cy="1072386"/>
          </a:xfrm>
          <a:prstGeom prst="rect">
            <a:avLst/>
          </a:prstGeom>
        </p:spPr>
        <p:txBody>
          <a:bodyPr vert="horz">
            <a:normAutofit/>
          </a:bodyPr>
          <a:lstStyle>
            <a:lvl1pPr algn="l">
              <a:defRPr sz="3884">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546309" y="1949534"/>
            <a:ext cx="9607898" cy="5122364"/>
          </a:xfrm>
          <a:prstGeom prst="rect">
            <a:avLst/>
          </a:prstGeom>
        </p:spPr>
        <p:txBody>
          <a:bodyPr vert="horz"/>
          <a:lstStyle>
            <a:lvl1pPr>
              <a:lnSpc>
                <a:spcPct val="95000"/>
              </a:lnSpc>
              <a:spcBef>
                <a:spcPts val="1295"/>
              </a:spcBef>
              <a:buClr>
                <a:schemeClr val="accent6"/>
              </a:buClr>
              <a:buSzPct val="100000"/>
              <a:buFont typeface="Arial"/>
              <a:buChar char="•"/>
              <a:defRPr sz="3021" b="0" spc="0">
                <a:solidFill>
                  <a:srgbClr val="535352"/>
                </a:solidFill>
                <a:latin typeface="Calibri"/>
                <a:cs typeface="Calibri"/>
              </a:defRPr>
            </a:lvl1pPr>
            <a:lvl2pPr>
              <a:lnSpc>
                <a:spcPct val="95000"/>
              </a:lnSpc>
              <a:spcBef>
                <a:spcPts val="647"/>
              </a:spcBef>
              <a:defRPr>
                <a:solidFill>
                  <a:srgbClr val="535352"/>
                </a:solidFill>
                <a:latin typeface="Calibri"/>
                <a:cs typeface="Calibri"/>
              </a:defRPr>
            </a:lvl2pPr>
            <a:lvl3pPr marL="1233297" indent="-246659">
              <a:lnSpc>
                <a:spcPct val="95000"/>
              </a:lnSpc>
              <a:spcBef>
                <a:spcPts val="647"/>
              </a:spcBef>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8850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ith Default Logos">
    <p:spTree>
      <p:nvGrpSpPr>
        <p:cNvPr id="1" name=""/>
        <p:cNvGrpSpPr/>
        <p:nvPr/>
      </p:nvGrpSpPr>
      <p:grpSpPr>
        <a:xfrm>
          <a:off x="0" y="0"/>
          <a:ext cx="0" cy="0"/>
          <a:chOff x="0" y="0"/>
          <a:chExt cx="0" cy="0"/>
        </a:xfrm>
      </p:grpSpPr>
      <p:sp>
        <p:nvSpPr>
          <p:cNvPr id="3" name="Rectangle 2"/>
          <p:cNvSpPr/>
          <p:nvPr userDrawn="1"/>
        </p:nvSpPr>
        <p:spPr>
          <a:xfrm flipV="1">
            <a:off x="0" y="7379021"/>
            <a:ext cx="10742081" cy="21556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
        <p:nvSpPr>
          <p:cNvPr id="6" name="Title 1"/>
          <p:cNvSpPr>
            <a:spLocks noGrp="1"/>
          </p:cNvSpPr>
          <p:nvPr>
            <p:ph type="title"/>
          </p:nvPr>
        </p:nvSpPr>
        <p:spPr>
          <a:xfrm>
            <a:off x="546309" y="490954"/>
            <a:ext cx="9607898" cy="1072386"/>
          </a:xfrm>
          <a:prstGeom prst="rect">
            <a:avLst/>
          </a:prstGeom>
        </p:spPr>
        <p:txBody>
          <a:bodyPr vert="horz">
            <a:normAutofit/>
          </a:bodyPr>
          <a:lstStyle>
            <a:lvl1pPr algn="l">
              <a:defRPr sz="3884">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546309" y="1949535"/>
            <a:ext cx="9607898" cy="4606138"/>
          </a:xfrm>
          <a:prstGeom prst="rect">
            <a:avLst/>
          </a:prstGeom>
        </p:spPr>
        <p:txBody>
          <a:bodyPr vert="horz"/>
          <a:lstStyle>
            <a:lvl1pPr>
              <a:buClr>
                <a:schemeClr val="accent6"/>
              </a:buClr>
              <a:buSzPct val="100000"/>
              <a:buFont typeface="Arial"/>
              <a:buChar char="•"/>
              <a:defRPr sz="3021" b="0" spc="0">
                <a:solidFill>
                  <a:srgbClr val="535352"/>
                </a:solidFill>
                <a:latin typeface="Calibri"/>
                <a:cs typeface="Calibri"/>
              </a:defRPr>
            </a:lvl1pPr>
            <a:lvl2pPr>
              <a:defRPr>
                <a:solidFill>
                  <a:srgbClr val="535352"/>
                </a:solidFill>
                <a:latin typeface="Calibri"/>
                <a:cs typeface="Calibri"/>
              </a:defRPr>
            </a:lvl2pPr>
            <a:lvl3pPr marL="1233297" indent="-246659">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1740" y="6786874"/>
            <a:ext cx="1334621" cy="445930"/>
          </a:xfrm>
          <a:prstGeom prst="rect">
            <a:avLst/>
          </a:prstGeom>
        </p:spPr>
      </p:pic>
      <p:pic>
        <p:nvPicPr>
          <p:cNvPr id="10" name="Picture 9" descr="FHI360_Logo_NewTag_Horiz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9367" y="6786874"/>
            <a:ext cx="984989" cy="413826"/>
          </a:xfrm>
          <a:prstGeom prst="rect">
            <a:avLst/>
          </a:prstGeom>
        </p:spPr>
      </p:pic>
      <p:pic>
        <p:nvPicPr>
          <p:cNvPr id="9" name="Picture 8" descr="USAID logo.jpg"/>
          <p:cNvPicPr>
            <a:picLocks noChangeAspect="1"/>
          </p:cNvPicPr>
          <p:nvPr userDrawn="1"/>
        </p:nvPicPr>
        <p:blipFill rotWithShape="1">
          <a:blip r:embed="rId4">
            <a:extLst>
              <a:ext uri="{28A0092B-C50C-407E-A947-70E740481C1C}">
                <a14:useLocalDpi xmlns:a14="http://schemas.microsoft.com/office/drawing/2010/main" val="0"/>
              </a:ext>
            </a:extLst>
          </a:blip>
          <a:srcRect t="17658" b="12882"/>
          <a:stretch/>
        </p:blipFill>
        <p:spPr>
          <a:xfrm>
            <a:off x="92228" y="6751618"/>
            <a:ext cx="2098978" cy="535053"/>
          </a:xfrm>
          <a:prstGeom prst="rect">
            <a:avLst/>
          </a:prstGeom>
        </p:spPr>
      </p:pic>
      <p:pic>
        <p:nvPicPr>
          <p:cNvPr id="12" name="Picture 11">
            <a:extLst>
              <a:ext uri="{FF2B5EF4-FFF2-40B4-BE49-F238E27FC236}">
                <a16:creationId xmlns:a16="http://schemas.microsoft.com/office/drawing/2014/main" id="{F3A77295-11EA-4BB6-BC40-87C68AA82493}"/>
              </a:ext>
            </a:extLst>
          </p:cNvPr>
          <p:cNvPicPr>
            <a:picLocks noChangeAspect="1"/>
          </p:cNvPicPr>
          <p:nvPr userDrawn="1"/>
        </p:nvPicPr>
        <p:blipFill>
          <a:blip r:embed="rId5"/>
          <a:stretch>
            <a:fillRect/>
          </a:stretch>
        </p:blipFill>
        <p:spPr>
          <a:xfrm>
            <a:off x="3354022" y="6623340"/>
            <a:ext cx="1097959" cy="654983"/>
          </a:xfrm>
          <a:prstGeom prst="rect">
            <a:avLst/>
          </a:prstGeom>
        </p:spPr>
      </p:pic>
    </p:spTree>
    <p:extLst>
      <p:ext uri="{BB962C8B-B14F-4D97-AF65-F5344CB8AC3E}">
        <p14:creationId xmlns:p14="http://schemas.microsoft.com/office/powerpoint/2010/main" val="225116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5" name="Title 1"/>
          <p:cNvSpPr>
            <a:spLocks noGrp="1"/>
          </p:cNvSpPr>
          <p:nvPr>
            <p:ph type="title"/>
          </p:nvPr>
        </p:nvSpPr>
        <p:spPr>
          <a:xfrm>
            <a:off x="1935832" y="233257"/>
            <a:ext cx="8218375" cy="1072386"/>
          </a:xfrm>
          <a:prstGeom prst="rect">
            <a:avLst/>
          </a:prstGeom>
        </p:spPr>
        <p:txBody>
          <a:bodyPr vert="horz">
            <a:normAutofit/>
          </a:bodyPr>
          <a:lstStyle>
            <a:lvl1pPr algn="l">
              <a:defRPr sz="3884">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935832" y="1747158"/>
            <a:ext cx="8218375" cy="4808515"/>
          </a:xfrm>
          <a:prstGeom prst="rect">
            <a:avLst/>
          </a:prstGeom>
        </p:spPr>
        <p:txBody>
          <a:bodyPr vert="horz"/>
          <a:lstStyle>
            <a:lvl1pPr>
              <a:buClr>
                <a:schemeClr val="accent6"/>
              </a:buClr>
              <a:buSzPct val="100000"/>
              <a:buFont typeface="Arial"/>
              <a:buChar char="•"/>
              <a:defRPr sz="3021" b="0" spc="0">
                <a:solidFill>
                  <a:srgbClr val="535352"/>
                </a:solidFill>
                <a:latin typeface="Calibri"/>
                <a:cs typeface="Calibri"/>
              </a:defRPr>
            </a:lvl1pPr>
            <a:lvl2pPr>
              <a:defRPr>
                <a:solidFill>
                  <a:srgbClr val="535352"/>
                </a:solidFill>
                <a:latin typeface="Calibri"/>
                <a:cs typeface="Calibri"/>
              </a:defRPr>
            </a:lvl2pPr>
            <a:lvl3pPr marL="1233297" indent="-246659">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2018966" y="1266077"/>
            <a:ext cx="2802798"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07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7379021"/>
            <a:ext cx="10742081" cy="21556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
        <p:nvSpPr>
          <p:cNvPr id="4" name="Title 1"/>
          <p:cNvSpPr>
            <a:spLocks noGrp="1"/>
          </p:cNvSpPr>
          <p:nvPr>
            <p:ph type="title"/>
          </p:nvPr>
        </p:nvSpPr>
        <p:spPr>
          <a:xfrm>
            <a:off x="546309" y="490954"/>
            <a:ext cx="9607898" cy="1072386"/>
          </a:xfrm>
          <a:prstGeom prst="rect">
            <a:avLst/>
          </a:prstGeom>
        </p:spPr>
        <p:txBody>
          <a:bodyPr vert="horz">
            <a:normAutofit/>
          </a:bodyPr>
          <a:lstStyle>
            <a:lvl1pPr algn="l">
              <a:defRPr sz="3884">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546309" y="1949535"/>
            <a:ext cx="9607898" cy="4606138"/>
          </a:xfrm>
          <a:prstGeom prst="rect">
            <a:avLst/>
          </a:prstGeom>
        </p:spPr>
        <p:txBody>
          <a:bodyPr vert="horz"/>
          <a:lstStyle>
            <a:lvl1pPr>
              <a:buClr>
                <a:schemeClr val="accent6"/>
              </a:buClr>
              <a:buSzPct val="100000"/>
              <a:buFont typeface="Arial"/>
              <a:buChar char="•"/>
              <a:defRPr sz="3021" b="0" spc="0">
                <a:solidFill>
                  <a:srgbClr val="535352"/>
                </a:solidFill>
                <a:latin typeface="Calibri"/>
                <a:cs typeface="Calibri"/>
              </a:defRPr>
            </a:lvl1pPr>
            <a:lvl2pPr>
              <a:defRPr>
                <a:solidFill>
                  <a:srgbClr val="535352"/>
                </a:solidFill>
                <a:latin typeface="Calibri"/>
                <a:cs typeface="Calibri"/>
              </a:defRPr>
            </a:lvl2pPr>
            <a:lvl3pPr marL="1233297" indent="-246659">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100817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
        <p:nvSpPr>
          <p:cNvPr id="5" name="Title 16"/>
          <p:cNvSpPr>
            <a:spLocks noGrp="1"/>
          </p:cNvSpPr>
          <p:nvPr>
            <p:ph type="title"/>
          </p:nvPr>
        </p:nvSpPr>
        <p:spPr>
          <a:xfrm>
            <a:off x="2007089" y="1496372"/>
            <a:ext cx="8099613" cy="1721392"/>
          </a:xfrm>
        </p:spPr>
        <p:txBody>
          <a:bodyPr>
            <a:normAutofit/>
          </a:bodyPr>
          <a:lstStyle>
            <a:lvl1pPr algn="l">
              <a:defRPr sz="4748">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37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66F5-05C0-4B10-94D4-81173495D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AD00C-63DF-4EE4-888D-ED3CC1AB7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67443-16D4-4F94-BF91-6DD2B66F6E44}"/>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5" name="Footer Placeholder 4">
            <a:extLst>
              <a:ext uri="{FF2B5EF4-FFF2-40B4-BE49-F238E27FC236}">
                <a16:creationId xmlns:a16="http://schemas.microsoft.com/office/drawing/2014/main" id="{A605B6E9-86C7-484E-B62B-7310FDD60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2D941-E309-46AC-AAF2-06ACBAB86CA5}"/>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426830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704B-F709-41FC-9450-E547A071F93D}"/>
              </a:ext>
            </a:extLst>
          </p:cNvPr>
          <p:cNvSpPr>
            <a:spLocks noGrp="1"/>
          </p:cNvSpPr>
          <p:nvPr>
            <p:ph type="title"/>
          </p:nvPr>
        </p:nvSpPr>
        <p:spPr>
          <a:xfrm>
            <a:off x="729277" y="1885463"/>
            <a:ext cx="9218950" cy="3145935"/>
          </a:xfrm>
        </p:spPr>
        <p:txBody>
          <a:bodyPr anchor="b"/>
          <a:lstStyle>
            <a:lvl1pPr>
              <a:defRPr sz="5260"/>
            </a:lvl1pPr>
          </a:lstStyle>
          <a:p>
            <a:r>
              <a:rPr lang="en-US"/>
              <a:t>Click to edit Master title style</a:t>
            </a:r>
          </a:p>
        </p:txBody>
      </p:sp>
      <p:sp>
        <p:nvSpPr>
          <p:cNvPr id="3" name="Text Placeholder 2">
            <a:extLst>
              <a:ext uri="{FF2B5EF4-FFF2-40B4-BE49-F238E27FC236}">
                <a16:creationId xmlns:a16="http://schemas.microsoft.com/office/drawing/2014/main" id="{160BDE69-2E9B-4EC2-BD58-60DFE3511042}"/>
              </a:ext>
            </a:extLst>
          </p:cNvPr>
          <p:cNvSpPr>
            <a:spLocks noGrp="1"/>
          </p:cNvSpPr>
          <p:nvPr>
            <p:ph type="body" idx="1"/>
          </p:nvPr>
        </p:nvSpPr>
        <p:spPr>
          <a:xfrm>
            <a:off x="729277" y="5061159"/>
            <a:ext cx="9218950" cy="1654373"/>
          </a:xfrm>
        </p:spPr>
        <p:txBody>
          <a:bodyPr/>
          <a:lstStyle>
            <a:lvl1pPr marL="0" indent="0">
              <a:buNone/>
              <a:defRPr sz="2104">
                <a:solidFill>
                  <a:schemeClr val="tx1">
                    <a:tint val="75000"/>
                  </a:schemeClr>
                </a:solidFill>
              </a:defRPr>
            </a:lvl1pPr>
            <a:lvl2pPr marL="400822" indent="0">
              <a:buNone/>
              <a:defRPr sz="1753">
                <a:solidFill>
                  <a:schemeClr val="tx1">
                    <a:tint val="75000"/>
                  </a:schemeClr>
                </a:solidFill>
              </a:defRPr>
            </a:lvl2pPr>
            <a:lvl3pPr marL="801643" indent="0">
              <a:buNone/>
              <a:defRPr sz="1579">
                <a:solidFill>
                  <a:schemeClr val="tx1">
                    <a:tint val="75000"/>
                  </a:schemeClr>
                </a:solidFill>
              </a:defRPr>
            </a:lvl3pPr>
            <a:lvl4pPr marL="1202465" indent="0">
              <a:buNone/>
              <a:defRPr sz="1403">
                <a:solidFill>
                  <a:schemeClr val="tx1">
                    <a:tint val="75000"/>
                  </a:schemeClr>
                </a:solidFill>
              </a:defRPr>
            </a:lvl4pPr>
            <a:lvl5pPr marL="1603286" indent="0">
              <a:buNone/>
              <a:defRPr sz="1403">
                <a:solidFill>
                  <a:schemeClr val="tx1">
                    <a:tint val="75000"/>
                  </a:schemeClr>
                </a:solidFill>
              </a:defRPr>
            </a:lvl5pPr>
            <a:lvl6pPr marL="2004108" indent="0">
              <a:buNone/>
              <a:defRPr sz="1403">
                <a:solidFill>
                  <a:schemeClr val="tx1">
                    <a:tint val="75000"/>
                  </a:schemeClr>
                </a:solidFill>
              </a:defRPr>
            </a:lvl6pPr>
            <a:lvl7pPr marL="2404929" indent="0">
              <a:buNone/>
              <a:defRPr sz="1403">
                <a:solidFill>
                  <a:schemeClr val="tx1">
                    <a:tint val="75000"/>
                  </a:schemeClr>
                </a:solidFill>
              </a:defRPr>
            </a:lvl7pPr>
            <a:lvl8pPr marL="2805751" indent="0">
              <a:buNone/>
              <a:defRPr sz="1403">
                <a:solidFill>
                  <a:schemeClr val="tx1">
                    <a:tint val="75000"/>
                  </a:schemeClr>
                </a:solidFill>
              </a:defRPr>
            </a:lvl8pPr>
            <a:lvl9pPr marL="3206572"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DC02D-782E-47EA-8901-C0A5412DC850}"/>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5" name="Footer Placeholder 4">
            <a:extLst>
              <a:ext uri="{FF2B5EF4-FFF2-40B4-BE49-F238E27FC236}">
                <a16:creationId xmlns:a16="http://schemas.microsoft.com/office/drawing/2014/main" id="{CC1AD066-A493-49DD-B485-5CB0B3013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684D3-0B6D-4DCC-AAA6-9A566C08028C}"/>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14975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A5DB-FAD5-4A36-8DE5-44BA9935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74820E-55EA-4C09-B607-3CB39DAD3409}"/>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3740CB-D723-49A2-A404-E9B9AB831778}"/>
              </a:ext>
            </a:extLst>
          </p:cNvPr>
          <p:cNvSpPr>
            <a:spLocks noGrp="1"/>
          </p:cNvSpPr>
          <p:nvPr>
            <p:ph sz="half" idx="2"/>
          </p:nvPr>
        </p:nvSpPr>
        <p:spPr>
          <a:xfrm>
            <a:off x="541112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D61CE-7F4F-4477-9DA7-1649B146C9F9}"/>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6" name="Footer Placeholder 5">
            <a:extLst>
              <a:ext uri="{FF2B5EF4-FFF2-40B4-BE49-F238E27FC236}">
                <a16:creationId xmlns:a16="http://schemas.microsoft.com/office/drawing/2014/main" id="{877D1850-5676-4A73-A2AE-E046B480E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C221C-AEBE-4020-84C9-D6DC24DD7A0E}"/>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406743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FBC-E2F2-4D89-AD91-3F942D585138}"/>
              </a:ext>
            </a:extLst>
          </p:cNvPr>
          <p:cNvSpPr>
            <a:spLocks noGrp="1"/>
          </p:cNvSpPr>
          <p:nvPr>
            <p:ph type="title"/>
          </p:nvPr>
        </p:nvSpPr>
        <p:spPr>
          <a:xfrm>
            <a:off x="736237" y="402654"/>
            <a:ext cx="9218950" cy="14618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101DD-E265-4160-B3AD-82879F2B453C}"/>
              </a:ext>
            </a:extLst>
          </p:cNvPr>
          <p:cNvSpPr>
            <a:spLocks noGrp="1"/>
          </p:cNvSpPr>
          <p:nvPr>
            <p:ph type="body" idx="1"/>
          </p:nvPr>
        </p:nvSpPr>
        <p:spPr>
          <a:xfrm>
            <a:off x="736236" y="1853949"/>
            <a:ext cx="4521795" cy="908592"/>
          </a:xfrm>
        </p:spPr>
        <p:txBody>
          <a:bodyPr anchor="b"/>
          <a:lstStyle>
            <a:lvl1pPr marL="0" indent="0">
              <a:buNone/>
              <a:defRPr sz="2104" b="1"/>
            </a:lvl1pPr>
            <a:lvl2pPr marL="400822" indent="0">
              <a:buNone/>
              <a:defRPr sz="1753" b="1"/>
            </a:lvl2pPr>
            <a:lvl3pPr marL="801643" indent="0">
              <a:buNone/>
              <a:defRPr sz="1579" b="1"/>
            </a:lvl3pPr>
            <a:lvl4pPr marL="1202465" indent="0">
              <a:buNone/>
              <a:defRPr sz="1403" b="1"/>
            </a:lvl4pPr>
            <a:lvl5pPr marL="1603286" indent="0">
              <a:buNone/>
              <a:defRPr sz="1403" b="1"/>
            </a:lvl5pPr>
            <a:lvl6pPr marL="2004108" indent="0">
              <a:buNone/>
              <a:defRPr sz="1403" b="1"/>
            </a:lvl6pPr>
            <a:lvl7pPr marL="2404929" indent="0">
              <a:buNone/>
              <a:defRPr sz="1403" b="1"/>
            </a:lvl7pPr>
            <a:lvl8pPr marL="2805751" indent="0">
              <a:buNone/>
              <a:defRPr sz="1403" b="1"/>
            </a:lvl8pPr>
            <a:lvl9pPr marL="3206572"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857BEC76-BE3F-4CFF-8630-090983D8F6DA}"/>
              </a:ext>
            </a:extLst>
          </p:cNvPr>
          <p:cNvSpPr>
            <a:spLocks noGrp="1"/>
          </p:cNvSpPr>
          <p:nvPr>
            <p:ph sz="half" idx="2"/>
          </p:nvPr>
        </p:nvSpPr>
        <p:spPr>
          <a:xfrm>
            <a:off x="736236" y="2762541"/>
            <a:ext cx="4521795"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4A136C-9725-4826-9869-A34B42EE8440}"/>
              </a:ext>
            </a:extLst>
          </p:cNvPr>
          <p:cNvSpPr>
            <a:spLocks noGrp="1"/>
          </p:cNvSpPr>
          <p:nvPr>
            <p:ph type="body" sz="quarter" idx="3"/>
          </p:nvPr>
        </p:nvSpPr>
        <p:spPr>
          <a:xfrm>
            <a:off x="5411124" y="1853949"/>
            <a:ext cx="4544063" cy="908592"/>
          </a:xfrm>
        </p:spPr>
        <p:txBody>
          <a:bodyPr anchor="b"/>
          <a:lstStyle>
            <a:lvl1pPr marL="0" indent="0">
              <a:buNone/>
              <a:defRPr sz="2104" b="1"/>
            </a:lvl1pPr>
            <a:lvl2pPr marL="400822" indent="0">
              <a:buNone/>
              <a:defRPr sz="1753" b="1"/>
            </a:lvl2pPr>
            <a:lvl3pPr marL="801643" indent="0">
              <a:buNone/>
              <a:defRPr sz="1579" b="1"/>
            </a:lvl3pPr>
            <a:lvl4pPr marL="1202465" indent="0">
              <a:buNone/>
              <a:defRPr sz="1403" b="1"/>
            </a:lvl4pPr>
            <a:lvl5pPr marL="1603286" indent="0">
              <a:buNone/>
              <a:defRPr sz="1403" b="1"/>
            </a:lvl5pPr>
            <a:lvl6pPr marL="2004108" indent="0">
              <a:buNone/>
              <a:defRPr sz="1403" b="1"/>
            </a:lvl6pPr>
            <a:lvl7pPr marL="2404929" indent="0">
              <a:buNone/>
              <a:defRPr sz="1403" b="1"/>
            </a:lvl7pPr>
            <a:lvl8pPr marL="2805751" indent="0">
              <a:buNone/>
              <a:defRPr sz="1403" b="1"/>
            </a:lvl8pPr>
            <a:lvl9pPr marL="3206572"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595F64F4-DE19-4179-8C5F-8B1C42CD608A}"/>
              </a:ext>
            </a:extLst>
          </p:cNvPr>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35810B-6D4C-46F2-9F1D-0212E81A8A28}"/>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8" name="Footer Placeholder 7">
            <a:extLst>
              <a:ext uri="{FF2B5EF4-FFF2-40B4-BE49-F238E27FC236}">
                <a16:creationId xmlns:a16="http://schemas.microsoft.com/office/drawing/2014/main" id="{C3585E15-8BA5-4BB2-B68C-F56EE1CEB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821C2-CE03-4E08-85BE-D267A7A9307A}"/>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56039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130-F734-4602-B2D7-1828A5E65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367E6-EA2F-4F28-84FC-AF85A3F6D0B6}"/>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4" name="Footer Placeholder 3">
            <a:extLst>
              <a:ext uri="{FF2B5EF4-FFF2-40B4-BE49-F238E27FC236}">
                <a16:creationId xmlns:a16="http://schemas.microsoft.com/office/drawing/2014/main" id="{7F9F27AB-E065-43EF-A281-0CC30E088A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AD59F-0203-44DD-929E-4093E7F9F7DF}"/>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190089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31A52-5356-4564-9EE1-C89B52E88BF9}"/>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3" name="Footer Placeholder 2">
            <a:extLst>
              <a:ext uri="{FF2B5EF4-FFF2-40B4-BE49-F238E27FC236}">
                <a16:creationId xmlns:a16="http://schemas.microsoft.com/office/drawing/2014/main" id="{EE600BAB-F1A4-441A-9745-11B836FAE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0DE67-B0F1-4925-B9A0-DDD666A45D35}"/>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15515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C4EA-9618-47FF-84F9-A067AC653927}"/>
              </a:ext>
            </a:extLst>
          </p:cNvPr>
          <p:cNvSpPr>
            <a:spLocks noGrp="1"/>
          </p:cNvSpPr>
          <p:nvPr>
            <p:ph type="title"/>
          </p:nvPr>
        </p:nvSpPr>
        <p:spPr>
          <a:xfrm>
            <a:off x="736237" y="504190"/>
            <a:ext cx="3447364" cy="1764665"/>
          </a:xfrm>
        </p:spPr>
        <p:txBody>
          <a:bodyPr anchor="b"/>
          <a:lstStyle>
            <a:lvl1pPr>
              <a:defRPr sz="2805"/>
            </a:lvl1pPr>
          </a:lstStyle>
          <a:p>
            <a:r>
              <a:rPr lang="en-US"/>
              <a:t>Click to edit Master title style</a:t>
            </a:r>
          </a:p>
        </p:txBody>
      </p:sp>
      <p:sp>
        <p:nvSpPr>
          <p:cNvPr id="3" name="Content Placeholder 2">
            <a:extLst>
              <a:ext uri="{FF2B5EF4-FFF2-40B4-BE49-F238E27FC236}">
                <a16:creationId xmlns:a16="http://schemas.microsoft.com/office/drawing/2014/main" id="{0392DA01-3C65-4546-BDF3-74BCE63C1D33}"/>
              </a:ext>
            </a:extLst>
          </p:cNvPr>
          <p:cNvSpPr>
            <a:spLocks noGrp="1"/>
          </p:cNvSpPr>
          <p:nvPr>
            <p:ph idx="1"/>
          </p:nvPr>
        </p:nvSpPr>
        <p:spPr>
          <a:xfrm>
            <a:off x="4544063" y="1088912"/>
            <a:ext cx="5411124" cy="5374525"/>
          </a:xfrm>
        </p:spPr>
        <p:txBody>
          <a:bodyPr/>
          <a:lstStyle>
            <a:lvl1pPr>
              <a:defRPr sz="2805"/>
            </a:lvl1pPr>
            <a:lvl2pPr>
              <a:defRPr sz="2455"/>
            </a:lvl2pPr>
            <a:lvl3pPr>
              <a:defRPr sz="2104"/>
            </a:lvl3pPr>
            <a:lvl4pPr>
              <a:defRPr sz="1753"/>
            </a:lvl4pPr>
            <a:lvl5pPr>
              <a:defRPr sz="1753"/>
            </a:lvl5pPr>
            <a:lvl6pPr>
              <a:defRPr sz="1753"/>
            </a:lvl6pPr>
            <a:lvl7pPr>
              <a:defRPr sz="1753"/>
            </a:lvl7pPr>
            <a:lvl8pPr>
              <a:defRPr sz="1753"/>
            </a:lvl8pPr>
            <a:lvl9pPr>
              <a:defRPr sz="17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A4BAE-0083-437F-A5C9-43F58FD87BB7}"/>
              </a:ext>
            </a:extLst>
          </p:cNvPr>
          <p:cNvSpPr>
            <a:spLocks noGrp="1"/>
          </p:cNvSpPr>
          <p:nvPr>
            <p:ph type="body" sz="half" idx="2"/>
          </p:nvPr>
        </p:nvSpPr>
        <p:spPr>
          <a:xfrm>
            <a:off x="736237" y="2268855"/>
            <a:ext cx="3447364" cy="4203335"/>
          </a:xfrm>
        </p:spPr>
        <p:txBody>
          <a:bodyPr/>
          <a:lstStyle>
            <a:lvl1pPr marL="0" indent="0">
              <a:buNone/>
              <a:defRPr sz="1403"/>
            </a:lvl1pPr>
            <a:lvl2pPr marL="400822" indent="0">
              <a:buNone/>
              <a:defRPr sz="1228"/>
            </a:lvl2pPr>
            <a:lvl3pPr marL="801643" indent="0">
              <a:buNone/>
              <a:defRPr sz="1052"/>
            </a:lvl3pPr>
            <a:lvl4pPr marL="1202465" indent="0">
              <a:buNone/>
              <a:defRPr sz="877"/>
            </a:lvl4pPr>
            <a:lvl5pPr marL="1603286" indent="0">
              <a:buNone/>
              <a:defRPr sz="877"/>
            </a:lvl5pPr>
            <a:lvl6pPr marL="2004108" indent="0">
              <a:buNone/>
              <a:defRPr sz="877"/>
            </a:lvl6pPr>
            <a:lvl7pPr marL="2404929" indent="0">
              <a:buNone/>
              <a:defRPr sz="877"/>
            </a:lvl7pPr>
            <a:lvl8pPr marL="2805751" indent="0">
              <a:buNone/>
              <a:defRPr sz="877"/>
            </a:lvl8pPr>
            <a:lvl9pPr marL="3206572"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D0A4D979-0194-4CAF-BBFD-D5C9E0003EC2}"/>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6" name="Footer Placeholder 5">
            <a:extLst>
              <a:ext uri="{FF2B5EF4-FFF2-40B4-BE49-F238E27FC236}">
                <a16:creationId xmlns:a16="http://schemas.microsoft.com/office/drawing/2014/main" id="{04D867D5-5D70-41E8-89B6-4E3F744BF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4A1B4-717D-4566-9E6D-D27AC6628DF3}"/>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313930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77F2-79FA-4EE6-B7E2-E661C8BC8186}"/>
              </a:ext>
            </a:extLst>
          </p:cNvPr>
          <p:cNvSpPr>
            <a:spLocks noGrp="1"/>
          </p:cNvSpPr>
          <p:nvPr>
            <p:ph type="title"/>
          </p:nvPr>
        </p:nvSpPr>
        <p:spPr>
          <a:xfrm>
            <a:off x="736237" y="504190"/>
            <a:ext cx="3447364" cy="1764665"/>
          </a:xfrm>
        </p:spPr>
        <p:txBody>
          <a:bodyPr anchor="b"/>
          <a:lstStyle>
            <a:lvl1pPr>
              <a:defRPr sz="2805"/>
            </a:lvl1pPr>
          </a:lstStyle>
          <a:p>
            <a:r>
              <a:rPr lang="en-US"/>
              <a:t>Click to edit Master title style</a:t>
            </a:r>
          </a:p>
        </p:txBody>
      </p:sp>
      <p:sp>
        <p:nvSpPr>
          <p:cNvPr id="3" name="Picture Placeholder 2">
            <a:extLst>
              <a:ext uri="{FF2B5EF4-FFF2-40B4-BE49-F238E27FC236}">
                <a16:creationId xmlns:a16="http://schemas.microsoft.com/office/drawing/2014/main" id="{4F88CDA2-A011-40FD-A2D9-220070270F2E}"/>
              </a:ext>
            </a:extLst>
          </p:cNvPr>
          <p:cNvSpPr>
            <a:spLocks noGrp="1"/>
          </p:cNvSpPr>
          <p:nvPr>
            <p:ph type="pic" idx="1"/>
          </p:nvPr>
        </p:nvSpPr>
        <p:spPr>
          <a:xfrm>
            <a:off x="4544063" y="1088912"/>
            <a:ext cx="5411124" cy="5374525"/>
          </a:xfrm>
        </p:spPr>
        <p:txBody>
          <a:bodyPr/>
          <a:lstStyle>
            <a:lvl1pPr marL="0" indent="0">
              <a:buNone/>
              <a:defRPr sz="2805"/>
            </a:lvl1pPr>
            <a:lvl2pPr marL="400822" indent="0">
              <a:buNone/>
              <a:defRPr sz="2455"/>
            </a:lvl2pPr>
            <a:lvl3pPr marL="801643" indent="0">
              <a:buNone/>
              <a:defRPr sz="2104"/>
            </a:lvl3pPr>
            <a:lvl4pPr marL="1202465" indent="0">
              <a:buNone/>
              <a:defRPr sz="1753"/>
            </a:lvl4pPr>
            <a:lvl5pPr marL="1603286" indent="0">
              <a:buNone/>
              <a:defRPr sz="1753"/>
            </a:lvl5pPr>
            <a:lvl6pPr marL="2004108" indent="0">
              <a:buNone/>
              <a:defRPr sz="1753"/>
            </a:lvl6pPr>
            <a:lvl7pPr marL="2404929" indent="0">
              <a:buNone/>
              <a:defRPr sz="1753"/>
            </a:lvl7pPr>
            <a:lvl8pPr marL="2805751" indent="0">
              <a:buNone/>
              <a:defRPr sz="1753"/>
            </a:lvl8pPr>
            <a:lvl9pPr marL="3206572" indent="0">
              <a:buNone/>
              <a:defRPr sz="1753"/>
            </a:lvl9pPr>
          </a:lstStyle>
          <a:p>
            <a:endParaRPr lang="en-US"/>
          </a:p>
        </p:txBody>
      </p:sp>
      <p:sp>
        <p:nvSpPr>
          <p:cNvPr id="4" name="Text Placeholder 3">
            <a:extLst>
              <a:ext uri="{FF2B5EF4-FFF2-40B4-BE49-F238E27FC236}">
                <a16:creationId xmlns:a16="http://schemas.microsoft.com/office/drawing/2014/main" id="{A060E4CA-BCA8-44B0-8362-41BDAA6D250B}"/>
              </a:ext>
            </a:extLst>
          </p:cNvPr>
          <p:cNvSpPr>
            <a:spLocks noGrp="1"/>
          </p:cNvSpPr>
          <p:nvPr>
            <p:ph type="body" sz="half" idx="2"/>
          </p:nvPr>
        </p:nvSpPr>
        <p:spPr>
          <a:xfrm>
            <a:off x="736237" y="2268855"/>
            <a:ext cx="3447364" cy="4203335"/>
          </a:xfrm>
        </p:spPr>
        <p:txBody>
          <a:bodyPr/>
          <a:lstStyle>
            <a:lvl1pPr marL="0" indent="0">
              <a:buNone/>
              <a:defRPr sz="1403"/>
            </a:lvl1pPr>
            <a:lvl2pPr marL="400822" indent="0">
              <a:buNone/>
              <a:defRPr sz="1228"/>
            </a:lvl2pPr>
            <a:lvl3pPr marL="801643" indent="0">
              <a:buNone/>
              <a:defRPr sz="1052"/>
            </a:lvl3pPr>
            <a:lvl4pPr marL="1202465" indent="0">
              <a:buNone/>
              <a:defRPr sz="877"/>
            </a:lvl4pPr>
            <a:lvl5pPr marL="1603286" indent="0">
              <a:buNone/>
              <a:defRPr sz="877"/>
            </a:lvl5pPr>
            <a:lvl6pPr marL="2004108" indent="0">
              <a:buNone/>
              <a:defRPr sz="877"/>
            </a:lvl6pPr>
            <a:lvl7pPr marL="2404929" indent="0">
              <a:buNone/>
              <a:defRPr sz="877"/>
            </a:lvl7pPr>
            <a:lvl8pPr marL="2805751" indent="0">
              <a:buNone/>
              <a:defRPr sz="877"/>
            </a:lvl8pPr>
            <a:lvl9pPr marL="3206572"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8432351E-9C8C-417F-BC00-6D0DB267D1DD}"/>
              </a:ext>
            </a:extLst>
          </p:cNvPr>
          <p:cNvSpPr>
            <a:spLocks noGrp="1"/>
          </p:cNvSpPr>
          <p:nvPr>
            <p:ph type="dt" sz="half" idx="10"/>
          </p:nvPr>
        </p:nvSpPr>
        <p:spPr/>
        <p:txBody>
          <a:bodyPr/>
          <a:lstStyle/>
          <a:p>
            <a:fld id="{A5C96C97-C278-438C-BEE7-C08E5D06ECB1}" type="datetimeFigureOut">
              <a:rPr lang="en-US" smtClean="0"/>
              <a:t>10/17/2022</a:t>
            </a:fld>
            <a:endParaRPr lang="en-US"/>
          </a:p>
        </p:txBody>
      </p:sp>
      <p:sp>
        <p:nvSpPr>
          <p:cNvPr id="6" name="Footer Placeholder 5">
            <a:extLst>
              <a:ext uri="{FF2B5EF4-FFF2-40B4-BE49-F238E27FC236}">
                <a16:creationId xmlns:a16="http://schemas.microsoft.com/office/drawing/2014/main" id="{B02F3BF2-EB2A-4B2F-A1A2-0E316D8B5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B9BFB-0FBB-41D8-A425-F60C9AAF0665}"/>
              </a:ext>
            </a:extLst>
          </p:cNvPr>
          <p:cNvSpPr>
            <a:spLocks noGrp="1"/>
          </p:cNvSpPr>
          <p:nvPr>
            <p:ph type="sldNum" sz="quarter" idx="12"/>
          </p:nvPr>
        </p:nvSpPr>
        <p:spPr/>
        <p:txBody>
          <a:bodyPr/>
          <a:lstStyle/>
          <a:p>
            <a:fld id="{C3B14EBB-AEB1-4A81-AAD2-C60749B1B6BA}" type="slidenum">
              <a:rPr lang="en-US" smtClean="0"/>
              <a:t>‹#›</a:t>
            </a:fld>
            <a:endParaRPr lang="en-US"/>
          </a:p>
        </p:txBody>
      </p:sp>
    </p:spTree>
    <p:extLst>
      <p:ext uri="{BB962C8B-B14F-4D97-AF65-F5344CB8AC3E}">
        <p14:creationId xmlns:p14="http://schemas.microsoft.com/office/powerpoint/2010/main" val="93947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275C2-6338-4028-9D7A-D8FBA3A3FD10}"/>
              </a:ext>
            </a:extLst>
          </p:cNvPr>
          <p:cNvSpPr>
            <a:spLocks noGrp="1"/>
          </p:cNvSpPr>
          <p:nvPr>
            <p:ph type="title"/>
          </p:nvPr>
        </p:nvSpPr>
        <p:spPr>
          <a:xfrm>
            <a:off x="734845" y="402654"/>
            <a:ext cx="9218950" cy="14618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10ABAC-998B-4B10-95A7-25729A698CC5}"/>
              </a:ext>
            </a:extLst>
          </p:cNvPr>
          <p:cNvSpPr>
            <a:spLocks noGrp="1"/>
          </p:cNvSpPr>
          <p:nvPr>
            <p:ph type="body" idx="1"/>
          </p:nvPr>
        </p:nvSpPr>
        <p:spPr>
          <a:xfrm>
            <a:off x="734845"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CD823-1EA6-484D-B61C-BF23D823C359}"/>
              </a:ext>
            </a:extLst>
          </p:cNvPr>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052">
                <a:solidFill>
                  <a:schemeClr val="tx1">
                    <a:tint val="75000"/>
                  </a:schemeClr>
                </a:solidFill>
              </a:defRPr>
            </a:lvl1pPr>
          </a:lstStyle>
          <a:p>
            <a:fld id="{A5C96C97-C278-438C-BEE7-C08E5D06ECB1}" type="datetimeFigureOut">
              <a:rPr lang="en-US" smtClean="0"/>
              <a:t>10/17/2022</a:t>
            </a:fld>
            <a:endParaRPr lang="en-US"/>
          </a:p>
        </p:txBody>
      </p:sp>
      <p:sp>
        <p:nvSpPr>
          <p:cNvPr id="5" name="Footer Placeholder 4">
            <a:extLst>
              <a:ext uri="{FF2B5EF4-FFF2-40B4-BE49-F238E27FC236}">
                <a16:creationId xmlns:a16="http://schemas.microsoft.com/office/drawing/2014/main" id="{718B9304-9B51-4FFC-B9BA-B7C96EDB799F}"/>
              </a:ext>
            </a:extLst>
          </p:cNvPr>
          <p:cNvSpPr>
            <a:spLocks noGrp="1"/>
          </p:cNvSpPr>
          <p:nvPr>
            <p:ph type="ftr" sz="quarter" idx="3"/>
          </p:nvPr>
        </p:nvSpPr>
        <p:spPr>
          <a:xfrm>
            <a:off x="3540613" y="7009643"/>
            <a:ext cx="3607415" cy="402652"/>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11AD6D-7A67-4D86-A2DB-C5E4B8159C0F}"/>
              </a:ext>
            </a:extLst>
          </p:cNvPr>
          <p:cNvSpPr>
            <a:spLocks noGrp="1"/>
          </p:cNvSpPr>
          <p:nvPr>
            <p:ph type="sldNum" sz="quarter" idx="4"/>
          </p:nvPr>
        </p:nvSpPr>
        <p:spPr>
          <a:xfrm>
            <a:off x="7548851" y="7009643"/>
            <a:ext cx="2404944" cy="402652"/>
          </a:xfrm>
          <a:prstGeom prst="rect">
            <a:avLst/>
          </a:prstGeom>
        </p:spPr>
        <p:txBody>
          <a:bodyPr vert="horz" lIns="91440" tIns="45720" rIns="91440" bIns="45720" rtlCol="0" anchor="ctr"/>
          <a:lstStyle>
            <a:lvl1pPr algn="r">
              <a:defRPr sz="1052">
                <a:solidFill>
                  <a:schemeClr val="tx1">
                    <a:tint val="75000"/>
                  </a:schemeClr>
                </a:solidFill>
              </a:defRPr>
            </a:lvl1pPr>
          </a:lstStyle>
          <a:p>
            <a:fld id="{C3B14EBB-AEB1-4A81-AAD2-C60749B1B6BA}" type="slidenum">
              <a:rPr lang="en-US" smtClean="0"/>
              <a:t>‹#›</a:t>
            </a:fld>
            <a:endParaRPr lang="en-US"/>
          </a:p>
        </p:txBody>
      </p:sp>
    </p:spTree>
    <p:extLst>
      <p:ext uri="{BB962C8B-B14F-4D97-AF65-F5344CB8AC3E}">
        <p14:creationId xmlns:p14="http://schemas.microsoft.com/office/powerpoint/2010/main" val="93417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01643" rtl="0" eaLnBrk="1" latinLnBrk="0" hangingPunct="1">
        <a:lnSpc>
          <a:spcPct val="90000"/>
        </a:lnSpc>
        <a:spcBef>
          <a:spcPct val="0"/>
        </a:spcBef>
        <a:buNone/>
        <a:defRPr sz="3857" kern="1200">
          <a:solidFill>
            <a:schemeClr val="tx1"/>
          </a:solidFill>
          <a:latin typeface="+mj-lt"/>
          <a:ea typeface="+mj-ea"/>
          <a:cs typeface="+mj-cs"/>
        </a:defRPr>
      </a:lvl1pPr>
    </p:titleStyle>
    <p:bodyStyle>
      <a:lvl1pPr marL="200411" indent="-200411" algn="l" defTabSz="801643" rtl="0" eaLnBrk="1" latinLnBrk="0" hangingPunct="1">
        <a:lnSpc>
          <a:spcPct val="90000"/>
        </a:lnSpc>
        <a:spcBef>
          <a:spcPts val="877"/>
        </a:spcBef>
        <a:buFont typeface="Arial" panose="020B0604020202020204" pitchFamily="34" charset="0"/>
        <a:buChar char="•"/>
        <a:defRPr sz="2455" kern="1200">
          <a:solidFill>
            <a:schemeClr val="tx1"/>
          </a:solidFill>
          <a:latin typeface="+mn-lt"/>
          <a:ea typeface="+mn-ea"/>
          <a:cs typeface="+mn-cs"/>
        </a:defRPr>
      </a:lvl1pPr>
      <a:lvl2pPr marL="601233" indent="-200411" algn="l" defTabSz="801643" rtl="0" eaLnBrk="1" latinLnBrk="0" hangingPunct="1">
        <a:lnSpc>
          <a:spcPct val="90000"/>
        </a:lnSpc>
        <a:spcBef>
          <a:spcPts val="438"/>
        </a:spcBef>
        <a:buFont typeface="Arial" panose="020B0604020202020204" pitchFamily="34" charset="0"/>
        <a:buChar char="•"/>
        <a:defRPr sz="2104" kern="1200">
          <a:solidFill>
            <a:schemeClr val="tx1"/>
          </a:solidFill>
          <a:latin typeface="+mn-lt"/>
          <a:ea typeface="+mn-ea"/>
          <a:cs typeface="+mn-cs"/>
        </a:defRPr>
      </a:lvl2pPr>
      <a:lvl3pPr marL="1002054" indent="-200411" algn="l" defTabSz="801643" rtl="0" eaLnBrk="1" latinLnBrk="0" hangingPunct="1">
        <a:lnSpc>
          <a:spcPct val="90000"/>
        </a:lnSpc>
        <a:spcBef>
          <a:spcPts val="438"/>
        </a:spcBef>
        <a:buFont typeface="Arial" panose="020B0604020202020204" pitchFamily="34" charset="0"/>
        <a:buChar char="•"/>
        <a:defRPr sz="1753" kern="1200">
          <a:solidFill>
            <a:schemeClr val="tx1"/>
          </a:solidFill>
          <a:latin typeface="+mn-lt"/>
          <a:ea typeface="+mn-ea"/>
          <a:cs typeface="+mn-cs"/>
        </a:defRPr>
      </a:lvl3pPr>
      <a:lvl4pPr marL="1402876" indent="-200411" algn="l" defTabSz="801643"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3697" indent="-200411" algn="l" defTabSz="801643"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4519" indent="-200411" algn="l" defTabSz="801643"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5340" indent="-200411" algn="l" defTabSz="801643"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6162" indent="-200411" algn="l" defTabSz="801643"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6984" indent="-200411" algn="l" defTabSz="801643"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643" rtl="0" eaLnBrk="1" latinLnBrk="0" hangingPunct="1">
        <a:defRPr sz="1579" kern="1200">
          <a:solidFill>
            <a:schemeClr val="tx1"/>
          </a:solidFill>
          <a:latin typeface="+mn-lt"/>
          <a:ea typeface="+mn-ea"/>
          <a:cs typeface="+mn-cs"/>
        </a:defRPr>
      </a:lvl1pPr>
      <a:lvl2pPr marL="400822" algn="l" defTabSz="801643" rtl="0" eaLnBrk="1" latinLnBrk="0" hangingPunct="1">
        <a:defRPr sz="1579" kern="1200">
          <a:solidFill>
            <a:schemeClr val="tx1"/>
          </a:solidFill>
          <a:latin typeface="+mn-lt"/>
          <a:ea typeface="+mn-ea"/>
          <a:cs typeface="+mn-cs"/>
        </a:defRPr>
      </a:lvl2pPr>
      <a:lvl3pPr marL="801643" algn="l" defTabSz="801643" rtl="0" eaLnBrk="1" latinLnBrk="0" hangingPunct="1">
        <a:defRPr sz="1579" kern="1200">
          <a:solidFill>
            <a:schemeClr val="tx1"/>
          </a:solidFill>
          <a:latin typeface="+mn-lt"/>
          <a:ea typeface="+mn-ea"/>
          <a:cs typeface="+mn-cs"/>
        </a:defRPr>
      </a:lvl3pPr>
      <a:lvl4pPr marL="1202465" algn="l" defTabSz="801643" rtl="0" eaLnBrk="1" latinLnBrk="0" hangingPunct="1">
        <a:defRPr sz="1579" kern="1200">
          <a:solidFill>
            <a:schemeClr val="tx1"/>
          </a:solidFill>
          <a:latin typeface="+mn-lt"/>
          <a:ea typeface="+mn-ea"/>
          <a:cs typeface="+mn-cs"/>
        </a:defRPr>
      </a:lvl4pPr>
      <a:lvl5pPr marL="1603286" algn="l" defTabSz="801643" rtl="0" eaLnBrk="1" latinLnBrk="0" hangingPunct="1">
        <a:defRPr sz="1579" kern="1200">
          <a:solidFill>
            <a:schemeClr val="tx1"/>
          </a:solidFill>
          <a:latin typeface="+mn-lt"/>
          <a:ea typeface="+mn-ea"/>
          <a:cs typeface="+mn-cs"/>
        </a:defRPr>
      </a:lvl5pPr>
      <a:lvl6pPr marL="2004108" algn="l" defTabSz="801643" rtl="0" eaLnBrk="1" latinLnBrk="0" hangingPunct="1">
        <a:defRPr sz="1579" kern="1200">
          <a:solidFill>
            <a:schemeClr val="tx1"/>
          </a:solidFill>
          <a:latin typeface="+mn-lt"/>
          <a:ea typeface="+mn-ea"/>
          <a:cs typeface="+mn-cs"/>
        </a:defRPr>
      </a:lvl6pPr>
      <a:lvl7pPr marL="2404929" algn="l" defTabSz="801643" rtl="0" eaLnBrk="1" latinLnBrk="0" hangingPunct="1">
        <a:defRPr sz="1579" kern="1200">
          <a:solidFill>
            <a:schemeClr val="tx1"/>
          </a:solidFill>
          <a:latin typeface="+mn-lt"/>
          <a:ea typeface="+mn-ea"/>
          <a:cs typeface="+mn-cs"/>
        </a:defRPr>
      </a:lvl7pPr>
      <a:lvl8pPr marL="2805751" algn="l" defTabSz="801643" rtl="0" eaLnBrk="1" latinLnBrk="0" hangingPunct="1">
        <a:defRPr sz="1579" kern="1200">
          <a:solidFill>
            <a:schemeClr val="tx1"/>
          </a:solidFill>
          <a:latin typeface="+mn-lt"/>
          <a:ea typeface="+mn-ea"/>
          <a:cs typeface="+mn-cs"/>
        </a:defRPr>
      </a:lvl8pPr>
      <a:lvl9pPr marL="3206572" algn="l" defTabSz="801643"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405100"/>
            <a:ext cx="9619774" cy="12604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042680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ctr" defTabSz="493319" rtl="0" eaLnBrk="1" latinLnBrk="0" hangingPunct="1">
        <a:spcBef>
          <a:spcPct val="0"/>
        </a:spcBef>
        <a:buNone/>
        <a:defRPr sz="4748" kern="1200">
          <a:solidFill>
            <a:schemeClr val="tx1"/>
          </a:solidFill>
          <a:latin typeface="+mj-lt"/>
          <a:ea typeface="+mj-ea"/>
          <a:cs typeface="+mj-cs"/>
        </a:defRPr>
      </a:lvl1pPr>
    </p:titleStyle>
    <p:bodyStyle>
      <a:lvl1pPr marL="369989" indent="-369989" algn="l" defTabSz="493319" rtl="0" eaLnBrk="1" latinLnBrk="0" hangingPunct="1">
        <a:spcBef>
          <a:spcPct val="20000"/>
        </a:spcBef>
        <a:buFont typeface="Arial"/>
        <a:buChar char="•"/>
        <a:defRPr sz="3453" kern="1200">
          <a:solidFill>
            <a:schemeClr val="tx1"/>
          </a:solidFill>
          <a:latin typeface="+mn-lt"/>
          <a:ea typeface="+mn-ea"/>
          <a:cs typeface="+mn-cs"/>
        </a:defRPr>
      </a:lvl1pPr>
      <a:lvl2pPr marL="801643" indent="-308324" algn="l" defTabSz="493319" rtl="0" eaLnBrk="1" latinLnBrk="0" hangingPunct="1">
        <a:spcBef>
          <a:spcPct val="20000"/>
        </a:spcBef>
        <a:buFont typeface="Arial"/>
        <a:buChar char="–"/>
        <a:defRPr sz="3021" kern="1200">
          <a:solidFill>
            <a:schemeClr val="tx1"/>
          </a:solidFill>
          <a:latin typeface="+mn-lt"/>
          <a:ea typeface="+mn-ea"/>
          <a:cs typeface="+mn-cs"/>
        </a:defRPr>
      </a:lvl2pPr>
      <a:lvl3pPr marL="1233297" indent="-246659" algn="l" defTabSz="493319" rtl="0" eaLnBrk="1" latinLnBrk="0" hangingPunct="1">
        <a:spcBef>
          <a:spcPct val="20000"/>
        </a:spcBef>
        <a:buFont typeface="Arial"/>
        <a:buChar char="•"/>
        <a:defRPr sz="2590" kern="1200">
          <a:solidFill>
            <a:schemeClr val="tx1"/>
          </a:solidFill>
          <a:latin typeface="+mn-lt"/>
          <a:ea typeface="+mn-ea"/>
          <a:cs typeface="+mn-cs"/>
        </a:defRPr>
      </a:lvl3pPr>
      <a:lvl4pPr marL="1726616" indent="-246659" algn="l" defTabSz="493319" rtl="0" eaLnBrk="1" latinLnBrk="0" hangingPunct="1">
        <a:spcBef>
          <a:spcPct val="20000"/>
        </a:spcBef>
        <a:buFont typeface="Arial"/>
        <a:buChar char="–"/>
        <a:defRPr sz="2158" kern="1200">
          <a:solidFill>
            <a:schemeClr val="tx1"/>
          </a:solidFill>
          <a:latin typeface="+mn-lt"/>
          <a:ea typeface="+mn-ea"/>
          <a:cs typeface="+mn-cs"/>
        </a:defRPr>
      </a:lvl4pPr>
      <a:lvl5pPr marL="2219935" indent="-246659" algn="l" defTabSz="493319" rtl="0" eaLnBrk="1" latinLnBrk="0" hangingPunct="1">
        <a:spcBef>
          <a:spcPct val="20000"/>
        </a:spcBef>
        <a:buFont typeface="Arial"/>
        <a:buChar char="»"/>
        <a:defRPr sz="2158" kern="1200">
          <a:solidFill>
            <a:schemeClr val="tx1"/>
          </a:solidFill>
          <a:latin typeface="+mn-lt"/>
          <a:ea typeface="+mn-ea"/>
          <a:cs typeface="+mn-cs"/>
        </a:defRPr>
      </a:lvl5pPr>
      <a:lvl6pPr marL="2713253" indent="-246659" algn="l" defTabSz="493319" rtl="0" eaLnBrk="1" latinLnBrk="0" hangingPunct="1">
        <a:spcBef>
          <a:spcPct val="20000"/>
        </a:spcBef>
        <a:buFont typeface="Arial"/>
        <a:buChar char="•"/>
        <a:defRPr sz="2158" kern="1200">
          <a:solidFill>
            <a:schemeClr val="tx1"/>
          </a:solidFill>
          <a:latin typeface="+mn-lt"/>
          <a:ea typeface="+mn-ea"/>
          <a:cs typeface="+mn-cs"/>
        </a:defRPr>
      </a:lvl6pPr>
      <a:lvl7pPr marL="3206572" indent="-246659" algn="l" defTabSz="493319" rtl="0" eaLnBrk="1" latinLnBrk="0" hangingPunct="1">
        <a:spcBef>
          <a:spcPct val="20000"/>
        </a:spcBef>
        <a:buFont typeface="Arial"/>
        <a:buChar char="•"/>
        <a:defRPr sz="2158" kern="1200">
          <a:solidFill>
            <a:schemeClr val="tx1"/>
          </a:solidFill>
          <a:latin typeface="+mn-lt"/>
          <a:ea typeface="+mn-ea"/>
          <a:cs typeface="+mn-cs"/>
        </a:defRPr>
      </a:lvl7pPr>
      <a:lvl8pPr marL="3699891" indent="-246659" algn="l" defTabSz="493319" rtl="0" eaLnBrk="1" latinLnBrk="0" hangingPunct="1">
        <a:spcBef>
          <a:spcPct val="20000"/>
        </a:spcBef>
        <a:buFont typeface="Arial"/>
        <a:buChar char="•"/>
        <a:defRPr sz="2158" kern="1200">
          <a:solidFill>
            <a:schemeClr val="tx1"/>
          </a:solidFill>
          <a:latin typeface="+mn-lt"/>
          <a:ea typeface="+mn-ea"/>
          <a:cs typeface="+mn-cs"/>
        </a:defRPr>
      </a:lvl8pPr>
      <a:lvl9pPr marL="4193210" indent="-246659" algn="l" defTabSz="493319" rtl="0" eaLnBrk="1" latinLnBrk="0" hangingPunct="1">
        <a:spcBef>
          <a:spcPct val="20000"/>
        </a:spcBef>
        <a:buFont typeface="Arial"/>
        <a:buChar char="•"/>
        <a:defRPr sz="2158" kern="1200">
          <a:solidFill>
            <a:schemeClr val="tx1"/>
          </a:solidFill>
          <a:latin typeface="+mn-lt"/>
          <a:ea typeface="+mn-ea"/>
          <a:cs typeface="+mn-cs"/>
        </a:defRPr>
      </a:lvl9pPr>
    </p:bodyStyle>
    <p:otherStyle>
      <a:defPPr>
        <a:defRPr lang="en-US"/>
      </a:defPPr>
      <a:lvl1pPr marL="0" algn="l" defTabSz="493319" rtl="0" eaLnBrk="1" latinLnBrk="0" hangingPunct="1">
        <a:defRPr sz="1942" kern="1200">
          <a:solidFill>
            <a:schemeClr val="tx1"/>
          </a:solidFill>
          <a:latin typeface="+mn-lt"/>
          <a:ea typeface="+mn-ea"/>
          <a:cs typeface="+mn-cs"/>
        </a:defRPr>
      </a:lvl1pPr>
      <a:lvl2pPr marL="493319" algn="l" defTabSz="493319" rtl="0" eaLnBrk="1" latinLnBrk="0" hangingPunct="1">
        <a:defRPr sz="1942" kern="1200">
          <a:solidFill>
            <a:schemeClr val="tx1"/>
          </a:solidFill>
          <a:latin typeface="+mn-lt"/>
          <a:ea typeface="+mn-ea"/>
          <a:cs typeface="+mn-cs"/>
        </a:defRPr>
      </a:lvl2pPr>
      <a:lvl3pPr marL="986638" algn="l" defTabSz="493319" rtl="0" eaLnBrk="1" latinLnBrk="0" hangingPunct="1">
        <a:defRPr sz="1942" kern="1200">
          <a:solidFill>
            <a:schemeClr val="tx1"/>
          </a:solidFill>
          <a:latin typeface="+mn-lt"/>
          <a:ea typeface="+mn-ea"/>
          <a:cs typeface="+mn-cs"/>
        </a:defRPr>
      </a:lvl3pPr>
      <a:lvl4pPr marL="1479956" algn="l" defTabSz="493319" rtl="0" eaLnBrk="1" latinLnBrk="0" hangingPunct="1">
        <a:defRPr sz="1942" kern="1200">
          <a:solidFill>
            <a:schemeClr val="tx1"/>
          </a:solidFill>
          <a:latin typeface="+mn-lt"/>
          <a:ea typeface="+mn-ea"/>
          <a:cs typeface="+mn-cs"/>
        </a:defRPr>
      </a:lvl4pPr>
      <a:lvl5pPr marL="1973275" algn="l" defTabSz="493319" rtl="0" eaLnBrk="1" latinLnBrk="0" hangingPunct="1">
        <a:defRPr sz="1942" kern="1200">
          <a:solidFill>
            <a:schemeClr val="tx1"/>
          </a:solidFill>
          <a:latin typeface="+mn-lt"/>
          <a:ea typeface="+mn-ea"/>
          <a:cs typeface="+mn-cs"/>
        </a:defRPr>
      </a:lvl5pPr>
      <a:lvl6pPr marL="2466594" algn="l" defTabSz="493319" rtl="0" eaLnBrk="1" latinLnBrk="0" hangingPunct="1">
        <a:defRPr sz="1942" kern="1200">
          <a:solidFill>
            <a:schemeClr val="tx1"/>
          </a:solidFill>
          <a:latin typeface="+mn-lt"/>
          <a:ea typeface="+mn-ea"/>
          <a:cs typeface="+mn-cs"/>
        </a:defRPr>
      </a:lvl6pPr>
      <a:lvl7pPr marL="2959913" algn="l" defTabSz="493319" rtl="0" eaLnBrk="1" latinLnBrk="0" hangingPunct="1">
        <a:defRPr sz="1942" kern="1200">
          <a:solidFill>
            <a:schemeClr val="tx1"/>
          </a:solidFill>
          <a:latin typeface="+mn-lt"/>
          <a:ea typeface="+mn-ea"/>
          <a:cs typeface="+mn-cs"/>
        </a:defRPr>
      </a:lvl7pPr>
      <a:lvl8pPr marL="3453232" algn="l" defTabSz="493319" rtl="0" eaLnBrk="1" latinLnBrk="0" hangingPunct="1">
        <a:defRPr sz="1942" kern="1200">
          <a:solidFill>
            <a:schemeClr val="tx1"/>
          </a:solidFill>
          <a:latin typeface="+mn-lt"/>
          <a:ea typeface="+mn-ea"/>
          <a:cs typeface="+mn-cs"/>
        </a:defRPr>
      </a:lvl8pPr>
      <a:lvl9pPr marL="3946550" algn="l" defTabSz="493319" rtl="0" eaLnBrk="1" latinLnBrk="0" hangingPunct="1">
        <a:defRPr sz="19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hyperlink" Target="https://fphandbook.org/comparing-effectiveness-family-planning-method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E2597A-435F-48F7-9976-799AE58980AF}"/>
              </a:ext>
            </a:extLst>
          </p:cNvPr>
          <p:cNvSpPr txBox="1"/>
          <p:nvPr/>
        </p:nvSpPr>
        <p:spPr>
          <a:xfrm>
            <a:off x="3619364" y="3450532"/>
            <a:ext cx="3797019" cy="3291840"/>
          </a:xfrm>
          <a:prstGeom prst="rect">
            <a:avLst/>
          </a:prstGeom>
          <a:noFill/>
          <a:ln w="12700">
            <a:solidFill>
              <a:schemeClr val="accent1"/>
            </a:solidFill>
          </a:ln>
        </p:spPr>
        <p:txBody>
          <a:bodyPr wrap="square" lIns="120248" tIns="80165" bIns="80165" rtlCol="0">
            <a:spAutoFit/>
          </a:bodyPr>
          <a:lstStyle/>
          <a:p>
            <a:pPr>
              <a:lnSpc>
                <a:spcPct val="90000"/>
              </a:lnSpc>
            </a:pPr>
            <a:r>
              <a:rPr lang="en-US" sz="1403" spc="-11" dirty="0"/>
              <a:t>Describe approaches to preventing STIs/HIV and pregnancy (show client the visual aid on page 3 while describing the approaches):</a:t>
            </a:r>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a:p>
            <a:endParaRPr lang="en-US" sz="1403" dirty="0"/>
          </a:p>
        </p:txBody>
      </p:sp>
      <p:pic>
        <p:nvPicPr>
          <p:cNvPr id="3" name="Picture 2">
            <a:extLst>
              <a:ext uri="{FF2B5EF4-FFF2-40B4-BE49-F238E27FC236}">
                <a16:creationId xmlns:a16="http://schemas.microsoft.com/office/drawing/2014/main" id="{3EED94CB-F049-4EDD-9ECC-D0E9130C0AF5}"/>
              </a:ext>
            </a:extLst>
          </p:cNvPr>
          <p:cNvPicPr>
            <a:picLocks noChangeAspect="1"/>
          </p:cNvPicPr>
          <p:nvPr/>
        </p:nvPicPr>
        <p:blipFill rotWithShape="1">
          <a:blip r:embed="rId3">
            <a:extLst>
              <a:ext uri="{28A0092B-C50C-407E-A947-70E740481C1C}">
                <a14:useLocalDpi xmlns:a14="http://schemas.microsoft.com/office/drawing/2010/main" val="0"/>
              </a:ext>
            </a:extLst>
          </a:blip>
          <a:srcRect t="3964" b="-642"/>
          <a:stretch/>
        </p:blipFill>
        <p:spPr>
          <a:xfrm>
            <a:off x="3690668" y="4192101"/>
            <a:ext cx="3659401" cy="2503615"/>
          </a:xfrm>
          <a:prstGeom prst="rect">
            <a:avLst/>
          </a:prstGeom>
        </p:spPr>
      </p:pic>
      <p:sp>
        <p:nvSpPr>
          <p:cNvPr id="4" name="TextBox 3">
            <a:extLst>
              <a:ext uri="{FF2B5EF4-FFF2-40B4-BE49-F238E27FC236}">
                <a16:creationId xmlns:a16="http://schemas.microsoft.com/office/drawing/2014/main" id="{C199C9BD-6263-4E92-975B-71935C379FF1}"/>
              </a:ext>
            </a:extLst>
          </p:cNvPr>
          <p:cNvSpPr txBox="1"/>
          <p:nvPr/>
        </p:nvSpPr>
        <p:spPr>
          <a:xfrm>
            <a:off x="1470060" y="1229556"/>
            <a:ext cx="3670535" cy="377789"/>
          </a:xfrm>
          <a:prstGeom prst="rect">
            <a:avLst/>
          </a:prstGeom>
          <a:noFill/>
          <a:ln w="12700">
            <a:solidFill>
              <a:schemeClr val="accent1"/>
            </a:solidFill>
          </a:ln>
        </p:spPr>
        <p:txBody>
          <a:bodyPr wrap="square" lIns="120248" tIns="80165" bIns="80165" rtlCol="0">
            <a:spAutoFit/>
          </a:bodyPr>
          <a:lstStyle/>
          <a:p>
            <a:pPr algn="ctr"/>
            <a:r>
              <a:rPr lang="en-US" sz="1403" dirty="0"/>
              <a:t>Client wants to initiate a contraceptive method </a:t>
            </a:r>
          </a:p>
        </p:txBody>
      </p:sp>
      <p:sp>
        <p:nvSpPr>
          <p:cNvPr id="5" name="TextBox 4">
            <a:extLst>
              <a:ext uri="{FF2B5EF4-FFF2-40B4-BE49-F238E27FC236}">
                <a16:creationId xmlns:a16="http://schemas.microsoft.com/office/drawing/2014/main" id="{399B0106-9388-49B2-807F-38C56D633F79}"/>
              </a:ext>
            </a:extLst>
          </p:cNvPr>
          <p:cNvSpPr txBox="1"/>
          <p:nvPr/>
        </p:nvSpPr>
        <p:spPr>
          <a:xfrm>
            <a:off x="5405690" y="1228258"/>
            <a:ext cx="4924758" cy="377789"/>
          </a:xfrm>
          <a:prstGeom prst="rect">
            <a:avLst/>
          </a:prstGeom>
          <a:noFill/>
          <a:ln w="12700">
            <a:solidFill>
              <a:schemeClr val="accent1"/>
            </a:solidFill>
          </a:ln>
        </p:spPr>
        <p:txBody>
          <a:bodyPr wrap="square" lIns="120248" tIns="80165" bIns="80165" rtlCol="0">
            <a:spAutoFit/>
          </a:bodyPr>
          <a:lstStyle/>
          <a:p>
            <a:pPr algn="ctr"/>
            <a:r>
              <a:rPr lang="en-US" sz="1403" dirty="0">
                <a:solidFill>
                  <a:srgbClr val="000000"/>
                </a:solidFill>
              </a:rPr>
              <a:t>Client continuing contraceptive method use</a:t>
            </a:r>
            <a:r>
              <a:rPr lang="en-US" sz="1403" dirty="0"/>
              <a:t>; came for follow-up</a:t>
            </a:r>
          </a:p>
        </p:txBody>
      </p:sp>
      <p:sp>
        <p:nvSpPr>
          <p:cNvPr id="6" name="TextBox 5">
            <a:extLst>
              <a:ext uri="{FF2B5EF4-FFF2-40B4-BE49-F238E27FC236}">
                <a16:creationId xmlns:a16="http://schemas.microsoft.com/office/drawing/2014/main" id="{503B48D7-D14C-496C-A454-D365F68248E9}"/>
              </a:ext>
            </a:extLst>
          </p:cNvPr>
          <p:cNvSpPr txBox="1"/>
          <p:nvPr/>
        </p:nvSpPr>
        <p:spPr>
          <a:xfrm>
            <a:off x="1470060" y="1859992"/>
            <a:ext cx="3670535" cy="550464"/>
          </a:xfrm>
          <a:prstGeom prst="rect">
            <a:avLst/>
          </a:prstGeom>
          <a:noFill/>
          <a:ln w="12700">
            <a:solidFill>
              <a:schemeClr val="accent1"/>
            </a:solidFill>
          </a:ln>
        </p:spPr>
        <p:txBody>
          <a:bodyPr wrap="square" lIns="120248" tIns="80165" bIns="80165" rtlCol="0">
            <a:spAutoFit/>
          </a:bodyPr>
          <a:lstStyle/>
          <a:p>
            <a:pPr algn="ctr">
              <a:lnSpc>
                <a:spcPct val="90000"/>
              </a:lnSpc>
            </a:pPr>
            <a:r>
              <a:rPr lang="en-US" sz="1403" dirty="0"/>
              <a:t>Help client to make a voluntary, informed choice of contraceptive method</a:t>
            </a:r>
          </a:p>
        </p:txBody>
      </p:sp>
      <p:sp>
        <p:nvSpPr>
          <p:cNvPr id="7" name="TextBox 6">
            <a:extLst>
              <a:ext uri="{FF2B5EF4-FFF2-40B4-BE49-F238E27FC236}">
                <a16:creationId xmlns:a16="http://schemas.microsoft.com/office/drawing/2014/main" id="{20909BDD-69F9-49E6-BDC9-23058EED57E3}"/>
              </a:ext>
            </a:extLst>
          </p:cNvPr>
          <p:cNvSpPr txBox="1"/>
          <p:nvPr/>
        </p:nvSpPr>
        <p:spPr>
          <a:xfrm>
            <a:off x="5405690" y="1859992"/>
            <a:ext cx="4924759" cy="550464"/>
          </a:xfrm>
          <a:prstGeom prst="rect">
            <a:avLst/>
          </a:prstGeom>
          <a:noFill/>
          <a:ln w="12700">
            <a:solidFill>
              <a:schemeClr val="accent1"/>
            </a:solidFill>
          </a:ln>
        </p:spPr>
        <p:txBody>
          <a:bodyPr wrap="square" lIns="120248" tIns="80165" bIns="80165" rtlCol="0">
            <a:spAutoFit/>
          </a:bodyPr>
          <a:lstStyle/>
          <a:p>
            <a:pPr algn="ctr">
              <a:lnSpc>
                <a:spcPct val="90000"/>
              </a:lnSpc>
            </a:pPr>
            <a:r>
              <a:rPr lang="en-US" sz="1403" dirty="0"/>
              <a:t>Assess client satisfaction; address any concerns; provide contraceptive method as needed (resupply, re-injection, or new)</a:t>
            </a:r>
          </a:p>
        </p:txBody>
      </p:sp>
      <p:sp>
        <p:nvSpPr>
          <p:cNvPr id="8" name="TextBox 7">
            <a:extLst>
              <a:ext uri="{FF2B5EF4-FFF2-40B4-BE49-F238E27FC236}">
                <a16:creationId xmlns:a16="http://schemas.microsoft.com/office/drawing/2014/main" id="{07E2C7B4-7678-4882-9006-51D4570D647B}"/>
              </a:ext>
            </a:extLst>
          </p:cNvPr>
          <p:cNvSpPr txBox="1"/>
          <p:nvPr/>
        </p:nvSpPr>
        <p:spPr>
          <a:xfrm>
            <a:off x="1470059" y="2647819"/>
            <a:ext cx="8851398" cy="550464"/>
          </a:xfrm>
          <a:prstGeom prst="rect">
            <a:avLst/>
          </a:prstGeom>
          <a:noFill/>
          <a:ln w="12700">
            <a:solidFill>
              <a:schemeClr val="accent1"/>
            </a:solidFill>
          </a:ln>
        </p:spPr>
        <p:txBody>
          <a:bodyPr wrap="square" lIns="120248" tIns="80165" bIns="80165" rtlCol="0">
            <a:spAutoFit/>
          </a:bodyPr>
          <a:lstStyle/>
          <a:p>
            <a:pPr algn="ctr">
              <a:lnSpc>
                <a:spcPct val="90000"/>
              </a:lnSpc>
            </a:pPr>
            <a:r>
              <a:rPr lang="en-US" sz="1403" dirty="0"/>
              <a:t>Assess risk of STI/HIV exposure per national guidelines (or WHO global guidelines); for return client, assess if behaviors or circumstance have changed since last visit; establish the need to prevent STI/HIV infection in addition to pregnancy</a:t>
            </a:r>
          </a:p>
        </p:txBody>
      </p:sp>
      <p:sp>
        <p:nvSpPr>
          <p:cNvPr id="9" name="TextBox 8">
            <a:extLst>
              <a:ext uri="{FF2B5EF4-FFF2-40B4-BE49-F238E27FC236}">
                <a16:creationId xmlns:a16="http://schemas.microsoft.com/office/drawing/2014/main" id="{7B68034B-4C74-4DE7-A4AB-FBD77FA97F69}"/>
              </a:ext>
            </a:extLst>
          </p:cNvPr>
          <p:cNvSpPr txBox="1"/>
          <p:nvPr/>
        </p:nvSpPr>
        <p:spPr>
          <a:xfrm>
            <a:off x="365002" y="3451456"/>
            <a:ext cx="2185161" cy="2529852"/>
          </a:xfrm>
          <a:prstGeom prst="rect">
            <a:avLst/>
          </a:prstGeom>
          <a:noFill/>
          <a:ln w="12700">
            <a:solidFill>
              <a:schemeClr val="accent1"/>
            </a:solidFill>
          </a:ln>
        </p:spPr>
        <p:txBody>
          <a:bodyPr wrap="square" lIns="120248" tIns="80165" bIns="80165" rtlCol="0">
            <a:spAutoFit/>
          </a:bodyPr>
          <a:lstStyle/>
          <a:p>
            <a:pPr>
              <a:lnSpc>
                <a:spcPct val="90000"/>
              </a:lnSpc>
            </a:pPr>
            <a:r>
              <a:rPr lang="en-US" sz="1403" dirty="0"/>
              <a:t>Describe behaviors and circumstances that may increase risk of STI/HIV exposure (see reverse side, Box 1). Ask client:</a:t>
            </a:r>
          </a:p>
          <a:p>
            <a:pPr marL="153092" indent="-146133">
              <a:lnSpc>
                <a:spcPct val="90000"/>
              </a:lnSpc>
              <a:spcBef>
                <a:spcPts val="647"/>
              </a:spcBef>
              <a:buClr>
                <a:schemeClr val="accent1"/>
              </a:buClr>
              <a:buFont typeface="Arial" panose="020B0604020202020204" pitchFamily="34" charset="0"/>
              <a:buChar char="•"/>
            </a:pPr>
            <a:r>
              <a:rPr lang="en-US" sz="1403" dirty="0"/>
              <a:t>Do any of these situations apply to you? </a:t>
            </a:r>
          </a:p>
          <a:p>
            <a:pPr marL="6958">
              <a:lnSpc>
                <a:spcPct val="90000"/>
              </a:lnSpc>
              <a:spcBef>
                <a:spcPts val="647"/>
              </a:spcBef>
              <a:buClr>
                <a:schemeClr val="accent1"/>
              </a:buClr>
            </a:pPr>
            <a:r>
              <a:rPr lang="en-US" sz="1403" dirty="0"/>
              <a:t>AND</a:t>
            </a:r>
          </a:p>
          <a:p>
            <a:pPr marL="153092" indent="-146133">
              <a:lnSpc>
                <a:spcPct val="90000"/>
              </a:lnSpc>
              <a:spcBef>
                <a:spcPts val="647"/>
              </a:spcBef>
              <a:buClr>
                <a:schemeClr val="accent1"/>
              </a:buClr>
              <a:buFont typeface="Arial" panose="020B0604020202020204" pitchFamily="34" charset="0"/>
              <a:buChar char="•"/>
            </a:pPr>
            <a:r>
              <a:rPr lang="en-US" sz="1403" dirty="0"/>
              <a:t>Do you think you need STI/HIV prevention for some other reason?</a:t>
            </a:r>
          </a:p>
        </p:txBody>
      </p:sp>
      <p:sp>
        <p:nvSpPr>
          <p:cNvPr id="12" name="TextBox 11">
            <a:extLst>
              <a:ext uri="{FF2B5EF4-FFF2-40B4-BE49-F238E27FC236}">
                <a16:creationId xmlns:a16="http://schemas.microsoft.com/office/drawing/2014/main" id="{464CE389-1E32-402E-BE8B-63B1D57EAB0F}"/>
              </a:ext>
            </a:extLst>
          </p:cNvPr>
          <p:cNvSpPr txBox="1"/>
          <p:nvPr/>
        </p:nvSpPr>
        <p:spPr>
          <a:xfrm>
            <a:off x="7653573" y="3451456"/>
            <a:ext cx="2667884" cy="1870056"/>
          </a:xfrm>
          <a:prstGeom prst="rect">
            <a:avLst/>
          </a:prstGeom>
          <a:noFill/>
          <a:ln w="12700">
            <a:solidFill>
              <a:schemeClr val="accent1"/>
            </a:solidFill>
          </a:ln>
        </p:spPr>
        <p:txBody>
          <a:bodyPr wrap="square" lIns="120248" tIns="80165" bIns="80165" rtlCol="0">
            <a:spAutoFit/>
          </a:bodyPr>
          <a:lstStyle/>
          <a:p>
            <a:pPr>
              <a:lnSpc>
                <a:spcPct val="90000"/>
              </a:lnSpc>
            </a:pPr>
            <a:r>
              <a:rPr lang="en-US" sz="1403" dirty="0"/>
              <a:t>Help client to make an informed choice of the approach to prevent STIs/HIV (see reverse side, Box 2). Considerations:</a:t>
            </a:r>
          </a:p>
          <a:p>
            <a:pPr marL="145598" indent="-145598">
              <a:lnSpc>
                <a:spcPct val="90000"/>
              </a:lnSpc>
              <a:spcBef>
                <a:spcPts val="324"/>
              </a:spcBef>
              <a:buClr>
                <a:schemeClr val="accent1"/>
              </a:buClr>
              <a:buFont typeface="Arial" panose="020B0604020202020204" pitchFamily="34" charset="0"/>
              <a:buChar char="•"/>
            </a:pPr>
            <a:r>
              <a:rPr lang="en-US" sz="1403" dirty="0"/>
              <a:t>Need for partner engagement</a:t>
            </a:r>
          </a:p>
          <a:p>
            <a:pPr marL="145598" indent="-145598">
              <a:lnSpc>
                <a:spcPct val="90000"/>
              </a:lnSpc>
              <a:spcBef>
                <a:spcPts val="324"/>
              </a:spcBef>
              <a:buClr>
                <a:schemeClr val="accent1"/>
              </a:buClr>
              <a:buFont typeface="Arial" panose="020B0604020202020204" pitchFamily="34" charset="0"/>
              <a:buChar char="•"/>
            </a:pPr>
            <a:r>
              <a:rPr lang="en-US" sz="1403" dirty="0"/>
              <a:t>Need for privacy</a:t>
            </a:r>
          </a:p>
          <a:p>
            <a:pPr marL="145598" indent="-145598">
              <a:lnSpc>
                <a:spcPct val="90000"/>
              </a:lnSpc>
              <a:spcBef>
                <a:spcPts val="324"/>
              </a:spcBef>
              <a:buClr>
                <a:schemeClr val="accent1"/>
              </a:buClr>
              <a:buFont typeface="Arial" panose="020B0604020202020204" pitchFamily="34" charset="0"/>
              <a:buChar char="•"/>
            </a:pPr>
            <a:r>
              <a:rPr lang="en-US" sz="1403" dirty="0"/>
              <a:t>Ability to take pills daily</a:t>
            </a:r>
          </a:p>
          <a:p>
            <a:pPr marL="145598" indent="-145598">
              <a:lnSpc>
                <a:spcPct val="90000"/>
              </a:lnSpc>
              <a:spcBef>
                <a:spcPts val="324"/>
              </a:spcBef>
              <a:buClr>
                <a:schemeClr val="accent1"/>
              </a:buClr>
              <a:buFont typeface="Arial" panose="020B0604020202020204" pitchFamily="34" charset="0"/>
              <a:buChar char="•"/>
            </a:pPr>
            <a:r>
              <a:rPr lang="en-US" sz="1403" dirty="0"/>
              <a:t>Possibility of partner violence</a:t>
            </a:r>
          </a:p>
        </p:txBody>
      </p:sp>
      <p:sp>
        <p:nvSpPr>
          <p:cNvPr id="13" name="TextBox 12">
            <a:extLst>
              <a:ext uri="{FF2B5EF4-FFF2-40B4-BE49-F238E27FC236}">
                <a16:creationId xmlns:a16="http://schemas.microsoft.com/office/drawing/2014/main" id="{87CE6073-759F-41A3-9BF6-A6E25065716B}"/>
              </a:ext>
            </a:extLst>
          </p:cNvPr>
          <p:cNvSpPr txBox="1"/>
          <p:nvPr/>
        </p:nvSpPr>
        <p:spPr>
          <a:xfrm>
            <a:off x="320913" y="6672256"/>
            <a:ext cx="2236459" cy="377789"/>
          </a:xfrm>
          <a:prstGeom prst="rect">
            <a:avLst/>
          </a:prstGeom>
          <a:noFill/>
          <a:ln w="12700">
            <a:solidFill>
              <a:schemeClr val="accent1"/>
            </a:solidFill>
          </a:ln>
        </p:spPr>
        <p:txBody>
          <a:bodyPr wrap="square" lIns="120248" tIns="80165" bIns="80165" rtlCol="0">
            <a:spAutoFit/>
          </a:bodyPr>
          <a:lstStyle/>
          <a:p>
            <a:pPr algn="ctr"/>
            <a:r>
              <a:rPr lang="en-US" sz="1403" dirty="0"/>
              <a:t>Proceed with rest of FP visit</a:t>
            </a:r>
          </a:p>
        </p:txBody>
      </p:sp>
      <p:sp>
        <p:nvSpPr>
          <p:cNvPr id="37" name="TextBox 36">
            <a:extLst>
              <a:ext uri="{FF2B5EF4-FFF2-40B4-BE49-F238E27FC236}">
                <a16:creationId xmlns:a16="http://schemas.microsoft.com/office/drawing/2014/main" id="{F201D46E-D7B8-4D6B-BB5A-65741F45BE27}"/>
              </a:ext>
            </a:extLst>
          </p:cNvPr>
          <p:cNvSpPr txBox="1"/>
          <p:nvPr/>
        </p:nvSpPr>
        <p:spPr>
          <a:xfrm>
            <a:off x="7653573" y="5579979"/>
            <a:ext cx="2667884" cy="1404544"/>
          </a:xfrm>
          <a:prstGeom prst="rect">
            <a:avLst/>
          </a:prstGeom>
          <a:noFill/>
          <a:ln w="12700">
            <a:solidFill>
              <a:schemeClr val="accent1"/>
            </a:solidFill>
          </a:ln>
        </p:spPr>
        <p:txBody>
          <a:bodyPr wrap="square" lIns="120248" tIns="80165" bIns="80165" rtlCol="0">
            <a:spAutoFit/>
          </a:bodyPr>
          <a:lstStyle/>
          <a:p>
            <a:pPr>
              <a:lnSpc>
                <a:spcPct val="90000"/>
              </a:lnSpc>
              <a:spcBef>
                <a:spcPts val="324"/>
              </a:spcBef>
            </a:pPr>
            <a:r>
              <a:rPr lang="en-US" sz="1403" dirty="0"/>
              <a:t>If interested in PrEP:</a:t>
            </a:r>
          </a:p>
          <a:p>
            <a:pPr marL="145598" indent="-145598">
              <a:lnSpc>
                <a:spcPct val="90000"/>
              </a:lnSpc>
              <a:spcBef>
                <a:spcPts val="324"/>
              </a:spcBef>
              <a:buClr>
                <a:schemeClr val="accent1"/>
              </a:buClr>
              <a:buFont typeface="Arial" panose="020B0604020202020204" pitchFamily="34" charset="0"/>
              <a:buChar char="•"/>
            </a:pPr>
            <a:r>
              <a:rPr lang="en-US" sz="1403" dirty="0"/>
              <a:t>Ask what client knows about it</a:t>
            </a:r>
          </a:p>
          <a:p>
            <a:pPr marL="145598" indent="-145598">
              <a:lnSpc>
                <a:spcPct val="90000"/>
              </a:lnSpc>
              <a:spcBef>
                <a:spcPts val="324"/>
              </a:spcBef>
              <a:buClr>
                <a:schemeClr val="accent1"/>
              </a:buClr>
              <a:buFont typeface="Arial" panose="020B0604020202020204" pitchFamily="34" charset="0"/>
              <a:buChar char="•"/>
            </a:pPr>
            <a:r>
              <a:rPr lang="en-US" sz="1403" dirty="0"/>
              <a:t>Provide information as needed (see reverse side, Box 3); as indicated, offer PrEP onsite or through referral</a:t>
            </a:r>
          </a:p>
        </p:txBody>
      </p:sp>
      <p:sp>
        <p:nvSpPr>
          <p:cNvPr id="36" name="TextBox 35">
            <a:extLst>
              <a:ext uri="{FF2B5EF4-FFF2-40B4-BE49-F238E27FC236}">
                <a16:creationId xmlns:a16="http://schemas.microsoft.com/office/drawing/2014/main" id="{7EF104A3-0F97-4F13-920C-A9DC59776A52}"/>
              </a:ext>
            </a:extLst>
          </p:cNvPr>
          <p:cNvSpPr txBox="1"/>
          <p:nvPr/>
        </p:nvSpPr>
        <p:spPr>
          <a:xfrm>
            <a:off x="365002" y="679934"/>
            <a:ext cx="10076170" cy="430887"/>
          </a:xfrm>
          <a:prstGeom prst="rect">
            <a:avLst/>
          </a:prstGeom>
          <a:noFill/>
        </p:spPr>
        <p:txBody>
          <a:bodyPr wrap="square" rtlCol="0">
            <a:spAutoFit/>
          </a:bodyPr>
          <a:lstStyle/>
          <a:p>
            <a:r>
              <a:rPr lang="en-US" sz="2200" b="1" dirty="0">
                <a:solidFill>
                  <a:schemeClr val="accent1">
                    <a:lumMod val="75000"/>
                  </a:schemeClr>
                </a:solidFill>
              </a:rPr>
              <a:t>Counseling about oral PrEP in family planning (FP) settings: A job aid for FP providers</a:t>
            </a:r>
          </a:p>
        </p:txBody>
      </p:sp>
      <p:sp>
        <p:nvSpPr>
          <p:cNvPr id="73" name="Arrow: Down 72">
            <a:extLst>
              <a:ext uri="{FF2B5EF4-FFF2-40B4-BE49-F238E27FC236}">
                <a16:creationId xmlns:a16="http://schemas.microsoft.com/office/drawing/2014/main" id="{939EBEC4-7A81-435F-B9CA-56D8602DD8C3}"/>
              </a:ext>
            </a:extLst>
          </p:cNvPr>
          <p:cNvSpPr/>
          <p:nvPr/>
        </p:nvSpPr>
        <p:spPr>
          <a:xfrm>
            <a:off x="3107997" y="1610085"/>
            <a:ext cx="394657" cy="2170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77" name="Arrow: Down 76">
            <a:extLst>
              <a:ext uri="{FF2B5EF4-FFF2-40B4-BE49-F238E27FC236}">
                <a16:creationId xmlns:a16="http://schemas.microsoft.com/office/drawing/2014/main" id="{5A690F53-0904-468F-8E98-577BA70D1E77}"/>
              </a:ext>
            </a:extLst>
          </p:cNvPr>
          <p:cNvSpPr/>
          <p:nvPr/>
        </p:nvSpPr>
        <p:spPr>
          <a:xfrm>
            <a:off x="3107997" y="2408648"/>
            <a:ext cx="394657" cy="2170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79" name="Arrow: Down 78">
            <a:extLst>
              <a:ext uri="{FF2B5EF4-FFF2-40B4-BE49-F238E27FC236}">
                <a16:creationId xmlns:a16="http://schemas.microsoft.com/office/drawing/2014/main" id="{93DAE5EC-0062-4D53-8C50-C01894109924}"/>
              </a:ext>
            </a:extLst>
          </p:cNvPr>
          <p:cNvSpPr/>
          <p:nvPr/>
        </p:nvSpPr>
        <p:spPr>
          <a:xfrm>
            <a:off x="7670740" y="1611422"/>
            <a:ext cx="394657" cy="2170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81" name="Arrow: Down 80">
            <a:extLst>
              <a:ext uri="{FF2B5EF4-FFF2-40B4-BE49-F238E27FC236}">
                <a16:creationId xmlns:a16="http://schemas.microsoft.com/office/drawing/2014/main" id="{9ED79043-C2FB-463B-854E-672A3CFFF8AC}"/>
              </a:ext>
            </a:extLst>
          </p:cNvPr>
          <p:cNvSpPr/>
          <p:nvPr/>
        </p:nvSpPr>
        <p:spPr>
          <a:xfrm>
            <a:off x="7670740" y="2408648"/>
            <a:ext cx="394657" cy="2170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87" name="Arrow: Down 86">
            <a:extLst>
              <a:ext uri="{FF2B5EF4-FFF2-40B4-BE49-F238E27FC236}">
                <a16:creationId xmlns:a16="http://schemas.microsoft.com/office/drawing/2014/main" id="{100D8836-2C89-4B0F-B438-764D81652AA3}"/>
              </a:ext>
            </a:extLst>
          </p:cNvPr>
          <p:cNvSpPr/>
          <p:nvPr/>
        </p:nvSpPr>
        <p:spPr>
          <a:xfrm>
            <a:off x="336499" y="5988423"/>
            <a:ext cx="2185161" cy="659598"/>
          </a:xfrm>
          <a:prstGeom prst="downArrow">
            <a:avLst>
              <a:gd name="adj1" fmla="val 50000"/>
              <a:gd name="adj2" fmla="val 538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sz="1079" b="1" dirty="0"/>
              <a:t>No to both questions; no increased risk</a:t>
            </a:r>
          </a:p>
        </p:txBody>
      </p:sp>
      <p:sp>
        <p:nvSpPr>
          <p:cNvPr id="89" name="Arrow: Down 88">
            <a:extLst>
              <a:ext uri="{FF2B5EF4-FFF2-40B4-BE49-F238E27FC236}">
                <a16:creationId xmlns:a16="http://schemas.microsoft.com/office/drawing/2014/main" id="{E8231AE4-9905-46A1-ABBB-C162F09BEA7A}"/>
              </a:ext>
            </a:extLst>
          </p:cNvPr>
          <p:cNvSpPr/>
          <p:nvPr/>
        </p:nvSpPr>
        <p:spPr>
          <a:xfrm rot="16200000">
            <a:off x="2139924" y="4220996"/>
            <a:ext cx="1881092" cy="1049430"/>
          </a:xfrm>
          <a:prstGeom prst="downArrow">
            <a:avLst>
              <a:gd name="adj1" fmla="val 50000"/>
              <a:gd name="adj2" fmla="val 4873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lIns="98664" tIns="98664" bIns="0" rtlCol="0" anchor="ctr"/>
          <a:lstStyle/>
          <a:p>
            <a:pPr>
              <a:lnSpc>
                <a:spcPct val="90000"/>
              </a:lnSpc>
            </a:pPr>
            <a:r>
              <a:rPr lang="en-US" sz="1133" b="1" dirty="0"/>
              <a:t>Yes to </a:t>
            </a:r>
            <a:br>
              <a:rPr lang="en-US" sz="1133" b="1" dirty="0"/>
            </a:br>
            <a:r>
              <a:rPr lang="en-US" sz="1133" b="1" dirty="0"/>
              <a:t>any one question; increased risk</a:t>
            </a:r>
          </a:p>
        </p:txBody>
      </p:sp>
      <p:sp>
        <p:nvSpPr>
          <p:cNvPr id="91" name="Arrow: Down 90">
            <a:extLst>
              <a:ext uri="{FF2B5EF4-FFF2-40B4-BE49-F238E27FC236}">
                <a16:creationId xmlns:a16="http://schemas.microsoft.com/office/drawing/2014/main" id="{9AC5282E-A86C-4C7F-8C09-D1057024EAD2}"/>
              </a:ext>
            </a:extLst>
          </p:cNvPr>
          <p:cNvSpPr/>
          <p:nvPr/>
        </p:nvSpPr>
        <p:spPr>
          <a:xfrm rot="16200000">
            <a:off x="7330404" y="3669875"/>
            <a:ext cx="394657" cy="2170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93" name="Arrow: Down 92">
            <a:extLst>
              <a:ext uri="{FF2B5EF4-FFF2-40B4-BE49-F238E27FC236}">
                <a16:creationId xmlns:a16="http://schemas.microsoft.com/office/drawing/2014/main" id="{9201FF4C-ADEE-46A4-B4FE-FA4F0492791C}"/>
              </a:ext>
            </a:extLst>
          </p:cNvPr>
          <p:cNvSpPr/>
          <p:nvPr/>
        </p:nvSpPr>
        <p:spPr>
          <a:xfrm>
            <a:off x="8764900" y="5326248"/>
            <a:ext cx="394657" cy="2170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11" name="Arrow: Bent-Up 10">
            <a:extLst>
              <a:ext uri="{FF2B5EF4-FFF2-40B4-BE49-F238E27FC236}">
                <a16:creationId xmlns:a16="http://schemas.microsoft.com/office/drawing/2014/main" id="{BFC4EE40-9881-418F-91F8-F8637E15EC36}"/>
              </a:ext>
            </a:extLst>
          </p:cNvPr>
          <p:cNvSpPr/>
          <p:nvPr/>
        </p:nvSpPr>
        <p:spPr>
          <a:xfrm rot="10800000">
            <a:off x="903761" y="2839467"/>
            <a:ext cx="550867" cy="576394"/>
          </a:xfrm>
          <a:prstGeom prst="bentUpArrow">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24" name="TextBox 23">
            <a:extLst>
              <a:ext uri="{FF2B5EF4-FFF2-40B4-BE49-F238E27FC236}">
                <a16:creationId xmlns:a16="http://schemas.microsoft.com/office/drawing/2014/main" id="{7A6C714F-FE1F-461E-960D-736ED4FC21E2}"/>
              </a:ext>
            </a:extLst>
          </p:cNvPr>
          <p:cNvSpPr txBox="1"/>
          <p:nvPr/>
        </p:nvSpPr>
        <p:spPr>
          <a:xfrm>
            <a:off x="9218592" y="7072307"/>
            <a:ext cx="1108703" cy="275012"/>
          </a:xfrm>
          <a:prstGeom prst="rect">
            <a:avLst/>
          </a:prstGeom>
          <a:noFill/>
        </p:spPr>
        <p:txBody>
          <a:bodyPr wrap="square" rIns="0" rtlCol="0">
            <a:spAutoFit/>
          </a:bodyPr>
          <a:lstStyle/>
          <a:p>
            <a:pPr algn="r"/>
            <a:r>
              <a:rPr lang="en-US" sz="1187" dirty="0">
                <a:solidFill>
                  <a:srgbClr val="8A7C6E"/>
                </a:solidFill>
              </a:rPr>
              <a:t>page 1/4</a:t>
            </a:r>
          </a:p>
        </p:txBody>
      </p:sp>
      <p:sp>
        <p:nvSpPr>
          <p:cNvPr id="25" name="Rectangle 24">
            <a:extLst>
              <a:ext uri="{FF2B5EF4-FFF2-40B4-BE49-F238E27FC236}">
                <a16:creationId xmlns:a16="http://schemas.microsoft.com/office/drawing/2014/main" id="{6820E253-C4C2-4739-A06A-C0D513341653}"/>
              </a:ext>
            </a:extLst>
          </p:cNvPr>
          <p:cNvSpPr/>
          <p:nvPr/>
        </p:nvSpPr>
        <p:spPr>
          <a:xfrm flipV="1">
            <a:off x="0" y="7473184"/>
            <a:ext cx="10688638" cy="104295"/>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Tree>
    <p:extLst>
      <p:ext uri="{BB962C8B-B14F-4D97-AF65-F5344CB8AC3E}">
        <p14:creationId xmlns:p14="http://schemas.microsoft.com/office/powerpoint/2010/main" val="173099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55F780-DEC7-4C65-A0A2-9D464B9BBAC1}"/>
              </a:ext>
            </a:extLst>
          </p:cNvPr>
          <p:cNvSpPr txBox="1"/>
          <p:nvPr/>
        </p:nvSpPr>
        <p:spPr>
          <a:xfrm>
            <a:off x="359190" y="337500"/>
            <a:ext cx="2621137" cy="707694"/>
          </a:xfrm>
          <a:prstGeom prst="rect">
            <a:avLst/>
          </a:prstGeom>
          <a:noFill/>
        </p:spPr>
        <p:txBody>
          <a:bodyPr wrap="square" lIns="0" rtlCol="0">
            <a:spAutoFit/>
          </a:bodyPr>
          <a:lstStyle/>
          <a:p>
            <a:pPr>
              <a:lnSpc>
                <a:spcPct val="95000"/>
              </a:lnSpc>
            </a:pPr>
            <a:r>
              <a:rPr lang="en-US" sz="1403" b="1" dirty="0">
                <a:solidFill>
                  <a:srgbClr val="C00000"/>
                </a:solidFill>
              </a:rPr>
              <a:t>Box 1: Use national guidelines (where available) to assess risk of STI/HIV exposure</a:t>
            </a:r>
          </a:p>
        </p:txBody>
      </p:sp>
      <p:sp>
        <p:nvSpPr>
          <p:cNvPr id="6" name="Rectangle 5">
            <a:extLst>
              <a:ext uri="{FF2B5EF4-FFF2-40B4-BE49-F238E27FC236}">
                <a16:creationId xmlns:a16="http://schemas.microsoft.com/office/drawing/2014/main" id="{CC093224-C5E1-41C3-AB52-12FCBB37EFA1}"/>
              </a:ext>
            </a:extLst>
          </p:cNvPr>
          <p:cNvSpPr/>
          <p:nvPr/>
        </p:nvSpPr>
        <p:spPr>
          <a:xfrm>
            <a:off x="3481540" y="1069967"/>
            <a:ext cx="2582226" cy="50792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664" tIns="98664" bIns="98664" rtlCol="0" anchor="t" anchorCtr="0"/>
          <a:lstStyle/>
          <a:p>
            <a:pPr>
              <a:lnSpc>
                <a:spcPct val="95000"/>
              </a:lnSpc>
            </a:pPr>
            <a:r>
              <a:rPr lang="en-US" sz="1295" b="1" dirty="0">
                <a:solidFill>
                  <a:schemeClr val="tx1"/>
                </a:solidFill>
              </a:rPr>
              <a:t>Questions to ask client when making an informed choice:</a:t>
            </a:r>
          </a:p>
          <a:p>
            <a:pPr marL="160329" indent="-160329">
              <a:lnSpc>
                <a:spcPct val="90000"/>
              </a:lnSpc>
              <a:spcBef>
                <a:spcPts val="647"/>
              </a:spcBef>
              <a:buFont typeface="Arial" panose="020B0604020202020204" pitchFamily="34" charset="0"/>
              <a:buChar char="•"/>
            </a:pPr>
            <a:r>
              <a:rPr lang="en-US" sz="1200" dirty="0">
                <a:solidFill>
                  <a:schemeClr val="tx1"/>
                </a:solidFill>
              </a:rPr>
              <a:t>If you do not know your partners’ HIV status, would you be able to discuss it with them?</a:t>
            </a:r>
          </a:p>
          <a:p>
            <a:pPr marL="160329" indent="-160329">
              <a:lnSpc>
                <a:spcPct val="90000"/>
              </a:lnSpc>
              <a:spcBef>
                <a:spcPts val="647"/>
              </a:spcBef>
              <a:buFont typeface="Arial" panose="020B0604020202020204" pitchFamily="34" charset="0"/>
              <a:buChar char="•"/>
            </a:pPr>
            <a:r>
              <a:rPr lang="en-US" sz="1200" dirty="0">
                <a:solidFill>
                  <a:schemeClr val="tx1"/>
                </a:solidFill>
              </a:rPr>
              <a:t>How do you feel about talking to your partner(s) about oral PrEP?</a:t>
            </a:r>
          </a:p>
          <a:p>
            <a:pPr marL="160329" indent="-160329">
              <a:lnSpc>
                <a:spcPct val="90000"/>
              </a:lnSpc>
              <a:spcBef>
                <a:spcPts val="647"/>
              </a:spcBef>
              <a:buFont typeface="Arial" panose="020B0604020202020204" pitchFamily="34" charset="0"/>
              <a:buChar char="•"/>
            </a:pPr>
            <a:r>
              <a:rPr lang="en-US" sz="1200" spc="-11" dirty="0">
                <a:solidFill>
                  <a:schemeClr val="tx1"/>
                </a:solidFill>
              </a:rPr>
              <a:t>How do you feel about talking to your partner(s) about condom use?</a:t>
            </a:r>
          </a:p>
          <a:p>
            <a:pPr marL="160329" indent="-160329">
              <a:lnSpc>
                <a:spcPct val="90000"/>
              </a:lnSpc>
              <a:spcBef>
                <a:spcPts val="647"/>
              </a:spcBef>
              <a:buFont typeface="Arial" panose="020B0604020202020204" pitchFamily="34" charset="0"/>
              <a:buChar char="•"/>
            </a:pPr>
            <a:r>
              <a:rPr lang="en-US" sz="1200" spc="-11" dirty="0">
                <a:solidFill>
                  <a:schemeClr val="tx1"/>
                </a:solidFill>
              </a:rPr>
              <a:t>Do you think you and your partner(s) will have access to and be willing to use condoms every time you have sex?</a:t>
            </a:r>
          </a:p>
          <a:p>
            <a:pPr marL="160329" indent="-160329">
              <a:lnSpc>
                <a:spcPct val="90000"/>
              </a:lnSpc>
              <a:spcBef>
                <a:spcPts val="647"/>
              </a:spcBef>
              <a:buFont typeface="Arial" panose="020B0604020202020204" pitchFamily="34" charset="0"/>
              <a:buChar char="•"/>
            </a:pPr>
            <a:r>
              <a:rPr lang="en-US" sz="1200" dirty="0">
                <a:solidFill>
                  <a:schemeClr val="tx1"/>
                </a:solidFill>
              </a:rPr>
              <a:t>How do you think your partner(s) may feel about you taking oral PrEP? Would they support you? </a:t>
            </a:r>
          </a:p>
          <a:p>
            <a:pPr marL="160329" indent="-160329">
              <a:lnSpc>
                <a:spcPct val="90000"/>
              </a:lnSpc>
              <a:spcBef>
                <a:spcPts val="647"/>
              </a:spcBef>
              <a:buFont typeface="Arial" panose="020B0604020202020204" pitchFamily="34" charset="0"/>
              <a:buChar char="•"/>
            </a:pPr>
            <a:r>
              <a:rPr lang="en-US" sz="1200" dirty="0">
                <a:solidFill>
                  <a:schemeClr val="tx1"/>
                </a:solidFill>
              </a:rPr>
              <a:t>Do you have reasons to fear a violent reaction from your partner(s)?*</a:t>
            </a:r>
          </a:p>
          <a:p>
            <a:pPr marL="160329" indent="-160329">
              <a:lnSpc>
                <a:spcPct val="90000"/>
              </a:lnSpc>
              <a:spcBef>
                <a:spcPts val="647"/>
              </a:spcBef>
              <a:buFont typeface="Arial" panose="020B0604020202020204" pitchFamily="34" charset="0"/>
              <a:buChar char="•"/>
            </a:pPr>
            <a:r>
              <a:rPr lang="en-US" sz="1200" dirty="0">
                <a:solidFill>
                  <a:schemeClr val="tx1"/>
                </a:solidFill>
              </a:rPr>
              <a:t>If you must hide your PrEP use from your partner(s), will you be able to store and take your pills without their knowledge?</a:t>
            </a:r>
          </a:p>
          <a:p>
            <a:pPr marL="160329" indent="-160329">
              <a:lnSpc>
                <a:spcPct val="90000"/>
              </a:lnSpc>
              <a:spcBef>
                <a:spcPts val="647"/>
              </a:spcBef>
              <a:buFont typeface="Arial" panose="020B0604020202020204" pitchFamily="34" charset="0"/>
              <a:buChar char="•"/>
            </a:pPr>
            <a:r>
              <a:rPr lang="en-US" sz="1200" dirty="0">
                <a:solidFill>
                  <a:schemeClr val="tx1"/>
                </a:solidFill>
              </a:rPr>
              <a:t>Do you think you can remember to take a PrEP pill every day?</a:t>
            </a:r>
          </a:p>
        </p:txBody>
      </p:sp>
      <p:sp>
        <p:nvSpPr>
          <p:cNvPr id="7" name="TextBox 6">
            <a:extLst>
              <a:ext uri="{FF2B5EF4-FFF2-40B4-BE49-F238E27FC236}">
                <a16:creationId xmlns:a16="http://schemas.microsoft.com/office/drawing/2014/main" id="{F2B5FAFB-E4A6-4641-BAD1-B64D57A035D3}"/>
              </a:ext>
            </a:extLst>
          </p:cNvPr>
          <p:cNvSpPr txBox="1"/>
          <p:nvPr/>
        </p:nvSpPr>
        <p:spPr>
          <a:xfrm>
            <a:off x="3470623" y="549889"/>
            <a:ext cx="2482658" cy="410241"/>
          </a:xfrm>
          <a:prstGeom prst="rect">
            <a:avLst/>
          </a:prstGeom>
          <a:noFill/>
        </p:spPr>
        <p:txBody>
          <a:bodyPr wrap="square" lIns="0" tIns="0" rIns="0" bIns="0" rtlCol="0">
            <a:spAutoFit/>
          </a:bodyPr>
          <a:lstStyle/>
          <a:p>
            <a:pPr>
              <a:lnSpc>
                <a:spcPct val="95000"/>
              </a:lnSpc>
            </a:pPr>
            <a:r>
              <a:rPr lang="en-US" sz="1403" b="1" spc="-11" dirty="0">
                <a:solidFill>
                  <a:schemeClr val="accent4">
                    <a:lumMod val="75000"/>
                  </a:schemeClr>
                </a:solidFill>
              </a:rPr>
              <a:t>Box 2: Facilitate informed choice of STI/HIV prevention approaches</a:t>
            </a:r>
          </a:p>
        </p:txBody>
      </p:sp>
      <p:sp>
        <p:nvSpPr>
          <p:cNvPr id="8" name="Rectangle 7">
            <a:extLst>
              <a:ext uri="{FF2B5EF4-FFF2-40B4-BE49-F238E27FC236}">
                <a16:creationId xmlns:a16="http://schemas.microsoft.com/office/drawing/2014/main" id="{13146BC1-F777-45EF-9E27-2990F7938DD5}"/>
              </a:ext>
            </a:extLst>
          </p:cNvPr>
          <p:cNvSpPr/>
          <p:nvPr/>
        </p:nvSpPr>
        <p:spPr>
          <a:xfrm>
            <a:off x="6417518" y="1069967"/>
            <a:ext cx="3920207" cy="60188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664" tIns="98664" bIns="98664" rtlCol="0" anchor="t" anchorCtr="0"/>
          <a:lstStyle/>
          <a:p>
            <a:pPr defTabSz="986638">
              <a:lnSpc>
                <a:spcPct val="90000"/>
              </a:lnSpc>
              <a:defRPr/>
            </a:pPr>
            <a:r>
              <a:rPr lang="en-US" sz="1295" b="1" dirty="0">
                <a:solidFill>
                  <a:prstClr val="black"/>
                </a:solidFill>
                <a:latin typeface="Calibri" panose="020F0502020204030204"/>
              </a:rPr>
              <a:t>Key messages:</a:t>
            </a:r>
          </a:p>
          <a:p>
            <a:pPr marL="160329" indent="-160329">
              <a:lnSpc>
                <a:spcPct val="90000"/>
              </a:lnSpc>
              <a:spcBef>
                <a:spcPts val="647"/>
              </a:spcBef>
              <a:buFont typeface="Arial" panose="020B0604020202020204" pitchFamily="34" charset="0"/>
              <a:buChar char="•"/>
              <a:defRPr/>
            </a:pPr>
            <a:r>
              <a:rPr lang="en-US" sz="1200" dirty="0">
                <a:solidFill>
                  <a:prstClr val="black"/>
                </a:solidFill>
              </a:rPr>
              <a:t>PrEP stands for </a:t>
            </a:r>
            <a:r>
              <a:rPr lang="en-US" sz="1200" b="1" dirty="0">
                <a:solidFill>
                  <a:prstClr val="black"/>
                </a:solidFill>
              </a:rPr>
              <a:t>Pr</a:t>
            </a:r>
            <a:r>
              <a:rPr lang="en-US" sz="1200" dirty="0">
                <a:solidFill>
                  <a:prstClr val="black"/>
                </a:solidFill>
              </a:rPr>
              <a:t>e-</a:t>
            </a:r>
            <a:r>
              <a:rPr lang="en-US" sz="1200" b="1" dirty="0">
                <a:solidFill>
                  <a:prstClr val="black"/>
                </a:solidFill>
              </a:rPr>
              <a:t>E</a:t>
            </a:r>
            <a:r>
              <a:rPr lang="en-US" sz="1200" dirty="0">
                <a:solidFill>
                  <a:prstClr val="black"/>
                </a:solidFill>
              </a:rPr>
              <a:t>xposure </a:t>
            </a:r>
            <a:r>
              <a:rPr lang="en-US" sz="1200" b="1" dirty="0">
                <a:solidFill>
                  <a:prstClr val="black"/>
                </a:solidFill>
              </a:rPr>
              <a:t>P</a:t>
            </a:r>
            <a:r>
              <a:rPr lang="en-US" sz="1200" dirty="0">
                <a:solidFill>
                  <a:prstClr val="black"/>
                </a:solidFill>
              </a:rPr>
              <a:t>rophylaxis; prophylaxis means prevention of disease.</a:t>
            </a:r>
          </a:p>
          <a:p>
            <a:pPr marL="160329" indent="-160329">
              <a:lnSpc>
                <a:spcPct val="90000"/>
              </a:lnSpc>
              <a:spcBef>
                <a:spcPts val="647"/>
              </a:spcBef>
              <a:buFont typeface="Arial" panose="020B0604020202020204" pitchFamily="34" charset="0"/>
              <a:buChar char="•"/>
              <a:defRPr/>
            </a:pPr>
            <a:r>
              <a:rPr lang="en-US" sz="1200" dirty="0">
                <a:solidFill>
                  <a:prstClr val="black"/>
                </a:solidFill>
              </a:rPr>
              <a:t>PrEP allows </a:t>
            </a:r>
            <a:r>
              <a:rPr lang="en-US" sz="1200" dirty="0">
                <a:solidFill>
                  <a:schemeClr val="tx1"/>
                </a:solidFill>
              </a:rPr>
              <a:t>individuals who may be exposed to HIV to remain HIV-free.</a:t>
            </a:r>
          </a:p>
          <a:p>
            <a:pPr marL="160329" indent="-160329">
              <a:lnSpc>
                <a:spcPct val="90000"/>
              </a:lnSpc>
              <a:spcBef>
                <a:spcPts val="647"/>
              </a:spcBef>
              <a:buFont typeface="Arial" panose="020B0604020202020204" pitchFamily="34" charset="0"/>
              <a:buChar char="•"/>
              <a:defRPr/>
            </a:pPr>
            <a:r>
              <a:rPr lang="en-US" sz="1200" dirty="0">
                <a:solidFill>
                  <a:schemeClr val="tx1"/>
                </a:solidFill>
              </a:rPr>
              <a:t>PrEP combines two different antiretroviral drugs </a:t>
            </a:r>
            <a:r>
              <a:rPr lang="en-US" sz="1200" dirty="0">
                <a:solidFill>
                  <a:prstClr val="black"/>
                </a:solidFill>
              </a:rPr>
              <a:t>in one pill. These are two of the same drugs that are commonly used as part of ART to treat HIV.</a:t>
            </a:r>
          </a:p>
          <a:p>
            <a:pPr marL="160329" indent="-160329">
              <a:lnSpc>
                <a:spcPct val="90000"/>
              </a:lnSpc>
              <a:spcBef>
                <a:spcPts val="647"/>
              </a:spcBef>
              <a:buFont typeface="Arial" panose="020B0604020202020204" pitchFamily="34" charset="0"/>
              <a:buChar char="•"/>
              <a:defRPr/>
            </a:pPr>
            <a:r>
              <a:rPr lang="en-US" sz="1200" dirty="0">
                <a:solidFill>
                  <a:prstClr val="black"/>
                </a:solidFill>
                <a:latin typeface="Calibri" panose="020F0502020204030204"/>
              </a:rPr>
              <a:t>To prevent HIV infection, one pill should be taken every day, even on days when the person does not have sex</a:t>
            </a:r>
            <a:r>
              <a:rPr lang="en-US" sz="1200" dirty="0">
                <a:solidFill>
                  <a:prstClr val="black"/>
                </a:solidFill>
              </a:rPr>
              <a:t>. </a:t>
            </a:r>
          </a:p>
          <a:p>
            <a:pPr marL="160329" indent="-160329">
              <a:lnSpc>
                <a:spcPct val="90000"/>
              </a:lnSpc>
              <a:spcBef>
                <a:spcPts val="647"/>
              </a:spcBef>
              <a:buFont typeface="Arial" panose="020B0604020202020204" pitchFamily="34" charset="0"/>
              <a:buChar char="•"/>
              <a:defRPr/>
            </a:pPr>
            <a:r>
              <a:rPr lang="en-US" sz="1200" dirty="0">
                <a:solidFill>
                  <a:prstClr val="black"/>
                </a:solidFill>
              </a:rPr>
              <a:t>PrEP</a:t>
            </a:r>
            <a:r>
              <a:rPr lang="en-US" sz="1200" dirty="0">
                <a:solidFill>
                  <a:prstClr val="black"/>
                </a:solidFill>
                <a:latin typeface="Calibri" panose="020F0502020204030204"/>
              </a:rPr>
              <a:t> is highly effective if taken correctly. However, 7 days of continuous use are needed for it to become effective.</a:t>
            </a:r>
          </a:p>
          <a:p>
            <a:pPr marL="160329" indent="-160329">
              <a:lnSpc>
                <a:spcPct val="90000"/>
              </a:lnSpc>
              <a:spcBef>
                <a:spcPts val="647"/>
              </a:spcBef>
              <a:buFont typeface="Arial" panose="020B0604020202020204" pitchFamily="34" charset="0"/>
              <a:buChar char="•"/>
              <a:defRPr/>
            </a:pPr>
            <a:r>
              <a:rPr lang="en-US" sz="1200" dirty="0">
                <a:solidFill>
                  <a:prstClr val="black"/>
                </a:solidFill>
              </a:rPr>
              <a:t>A client must test negative for HIV before PrEP is started.</a:t>
            </a:r>
            <a:r>
              <a:rPr lang="en-US" sz="1200" dirty="0">
                <a:solidFill>
                  <a:prstClr val="black"/>
                </a:solidFill>
                <a:latin typeface="Calibri" panose="020F0502020204030204"/>
              </a:rPr>
              <a:t> </a:t>
            </a:r>
          </a:p>
          <a:p>
            <a:pPr marL="160329" indent="-160329" defTabSz="986638">
              <a:lnSpc>
                <a:spcPct val="90000"/>
              </a:lnSpc>
              <a:spcBef>
                <a:spcPts val="647"/>
              </a:spcBef>
              <a:buFont typeface="Arial" panose="020B0604020202020204" pitchFamily="34" charset="0"/>
              <a:buChar char="•"/>
              <a:defRPr/>
            </a:pPr>
            <a:r>
              <a:rPr lang="en-US" sz="1200" dirty="0">
                <a:solidFill>
                  <a:prstClr val="black"/>
                </a:solidFill>
                <a:latin typeface="Calibri" panose="020F0502020204030204"/>
              </a:rPr>
              <a:t>PrEP users must come for follow-up visits with a provider one month after starting PrEP and every three months thereafter. An HIV test is done during every visit.</a:t>
            </a:r>
          </a:p>
          <a:p>
            <a:pPr marL="160329" indent="-160329" defTabSz="986638">
              <a:lnSpc>
                <a:spcPct val="90000"/>
              </a:lnSpc>
              <a:spcBef>
                <a:spcPts val="647"/>
              </a:spcBef>
              <a:buFont typeface="Arial" panose="020B0604020202020204" pitchFamily="34" charset="0"/>
              <a:buChar char="•"/>
              <a:defRPr/>
            </a:pPr>
            <a:r>
              <a:rPr lang="en-US" sz="1200" dirty="0">
                <a:solidFill>
                  <a:prstClr val="black"/>
                </a:solidFill>
              </a:rPr>
              <a:t>PrEP is s</a:t>
            </a:r>
            <a:r>
              <a:rPr lang="en-US" sz="1200" dirty="0">
                <a:solidFill>
                  <a:prstClr val="black"/>
                </a:solidFill>
                <a:latin typeface="Calibri" panose="020F0502020204030204"/>
              </a:rPr>
              <a:t>afe to use during pregnancy and breastfeeding, and with contraception. PrEP does </a:t>
            </a:r>
            <a:r>
              <a:rPr lang="en-US" sz="1200" u="sng" dirty="0">
                <a:solidFill>
                  <a:prstClr val="black"/>
                </a:solidFill>
                <a:latin typeface="Calibri" panose="020F0502020204030204"/>
              </a:rPr>
              <a:t>not</a:t>
            </a:r>
            <a:r>
              <a:rPr lang="en-US" sz="1200" dirty="0">
                <a:solidFill>
                  <a:prstClr val="black"/>
                </a:solidFill>
                <a:latin typeface="Calibri" panose="020F0502020204030204"/>
              </a:rPr>
              <a:t> make hormonal contraceptives less effective.</a:t>
            </a:r>
          </a:p>
          <a:p>
            <a:pPr marL="160329" indent="-160329" defTabSz="986638">
              <a:lnSpc>
                <a:spcPct val="90000"/>
              </a:lnSpc>
              <a:spcBef>
                <a:spcPts val="647"/>
              </a:spcBef>
              <a:buFont typeface="Arial" panose="020B0604020202020204" pitchFamily="34" charset="0"/>
              <a:buChar char="•"/>
              <a:defRPr/>
            </a:pPr>
            <a:r>
              <a:rPr lang="en-US" sz="1200" dirty="0">
                <a:solidFill>
                  <a:prstClr val="black"/>
                </a:solidFill>
              </a:rPr>
              <a:t>For the first few weeks, PrEP m</a:t>
            </a:r>
            <a:r>
              <a:rPr lang="en-US" sz="1200" dirty="0">
                <a:solidFill>
                  <a:prstClr val="black"/>
                </a:solidFill>
                <a:latin typeface="Calibri" panose="020F0502020204030204"/>
              </a:rPr>
              <a:t>ay cause mild side effects such as nausea, abdominal cramps, and headaches.</a:t>
            </a:r>
          </a:p>
          <a:p>
            <a:pPr marL="160329" indent="-160329" defTabSz="986638">
              <a:lnSpc>
                <a:spcPct val="90000"/>
              </a:lnSpc>
              <a:spcBef>
                <a:spcPts val="647"/>
              </a:spcBef>
              <a:buFont typeface="Arial" panose="020B0604020202020204" pitchFamily="34" charset="0"/>
              <a:buChar char="•"/>
              <a:defRPr/>
            </a:pPr>
            <a:r>
              <a:rPr lang="en-US" sz="1200" dirty="0">
                <a:solidFill>
                  <a:prstClr val="black"/>
                </a:solidFill>
              </a:rPr>
              <a:t>PrEP is not </a:t>
            </a:r>
            <a:r>
              <a:rPr lang="en-US" sz="1200" dirty="0">
                <a:solidFill>
                  <a:prstClr val="black"/>
                </a:solidFill>
                <a:latin typeface="Calibri" panose="020F0502020204030204"/>
              </a:rPr>
              <a:t>for people </a:t>
            </a:r>
            <a:r>
              <a:rPr lang="en-US" sz="1200">
                <a:solidFill>
                  <a:prstClr val="black"/>
                </a:solidFill>
                <a:latin typeface="Calibri" panose="020F0502020204030204"/>
              </a:rPr>
              <a:t>living with </a:t>
            </a:r>
            <a:r>
              <a:rPr lang="en-US" sz="1200" dirty="0">
                <a:solidFill>
                  <a:prstClr val="black"/>
                </a:solidFill>
                <a:latin typeface="Calibri" panose="020F0502020204030204"/>
              </a:rPr>
              <a:t>HIV, people with symptoms suggestive of acute HIV infection, or people with poor kidney function.</a:t>
            </a:r>
          </a:p>
          <a:p>
            <a:pPr marL="160329" indent="-160329" defTabSz="986638">
              <a:lnSpc>
                <a:spcPct val="90000"/>
              </a:lnSpc>
              <a:spcBef>
                <a:spcPts val="647"/>
              </a:spcBef>
              <a:buFont typeface="Arial" panose="020B0604020202020204" pitchFamily="34" charset="0"/>
              <a:buChar char="•"/>
              <a:defRPr/>
            </a:pPr>
            <a:r>
              <a:rPr lang="en-US" sz="1200" dirty="0">
                <a:solidFill>
                  <a:prstClr val="black"/>
                </a:solidFill>
              </a:rPr>
              <a:t>PrEP d</a:t>
            </a:r>
            <a:r>
              <a:rPr lang="en-US" sz="1200" dirty="0">
                <a:solidFill>
                  <a:prstClr val="black"/>
                </a:solidFill>
                <a:latin typeface="Calibri" panose="020F0502020204030204"/>
              </a:rPr>
              <a:t>oes not prevent other STIs. Consider using condoms in addition to PrEP.</a:t>
            </a:r>
          </a:p>
          <a:p>
            <a:pPr marL="160329" indent="-160329" defTabSz="986638">
              <a:lnSpc>
                <a:spcPct val="90000"/>
              </a:lnSpc>
              <a:spcBef>
                <a:spcPts val="647"/>
              </a:spcBef>
              <a:buFont typeface="Arial" panose="020B0604020202020204" pitchFamily="34" charset="0"/>
              <a:buChar char="•"/>
              <a:defRPr/>
            </a:pPr>
            <a:r>
              <a:rPr lang="en-US" sz="1200" dirty="0">
                <a:solidFill>
                  <a:prstClr val="black"/>
                </a:solidFill>
              </a:rPr>
              <a:t>PrEP users can stop PrEP anytime they feel there is no more risk of HIV exposure. To stop safely, continue taking PrEP for 7 days after your last possible exposure to HIV.</a:t>
            </a:r>
            <a:endParaRPr lang="en-US" sz="1200" dirty="0"/>
          </a:p>
        </p:txBody>
      </p:sp>
      <p:sp>
        <p:nvSpPr>
          <p:cNvPr id="9" name="TextBox 8">
            <a:extLst>
              <a:ext uri="{FF2B5EF4-FFF2-40B4-BE49-F238E27FC236}">
                <a16:creationId xmlns:a16="http://schemas.microsoft.com/office/drawing/2014/main" id="{9FD2ACF1-033C-41DD-83D1-F14DDF3C9845}"/>
              </a:ext>
            </a:extLst>
          </p:cNvPr>
          <p:cNvSpPr txBox="1"/>
          <p:nvPr/>
        </p:nvSpPr>
        <p:spPr>
          <a:xfrm>
            <a:off x="6422627" y="705069"/>
            <a:ext cx="3435413" cy="308226"/>
          </a:xfrm>
          <a:prstGeom prst="rect">
            <a:avLst/>
          </a:prstGeom>
          <a:noFill/>
        </p:spPr>
        <p:txBody>
          <a:bodyPr wrap="square" lIns="0" rtlCol="0">
            <a:spAutoFit/>
          </a:bodyPr>
          <a:lstStyle/>
          <a:p>
            <a:r>
              <a:rPr lang="en-US" sz="1403" b="1" dirty="0">
                <a:solidFill>
                  <a:schemeClr val="accent6">
                    <a:lumMod val="50000"/>
                  </a:schemeClr>
                </a:solidFill>
              </a:rPr>
              <a:t>Box 3: Provide information about oral PrEP</a:t>
            </a:r>
          </a:p>
        </p:txBody>
      </p:sp>
      <p:sp>
        <p:nvSpPr>
          <p:cNvPr id="2" name="TextBox 1">
            <a:extLst>
              <a:ext uri="{FF2B5EF4-FFF2-40B4-BE49-F238E27FC236}">
                <a16:creationId xmlns:a16="http://schemas.microsoft.com/office/drawing/2014/main" id="{7A85C206-54DF-4129-AA42-A524661C41EB}"/>
              </a:ext>
            </a:extLst>
          </p:cNvPr>
          <p:cNvSpPr txBox="1"/>
          <p:nvPr/>
        </p:nvSpPr>
        <p:spPr>
          <a:xfrm>
            <a:off x="351349" y="7143580"/>
            <a:ext cx="1604781" cy="275012"/>
          </a:xfrm>
          <a:prstGeom prst="rect">
            <a:avLst/>
          </a:prstGeom>
          <a:noFill/>
        </p:spPr>
        <p:txBody>
          <a:bodyPr wrap="square" lIns="0" rIns="0" rtlCol="0">
            <a:spAutoFit/>
          </a:bodyPr>
          <a:lstStyle/>
          <a:p>
            <a:r>
              <a:rPr lang="en-US" sz="1187" dirty="0">
                <a:solidFill>
                  <a:srgbClr val="8A7C6E"/>
                </a:solidFill>
              </a:rPr>
              <a:t>October 2022</a:t>
            </a:r>
          </a:p>
        </p:txBody>
      </p:sp>
      <p:sp>
        <p:nvSpPr>
          <p:cNvPr id="3" name="TextBox 2">
            <a:extLst>
              <a:ext uri="{FF2B5EF4-FFF2-40B4-BE49-F238E27FC236}">
                <a16:creationId xmlns:a16="http://schemas.microsoft.com/office/drawing/2014/main" id="{7A34D168-C778-4F70-96D0-233EB46F281D}"/>
              </a:ext>
            </a:extLst>
          </p:cNvPr>
          <p:cNvSpPr txBox="1"/>
          <p:nvPr/>
        </p:nvSpPr>
        <p:spPr>
          <a:xfrm>
            <a:off x="3388910" y="6256122"/>
            <a:ext cx="2663940" cy="889346"/>
          </a:xfrm>
          <a:prstGeom prst="rect">
            <a:avLst/>
          </a:prstGeom>
          <a:noFill/>
        </p:spPr>
        <p:txBody>
          <a:bodyPr wrap="square" rtlCol="0">
            <a:spAutoFit/>
          </a:bodyPr>
          <a:lstStyle/>
          <a:p>
            <a:pPr marL="123330" indent="-123330"/>
            <a:r>
              <a:rPr lang="en-US" sz="1079" b="1" spc="-11" dirty="0"/>
              <a:t>*</a:t>
            </a:r>
            <a:r>
              <a:rPr lang="en-US" sz="1079" spc="-11" dirty="0"/>
              <a:t> 	</a:t>
            </a:r>
            <a:r>
              <a:rPr lang="en-US" sz="1025" i="1" spc="-11" dirty="0"/>
              <a:t>If client is at risk of, or reports partner violence, refer for care as needed. Clients who experience partner violence should not be prohibited from using PrEP. Providers should help them consider how to use it safely. </a:t>
            </a:r>
          </a:p>
        </p:txBody>
      </p:sp>
      <p:sp>
        <p:nvSpPr>
          <p:cNvPr id="10" name="Rectangle 9">
            <a:extLst>
              <a:ext uri="{FF2B5EF4-FFF2-40B4-BE49-F238E27FC236}">
                <a16:creationId xmlns:a16="http://schemas.microsoft.com/office/drawing/2014/main" id="{2A592999-91A8-4A97-A3BD-1C8E8A78BF79}"/>
              </a:ext>
            </a:extLst>
          </p:cNvPr>
          <p:cNvSpPr/>
          <p:nvPr/>
        </p:nvSpPr>
        <p:spPr>
          <a:xfrm>
            <a:off x="341582" y="1069967"/>
            <a:ext cx="2786205" cy="6018896"/>
          </a:xfrm>
          <a:prstGeom prst="rect">
            <a:avLst/>
          </a:prstGeom>
          <a:solidFill>
            <a:srgbClr val="FF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8664" tIns="98664" bIns="98664" rtlCol="0" anchor="t" anchorCtr="0"/>
          <a:lstStyle/>
          <a:p>
            <a:pPr>
              <a:lnSpc>
                <a:spcPct val="95000"/>
              </a:lnSpc>
            </a:pPr>
            <a:r>
              <a:rPr lang="en-US" sz="1295" b="1" dirty="0">
                <a:solidFill>
                  <a:schemeClr val="tx1"/>
                </a:solidFill>
              </a:rPr>
              <a:t>In general, a person who experienced any of these in the last 3 months may be at increased risk of STI/HIV exposure: </a:t>
            </a:r>
          </a:p>
          <a:p>
            <a:pPr marL="160329" indent="-160329">
              <a:lnSpc>
                <a:spcPct val="90000"/>
              </a:lnSpc>
              <a:spcBef>
                <a:spcPts val="647"/>
              </a:spcBef>
              <a:buFont typeface="Arial" panose="020B0604020202020204" pitchFamily="34" charset="0"/>
              <a:buChar char="•"/>
            </a:pPr>
            <a:r>
              <a:rPr lang="en-US" sz="1200" dirty="0">
                <a:solidFill>
                  <a:schemeClr val="tx1"/>
                </a:solidFill>
              </a:rPr>
              <a:t>Had sex without a condom with one or more partners:</a:t>
            </a:r>
          </a:p>
          <a:p>
            <a:pPr marL="369989" indent="-178143">
              <a:lnSpc>
                <a:spcPct val="90000"/>
              </a:lnSpc>
              <a:spcBef>
                <a:spcPts val="324"/>
              </a:spcBef>
              <a:buFont typeface="Calibri" panose="020F0502020204030204" pitchFamily="34" charset="0"/>
              <a:buChar char="‒"/>
            </a:pPr>
            <a:r>
              <a:rPr lang="en-US" sz="1200" dirty="0">
                <a:solidFill>
                  <a:schemeClr val="tx1"/>
                </a:solidFill>
              </a:rPr>
              <a:t>whose HIV status is not known.</a:t>
            </a:r>
          </a:p>
          <a:p>
            <a:pPr marL="369989" indent="-178143">
              <a:lnSpc>
                <a:spcPct val="90000"/>
              </a:lnSpc>
              <a:spcBef>
                <a:spcPts val="324"/>
              </a:spcBef>
              <a:buFont typeface="Calibri" panose="020F0502020204030204" pitchFamily="34" charset="0"/>
              <a:buChar char="‒"/>
            </a:pPr>
            <a:r>
              <a:rPr lang="en-US" sz="1200" dirty="0">
                <a:solidFill>
                  <a:schemeClr val="tx1"/>
                </a:solidFill>
              </a:rPr>
              <a:t>who may have been exposed to HIV due to sexual or injection drug using behavior. </a:t>
            </a:r>
          </a:p>
          <a:p>
            <a:pPr marL="160329" indent="-160329">
              <a:lnSpc>
                <a:spcPct val="90000"/>
              </a:lnSpc>
              <a:spcBef>
                <a:spcPts val="647"/>
              </a:spcBef>
              <a:buFont typeface="Arial" panose="020B0604020202020204" pitchFamily="34" charset="0"/>
              <a:buChar char="•"/>
            </a:pPr>
            <a:r>
              <a:rPr lang="en-US" sz="1200" dirty="0">
                <a:solidFill>
                  <a:schemeClr val="tx1"/>
                </a:solidFill>
              </a:rPr>
              <a:t>Has been diagnosed or treated for an STI or has had symptoms to indicate a possible STI. </a:t>
            </a:r>
          </a:p>
          <a:p>
            <a:pPr marL="160329" indent="-160329">
              <a:lnSpc>
                <a:spcPct val="90000"/>
              </a:lnSpc>
              <a:spcBef>
                <a:spcPts val="647"/>
              </a:spcBef>
              <a:buFont typeface="Arial" panose="020B0604020202020204" pitchFamily="34" charset="0"/>
              <a:buChar char="•"/>
            </a:pPr>
            <a:r>
              <a:rPr lang="en-US" sz="1200" dirty="0">
                <a:solidFill>
                  <a:schemeClr val="tx1"/>
                </a:solidFill>
              </a:rPr>
              <a:t>Has used emergency contraception (which implies sex without a condom).</a:t>
            </a:r>
          </a:p>
          <a:p>
            <a:pPr marL="160329" indent="-160329">
              <a:lnSpc>
                <a:spcPct val="90000"/>
              </a:lnSpc>
              <a:spcBef>
                <a:spcPts val="647"/>
              </a:spcBef>
              <a:buFont typeface="Arial" panose="020B0604020202020204" pitchFamily="34" charset="0"/>
              <a:buChar char="•"/>
            </a:pPr>
            <a:r>
              <a:rPr lang="en-US" sz="1200" dirty="0">
                <a:solidFill>
                  <a:schemeClr val="tx1"/>
                </a:solidFill>
              </a:rPr>
              <a:t>Used or wanted to use PrEP or post-exposure prophylaxis (PEP) due to possible HIV exposure.</a:t>
            </a:r>
          </a:p>
          <a:p>
            <a:pPr marL="160329" indent="-160329">
              <a:lnSpc>
                <a:spcPct val="90000"/>
              </a:lnSpc>
              <a:spcBef>
                <a:spcPts val="647"/>
              </a:spcBef>
              <a:buFont typeface="Arial" panose="020B0604020202020204" pitchFamily="34" charset="0"/>
              <a:buChar char="•"/>
            </a:pPr>
            <a:r>
              <a:rPr lang="en-US" sz="1200" dirty="0">
                <a:solidFill>
                  <a:schemeClr val="tx1"/>
                </a:solidFill>
              </a:rPr>
              <a:t>Has shared injection drug material and/or equipment. </a:t>
            </a:r>
          </a:p>
          <a:p>
            <a:pPr marL="160329" indent="-160329">
              <a:lnSpc>
                <a:spcPct val="90000"/>
              </a:lnSpc>
              <a:spcBef>
                <a:spcPts val="647"/>
              </a:spcBef>
              <a:buFont typeface="Arial" panose="020B0604020202020204" pitchFamily="34" charset="0"/>
              <a:buChar char="•"/>
            </a:pPr>
            <a:r>
              <a:rPr lang="en-US" sz="1200" dirty="0">
                <a:solidFill>
                  <a:schemeClr val="tx1"/>
                </a:solidFill>
              </a:rPr>
              <a:t>Had sex without a condom with partner who has HIV and:</a:t>
            </a:r>
          </a:p>
          <a:p>
            <a:pPr marL="369989" lvl="1" indent="-178143">
              <a:lnSpc>
                <a:spcPct val="90000"/>
              </a:lnSpc>
              <a:spcBef>
                <a:spcPts val="324"/>
              </a:spcBef>
              <a:buFont typeface="Calibri" panose="020F0502020204030204" pitchFamily="34" charset="0"/>
              <a:buChar char="‒"/>
            </a:pPr>
            <a:r>
              <a:rPr lang="en-US" sz="1200" dirty="0">
                <a:solidFill>
                  <a:schemeClr val="tx1"/>
                </a:solidFill>
              </a:rPr>
              <a:t>is not on antiretroviral therapy (ART).</a:t>
            </a:r>
          </a:p>
          <a:p>
            <a:pPr marL="369989" lvl="1" indent="-178143">
              <a:lnSpc>
                <a:spcPct val="90000"/>
              </a:lnSpc>
              <a:spcBef>
                <a:spcPts val="324"/>
              </a:spcBef>
              <a:buFont typeface="Calibri" panose="020F0502020204030204" pitchFamily="34" charset="0"/>
              <a:buChar char="‒"/>
            </a:pPr>
            <a:r>
              <a:rPr lang="en-US" sz="1200" dirty="0">
                <a:solidFill>
                  <a:schemeClr val="tx1"/>
                </a:solidFill>
              </a:rPr>
              <a:t>is on ART but not taking medications daily. </a:t>
            </a:r>
          </a:p>
          <a:p>
            <a:pPr marL="369989" lvl="1" indent="-178143">
              <a:lnSpc>
                <a:spcPct val="90000"/>
              </a:lnSpc>
              <a:spcBef>
                <a:spcPts val="324"/>
              </a:spcBef>
              <a:buFont typeface="Calibri" panose="020F0502020204030204" pitchFamily="34" charset="0"/>
              <a:buChar char="‒"/>
            </a:pPr>
            <a:r>
              <a:rPr lang="en-US" sz="1200" dirty="0">
                <a:solidFill>
                  <a:schemeClr val="tx1"/>
                </a:solidFill>
              </a:rPr>
              <a:t>has been on ART for less than </a:t>
            </a:r>
            <a:br>
              <a:rPr lang="en-US" sz="1200" dirty="0">
                <a:solidFill>
                  <a:schemeClr val="tx1"/>
                </a:solidFill>
              </a:rPr>
            </a:br>
            <a:r>
              <a:rPr lang="en-US" sz="1200" dirty="0">
                <a:solidFill>
                  <a:schemeClr val="tx1"/>
                </a:solidFill>
              </a:rPr>
              <a:t>six months.</a:t>
            </a:r>
          </a:p>
          <a:p>
            <a:pPr marL="369989" lvl="1" indent="-178143">
              <a:lnSpc>
                <a:spcPct val="90000"/>
              </a:lnSpc>
              <a:spcBef>
                <a:spcPts val="324"/>
              </a:spcBef>
              <a:buFont typeface="Calibri" panose="020F0502020204030204" pitchFamily="34" charset="0"/>
              <a:buChar char="‒"/>
            </a:pPr>
            <a:r>
              <a:rPr lang="en-US" sz="1200" dirty="0">
                <a:solidFill>
                  <a:schemeClr val="tx1"/>
                </a:solidFill>
              </a:rPr>
              <a:t>still has a high viral load (or viral load is not known). </a:t>
            </a:r>
          </a:p>
        </p:txBody>
      </p:sp>
      <p:sp>
        <p:nvSpPr>
          <p:cNvPr id="11" name="TextBox 10">
            <a:extLst>
              <a:ext uri="{FF2B5EF4-FFF2-40B4-BE49-F238E27FC236}">
                <a16:creationId xmlns:a16="http://schemas.microsoft.com/office/drawing/2014/main" id="{70E90141-133D-47D9-B299-14B63B9E6F5C}"/>
              </a:ext>
            </a:extLst>
          </p:cNvPr>
          <p:cNvSpPr txBox="1"/>
          <p:nvPr/>
        </p:nvSpPr>
        <p:spPr>
          <a:xfrm>
            <a:off x="9223864" y="7142724"/>
            <a:ext cx="1108703" cy="275012"/>
          </a:xfrm>
          <a:prstGeom prst="rect">
            <a:avLst/>
          </a:prstGeom>
          <a:noFill/>
        </p:spPr>
        <p:txBody>
          <a:bodyPr wrap="square" rIns="0" rtlCol="0">
            <a:spAutoFit/>
          </a:bodyPr>
          <a:lstStyle/>
          <a:p>
            <a:pPr algn="r"/>
            <a:r>
              <a:rPr lang="en-US" sz="1187" dirty="0">
                <a:solidFill>
                  <a:srgbClr val="8A7C6E"/>
                </a:solidFill>
              </a:rPr>
              <a:t>page 2/4</a:t>
            </a:r>
          </a:p>
        </p:txBody>
      </p:sp>
      <p:sp>
        <p:nvSpPr>
          <p:cNvPr id="13" name="Rectangle 12">
            <a:extLst>
              <a:ext uri="{FF2B5EF4-FFF2-40B4-BE49-F238E27FC236}">
                <a16:creationId xmlns:a16="http://schemas.microsoft.com/office/drawing/2014/main" id="{3841FF8B-1814-44DC-999A-E9EC91E3FFBC}"/>
              </a:ext>
            </a:extLst>
          </p:cNvPr>
          <p:cNvSpPr/>
          <p:nvPr/>
        </p:nvSpPr>
        <p:spPr>
          <a:xfrm flipV="1">
            <a:off x="0" y="7458729"/>
            <a:ext cx="10688638" cy="104295"/>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Tree>
    <p:extLst>
      <p:ext uri="{BB962C8B-B14F-4D97-AF65-F5344CB8AC3E}">
        <p14:creationId xmlns:p14="http://schemas.microsoft.com/office/powerpoint/2010/main" val="158827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Google Shape;312;p31">
            <a:extLst>
              <a:ext uri="{FF2B5EF4-FFF2-40B4-BE49-F238E27FC236}">
                <a16:creationId xmlns:a16="http://schemas.microsoft.com/office/drawing/2014/main" id="{4B777B39-9B5B-4677-91AB-DCF9B66C5A07}"/>
              </a:ext>
            </a:extLst>
          </p:cNvPr>
          <p:cNvSpPr txBox="1"/>
          <p:nvPr/>
        </p:nvSpPr>
        <p:spPr>
          <a:xfrm>
            <a:off x="441478" y="1353140"/>
            <a:ext cx="2083060" cy="425059"/>
          </a:xfrm>
          <a:prstGeom prst="rect">
            <a:avLst/>
          </a:prstGeom>
          <a:noFill/>
          <a:ln>
            <a:noFill/>
          </a:ln>
        </p:spPr>
        <p:txBody>
          <a:bodyPr spcFirstLastPara="1" wrap="square" lIns="98648" tIns="49311" rIns="98648" bIns="49311" anchor="t" anchorCtr="0">
            <a:spAutoFit/>
          </a:bodyPr>
          <a:lstStyle/>
          <a:p>
            <a:pPr algn="ctr" defTabSz="493319"/>
            <a:r>
              <a:rPr lang="en-US" sz="2115" b="1" dirty="0">
                <a:solidFill>
                  <a:srgbClr val="3B352F"/>
                </a:solidFill>
                <a:latin typeface="Calibri"/>
                <a:ea typeface="Calibri"/>
                <a:cs typeface="Calibri"/>
                <a:sym typeface="Calibri"/>
              </a:rPr>
              <a:t>More protection</a:t>
            </a:r>
            <a:endParaRPr sz="2115" dirty="0">
              <a:solidFill>
                <a:srgbClr val="3B352F"/>
              </a:solidFill>
              <a:latin typeface="Calibri"/>
            </a:endParaRPr>
          </a:p>
        </p:txBody>
      </p:sp>
      <p:sp>
        <p:nvSpPr>
          <p:cNvPr id="37" name="TextBox 36">
            <a:extLst>
              <a:ext uri="{FF2B5EF4-FFF2-40B4-BE49-F238E27FC236}">
                <a16:creationId xmlns:a16="http://schemas.microsoft.com/office/drawing/2014/main" id="{B66A1464-E497-47B0-981E-CF9407D6AC3F}"/>
              </a:ext>
            </a:extLst>
          </p:cNvPr>
          <p:cNvSpPr txBox="1"/>
          <p:nvPr/>
        </p:nvSpPr>
        <p:spPr>
          <a:xfrm>
            <a:off x="3912481" y="1686046"/>
            <a:ext cx="695666" cy="1287917"/>
          </a:xfrm>
          <a:prstGeom prst="rect">
            <a:avLst/>
          </a:prstGeom>
          <a:noFill/>
        </p:spPr>
        <p:txBody>
          <a:bodyPr wrap="square" rtlCol="0">
            <a:spAutoFit/>
          </a:bodyPr>
          <a:lstStyle/>
          <a:p>
            <a:pPr defTabSz="493319">
              <a:defRPr/>
            </a:pPr>
            <a:r>
              <a:rPr lang="en-US" sz="7769" b="1" dirty="0">
                <a:solidFill>
                  <a:srgbClr val="3B352F"/>
                </a:solidFill>
                <a:latin typeface="Calibri"/>
              </a:rPr>
              <a:t>+</a:t>
            </a:r>
          </a:p>
        </p:txBody>
      </p:sp>
      <p:sp>
        <p:nvSpPr>
          <p:cNvPr id="40" name="TextBox 39">
            <a:extLst>
              <a:ext uri="{FF2B5EF4-FFF2-40B4-BE49-F238E27FC236}">
                <a16:creationId xmlns:a16="http://schemas.microsoft.com/office/drawing/2014/main" id="{B6D9B976-3FB6-4757-8191-9D8400D42C43}"/>
              </a:ext>
            </a:extLst>
          </p:cNvPr>
          <p:cNvSpPr txBox="1"/>
          <p:nvPr/>
        </p:nvSpPr>
        <p:spPr>
          <a:xfrm>
            <a:off x="5360375" y="1692200"/>
            <a:ext cx="695666" cy="1287917"/>
          </a:xfrm>
          <a:prstGeom prst="rect">
            <a:avLst/>
          </a:prstGeom>
          <a:noFill/>
        </p:spPr>
        <p:txBody>
          <a:bodyPr wrap="square" rtlCol="0">
            <a:spAutoFit/>
          </a:bodyPr>
          <a:lstStyle/>
          <a:p>
            <a:pPr defTabSz="493319">
              <a:defRPr/>
            </a:pPr>
            <a:r>
              <a:rPr lang="en-US" sz="7769" b="1" dirty="0">
                <a:solidFill>
                  <a:srgbClr val="3B352F"/>
                </a:solidFill>
                <a:latin typeface="Calibri"/>
              </a:rPr>
              <a:t>+</a:t>
            </a:r>
          </a:p>
        </p:txBody>
      </p:sp>
      <p:sp>
        <p:nvSpPr>
          <p:cNvPr id="44" name="TextBox 43">
            <a:extLst>
              <a:ext uri="{FF2B5EF4-FFF2-40B4-BE49-F238E27FC236}">
                <a16:creationId xmlns:a16="http://schemas.microsoft.com/office/drawing/2014/main" id="{F60B1078-3757-4710-9D71-53AA104A8E97}"/>
              </a:ext>
            </a:extLst>
          </p:cNvPr>
          <p:cNvSpPr txBox="1"/>
          <p:nvPr/>
        </p:nvSpPr>
        <p:spPr>
          <a:xfrm>
            <a:off x="6281758" y="4616152"/>
            <a:ext cx="3627934" cy="1088568"/>
          </a:xfrm>
          <a:prstGeom prst="rect">
            <a:avLst/>
          </a:prstGeom>
          <a:noFill/>
        </p:spPr>
        <p:txBody>
          <a:bodyPr wrap="square" rtlCol="0">
            <a:spAutoFit/>
          </a:bodyPr>
          <a:lstStyle/>
          <a:p>
            <a:pPr defTabSz="493319">
              <a:defRPr/>
            </a:pPr>
            <a:r>
              <a:rPr lang="en-US" sz="2158" b="1" dirty="0">
                <a:solidFill>
                  <a:srgbClr val="3B352F"/>
                </a:solidFill>
                <a:latin typeface="Calibri"/>
              </a:rPr>
              <a:t>Better protection from pregnancy and HIV; but,</a:t>
            </a:r>
            <a:br>
              <a:rPr lang="en-US" sz="2158" b="1" dirty="0">
                <a:solidFill>
                  <a:srgbClr val="3B352F"/>
                </a:solidFill>
                <a:latin typeface="Calibri"/>
              </a:rPr>
            </a:br>
            <a:r>
              <a:rPr lang="en-US" sz="2158" b="1" dirty="0">
                <a:solidFill>
                  <a:srgbClr val="3B352F"/>
                </a:solidFill>
                <a:latin typeface="Calibri"/>
              </a:rPr>
              <a:t>no protection from other STIs</a:t>
            </a:r>
          </a:p>
        </p:txBody>
      </p:sp>
      <p:sp>
        <p:nvSpPr>
          <p:cNvPr id="45" name="TextBox 44">
            <a:extLst>
              <a:ext uri="{FF2B5EF4-FFF2-40B4-BE49-F238E27FC236}">
                <a16:creationId xmlns:a16="http://schemas.microsoft.com/office/drawing/2014/main" id="{4BCFFE05-1B16-4DDC-A4B6-E94CE2606BAC}"/>
              </a:ext>
            </a:extLst>
          </p:cNvPr>
          <p:cNvSpPr txBox="1"/>
          <p:nvPr/>
        </p:nvSpPr>
        <p:spPr>
          <a:xfrm>
            <a:off x="1865632" y="4620075"/>
            <a:ext cx="4021800" cy="756489"/>
          </a:xfrm>
          <a:prstGeom prst="rect">
            <a:avLst/>
          </a:prstGeom>
          <a:noFill/>
        </p:spPr>
        <p:txBody>
          <a:bodyPr wrap="square" rtlCol="0">
            <a:spAutoFit/>
          </a:bodyPr>
          <a:lstStyle/>
          <a:p>
            <a:pPr defTabSz="493319">
              <a:defRPr/>
            </a:pPr>
            <a:r>
              <a:rPr lang="en-US" sz="2158" b="1" dirty="0">
                <a:solidFill>
                  <a:srgbClr val="3B352F"/>
                </a:solidFill>
                <a:latin typeface="Calibri" panose="020F0502020204030204" pitchFamily="34" charset="0"/>
                <a:cs typeface="Calibri" panose="020F0502020204030204" pitchFamily="34" charset="0"/>
              </a:rPr>
              <a:t>Better protection from pregnancy,  HIV, and other STIs</a:t>
            </a:r>
          </a:p>
        </p:txBody>
      </p:sp>
      <p:sp>
        <p:nvSpPr>
          <p:cNvPr id="46" name="TextBox 45">
            <a:extLst>
              <a:ext uri="{FF2B5EF4-FFF2-40B4-BE49-F238E27FC236}">
                <a16:creationId xmlns:a16="http://schemas.microsoft.com/office/drawing/2014/main" id="{6B870C83-98A7-4CF3-A9B4-0E698E7CDABB}"/>
              </a:ext>
            </a:extLst>
          </p:cNvPr>
          <p:cNvSpPr txBox="1"/>
          <p:nvPr/>
        </p:nvSpPr>
        <p:spPr>
          <a:xfrm>
            <a:off x="7012090" y="1767865"/>
            <a:ext cx="2697777" cy="1088568"/>
          </a:xfrm>
          <a:prstGeom prst="rect">
            <a:avLst/>
          </a:prstGeom>
          <a:noFill/>
        </p:spPr>
        <p:txBody>
          <a:bodyPr wrap="square" rtlCol="0">
            <a:spAutoFit/>
          </a:bodyPr>
          <a:lstStyle/>
          <a:p>
            <a:pPr defTabSz="493319">
              <a:defRPr/>
            </a:pPr>
            <a:r>
              <a:rPr lang="en-US" sz="2158" b="1" dirty="0">
                <a:solidFill>
                  <a:srgbClr val="C00000"/>
                </a:solidFill>
                <a:latin typeface="Calibri"/>
              </a:rPr>
              <a:t>BEST</a:t>
            </a:r>
            <a:r>
              <a:rPr lang="en-US" sz="2158" b="1" dirty="0">
                <a:solidFill>
                  <a:srgbClr val="3B352F"/>
                </a:solidFill>
                <a:latin typeface="Calibri"/>
              </a:rPr>
              <a:t> protection from pregnancy, HIV, and  other STIs</a:t>
            </a:r>
          </a:p>
        </p:txBody>
      </p:sp>
      <p:pic>
        <p:nvPicPr>
          <p:cNvPr id="47" name="Picture 46" descr="A close up of a device&#10;&#10;Description automatically generated">
            <a:extLst>
              <a:ext uri="{FF2B5EF4-FFF2-40B4-BE49-F238E27FC236}">
                <a16:creationId xmlns:a16="http://schemas.microsoft.com/office/drawing/2014/main" id="{C6893522-D51E-4EBD-BF55-95534A545AA9}"/>
              </a:ext>
            </a:extLst>
          </p:cNvPr>
          <p:cNvPicPr>
            <a:picLocks noChangeAspect="1"/>
          </p:cNvPicPr>
          <p:nvPr/>
        </p:nvPicPr>
        <p:blipFill>
          <a:blip r:embed="rId3"/>
          <a:stretch>
            <a:fillRect/>
          </a:stretch>
        </p:blipFill>
        <p:spPr>
          <a:xfrm rot="1004238">
            <a:off x="6001237" y="1871299"/>
            <a:ext cx="864061" cy="841019"/>
          </a:xfrm>
          <a:prstGeom prst="rect">
            <a:avLst/>
          </a:prstGeom>
        </p:spPr>
      </p:pic>
      <p:sp>
        <p:nvSpPr>
          <p:cNvPr id="49" name="TextBox 48">
            <a:extLst>
              <a:ext uri="{FF2B5EF4-FFF2-40B4-BE49-F238E27FC236}">
                <a16:creationId xmlns:a16="http://schemas.microsoft.com/office/drawing/2014/main" id="{A514C410-4F95-4BB5-9F66-017B39E7E261}"/>
              </a:ext>
            </a:extLst>
          </p:cNvPr>
          <p:cNvSpPr txBox="1"/>
          <p:nvPr/>
        </p:nvSpPr>
        <p:spPr>
          <a:xfrm>
            <a:off x="4415901" y="6154038"/>
            <a:ext cx="4268669" cy="756489"/>
          </a:xfrm>
          <a:prstGeom prst="rect">
            <a:avLst/>
          </a:prstGeom>
          <a:noFill/>
        </p:spPr>
        <p:txBody>
          <a:bodyPr wrap="square" rtlCol="0">
            <a:spAutoFit/>
          </a:bodyPr>
          <a:lstStyle/>
          <a:p>
            <a:pPr defTabSz="493319">
              <a:defRPr/>
            </a:pPr>
            <a:r>
              <a:rPr lang="en-US" sz="2158" b="1" dirty="0">
                <a:solidFill>
                  <a:srgbClr val="3B352F"/>
                </a:solidFill>
                <a:latin typeface="Calibri"/>
              </a:rPr>
              <a:t>Good protection from pregnancy, HIV, and other STIs</a:t>
            </a:r>
          </a:p>
        </p:txBody>
      </p:sp>
      <p:sp>
        <p:nvSpPr>
          <p:cNvPr id="50" name="Freeform 57">
            <a:extLst>
              <a:ext uri="{FF2B5EF4-FFF2-40B4-BE49-F238E27FC236}">
                <a16:creationId xmlns:a16="http://schemas.microsoft.com/office/drawing/2014/main" id="{0BD60AD0-C3AF-432F-93CD-EA45DAE36613}"/>
              </a:ext>
            </a:extLst>
          </p:cNvPr>
          <p:cNvSpPr>
            <a:spLocks/>
          </p:cNvSpPr>
          <p:nvPr/>
        </p:nvSpPr>
        <p:spPr bwMode="auto">
          <a:xfrm>
            <a:off x="882030" y="1832190"/>
            <a:ext cx="784519" cy="4818342"/>
          </a:xfrm>
          <a:custGeom>
            <a:avLst/>
            <a:gdLst>
              <a:gd name="T0" fmla="*/ 368300 w 458"/>
              <a:gd name="T1" fmla="*/ 0 h 2722"/>
              <a:gd name="T2" fmla="*/ 0 w 458"/>
              <a:gd name="T3" fmla="*/ 386086 h 2722"/>
              <a:gd name="T4" fmla="*/ 184150 w 458"/>
              <a:gd name="T5" fmla="*/ 389174 h 2722"/>
              <a:gd name="T6" fmla="*/ 222250 w 458"/>
              <a:gd name="T7" fmla="*/ 4203700 h 2722"/>
              <a:gd name="T8" fmla="*/ 555625 w 458"/>
              <a:gd name="T9" fmla="*/ 4203700 h 2722"/>
              <a:gd name="T10" fmla="*/ 542925 w 458"/>
              <a:gd name="T11" fmla="*/ 386086 h 2722"/>
              <a:gd name="T12" fmla="*/ 727075 w 458"/>
              <a:gd name="T13" fmla="*/ 389174 h 2722"/>
              <a:gd name="T14" fmla="*/ 368300 w 458"/>
              <a:gd name="T15" fmla="*/ 0 h 2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8" h="2722">
                <a:moveTo>
                  <a:pt x="232" y="0"/>
                </a:moveTo>
                <a:lnTo>
                  <a:pt x="0" y="250"/>
                </a:lnTo>
                <a:lnTo>
                  <a:pt x="116" y="252"/>
                </a:lnTo>
                <a:lnTo>
                  <a:pt x="140" y="2722"/>
                </a:lnTo>
                <a:lnTo>
                  <a:pt x="350" y="2722"/>
                </a:lnTo>
                <a:lnTo>
                  <a:pt x="342" y="250"/>
                </a:lnTo>
                <a:lnTo>
                  <a:pt x="458" y="252"/>
                </a:lnTo>
                <a:lnTo>
                  <a:pt x="232" y="0"/>
                </a:lnTo>
                <a:close/>
              </a:path>
            </a:pathLst>
          </a:custGeom>
          <a:gradFill>
            <a:gsLst>
              <a:gs pos="0">
                <a:srgbClr val="00682F"/>
              </a:gs>
              <a:gs pos="100000">
                <a:srgbClr val="92D050"/>
              </a:gs>
            </a:gsLst>
            <a:lin ang="5400000" scaled="1"/>
          </a:gradFill>
          <a:ln>
            <a:noFill/>
          </a:ln>
          <a:effectLst/>
        </p:spPr>
        <p:txBody>
          <a:bodyPr/>
          <a:lstStyle/>
          <a:p>
            <a:pPr defTabSz="493319">
              <a:defRPr/>
            </a:pPr>
            <a:endParaRPr lang="en-US" sz="2115">
              <a:solidFill>
                <a:srgbClr val="3B352F"/>
              </a:solidFill>
              <a:latin typeface="Calibri"/>
            </a:endParaRPr>
          </a:p>
        </p:txBody>
      </p:sp>
      <p:sp>
        <p:nvSpPr>
          <p:cNvPr id="51" name="TextBox 50">
            <a:extLst>
              <a:ext uri="{FF2B5EF4-FFF2-40B4-BE49-F238E27FC236}">
                <a16:creationId xmlns:a16="http://schemas.microsoft.com/office/drawing/2014/main" id="{D86A038A-0746-4EDD-9CAC-73870F0D495A}"/>
              </a:ext>
            </a:extLst>
          </p:cNvPr>
          <p:cNvSpPr txBox="1"/>
          <p:nvPr/>
        </p:nvSpPr>
        <p:spPr>
          <a:xfrm>
            <a:off x="537204" y="6670568"/>
            <a:ext cx="1891608" cy="417807"/>
          </a:xfrm>
          <a:prstGeom prst="rect">
            <a:avLst/>
          </a:prstGeom>
          <a:noFill/>
        </p:spPr>
        <p:txBody>
          <a:bodyPr wrap="none" rtlCol="0">
            <a:spAutoFit/>
          </a:bodyPr>
          <a:lstStyle/>
          <a:p>
            <a:pPr algn="ctr" defTabSz="493319">
              <a:defRPr/>
            </a:pPr>
            <a:r>
              <a:rPr lang="en-US" sz="2115" b="1" dirty="0">
                <a:solidFill>
                  <a:srgbClr val="3B352F"/>
                </a:solidFill>
                <a:latin typeface="Calibri"/>
              </a:rPr>
              <a:t>Less protection</a:t>
            </a:r>
          </a:p>
        </p:txBody>
      </p:sp>
      <p:cxnSp>
        <p:nvCxnSpPr>
          <p:cNvPr id="52" name="Straight Connector 51">
            <a:extLst>
              <a:ext uri="{FF2B5EF4-FFF2-40B4-BE49-F238E27FC236}">
                <a16:creationId xmlns:a16="http://schemas.microsoft.com/office/drawing/2014/main" id="{6307AE08-76F0-4F7F-AE0F-4CAF10F41A1F}"/>
              </a:ext>
            </a:extLst>
          </p:cNvPr>
          <p:cNvCxnSpPr>
            <a:cxnSpLocks/>
          </p:cNvCxnSpPr>
          <p:nvPr/>
        </p:nvCxnSpPr>
        <p:spPr>
          <a:xfrm flipV="1">
            <a:off x="1933694" y="3051884"/>
            <a:ext cx="7975996" cy="1709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53" name="Straight Connector 52">
            <a:extLst>
              <a:ext uri="{FF2B5EF4-FFF2-40B4-BE49-F238E27FC236}">
                <a16:creationId xmlns:a16="http://schemas.microsoft.com/office/drawing/2014/main" id="{CEBA00D4-4B55-47D6-B1F1-B414BE1D40B7}"/>
              </a:ext>
            </a:extLst>
          </p:cNvPr>
          <p:cNvCxnSpPr>
            <a:cxnSpLocks/>
          </p:cNvCxnSpPr>
          <p:nvPr/>
        </p:nvCxnSpPr>
        <p:spPr>
          <a:xfrm>
            <a:off x="1898894" y="5942359"/>
            <a:ext cx="7965671"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54" name="Picture 53" descr="A close up of a sign&#10;&#10;Description automatically generated">
            <a:extLst>
              <a:ext uri="{FF2B5EF4-FFF2-40B4-BE49-F238E27FC236}">
                <a16:creationId xmlns:a16="http://schemas.microsoft.com/office/drawing/2014/main" id="{E68DCA75-5006-4E86-AC62-293CC521FECD}"/>
              </a:ext>
            </a:extLst>
          </p:cNvPr>
          <p:cNvPicPr>
            <a:picLocks noChangeAspect="1"/>
          </p:cNvPicPr>
          <p:nvPr/>
        </p:nvPicPr>
        <p:blipFill>
          <a:blip r:embed="rId4"/>
          <a:stretch>
            <a:fillRect/>
          </a:stretch>
        </p:blipFill>
        <p:spPr>
          <a:xfrm rot="5400000">
            <a:off x="4209073" y="2032796"/>
            <a:ext cx="1518853" cy="607541"/>
          </a:xfrm>
          <a:prstGeom prst="rect">
            <a:avLst/>
          </a:prstGeom>
        </p:spPr>
      </p:pic>
      <p:sp>
        <p:nvSpPr>
          <p:cNvPr id="55" name="Flowchart: Alternate Process 54">
            <a:extLst>
              <a:ext uri="{FF2B5EF4-FFF2-40B4-BE49-F238E27FC236}">
                <a16:creationId xmlns:a16="http://schemas.microsoft.com/office/drawing/2014/main" id="{B17D1F79-BB25-4847-8C17-9159270011DB}"/>
              </a:ext>
            </a:extLst>
          </p:cNvPr>
          <p:cNvSpPr/>
          <p:nvPr/>
        </p:nvSpPr>
        <p:spPr>
          <a:xfrm>
            <a:off x="1990890" y="1832190"/>
            <a:ext cx="1847779" cy="1011239"/>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93319">
              <a:lnSpc>
                <a:spcPct val="90000"/>
              </a:lnSpc>
              <a:defRPr/>
            </a:pPr>
            <a:r>
              <a:rPr lang="en-US" sz="2115" b="1" dirty="0">
                <a:solidFill>
                  <a:prstClr val="white"/>
                </a:solidFill>
                <a:latin typeface="Calibri"/>
              </a:rPr>
              <a:t>Effective contraceptive method</a:t>
            </a:r>
          </a:p>
        </p:txBody>
      </p:sp>
      <p:grpSp>
        <p:nvGrpSpPr>
          <p:cNvPr id="56" name="Group 55">
            <a:extLst>
              <a:ext uri="{FF2B5EF4-FFF2-40B4-BE49-F238E27FC236}">
                <a16:creationId xmlns:a16="http://schemas.microsoft.com/office/drawing/2014/main" id="{77383E7B-132E-4457-A69F-AFDF005F06A2}"/>
              </a:ext>
            </a:extLst>
          </p:cNvPr>
          <p:cNvGrpSpPr/>
          <p:nvPr/>
        </p:nvGrpSpPr>
        <p:grpSpPr>
          <a:xfrm>
            <a:off x="6313684" y="3172277"/>
            <a:ext cx="3249725" cy="1518850"/>
            <a:chOff x="1132841" y="3936413"/>
            <a:chExt cx="3011775" cy="1407638"/>
          </a:xfrm>
        </p:grpSpPr>
        <p:sp>
          <p:nvSpPr>
            <p:cNvPr id="57" name="TextBox 56">
              <a:extLst>
                <a:ext uri="{FF2B5EF4-FFF2-40B4-BE49-F238E27FC236}">
                  <a16:creationId xmlns:a16="http://schemas.microsoft.com/office/drawing/2014/main" id="{1382FE5C-109B-443D-9AB2-C6D3F4F49A50}"/>
                </a:ext>
              </a:extLst>
            </p:cNvPr>
            <p:cNvSpPr txBox="1"/>
            <p:nvPr/>
          </p:nvSpPr>
          <p:spPr>
            <a:xfrm>
              <a:off x="2887792" y="3946525"/>
              <a:ext cx="644728" cy="1193614"/>
            </a:xfrm>
            <a:prstGeom prst="rect">
              <a:avLst/>
            </a:prstGeom>
            <a:noFill/>
          </p:spPr>
          <p:txBody>
            <a:bodyPr wrap="square" rtlCol="0">
              <a:spAutoFit/>
            </a:bodyPr>
            <a:lstStyle/>
            <a:p>
              <a:pPr defTabSz="493319">
                <a:defRPr/>
              </a:pPr>
              <a:r>
                <a:rPr lang="en-US" sz="7769" b="1" dirty="0">
                  <a:solidFill>
                    <a:srgbClr val="3B352F"/>
                  </a:solidFill>
                  <a:latin typeface="Calibri"/>
                </a:rPr>
                <a:t>+</a:t>
              </a:r>
            </a:p>
          </p:txBody>
        </p:sp>
        <p:pic>
          <p:nvPicPr>
            <p:cNvPr id="59" name="Picture 58" descr="A close up of a sign&#10;&#10;Description automatically generated">
              <a:extLst>
                <a:ext uri="{FF2B5EF4-FFF2-40B4-BE49-F238E27FC236}">
                  <a16:creationId xmlns:a16="http://schemas.microsoft.com/office/drawing/2014/main" id="{20252788-C14F-47D5-8949-E490DDA6C5CE}"/>
                </a:ext>
              </a:extLst>
            </p:cNvPr>
            <p:cNvPicPr>
              <a:picLocks noChangeAspect="1"/>
            </p:cNvPicPr>
            <p:nvPr/>
          </p:nvPicPr>
          <p:blipFill>
            <a:blip r:embed="rId4"/>
            <a:stretch>
              <a:fillRect/>
            </a:stretch>
          </p:blipFill>
          <p:spPr>
            <a:xfrm rot="5400000">
              <a:off x="3159270" y="4358704"/>
              <a:ext cx="1407638" cy="563055"/>
            </a:xfrm>
            <a:prstGeom prst="rect">
              <a:avLst/>
            </a:prstGeom>
          </p:spPr>
        </p:pic>
        <p:sp>
          <p:nvSpPr>
            <p:cNvPr id="60" name="Flowchart: Alternate Process 59">
              <a:extLst>
                <a:ext uri="{FF2B5EF4-FFF2-40B4-BE49-F238E27FC236}">
                  <a16:creationId xmlns:a16="http://schemas.microsoft.com/office/drawing/2014/main" id="{A8EA2075-37BA-451F-AA17-3A06A1E50828}"/>
                </a:ext>
              </a:extLst>
            </p:cNvPr>
            <p:cNvSpPr/>
            <p:nvPr/>
          </p:nvSpPr>
          <p:spPr>
            <a:xfrm>
              <a:off x="1132841" y="4142579"/>
              <a:ext cx="1705910"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93319">
                <a:lnSpc>
                  <a:spcPct val="90000"/>
                </a:lnSpc>
                <a:defRPr/>
              </a:pPr>
              <a:r>
                <a:rPr lang="en-US" sz="2115" b="1" dirty="0">
                  <a:solidFill>
                    <a:prstClr val="white"/>
                  </a:solidFill>
                  <a:latin typeface="Calibri"/>
                </a:rPr>
                <a:t>Effective contraceptive method</a:t>
              </a:r>
            </a:p>
          </p:txBody>
        </p:sp>
      </p:grpSp>
      <p:grpSp>
        <p:nvGrpSpPr>
          <p:cNvPr id="61" name="Group 60">
            <a:extLst>
              <a:ext uri="{FF2B5EF4-FFF2-40B4-BE49-F238E27FC236}">
                <a16:creationId xmlns:a16="http://schemas.microsoft.com/office/drawing/2014/main" id="{30B50593-D8C7-4CA1-9C09-B4937ABAECAC}"/>
              </a:ext>
            </a:extLst>
          </p:cNvPr>
          <p:cNvGrpSpPr/>
          <p:nvPr/>
        </p:nvGrpSpPr>
        <p:grpSpPr>
          <a:xfrm>
            <a:off x="1990891" y="3239437"/>
            <a:ext cx="3569823" cy="1287917"/>
            <a:chOff x="1143502" y="2826553"/>
            <a:chExt cx="3308435" cy="1193614"/>
          </a:xfrm>
        </p:grpSpPr>
        <p:sp>
          <p:nvSpPr>
            <p:cNvPr id="63" name="TextBox 62">
              <a:extLst>
                <a:ext uri="{FF2B5EF4-FFF2-40B4-BE49-F238E27FC236}">
                  <a16:creationId xmlns:a16="http://schemas.microsoft.com/office/drawing/2014/main" id="{27F5FBA3-6AE0-4ACB-86A0-B71D3F1CB36B}"/>
                </a:ext>
              </a:extLst>
            </p:cNvPr>
            <p:cNvSpPr txBox="1"/>
            <p:nvPr/>
          </p:nvSpPr>
          <p:spPr>
            <a:xfrm>
              <a:off x="2930581" y="2826553"/>
              <a:ext cx="644728" cy="1193614"/>
            </a:xfrm>
            <a:prstGeom prst="rect">
              <a:avLst/>
            </a:prstGeom>
            <a:noFill/>
          </p:spPr>
          <p:txBody>
            <a:bodyPr wrap="square" rtlCol="0">
              <a:spAutoFit/>
            </a:bodyPr>
            <a:lstStyle/>
            <a:p>
              <a:pPr defTabSz="493319">
                <a:defRPr/>
              </a:pPr>
              <a:r>
                <a:rPr lang="en-US" sz="7769" b="1" dirty="0">
                  <a:solidFill>
                    <a:srgbClr val="3B352F"/>
                  </a:solidFill>
                  <a:latin typeface="Calibri"/>
                </a:rPr>
                <a:t>+</a:t>
              </a:r>
            </a:p>
          </p:txBody>
        </p:sp>
        <p:sp>
          <p:nvSpPr>
            <p:cNvPr id="64" name="Flowchart: Alternate Process 63">
              <a:extLst>
                <a:ext uri="{FF2B5EF4-FFF2-40B4-BE49-F238E27FC236}">
                  <a16:creationId xmlns:a16="http://schemas.microsoft.com/office/drawing/2014/main" id="{B9D1C08D-DFA4-4C76-88B8-89323A833FFE}"/>
                </a:ext>
              </a:extLst>
            </p:cNvPr>
            <p:cNvSpPr/>
            <p:nvPr/>
          </p:nvSpPr>
          <p:spPr>
            <a:xfrm>
              <a:off x="1143502" y="2964285"/>
              <a:ext cx="1712481"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93319">
                <a:lnSpc>
                  <a:spcPct val="90000"/>
                </a:lnSpc>
                <a:defRPr/>
              </a:pPr>
              <a:r>
                <a:rPr lang="en-US" sz="2115" b="1" dirty="0">
                  <a:solidFill>
                    <a:prstClr val="white"/>
                  </a:solidFill>
                  <a:latin typeface="Calibri"/>
                </a:rPr>
                <a:t>Effective contraceptive method</a:t>
              </a:r>
            </a:p>
          </p:txBody>
        </p:sp>
        <p:pic>
          <p:nvPicPr>
            <p:cNvPr id="65" name="Picture 64" descr="A close up of a device&#10;&#10;Description automatically generated">
              <a:extLst>
                <a:ext uri="{FF2B5EF4-FFF2-40B4-BE49-F238E27FC236}">
                  <a16:creationId xmlns:a16="http://schemas.microsoft.com/office/drawing/2014/main" id="{F53C8A65-9D10-4ED1-8A87-0A4E3055196E}"/>
                </a:ext>
              </a:extLst>
            </p:cNvPr>
            <p:cNvPicPr>
              <a:picLocks noChangeAspect="1"/>
            </p:cNvPicPr>
            <p:nvPr/>
          </p:nvPicPr>
          <p:blipFill>
            <a:blip r:embed="rId3"/>
            <a:stretch>
              <a:fillRect/>
            </a:stretch>
          </p:blipFill>
          <p:spPr>
            <a:xfrm rot="1004238">
              <a:off x="3651144" y="3062534"/>
              <a:ext cx="800793" cy="779438"/>
            </a:xfrm>
            <a:prstGeom prst="rect">
              <a:avLst/>
            </a:prstGeom>
          </p:spPr>
        </p:pic>
      </p:grpSp>
      <p:pic>
        <p:nvPicPr>
          <p:cNvPr id="66" name="Picture 65" descr="A close up of a device&#10;&#10;Description automatically generated">
            <a:extLst>
              <a:ext uri="{FF2B5EF4-FFF2-40B4-BE49-F238E27FC236}">
                <a16:creationId xmlns:a16="http://schemas.microsoft.com/office/drawing/2014/main" id="{B1F22FB2-42EB-493F-8245-1C4F9CA6C465}"/>
              </a:ext>
            </a:extLst>
          </p:cNvPr>
          <p:cNvPicPr>
            <a:picLocks noChangeAspect="1"/>
          </p:cNvPicPr>
          <p:nvPr/>
        </p:nvPicPr>
        <p:blipFill>
          <a:blip r:embed="rId3"/>
          <a:stretch>
            <a:fillRect/>
          </a:stretch>
        </p:blipFill>
        <p:spPr>
          <a:xfrm rot="1004238">
            <a:off x="3440072" y="6198065"/>
            <a:ext cx="864061" cy="841019"/>
          </a:xfrm>
          <a:prstGeom prst="rect">
            <a:avLst/>
          </a:prstGeom>
        </p:spPr>
      </p:pic>
      <p:cxnSp>
        <p:nvCxnSpPr>
          <p:cNvPr id="67" name="Straight Connector 66">
            <a:extLst>
              <a:ext uri="{FF2B5EF4-FFF2-40B4-BE49-F238E27FC236}">
                <a16:creationId xmlns:a16="http://schemas.microsoft.com/office/drawing/2014/main" id="{2EAB3799-507A-4782-BA5F-46087C9BE13E}"/>
              </a:ext>
            </a:extLst>
          </p:cNvPr>
          <p:cNvCxnSpPr>
            <a:cxnSpLocks/>
          </p:cNvCxnSpPr>
          <p:nvPr/>
        </p:nvCxnSpPr>
        <p:spPr>
          <a:xfrm flipV="1">
            <a:off x="5916426" y="3051883"/>
            <a:ext cx="0" cy="2890476"/>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0" name="Title 1">
            <a:extLst>
              <a:ext uri="{FF2B5EF4-FFF2-40B4-BE49-F238E27FC236}">
                <a16:creationId xmlns:a16="http://schemas.microsoft.com/office/drawing/2014/main" id="{EDB3A061-B758-405E-B947-21CB04A37089}"/>
              </a:ext>
            </a:extLst>
          </p:cNvPr>
          <p:cNvSpPr>
            <a:spLocks noGrp="1"/>
          </p:cNvSpPr>
          <p:nvPr>
            <p:ph type="title"/>
          </p:nvPr>
        </p:nvSpPr>
        <p:spPr>
          <a:xfrm>
            <a:off x="964151" y="476563"/>
            <a:ext cx="9398720" cy="760799"/>
          </a:xfrm>
        </p:spPr>
        <p:txBody>
          <a:bodyPr>
            <a:normAutofit/>
          </a:bodyPr>
          <a:lstStyle/>
          <a:p>
            <a:r>
              <a:rPr lang="en-US" b="1" dirty="0">
                <a:solidFill>
                  <a:schemeClr val="tx2">
                    <a:lumMod val="75000"/>
                  </a:schemeClr>
                </a:solidFill>
              </a:rPr>
              <a:t>Approaches to improve level of protection</a:t>
            </a:r>
          </a:p>
        </p:txBody>
      </p:sp>
      <p:sp>
        <p:nvSpPr>
          <p:cNvPr id="27" name="TextBox 26">
            <a:extLst>
              <a:ext uri="{FF2B5EF4-FFF2-40B4-BE49-F238E27FC236}">
                <a16:creationId xmlns:a16="http://schemas.microsoft.com/office/drawing/2014/main" id="{8305D3C9-6FA4-4273-89FB-72BB4B7EA7CB}"/>
              </a:ext>
            </a:extLst>
          </p:cNvPr>
          <p:cNvSpPr txBox="1"/>
          <p:nvPr/>
        </p:nvSpPr>
        <p:spPr>
          <a:xfrm>
            <a:off x="9226131" y="7100575"/>
            <a:ext cx="1108703" cy="275012"/>
          </a:xfrm>
          <a:prstGeom prst="rect">
            <a:avLst/>
          </a:prstGeom>
          <a:noFill/>
        </p:spPr>
        <p:txBody>
          <a:bodyPr wrap="square" rIns="0" rtlCol="0">
            <a:spAutoFit/>
          </a:bodyPr>
          <a:lstStyle/>
          <a:p>
            <a:pPr algn="r"/>
            <a:r>
              <a:rPr lang="en-US" sz="1187" dirty="0">
                <a:solidFill>
                  <a:srgbClr val="8A7C6E"/>
                </a:solidFill>
              </a:rPr>
              <a:t>page 3/4</a:t>
            </a:r>
          </a:p>
        </p:txBody>
      </p:sp>
      <p:sp>
        <p:nvSpPr>
          <p:cNvPr id="28" name="Rectangle 27">
            <a:extLst>
              <a:ext uri="{FF2B5EF4-FFF2-40B4-BE49-F238E27FC236}">
                <a16:creationId xmlns:a16="http://schemas.microsoft.com/office/drawing/2014/main" id="{48B627A8-85EC-4C7C-BC12-27E6AB8CBABC}"/>
              </a:ext>
            </a:extLst>
          </p:cNvPr>
          <p:cNvSpPr/>
          <p:nvPr/>
        </p:nvSpPr>
        <p:spPr>
          <a:xfrm flipV="1">
            <a:off x="0" y="7458807"/>
            <a:ext cx="10688638" cy="104295"/>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Tree>
    <p:extLst>
      <p:ext uri="{BB962C8B-B14F-4D97-AF65-F5344CB8AC3E}">
        <p14:creationId xmlns:p14="http://schemas.microsoft.com/office/powerpoint/2010/main" val="366642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9C9C-8E61-4473-8D3D-7E27FD3E60DF}"/>
              </a:ext>
            </a:extLst>
          </p:cNvPr>
          <p:cNvSpPr>
            <a:spLocks noGrp="1"/>
          </p:cNvSpPr>
          <p:nvPr>
            <p:ph type="title"/>
          </p:nvPr>
        </p:nvSpPr>
        <p:spPr>
          <a:xfrm>
            <a:off x="540368" y="601369"/>
            <a:ext cx="9607897" cy="614563"/>
          </a:xfrm>
        </p:spPr>
        <p:txBody>
          <a:bodyPr>
            <a:noAutofit/>
          </a:bodyPr>
          <a:lstStyle/>
          <a:p>
            <a:r>
              <a:rPr lang="en-US" sz="2158" b="1" dirty="0"/>
              <a:t>Instructions for using the visual aid: </a:t>
            </a:r>
            <a:r>
              <a:rPr lang="en-US" sz="2158" b="1" dirty="0">
                <a:solidFill>
                  <a:schemeClr val="tx2">
                    <a:lumMod val="75000"/>
                  </a:schemeClr>
                </a:solidFill>
              </a:rPr>
              <a:t>Approaches to improve level of protection</a:t>
            </a:r>
          </a:p>
        </p:txBody>
      </p:sp>
      <p:sp>
        <p:nvSpPr>
          <p:cNvPr id="3" name="Text Placeholder 2">
            <a:extLst>
              <a:ext uri="{FF2B5EF4-FFF2-40B4-BE49-F238E27FC236}">
                <a16:creationId xmlns:a16="http://schemas.microsoft.com/office/drawing/2014/main" id="{9AC85083-4761-4E5D-B56D-887203B5691C}"/>
              </a:ext>
            </a:extLst>
          </p:cNvPr>
          <p:cNvSpPr>
            <a:spLocks noGrp="1"/>
          </p:cNvSpPr>
          <p:nvPr>
            <p:ph type="body" sz="quarter" idx="10"/>
          </p:nvPr>
        </p:nvSpPr>
        <p:spPr>
          <a:xfrm>
            <a:off x="540367" y="1207353"/>
            <a:ext cx="9607897" cy="5664262"/>
          </a:xfrm>
        </p:spPr>
        <p:txBody>
          <a:bodyPr numCol="2" spcCol="182880"/>
          <a:lstStyle/>
          <a:p>
            <a:pPr marL="0" indent="0">
              <a:buNone/>
            </a:pPr>
            <a:r>
              <a:rPr lang="en-US" sz="1511" dirty="0"/>
              <a:t>An important responsibility of FP providers is helping clients decide how they can prevent pregnancy, HIV, and other STIs and what approach will work best for them. This visual aid can help explain the available options. Show the visual aid to the client when describing how various approaches provide less or more protection. </a:t>
            </a:r>
          </a:p>
          <a:p>
            <a:pPr marL="179856" indent="-179856">
              <a:spcBef>
                <a:spcPts val="647"/>
              </a:spcBef>
              <a:buFont typeface="Arial" panose="020B0604020202020204" pitchFamily="34" charset="0"/>
              <a:buChar char="•"/>
            </a:pPr>
            <a:r>
              <a:rPr lang="en-US" sz="1511" b="1" dirty="0"/>
              <a:t>Condoms alone</a:t>
            </a:r>
            <a:r>
              <a:rPr lang="en-US" sz="1511" dirty="0"/>
              <a:t> provide good protection from pregnancy as well as from HIV and other STIs, but only if used consistently and correctly every time you have sex. This requires access to condoms. It also requires that a partner be willing to use a condom. Unless you can negotiate condom use with every partner, this approach may not provide the desired protection. In addition, it is not as effective for pregnancy prevention as some other </a:t>
            </a:r>
            <a:r>
              <a:rPr lang="en-US" sz="1511" strike="sngStrike" dirty="0"/>
              <a:t> </a:t>
            </a:r>
            <a:r>
              <a:rPr lang="en-US" sz="1511" dirty="0"/>
              <a:t>contraceptive methods. </a:t>
            </a:r>
            <a:r>
              <a:rPr lang="en-US" sz="1511" i="1" dirty="0"/>
              <a:t>[Use the </a:t>
            </a:r>
            <a:r>
              <a:rPr lang="en-US" sz="1511" i="1" dirty="0">
                <a:hlinkClick r:id="rId2"/>
              </a:rPr>
              <a:t>method effectiveness chart </a:t>
            </a:r>
            <a:r>
              <a:rPr lang="en-US" sz="1511" i="1" dirty="0"/>
              <a:t>to discuss which methods are more effective at preventing pregnancy.]  </a:t>
            </a:r>
          </a:p>
          <a:p>
            <a:pPr marL="179856" indent="-179856">
              <a:spcBef>
                <a:spcPts val="647"/>
              </a:spcBef>
              <a:buFont typeface="Arial" panose="020B0604020202020204" pitchFamily="34" charset="0"/>
              <a:buChar char="•"/>
            </a:pPr>
            <a:r>
              <a:rPr lang="en-US" sz="1511" dirty="0"/>
              <a:t>Using an </a:t>
            </a:r>
            <a:r>
              <a:rPr lang="en-US" sz="1511" b="1" dirty="0"/>
              <a:t>effective contraceptive method and a condom </a:t>
            </a:r>
            <a:r>
              <a:rPr lang="en-US" sz="1511" dirty="0"/>
              <a:t>provides better, more reliable protection from pregnancy. However, while a condom offers protection from HIV/STIs, it depends on a partner’s willingness to use it and you may or may not have control over it (even if you use a female condom, partner engagement is still required).</a:t>
            </a:r>
          </a:p>
          <a:p>
            <a:pPr marL="179856" indent="-179856">
              <a:spcBef>
                <a:spcPts val="647"/>
              </a:spcBef>
              <a:buFont typeface="Arial" panose="020B0604020202020204" pitchFamily="34" charset="0"/>
              <a:buChar char="•"/>
            </a:pPr>
            <a:r>
              <a:rPr lang="en-US" sz="1511" dirty="0"/>
              <a:t>Using an </a:t>
            </a:r>
            <a:r>
              <a:rPr lang="en-US" sz="1511" b="1" dirty="0"/>
              <a:t>effective contraceptive method (other than a condom) and taking a PrEP pill </a:t>
            </a:r>
            <a:r>
              <a:rPr lang="en-US" sz="1511" dirty="0"/>
              <a:t>provides better</a:t>
            </a:r>
            <a:r>
              <a:rPr lang="en-US" sz="1511" strike="sngStrike" dirty="0"/>
              <a:t> </a:t>
            </a:r>
            <a:r>
              <a:rPr lang="en-US" sz="1511" dirty="0"/>
              <a:t>protection from pregnancy and HIV. The advantage is that you can control how consistently you take PrEP to ensure reliable HIV protection; however, it doesn’t protect from other STIs.</a:t>
            </a:r>
          </a:p>
          <a:p>
            <a:pPr marL="179856" indent="-179856">
              <a:spcBef>
                <a:spcPts val="647"/>
              </a:spcBef>
              <a:buFont typeface="Arial" panose="020B0604020202020204" pitchFamily="34" charset="0"/>
              <a:buChar char="•"/>
            </a:pPr>
            <a:r>
              <a:rPr lang="en-US" sz="1511" dirty="0"/>
              <a:t>Finally, using an </a:t>
            </a:r>
            <a:r>
              <a:rPr lang="en-US" sz="1511" b="1" dirty="0"/>
              <a:t>effective contraceptive method in combination with a condom and oral PrEP </a:t>
            </a:r>
            <a:r>
              <a:rPr lang="en-US" sz="1511" dirty="0"/>
              <a:t>provides the best protection from pregnancy, HIV, and other STIs—even though reliable STI protection still depends on your access to and partner’s willingness to use a condom.</a:t>
            </a:r>
          </a:p>
          <a:p>
            <a:pPr marL="0" indent="0">
              <a:spcBef>
                <a:spcPts val="647"/>
              </a:spcBef>
              <a:buNone/>
            </a:pPr>
            <a:r>
              <a:rPr lang="en-US" sz="1511" dirty="0"/>
              <a:t> </a:t>
            </a:r>
          </a:p>
          <a:p>
            <a:endParaRPr lang="en-US" sz="1511" dirty="0"/>
          </a:p>
        </p:txBody>
      </p:sp>
      <p:sp>
        <p:nvSpPr>
          <p:cNvPr id="6" name="Rectangle 5">
            <a:extLst>
              <a:ext uri="{FF2B5EF4-FFF2-40B4-BE49-F238E27FC236}">
                <a16:creationId xmlns:a16="http://schemas.microsoft.com/office/drawing/2014/main" id="{C70095FB-FC09-4F4D-849C-DD00C47659F8}"/>
              </a:ext>
            </a:extLst>
          </p:cNvPr>
          <p:cNvSpPr/>
          <p:nvPr/>
        </p:nvSpPr>
        <p:spPr>
          <a:xfrm>
            <a:off x="5636738" y="3888091"/>
            <a:ext cx="4412786" cy="298352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7997" tIns="98664" rIns="147997" bIns="98664" rtlCol="0" anchor="t" anchorCtr="0"/>
          <a:lstStyle/>
          <a:p>
            <a:pPr>
              <a:spcBef>
                <a:spcPts val="1295"/>
              </a:spcBef>
            </a:pPr>
            <a:r>
              <a:rPr lang="en-US" sz="1295" dirty="0">
                <a:solidFill>
                  <a:schemeClr val="tx1">
                    <a:lumMod val="50000"/>
                  </a:schemeClr>
                </a:solidFill>
              </a:rPr>
              <a:t>Clients who come for FP services rely on providers to create a supportive environment where they can openly discuss their concerns.  </a:t>
            </a:r>
          </a:p>
          <a:p>
            <a:pPr>
              <a:spcBef>
                <a:spcPts val="647"/>
              </a:spcBef>
            </a:pPr>
            <a:r>
              <a:rPr lang="en-US" sz="1295" dirty="0">
                <a:solidFill>
                  <a:schemeClr val="tx1">
                    <a:lumMod val="50000"/>
                  </a:schemeClr>
                </a:solidFill>
              </a:rPr>
              <a:t>When counseling clients, focus on helping them consider what is possible for them to control given their individual circumstances and decide which approach best suits them. The questions in Box 2 on page 2 are designed to help clients consider what is possible in their individual situation. If </a:t>
            </a:r>
            <a:r>
              <a:rPr lang="en-US" sz="1295">
                <a:solidFill>
                  <a:schemeClr val="tx1">
                    <a:lumMod val="50000"/>
                  </a:schemeClr>
                </a:solidFill>
              </a:rPr>
              <a:t>counseling partners together</a:t>
            </a:r>
            <a:r>
              <a:rPr lang="en-US" sz="1295" dirty="0">
                <a:solidFill>
                  <a:schemeClr val="tx1">
                    <a:lumMod val="50000"/>
                  </a:schemeClr>
                </a:solidFill>
              </a:rPr>
              <a:t>, adapt the questions as needed.</a:t>
            </a:r>
          </a:p>
          <a:p>
            <a:pPr>
              <a:spcBef>
                <a:spcPts val="647"/>
              </a:spcBef>
            </a:pPr>
            <a:r>
              <a:rPr lang="en-US" sz="1295" dirty="0">
                <a:solidFill>
                  <a:schemeClr val="tx1">
                    <a:lumMod val="50000"/>
                  </a:schemeClr>
                </a:solidFill>
              </a:rPr>
              <a:t>Support from partners improves contraceptive continuation and may also improve correct and consistent use of PrEP—encourage partner engagement if it’s possible and safe for the client.</a:t>
            </a:r>
            <a:r>
              <a:rPr lang="en-US" sz="1295" dirty="0">
                <a:solidFill>
                  <a:schemeClr val="bg1"/>
                </a:solidFill>
              </a:rPr>
              <a:t> </a:t>
            </a:r>
          </a:p>
        </p:txBody>
      </p:sp>
      <p:sp>
        <p:nvSpPr>
          <p:cNvPr id="7" name="TextBox 6">
            <a:extLst>
              <a:ext uri="{FF2B5EF4-FFF2-40B4-BE49-F238E27FC236}">
                <a16:creationId xmlns:a16="http://schemas.microsoft.com/office/drawing/2014/main" id="{571424A5-838E-4333-A20D-C0550CBB73DA}"/>
              </a:ext>
            </a:extLst>
          </p:cNvPr>
          <p:cNvSpPr txBox="1"/>
          <p:nvPr/>
        </p:nvSpPr>
        <p:spPr>
          <a:xfrm>
            <a:off x="521010" y="7113897"/>
            <a:ext cx="1604781" cy="275012"/>
          </a:xfrm>
          <a:prstGeom prst="rect">
            <a:avLst/>
          </a:prstGeom>
          <a:noFill/>
        </p:spPr>
        <p:txBody>
          <a:bodyPr wrap="square" rIns="0" rtlCol="0">
            <a:spAutoFit/>
          </a:bodyPr>
          <a:lstStyle/>
          <a:p>
            <a:r>
              <a:rPr lang="en-US" sz="1187" dirty="0">
                <a:solidFill>
                  <a:srgbClr val="8A7C6E"/>
                </a:solidFill>
              </a:rPr>
              <a:t>October 2022</a:t>
            </a:r>
          </a:p>
        </p:txBody>
      </p:sp>
      <p:sp>
        <p:nvSpPr>
          <p:cNvPr id="8" name="TextBox 7">
            <a:extLst>
              <a:ext uri="{FF2B5EF4-FFF2-40B4-BE49-F238E27FC236}">
                <a16:creationId xmlns:a16="http://schemas.microsoft.com/office/drawing/2014/main" id="{91DD6254-749A-446E-9051-E2E0F09DAC94}"/>
              </a:ext>
            </a:extLst>
          </p:cNvPr>
          <p:cNvSpPr txBox="1"/>
          <p:nvPr/>
        </p:nvSpPr>
        <p:spPr>
          <a:xfrm>
            <a:off x="9020203" y="7129686"/>
            <a:ext cx="1108703" cy="275012"/>
          </a:xfrm>
          <a:prstGeom prst="rect">
            <a:avLst/>
          </a:prstGeom>
          <a:noFill/>
        </p:spPr>
        <p:txBody>
          <a:bodyPr wrap="square" rIns="0" rtlCol="0">
            <a:spAutoFit/>
          </a:bodyPr>
          <a:lstStyle/>
          <a:p>
            <a:pPr algn="r"/>
            <a:r>
              <a:rPr lang="en-US" sz="1187" dirty="0">
                <a:solidFill>
                  <a:srgbClr val="8A7C6E"/>
                </a:solidFill>
              </a:rPr>
              <a:t>page 4/4</a:t>
            </a:r>
          </a:p>
        </p:txBody>
      </p:sp>
      <p:sp>
        <p:nvSpPr>
          <p:cNvPr id="9" name="Rectangle 8">
            <a:extLst>
              <a:ext uri="{FF2B5EF4-FFF2-40B4-BE49-F238E27FC236}">
                <a16:creationId xmlns:a16="http://schemas.microsoft.com/office/drawing/2014/main" id="{475A0911-4B6C-4B0B-8816-4A95D8D890F4}"/>
              </a:ext>
            </a:extLst>
          </p:cNvPr>
          <p:cNvSpPr/>
          <p:nvPr/>
        </p:nvSpPr>
        <p:spPr>
          <a:xfrm flipV="1">
            <a:off x="0" y="7456441"/>
            <a:ext cx="10688638" cy="104295"/>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2" dirty="0">
              <a:solidFill>
                <a:schemeClr val="bg1"/>
              </a:solidFill>
            </a:endParaRPr>
          </a:p>
        </p:txBody>
      </p:sp>
    </p:spTree>
    <p:extLst>
      <p:ext uri="{BB962C8B-B14F-4D97-AF65-F5344CB8AC3E}">
        <p14:creationId xmlns:p14="http://schemas.microsoft.com/office/powerpoint/2010/main" val="3527104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0944ADE06AB146AA0D79C6E29DE341" ma:contentTypeVersion="14" ma:contentTypeDescription="Create a new document." ma:contentTypeScope="" ma:versionID="dbba34e9ea6bdd466490e7e8c8f811ca">
  <xsd:schema xmlns:xsd="http://www.w3.org/2001/XMLSchema" xmlns:xs="http://www.w3.org/2001/XMLSchema" xmlns:p="http://schemas.microsoft.com/office/2006/metadata/properties" xmlns:ns1="http://schemas.microsoft.com/sharepoint/v3" xmlns:ns3="efdd9f9d-8bd7-4ab0-b5e4-c61552720f90" xmlns:ns4="266c30de-af30-4833-a4b8-7140979112d5" targetNamespace="http://schemas.microsoft.com/office/2006/metadata/properties" ma:root="true" ma:fieldsID="a1e6283933a1843e271169cdb9ec5245" ns1:_="" ns3:_="" ns4:_="">
    <xsd:import namespace="http://schemas.microsoft.com/sharepoint/v3"/>
    <xsd:import namespace="efdd9f9d-8bd7-4ab0-b5e4-c61552720f90"/>
    <xsd:import namespace="266c30de-af30-4833-a4b8-7140979112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dd9f9d-8bd7-4ab0-b5e4-c61552720f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6c30de-af30-4833-a4b8-7140979112d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2C11E-85B6-47DA-A2BE-2D1D09F5E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dd9f9d-8bd7-4ab0-b5e4-c61552720f90"/>
    <ds:schemaRef ds:uri="266c30de-af30-4833-a4b8-714097911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91D422-9A6B-4C4C-8EB3-2C42B865ABF4}">
  <ds:schemaRefs>
    <ds:schemaRef ds:uri="http://schemas.microsoft.com/sharepoint/v3"/>
    <ds:schemaRef ds:uri="http://purl.org/dc/terms/"/>
    <ds:schemaRef ds:uri="266c30de-af30-4833-a4b8-7140979112d5"/>
    <ds:schemaRef ds:uri="http://schemas.microsoft.com/office/2006/documentManagement/types"/>
    <ds:schemaRef ds:uri="http://schemas.microsoft.com/office/infopath/2007/PartnerControls"/>
    <ds:schemaRef ds:uri="http://purl.org/dc/elements/1.1/"/>
    <ds:schemaRef ds:uri="http://schemas.microsoft.com/office/2006/metadata/properties"/>
    <ds:schemaRef ds:uri="efdd9f9d-8bd7-4ab0-b5e4-c61552720f90"/>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7A1074E-8BF5-489D-B28F-E8E1D2C8C8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11982</TotalTime>
  <Words>1494</Words>
  <Application>Microsoft Office PowerPoint</Application>
  <PresentationFormat>Custom</PresentationFormat>
  <Paragraphs>105</Paragraphs>
  <Slides>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Courier New</vt:lpstr>
      <vt:lpstr>Office Theme</vt:lpstr>
      <vt:lpstr>1_Office Theme</vt:lpstr>
      <vt:lpstr>PowerPoint Presentation</vt:lpstr>
      <vt:lpstr>PowerPoint Presentation</vt:lpstr>
      <vt:lpstr>Approaches to improve level of protection</vt:lpstr>
      <vt:lpstr>Instructions for using the visual aid: Approaches to improve level of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Yacobson</dc:creator>
  <cp:lastModifiedBy>Lucy Harber</cp:lastModifiedBy>
  <cp:revision>145</cp:revision>
  <dcterms:created xsi:type="dcterms:W3CDTF">2020-07-23T19:10:06Z</dcterms:created>
  <dcterms:modified xsi:type="dcterms:W3CDTF">2022-10-17T18:37:24Z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0x010100DD0944ADE06AB146AA0D79C6E29DE341</vt:lpwstr>
  </property>
</Properties>
</file>