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91" userDrawn="1">
          <p15:clr>
            <a:srgbClr val="A4A3A4"/>
          </p15:clr>
        </p15:guide>
        <p15:guide id="2" pos="455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74CF526-4BA7-A98F-C9EE-504FE9CD9A3F}" name="Irina Yacobson" initials="IY" userId="S::IYacobson@fhi360.org::23291031-6c17-4d60-a834-b425bfc74606" providerId="AD"/>
  <p188:author id="{8D50E4AA-1346-E124-06DA-BD682487967E}" name="Lucy Harber" initials="LH" userId="43d7cc6d3c7d2ca8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9" autoAdjust="0"/>
    <p:restoredTop sz="93398" autoAdjust="0"/>
  </p:normalViewPr>
  <p:slideViewPr>
    <p:cSldViewPr snapToGrid="0" showGuides="1">
      <p:cViewPr varScale="1">
        <p:scale>
          <a:sx n="44" d="100"/>
          <a:sy n="44" d="100"/>
        </p:scale>
        <p:origin x="2275" y="82"/>
      </p:cViewPr>
      <p:guideLst>
        <p:guide orient="horz" pos="6391"/>
        <p:guide pos="45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B305B-5580-437E-9DE5-0EDE5FBA3E46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63F43-E64B-42EE-B072-7383B4121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03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 this tool as needed to comply with national/county guidelines.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F63F43-E64B-42EE-B072-7383B4121B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25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135D-9EE9-4F3E-8B82-A113AF575F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5356" y="1749276"/>
            <a:ext cx="5672138" cy="3721229"/>
          </a:xfrm>
        </p:spPr>
        <p:txBody>
          <a:bodyPr anchor="b"/>
          <a:lstStyle>
            <a:lvl1pPr algn="ctr">
              <a:defRPr sz="1151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310C25-7842-4DB3-9272-ECD2A99BA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2"/>
          </a:xfrm>
        </p:spPr>
        <p:txBody>
          <a:bodyPr/>
          <a:lstStyle>
            <a:lvl1pPr marL="0" indent="0" algn="ctr">
              <a:buNone/>
              <a:defRPr sz="4604"/>
            </a:lvl1pPr>
            <a:lvl2pPr marL="877022" indent="0" algn="ctr">
              <a:buNone/>
              <a:defRPr sz="3837"/>
            </a:lvl2pPr>
            <a:lvl3pPr marL="1754044" indent="0" algn="ctr">
              <a:buNone/>
              <a:defRPr sz="3453"/>
            </a:lvl3pPr>
            <a:lvl4pPr marL="2631066" indent="0" algn="ctr">
              <a:buNone/>
              <a:defRPr sz="3069"/>
            </a:lvl4pPr>
            <a:lvl5pPr marL="3508089" indent="0" algn="ctr">
              <a:buNone/>
              <a:defRPr sz="3069"/>
            </a:lvl5pPr>
            <a:lvl6pPr marL="4385111" indent="0" algn="ctr">
              <a:buNone/>
              <a:defRPr sz="3069"/>
            </a:lvl6pPr>
            <a:lvl7pPr marL="5262133" indent="0" algn="ctr">
              <a:buNone/>
              <a:defRPr sz="3069"/>
            </a:lvl7pPr>
            <a:lvl8pPr marL="6139155" indent="0" algn="ctr">
              <a:buNone/>
              <a:defRPr sz="3069"/>
            </a:lvl8pPr>
            <a:lvl9pPr marL="7016177" indent="0" algn="ctr">
              <a:buNone/>
              <a:defRPr sz="306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167E2-44E9-4BEE-A9E2-DA7F193AD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01A2-4124-495F-A11A-B7BF4F3FBED1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4DE52-9DB6-4F78-BF70-8B1AC5CD0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1DE6C-13F1-4771-AC85-8A6457577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DCF2-071A-451D-AB76-D1A014B9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9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EF1A7-6D87-4D8C-880C-F94A2086D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B36781-E586-4C5C-B17B-D1D4489EB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15A3D-D7FD-4AA1-93D6-04C068686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01A2-4124-495F-A11A-B7BF4F3FBED1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F085E-A25C-499E-B839-7B3030349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60405-0B30-4A09-BBBD-07F237CF8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DCF2-071A-451D-AB76-D1A014B9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6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EF1689-4FD0-4B57-88B7-37C68153FC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12164" y="569072"/>
            <a:ext cx="1630739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54E983-C369-4CBD-B116-99F2560BCC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946" y="569072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B8875-32A6-4963-8F0B-DBE0CACB8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01A2-4124-495F-A11A-B7BF4F3FBED1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0833E-2B31-4ADD-B290-54B7BDC07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68D2E-D7D1-4BFB-9571-2FDF4E15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DCF2-071A-451D-AB76-D1A014B9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4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E77C3-D9DA-40C4-B002-254DD9E21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448EA-4779-4CA6-BBF7-B97191620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49F54-3B23-4DA9-ABF5-363127B39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01A2-4124-495F-A11A-B7BF4F3FBED1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FA6FE-B33C-449D-B5B5-5B11CDA3E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A8AA7-A9D6-45C7-8283-57CDBA748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DCF2-071A-451D-AB76-D1A014B9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8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A7B3D-8845-466D-89E4-8A4C43F0E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009" y="2664738"/>
            <a:ext cx="6522958" cy="4446176"/>
          </a:xfrm>
        </p:spPr>
        <p:txBody>
          <a:bodyPr anchor="b"/>
          <a:lstStyle>
            <a:lvl1pPr>
              <a:defRPr sz="1151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BE821-A2B3-47ED-96EF-4457BC508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6009" y="7152977"/>
            <a:ext cx="6522958" cy="2338139"/>
          </a:xfrm>
        </p:spPr>
        <p:txBody>
          <a:bodyPr/>
          <a:lstStyle>
            <a:lvl1pPr marL="0" indent="0">
              <a:buNone/>
              <a:defRPr sz="4604">
                <a:solidFill>
                  <a:schemeClr val="tx1">
                    <a:tint val="75000"/>
                  </a:schemeClr>
                </a:solidFill>
              </a:defRPr>
            </a:lvl1pPr>
            <a:lvl2pPr marL="877022" indent="0">
              <a:buNone/>
              <a:defRPr sz="3837">
                <a:solidFill>
                  <a:schemeClr val="tx1">
                    <a:tint val="75000"/>
                  </a:schemeClr>
                </a:solidFill>
              </a:defRPr>
            </a:lvl2pPr>
            <a:lvl3pPr marL="1754044" indent="0">
              <a:buNone/>
              <a:defRPr sz="3453">
                <a:solidFill>
                  <a:schemeClr val="tx1">
                    <a:tint val="75000"/>
                  </a:schemeClr>
                </a:solidFill>
              </a:defRPr>
            </a:lvl3pPr>
            <a:lvl4pPr marL="2631066" indent="0">
              <a:buNone/>
              <a:defRPr sz="3069">
                <a:solidFill>
                  <a:schemeClr val="tx1">
                    <a:tint val="75000"/>
                  </a:schemeClr>
                </a:solidFill>
              </a:defRPr>
            </a:lvl4pPr>
            <a:lvl5pPr marL="3508089" indent="0">
              <a:buNone/>
              <a:defRPr sz="3069">
                <a:solidFill>
                  <a:schemeClr val="tx1">
                    <a:tint val="75000"/>
                  </a:schemeClr>
                </a:solidFill>
              </a:defRPr>
            </a:lvl5pPr>
            <a:lvl6pPr marL="4385111" indent="0">
              <a:buNone/>
              <a:defRPr sz="3069">
                <a:solidFill>
                  <a:schemeClr val="tx1">
                    <a:tint val="75000"/>
                  </a:schemeClr>
                </a:solidFill>
              </a:defRPr>
            </a:lvl6pPr>
            <a:lvl7pPr marL="5262133" indent="0">
              <a:buNone/>
              <a:defRPr sz="3069">
                <a:solidFill>
                  <a:schemeClr val="tx1">
                    <a:tint val="75000"/>
                  </a:schemeClr>
                </a:solidFill>
              </a:defRPr>
            </a:lvl7pPr>
            <a:lvl8pPr marL="6139155" indent="0">
              <a:buNone/>
              <a:defRPr sz="3069">
                <a:solidFill>
                  <a:schemeClr val="tx1">
                    <a:tint val="75000"/>
                  </a:schemeClr>
                </a:solidFill>
              </a:defRPr>
            </a:lvl8pPr>
            <a:lvl9pPr marL="7016177" indent="0">
              <a:buNone/>
              <a:defRPr sz="30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4D624-243C-4313-BBCB-F5B941B36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01A2-4124-495F-A11A-B7BF4F3FBED1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02F62-6302-4A9E-AA57-B0B3B059B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48BEB-E646-4A6E-A65E-15204B5E1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DCF2-071A-451D-AB76-D1A014B9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3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23C4B-30D2-4484-9A86-7C4669F66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3AAB5-E839-4E68-8D8E-F1F74676E0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947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E16C1F-739E-4955-B7C4-621BA8ED3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651E70-DC2D-4ED3-A70B-418157D52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01A2-4124-495F-A11A-B7BF4F3FBED1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DC5492-8A94-4433-9FAF-5CDAA6837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A18AC-77DD-47C2-8224-11C6BDD9D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DCF2-071A-451D-AB76-D1A014B9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5A344-0CD4-488F-BCE0-84895840D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933" y="569071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2B160D-7294-4A12-8D0C-82DBA4CDC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4604" b="1"/>
            </a:lvl1pPr>
            <a:lvl2pPr marL="877022" indent="0">
              <a:buNone/>
              <a:defRPr sz="3837" b="1"/>
            </a:lvl2pPr>
            <a:lvl3pPr marL="1754044" indent="0">
              <a:buNone/>
              <a:defRPr sz="3453" b="1"/>
            </a:lvl3pPr>
            <a:lvl4pPr marL="2631066" indent="0">
              <a:buNone/>
              <a:defRPr sz="3069" b="1"/>
            </a:lvl4pPr>
            <a:lvl5pPr marL="3508089" indent="0">
              <a:buNone/>
              <a:defRPr sz="3069" b="1"/>
            </a:lvl5pPr>
            <a:lvl6pPr marL="4385111" indent="0">
              <a:buNone/>
              <a:defRPr sz="3069" b="1"/>
            </a:lvl6pPr>
            <a:lvl7pPr marL="5262133" indent="0">
              <a:buNone/>
              <a:defRPr sz="3069" b="1"/>
            </a:lvl7pPr>
            <a:lvl8pPr marL="6139155" indent="0">
              <a:buNone/>
              <a:defRPr sz="3069" b="1"/>
            </a:lvl8pPr>
            <a:lvl9pPr marL="7016177" indent="0">
              <a:buNone/>
              <a:defRPr sz="30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6A0B1B-5DF5-45B2-A8C0-F317399C6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932" y="3904323"/>
            <a:ext cx="3199440" cy="5742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8B7311-9E13-443F-AE53-CC505E648C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8695" y="2620202"/>
            <a:ext cx="3215196" cy="1284120"/>
          </a:xfrm>
        </p:spPr>
        <p:txBody>
          <a:bodyPr anchor="b"/>
          <a:lstStyle>
            <a:lvl1pPr marL="0" indent="0">
              <a:buNone/>
              <a:defRPr sz="4604" b="1"/>
            </a:lvl1pPr>
            <a:lvl2pPr marL="877022" indent="0">
              <a:buNone/>
              <a:defRPr sz="3837" b="1"/>
            </a:lvl2pPr>
            <a:lvl3pPr marL="1754044" indent="0">
              <a:buNone/>
              <a:defRPr sz="3453" b="1"/>
            </a:lvl3pPr>
            <a:lvl4pPr marL="2631066" indent="0">
              <a:buNone/>
              <a:defRPr sz="3069" b="1"/>
            </a:lvl4pPr>
            <a:lvl5pPr marL="3508089" indent="0">
              <a:buNone/>
              <a:defRPr sz="3069" b="1"/>
            </a:lvl5pPr>
            <a:lvl6pPr marL="4385111" indent="0">
              <a:buNone/>
              <a:defRPr sz="3069" b="1"/>
            </a:lvl6pPr>
            <a:lvl7pPr marL="5262133" indent="0">
              <a:buNone/>
              <a:defRPr sz="3069" b="1"/>
            </a:lvl7pPr>
            <a:lvl8pPr marL="6139155" indent="0">
              <a:buNone/>
              <a:defRPr sz="3069" b="1"/>
            </a:lvl8pPr>
            <a:lvl9pPr marL="7016177" indent="0">
              <a:buNone/>
              <a:defRPr sz="30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BB683E-7DA1-477C-9498-94E3844552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8695" y="3904323"/>
            <a:ext cx="3215196" cy="5742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3EC162-FC84-4562-B518-337644518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01A2-4124-495F-A11A-B7BF4F3FBED1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8614CC-46E3-4B55-AA31-99A5DF792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8759AA-7E09-4F36-9283-3F21BA7C1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DCF2-071A-451D-AB76-D1A014B9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97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BD904-C0ED-4167-8A00-27207E84B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03F902-921F-413D-ACD7-D18E1B0D3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01A2-4124-495F-A11A-B7BF4F3FBED1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A23B5E-E78B-48EE-AFDB-12F28A1ED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249B1D-EC65-40D5-B33F-0BFA5DD42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DCF2-071A-451D-AB76-D1A014B9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D6E1DB-A243-45EC-A01E-7D4A42BCE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01A2-4124-495F-A11A-B7BF4F3FBED1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7DFBEF-04E4-43E3-A6E5-A2B3667D2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2E6E00-D241-4310-83C6-E0D86B70B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DCF2-071A-451D-AB76-D1A014B9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2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E1A14-5626-439A-BC19-3BA41CA7C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933" y="712576"/>
            <a:ext cx="2439215" cy="2494016"/>
          </a:xfrm>
        </p:spPr>
        <p:txBody>
          <a:bodyPr anchor="b"/>
          <a:lstStyle>
            <a:lvl1pPr>
              <a:defRPr sz="613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AFAAC-87D1-4766-9505-D372A4EA5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5198" y="1538967"/>
            <a:ext cx="3828693" cy="7595860"/>
          </a:xfrm>
        </p:spPr>
        <p:txBody>
          <a:bodyPr/>
          <a:lstStyle>
            <a:lvl1pPr>
              <a:defRPr sz="6138"/>
            </a:lvl1pPr>
            <a:lvl2pPr>
              <a:defRPr sz="5371"/>
            </a:lvl2pPr>
            <a:lvl3pPr>
              <a:defRPr sz="4604"/>
            </a:lvl3pPr>
            <a:lvl4pPr>
              <a:defRPr sz="3837"/>
            </a:lvl4pPr>
            <a:lvl5pPr>
              <a:defRPr sz="3837"/>
            </a:lvl5pPr>
            <a:lvl6pPr>
              <a:defRPr sz="3837"/>
            </a:lvl6pPr>
            <a:lvl7pPr>
              <a:defRPr sz="3837"/>
            </a:lvl7pPr>
            <a:lvl8pPr>
              <a:defRPr sz="3837"/>
            </a:lvl8pPr>
            <a:lvl9pPr>
              <a:defRPr sz="38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ACE468-ECB0-4A46-8F99-D53C484AF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933" y="3206592"/>
            <a:ext cx="2439215" cy="5940607"/>
          </a:xfrm>
        </p:spPr>
        <p:txBody>
          <a:bodyPr/>
          <a:lstStyle>
            <a:lvl1pPr marL="0" indent="0">
              <a:buNone/>
              <a:defRPr sz="3069"/>
            </a:lvl1pPr>
            <a:lvl2pPr marL="877022" indent="0">
              <a:buNone/>
              <a:defRPr sz="2686"/>
            </a:lvl2pPr>
            <a:lvl3pPr marL="1754044" indent="0">
              <a:buNone/>
              <a:defRPr sz="2302"/>
            </a:lvl3pPr>
            <a:lvl4pPr marL="2631066" indent="0">
              <a:buNone/>
              <a:defRPr sz="1918"/>
            </a:lvl4pPr>
            <a:lvl5pPr marL="3508089" indent="0">
              <a:buNone/>
              <a:defRPr sz="1918"/>
            </a:lvl5pPr>
            <a:lvl6pPr marL="4385111" indent="0">
              <a:buNone/>
              <a:defRPr sz="1918"/>
            </a:lvl6pPr>
            <a:lvl7pPr marL="5262133" indent="0">
              <a:buNone/>
              <a:defRPr sz="1918"/>
            </a:lvl7pPr>
            <a:lvl8pPr marL="6139155" indent="0">
              <a:buNone/>
              <a:defRPr sz="1918"/>
            </a:lvl8pPr>
            <a:lvl9pPr marL="7016177" indent="0">
              <a:buNone/>
              <a:defRPr sz="19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02E5D1-24CB-41FC-8A39-DE0F9F31D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01A2-4124-495F-A11A-B7BF4F3FBED1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0F6A8-C09F-4C51-8DF2-771DD478D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B4BEC-6008-4530-A0C5-5B8E83C61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DCF2-071A-451D-AB76-D1A014B9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8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2A809-F441-49A1-BEAF-FF894AE9F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933" y="712576"/>
            <a:ext cx="2439215" cy="2494016"/>
          </a:xfrm>
        </p:spPr>
        <p:txBody>
          <a:bodyPr anchor="b"/>
          <a:lstStyle>
            <a:lvl1pPr>
              <a:defRPr sz="613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1E593D-9756-48F0-B411-23F0A6ED95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5198" y="1538967"/>
            <a:ext cx="3828693" cy="7595860"/>
          </a:xfrm>
        </p:spPr>
        <p:txBody>
          <a:bodyPr/>
          <a:lstStyle>
            <a:lvl1pPr marL="0" indent="0">
              <a:buNone/>
              <a:defRPr sz="6138"/>
            </a:lvl1pPr>
            <a:lvl2pPr marL="877022" indent="0">
              <a:buNone/>
              <a:defRPr sz="5371"/>
            </a:lvl2pPr>
            <a:lvl3pPr marL="1754044" indent="0">
              <a:buNone/>
              <a:defRPr sz="4604"/>
            </a:lvl3pPr>
            <a:lvl4pPr marL="2631066" indent="0">
              <a:buNone/>
              <a:defRPr sz="3837"/>
            </a:lvl4pPr>
            <a:lvl5pPr marL="3508089" indent="0">
              <a:buNone/>
              <a:defRPr sz="3837"/>
            </a:lvl5pPr>
            <a:lvl6pPr marL="4385111" indent="0">
              <a:buNone/>
              <a:defRPr sz="3837"/>
            </a:lvl6pPr>
            <a:lvl7pPr marL="5262133" indent="0">
              <a:buNone/>
              <a:defRPr sz="3837"/>
            </a:lvl7pPr>
            <a:lvl8pPr marL="6139155" indent="0">
              <a:buNone/>
              <a:defRPr sz="3837"/>
            </a:lvl8pPr>
            <a:lvl9pPr marL="7016177" indent="0">
              <a:buNone/>
              <a:defRPr sz="383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A29B5-EBA6-499A-9099-00B91D5E4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933" y="3206592"/>
            <a:ext cx="2439215" cy="5940607"/>
          </a:xfrm>
        </p:spPr>
        <p:txBody>
          <a:bodyPr/>
          <a:lstStyle>
            <a:lvl1pPr marL="0" indent="0">
              <a:buNone/>
              <a:defRPr sz="3069"/>
            </a:lvl1pPr>
            <a:lvl2pPr marL="877022" indent="0">
              <a:buNone/>
              <a:defRPr sz="2686"/>
            </a:lvl2pPr>
            <a:lvl3pPr marL="1754044" indent="0">
              <a:buNone/>
              <a:defRPr sz="2302"/>
            </a:lvl3pPr>
            <a:lvl4pPr marL="2631066" indent="0">
              <a:buNone/>
              <a:defRPr sz="1918"/>
            </a:lvl4pPr>
            <a:lvl5pPr marL="3508089" indent="0">
              <a:buNone/>
              <a:defRPr sz="1918"/>
            </a:lvl5pPr>
            <a:lvl6pPr marL="4385111" indent="0">
              <a:buNone/>
              <a:defRPr sz="1918"/>
            </a:lvl6pPr>
            <a:lvl7pPr marL="5262133" indent="0">
              <a:buNone/>
              <a:defRPr sz="1918"/>
            </a:lvl7pPr>
            <a:lvl8pPr marL="6139155" indent="0">
              <a:buNone/>
              <a:defRPr sz="1918"/>
            </a:lvl8pPr>
            <a:lvl9pPr marL="7016177" indent="0">
              <a:buNone/>
              <a:defRPr sz="19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AEDCB-8C93-410F-AEB1-3D71ECF7C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01A2-4124-495F-A11A-B7BF4F3FBED1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8CBB6-A25D-48D9-8DE9-6E04073EC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5645E-AD42-4937-8FA7-B58BA7F5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DCF2-071A-451D-AB76-D1A014B9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6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4BC59D-9526-4947-BE7B-3AC16EE27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48" y="569071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3130C-8150-4494-BF73-EA6AAC69D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948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0A630-C10B-4DD7-BBE6-8DC110E71F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947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701A2-4124-495F-A11A-B7BF4F3FBED1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F94AF-F0A2-456E-A87B-17A54F3043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5196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2731B-C4BA-47A5-BAE0-0C2C844E7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5DCF2-071A-451D-AB76-D1A014B9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5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754044" rtl="0" eaLnBrk="1" latinLnBrk="0" hangingPunct="1">
        <a:lnSpc>
          <a:spcPct val="90000"/>
        </a:lnSpc>
        <a:spcBef>
          <a:spcPct val="0"/>
        </a:spcBef>
        <a:buNone/>
        <a:defRPr sz="84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8511" indent="-438511" algn="l" defTabSz="1754044" rtl="0" eaLnBrk="1" latinLnBrk="0" hangingPunct="1">
        <a:lnSpc>
          <a:spcPct val="90000"/>
        </a:lnSpc>
        <a:spcBef>
          <a:spcPts val="1918"/>
        </a:spcBef>
        <a:buFont typeface="Arial" panose="020B0604020202020204" pitchFamily="34" charset="0"/>
        <a:buChar char="•"/>
        <a:defRPr sz="5371" kern="1200">
          <a:solidFill>
            <a:schemeClr val="tx1"/>
          </a:solidFill>
          <a:latin typeface="+mn-lt"/>
          <a:ea typeface="+mn-ea"/>
          <a:cs typeface="+mn-cs"/>
        </a:defRPr>
      </a:lvl1pPr>
      <a:lvl2pPr marL="1315533" indent="-438511" algn="l" defTabSz="1754044" rtl="0" eaLnBrk="1" latinLnBrk="0" hangingPunct="1">
        <a:lnSpc>
          <a:spcPct val="90000"/>
        </a:lnSpc>
        <a:spcBef>
          <a:spcPts val="959"/>
        </a:spcBef>
        <a:buFont typeface="Arial" panose="020B0604020202020204" pitchFamily="34" charset="0"/>
        <a:buChar char="•"/>
        <a:defRPr sz="4604" kern="1200">
          <a:solidFill>
            <a:schemeClr val="tx1"/>
          </a:solidFill>
          <a:latin typeface="+mn-lt"/>
          <a:ea typeface="+mn-ea"/>
          <a:cs typeface="+mn-cs"/>
        </a:defRPr>
      </a:lvl2pPr>
      <a:lvl3pPr marL="2192555" indent="-438511" algn="l" defTabSz="1754044" rtl="0" eaLnBrk="1" latinLnBrk="0" hangingPunct="1">
        <a:lnSpc>
          <a:spcPct val="90000"/>
        </a:lnSpc>
        <a:spcBef>
          <a:spcPts val="959"/>
        </a:spcBef>
        <a:buFont typeface="Arial" panose="020B0604020202020204" pitchFamily="34" charset="0"/>
        <a:buChar char="•"/>
        <a:defRPr sz="3837" kern="1200">
          <a:solidFill>
            <a:schemeClr val="tx1"/>
          </a:solidFill>
          <a:latin typeface="+mn-lt"/>
          <a:ea typeface="+mn-ea"/>
          <a:cs typeface="+mn-cs"/>
        </a:defRPr>
      </a:lvl3pPr>
      <a:lvl4pPr marL="3069578" indent="-438511" algn="l" defTabSz="1754044" rtl="0" eaLnBrk="1" latinLnBrk="0" hangingPunct="1">
        <a:lnSpc>
          <a:spcPct val="90000"/>
        </a:lnSpc>
        <a:spcBef>
          <a:spcPts val="959"/>
        </a:spcBef>
        <a:buFont typeface="Arial" panose="020B0604020202020204" pitchFamily="34" charset="0"/>
        <a:buChar char="•"/>
        <a:defRPr sz="3453" kern="1200">
          <a:solidFill>
            <a:schemeClr val="tx1"/>
          </a:solidFill>
          <a:latin typeface="+mn-lt"/>
          <a:ea typeface="+mn-ea"/>
          <a:cs typeface="+mn-cs"/>
        </a:defRPr>
      </a:lvl4pPr>
      <a:lvl5pPr marL="3946600" indent="-438511" algn="l" defTabSz="1754044" rtl="0" eaLnBrk="1" latinLnBrk="0" hangingPunct="1">
        <a:lnSpc>
          <a:spcPct val="90000"/>
        </a:lnSpc>
        <a:spcBef>
          <a:spcPts val="959"/>
        </a:spcBef>
        <a:buFont typeface="Arial" panose="020B0604020202020204" pitchFamily="34" charset="0"/>
        <a:buChar char="•"/>
        <a:defRPr sz="3453" kern="1200">
          <a:solidFill>
            <a:schemeClr val="tx1"/>
          </a:solidFill>
          <a:latin typeface="+mn-lt"/>
          <a:ea typeface="+mn-ea"/>
          <a:cs typeface="+mn-cs"/>
        </a:defRPr>
      </a:lvl5pPr>
      <a:lvl6pPr marL="4823622" indent="-438511" algn="l" defTabSz="1754044" rtl="0" eaLnBrk="1" latinLnBrk="0" hangingPunct="1">
        <a:lnSpc>
          <a:spcPct val="90000"/>
        </a:lnSpc>
        <a:spcBef>
          <a:spcPts val="959"/>
        </a:spcBef>
        <a:buFont typeface="Arial" panose="020B0604020202020204" pitchFamily="34" charset="0"/>
        <a:buChar char="•"/>
        <a:defRPr sz="3453" kern="1200">
          <a:solidFill>
            <a:schemeClr val="tx1"/>
          </a:solidFill>
          <a:latin typeface="+mn-lt"/>
          <a:ea typeface="+mn-ea"/>
          <a:cs typeface="+mn-cs"/>
        </a:defRPr>
      </a:lvl6pPr>
      <a:lvl7pPr marL="5700644" indent="-438511" algn="l" defTabSz="1754044" rtl="0" eaLnBrk="1" latinLnBrk="0" hangingPunct="1">
        <a:lnSpc>
          <a:spcPct val="90000"/>
        </a:lnSpc>
        <a:spcBef>
          <a:spcPts val="959"/>
        </a:spcBef>
        <a:buFont typeface="Arial" panose="020B0604020202020204" pitchFamily="34" charset="0"/>
        <a:buChar char="•"/>
        <a:defRPr sz="3453" kern="1200">
          <a:solidFill>
            <a:schemeClr val="tx1"/>
          </a:solidFill>
          <a:latin typeface="+mn-lt"/>
          <a:ea typeface="+mn-ea"/>
          <a:cs typeface="+mn-cs"/>
        </a:defRPr>
      </a:lvl7pPr>
      <a:lvl8pPr marL="6577666" indent="-438511" algn="l" defTabSz="1754044" rtl="0" eaLnBrk="1" latinLnBrk="0" hangingPunct="1">
        <a:lnSpc>
          <a:spcPct val="90000"/>
        </a:lnSpc>
        <a:spcBef>
          <a:spcPts val="959"/>
        </a:spcBef>
        <a:buFont typeface="Arial" panose="020B0604020202020204" pitchFamily="34" charset="0"/>
        <a:buChar char="•"/>
        <a:defRPr sz="3453" kern="1200">
          <a:solidFill>
            <a:schemeClr val="tx1"/>
          </a:solidFill>
          <a:latin typeface="+mn-lt"/>
          <a:ea typeface="+mn-ea"/>
          <a:cs typeface="+mn-cs"/>
        </a:defRPr>
      </a:lvl8pPr>
      <a:lvl9pPr marL="7454688" indent="-438511" algn="l" defTabSz="1754044" rtl="0" eaLnBrk="1" latinLnBrk="0" hangingPunct="1">
        <a:lnSpc>
          <a:spcPct val="90000"/>
        </a:lnSpc>
        <a:spcBef>
          <a:spcPts val="959"/>
        </a:spcBef>
        <a:buFont typeface="Arial" panose="020B0604020202020204" pitchFamily="34" charset="0"/>
        <a:buChar char="•"/>
        <a:defRPr sz="34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54044" rtl="0" eaLnBrk="1" latinLnBrk="0" hangingPunct="1">
        <a:defRPr sz="3453" kern="1200">
          <a:solidFill>
            <a:schemeClr val="tx1"/>
          </a:solidFill>
          <a:latin typeface="+mn-lt"/>
          <a:ea typeface="+mn-ea"/>
          <a:cs typeface="+mn-cs"/>
        </a:defRPr>
      </a:lvl1pPr>
      <a:lvl2pPr marL="877022" algn="l" defTabSz="1754044" rtl="0" eaLnBrk="1" latinLnBrk="0" hangingPunct="1">
        <a:defRPr sz="3453" kern="1200">
          <a:solidFill>
            <a:schemeClr val="tx1"/>
          </a:solidFill>
          <a:latin typeface="+mn-lt"/>
          <a:ea typeface="+mn-ea"/>
          <a:cs typeface="+mn-cs"/>
        </a:defRPr>
      </a:lvl2pPr>
      <a:lvl3pPr marL="1754044" algn="l" defTabSz="1754044" rtl="0" eaLnBrk="1" latinLnBrk="0" hangingPunct="1">
        <a:defRPr sz="3453" kern="1200">
          <a:solidFill>
            <a:schemeClr val="tx1"/>
          </a:solidFill>
          <a:latin typeface="+mn-lt"/>
          <a:ea typeface="+mn-ea"/>
          <a:cs typeface="+mn-cs"/>
        </a:defRPr>
      </a:lvl3pPr>
      <a:lvl4pPr marL="2631066" algn="l" defTabSz="1754044" rtl="0" eaLnBrk="1" latinLnBrk="0" hangingPunct="1">
        <a:defRPr sz="3453" kern="1200">
          <a:solidFill>
            <a:schemeClr val="tx1"/>
          </a:solidFill>
          <a:latin typeface="+mn-lt"/>
          <a:ea typeface="+mn-ea"/>
          <a:cs typeface="+mn-cs"/>
        </a:defRPr>
      </a:lvl4pPr>
      <a:lvl5pPr marL="3508089" algn="l" defTabSz="1754044" rtl="0" eaLnBrk="1" latinLnBrk="0" hangingPunct="1">
        <a:defRPr sz="3453" kern="1200">
          <a:solidFill>
            <a:schemeClr val="tx1"/>
          </a:solidFill>
          <a:latin typeface="+mn-lt"/>
          <a:ea typeface="+mn-ea"/>
          <a:cs typeface="+mn-cs"/>
        </a:defRPr>
      </a:lvl5pPr>
      <a:lvl6pPr marL="4385111" algn="l" defTabSz="1754044" rtl="0" eaLnBrk="1" latinLnBrk="0" hangingPunct="1">
        <a:defRPr sz="3453" kern="1200">
          <a:solidFill>
            <a:schemeClr val="tx1"/>
          </a:solidFill>
          <a:latin typeface="+mn-lt"/>
          <a:ea typeface="+mn-ea"/>
          <a:cs typeface="+mn-cs"/>
        </a:defRPr>
      </a:lvl6pPr>
      <a:lvl7pPr marL="5262133" algn="l" defTabSz="1754044" rtl="0" eaLnBrk="1" latinLnBrk="0" hangingPunct="1">
        <a:defRPr sz="3453" kern="1200">
          <a:solidFill>
            <a:schemeClr val="tx1"/>
          </a:solidFill>
          <a:latin typeface="+mn-lt"/>
          <a:ea typeface="+mn-ea"/>
          <a:cs typeface="+mn-cs"/>
        </a:defRPr>
      </a:lvl7pPr>
      <a:lvl8pPr marL="6139155" algn="l" defTabSz="1754044" rtl="0" eaLnBrk="1" latinLnBrk="0" hangingPunct="1">
        <a:defRPr sz="3453" kern="1200">
          <a:solidFill>
            <a:schemeClr val="tx1"/>
          </a:solidFill>
          <a:latin typeface="+mn-lt"/>
          <a:ea typeface="+mn-ea"/>
          <a:cs typeface="+mn-cs"/>
        </a:defRPr>
      </a:lvl8pPr>
      <a:lvl9pPr marL="7016177" algn="l" defTabSz="1754044" rtl="0" eaLnBrk="1" latinLnBrk="0" hangingPunct="1">
        <a:defRPr sz="34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tools/prep-implementation-tool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ixabay.com/en/calendar-dates-schedule-date-2027122/" TargetMode="External"/><Relationship Id="rId5" Type="http://schemas.openxmlformats.org/officeDocument/2006/relationships/image" Target="../media/image1.png"/><Relationship Id="rId4" Type="http://schemas.openxmlformats.org/officeDocument/2006/relationships/hyperlink" Target="https://www.who.int/publications/i/item/978924005369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TextBox 727">
            <a:extLst>
              <a:ext uri="{FF2B5EF4-FFF2-40B4-BE49-F238E27FC236}">
                <a16:creationId xmlns:a16="http://schemas.microsoft.com/office/drawing/2014/main" id="{AB0EE668-760C-48B0-9446-C90EC72B4AD8}"/>
              </a:ext>
            </a:extLst>
          </p:cNvPr>
          <p:cNvSpPr txBox="1"/>
          <p:nvPr/>
        </p:nvSpPr>
        <p:spPr>
          <a:xfrm>
            <a:off x="1358136" y="400315"/>
            <a:ext cx="5087156" cy="623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26" b="1" dirty="0">
                <a:solidFill>
                  <a:schemeClr val="accent1">
                    <a:lumMod val="75000"/>
                  </a:schemeClr>
                </a:solidFill>
              </a:rPr>
              <a:t>Initiating oral PrEP in family planning (FP) settings: </a:t>
            </a:r>
            <a:br>
              <a:rPr lang="en-US" sz="1726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726" b="1" dirty="0">
                <a:solidFill>
                  <a:schemeClr val="accent1">
                    <a:lumMod val="75000"/>
                  </a:schemeClr>
                </a:solidFill>
              </a:rPr>
              <a:t>A job aid for FP providers</a:t>
            </a:r>
          </a:p>
        </p:txBody>
      </p:sp>
      <p:sp>
        <p:nvSpPr>
          <p:cNvPr id="730" name="TextBox 729">
            <a:extLst>
              <a:ext uri="{FF2B5EF4-FFF2-40B4-BE49-F238E27FC236}">
                <a16:creationId xmlns:a16="http://schemas.microsoft.com/office/drawing/2014/main" id="{DAC7D880-F2B4-4105-AC88-B4ED4C306597}"/>
              </a:ext>
            </a:extLst>
          </p:cNvPr>
          <p:cNvSpPr txBox="1"/>
          <p:nvPr/>
        </p:nvSpPr>
        <p:spPr>
          <a:xfrm>
            <a:off x="1960849" y="1077095"/>
            <a:ext cx="4414308" cy="37778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120248" tIns="80165" bIns="80165" rtlCol="0">
            <a:spAutoFit/>
          </a:bodyPr>
          <a:lstStyle/>
          <a:p>
            <a:pPr algn="ctr"/>
            <a:r>
              <a:rPr lang="en-US" sz="1403" b="1" dirty="0"/>
              <a:t>FP client at risk of HIV exposure considering PrEP use  </a:t>
            </a:r>
          </a:p>
        </p:txBody>
      </p:sp>
      <p:sp>
        <p:nvSpPr>
          <p:cNvPr id="733" name="Arrow: Down 732">
            <a:extLst>
              <a:ext uri="{FF2B5EF4-FFF2-40B4-BE49-F238E27FC236}">
                <a16:creationId xmlns:a16="http://schemas.microsoft.com/office/drawing/2014/main" id="{800A156C-EE37-4E70-AF82-932600DCEEB1}"/>
              </a:ext>
            </a:extLst>
          </p:cNvPr>
          <p:cNvSpPr/>
          <p:nvPr/>
        </p:nvSpPr>
        <p:spPr>
          <a:xfrm>
            <a:off x="3944669" y="1457506"/>
            <a:ext cx="430374" cy="21706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5"/>
          </a:p>
        </p:txBody>
      </p:sp>
      <p:sp>
        <p:nvSpPr>
          <p:cNvPr id="735" name="TextBox 734">
            <a:extLst>
              <a:ext uri="{FF2B5EF4-FFF2-40B4-BE49-F238E27FC236}">
                <a16:creationId xmlns:a16="http://schemas.microsoft.com/office/drawing/2014/main" id="{79C7929A-3700-4264-A90C-635C4F420F6F}"/>
              </a:ext>
            </a:extLst>
          </p:cNvPr>
          <p:cNvSpPr txBox="1"/>
          <p:nvPr/>
        </p:nvSpPr>
        <p:spPr>
          <a:xfrm>
            <a:off x="1967449" y="1696785"/>
            <a:ext cx="4352536" cy="55046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120248" tIns="80165" bIns="80165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3" b="1" dirty="0"/>
              <a:t>Conduct blood-based (preferably rapid) HIV test* </a:t>
            </a:r>
            <a:br>
              <a:rPr lang="en-US" sz="1403" b="1" dirty="0"/>
            </a:br>
            <a:r>
              <a:rPr lang="en-US" sz="1403" dirty="0"/>
              <a:t>and </a:t>
            </a:r>
            <a:r>
              <a:rPr lang="en-US" sz="1403" b="1" dirty="0"/>
              <a:t>pretest</a:t>
            </a:r>
            <a:r>
              <a:rPr lang="en-US" sz="1403" dirty="0"/>
              <a:t> </a:t>
            </a:r>
            <a:r>
              <a:rPr lang="en-US" sz="1403" b="1" dirty="0"/>
              <a:t>counseling</a:t>
            </a:r>
            <a:r>
              <a:rPr lang="en-US" sz="1403" dirty="0"/>
              <a:t> per country guidelines </a:t>
            </a:r>
          </a:p>
        </p:txBody>
      </p:sp>
      <p:sp>
        <p:nvSpPr>
          <p:cNvPr id="737" name="Arrow: Down 736">
            <a:extLst>
              <a:ext uri="{FF2B5EF4-FFF2-40B4-BE49-F238E27FC236}">
                <a16:creationId xmlns:a16="http://schemas.microsoft.com/office/drawing/2014/main" id="{6D1212FF-69F2-43D8-82F9-FF26A4D6EC9E}"/>
              </a:ext>
            </a:extLst>
          </p:cNvPr>
          <p:cNvSpPr/>
          <p:nvPr/>
        </p:nvSpPr>
        <p:spPr>
          <a:xfrm>
            <a:off x="2335839" y="2250993"/>
            <a:ext cx="394657" cy="21706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5"/>
          </a:p>
        </p:txBody>
      </p:sp>
      <p:sp>
        <p:nvSpPr>
          <p:cNvPr id="739" name="TextBox 738">
            <a:extLst>
              <a:ext uri="{FF2B5EF4-FFF2-40B4-BE49-F238E27FC236}">
                <a16:creationId xmlns:a16="http://schemas.microsoft.com/office/drawing/2014/main" id="{CD4695F9-B91F-417F-BA34-F808484606E6}"/>
              </a:ext>
            </a:extLst>
          </p:cNvPr>
          <p:cNvSpPr txBox="1"/>
          <p:nvPr/>
        </p:nvSpPr>
        <p:spPr>
          <a:xfrm>
            <a:off x="1793185" y="2479669"/>
            <a:ext cx="1479965" cy="37778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120248" tIns="80165" bIns="80165" rtlCol="0">
            <a:spAutoFit/>
          </a:bodyPr>
          <a:lstStyle/>
          <a:p>
            <a:pPr algn="ctr"/>
            <a:r>
              <a:rPr lang="en-US" sz="1403" b="1" cap="all" dirty="0"/>
              <a:t>      negative</a:t>
            </a:r>
            <a:endParaRPr lang="en-US" sz="1403" b="1" dirty="0"/>
          </a:p>
        </p:txBody>
      </p:sp>
      <p:sp>
        <p:nvSpPr>
          <p:cNvPr id="741" name="Arrow: Down 740">
            <a:extLst>
              <a:ext uri="{FF2B5EF4-FFF2-40B4-BE49-F238E27FC236}">
                <a16:creationId xmlns:a16="http://schemas.microsoft.com/office/drawing/2014/main" id="{F0E352F7-7889-4663-98A0-D1CBC0917FAC}"/>
              </a:ext>
            </a:extLst>
          </p:cNvPr>
          <p:cNvSpPr/>
          <p:nvPr/>
        </p:nvSpPr>
        <p:spPr>
          <a:xfrm>
            <a:off x="5560868" y="2247444"/>
            <a:ext cx="394657" cy="21706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5"/>
          </a:p>
        </p:txBody>
      </p:sp>
      <p:sp>
        <p:nvSpPr>
          <p:cNvPr id="743" name="TextBox 742">
            <a:extLst>
              <a:ext uri="{FF2B5EF4-FFF2-40B4-BE49-F238E27FC236}">
                <a16:creationId xmlns:a16="http://schemas.microsoft.com/office/drawing/2014/main" id="{CFD3C6B7-54A9-47D1-8E71-86E4F738A188}"/>
              </a:ext>
            </a:extLst>
          </p:cNvPr>
          <p:cNvSpPr txBox="1"/>
          <p:nvPr/>
        </p:nvSpPr>
        <p:spPr>
          <a:xfrm>
            <a:off x="5018214" y="2479669"/>
            <a:ext cx="1479965" cy="37778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120248" tIns="80165" bIns="80165" rtlCol="0">
            <a:spAutoFit/>
          </a:bodyPr>
          <a:lstStyle/>
          <a:p>
            <a:pPr algn="ctr"/>
            <a:r>
              <a:rPr lang="en-US" sz="1403" b="1" cap="all" dirty="0"/>
              <a:t>       positive</a:t>
            </a:r>
            <a:endParaRPr lang="en-US" sz="1403" b="1" dirty="0"/>
          </a:p>
        </p:txBody>
      </p:sp>
      <p:sp>
        <p:nvSpPr>
          <p:cNvPr id="744" name="Oval 743">
            <a:extLst>
              <a:ext uri="{FF2B5EF4-FFF2-40B4-BE49-F238E27FC236}">
                <a16:creationId xmlns:a16="http://schemas.microsoft.com/office/drawing/2014/main" id="{DB9F0E00-76BE-4FFC-B8C6-0FB437B0CCD2}"/>
              </a:ext>
            </a:extLst>
          </p:cNvPr>
          <p:cNvSpPr/>
          <p:nvPr/>
        </p:nvSpPr>
        <p:spPr>
          <a:xfrm>
            <a:off x="1885684" y="2521632"/>
            <a:ext cx="295993" cy="29599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15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sz="2115" b="1" dirty="0">
              <a:solidFill>
                <a:schemeClr val="tx1"/>
              </a:solidFill>
            </a:endParaRPr>
          </a:p>
        </p:txBody>
      </p:sp>
      <p:sp>
        <p:nvSpPr>
          <p:cNvPr id="746" name="Oval 745">
            <a:extLst>
              <a:ext uri="{FF2B5EF4-FFF2-40B4-BE49-F238E27FC236}">
                <a16:creationId xmlns:a16="http://schemas.microsoft.com/office/drawing/2014/main" id="{98897DC6-EFAA-4BC2-BB59-7737F097E1DA}"/>
              </a:ext>
            </a:extLst>
          </p:cNvPr>
          <p:cNvSpPr/>
          <p:nvPr/>
        </p:nvSpPr>
        <p:spPr>
          <a:xfrm>
            <a:off x="5108580" y="2518691"/>
            <a:ext cx="295993" cy="29599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15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749" name="TextBox 748">
            <a:extLst>
              <a:ext uri="{FF2B5EF4-FFF2-40B4-BE49-F238E27FC236}">
                <a16:creationId xmlns:a16="http://schemas.microsoft.com/office/drawing/2014/main" id="{6173BFC0-07BE-4137-8FF8-482F31080AD6}"/>
              </a:ext>
            </a:extLst>
          </p:cNvPr>
          <p:cNvSpPr txBox="1"/>
          <p:nvPr/>
        </p:nvSpPr>
        <p:spPr>
          <a:xfrm>
            <a:off x="619626" y="4286386"/>
            <a:ext cx="2258386" cy="119314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120248" tIns="80165" bIns="80165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95" b="1" dirty="0"/>
              <a:t>Any symptoms of acute HIV infection due to possible exposure in the past 14 days?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(sore throat, fever, chills, fatigue, night sweats, swollen glands, mouth ulcers, headache, rash)  </a:t>
            </a:r>
          </a:p>
        </p:txBody>
      </p:sp>
      <p:sp>
        <p:nvSpPr>
          <p:cNvPr id="751" name="Arrow: Down 750">
            <a:extLst>
              <a:ext uri="{FF2B5EF4-FFF2-40B4-BE49-F238E27FC236}">
                <a16:creationId xmlns:a16="http://schemas.microsoft.com/office/drawing/2014/main" id="{0934794D-DDBD-4C8F-B8B9-59495CC3C379}"/>
              </a:ext>
            </a:extLst>
          </p:cNvPr>
          <p:cNvSpPr/>
          <p:nvPr/>
        </p:nvSpPr>
        <p:spPr>
          <a:xfrm>
            <a:off x="2335839" y="2852713"/>
            <a:ext cx="394657" cy="21706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5"/>
          </a:p>
        </p:txBody>
      </p:sp>
      <p:sp>
        <p:nvSpPr>
          <p:cNvPr id="753" name="TextBox 752">
            <a:extLst>
              <a:ext uri="{FF2B5EF4-FFF2-40B4-BE49-F238E27FC236}">
                <a16:creationId xmlns:a16="http://schemas.microsoft.com/office/drawing/2014/main" id="{A8383DA2-DEDE-424B-9065-D1B0C6ACD477}"/>
              </a:ext>
            </a:extLst>
          </p:cNvPr>
          <p:cNvSpPr txBox="1"/>
          <p:nvPr/>
        </p:nvSpPr>
        <p:spPr>
          <a:xfrm>
            <a:off x="5004512" y="3083556"/>
            <a:ext cx="2055507" cy="3119437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120248" tIns="80165" bIns="80165" rtlCol="0">
            <a:spAutoFit/>
          </a:bodyPr>
          <a:lstStyle/>
          <a:p>
            <a:r>
              <a:rPr lang="en-US" sz="1403" b="1" dirty="0"/>
              <a:t>COUNSEL</a:t>
            </a:r>
          </a:p>
          <a:p>
            <a:pPr marL="188420" indent="-188420">
              <a:lnSpc>
                <a:spcPct val="90000"/>
              </a:lnSpc>
              <a:spcBef>
                <a:spcPts val="324"/>
              </a:spcBef>
              <a:buFont typeface="+mj-lt"/>
              <a:buAutoNum type="arabicPeriod"/>
            </a:pPr>
            <a:r>
              <a:rPr lang="en-US" sz="1295" dirty="0"/>
              <a:t>Meaning of test result</a:t>
            </a:r>
          </a:p>
          <a:p>
            <a:pPr marL="188420" indent="-188420">
              <a:lnSpc>
                <a:spcPct val="90000"/>
              </a:lnSpc>
              <a:spcBef>
                <a:spcPts val="324"/>
              </a:spcBef>
              <a:buFont typeface="+mj-lt"/>
              <a:buAutoNum type="arabicPeriod"/>
            </a:pPr>
            <a:r>
              <a:rPr lang="en-US" sz="1295" dirty="0"/>
              <a:t>Limits of the rapid </a:t>
            </a:r>
            <a:br>
              <a:rPr lang="en-US" sz="1295" dirty="0"/>
            </a:br>
            <a:r>
              <a:rPr lang="en-US" sz="1295" dirty="0"/>
              <a:t>HIV test</a:t>
            </a:r>
          </a:p>
          <a:p>
            <a:pPr marL="188420" indent="-188420">
              <a:lnSpc>
                <a:spcPct val="90000"/>
              </a:lnSpc>
              <a:spcBef>
                <a:spcPts val="324"/>
              </a:spcBef>
              <a:buFont typeface="+mj-lt"/>
              <a:buAutoNum type="arabicPeriod"/>
            </a:pPr>
            <a:r>
              <a:rPr lang="en-US" sz="1295" dirty="0"/>
              <a:t>Need for confirmatory testing </a:t>
            </a:r>
          </a:p>
          <a:p>
            <a:pPr marL="188420" indent="-188420">
              <a:lnSpc>
                <a:spcPct val="90000"/>
              </a:lnSpc>
              <a:spcBef>
                <a:spcPts val="324"/>
              </a:spcBef>
              <a:buFont typeface="+mj-lt"/>
              <a:buAutoNum type="arabicPeriod"/>
            </a:pPr>
            <a:r>
              <a:rPr lang="en-US" sz="1295" dirty="0"/>
              <a:t>Availability and benefits of treatment </a:t>
            </a:r>
          </a:p>
          <a:p>
            <a:pPr marL="188420" indent="-188420">
              <a:lnSpc>
                <a:spcPct val="90000"/>
              </a:lnSpc>
              <a:spcBef>
                <a:spcPts val="324"/>
              </a:spcBef>
              <a:buFont typeface="+mj-lt"/>
              <a:buAutoNum type="arabicPeriod"/>
            </a:pPr>
            <a:r>
              <a:rPr lang="en-US" sz="1295" dirty="0"/>
              <a:t>Preventing transmission (ART, viral suppression, condoms)</a:t>
            </a:r>
          </a:p>
          <a:p>
            <a:pPr marL="188420" indent="-188420">
              <a:lnSpc>
                <a:spcPct val="90000"/>
              </a:lnSpc>
              <a:spcBef>
                <a:spcPts val="324"/>
              </a:spcBef>
              <a:buFont typeface="+mj-lt"/>
              <a:buAutoNum type="arabicPeriod"/>
            </a:pPr>
            <a:r>
              <a:rPr lang="en-US" sz="1295" dirty="0"/>
              <a:t>Importance of sexual (and/or drug-injecting) partner notification and testing</a:t>
            </a:r>
          </a:p>
        </p:txBody>
      </p:sp>
      <p:sp>
        <p:nvSpPr>
          <p:cNvPr id="755" name="Arrow: Down 754">
            <a:extLst>
              <a:ext uri="{FF2B5EF4-FFF2-40B4-BE49-F238E27FC236}">
                <a16:creationId xmlns:a16="http://schemas.microsoft.com/office/drawing/2014/main" id="{5DACAE89-6B92-4582-842D-423A7F8EC5F0}"/>
              </a:ext>
            </a:extLst>
          </p:cNvPr>
          <p:cNvSpPr/>
          <p:nvPr/>
        </p:nvSpPr>
        <p:spPr>
          <a:xfrm>
            <a:off x="872408" y="5479951"/>
            <a:ext cx="394657" cy="21706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5"/>
          </a:p>
        </p:txBody>
      </p:sp>
      <p:sp>
        <p:nvSpPr>
          <p:cNvPr id="757" name="TextBox 756">
            <a:extLst>
              <a:ext uri="{FF2B5EF4-FFF2-40B4-BE49-F238E27FC236}">
                <a16:creationId xmlns:a16="http://schemas.microsoft.com/office/drawing/2014/main" id="{7336F7C2-4B79-4A5D-826F-442FDA3562D0}"/>
              </a:ext>
            </a:extLst>
          </p:cNvPr>
          <p:cNvSpPr txBox="1"/>
          <p:nvPr/>
        </p:nvSpPr>
        <p:spPr>
          <a:xfrm>
            <a:off x="773743" y="5711463"/>
            <a:ext cx="591986" cy="37778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120248" tIns="80165" bIns="80165" rtlCol="0">
            <a:spAutoFit/>
          </a:bodyPr>
          <a:lstStyle/>
          <a:p>
            <a:pPr algn="ctr"/>
            <a:r>
              <a:rPr lang="en-US" sz="1403" b="1" cap="all" dirty="0"/>
              <a:t>NO</a:t>
            </a:r>
            <a:endParaRPr lang="en-US" sz="1403" b="1" dirty="0"/>
          </a:p>
        </p:txBody>
      </p:sp>
      <p:sp>
        <p:nvSpPr>
          <p:cNvPr id="759" name="TextBox 758">
            <a:extLst>
              <a:ext uri="{FF2B5EF4-FFF2-40B4-BE49-F238E27FC236}">
                <a16:creationId xmlns:a16="http://schemas.microsoft.com/office/drawing/2014/main" id="{97A2EE87-2E04-4BA9-B667-2288D318BF56}"/>
              </a:ext>
            </a:extLst>
          </p:cNvPr>
          <p:cNvSpPr txBox="1"/>
          <p:nvPr/>
        </p:nvSpPr>
        <p:spPr>
          <a:xfrm>
            <a:off x="2120978" y="5711463"/>
            <a:ext cx="591986" cy="37778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120248" tIns="80165" bIns="80165" rtlCol="0">
            <a:spAutoFit/>
          </a:bodyPr>
          <a:lstStyle/>
          <a:p>
            <a:pPr algn="ctr"/>
            <a:r>
              <a:rPr lang="en-US" sz="1403" b="1" cap="all" dirty="0"/>
              <a:t>YES</a:t>
            </a:r>
            <a:endParaRPr lang="en-US" sz="1403" b="1" dirty="0"/>
          </a:p>
        </p:txBody>
      </p:sp>
      <p:sp>
        <p:nvSpPr>
          <p:cNvPr id="761" name="Arrow: Down 760">
            <a:extLst>
              <a:ext uri="{FF2B5EF4-FFF2-40B4-BE49-F238E27FC236}">
                <a16:creationId xmlns:a16="http://schemas.microsoft.com/office/drawing/2014/main" id="{A7269F61-4AED-40D0-8496-972DC1E25DF3}"/>
              </a:ext>
            </a:extLst>
          </p:cNvPr>
          <p:cNvSpPr/>
          <p:nvPr/>
        </p:nvSpPr>
        <p:spPr>
          <a:xfrm>
            <a:off x="2219642" y="5479068"/>
            <a:ext cx="394657" cy="21706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5"/>
          </a:p>
        </p:txBody>
      </p:sp>
      <p:sp>
        <p:nvSpPr>
          <p:cNvPr id="763" name="TextBox 762">
            <a:extLst>
              <a:ext uri="{FF2B5EF4-FFF2-40B4-BE49-F238E27FC236}">
                <a16:creationId xmlns:a16="http://schemas.microsoft.com/office/drawing/2014/main" id="{ABBC7978-F74B-4A6F-82F9-FC06D08CCB29}"/>
              </a:ext>
            </a:extLst>
          </p:cNvPr>
          <p:cNvSpPr txBox="1"/>
          <p:nvPr/>
        </p:nvSpPr>
        <p:spPr>
          <a:xfrm>
            <a:off x="5004512" y="6446489"/>
            <a:ext cx="2055507" cy="117493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120248" tIns="80165" bIns="80165" rtlCol="0">
            <a:spAutoFit/>
          </a:bodyPr>
          <a:lstStyle/>
          <a:p>
            <a:r>
              <a:rPr lang="en-US" sz="1403" b="1" dirty="0"/>
              <a:t>REFER</a:t>
            </a:r>
          </a:p>
          <a:p>
            <a:r>
              <a:rPr lang="en-US" sz="1295" dirty="0"/>
              <a:t>Refer immediately for confirmatory testing and ART based on country guidelines</a:t>
            </a:r>
          </a:p>
        </p:txBody>
      </p:sp>
      <p:sp>
        <p:nvSpPr>
          <p:cNvPr id="765" name="Arrow: Down 764">
            <a:extLst>
              <a:ext uri="{FF2B5EF4-FFF2-40B4-BE49-F238E27FC236}">
                <a16:creationId xmlns:a16="http://schemas.microsoft.com/office/drawing/2014/main" id="{8A01361B-8109-4FE9-9B8C-CD0BACF6B6A4}"/>
              </a:ext>
            </a:extLst>
          </p:cNvPr>
          <p:cNvSpPr/>
          <p:nvPr/>
        </p:nvSpPr>
        <p:spPr>
          <a:xfrm>
            <a:off x="5560868" y="2852713"/>
            <a:ext cx="394657" cy="21706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5"/>
          </a:p>
        </p:txBody>
      </p:sp>
      <p:sp>
        <p:nvSpPr>
          <p:cNvPr id="767" name="Arrow: Down 766">
            <a:extLst>
              <a:ext uri="{FF2B5EF4-FFF2-40B4-BE49-F238E27FC236}">
                <a16:creationId xmlns:a16="http://schemas.microsoft.com/office/drawing/2014/main" id="{7359CEEA-8D25-44BE-BEF4-CAADFE3A9061}"/>
              </a:ext>
            </a:extLst>
          </p:cNvPr>
          <p:cNvSpPr/>
          <p:nvPr/>
        </p:nvSpPr>
        <p:spPr>
          <a:xfrm>
            <a:off x="5834937" y="6208131"/>
            <a:ext cx="394657" cy="21706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5"/>
          </a:p>
        </p:txBody>
      </p:sp>
      <p:sp>
        <p:nvSpPr>
          <p:cNvPr id="769" name="TextBox 768">
            <a:extLst>
              <a:ext uri="{FF2B5EF4-FFF2-40B4-BE49-F238E27FC236}">
                <a16:creationId xmlns:a16="http://schemas.microsoft.com/office/drawing/2014/main" id="{8EB880D1-9465-494E-936E-785C7931720A}"/>
              </a:ext>
            </a:extLst>
          </p:cNvPr>
          <p:cNvSpPr txBox="1"/>
          <p:nvPr/>
        </p:nvSpPr>
        <p:spPr>
          <a:xfrm>
            <a:off x="580262" y="3079291"/>
            <a:ext cx="3917654" cy="37778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120248" tIns="80165" bIns="80165" rtlCol="0">
            <a:spAutoFit/>
          </a:bodyPr>
          <a:lstStyle/>
          <a:p>
            <a:pPr algn="ctr"/>
            <a:r>
              <a:rPr lang="en-US" sz="1403" b="1" dirty="0"/>
              <a:t>Recent HIV EXPOSURE* </a:t>
            </a:r>
            <a:r>
              <a:rPr lang="en-US" sz="1400" dirty="0"/>
              <a:t>(within 72 hours)?</a:t>
            </a:r>
          </a:p>
        </p:txBody>
      </p:sp>
      <p:sp>
        <p:nvSpPr>
          <p:cNvPr id="771" name="TextBox 770">
            <a:extLst>
              <a:ext uri="{FF2B5EF4-FFF2-40B4-BE49-F238E27FC236}">
                <a16:creationId xmlns:a16="http://schemas.microsoft.com/office/drawing/2014/main" id="{C3283648-6DB6-4219-8ED1-15C09E276462}"/>
              </a:ext>
            </a:extLst>
          </p:cNvPr>
          <p:cNvSpPr txBox="1"/>
          <p:nvPr/>
        </p:nvSpPr>
        <p:spPr>
          <a:xfrm>
            <a:off x="1459684" y="3683474"/>
            <a:ext cx="591986" cy="37778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120248" tIns="80165" bIns="80165" rtlCol="0">
            <a:spAutoFit/>
          </a:bodyPr>
          <a:lstStyle/>
          <a:p>
            <a:pPr algn="ctr"/>
            <a:r>
              <a:rPr lang="en-US" sz="1403" b="1" cap="all" dirty="0"/>
              <a:t>NO</a:t>
            </a:r>
            <a:endParaRPr lang="en-US" sz="1403" b="1" dirty="0"/>
          </a:p>
        </p:txBody>
      </p:sp>
      <p:sp>
        <p:nvSpPr>
          <p:cNvPr id="773" name="TextBox 772">
            <a:extLst>
              <a:ext uri="{FF2B5EF4-FFF2-40B4-BE49-F238E27FC236}">
                <a16:creationId xmlns:a16="http://schemas.microsoft.com/office/drawing/2014/main" id="{424D0B85-AC25-448C-9E42-D78E10DBBAED}"/>
              </a:ext>
            </a:extLst>
          </p:cNvPr>
          <p:cNvSpPr txBox="1"/>
          <p:nvPr/>
        </p:nvSpPr>
        <p:spPr>
          <a:xfrm>
            <a:off x="3506614" y="3681418"/>
            <a:ext cx="591986" cy="37778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120248" tIns="80165" bIns="80165" rtlCol="0">
            <a:spAutoFit/>
          </a:bodyPr>
          <a:lstStyle/>
          <a:p>
            <a:pPr algn="ctr"/>
            <a:r>
              <a:rPr lang="en-US" sz="1403" b="1" cap="all" dirty="0"/>
              <a:t>YES</a:t>
            </a:r>
            <a:endParaRPr lang="en-US" sz="1403" b="1" dirty="0"/>
          </a:p>
        </p:txBody>
      </p:sp>
      <p:sp>
        <p:nvSpPr>
          <p:cNvPr id="777" name="TextBox 776">
            <a:extLst>
              <a:ext uri="{FF2B5EF4-FFF2-40B4-BE49-F238E27FC236}">
                <a16:creationId xmlns:a16="http://schemas.microsoft.com/office/drawing/2014/main" id="{35BC64F6-BF6A-4B10-BD3E-DC400BA57757}"/>
              </a:ext>
            </a:extLst>
          </p:cNvPr>
          <p:cNvSpPr txBox="1"/>
          <p:nvPr/>
        </p:nvSpPr>
        <p:spPr>
          <a:xfrm>
            <a:off x="625869" y="6326035"/>
            <a:ext cx="887734" cy="593681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120248" tIns="80165" bIns="80165" rtlCol="0">
            <a:spAutoFit/>
          </a:bodyPr>
          <a:lstStyle/>
          <a:p>
            <a:pPr algn="ctr"/>
            <a:r>
              <a:rPr lang="en-US" sz="1403" b="1" dirty="0"/>
              <a:t>Offer  PrEP</a:t>
            </a:r>
            <a:endParaRPr lang="en-US" sz="1187" b="1" dirty="0"/>
          </a:p>
        </p:txBody>
      </p:sp>
      <p:sp>
        <p:nvSpPr>
          <p:cNvPr id="779" name="TextBox 778">
            <a:extLst>
              <a:ext uri="{FF2B5EF4-FFF2-40B4-BE49-F238E27FC236}">
                <a16:creationId xmlns:a16="http://schemas.microsoft.com/office/drawing/2014/main" id="{7B8C852D-35F7-4F30-A216-092C6FB9D7F1}"/>
              </a:ext>
            </a:extLst>
          </p:cNvPr>
          <p:cNvSpPr txBox="1"/>
          <p:nvPr/>
        </p:nvSpPr>
        <p:spPr>
          <a:xfrm>
            <a:off x="3204255" y="4286386"/>
            <a:ext cx="1288305" cy="155448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120248" tIns="80165" bIns="80165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300" b="1" dirty="0"/>
              <a:t>Offer or </a:t>
            </a:r>
            <a:br>
              <a:rPr lang="en-US" sz="1300" b="1" dirty="0"/>
            </a:br>
            <a:r>
              <a:rPr lang="en-US" sz="1300" b="1" dirty="0"/>
              <a:t>refer for PEP </a:t>
            </a:r>
            <a:br>
              <a:rPr lang="en-US" sz="1403" b="1" dirty="0"/>
            </a:br>
            <a:r>
              <a:rPr lang="en-US" sz="1200" dirty="0"/>
              <a:t>(</a:t>
            </a:r>
            <a:r>
              <a:rPr lang="en-US" sz="1200" b="1" dirty="0"/>
              <a:t>P</a:t>
            </a:r>
            <a:r>
              <a:rPr lang="en-US" sz="1200" dirty="0"/>
              <a:t>ost </a:t>
            </a:r>
            <a:r>
              <a:rPr lang="en-US" sz="1200" b="1" dirty="0"/>
              <a:t>E</a:t>
            </a:r>
            <a:r>
              <a:rPr lang="en-US" sz="1200" dirty="0"/>
              <a:t>xposure </a:t>
            </a:r>
            <a:r>
              <a:rPr lang="en-US" sz="1200" b="1" dirty="0"/>
              <a:t>P</a:t>
            </a:r>
            <a:r>
              <a:rPr lang="en-US" sz="1200" dirty="0"/>
              <a:t>rophylaxis) </a:t>
            </a:r>
            <a:r>
              <a:rPr lang="en-US" sz="1200" i="1" dirty="0"/>
              <a:t>and</a:t>
            </a:r>
            <a:r>
              <a:rPr lang="en-US" sz="1200" dirty="0"/>
              <a:t>  </a:t>
            </a:r>
            <a:r>
              <a:rPr lang="en-US" sz="1300" b="1" dirty="0"/>
              <a:t>Offer Emergency Contraception </a:t>
            </a:r>
            <a:br>
              <a:rPr lang="en-US" sz="1187" b="1" dirty="0"/>
            </a:br>
            <a:r>
              <a:rPr lang="en-US" sz="1200" dirty="0"/>
              <a:t>if needed</a:t>
            </a:r>
          </a:p>
        </p:txBody>
      </p:sp>
      <p:sp>
        <p:nvSpPr>
          <p:cNvPr id="793" name="Arrow: Down 792">
            <a:extLst>
              <a:ext uri="{FF2B5EF4-FFF2-40B4-BE49-F238E27FC236}">
                <a16:creationId xmlns:a16="http://schemas.microsoft.com/office/drawing/2014/main" id="{D3FC5A33-3845-41F9-9A59-3091BD9E9EF8}"/>
              </a:ext>
            </a:extLst>
          </p:cNvPr>
          <p:cNvSpPr/>
          <p:nvPr/>
        </p:nvSpPr>
        <p:spPr>
          <a:xfrm>
            <a:off x="872408" y="6095288"/>
            <a:ext cx="394657" cy="21706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5"/>
          </a:p>
        </p:txBody>
      </p:sp>
      <p:sp>
        <p:nvSpPr>
          <p:cNvPr id="797" name="Arrow: Down 796">
            <a:extLst>
              <a:ext uri="{FF2B5EF4-FFF2-40B4-BE49-F238E27FC236}">
                <a16:creationId xmlns:a16="http://schemas.microsoft.com/office/drawing/2014/main" id="{CD4D7977-08B6-4AFE-BCBD-69DE247BE84A}"/>
              </a:ext>
            </a:extLst>
          </p:cNvPr>
          <p:cNvSpPr/>
          <p:nvPr/>
        </p:nvSpPr>
        <p:spPr>
          <a:xfrm>
            <a:off x="3605278" y="3464627"/>
            <a:ext cx="394657" cy="21706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5"/>
          </a:p>
        </p:txBody>
      </p:sp>
      <p:sp>
        <p:nvSpPr>
          <p:cNvPr id="799" name="Arrow: Down 798">
            <a:extLst>
              <a:ext uri="{FF2B5EF4-FFF2-40B4-BE49-F238E27FC236}">
                <a16:creationId xmlns:a16="http://schemas.microsoft.com/office/drawing/2014/main" id="{014C2C49-4295-4C6E-ACEB-96F4E6BF6D8A}"/>
              </a:ext>
            </a:extLst>
          </p:cNvPr>
          <p:cNvSpPr/>
          <p:nvPr/>
        </p:nvSpPr>
        <p:spPr>
          <a:xfrm>
            <a:off x="1558348" y="3464627"/>
            <a:ext cx="394657" cy="21706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5"/>
          </a:p>
        </p:txBody>
      </p:sp>
      <p:sp>
        <p:nvSpPr>
          <p:cNvPr id="801" name="Arrow: Down 800">
            <a:extLst>
              <a:ext uri="{FF2B5EF4-FFF2-40B4-BE49-F238E27FC236}">
                <a16:creationId xmlns:a16="http://schemas.microsoft.com/office/drawing/2014/main" id="{F6628702-6E0A-4743-93D1-ACE4CE4D7194}"/>
              </a:ext>
            </a:extLst>
          </p:cNvPr>
          <p:cNvSpPr/>
          <p:nvPr/>
        </p:nvSpPr>
        <p:spPr>
          <a:xfrm>
            <a:off x="1558348" y="4063688"/>
            <a:ext cx="394657" cy="21706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5"/>
          </a:p>
        </p:txBody>
      </p:sp>
      <p:sp>
        <p:nvSpPr>
          <p:cNvPr id="803" name="Arrow: Down 802">
            <a:extLst>
              <a:ext uri="{FF2B5EF4-FFF2-40B4-BE49-F238E27FC236}">
                <a16:creationId xmlns:a16="http://schemas.microsoft.com/office/drawing/2014/main" id="{5FADE537-D674-44BD-8F97-D031185CB34E}"/>
              </a:ext>
            </a:extLst>
          </p:cNvPr>
          <p:cNvSpPr/>
          <p:nvPr/>
        </p:nvSpPr>
        <p:spPr>
          <a:xfrm>
            <a:off x="3605278" y="4061633"/>
            <a:ext cx="394657" cy="21706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5"/>
          </a:p>
        </p:txBody>
      </p:sp>
      <p:sp>
        <p:nvSpPr>
          <p:cNvPr id="805" name="TextBox 804">
            <a:extLst>
              <a:ext uri="{FF2B5EF4-FFF2-40B4-BE49-F238E27FC236}">
                <a16:creationId xmlns:a16="http://schemas.microsoft.com/office/drawing/2014/main" id="{7EE29832-8A6C-47DE-BCF4-DD283D734521}"/>
              </a:ext>
            </a:extLst>
          </p:cNvPr>
          <p:cNvSpPr txBox="1"/>
          <p:nvPr/>
        </p:nvSpPr>
        <p:spPr>
          <a:xfrm>
            <a:off x="625868" y="7157171"/>
            <a:ext cx="1589261" cy="868243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118397" tIns="80165" bIns="80165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300" b="1"/>
              <a:t>Provide </a:t>
            </a:r>
            <a:r>
              <a:rPr lang="en-US" sz="1300" b="1" dirty="0"/>
              <a:t>at </a:t>
            </a:r>
            <a:br>
              <a:rPr lang="en-US" sz="1300" b="1" dirty="0"/>
            </a:br>
            <a:r>
              <a:rPr lang="en-US" sz="1300" b="1" dirty="0"/>
              <a:t>least one month of PrEP</a:t>
            </a:r>
            <a:r>
              <a:rPr lang="en-US" sz="1300" dirty="0"/>
              <a:t> </a:t>
            </a:r>
            <a:r>
              <a:rPr lang="en-US" sz="1300" b="1" dirty="0"/>
              <a:t>now </a:t>
            </a:r>
            <a:r>
              <a:rPr lang="en-US" sz="1200" dirty="0"/>
              <a:t>(or per country guidelines)</a:t>
            </a:r>
          </a:p>
        </p:txBody>
      </p:sp>
      <p:sp>
        <p:nvSpPr>
          <p:cNvPr id="807" name="TextBox 806">
            <a:extLst>
              <a:ext uri="{FF2B5EF4-FFF2-40B4-BE49-F238E27FC236}">
                <a16:creationId xmlns:a16="http://schemas.microsoft.com/office/drawing/2014/main" id="{14EEF12B-FD33-4EFB-84F6-8760AAC1B82A}"/>
              </a:ext>
            </a:extLst>
          </p:cNvPr>
          <p:cNvSpPr txBox="1"/>
          <p:nvPr/>
        </p:nvSpPr>
        <p:spPr>
          <a:xfrm>
            <a:off x="627344" y="8262750"/>
            <a:ext cx="1822089" cy="1830466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120248" tIns="91440" bIns="80165" rtlCol="0">
            <a:spAutoFit/>
          </a:bodyPr>
          <a:lstStyle/>
          <a:p>
            <a:pPr algn="ctr">
              <a:spcBef>
                <a:spcPts val="647"/>
              </a:spcBef>
            </a:pPr>
            <a:r>
              <a:rPr lang="en-US" sz="1403" b="1" dirty="0"/>
              <a:t>LAB WORK*</a:t>
            </a:r>
          </a:p>
          <a:p>
            <a:pPr algn="ctr">
              <a:lnSpc>
                <a:spcPct val="90000"/>
              </a:lnSpc>
              <a:spcBef>
                <a:spcPts val="324"/>
              </a:spcBef>
            </a:pPr>
            <a:r>
              <a:rPr lang="en-US" sz="1403" dirty="0"/>
              <a:t> </a:t>
            </a:r>
            <a:r>
              <a:rPr lang="en-US" sz="1300" dirty="0"/>
              <a:t>Order test of kidney function as needed; and, if indicated </a:t>
            </a:r>
            <a:br>
              <a:rPr lang="en-US" sz="1300" dirty="0"/>
            </a:br>
            <a:r>
              <a:rPr lang="en-US" sz="1300" dirty="0"/>
              <a:t>and available, </a:t>
            </a:r>
            <a:br>
              <a:rPr lang="en-US" sz="1300" dirty="0"/>
            </a:br>
            <a:r>
              <a:rPr lang="en-US" sz="1300" dirty="0"/>
              <a:t>hepatitis B test. </a:t>
            </a:r>
          </a:p>
          <a:p>
            <a:pPr algn="ctr">
              <a:lnSpc>
                <a:spcPct val="90000"/>
              </a:lnSpc>
              <a:spcBef>
                <a:spcPts val="971"/>
              </a:spcBef>
            </a:pPr>
            <a:r>
              <a:rPr lang="en-US" sz="1300" dirty="0"/>
              <a:t>Follow up when results are available.</a:t>
            </a:r>
          </a:p>
        </p:txBody>
      </p:sp>
      <p:sp>
        <p:nvSpPr>
          <p:cNvPr id="809" name="TextBox 808">
            <a:extLst>
              <a:ext uri="{FF2B5EF4-FFF2-40B4-BE49-F238E27FC236}">
                <a16:creationId xmlns:a16="http://schemas.microsoft.com/office/drawing/2014/main" id="{2F39D5A4-668D-4371-A724-A79FCDFF654B}"/>
              </a:ext>
            </a:extLst>
          </p:cNvPr>
          <p:cNvSpPr txBox="1"/>
          <p:nvPr/>
        </p:nvSpPr>
        <p:spPr>
          <a:xfrm>
            <a:off x="2699665" y="8260113"/>
            <a:ext cx="4352536" cy="1619126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120248" tIns="91440" bIns="80165" rtlCol="0">
            <a:spAutoFit/>
          </a:bodyPr>
          <a:lstStyle/>
          <a:p>
            <a:r>
              <a:rPr lang="en-US" sz="1403" b="1" dirty="0"/>
              <a:t>COUNSEL ABOUT*</a:t>
            </a:r>
          </a:p>
          <a:p>
            <a:pPr marL="188420" indent="-188420">
              <a:lnSpc>
                <a:spcPct val="90000"/>
              </a:lnSpc>
              <a:spcBef>
                <a:spcPts val="324"/>
              </a:spcBef>
              <a:buFont typeface="+mj-lt"/>
              <a:buAutoNum type="arabicPeriod"/>
            </a:pPr>
            <a:r>
              <a:rPr lang="en-US" sz="1295" dirty="0"/>
              <a:t>Importance of taking PrEP daily – missed doses lead to decreased efficacy and risk of future HIV resistance</a:t>
            </a:r>
          </a:p>
          <a:p>
            <a:pPr marL="188420" indent="-188420">
              <a:lnSpc>
                <a:spcPct val="90000"/>
              </a:lnSpc>
              <a:spcBef>
                <a:spcPts val="324"/>
              </a:spcBef>
              <a:buFont typeface="+mj-lt"/>
              <a:buAutoNum type="arabicPeriod"/>
            </a:pPr>
            <a:r>
              <a:rPr lang="en-US" sz="1295" dirty="0"/>
              <a:t>Possible mild, temporary side effects include abdominal cramps, nausea, headache (usually subside in a few weeks)</a:t>
            </a:r>
          </a:p>
          <a:p>
            <a:pPr marL="188420" indent="-188420">
              <a:lnSpc>
                <a:spcPct val="90000"/>
              </a:lnSpc>
              <a:spcBef>
                <a:spcPts val="324"/>
              </a:spcBef>
              <a:buFont typeface="+mj-lt"/>
              <a:buAutoNum type="arabicPeriod"/>
            </a:pPr>
            <a:r>
              <a:rPr lang="en-US" sz="1295" dirty="0"/>
              <a:t>Importance of regular follow up</a:t>
            </a:r>
          </a:p>
          <a:p>
            <a:pPr marL="188420" indent="-188420">
              <a:lnSpc>
                <a:spcPct val="90000"/>
              </a:lnSpc>
              <a:spcBef>
                <a:spcPts val="324"/>
              </a:spcBef>
              <a:buFont typeface="+mj-lt"/>
              <a:buAutoNum type="arabicPeriod"/>
            </a:pPr>
            <a:r>
              <a:rPr lang="en-US" sz="1295" dirty="0"/>
              <a:t>Importance of condom use for preventing other STIs </a:t>
            </a:r>
          </a:p>
        </p:txBody>
      </p:sp>
      <p:sp>
        <p:nvSpPr>
          <p:cNvPr id="814" name="Arrow: Down 813">
            <a:extLst>
              <a:ext uri="{FF2B5EF4-FFF2-40B4-BE49-F238E27FC236}">
                <a16:creationId xmlns:a16="http://schemas.microsoft.com/office/drawing/2014/main" id="{F31DAC92-5BA0-4C24-AD88-86625CDDB791}"/>
              </a:ext>
            </a:extLst>
          </p:cNvPr>
          <p:cNvSpPr/>
          <p:nvPr/>
        </p:nvSpPr>
        <p:spPr>
          <a:xfrm>
            <a:off x="872408" y="6920883"/>
            <a:ext cx="394657" cy="21706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5"/>
          </a:p>
        </p:txBody>
      </p:sp>
      <p:sp>
        <p:nvSpPr>
          <p:cNvPr id="816" name="Arrow: Down 815">
            <a:extLst>
              <a:ext uri="{FF2B5EF4-FFF2-40B4-BE49-F238E27FC236}">
                <a16:creationId xmlns:a16="http://schemas.microsoft.com/office/drawing/2014/main" id="{44E11DBE-4B65-4A0F-8087-6C6DD7799B17}"/>
              </a:ext>
            </a:extLst>
          </p:cNvPr>
          <p:cNvSpPr/>
          <p:nvPr/>
        </p:nvSpPr>
        <p:spPr>
          <a:xfrm>
            <a:off x="1331514" y="8028332"/>
            <a:ext cx="394657" cy="21706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5"/>
          </a:p>
        </p:txBody>
      </p:sp>
      <p:sp>
        <p:nvSpPr>
          <p:cNvPr id="817" name="TextBox 816">
            <a:extLst>
              <a:ext uri="{FF2B5EF4-FFF2-40B4-BE49-F238E27FC236}">
                <a16:creationId xmlns:a16="http://schemas.microsoft.com/office/drawing/2014/main" id="{C653E903-954A-46E7-A544-499D7DD1DD64}"/>
              </a:ext>
            </a:extLst>
          </p:cNvPr>
          <p:cNvSpPr txBox="1"/>
          <p:nvPr/>
        </p:nvSpPr>
        <p:spPr>
          <a:xfrm>
            <a:off x="623363" y="10186549"/>
            <a:ext cx="6428838" cy="3847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950" dirty="0"/>
              <a:t>Based largely on these </a:t>
            </a:r>
            <a:r>
              <a:rPr lang="en-US" sz="950"/>
              <a:t>recommendations from World </a:t>
            </a:r>
            <a:r>
              <a:rPr lang="en-US" sz="950" dirty="0"/>
              <a:t>Health Organization (</a:t>
            </a:r>
            <a:r>
              <a:rPr lang="en-US" sz="950"/>
              <a:t>WHO): </a:t>
            </a:r>
            <a:r>
              <a:rPr lang="en-US" sz="950" dirty="0">
                <a:hlinkClick r:id="rId3"/>
              </a:rPr>
              <a:t>Implementation Tool for PrEP of HIV Infection</a:t>
            </a:r>
            <a:r>
              <a:rPr lang="en-US" sz="950" dirty="0"/>
              <a:t> and </a:t>
            </a:r>
            <a:r>
              <a:rPr lang="en-US" sz="950" dirty="0">
                <a:hlinkClick r:id="rId4"/>
              </a:rPr>
              <a:t>Differentiated and simplified pre-exposure prophylaxis for HIV prevention: update to WHO implementation guidance</a:t>
            </a:r>
            <a:r>
              <a:rPr lang="en-US" sz="950" dirty="0"/>
              <a:t>.</a:t>
            </a:r>
          </a:p>
        </p:txBody>
      </p:sp>
      <p:sp>
        <p:nvSpPr>
          <p:cNvPr id="828" name="TextBox 827">
            <a:extLst>
              <a:ext uri="{FF2B5EF4-FFF2-40B4-BE49-F238E27FC236}">
                <a16:creationId xmlns:a16="http://schemas.microsoft.com/office/drawing/2014/main" id="{C89594E7-2D64-4B20-92A8-7FB7005C98F2}"/>
              </a:ext>
            </a:extLst>
          </p:cNvPr>
          <p:cNvSpPr txBox="1"/>
          <p:nvPr/>
        </p:nvSpPr>
        <p:spPr>
          <a:xfrm>
            <a:off x="2684392" y="9883195"/>
            <a:ext cx="2943823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200" b="1" dirty="0"/>
              <a:t>*</a:t>
            </a:r>
            <a:r>
              <a:rPr lang="en-US" sz="1200" dirty="0"/>
              <a:t> </a:t>
            </a:r>
            <a:r>
              <a:rPr lang="en-US" sz="1200" i="1" dirty="0"/>
              <a:t>See reverse side for additional information. </a:t>
            </a:r>
          </a:p>
        </p:txBody>
      </p:sp>
      <p:sp>
        <p:nvSpPr>
          <p:cNvPr id="830" name="Arrow: Down 829">
            <a:extLst>
              <a:ext uri="{FF2B5EF4-FFF2-40B4-BE49-F238E27FC236}">
                <a16:creationId xmlns:a16="http://schemas.microsoft.com/office/drawing/2014/main" id="{8988FABA-8160-4090-BB7D-111E8DCC543E}"/>
              </a:ext>
            </a:extLst>
          </p:cNvPr>
          <p:cNvSpPr/>
          <p:nvPr/>
        </p:nvSpPr>
        <p:spPr>
          <a:xfrm rot="16200000">
            <a:off x="2378461" y="8342915"/>
            <a:ext cx="394657" cy="23747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5"/>
          </a:p>
        </p:txBody>
      </p:sp>
      <p:grpSp>
        <p:nvGrpSpPr>
          <p:cNvPr id="855" name="Group 854">
            <a:extLst>
              <a:ext uri="{FF2B5EF4-FFF2-40B4-BE49-F238E27FC236}">
                <a16:creationId xmlns:a16="http://schemas.microsoft.com/office/drawing/2014/main" id="{0F3A9487-9C17-4B76-B3C1-68A832917317}"/>
              </a:ext>
            </a:extLst>
          </p:cNvPr>
          <p:cNvGrpSpPr/>
          <p:nvPr/>
        </p:nvGrpSpPr>
        <p:grpSpPr>
          <a:xfrm>
            <a:off x="1608040" y="1010319"/>
            <a:ext cx="515977" cy="493322"/>
            <a:chOff x="5422070" y="965225"/>
            <a:chExt cx="584272" cy="564063"/>
          </a:xfrm>
        </p:grpSpPr>
        <p:sp>
          <p:nvSpPr>
            <p:cNvPr id="841" name="Oval 840">
              <a:extLst>
                <a:ext uri="{FF2B5EF4-FFF2-40B4-BE49-F238E27FC236}">
                  <a16:creationId xmlns:a16="http://schemas.microsoft.com/office/drawing/2014/main" id="{C31B7D41-7E3F-49DD-8FC4-6A17A3D2003E}"/>
                </a:ext>
              </a:extLst>
            </p:cNvPr>
            <p:cNvSpPr/>
            <p:nvPr/>
          </p:nvSpPr>
          <p:spPr>
            <a:xfrm>
              <a:off x="5422070" y="965225"/>
              <a:ext cx="584272" cy="56406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15"/>
            </a:p>
          </p:txBody>
        </p:sp>
        <p:grpSp>
          <p:nvGrpSpPr>
            <p:cNvPr id="848" name="Graphic 845">
              <a:extLst>
                <a:ext uri="{FF2B5EF4-FFF2-40B4-BE49-F238E27FC236}">
                  <a16:creationId xmlns:a16="http://schemas.microsoft.com/office/drawing/2014/main" id="{A863DC10-5756-457F-A116-341282EF9EB2}"/>
                </a:ext>
              </a:extLst>
            </p:cNvPr>
            <p:cNvGrpSpPr/>
            <p:nvPr/>
          </p:nvGrpSpPr>
          <p:grpSpPr>
            <a:xfrm>
              <a:off x="5516341" y="1033232"/>
              <a:ext cx="404828" cy="418949"/>
              <a:chOff x="6258147" y="826981"/>
              <a:chExt cx="874502" cy="905006"/>
            </a:xfrm>
            <a:solidFill>
              <a:schemeClr val="bg1"/>
            </a:solidFill>
          </p:grpSpPr>
          <p:sp>
            <p:nvSpPr>
              <p:cNvPr id="849" name="Freeform: Shape 848">
                <a:extLst>
                  <a:ext uri="{FF2B5EF4-FFF2-40B4-BE49-F238E27FC236}">
                    <a16:creationId xmlns:a16="http://schemas.microsoft.com/office/drawing/2014/main" id="{06BB9A37-68E8-4CB2-8425-B2BB3D0618D6}"/>
                  </a:ext>
                </a:extLst>
              </p:cNvPr>
              <p:cNvSpPr/>
              <p:nvPr/>
            </p:nvSpPr>
            <p:spPr>
              <a:xfrm>
                <a:off x="6341967" y="826981"/>
                <a:ext cx="207645" cy="207645"/>
              </a:xfrm>
              <a:custGeom>
                <a:avLst/>
                <a:gdLst>
                  <a:gd name="connsiteX0" fmla="*/ 207645 w 207645"/>
                  <a:gd name="connsiteY0" fmla="*/ 103823 h 207645"/>
                  <a:gd name="connsiteX1" fmla="*/ 103823 w 207645"/>
                  <a:gd name="connsiteY1" fmla="*/ 207645 h 207645"/>
                  <a:gd name="connsiteX2" fmla="*/ 0 w 207645"/>
                  <a:gd name="connsiteY2" fmla="*/ 103823 h 207645"/>
                  <a:gd name="connsiteX3" fmla="*/ 103823 w 207645"/>
                  <a:gd name="connsiteY3" fmla="*/ 0 h 207645"/>
                  <a:gd name="connsiteX4" fmla="*/ 207645 w 207645"/>
                  <a:gd name="connsiteY4" fmla="*/ 103823 h 2076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7645" h="207645">
                    <a:moveTo>
                      <a:pt x="207645" y="103823"/>
                    </a:moveTo>
                    <a:cubicBezTo>
                      <a:pt x="207645" y="161162"/>
                      <a:pt x="161162" y="207645"/>
                      <a:pt x="103823" y="207645"/>
                    </a:cubicBezTo>
                    <a:cubicBezTo>
                      <a:pt x="46483" y="207645"/>
                      <a:pt x="0" y="161162"/>
                      <a:pt x="0" y="103823"/>
                    </a:cubicBezTo>
                    <a:cubicBezTo>
                      <a:pt x="0" y="46483"/>
                      <a:pt x="46483" y="0"/>
                      <a:pt x="103823" y="0"/>
                    </a:cubicBezTo>
                    <a:cubicBezTo>
                      <a:pt x="161162" y="0"/>
                      <a:pt x="207645" y="46483"/>
                      <a:pt x="207645" y="103823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115"/>
              </a:p>
            </p:txBody>
          </p:sp>
          <p:sp>
            <p:nvSpPr>
              <p:cNvPr id="850" name="Freeform: Shape 849">
                <a:extLst>
                  <a:ext uri="{FF2B5EF4-FFF2-40B4-BE49-F238E27FC236}">
                    <a16:creationId xmlns:a16="http://schemas.microsoft.com/office/drawing/2014/main" id="{0609EEC3-36D2-4055-9D3A-0FA8ED6A37DD}"/>
                  </a:ext>
                </a:extLst>
              </p:cNvPr>
              <p:cNvSpPr/>
              <p:nvPr/>
            </p:nvSpPr>
            <p:spPr>
              <a:xfrm>
                <a:off x="6258147" y="1057486"/>
                <a:ext cx="377190" cy="674501"/>
              </a:xfrm>
              <a:custGeom>
                <a:avLst/>
                <a:gdLst>
                  <a:gd name="connsiteX0" fmla="*/ 274320 w 377190"/>
                  <a:gd name="connsiteY0" fmla="*/ 0 h 674501"/>
                  <a:gd name="connsiteX1" fmla="*/ 100965 w 377190"/>
                  <a:gd name="connsiteY1" fmla="*/ 0 h 674501"/>
                  <a:gd name="connsiteX2" fmla="*/ 0 w 377190"/>
                  <a:gd name="connsiteY2" fmla="*/ 100965 h 674501"/>
                  <a:gd name="connsiteX3" fmla="*/ 0 w 377190"/>
                  <a:gd name="connsiteY3" fmla="*/ 295275 h 674501"/>
                  <a:gd name="connsiteX4" fmla="*/ 34290 w 377190"/>
                  <a:gd name="connsiteY4" fmla="*/ 333375 h 674501"/>
                  <a:gd name="connsiteX5" fmla="*/ 73343 w 377190"/>
                  <a:gd name="connsiteY5" fmla="*/ 297180 h 674501"/>
                  <a:gd name="connsiteX6" fmla="*/ 73343 w 377190"/>
                  <a:gd name="connsiteY6" fmla="*/ 130493 h 674501"/>
                  <a:gd name="connsiteX7" fmla="*/ 84773 w 377190"/>
                  <a:gd name="connsiteY7" fmla="*/ 119063 h 674501"/>
                  <a:gd name="connsiteX8" fmla="*/ 96203 w 377190"/>
                  <a:gd name="connsiteY8" fmla="*/ 130493 h 674501"/>
                  <a:gd name="connsiteX9" fmla="*/ 96203 w 377190"/>
                  <a:gd name="connsiteY9" fmla="*/ 632460 h 674501"/>
                  <a:gd name="connsiteX10" fmla="*/ 134303 w 377190"/>
                  <a:gd name="connsiteY10" fmla="*/ 674370 h 674501"/>
                  <a:gd name="connsiteX11" fmla="*/ 177165 w 377190"/>
                  <a:gd name="connsiteY11" fmla="*/ 633412 h 674501"/>
                  <a:gd name="connsiteX12" fmla="*/ 177165 w 377190"/>
                  <a:gd name="connsiteY12" fmla="*/ 337185 h 674501"/>
                  <a:gd name="connsiteX13" fmla="*/ 188595 w 377190"/>
                  <a:gd name="connsiteY13" fmla="*/ 325755 h 674501"/>
                  <a:gd name="connsiteX14" fmla="*/ 200025 w 377190"/>
                  <a:gd name="connsiteY14" fmla="*/ 337185 h 674501"/>
                  <a:gd name="connsiteX15" fmla="*/ 200025 w 377190"/>
                  <a:gd name="connsiteY15" fmla="*/ 632460 h 674501"/>
                  <a:gd name="connsiteX16" fmla="*/ 238125 w 377190"/>
                  <a:gd name="connsiteY16" fmla="*/ 674370 h 674501"/>
                  <a:gd name="connsiteX17" fmla="*/ 280988 w 377190"/>
                  <a:gd name="connsiteY17" fmla="*/ 633412 h 674501"/>
                  <a:gd name="connsiteX18" fmla="*/ 280988 w 377190"/>
                  <a:gd name="connsiteY18" fmla="*/ 130493 h 674501"/>
                  <a:gd name="connsiteX19" fmla="*/ 292418 w 377190"/>
                  <a:gd name="connsiteY19" fmla="*/ 119063 h 674501"/>
                  <a:gd name="connsiteX20" fmla="*/ 303848 w 377190"/>
                  <a:gd name="connsiteY20" fmla="*/ 130493 h 674501"/>
                  <a:gd name="connsiteX21" fmla="*/ 303848 w 377190"/>
                  <a:gd name="connsiteY21" fmla="*/ 295275 h 674501"/>
                  <a:gd name="connsiteX22" fmla="*/ 338138 w 377190"/>
                  <a:gd name="connsiteY22" fmla="*/ 333375 h 674501"/>
                  <a:gd name="connsiteX23" fmla="*/ 377190 w 377190"/>
                  <a:gd name="connsiteY23" fmla="*/ 297180 h 674501"/>
                  <a:gd name="connsiteX24" fmla="*/ 377190 w 377190"/>
                  <a:gd name="connsiteY24" fmla="*/ 101918 h 674501"/>
                  <a:gd name="connsiteX25" fmla="*/ 274320 w 377190"/>
                  <a:gd name="connsiteY25" fmla="*/ 0 h 674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377190" h="674501">
                    <a:moveTo>
                      <a:pt x="274320" y="0"/>
                    </a:moveTo>
                    <a:lnTo>
                      <a:pt x="100965" y="0"/>
                    </a:lnTo>
                    <a:cubicBezTo>
                      <a:pt x="44768" y="0"/>
                      <a:pt x="0" y="45720"/>
                      <a:pt x="0" y="100965"/>
                    </a:cubicBezTo>
                    <a:lnTo>
                      <a:pt x="0" y="295275"/>
                    </a:lnTo>
                    <a:cubicBezTo>
                      <a:pt x="0" y="314325"/>
                      <a:pt x="14288" y="331470"/>
                      <a:pt x="34290" y="333375"/>
                    </a:cubicBezTo>
                    <a:cubicBezTo>
                      <a:pt x="55245" y="334328"/>
                      <a:pt x="73343" y="318135"/>
                      <a:pt x="73343" y="297180"/>
                    </a:cubicBezTo>
                    <a:lnTo>
                      <a:pt x="73343" y="130493"/>
                    </a:lnTo>
                    <a:cubicBezTo>
                      <a:pt x="73343" y="124777"/>
                      <a:pt x="78105" y="119063"/>
                      <a:pt x="84773" y="119063"/>
                    </a:cubicBezTo>
                    <a:cubicBezTo>
                      <a:pt x="90488" y="119063"/>
                      <a:pt x="96203" y="123825"/>
                      <a:pt x="96203" y="130493"/>
                    </a:cubicBezTo>
                    <a:lnTo>
                      <a:pt x="96203" y="632460"/>
                    </a:lnTo>
                    <a:cubicBezTo>
                      <a:pt x="96203" y="654368"/>
                      <a:pt x="112395" y="673418"/>
                      <a:pt x="134303" y="674370"/>
                    </a:cubicBezTo>
                    <a:cubicBezTo>
                      <a:pt x="158115" y="676275"/>
                      <a:pt x="177165" y="657225"/>
                      <a:pt x="177165" y="633412"/>
                    </a:cubicBezTo>
                    <a:lnTo>
                      <a:pt x="177165" y="337185"/>
                    </a:lnTo>
                    <a:cubicBezTo>
                      <a:pt x="177165" y="331470"/>
                      <a:pt x="181928" y="325755"/>
                      <a:pt x="188595" y="325755"/>
                    </a:cubicBezTo>
                    <a:cubicBezTo>
                      <a:pt x="194310" y="325755"/>
                      <a:pt x="200025" y="330518"/>
                      <a:pt x="200025" y="337185"/>
                    </a:cubicBezTo>
                    <a:lnTo>
                      <a:pt x="200025" y="632460"/>
                    </a:lnTo>
                    <a:cubicBezTo>
                      <a:pt x="200025" y="654368"/>
                      <a:pt x="216218" y="673418"/>
                      <a:pt x="238125" y="674370"/>
                    </a:cubicBezTo>
                    <a:cubicBezTo>
                      <a:pt x="261938" y="676275"/>
                      <a:pt x="280988" y="657225"/>
                      <a:pt x="280988" y="633412"/>
                    </a:cubicBezTo>
                    <a:lnTo>
                      <a:pt x="280988" y="130493"/>
                    </a:lnTo>
                    <a:cubicBezTo>
                      <a:pt x="280988" y="124777"/>
                      <a:pt x="285750" y="119063"/>
                      <a:pt x="292418" y="119063"/>
                    </a:cubicBezTo>
                    <a:cubicBezTo>
                      <a:pt x="298133" y="119063"/>
                      <a:pt x="303848" y="123825"/>
                      <a:pt x="303848" y="130493"/>
                    </a:cubicBezTo>
                    <a:lnTo>
                      <a:pt x="303848" y="295275"/>
                    </a:lnTo>
                    <a:cubicBezTo>
                      <a:pt x="303848" y="314325"/>
                      <a:pt x="318135" y="331470"/>
                      <a:pt x="338138" y="333375"/>
                    </a:cubicBezTo>
                    <a:cubicBezTo>
                      <a:pt x="359093" y="334328"/>
                      <a:pt x="377190" y="318135"/>
                      <a:pt x="377190" y="297180"/>
                    </a:cubicBezTo>
                    <a:lnTo>
                      <a:pt x="377190" y="101918"/>
                    </a:lnTo>
                    <a:cubicBezTo>
                      <a:pt x="375285" y="45720"/>
                      <a:pt x="330518" y="0"/>
                      <a:pt x="274320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115"/>
              </a:p>
            </p:txBody>
          </p:sp>
          <p:sp>
            <p:nvSpPr>
              <p:cNvPr id="851" name="Freeform: Shape 850">
                <a:extLst>
                  <a:ext uri="{FF2B5EF4-FFF2-40B4-BE49-F238E27FC236}">
                    <a16:creationId xmlns:a16="http://schemas.microsoft.com/office/drawing/2014/main" id="{43A1B141-C54D-4EE8-9713-0C5CDBE09DC0}"/>
                  </a:ext>
                </a:extLst>
              </p:cNvPr>
              <p:cNvSpPr/>
              <p:nvPr/>
            </p:nvSpPr>
            <p:spPr>
              <a:xfrm>
                <a:off x="6801072" y="826981"/>
                <a:ext cx="207645" cy="207645"/>
              </a:xfrm>
              <a:custGeom>
                <a:avLst/>
                <a:gdLst>
                  <a:gd name="connsiteX0" fmla="*/ 207645 w 207645"/>
                  <a:gd name="connsiteY0" fmla="*/ 103823 h 207645"/>
                  <a:gd name="connsiteX1" fmla="*/ 103823 w 207645"/>
                  <a:gd name="connsiteY1" fmla="*/ 207645 h 207645"/>
                  <a:gd name="connsiteX2" fmla="*/ 0 w 207645"/>
                  <a:gd name="connsiteY2" fmla="*/ 103823 h 207645"/>
                  <a:gd name="connsiteX3" fmla="*/ 103823 w 207645"/>
                  <a:gd name="connsiteY3" fmla="*/ 0 h 207645"/>
                  <a:gd name="connsiteX4" fmla="*/ 207645 w 207645"/>
                  <a:gd name="connsiteY4" fmla="*/ 103823 h 2076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7645" h="207645">
                    <a:moveTo>
                      <a:pt x="207645" y="103823"/>
                    </a:moveTo>
                    <a:cubicBezTo>
                      <a:pt x="207645" y="161162"/>
                      <a:pt x="161162" y="207645"/>
                      <a:pt x="103823" y="207645"/>
                    </a:cubicBezTo>
                    <a:cubicBezTo>
                      <a:pt x="46483" y="207645"/>
                      <a:pt x="0" y="161162"/>
                      <a:pt x="0" y="103823"/>
                    </a:cubicBezTo>
                    <a:cubicBezTo>
                      <a:pt x="0" y="46483"/>
                      <a:pt x="46483" y="0"/>
                      <a:pt x="103823" y="0"/>
                    </a:cubicBezTo>
                    <a:cubicBezTo>
                      <a:pt x="161162" y="0"/>
                      <a:pt x="207645" y="46483"/>
                      <a:pt x="207645" y="103823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115"/>
              </a:p>
            </p:txBody>
          </p:sp>
          <p:sp>
            <p:nvSpPr>
              <p:cNvPr id="852" name="Freeform: Shape 851">
                <a:extLst>
                  <a:ext uri="{FF2B5EF4-FFF2-40B4-BE49-F238E27FC236}">
                    <a16:creationId xmlns:a16="http://schemas.microsoft.com/office/drawing/2014/main" id="{AFECAB68-8BF5-4274-A317-8F3FDA5352E8}"/>
                  </a:ext>
                </a:extLst>
              </p:cNvPr>
              <p:cNvSpPr/>
              <p:nvPr/>
            </p:nvSpPr>
            <p:spPr>
              <a:xfrm>
                <a:off x="6676642" y="1057486"/>
                <a:ext cx="456007" cy="674501"/>
              </a:xfrm>
              <a:custGeom>
                <a:avLst/>
                <a:gdLst>
                  <a:gd name="connsiteX0" fmla="*/ 453995 w 456007"/>
                  <a:gd name="connsiteY0" fmla="*/ 284797 h 674501"/>
                  <a:gd name="connsiteX1" fmla="*/ 387320 w 456007"/>
                  <a:gd name="connsiteY1" fmla="*/ 71438 h 674501"/>
                  <a:gd name="connsiteX2" fmla="*/ 290165 w 456007"/>
                  <a:gd name="connsiteY2" fmla="*/ 0 h 674501"/>
                  <a:gd name="connsiteX3" fmla="*/ 165388 w 456007"/>
                  <a:gd name="connsiteY3" fmla="*/ 0 h 674501"/>
                  <a:gd name="connsiteX4" fmla="*/ 68233 w 456007"/>
                  <a:gd name="connsiteY4" fmla="*/ 71438 h 674501"/>
                  <a:gd name="connsiteX5" fmla="*/ 1558 w 456007"/>
                  <a:gd name="connsiteY5" fmla="*/ 285750 h 674501"/>
                  <a:gd name="connsiteX6" fmla="*/ 25370 w 456007"/>
                  <a:gd name="connsiteY6" fmla="*/ 331470 h 674501"/>
                  <a:gd name="connsiteX7" fmla="*/ 71090 w 456007"/>
                  <a:gd name="connsiteY7" fmla="*/ 307658 h 674501"/>
                  <a:gd name="connsiteX8" fmla="*/ 124430 w 456007"/>
                  <a:gd name="connsiteY8" fmla="*/ 136208 h 674501"/>
                  <a:gd name="connsiteX9" fmla="*/ 131098 w 456007"/>
                  <a:gd name="connsiteY9" fmla="*/ 137160 h 674501"/>
                  <a:gd name="connsiteX10" fmla="*/ 133003 w 456007"/>
                  <a:gd name="connsiteY10" fmla="*/ 154305 h 674501"/>
                  <a:gd name="connsiteX11" fmla="*/ 129193 w 456007"/>
                  <a:gd name="connsiteY11" fmla="*/ 195263 h 674501"/>
                  <a:gd name="connsiteX12" fmla="*/ 58708 w 456007"/>
                  <a:gd name="connsiteY12" fmla="*/ 420053 h 674501"/>
                  <a:gd name="connsiteX13" fmla="*/ 93950 w 456007"/>
                  <a:gd name="connsiteY13" fmla="*/ 467678 h 674501"/>
                  <a:gd name="connsiteX14" fmla="*/ 134908 w 456007"/>
                  <a:gd name="connsiteY14" fmla="*/ 467678 h 674501"/>
                  <a:gd name="connsiteX15" fmla="*/ 134908 w 456007"/>
                  <a:gd name="connsiteY15" fmla="*/ 632460 h 674501"/>
                  <a:gd name="connsiteX16" fmla="*/ 173007 w 456007"/>
                  <a:gd name="connsiteY16" fmla="*/ 674370 h 674501"/>
                  <a:gd name="connsiteX17" fmla="*/ 215870 w 456007"/>
                  <a:gd name="connsiteY17" fmla="*/ 633412 h 674501"/>
                  <a:gd name="connsiteX18" fmla="*/ 215870 w 456007"/>
                  <a:gd name="connsiteY18" fmla="*/ 478155 h 674501"/>
                  <a:gd name="connsiteX19" fmla="*/ 227300 w 456007"/>
                  <a:gd name="connsiteY19" fmla="*/ 466725 h 674501"/>
                  <a:gd name="connsiteX20" fmla="*/ 238730 w 456007"/>
                  <a:gd name="connsiteY20" fmla="*/ 478155 h 674501"/>
                  <a:gd name="connsiteX21" fmla="*/ 238730 w 456007"/>
                  <a:gd name="connsiteY21" fmla="*/ 632460 h 674501"/>
                  <a:gd name="connsiteX22" fmla="*/ 276830 w 456007"/>
                  <a:gd name="connsiteY22" fmla="*/ 674370 h 674501"/>
                  <a:gd name="connsiteX23" fmla="*/ 319693 w 456007"/>
                  <a:gd name="connsiteY23" fmla="*/ 633412 h 674501"/>
                  <a:gd name="connsiteX24" fmla="*/ 319693 w 456007"/>
                  <a:gd name="connsiteY24" fmla="*/ 467678 h 674501"/>
                  <a:gd name="connsiteX25" fmla="*/ 361603 w 456007"/>
                  <a:gd name="connsiteY25" fmla="*/ 467678 h 674501"/>
                  <a:gd name="connsiteX26" fmla="*/ 396845 w 456007"/>
                  <a:gd name="connsiteY26" fmla="*/ 420053 h 674501"/>
                  <a:gd name="connsiteX27" fmla="*/ 326360 w 456007"/>
                  <a:gd name="connsiteY27" fmla="*/ 195263 h 674501"/>
                  <a:gd name="connsiteX28" fmla="*/ 322550 w 456007"/>
                  <a:gd name="connsiteY28" fmla="*/ 154305 h 674501"/>
                  <a:gd name="connsiteX29" fmla="*/ 324455 w 456007"/>
                  <a:gd name="connsiteY29" fmla="*/ 137160 h 674501"/>
                  <a:gd name="connsiteX30" fmla="*/ 331123 w 456007"/>
                  <a:gd name="connsiteY30" fmla="*/ 136208 h 674501"/>
                  <a:gd name="connsiteX31" fmla="*/ 384463 w 456007"/>
                  <a:gd name="connsiteY31" fmla="*/ 307658 h 674501"/>
                  <a:gd name="connsiteX32" fmla="*/ 419705 w 456007"/>
                  <a:gd name="connsiteY32" fmla="*/ 333375 h 674501"/>
                  <a:gd name="connsiteX33" fmla="*/ 431135 w 456007"/>
                  <a:gd name="connsiteY33" fmla="*/ 331470 h 674501"/>
                  <a:gd name="connsiteX34" fmla="*/ 453995 w 456007"/>
                  <a:gd name="connsiteY34" fmla="*/ 284797 h 674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456007" h="674501">
                    <a:moveTo>
                      <a:pt x="453995" y="284797"/>
                    </a:moveTo>
                    <a:lnTo>
                      <a:pt x="387320" y="71438"/>
                    </a:lnTo>
                    <a:cubicBezTo>
                      <a:pt x="373985" y="28575"/>
                      <a:pt x="334933" y="0"/>
                      <a:pt x="290165" y="0"/>
                    </a:cubicBezTo>
                    <a:lnTo>
                      <a:pt x="165388" y="0"/>
                    </a:lnTo>
                    <a:cubicBezTo>
                      <a:pt x="120620" y="0"/>
                      <a:pt x="81568" y="28575"/>
                      <a:pt x="68233" y="71438"/>
                    </a:cubicBezTo>
                    <a:lnTo>
                      <a:pt x="1558" y="285750"/>
                    </a:lnTo>
                    <a:cubicBezTo>
                      <a:pt x="-4157" y="304800"/>
                      <a:pt x="6320" y="325755"/>
                      <a:pt x="25370" y="331470"/>
                    </a:cubicBezTo>
                    <a:cubicBezTo>
                      <a:pt x="44420" y="337185"/>
                      <a:pt x="65375" y="326708"/>
                      <a:pt x="71090" y="307658"/>
                    </a:cubicBezTo>
                    <a:lnTo>
                      <a:pt x="124430" y="136208"/>
                    </a:lnTo>
                    <a:cubicBezTo>
                      <a:pt x="125383" y="132397"/>
                      <a:pt x="131098" y="133350"/>
                      <a:pt x="131098" y="137160"/>
                    </a:cubicBezTo>
                    <a:lnTo>
                      <a:pt x="133003" y="154305"/>
                    </a:lnTo>
                    <a:cubicBezTo>
                      <a:pt x="134908" y="167640"/>
                      <a:pt x="133003" y="181927"/>
                      <a:pt x="129193" y="195263"/>
                    </a:cubicBezTo>
                    <a:lnTo>
                      <a:pt x="58708" y="420053"/>
                    </a:lnTo>
                    <a:cubicBezTo>
                      <a:pt x="51088" y="443865"/>
                      <a:pt x="69185" y="467678"/>
                      <a:pt x="93950" y="467678"/>
                    </a:cubicBezTo>
                    <a:lnTo>
                      <a:pt x="134908" y="467678"/>
                    </a:lnTo>
                    <a:lnTo>
                      <a:pt x="134908" y="632460"/>
                    </a:lnTo>
                    <a:cubicBezTo>
                      <a:pt x="134908" y="654368"/>
                      <a:pt x="151100" y="673418"/>
                      <a:pt x="173007" y="674370"/>
                    </a:cubicBezTo>
                    <a:cubicBezTo>
                      <a:pt x="196820" y="676275"/>
                      <a:pt x="215870" y="657225"/>
                      <a:pt x="215870" y="633412"/>
                    </a:cubicBezTo>
                    <a:lnTo>
                      <a:pt x="215870" y="478155"/>
                    </a:lnTo>
                    <a:cubicBezTo>
                      <a:pt x="215870" y="472440"/>
                      <a:pt x="220632" y="466725"/>
                      <a:pt x="227300" y="466725"/>
                    </a:cubicBezTo>
                    <a:cubicBezTo>
                      <a:pt x="233015" y="466725"/>
                      <a:pt x="238730" y="471487"/>
                      <a:pt x="238730" y="478155"/>
                    </a:cubicBezTo>
                    <a:lnTo>
                      <a:pt x="238730" y="632460"/>
                    </a:lnTo>
                    <a:cubicBezTo>
                      <a:pt x="238730" y="654368"/>
                      <a:pt x="254923" y="673418"/>
                      <a:pt x="276830" y="674370"/>
                    </a:cubicBezTo>
                    <a:cubicBezTo>
                      <a:pt x="300643" y="676275"/>
                      <a:pt x="319693" y="657225"/>
                      <a:pt x="319693" y="633412"/>
                    </a:cubicBezTo>
                    <a:lnTo>
                      <a:pt x="319693" y="467678"/>
                    </a:lnTo>
                    <a:lnTo>
                      <a:pt x="361603" y="467678"/>
                    </a:lnTo>
                    <a:cubicBezTo>
                      <a:pt x="386368" y="467678"/>
                      <a:pt x="403513" y="443865"/>
                      <a:pt x="396845" y="420053"/>
                    </a:cubicBezTo>
                    <a:lnTo>
                      <a:pt x="326360" y="195263"/>
                    </a:lnTo>
                    <a:cubicBezTo>
                      <a:pt x="322550" y="181927"/>
                      <a:pt x="320645" y="167640"/>
                      <a:pt x="322550" y="154305"/>
                    </a:cubicBezTo>
                    <a:lnTo>
                      <a:pt x="324455" y="137160"/>
                    </a:lnTo>
                    <a:cubicBezTo>
                      <a:pt x="324455" y="133350"/>
                      <a:pt x="330170" y="132397"/>
                      <a:pt x="331123" y="136208"/>
                    </a:cubicBezTo>
                    <a:lnTo>
                      <a:pt x="384463" y="307658"/>
                    </a:lnTo>
                    <a:cubicBezTo>
                      <a:pt x="389225" y="322897"/>
                      <a:pt x="403513" y="333375"/>
                      <a:pt x="419705" y="333375"/>
                    </a:cubicBezTo>
                    <a:cubicBezTo>
                      <a:pt x="423515" y="333375"/>
                      <a:pt x="427325" y="332422"/>
                      <a:pt x="431135" y="331470"/>
                    </a:cubicBezTo>
                    <a:cubicBezTo>
                      <a:pt x="450185" y="324803"/>
                      <a:pt x="460663" y="303847"/>
                      <a:pt x="453995" y="28479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115"/>
              </a:p>
            </p:txBody>
          </p:sp>
        </p:grpSp>
      </p:grpSp>
      <p:grpSp>
        <p:nvGrpSpPr>
          <p:cNvPr id="866" name="Group 865">
            <a:extLst>
              <a:ext uri="{FF2B5EF4-FFF2-40B4-BE49-F238E27FC236}">
                <a16:creationId xmlns:a16="http://schemas.microsoft.com/office/drawing/2014/main" id="{FEC10814-EB91-4E92-84FD-37352954F7F7}"/>
              </a:ext>
            </a:extLst>
          </p:cNvPr>
          <p:cNvGrpSpPr/>
          <p:nvPr/>
        </p:nvGrpSpPr>
        <p:grpSpPr>
          <a:xfrm>
            <a:off x="6661626" y="2857098"/>
            <a:ext cx="493322" cy="493322"/>
            <a:chOff x="6097002" y="1714044"/>
            <a:chExt cx="594949" cy="582032"/>
          </a:xfrm>
        </p:grpSpPr>
        <p:sp>
          <p:nvSpPr>
            <p:cNvPr id="857" name="Rectangle: Rounded Corners 856">
              <a:extLst>
                <a:ext uri="{FF2B5EF4-FFF2-40B4-BE49-F238E27FC236}">
                  <a16:creationId xmlns:a16="http://schemas.microsoft.com/office/drawing/2014/main" id="{3A4E0ED3-41BC-4788-9054-DE8B143B0111}"/>
                </a:ext>
              </a:extLst>
            </p:cNvPr>
            <p:cNvSpPr/>
            <p:nvPr/>
          </p:nvSpPr>
          <p:spPr>
            <a:xfrm>
              <a:off x="6097002" y="1714044"/>
              <a:ext cx="594949" cy="58203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15"/>
            </a:p>
          </p:txBody>
        </p:sp>
        <p:sp>
          <p:nvSpPr>
            <p:cNvPr id="863" name="Freeform: Shape 862">
              <a:extLst>
                <a:ext uri="{FF2B5EF4-FFF2-40B4-BE49-F238E27FC236}">
                  <a16:creationId xmlns:a16="http://schemas.microsoft.com/office/drawing/2014/main" id="{0E9F554F-6590-4B9D-A724-418A2023A3DD}"/>
                </a:ext>
              </a:extLst>
            </p:cNvPr>
            <p:cNvSpPr/>
            <p:nvPr/>
          </p:nvSpPr>
          <p:spPr>
            <a:xfrm>
              <a:off x="6134784" y="1736174"/>
              <a:ext cx="523775" cy="523737"/>
            </a:xfrm>
            <a:custGeom>
              <a:avLst/>
              <a:gdLst>
                <a:gd name="connsiteX0" fmla="*/ 573785 w 573785"/>
                <a:gd name="connsiteY0" fmla="*/ 543304 h 573743"/>
                <a:gd name="connsiteX1" fmla="*/ 452972 w 573785"/>
                <a:gd name="connsiteY1" fmla="*/ 573744 h 573743"/>
                <a:gd name="connsiteX2" fmla="*/ 332159 w 573785"/>
                <a:gd name="connsiteY2" fmla="*/ 543304 h 573743"/>
                <a:gd name="connsiteX3" fmla="*/ 452972 w 573785"/>
                <a:gd name="connsiteY3" fmla="*/ 446368 h 573743"/>
                <a:gd name="connsiteX4" fmla="*/ 573785 w 573785"/>
                <a:gd name="connsiteY4" fmla="*/ 543304 h 573743"/>
                <a:gd name="connsiteX5" fmla="*/ 519372 w 573785"/>
                <a:gd name="connsiteY5" fmla="*/ 379964 h 573743"/>
                <a:gd name="connsiteX6" fmla="*/ 452969 w 573785"/>
                <a:gd name="connsiteY6" fmla="*/ 313568 h 573743"/>
                <a:gd name="connsiteX7" fmla="*/ 386573 w 573785"/>
                <a:gd name="connsiteY7" fmla="*/ 379971 h 573743"/>
                <a:gd name="connsiteX8" fmla="*/ 452972 w 573785"/>
                <a:gd name="connsiteY8" fmla="*/ 446368 h 573743"/>
                <a:gd name="connsiteX9" fmla="*/ 519372 w 573785"/>
                <a:gd name="connsiteY9" fmla="*/ 379964 h 573743"/>
                <a:gd name="connsiteX10" fmla="*/ 0 w 573785"/>
                <a:gd name="connsiteY10" fmla="*/ 536928 h 573743"/>
                <a:gd name="connsiteX11" fmla="*/ 120813 w 573785"/>
                <a:gd name="connsiteY11" fmla="*/ 567368 h 573743"/>
                <a:gd name="connsiteX12" fmla="*/ 241626 w 573785"/>
                <a:gd name="connsiteY12" fmla="*/ 536928 h 573743"/>
                <a:gd name="connsiteX13" fmla="*/ 120813 w 573785"/>
                <a:gd name="connsiteY13" fmla="*/ 439992 h 573743"/>
                <a:gd name="connsiteX14" fmla="*/ 0 w 573785"/>
                <a:gd name="connsiteY14" fmla="*/ 536928 h 573743"/>
                <a:gd name="connsiteX15" fmla="*/ 187213 w 573785"/>
                <a:gd name="connsiteY15" fmla="*/ 373589 h 573743"/>
                <a:gd name="connsiteX16" fmla="*/ 120810 w 573785"/>
                <a:gd name="connsiteY16" fmla="*/ 307192 h 573743"/>
                <a:gd name="connsiteX17" fmla="*/ 54414 w 573785"/>
                <a:gd name="connsiteY17" fmla="*/ 373595 h 573743"/>
                <a:gd name="connsiteX18" fmla="*/ 120813 w 573785"/>
                <a:gd name="connsiteY18" fmla="*/ 439992 h 573743"/>
                <a:gd name="connsiteX19" fmla="*/ 187213 w 573785"/>
                <a:gd name="connsiteY19" fmla="*/ 373589 h 573743"/>
                <a:gd name="connsiteX20" fmla="*/ 487159 w 573785"/>
                <a:gd name="connsiteY20" fmla="*/ 155377 h 573743"/>
                <a:gd name="connsiteX21" fmla="*/ 407077 w 573785"/>
                <a:gd name="connsiteY21" fmla="*/ 5215 h 573743"/>
                <a:gd name="connsiteX22" fmla="*/ 300200 w 573785"/>
                <a:gd name="connsiteY22" fmla="*/ 23796 h 573743"/>
                <a:gd name="connsiteX23" fmla="*/ 343724 w 573785"/>
                <a:gd name="connsiteY23" fmla="*/ 204335 h 573743"/>
                <a:gd name="connsiteX24" fmla="*/ 338419 w 573785"/>
                <a:gd name="connsiteY24" fmla="*/ 212338 h 573743"/>
                <a:gd name="connsiteX25" fmla="*/ 322814 w 573785"/>
                <a:gd name="connsiteY25" fmla="*/ 230300 h 573743"/>
                <a:gd name="connsiteX26" fmla="*/ 398993 w 573785"/>
                <a:gd name="connsiteY26" fmla="*/ 237686 h 573743"/>
                <a:gd name="connsiteX27" fmla="*/ 459667 w 573785"/>
                <a:gd name="connsiteY27" fmla="*/ 284614 h 573743"/>
                <a:gd name="connsiteX28" fmla="*/ 454357 w 573785"/>
                <a:gd name="connsiteY28" fmla="*/ 208092 h 573743"/>
                <a:gd name="connsiteX29" fmla="*/ 487159 w 573785"/>
                <a:gd name="connsiteY29" fmla="*/ 155377 h 573743"/>
                <a:gd name="connsiteX30" fmla="*/ 336115 w 573785"/>
                <a:gd name="connsiteY30" fmla="*/ 118722 h 573743"/>
                <a:gd name="connsiteX31" fmla="*/ 214834 w 573785"/>
                <a:gd name="connsiteY31" fmla="*/ 31435 h 573743"/>
                <a:gd name="connsiteX32" fmla="*/ 127547 w 573785"/>
                <a:gd name="connsiteY32" fmla="*/ 152716 h 573743"/>
                <a:gd name="connsiteX33" fmla="*/ 150058 w 573785"/>
                <a:gd name="connsiteY33" fmla="*/ 202631 h 573743"/>
                <a:gd name="connsiteX34" fmla="*/ 136636 w 573785"/>
                <a:gd name="connsiteY34" fmla="*/ 268570 h 573743"/>
                <a:gd name="connsiteX35" fmla="*/ 194802 w 573785"/>
                <a:gd name="connsiteY35" fmla="*/ 234740 h 573743"/>
                <a:gd name="connsiteX36" fmla="*/ 330763 w 573785"/>
                <a:gd name="connsiteY36" fmla="*/ 173165 h 573743"/>
                <a:gd name="connsiteX37" fmla="*/ 336115 w 573785"/>
                <a:gd name="connsiteY37" fmla="*/ 118722 h 573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573785" h="573743">
                  <a:moveTo>
                    <a:pt x="573785" y="543304"/>
                  </a:moveTo>
                  <a:cubicBezTo>
                    <a:pt x="573785" y="563380"/>
                    <a:pt x="513379" y="573744"/>
                    <a:pt x="452972" y="573744"/>
                  </a:cubicBezTo>
                  <a:cubicBezTo>
                    <a:pt x="392566" y="573744"/>
                    <a:pt x="332159" y="563380"/>
                    <a:pt x="332159" y="543304"/>
                  </a:cubicBezTo>
                  <a:cubicBezTo>
                    <a:pt x="332159" y="489767"/>
                    <a:pt x="386249" y="446368"/>
                    <a:pt x="452972" y="446368"/>
                  </a:cubicBezTo>
                  <a:cubicBezTo>
                    <a:pt x="519695" y="446368"/>
                    <a:pt x="573785" y="489767"/>
                    <a:pt x="573785" y="543304"/>
                  </a:cubicBezTo>
                  <a:close/>
                  <a:moveTo>
                    <a:pt x="519372" y="379964"/>
                  </a:moveTo>
                  <a:cubicBezTo>
                    <a:pt x="519370" y="343293"/>
                    <a:pt x="489640" y="313566"/>
                    <a:pt x="452969" y="313568"/>
                  </a:cubicBezTo>
                  <a:cubicBezTo>
                    <a:pt x="416298" y="313570"/>
                    <a:pt x="386571" y="343299"/>
                    <a:pt x="386573" y="379971"/>
                  </a:cubicBezTo>
                  <a:cubicBezTo>
                    <a:pt x="386575" y="416641"/>
                    <a:pt x="416302" y="446368"/>
                    <a:pt x="452972" y="446368"/>
                  </a:cubicBezTo>
                  <a:cubicBezTo>
                    <a:pt x="489645" y="446366"/>
                    <a:pt x="519373" y="416637"/>
                    <a:pt x="519372" y="379964"/>
                  </a:cubicBezTo>
                  <a:close/>
                  <a:moveTo>
                    <a:pt x="0" y="536928"/>
                  </a:moveTo>
                  <a:cubicBezTo>
                    <a:pt x="0" y="557004"/>
                    <a:pt x="60406" y="567368"/>
                    <a:pt x="120813" y="567368"/>
                  </a:cubicBezTo>
                  <a:cubicBezTo>
                    <a:pt x="181220" y="567368"/>
                    <a:pt x="241626" y="557004"/>
                    <a:pt x="241626" y="536928"/>
                  </a:cubicBezTo>
                  <a:cubicBezTo>
                    <a:pt x="241626" y="483392"/>
                    <a:pt x="187537" y="439992"/>
                    <a:pt x="120813" y="439992"/>
                  </a:cubicBezTo>
                  <a:cubicBezTo>
                    <a:pt x="54090" y="439992"/>
                    <a:pt x="0" y="483392"/>
                    <a:pt x="0" y="536928"/>
                  </a:cubicBezTo>
                  <a:close/>
                  <a:moveTo>
                    <a:pt x="187213" y="373589"/>
                  </a:moveTo>
                  <a:cubicBezTo>
                    <a:pt x="187211" y="336917"/>
                    <a:pt x="157481" y="307190"/>
                    <a:pt x="120810" y="307192"/>
                  </a:cubicBezTo>
                  <a:cubicBezTo>
                    <a:pt x="84139" y="307194"/>
                    <a:pt x="54412" y="336924"/>
                    <a:pt x="54414" y="373595"/>
                  </a:cubicBezTo>
                  <a:cubicBezTo>
                    <a:pt x="54415" y="410265"/>
                    <a:pt x="84143" y="439992"/>
                    <a:pt x="120813" y="439992"/>
                  </a:cubicBezTo>
                  <a:cubicBezTo>
                    <a:pt x="157486" y="439991"/>
                    <a:pt x="187214" y="410261"/>
                    <a:pt x="187213" y="373589"/>
                  </a:cubicBezTo>
                  <a:close/>
                  <a:moveTo>
                    <a:pt x="487159" y="155377"/>
                  </a:moveTo>
                  <a:cubicBezTo>
                    <a:pt x="506511" y="91797"/>
                    <a:pt x="470657" y="24567"/>
                    <a:pt x="407077" y="5215"/>
                  </a:cubicBezTo>
                  <a:cubicBezTo>
                    <a:pt x="370522" y="-5911"/>
                    <a:pt x="330855" y="985"/>
                    <a:pt x="300200" y="23796"/>
                  </a:cubicBezTo>
                  <a:cubicBezTo>
                    <a:pt x="362073" y="61632"/>
                    <a:pt x="381559" y="142462"/>
                    <a:pt x="343724" y="204335"/>
                  </a:cubicBezTo>
                  <a:cubicBezTo>
                    <a:pt x="342053" y="207067"/>
                    <a:pt x="340284" y="209736"/>
                    <a:pt x="338419" y="212338"/>
                  </a:cubicBezTo>
                  <a:cubicBezTo>
                    <a:pt x="333766" y="218781"/>
                    <a:pt x="328543" y="224793"/>
                    <a:pt x="322814" y="230300"/>
                  </a:cubicBezTo>
                  <a:cubicBezTo>
                    <a:pt x="346674" y="241182"/>
                    <a:pt x="373486" y="243782"/>
                    <a:pt x="398993" y="237686"/>
                  </a:cubicBezTo>
                  <a:lnTo>
                    <a:pt x="459667" y="284614"/>
                  </a:lnTo>
                  <a:lnTo>
                    <a:pt x="454357" y="208092"/>
                  </a:lnTo>
                  <a:cubicBezTo>
                    <a:pt x="469736" y="193710"/>
                    <a:pt x="481050" y="175528"/>
                    <a:pt x="487159" y="155377"/>
                  </a:cubicBezTo>
                  <a:close/>
                  <a:moveTo>
                    <a:pt x="336115" y="118722"/>
                  </a:moveTo>
                  <a:cubicBezTo>
                    <a:pt x="326728" y="61128"/>
                    <a:pt x="272428" y="22048"/>
                    <a:pt x="214834" y="31435"/>
                  </a:cubicBezTo>
                  <a:cubicBezTo>
                    <a:pt x="157240" y="40823"/>
                    <a:pt x="118160" y="95122"/>
                    <a:pt x="127547" y="152716"/>
                  </a:cubicBezTo>
                  <a:cubicBezTo>
                    <a:pt x="130534" y="171043"/>
                    <a:pt x="138298" y="188260"/>
                    <a:pt x="150058" y="202631"/>
                  </a:cubicBezTo>
                  <a:lnTo>
                    <a:pt x="136636" y="268570"/>
                  </a:lnTo>
                  <a:lnTo>
                    <a:pt x="194802" y="234740"/>
                  </a:lnTo>
                  <a:cubicBezTo>
                    <a:pt x="249349" y="255281"/>
                    <a:pt x="310222" y="227713"/>
                    <a:pt x="330763" y="173165"/>
                  </a:cubicBezTo>
                  <a:cubicBezTo>
                    <a:pt x="337301" y="155803"/>
                    <a:pt x="339147" y="137025"/>
                    <a:pt x="336115" y="118722"/>
                  </a:cubicBezTo>
                  <a:close/>
                </a:path>
              </a:pathLst>
            </a:custGeom>
            <a:solidFill>
              <a:schemeClr val="bg1"/>
            </a:solidFill>
            <a:ln w="62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115"/>
            </a:p>
          </p:txBody>
        </p:sp>
      </p:grpSp>
      <p:grpSp>
        <p:nvGrpSpPr>
          <p:cNvPr id="867" name="Group 866">
            <a:extLst>
              <a:ext uri="{FF2B5EF4-FFF2-40B4-BE49-F238E27FC236}">
                <a16:creationId xmlns:a16="http://schemas.microsoft.com/office/drawing/2014/main" id="{07D7A3D4-27D5-42D3-A227-B0E46ABC3B6F}"/>
              </a:ext>
            </a:extLst>
          </p:cNvPr>
          <p:cNvGrpSpPr/>
          <p:nvPr/>
        </p:nvGrpSpPr>
        <p:grpSpPr>
          <a:xfrm>
            <a:off x="6660117" y="8087398"/>
            <a:ext cx="493322" cy="493322"/>
            <a:chOff x="6097002" y="1714044"/>
            <a:chExt cx="594949" cy="582032"/>
          </a:xfrm>
        </p:grpSpPr>
        <p:sp>
          <p:nvSpPr>
            <p:cNvPr id="868" name="Rectangle: Rounded Corners 867">
              <a:extLst>
                <a:ext uri="{FF2B5EF4-FFF2-40B4-BE49-F238E27FC236}">
                  <a16:creationId xmlns:a16="http://schemas.microsoft.com/office/drawing/2014/main" id="{BC41933D-CA37-48D6-88E3-99ABA45F1A4F}"/>
                </a:ext>
              </a:extLst>
            </p:cNvPr>
            <p:cNvSpPr/>
            <p:nvPr/>
          </p:nvSpPr>
          <p:spPr>
            <a:xfrm>
              <a:off x="6097002" y="1714044"/>
              <a:ext cx="594949" cy="58203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15"/>
            </a:p>
          </p:txBody>
        </p:sp>
        <p:sp>
          <p:nvSpPr>
            <p:cNvPr id="869" name="Freeform: Shape 868">
              <a:extLst>
                <a:ext uri="{FF2B5EF4-FFF2-40B4-BE49-F238E27FC236}">
                  <a16:creationId xmlns:a16="http://schemas.microsoft.com/office/drawing/2014/main" id="{A268B282-4DAB-4384-B66C-A2D104F8A56E}"/>
                </a:ext>
              </a:extLst>
            </p:cNvPr>
            <p:cNvSpPr/>
            <p:nvPr/>
          </p:nvSpPr>
          <p:spPr>
            <a:xfrm>
              <a:off x="6134784" y="1736174"/>
              <a:ext cx="523775" cy="523737"/>
            </a:xfrm>
            <a:custGeom>
              <a:avLst/>
              <a:gdLst>
                <a:gd name="connsiteX0" fmla="*/ 573785 w 573785"/>
                <a:gd name="connsiteY0" fmla="*/ 543304 h 573743"/>
                <a:gd name="connsiteX1" fmla="*/ 452972 w 573785"/>
                <a:gd name="connsiteY1" fmla="*/ 573744 h 573743"/>
                <a:gd name="connsiteX2" fmla="*/ 332159 w 573785"/>
                <a:gd name="connsiteY2" fmla="*/ 543304 h 573743"/>
                <a:gd name="connsiteX3" fmla="*/ 452972 w 573785"/>
                <a:gd name="connsiteY3" fmla="*/ 446368 h 573743"/>
                <a:gd name="connsiteX4" fmla="*/ 573785 w 573785"/>
                <a:gd name="connsiteY4" fmla="*/ 543304 h 573743"/>
                <a:gd name="connsiteX5" fmla="*/ 519372 w 573785"/>
                <a:gd name="connsiteY5" fmla="*/ 379964 h 573743"/>
                <a:gd name="connsiteX6" fmla="*/ 452969 w 573785"/>
                <a:gd name="connsiteY6" fmla="*/ 313568 h 573743"/>
                <a:gd name="connsiteX7" fmla="*/ 386573 w 573785"/>
                <a:gd name="connsiteY7" fmla="*/ 379971 h 573743"/>
                <a:gd name="connsiteX8" fmla="*/ 452972 w 573785"/>
                <a:gd name="connsiteY8" fmla="*/ 446368 h 573743"/>
                <a:gd name="connsiteX9" fmla="*/ 519372 w 573785"/>
                <a:gd name="connsiteY9" fmla="*/ 379964 h 573743"/>
                <a:gd name="connsiteX10" fmla="*/ 0 w 573785"/>
                <a:gd name="connsiteY10" fmla="*/ 536928 h 573743"/>
                <a:gd name="connsiteX11" fmla="*/ 120813 w 573785"/>
                <a:gd name="connsiteY11" fmla="*/ 567368 h 573743"/>
                <a:gd name="connsiteX12" fmla="*/ 241626 w 573785"/>
                <a:gd name="connsiteY12" fmla="*/ 536928 h 573743"/>
                <a:gd name="connsiteX13" fmla="*/ 120813 w 573785"/>
                <a:gd name="connsiteY13" fmla="*/ 439992 h 573743"/>
                <a:gd name="connsiteX14" fmla="*/ 0 w 573785"/>
                <a:gd name="connsiteY14" fmla="*/ 536928 h 573743"/>
                <a:gd name="connsiteX15" fmla="*/ 187213 w 573785"/>
                <a:gd name="connsiteY15" fmla="*/ 373589 h 573743"/>
                <a:gd name="connsiteX16" fmla="*/ 120810 w 573785"/>
                <a:gd name="connsiteY16" fmla="*/ 307192 h 573743"/>
                <a:gd name="connsiteX17" fmla="*/ 54414 w 573785"/>
                <a:gd name="connsiteY17" fmla="*/ 373595 h 573743"/>
                <a:gd name="connsiteX18" fmla="*/ 120813 w 573785"/>
                <a:gd name="connsiteY18" fmla="*/ 439992 h 573743"/>
                <a:gd name="connsiteX19" fmla="*/ 187213 w 573785"/>
                <a:gd name="connsiteY19" fmla="*/ 373589 h 573743"/>
                <a:gd name="connsiteX20" fmla="*/ 487159 w 573785"/>
                <a:gd name="connsiteY20" fmla="*/ 155377 h 573743"/>
                <a:gd name="connsiteX21" fmla="*/ 407077 w 573785"/>
                <a:gd name="connsiteY21" fmla="*/ 5215 h 573743"/>
                <a:gd name="connsiteX22" fmla="*/ 300200 w 573785"/>
                <a:gd name="connsiteY22" fmla="*/ 23796 h 573743"/>
                <a:gd name="connsiteX23" fmla="*/ 343724 w 573785"/>
                <a:gd name="connsiteY23" fmla="*/ 204335 h 573743"/>
                <a:gd name="connsiteX24" fmla="*/ 338419 w 573785"/>
                <a:gd name="connsiteY24" fmla="*/ 212338 h 573743"/>
                <a:gd name="connsiteX25" fmla="*/ 322814 w 573785"/>
                <a:gd name="connsiteY25" fmla="*/ 230300 h 573743"/>
                <a:gd name="connsiteX26" fmla="*/ 398993 w 573785"/>
                <a:gd name="connsiteY26" fmla="*/ 237686 h 573743"/>
                <a:gd name="connsiteX27" fmla="*/ 459667 w 573785"/>
                <a:gd name="connsiteY27" fmla="*/ 284614 h 573743"/>
                <a:gd name="connsiteX28" fmla="*/ 454357 w 573785"/>
                <a:gd name="connsiteY28" fmla="*/ 208092 h 573743"/>
                <a:gd name="connsiteX29" fmla="*/ 487159 w 573785"/>
                <a:gd name="connsiteY29" fmla="*/ 155377 h 573743"/>
                <a:gd name="connsiteX30" fmla="*/ 336115 w 573785"/>
                <a:gd name="connsiteY30" fmla="*/ 118722 h 573743"/>
                <a:gd name="connsiteX31" fmla="*/ 214834 w 573785"/>
                <a:gd name="connsiteY31" fmla="*/ 31435 h 573743"/>
                <a:gd name="connsiteX32" fmla="*/ 127547 w 573785"/>
                <a:gd name="connsiteY32" fmla="*/ 152716 h 573743"/>
                <a:gd name="connsiteX33" fmla="*/ 150058 w 573785"/>
                <a:gd name="connsiteY33" fmla="*/ 202631 h 573743"/>
                <a:gd name="connsiteX34" fmla="*/ 136636 w 573785"/>
                <a:gd name="connsiteY34" fmla="*/ 268570 h 573743"/>
                <a:gd name="connsiteX35" fmla="*/ 194802 w 573785"/>
                <a:gd name="connsiteY35" fmla="*/ 234740 h 573743"/>
                <a:gd name="connsiteX36" fmla="*/ 330763 w 573785"/>
                <a:gd name="connsiteY36" fmla="*/ 173165 h 573743"/>
                <a:gd name="connsiteX37" fmla="*/ 336115 w 573785"/>
                <a:gd name="connsiteY37" fmla="*/ 118722 h 573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573785" h="573743">
                  <a:moveTo>
                    <a:pt x="573785" y="543304"/>
                  </a:moveTo>
                  <a:cubicBezTo>
                    <a:pt x="573785" y="563380"/>
                    <a:pt x="513379" y="573744"/>
                    <a:pt x="452972" y="573744"/>
                  </a:cubicBezTo>
                  <a:cubicBezTo>
                    <a:pt x="392566" y="573744"/>
                    <a:pt x="332159" y="563380"/>
                    <a:pt x="332159" y="543304"/>
                  </a:cubicBezTo>
                  <a:cubicBezTo>
                    <a:pt x="332159" y="489767"/>
                    <a:pt x="386249" y="446368"/>
                    <a:pt x="452972" y="446368"/>
                  </a:cubicBezTo>
                  <a:cubicBezTo>
                    <a:pt x="519695" y="446368"/>
                    <a:pt x="573785" y="489767"/>
                    <a:pt x="573785" y="543304"/>
                  </a:cubicBezTo>
                  <a:close/>
                  <a:moveTo>
                    <a:pt x="519372" y="379964"/>
                  </a:moveTo>
                  <a:cubicBezTo>
                    <a:pt x="519370" y="343293"/>
                    <a:pt x="489640" y="313566"/>
                    <a:pt x="452969" y="313568"/>
                  </a:cubicBezTo>
                  <a:cubicBezTo>
                    <a:pt x="416298" y="313570"/>
                    <a:pt x="386571" y="343299"/>
                    <a:pt x="386573" y="379971"/>
                  </a:cubicBezTo>
                  <a:cubicBezTo>
                    <a:pt x="386575" y="416641"/>
                    <a:pt x="416302" y="446368"/>
                    <a:pt x="452972" y="446368"/>
                  </a:cubicBezTo>
                  <a:cubicBezTo>
                    <a:pt x="489645" y="446366"/>
                    <a:pt x="519373" y="416637"/>
                    <a:pt x="519372" y="379964"/>
                  </a:cubicBezTo>
                  <a:close/>
                  <a:moveTo>
                    <a:pt x="0" y="536928"/>
                  </a:moveTo>
                  <a:cubicBezTo>
                    <a:pt x="0" y="557004"/>
                    <a:pt x="60406" y="567368"/>
                    <a:pt x="120813" y="567368"/>
                  </a:cubicBezTo>
                  <a:cubicBezTo>
                    <a:pt x="181220" y="567368"/>
                    <a:pt x="241626" y="557004"/>
                    <a:pt x="241626" y="536928"/>
                  </a:cubicBezTo>
                  <a:cubicBezTo>
                    <a:pt x="241626" y="483392"/>
                    <a:pt x="187537" y="439992"/>
                    <a:pt x="120813" y="439992"/>
                  </a:cubicBezTo>
                  <a:cubicBezTo>
                    <a:pt x="54090" y="439992"/>
                    <a:pt x="0" y="483392"/>
                    <a:pt x="0" y="536928"/>
                  </a:cubicBezTo>
                  <a:close/>
                  <a:moveTo>
                    <a:pt x="187213" y="373589"/>
                  </a:moveTo>
                  <a:cubicBezTo>
                    <a:pt x="187211" y="336917"/>
                    <a:pt x="157481" y="307190"/>
                    <a:pt x="120810" y="307192"/>
                  </a:cubicBezTo>
                  <a:cubicBezTo>
                    <a:pt x="84139" y="307194"/>
                    <a:pt x="54412" y="336924"/>
                    <a:pt x="54414" y="373595"/>
                  </a:cubicBezTo>
                  <a:cubicBezTo>
                    <a:pt x="54415" y="410265"/>
                    <a:pt x="84143" y="439992"/>
                    <a:pt x="120813" y="439992"/>
                  </a:cubicBezTo>
                  <a:cubicBezTo>
                    <a:pt x="157486" y="439991"/>
                    <a:pt x="187214" y="410261"/>
                    <a:pt x="187213" y="373589"/>
                  </a:cubicBezTo>
                  <a:close/>
                  <a:moveTo>
                    <a:pt x="487159" y="155377"/>
                  </a:moveTo>
                  <a:cubicBezTo>
                    <a:pt x="506511" y="91797"/>
                    <a:pt x="470657" y="24567"/>
                    <a:pt x="407077" y="5215"/>
                  </a:cubicBezTo>
                  <a:cubicBezTo>
                    <a:pt x="370522" y="-5911"/>
                    <a:pt x="330855" y="985"/>
                    <a:pt x="300200" y="23796"/>
                  </a:cubicBezTo>
                  <a:cubicBezTo>
                    <a:pt x="362073" y="61632"/>
                    <a:pt x="381559" y="142462"/>
                    <a:pt x="343724" y="204335"/>
                  </a:cubicBezTo>
                  <a:cubicBezTo>
                    <a:pt x="342053" y="207067"/>
                    <a:pt x="340284" y="209736"/>
                    <a:pt x="338419" y="212338"/>
                  </a:cubicBezTo>
                  <a:cubicBezTo>
                    <a:pt x="333766" y="218781"/>
                    <a:pt x="328543" y="224793"/>
                    <a:pt x="322814" y="230300"/>
                  </a:cubicBezTo>
                  <a:cubicBezTo>
                    <a:pt x="346674" y="241182"/>
                    <a:pt x="373486" y="243782"/>
                    <a:pt x="398993" y="237686"/>
                  </a:cubicBezTo>
                  <a:lnTo>
                    <a:pt x="459667" y="284614"/>
                  </a:lnTo>
                  <a:lnTo>
                    <a:pt x="454357" y="208092"/>
                  </a:lnTo>
                  <a:cubicBezTo>
                    <a:pt x="469736" y="193710"/>
                    <a:pt x="481050" y="175528"/>
                    <a:pt x="487159" y="155377"/>
                  </a:cubicBezTo>
                  <a:close/>
                  <a:moveTo>
                    <a:pt x="336115" y="118722"/>
                  </a:moveTo>
                  <a:cubicBezTo>
                    <a:pt x="326728" y="61128"/>
                    <a:pt x="272428" y="22048"/>
                    <a:pt x="214834" y="31435"/>
                  </a:cubicBezTo>
                  <a:cubicBezTo>
                    <a:pt x="157240" y="40823"/>
                    <a:pt x="118160" y="95122"/>
                    <a:pt x="127547" y="152716"/>
                  </a:cubicBezTo>
                  <a:cubicBezTo>
                    <a:pt x="130534" y="171043"/>
                    <a:pt x="138298" y="188260"/>
                    <a:pt x="150058" y="202631"/>
                  </a:cubicBezTo>
                  <a:lnTo>
                    <a:pt x="136636" y="268570"/>
                  </a:lnTo>
                  <a:lnTo>
                    <a:pt x="194802" y="234740"/>
                  </a:lnTo>
                  <a:cubicBezTo>
                    <a:pt x="249349" y="255281"/>
                    <a:pt x="310222" y="227713"/>
                    <a:pt x="330763" y="173165"/>
                  </a:cubicBezTo>
                  <a:cubicBezTo>
                    <a:pt x="337301" y="155803"/>
                    <a:pt x="339147" y="137025"/>
                    <a:pt x="336115" y="118722"/>
                  </a:cubicBezTo>
                  <a:close/>
                </a:path>
              </a:pathLst>
            </a:custGeom>
            <a:solidFill>
              <a:schemeClr val="bg1"/>
            </a:solidFill>
            <a:ln w="62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115"/>
            </a:p>
          </p:txBody>
        </p:sp>
      </p:grpSp>
      <p:grpSp>
        <p:nvGrpSpPr>
          <p:cNvPr id="889" name="Group 888">
            <a:extLst>
              <a:ext uri="{FF2B5EF4-FFF2-40B4-BE49-F238E27FC236}">
                <a16:creationId xmlns:a16="http://schemas.microsoft.com/office/drawing/2014/main" id="{407E6E3E-CA57-4CB9-B437-724EAEF97D58}"/>
              </a:ext>
            </a:extLst>
          </p:cNvPr>
          <p:cNvGrpSpPr/>
          <p:nvPr/>
        </p:nvGrpSpPr>
        <p:grpSpPr>
          <a:xfrm>
            <a:off x="6656557" y="6322460"/>
            <a:ext cx="493322" cy="493322"/>
            <a:chOff x="6006342" y="5776091"/>
            <a:chExt cx="548640" cy="548640"/>
          </a:xfrm>
        </p:grpSpPr>
        <p:sp>
          <p:nvSpPr>
            <p:cNvPr id="874" name="Rectangle: Rounded Corners 873">
              <a:extLst>
                <a:ext uri="{FF2B5EF4-FFF2-40B4-BE49-F238E27FC236}">
                  <a16:creationId xmlns:a16="http://schemas.microsoft.com/office/drawing/2014/main" id="{5522DE36-F57E-47D4-8EAC-F5A658750F21}"/>
                </a:ext>
              </a:extLst>
            </p:cNvPr>
            <p:cNvSpPr/>
            <p:nvPr/>
          </p:nvSpPr>
          <p:spPr>
            <a:xfrm>
              <a:off x="6006342" y="5776091"/>
              <a:ext cx="548640" cy="54864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15"/>
            </a:p>
          </p:txBody>
        </p:sp>
        <p:sp>
          <p:nvSpPr>
            <p:cNvPr id="885" name="Freeform: Shape 884">
              <a:extLst>
                <a:ext uri="{FF2B5EF4-FFF2-40B4-BE49-F238E27FC236}">
                  <a16:creationId xmlns:a16="http://schemas.microsoft.com/office/drawing/2014/main" id="{B21B6F02-0954-481B-A7E3-A6F2C5F29EDA}"/>
                </a:ext>
              </a:extLst>
            </p:cNvPr>
            <p:cNvSpPr/>
            <p:nvPr/>
          </p:nvSpPr>
          <p:spPr>
            <a:xfrm>
              <a:off x="6027078" y="5812910"/>
              <a:ext cx="172253" cy="237501"/>
            </a:xfrm>
            <a:custGeom>
              <a:avLst/>
              <a:gdLst>
                <a:gd name="connsiteX0" fmla="*/ 573785 w 573785"/>
                <a:gd name="connsiteY0" fmla="*/ 543304 h 573743"/>
                <a:gd name="connsiteX1" fmla="*/ 452972 w 573785"/>
                <a:gd name="connsiteY1" fmla="*/ 573744 h 573743"/>
                <a:gd name="connsiteX2" fmla="*/ 332159 w 573785"/>
                <a:gd name="connsiteY2" fmla="*/ 543304 h 573743"/>
                <a:gd name="connsiteX3" fmla="*/ 452972 w 573785"/>
                <a:gd name="connsiteY3" fmla="*/ 446368 h 573743"/>
                <a:gd name="connsiteX4" fmla="*/ 573785 w 573785"/>
                <a:gd name="connsiteY4" fmla="*/ 543304 h 573743"/>
                <a:gd name="connsiteX5" fmla="*/ 519372 w 573785"/>
                <a:gd name="connsiteY5" fmla="*/ 379964 h 573743"/>
                <a:gd name="connsiteX6" fmla="*/ 452969 w 573785"/>
                <a:gd name="connsiteY6" fmla="*/ 313568 h 573743"/>
                <a:gd name="connsiteX7" fmla="*/ 386573 w 573785"/>
                <a:gd name="connsiteY7" fmla="*/ 379971 h 573743"/>
                <a:gd name="connsiteX8" fmla="*/ 452972 w 573785"/>
                <a:gd name="connsiteY8" fmla="*/ 446368 h 573743"/>
                <a:gd name="connsiteX9" fmla="*/ 519372 w 573785"/>
                <a:gd name="connsiteY9" fmla="*/ 379964 h 573743"/>
                <a:gd name="connsiteX10" fmla="*/ 0 w 573785"/>
                <a:gd name="connsiteY10" fmla="*/ 536928 h 573743"/>
                <a:gd name="connsiteX11" fmla="*/ 120813 w 573785"/>
                <a:gd name="connsiteY11" fmla="*/ 567368 h 573743"/>
                <a:gd name="connsiteX12" fmla="*/ 241626 w 573785"/>
                <a:gd name="connsiteY12" fmla="*/ 536928 h 573743"/>
                <a:gd name="connsiteX13" fmla="*/ 120813 w 573785"/>
                <a:gd name="connsiteY13" fmla="*/ 439992 h 573743"/>
                <a:gd name="connsiteX14" fmla="*/ 0 w 573785"/>
                <a:gd name="connsiteY14" fmla="*/ 536928 h 573743"/>
                <a:gd name="connsiteX15" fmla="*/ 187213 w 573785"/>
                <a:gd name="connsiteY15" fmla="*/ 373589 h 573743"/>
                <a:gd name="connsiteX16" fmla="*/ 120810 w 573785"/>
                <a:gd name="connsiteY16" fmla="*/ 307192 h 573743"/>
                <a:gd name="connsiteX17" fmla="*/ 54414 w 573785"/>
                <a:gd name="connsiteY17" fmla="*/ 373595 h 573743"/>
                <a:gd name="connsiteX18" fmla="*/ 120813 w 573785"/>
                <a:gd name="connsiteY18" fmla="*/ 439992 h 573743"/>
                <a:gd name="connsiteX19" fmla="*/ 187213 w 573785"/>
                <a:gd name="connsiteY19" fmla="*/ 373589 h 573743"/>
                <a:gd name="connsiteX20" fmla="*/ 487159 w 573785"/>
                <a:gd name="connsiteY20" fmla="*/ 155377 h 573743"/>
                <a:gd name="connsiteX21" fmla="*/ 407077 w 573785"/>
                <a:gd name="connsiteY21" fmla="*/ 5215 h 573743"/>
                <a:gd name="connsiteX22" fmla="*/ 300200 w 573785"/>
                <a:gd name="connsiteY22" fmla="*/ 23796 h 573743"/>
                <a:gd name="connsiteX23" fmla="*/ 343724 w 573785"/>
                <a:gd name="connsiteY23" fmla="*/ 204335 h 573743"/>
                <a:gd name="connsiteX24" fmla="*/ 338419 w 573785"/>
                <a:gd name="connsiteY24" fmla="*/ 212338 h 573743"/>
                <a:gd name="connsiteX25" fmla="*/ 322814 w 573785"/>
                <a:gd name="connsiteY25" fmla="*/ 230300 h 573743"/>
                <a:gd name="connsiteX26" fmla="*/ 398993 w 573785"/>
                <a:gd name="connsiteY26" fmla="*/ 237686 h 573743"/>
                <a:gd name="connsiteX27" fmla="*/ 459667 w 573785"/>
                <a:gd name="connsiteY27" fmla="*/ 284614 h 573743"/>
                <a:gd name="connsiteX28" fmla="*/ 454357 w 573785"/>
                <a:gd name="connsiteY28" fmla="*/ 208092 h 573743"/>
                <a:gd name="connsiteX29" fmla="*/ 487159 w 573785"/>
                <a:gd name="connsiteY29" fmla="*/ 155377 h 573743"/>
                <a:gd name="connsiteX30" fmla="*/ 336115 w 573785"/>
                <a:gd name="connsiteY30" fmla="*/ 118722 h 573743"/>
                <a:gd name="connsiteX31" fmla="*/ 214834 w 573785"/>
                <a:gd name="connsiteY31" fmla="*/ 31435 h 573743"/>
                <a:gd name="connsiteX32" fmla="*/ 127547 w 573785"/>
                <a:gd name="connsiteY32" fmla="*/ 152716 h 573743"/>
                <a:gd name="connsiteX33" fmla="*/ 150058 w 573785"/>
                <a:gd name="connsiteY33" fmla="*/ 202631 h 573743"/>
                <a:gd name="connsiteX34" fmla="*/ 136636 w 573785"/>
                <a:gd name="connsiteY34" fmla="*/ 268570 h 573743"/>
                <a:gd name="connsiteX35" fmla="*/ 194802 w 573785"/>
                <a:gd name="connsiteY35" fmla="*/ 234740 h 573743"/>
                <a:gd name="connsiteX36" fmla="*/ 330763 w 573785"/>
                <a:gd name="connsiteY36" fmla="*/ 173165 h 573743"/>
                <a:gd name="connsiteX37" fmla="*/ 336115 w 573785"/>
                <a:gd name="connsiteY37" fmla="*/ 118722 h 573743"/>
                <a:gd name="connsiteX0" fmla="*/ 573785 w 573785"/>
                <a:gd name="connsiteY0" fmla="*/ 543304 h 573744"/>
                <a:gd name="connsiteX1" fmla="*/ 452972 w 573785"/>
                <a:gd name="connsiteY1" fmla="*/ 573744 h 573744"/>
                <a:gd name="connsiteX2" fmla="*/ 332159 w 573785"/>
                <a:gd name="connsiteY2" fmla="*/ 543304 h 573744"/>
                <a:gd name="connsiteX3" fmla="*/ 452972 w 573785"/>
                <a:gd name="connsiteY3" fmla="*/ 446368 h 573744"/>
                <a:gd name="connsiteX4" fmla="*/ 573785 w 573785"/>
                <a:gd name="connsiteY4" fmla="*/ 543304 h 573744"/>
                <a:gd name="connsiteX5" fmla="*/ 519372 w 573785"/>
                <a:gd name="connsiteY5" fmla="*/ 379964 h 573744"/>
                <a:gd name="connsiteX6" fmla="*/ 452969 w 573785"/>
                <a:gd name="connsiteY6" fmla="*/ 313568 h 573744"/>
                <a:gd name="connsiteX7" fmla="*/ 386573 w 573785"/>
                <a:gd name="connsiteY7" fmla="*/ 379971 h 573744"/>
                <a:gd name="connsiteX8" fmla="*/ 452972 w 573785"/>
                <a:gd name="connsiteY8" fmla="*/ 446368 h 573744"/>
                <a:gd name="connsiteX9" fmla="*/ 519372 w 573785"/>
                <a:gd name="connsiteY9" fmla="*/ 379964 h 573744"/>
                <a:gd name="connsiteX10" fmla="*/ 0 w 573785"/>
                <a:gd name="connsiteY10" fmla="*/ 536928 h 573744"/>
                <a:gd name="connsiteX11" fmla="*/ 120813 w 573785"/>
                <a:gd name="connsiteY11" fmla="*/ 567368 h 573744"/>
                <a:gd name="connsiteX12" fmla="*/ 241626 w 573785"/>
                <a:gd name="connsiteY12" fmla="*/ 536928 h 573744"/>
                <a:gd name="connsiteX13" fmla="*/ 120813 w 573785"/>
                <a:gd name="connsiteY13" fmla="*/ 439992 h 573744"/>
                <a:gd name="connsiteX14" fmla="*/ 0 w 573785"/>
                <a:gd name="connsiteY14" fmla="*/ 536928 h 573744"/>
                <a:gd name="connsiteX15" fmla="*/ 187213 w 573785"/>
                <a:gd name="connsiteY15" fmla="*/ 373589 h 573744"/>
                <a:gd name="connsiteX16" fmla="*/ 120810 w 573785"/>
                <a:gd name="connsiteY16" fmla="*/ 307192 h 573744"/>
                <a:gd name="connsiteX17" fmla="*/ 54414 w 573785"/>
                <a:gd name="connsiteY17" fmla="*/ 373595 h 573744"/>
                <a:gd name="connsiteX18" fmla="*/ 120813 w 573785"/>
                <a:gd name="connsiteY18" fmla="*/ 439992 h 573744"/>
                <a:gd name="connsiteX19" fmla="*/ 187213 w 573785"/>
                <a:gd name="connsiteY19" fmla="*/ 373589 h 573744"/>
                <a:gd name="connsiteX20" fmla="*/ 487159 w 573785"/>
                <a:gd name="connsiteY20" fmla="*/ 155377 h 573744"/>
                <a:gd name="connsiteX21" fmla="*/ 407077 w 573785"/>
                <a:gd name="connsiteY21" fmla="*/ 5215 h 573744"/>
                <a:gd name="connsiteX22" fmla="*/ 300200 w 573785"/>
                <a:gd name="connsiteY22" fmla="*/ 23796 h 573744"/>
                <a:gd name="connsiteX23" fmla="*/ 343724 w 573785"/>
                <a:gd name="connsiteY23" fmla="*/ 204335 h 573744"/>
                <a:gd name="connsiteX24" fmla="*/ 338419 w 573785"/>
                <a:gd name="connsiteY24" fmla="*/ 212338 h 573744"/>
                <a:gd name="connsiteX25" fmla="*/ 322814 w 573785"/>
                <a:gd name="connsiteY25" fmla="*/ 230300 h 573744"/>
                <a:gd name="connsiteX26" fmla="*/ 398993 w 573785"/>
                <a:gd name="connsiteY26" fmla="*/ 237686 h 573744"/>
                <a:gd name="connsiteX27" fmla="*/ 459667 w 573785"/>
                <a:gd name="connsiteY27" fmla="*/ 284614 h 573744"/>
                <a:gd name="connsiteX28" fmla="*/ 454357 w 573785"/>
                <a:gd name="connsiteY28" fmla="*/ 208092 h 573744"/>
                <a:gd name="connsiteX29" fmla="*/ 487159 w 573785"/>
                <a:gd name="connsiteY29" fmla="*/ 155377 h 573744"/>
                <a:gd name="connsiteX30" fmla="*/ 336115 w 573785"/>
                <a:gd name="connsiteY30" fmla="*/ 118722 h 573744"/>
                <a:gd name="connsiteX31" fmla="*/ 214834 w 573785"/>
                <a:gd name="connsiteY31" fmla="*/ 31435 h 573744"/>
                <a:gd name="connsiteX32" fmla="*/ 127547 w 573785"/>
                <a:gd name="connsiteY32" fmla="*/ 152716 h 573744"/>
                <a:gd name="connsiteX33" fmla="*/ 150058 w 573785"/>
                <a:gd name="connsiteY33" fmla="*/ 202631 h 573744"/>
                <a:gd name="connsiteX34" fmla="*/ 194802 w 573785"/>
                <a:gd name="connsiteY34" fmla="*/ 234740 h 573744"/>
                <a:gd name="connsiteX35" fmla="*/ 330763 w 573785"/>
                <a:gd name="connsiteY35" fmla="*/ 173165 h 573744"/>
                <a:gd name="connsiteX36" fmla="*/ 336115 w 573785"/>
                <a:gd name="connsiteY36" fmla="*/ 118722 h 573744"/>
                <a:gd name="connsiteX0" fmla="*/ 573785 w 573785"/>
                <a:gd name="connsiteY0" fmla="*/ 543304 h 573744"/>
                <a:gd name="connsiteX1" fmla="*/ 452972 w 573785"/>
                <a:gd name="connsiteY1" fmla="*/ 573744 h 573744"/>
                <a:gd name="connsiteX2" fmla="*/ 332159 w 573785"/>
                <a:gd name="connsiteY2" fmla="*/ 543304 h 573744"/>
                <a:gd name="connsiteX3" fmla="*/ 452972 w 573785"/>
                <a:gd name="connsiteY3" fmla="*/ 446368 h 573744"/>
                <a:gd name="connsiteX4" fmla="*/ 573785 w 573785"/>
                <a:gd name="connsiteY4" fmla="*/ 543304 h 573744"/>
                <a:gd name="connsiteX5" fmla="*/ 519372 w 573785"/>
                <a:gd name="connsiteY5" fmla="*/ 379964 h 573744"/>
                <a:gd name="connsiteX6" fmla="*/ 452969 w 573785"/>
                <a:gd name="connsiteY6" fmla="*/ 313568 h 573744"/>
                <a:gd name="connsiteX7" fmla="*/ 386573 w 573785"/>
                <a:gd name="connsiteY7" fmla="*/ 379971 h 573744"/>
                <a:gd name="connsiteX8" fmla="*/ 452972 w 573785"/>
                <a:gd name="connsiteY8" fmla="*/ 446368 h 573744"/>
                <a:gd name="connsiteX9" fmla="*/ 519372 w 573785"/>
                <a:gd name="connsiteY9" fmla="*/ 379964 h 573744"/>
                <a:gd name="connsiteX10" fmla="*/ 0 w 573785"/>
                <a:gd name="connsiteY10" fmla="*/ 536928 h 573744"/>
                <a:gd name="connsiteX11" fmla="*/ 120813 w 573785"/>
                <a:gd name="connsiteY11" fmla="*/ 567368 h 573744"/>
                <a:gd name="connsiteX12" fmla="*/ 241626 w 573785"/>
                <a:gd name="connsiteY12" fmla="*/ 536928 h 573744"/>
                <a:gd name="connsiteX13" fmla="*/ 120813 w 573785"/>
                <a:gd name="connsiteY13" fmla="*/ 439992 h 573744"/>
                <a:gd name="connsiteX14" fmla="*/ 0 w 573785"/>
                <a:gd name="connsiteY14" fmla="*/ 536928 h 573744"/>
                <a:gd name="connsiteX15" fmla="*/ 187213 w 573785"/>
                <a:gd name="connsiteY15" fmla="*/ 373589 h 573744"/>
                <a:gd name="connsiteX16" fmla="*/ 120810 w 573785"/>
                <a:gd name="connsiteY16" fmla="*/ 307192 h 573744"/>
                <a:gd name="connsiteX17" fmla="*/ 54414 w 573785"/>
                <a:gd name="connsiteY17" fmla="*/ 373595 h 573744"/>
                <a:gd name="connsiteX18" fmla="*/ 120813 w 573785"/>
                <a:gd name="connsiteY18" fmla="*/ 439992 h 573744"/>
                <a:gd name="connsiteX19" fmla="*/ 187213 w 573785"/>
                <a:gd name="connsiteY19" fmla="*/ 373589 h 573744"/>
                <a:gd name="connsiteX20" fmla="*/ 487159 w 573785"/>
                <a:gd name="connsiteY20" fmla="*/ 155377 h 573744"/>
                <a:gd name="connsiteX21" fmla="*/ 407077 w 573785"/>
                <a:gd name="connsiteY21" fmla="*/ 5215 h 573744"/>
                <a:gd name="connsiteX22" fmla="*/ 300200 w 573785"/>
                <a:gd name="connsiteY22" fmla="*/ 23796 h 573744"/>
                <a:gd name="connsiteX23" fmla="*/ 343724 w 573785"/>
                <a:gd name="connsiteY23" fmla="*/ 204335 h 573744"/>
                <a:gd name="connsiteX24" fmla="*/ 338419 w 573785"/>
                <a:gd name="connsiteY24" fmla="*/ 212338 h 573744"/>
                <a:gd name="connsiteX25" fmla="*/ 322814 w 573785"/>
                <a:gd name="connsiteY25" fmla="*/ 230300 h 573744"/>
                <a:gd name="connsiteX26" fmla="*/ 398993 w 573785"/>
                <a:gd name="connsiteY26" fmla="*/ 237686 h 573744"/>
                <a:gd name="connsiteX27" fmla="*/ 459667 w 573785"/>
                <a:gd name="connsiteY27" fmla="*/ 284614 h 573744"/>
                <a:gd name="connsiteX28" fmla="*/ 454357 w 573785"/>
                <a:gd name="connsiteY28" fmla="*/ 208092 h 573744"/>
                <a:gd name="connsiteX29" fmla="*/ 487159 w 573785"/>
                <a:gd name="connsiteY29" fmla="*/ 155377 h 573744"/>
                <a:gd name="connsiteX30" fmla="*/ 336115 w 573785"/>
                <a:gd name="connsiteY30" fmla="*/ 118722 h 573744"/>
                <a:gd name="connsiteX31" fmla="*/ 214834 w 573785"/>
                <a:gd name="connsiteY31" fmla="*/ 31435 h 573744"/>
                <a:gd name="connsiteX32" fmla="*/ 127547 w 573785"/>
                <a:gd name="connsiteY32" fmla="*/ 152716 h 573744"/>
                <a:gd name="connsiteX33" fmla="*/ 194802 w 573785"/>
                <a:gd name="connsiteY33" fmla="*/ 234740 h 573744"/>
                <a:gd name="connsiteX34" fmla="*/ 330763 w 573785"/>
                <a:gd name="connsiteY34" fmla="*/ 173165 h 573744"/>
                <a:gd name="connsiteX35" fmla="*/ 336115 w 573785"/>
                <a:gd name="connsiteY35" fmla="*/ 118722 h 573744"/>
                <a:gd name="connsiteX0" fmla="*/ 573785 w 573785"/>
                <a:gd name="connsiteY0" fmla="*/ 543304 h 573744"/>
                <a:gd name="connsiteX1" fmla="*/ 452972 w 573785"/>
                <a:gd name="connsiteY1" fmla="*/ 573744 h 573744"/>
                <a:gd name="connsiteX2" fmla="*/ 332159 w 573785"/>
                <a:gd name="connsiteY2" fmla="*/ 543304 h 573744"/>
                <a:gd name="connsiteX3" fmla="*/ 452972 w 573785"/>
                <a:gd name="connsiteY3" fmla="*/ 446368 h 573744"/>
                <a:gd name="connsiteX4" fmla="*/ 573785 w 573785"/>
                <a:gd name="connsiteY4" fmla="*/ 543304 h 573744"/>
                <a:gd name="connsiteX5" fmla="*/ 519372 w 573785"/>
                <a:gd name="connsiteY5" fmla="*/ 379964 h 573744"/>
                <a:gd name="connsiteX6" fmla="*/ 452969 w 573785"/>
                <a:gd name="connsiteY6" fmla="*/ 313568 h 573744"/>
                <a:gd name="connsiteX7" fmla="*/ 386573 w 573785"/>
                <a:gd name="connsiteY7" fmla="*/ 379971 h 573744"/>
                <a:gd name="connsiteX8" fmla="*/ 452972 w 573785"/>
                <a:gd name="connsiteY8" fmla="*/ 446368 h 573744"/>
                <a:gd name="connsiteX9" fmla="*/ 519372 w 573785"/>
                <a:gd name="connsiteY9" fmla="*/ 379964 h 573744"/>
                <a:gd name="connsiteX10" fmla="*/ 0 w 573785"/>
                <a:gd name="connsiteY10" fmla="*/ 536928 h 573744"/>
                <a:gd name="connsiteX11" fmla="*/ 120813 w 573785"/>
                <a:gd name="connsiteY11" fmla="*/ 567368 h 573744"/>
                <a:gd name="connsiteX12" fmla="*/ 241626 w 573785"/>
                <a:gd name="connsiteY12" fmla="*/ 536928 h 573744"/>
                <a:gd name="connsiteX13" fmla="*/ 120813 w 573785"/>
                <a:gd name="connsiteY13" fmla="*/ 439992 h 573744"/>
                <a:gd name="connsiteX14" fmla="*/ 0 w 573785"/>
                <a:gd name="connsiteY14" fmla="*/ 536928 h 573744"/>
                <a:gd name="connsiteX15" fmla="*/ 187213 w 573785"/>
                <a:gd name="connsiteY15" fmla="*/ 373589 h 573744"/>
                <a:gd name="connsiteX16" fmla="*/ 120810 w 573785"/>
                <a:gd name="connsiteY16" fmla="*/ 307192 h 573744"/>
                <a:gd name="connsiteX17" fmla="*/ 54414 w 573785"/>
                <a:gd name="connsiteY17" fmla="*/ 373595 h 573744"/>
                <a:gd name="connsiteX18" fmla="*/ 120813 w 573785"/>
                <a:gd name="connsiteY18" fmla="*/ 439992 h 573744"/>
                <a:gd name="connsiteX19" fmla="*/ 187213 w 573785"/>
                <a:gd name="connsiteY19" fmla="*/ 373589 h 573744"/>
                <a:gd name="connsiteX20" fmla="*/ 487159 w 573785"/>
                <a:gd name="connsiteY20" fmla="*/ 155377 h 573744"/>
                <a:gd name="connsiteX21" fmla="*/ 407077 w 573785"/>
                <a:gd name="connsiteY21" fmla="*/ 5215 h 573744"/>
                <a:gd name="connsiteX22" fmla="*/ 300200 w 573785"/>
                <a:gd name="connsiteY22" fmla="*/ 23796 h 573744"/>
                <a:gd name="connsiteX23" fmla="*/ 343724 w 573785"/>
                <a:gd name="connsiteY23" fmla="*/ 204335 h 573744"/>
                <a:gd name="connsiteX24" fmla="*/ 338419 w 573785"/>
                <a:gd name="connsiteY24" fmla="*/ 212338 h 573744"/>
                <a:gd name="connsiteX25" fmla="*/ 322814 w 573785"/>
                <a:gd name="connsiteY25" fmla="*/ 230300 h 573744"/>
                <a:gd name="connsiteX26" fmla="*/ 398993 w 573785"/>
                <a:gd name="connsiteY26" fmla="*/ 237686 h 573744"/>
                <a:gd name="connsiteX27" fmla="*/ 459667 w 573785"/>
                <a:gd name="connsiteY27" fmla="*/ 284614 h 573744"/>
                <a:gd name="connsiteX28" fmla="*/ 454357 w 573785"/>
                <a:gd name="connsiteY28" fmla="*/ 208092 h 573744"/>
                <a:gd name="connsiteX29" fmla="*/ 487159 w 573785"/>
                <a:gd name="connsiteY29" fmla="*/ 155377 h 573744"/>
                <a:gd name="connsiteX30" fmla="*/ 336115 w 573785"/>
                <a:gd name="connsiteY30" fmla="*/ 118722 h 573744"/>
                <a:gd name="connsiteX31" fmla="*/ 214834 w 573785"/>
                <a:gd name="connsiteY31" fmla="*/ 31435 h 573744"/>
                <a:gd name="connsiteX32" fmla="*/ 194802 w 573785"/>
                <a:gd name="connsiteY32" fmla="*/ 234740 h 573744"/>
                <a:gd name="connsiteX33" fmla="*/ 330763 w 573785"/>
                <a:gd name="connsiteY33" fmla="*/ 173165 h 573744"/>
                <a:gd name="connsiteX34" fmla="*/ 336115 w 573785"/>
                <a:gd name="connsiteY34" fmla="*/ 118722 h 573744"/>
                <a:gd name="connsiteX0" fmla="*/ 573785 w 573785"/>
                <a:gd name="connsiteY0" fmla="*/ 543304 h 573744"/>
                <a:gd name="connsiteX1" fmla="*/ 452972 w 573785"/>
                <a:gd name="connsiteY1" fmla="*/ 573744 h 573744"/>
                <a:gd name="connsiteX2" fmla="*/ 332159 w 573785"/>
                <a:gd name="connsiteY2" fmla="*/ 543304 h 573744"/>
                <a:gd name="connsiteX3" fmla="*/ 452972 w 573785"/>
                <a:gd name="connsiteY3" fmla="*/ 446368 h 573744"/>
                <a:gd name="connsiteX4" fmla="*/ 573785 w 573785"/>
                <a:gd name="connsiteY4" fmla="*/ 543304 h 573744"/>
                <a:gd name="connsiteX5" fmla="*/ 519372 w 573785"/>
                <a:gd name="connsiteY5" fmla="*/ 379964 h 573744"/>
                <a:gd name="connsiteX6" fmla="*/ 452969 w 573785"/>
                <a:gd name="connsiteY6" fmla="*/ 313568 h 573744"/>
                <a:gd name="connsiteX7" fmla="*/ 386573 w 573785"/>
                <a:gd name="connsiteY7" fmla="*/ 379971 h 573744"/>
                <a:gd name="connsiteX8" fmla="*/ 452972 w 573785"/>
                <a:gd name="connsiteY8" fmla="*/ 446368 h 573744"/>
                <a:gd name="connsiteX9" fmla="*/ 519372 w 573785"/>
                <a:gd name="connsiteY9" fmla="*/ 379964 h 573744"/>
                <a:gd name="connsiteX10" fmla="*/ 0 w 573785"/>
                <a:gd name="connsiteY10" fmla="*/ 536928 h 573744"/>
                <a:gd name="connsiteX11" fmla="*/ 120813 w 573785"/>
                <a:gd name="connsiteY11" fmla="*/ 567368 h 573744"/>
                <a:gd name="connsiteX12" fmla="*/ 241626 w 573785"/>
                <a:gd name="connsiteY12" fmla="*/ 536928 h 573744"/>
                <a:gd name="connsiteX13" fmla="*/ 120813 w 573785"/>
                <a:gd name="connsiteY13" fmla="*/ 439992 h 573744"/>
                <a:gd name="connsiteX14" fmla="*/ 0 w 573785"/>
                <a:gd name="connsiteY14" fmla="*/ 536928 h 573744"/>
                <a:gd name="connsiteX15" fmla="*/ 187213 w 573785"/>
                <a:gd name="connsiteY15" fmla="*/ 373589 h 573744"/>
                <a:gd name="connsiteX16" fmla="*/ 120810 w 573785"/>
                <a:gd name="connsiteY16" fmla="*/ 307192 h 573744"/>
                <a:gd name="connsiteX17" fmla="*/ 54414 w 573785"/>
                <a:gd name="connsiteY17" fmla="*/ 373595 h 573744"/>
                <a:gd name="connsiteX18" fmla="*/ 120813 w 573785"/>
                <a:gd name="connsiteY18" fmla="*/ 439992 h 573744"/>
                <a:gd name="connsiteX19" fmla="*/ 187213 w 573785"/>
                <a:gd name="connsiteY19" fmla="*/ 373589 h 573744"/>
                <a:gd name="connsiteX20" fmla="*/ 487159 w 573785"/>
                <a:gd name="connsiteY20" fmla="*/ 155377 h 573744"/>
                <a:gd name="connsiteX21" fmla="*/ 407077 w 573785"/>
                <a:gd name="connsiteY21" fmla="*/ 5215 h 573744"/>
                <a:gd name="connsiteX22" fmla="*/ 300200 w 573785"/>
                <a:gd name="connsiteY22" fmla="*/ 23796 h 573744"/>
                <a:gd name="connsiteX23" fmla="*/ 343724 w 573785"/>
                <a:gd name="connsiteY23" fmla="*/ 204335 h 573744"/>
                <a:gd name="connsiteX24" fmla="*/ 338419 w 573785"/>
                <a:gd name="connsiteY24" fmla="*/ 212338 h 573744"/>
                <a:gd name="connsiteX25" fmla="*/ 322814 w 573785"/>
                <a:gd name="connsiteY25" fmla="*/ 230300 h 573744"/>
                <a:gd name="connsiteX26" fmla="*/ 398993 w 573785"/>
                <a:gd name="connsiteY26" fmla="*/ 237686 h 573744"/>
                <a:gd name="connsiteX27" fmla="*/ 459667 w 573785"/>
                <a:gd name="connsiteY27" fmla="*/ 284614 h 573744"/>
                <a:gd name="connsiteX28" fmla="*/ 454357 w 573785"/>
                <a:gd name="connsiteY28" fmla="*/ 208092 h 573744"/>
                <a:gd name="connsiteX29" fmla="*/ 487159 w 573785"/>
                <a:gd name="connsiteY29" fmla="*/ 155377 h 573744"/>
                <a:gd name="connsiteX30" fmla="*/ 336115 w 573785"/>
                <a:gd name="connsiteY30" fmla="*/ 118722 h 573744"/>
                <a:gd name="connsiteX31" fmla="*/ 214834 w 573785"/>
                <a:gd name="connsiteY31" fmla="*/ 31435 h 573744"/>
                <a:gd name="connsiteX32" fmla="*/ 330763 w 573785"/>
                <a:gd name="connsiteY32" fmla="*/ 173165 h 573744"/>
                <a:gd name="connsiteX33" fmla="*/ 336115 w 573785"/>
                <a:gd name="connsiteY33" fmla="*/ 118722 h 573744"/>
                <a:gd name="connsiteX0" fmla="*/ 573785 w 573785"/>
                <a:gd name="connsiteY0" fmla="*/ 543304 h 573744"/>
                <a:gd name="connsiteX1" fmla="*/ 452972 w 573785"/>
                <a:gd name="connsiteY1" fmla="*/ 573744 h 573744"/>
                <a:gd name="connsiteX2" fmla="*/ 332159 w 573785"/>
                <a:gd name="connsiteY2" fmla="*/ 543304 h 573744"/>
                <a:gd name="connsiteX3" fmla="*/ 452972 w 573785"/>
                <a:gd name="connsiteY3" fmla="*/ 446368 h 573744"/>
                <a:gd name="connsiteX4" fmla="*/ 573785 w 573785"/>
                <a:gd name="connsiteY4" fmla="*/ 543304 h 573744"/>
                <a:gd name="connsiteX5" fmla="*/ 519372 w 573785"/>
                <a:gd name="connsiteY5" fmla="*/ 379964 h 573744"/>
                <a:gd name="connsiteX6" fmla="*/ 452969 w 573785"/>
                <a:gd name="connsiteY6" fmla="*/ 313568 h 573744"/>
                <a:gd name="connsiteX7" fmla="*/ 386573 w 573785"/>
                <a:gd name="connsiteY7" fmla="*/ 379971 h 573744"/>
                <a:gd name="connsiteX8" fmla="*/ 452972 w 573785"/>
                <a:gd name="connsiteY8" fmla="*/ 446368 h 573744"/>
                <a:gd name="connsiteX9" fmla="*/ 519372 w 573785"/>
                <a:gd name="connsiteY9" fmla="*/ 379964 h 573744"/>
                <a:gd name="connsiteX10" fmla="*/ 0 w 573785"/>
                <a:gd name="connsiteY10" fmla="*/ 536928 h 573744"/>
                <a:gd name="connsiteX11" fmla="*/ 120813 w 573785"/>
                <a:gd name="connsiteY11" fmla="*/ 567368 h 573744"/>
                <a:gd name="connsiteX12" fmla="*/ 241626 w 573785"/>
                <a:gd name="connsiteY12" fmla="*/ 536928 h 573744"/>
                <a:gd name="connsiteX13" fmla="*/ 120813 w 573785"/>
                <a:gd name="connsiteY13" fmla="*/ 439992 h 573744"/>
                <a:gd name="connsiteX14" fmla="*/ 0 w 573785"/>
                <a:gd name="connsiteY14" fmla="*/ 536928 h 573744"/>
                <a:gd name="connsiteX15" fmla="*/ 187213 w 573785"/>
                <a:gd name="connsiteY15" fmla="*/ 373589 h 573744"/>
                <a:gd name="connsiteX16" fmla="*/ 120810 w 573785"/>
                <a:gd name="connsiteY16" fmla="*/ 307192 h 573744"/>
                <a:gd name="connsiteX17" fmla="*/ 54414 w 573785"/>
                <a:gd name="connsiteY17" fmla="*/ 373595 h 573744"/>
                <a:gd name="connsiteX18" fmla="*/ 120813 w 573785"/>
                <a:gd name="connsiteY18" fmla="*/ 439992 h 573744"/>
                <a:gd name="connsiteX19" fmla="*/ 187213 w 573785"/>
                <a:gd name="connsiteY19" fmla="*/ 373589 h 573744"/>
                <a:gd name="connsiteX20" fmla="*/ 487159 w 573785"/>
                <a:gd name="connsiteY20" fmla="*/ 155377 h 573744"/>
                <a:gd name="connsiteX21" fmla="*/ 407077 w 573785"/>
                <a:gd name="connsiteY21" fmla="*/ 5215 h 573744"/>
                <a:gd name="connsiteX22" fmla="*/ 300200 w 573785"/>
                <a:gd name="connsiteY22" fmla="*/ 23796 h 573744"/>
                <a:gd name="connsiteX23" fmla="*/ 343724 w 573785"/>
                <a:gd name="connsiteY23" fmla="*/ 204335 h 573744"/>
                <a:gd name="connsiteX24" fmla="*/ 338419 w 573785"/>
                <a:gd name="connsiteY24" fmla="*/ 212338 h 573744"/>
                <a:gd name="connsiteX25" fmla="*/ 322814 w 573785"/>
                <a:gd name="connsiteY25" fmla="*/ 230300 h 573744"/>
                <a:gd name="connsiteX26" fmla="*/ 398993 w 573785"/>
                <a:gd name="connsiteY26" fmla="*/ 237686 h 573744"/>
                <a:gd name="connsiteX27" fmla="*/ 459667 w 573785"/>
                <a:gd name="connsiteY27" fmla="*/ 284614 h 573744"/>
                <a:gd name="connsiteX28" fmla="*/ 454357 w 573785"/>
                <a:gd name="connsiteY28" fmla="*/ 208092 h 573744"/>
                <a:gd name="connsiteX29" fmla="*/ 487159 w 573785"/>
                <a:gd name="connsiteY29" fmla="*/ 155377 h 573744"/>
                <a:gd name="connsiteX30" fmla="*/ 336115 w 573785"/>
                <a:gd name="connsiteY30" fmla="*/ 118722 h 573744"/>
                <a:gd name="connsiteX31" fmla="*/ 330763 w 573785"/>
                <a:gd name="connsiteY31" fmla="*/ 173165 h 573744"/>
                <a:gd name="connsiteX32" fmla="*/ 336115 w 573785"/>
                <a:gd name="connsiteY32" fmla="*/ 118722 h 573744"/>
                <a:gd name="connsiteX0" fmla="*/ 573785 w 573785"/>
                <a:gd name="connsiteY0" fmla="*/ 538584 h 569024"/>
                <a:gd name="connsiteX1" fmla="*/ 452972 w 573785"/>
                <a:gd name="connsiteY1" fmla="*/ 569024 h 569024"/>
                <a:gd name="connsiteX2" fmla="*/ 332159 w 573785"/>
                <a:gd name="connsiteY2" fmla="*/ 538584 h 569024"/>
                <a:gd name="connsiteX3" fmla="*/ 452972 w 573785"/>
                <a:gd name="connsiteY3" fmla="*/ 441648 h 569024"/>
                <a:gd name="connsiteX4" fmla="*/ 573785 w 573785"/>
                <a:gd name="connsiteY4" fmla="*/ 538584 h 569024"/>
                <a:gd name="connsiteX5" fmla="*/ 519372 w 573785"/>
                <a:gd name="connsiteY5" fmla="*/ 375244 h 569024"/>
                <a:gd name="connsiteX6" fmla="*/ 452969 w 573785"/>
                <a:gd name="connsiteY6" fmla="*/ 308848 h 569024"/>
                <a:gd name="connsiteX7" fmla="*/ 386573 w 573785"/>
                <a:gd name="connsiteY7" fmla="*/ 375251 h 569024"/>
                <a:gd name="connsiteX8" fmla="*/ 452972 w 573785"/>
                <a:gd name="connsiteY8" fmla="*/ 441648 h 569024"/>
                <a:gd name="connsiteX9" fmla="*/ 519372 w 573785"/>
                <a:gd name="connsiteY9" fmla="*/ 375244 h 569024"/>
                <a:gd name="connsiteX10" fmla="*/ 0 w 573785"/>
                <a:gd name="connsiteY10" fmla="*/ 532208 h 569024"/>
                <a:gd name="connsiteX11" fmla="*/ 120813 w 573785"/>
                <a:gd name="connsiteY11" fmla="*/ 562648 h 569024"/>
                <a:gd name="connsiteX12" fmla="*/ 241626 w 573785"/>
                <a:gd name="connsiteY12" fmla="*/ 532208 h 569024"/>
                <a:gd name="connsiteX13" fmla="*/ 120813 w 573785"/>
                <a:gd name="connsiteY13" fmla="*/ 435272 h 569024"/>
                <a:gd name="connsiteX14" fmla="*/ 0 w 573785"/>
                <a:gd name="connsiteY14" fmla="*/ 532208 h 569024"/>
                <a:gd name="connsiteX15" fmla="*/ 187213 w 573785"/>
                <a:gd name="connsiteY15" fmla="*/ 368869 h 569024"/>
                <a:gd name="connsiteX16" fmla="*/ 120810 w 573785"/>
                <a:gd name="connsiteY16" fmla="*/ 302472 h 569024"/>
                <a:gd name="connsiteX17" fmla="*/ 54414 w 573785"/>
                <a:gd name="connsiteY17" fmla="*/ 368875 h 569024"/>
                <a:gd name="connsiteX18" fmla="*/ 120813 w 573785"/>
                <a:gd name="connsiteY18" fmla="*/ 435272 h 569024"/>
                <a:gd name="connsiteX19" fmla="*/ 187213 w 573785"/>
                <a:gd name="connsiteY19" fmla="*/ 368869 h 569024"/>
                <a:gd name="connsiteX20" fmla="*/ 487159 w 573785"/>
                <a:gd name="connsiteY20" fmla="*/ 150657 h 569024"/>
                <a:gd name="connsiteX21" fmla="*/ 407077 w 573785"/>
                <a:gd name="connsiteY21" fmla="*/ 495 h 569024"/>
                <a:gd name="connsiteX22" fmla="*/ 343724 w 573785"/>
                <a:gd name="connsiteY22" fmla="*/ 199615 h 569024"/>
                <a:gd name="connsiteX23" fmla="*/ 338419 w 573785"/>
                <a:gd name="connsiteY23" fmla="*/ 207618 h 569024"/>
                <a:gd name="connsiteX24" fmla="*/ 322814 w 573785"/>
                <a:gd name="connsiteY24" fmla="*/ 225580 h 569024"/>
                <a:gd name="connsiteX25" fmla="*/ 398993 w 573785"/>
                <a:gd name="connsiteY25" fmla="*/ 232966 h 569024"/>
                <a:gd name="connsiteX26" fmla="*/ 459667 w 573785"/>
                <a:gd name="connsiteY26" fmla="*/ 279894 h 569024"/>
                <a:gd name="connsiteX27" fmla="*/ 454357 w 573785"/>
                <a:gd name="connsiteY27" fmla="*/ 203372 h 569024"/>
                <a:gd name="connsiteX28" fmla="*/ 487159 w 573785"/>
                <a:gd name="connsiteY28" fmla="*/ 150657 h 569024"/>
                <a:gd name="connsiteX29" fmla="*/ 336115 w 573785"/>
                <a:gd name="connsiteY29" fmla="*/ 114002 h 569024"/>
                <a:gd name="connsiteX30" fmla="*/ 330763 w 573785"/>
                <a:gd name="connsiteY30" fmla="*/ 168445 h 569024"/>
                <a:gd name="connsiteX31" fmla="*/ 336115 w 573785"/>
                <a:gd name="connsiteY31" fmla="*/ 114002 h 569024"/>
                <a:gd name="connsiteX0" fmla="*/ 573785 w 573785"/>
                <a:gd name="connsiteY0" fmla="*/ 424582 h 455022"/>
                <a:gd name="connsiteX1" fmla="*/ 452972 w 573785"/>
                <a:gd name="connsiteY1" fmla="*/ 455022 h 455022"/>
                <a:gd name="connsiteX2" fmla="*/ 332159 w 573785"/>
                <a:gd name="connsiteY2" fmla="*/ 424582 h 455022"/>
                <a:gd name="connsiteX3" fmla="*/ 452972 w 573785"/>
                <a:gd name="connsiteY3" fmla="*/ 327646 h 455022"/>
                <a:gd name="connsiteX4" fmla="*/ 573785 w 573785"/>
                <a:gd name="connsiteY4" fmla="*/ 424582 h 455022"/>
                <a:gd name="connsiteX5" fmla="*/ 519372 w 573785"/>
                <a:gd name="connsiteY5" fmla="*/ 261242 h 455022"/>
                <a:gd name="connsiteX6" fmla="*/ 452969 w 573785"/>
                <a:gd name="connsiteY6" fmla="*/ 194846 h 455022"/>
                <a:gd name="connsiteX7" fmla="*/ 386573 w 573785"/>
                <a:gd name="connsiteY7" fmla="*/ 261249 h 455022"/>
                <a:gd name="connsiteX8" fmla="*/ 452972 w 573785"/>
                <a:gd name="connsiteY8" fmla="*/ 327646 h 455022"/>
                <a:gd name="connsiteX9" fmla="*/ 519372 w 573785"/>
                <a:gd name="connsiteY9" fmla="*/ 261242 h 455022"/>
                <a:gd name="connsiteX10" fmla="*/ 0 w 573785"/>
                <a:gd name="connsiteY10" fmla="*/ 418206 h 455022"/>
                <a:gd name="connsiteX11" fmla="*/ 120813 w 573785"/>
                <a:gd name="connsiteY11" fmla="*/ 448646 h 455022"/>
                <a:gd name="connsiteX12" fmla="*/ 241626 w 573785"/>
                <a:gd name="connsiteY12" fmla="*/ 418206 h 455022"/>
                <a:gd name="connsiteX13" fmla="*/ 120813 w 573785"/>
                <a:gd name="connsiteY13" fmla="*/ 321270 h 455022"/>
                <a:gd name="connsiteX14" fmla="*/ 0 w 573785"/>
                <a:gd name="connsiteY14" fmla="*/ 418206 h 455022"/>
                <a:gd name="connsiteX15" fmla="*/ 187213 w 573785"/>
                <a:gd name="connsiteY15" fmla="*/ 254867 h 455022"/>
                <a:gd name="connsiteX16" fmla="*/ 120810 w 573785"/>
                <a:gd name="connsiteY16" fmla="*/ 188470 h 455022"/>
                <a:gd name="connsiteX17" fmla="*/ 54414 w 573785"/>
                <a:gd name="connsiteY17" fmla="*/ 254873 h 455022"/>
                <a:gd name="connsiteX18" fmla="*/ 120813 w 573785"/>
                <a:gd name="connsiteY18" fmla="*/ 321270 h 455022"/>
                <a:gd name="connsiteX19" fmla="*/ 187213 w 573785"/>
                <a:gd name="connsiteY19" fmla="*/ 254867 h 455022"/>
                <a:gd name="connsiteX20" fmla="*/ 487159 w 573785"/>
                <a:gd name="connsiteY20" fmla="*/ 36655 h 455022"/>
                <a:gd name="connsiteX21" fmla="*/ 343724 w 573785"/>
                <a:gd name="connsiteY21" fmla="*/ 85613 h 455022"/>
                <a:gd name="connsiteX22" fmla="*/ 338419 w 573785"/>
                <a:gd name="connsiteY22" fmla="*/ 93616 h 455022"/>
                <a:gd name="connsiteX23" fmla="*/ 322814 w 573785"/>
                <a:gd name="connsiteY23" fmla="*/ 111578 h 455022"/>
                <a:gd name="connsiteX24" fmla="*/ 398993 w 573785"/>
                <a:gd name="connsiteY24" fmla="*/ 118964 h 455022"/>
                <a:gd name="connsiteX25" fmla="*/ 459667 w 573785"/>
                <a:gd name="connsiteY25" fmla="*/ 165892 h 455022"/>
                <a:gd name="connsiteX26" fmla="*/ 454357 w 573785"/>
                <a:gd name="connsiteY26" fmla="*/ 89370 h 455022"/>
                <a:gd name="connsiteX27" fmla="*/ 487159 w 573785"/>
                <a:gd name="connsiteY27" fmla="*/ 36655 h 455022"/>
                <a:gd name="connsiteX28" fmla="*/ 336115 w 573785"/>
                <a:gd name="connsiteY28" fmla="*/ 0 h 455022"/>
                <a:gd name="connsiteX29" fmla="*/ 330763 w 573785"/>
                <a:gd name="connsiteY29" fmla="*/ 54443 h 455022"/>
                <a:gd name="connsiteX30" fmla="*/ 336115 w 573785"/>
                <a:gd name="connsiteY30" fmla="*/ 0 h 455022"/>
                <a:gd name="connsiteX0" fmla="*/ 573785 w 573785"/>
                <a:gd name="connsiteY0" fmla="*/ 424582 h 455022"/>
                <a:gd name="connsiteX1" fmla="*/ 452972 w 573785"/>
                <a:gd name="connsiteY1" fmla="*/ 455022 h 455022"/>
                <a:gd name="connsiteX2" fmla="*/ 332159 w 573785"/>
                <a:gd name="connsiteY2" fmla="*/ 424582 h 455022"/>
                <a:gd name="connsiteX3" fmla="*/ 452972 w 573785"/>
                <a:gd name="connsiteY3" fmla="*/ 327646 h 455022"/>
                <a:gd name="connsiteX4" fmla="*/ 573785 w 573785"/>
                <a:gd name="connsiteY4" fmla="*/ 424582 h 455022"/>
                <a:gd name="connsiteX5" fmla="*/ 519372 w 573785"/>
                <a:gd name="connsiteY5" fmla="*/ 261242 h 455022"/>
                <a:gd name="connsiteX6" fmla="*/ 452969 w 573785"/>
                <a:gd name="connsiteY6" fmla="*/ 194846 h 455022"/>
                <a:gd name="connsiteX7" fmla="*/ 386573 w 573785"/>
                <a:gd name="connsiteY7" fmla="*/ 261249 h 455022"/>
                <a:gd name="connsiteX8" fmla="*/ 452972 w 573785"/>
                <a:gd name="connsiteY8" fmla="*/ 327646 h 455022"/>
                <a:gd name="connsiteX9" fmla="*/ 519372 w 573785"/>
                <a:gd name="connsiteY9" fmla="*/ 261242 h 455022"/>
                <a:gd name="connsiteX10" fmla="*/ 0 w 573785"/>
                <a:gd name="connsiteY10" fmla="*/ 418206 h 455022"/>
                <a:gd name="connsiteX11" fmla="*/ 120813 w 573785"/>
                <a:gd name="connsiteY11" fmla="*/ 448646 h 455022"/>
                <a:gd name="connsiteX12" fmla="*/ 241626 w 573785"/>
                <a:gd name="connsiteY12" fmla="*/ 418206 h 455022"/>
                <a:gd name="connsiteX13" fmla="*/ 120813 w 573785"/>
                <a:gd name="connsiteY13" fmla="*/ 321270 h 455022"/>
                <a:gd name="connsiteX14" fmla="*/ 0 w 573785"/>
                <a:gd name="connsiteY14" fmla="*/ 418206 h 455022"/>
                <a:gd name="connsiteX15" fmla="*/ 187213 w 573785"/>
                <a:gd name="connsiteY15" fmla="*/ 254867 h 455022"/>
                <a:gd name="connsiteX16" fmla="*/ 120810 w 573785"/>
                <a:gd name="connsiteY16" fmla="*/ 188470 h 455022"/>
                <a:gd name="connsiteX17" fmla="*/ 54414 w 573785"/>
                <a:gd name="connsiteY17" fmla="*/ 254873 h 455022"/>
                <a:gd name="connsiteX18" fmla="*/ 120813 w 573785"/>
                <a:gd name="connsiteY18" fmla="*/ 321270 h 455022"/>
                <a:gd name="connsiteX19" fmla="*/ 187213 w 573785"/>
                <a:gd name="connsiteY19" fmla="*/ 254867 h 455022"/>
                <a:gd name="connsiteX20" fmla="*/ 454357 w 573785"/>
                <a:gd name="connsiteY20" fmla="*/ 89370 h 455022"/>
                <a:gd name="connsiteX21" fmla="*/ 343724 w 573785"/>
                <a:gd name="connsiteY21" fmla="*/ 85613 h 455022"/>
                <a:gd name="connsiteX22" fmla="*/ 338419 w 573785"/>
                <a:gd name="connsiteY22" fmla="*/ 93616 h 455022"/>
                <a:gd name="connsiteX23" fmla="*/ 322814 w 573785"/>
                <a:gd name="connsiteY23" fmla="*/ 111578 h 455022"/>
                <a:gd name="connsiteX24" fmla="*/ 398993 w 573785"/>
                <a:gd name="connsiteY24" fmla="*/ 118964 h 455022"/>
                <a:gd name="connsiteX25" fmla="*/ 459667 w 573785"/>
                <a:gd name="connsiteY25" fmla="*/ 165892 h 455022"/>
                <a:gd name="connsiteX26" fmla="*/ 454357 w 573785"/>
                <a:gd name="connsiteY26" fmla="*/ 89370 h 455022"/>
                <a:gd name="connsiteX27" fmla="*/ 336115 w 573785"/>
                <a:gd name="connsiteY27" fmla="*/ 0 h 455022"/>
                <a:gd name="connsiteX28" fmla="*/ 330763 w 573785"/>
                <a:gd name="connsiteY28" fmla="*/ 54443 h 455022"/>
                <a:gd name="connsiteX29" fmla="*/ 336115 w 573785"/>
                <a:gd name="connsiteY29" fmla="*/ 0 h 455022"/>
                <a:gd name="connsiteX0" fmla="*/ 573785 w 573785"/>
                <a:gd name="connsiteY0" fmla="*/ 342533 h 372973"/>
                <a:gd name="connsiteX1" fmla="*/ 452972 w 573785"/>
                <a:gd name="connsiteY1" fmla="*/ 372973 h 372973"/>
                <a:gd name="connsiteX2" fmla="*/ 332159 w 573785"/>
                <a:gd name="connsiteY2" fmla="*/ 342533 h 372973"/>
                <a:gd name="connsiteX3" fmla="*/ 452972 w 573785"/>
                <a:gd name="connsiteY3" fmla="*/ 245597 h 372973"/>
                <a:gd name="connsiteX4" fmla="*/ 573785 w 573785"/>
                <a:gd name="connsiteY4" fmla="*/ 342533 h 372973"/>
                <a:gd name="connsiteX5" fmla="*/ 519372 w 573785"/>
                <a:gd name="connsiteY5" fmla="*/ 179193 h 372973"/>
                <a:gd name="connsiteX6" fmla="*/ 452969 w 573785"/>
                <a:gd name="connsiteY6" fmla="*/ 112797 h 372973"/>
                <a:gd name="connsiteX7" fmla="*/ 386573 w 573785"/>
                <a:gd name="connsiteY7" fmla="*/ 179200 h 372973"/>
                <a:gd name="connsiteX8" fmla="*/ 452972 w 573785"/>
                <a:gd name="connsiteY8" fmla="*/ 245597 h 372973"/>
                <a:gd name="connsiteX9" fmla="*/ 519372 w 573785"/>
                <a:gd name="connsiteY9" fmla="*/ 179193 h 372973"/>
                <a:gd name="connsiteX10" fmla="*/ 0 w 573785"/>
                <a:gd name="connsiteY10" fmla="*/ 336157 h 372973"/>
                <a:gd name="connsiteX11" fmla="*/ 120813 w 573785"/>
                <a:gd name="connsiteY11" fmla="*/ 366597 h 372973"/>
                <a:gd name="connsiteX12" fmla="*/ 241626 w 573785"/>
                <a:gd name="connsiteY12" fmla="*/ 336157 h 372973"/>
                <a:gd name="connsiteX13" fmla="*/ 120813 w 573785"/>
                <a:gd name="connsiteY13" fmla="*/ 239221 h 372973"/>
                <a:gd name="connsiteX14" fmla="*/ 0 w 573785"/>
                <a:gd name="connsiteY14" fmla="*/ 336157 h 372973"/>
                <a:gd name="connsiteX15" fmla="*/ 187213 w 573785"/>
                <a:gd name="connsiteY15" fmla="*/ 172818 h 372973"/>
                <a:gd name="connsiteX16" fmla="*/ 120810 w 573785"/>
                <a:gd name="connsiteY16" fmla="*/ 106421 h 372973"/>
                <a:gd name="connsiteX17" fmla="*/ 54414 w 573785"/>
                <a:gd name="connsiteY17" fmla="*/ 172824 h 372973"/>
                <a:gd name="connsiteX18" fmla="*/ 120813 w 573785"/>
                <a:gd name="connsiteY18" fmla="*/ 239221 h 372973"/>
                <a:gd name="connsiteX19" fmla="*/ 187213 w 573785"/>
                <a:gd name="connsiteY19" fmla="*/ 172818 h 372973"/>
                <a:gd name="connsiteX20" fmla="*/ 454357 w 573785"/>
                <a:gd name="connsiteY20" fmla="*/ 7321 h 372973"/>
                <a:gd name="connsiteX21" fmla="*/ 343724 w 573785"/>
                <a:gd name="connsiteY21" fmla="*/ 3564 h 372973"/>
                <a:gd name="connsiteX22" fmla="*/ 338419 w 573785"/>
                <a:gd name="connsiteY22" fmla="*/ 11567 h 372973"/>
                <a:gd name="connsiteX23" fmla="*/ 322814 w 573785"/>
                <a:gd name="connsiteY23" fmla="*/ 29529 h 372973"/>
                <a:gd name="connsiteX24" fmla="*/ 398993 w 573785"/>
                <a:gd name="connsiteY24" fmla="*/ 36915 h 372973"/>
                <a:gd name="connsiteX25" fmla="*/ 459667 w 573785"/>
                <a:gd name="connsiteY25" fmla="*/ 83843 h 372973"/>
                <a:gd name="connsiteX26" fmla="*/ 454357 w 573785"/>
                <a:gd name="connsiteY26" fmla="*/ 7321 h 372973"/>
                <a:gd name="connsiteX0" fmla="*/ 573785 w 573785"/>
                <a:gd name="connsiteY0" fmla="*/ 343520 h 373960"/>
                <a:gd name="connsiteX1" fmla="*/ 452972 w 573785"/>
                <a:gd name="connsiteY1" fmla="*/ 373960 h 373960"/>
                <a:gd name="connsiteX2" fmla="*/ 332159 w 573785"/>
                <a:gd name="connsiteY2" fmla="*/ 343520 h 373960"/>
                <a:gd name="connsiteX3" fmla="*/ 452972 w 573785"/>
                <a:gd name="connsiteY3" fmla="*/ 246584 h 373960"/>
                <a:gd name="connsiteX4" fmla="*/ 573785 w 573785"/>
                <a:gd name="connsiteY4" fmla="*/ 343520 h 373960"/>
                <a:gd name="connsiteX5" fmla="*/ 519372 w 573785"/>
                <a:gd name="connsiteY5" fmla="*/ 180180 h 373960"/>
                <a:gd name="connsiteX6" fmla="*/ 452969 w 573785"/>
                <a:gd name="connsiteY6" fmla="*/ 113784 h 373960"/>
                <a:gd name="connsiteX7" fmla="*/ 386573 w 573785"/>
                <a:gd name="connsiteY7" fmla="*/ 180187 h 373960"/>
                <a:gd name="connsiteX8" fmla="*/ 452972 w 573785"/>
                <a:gd name="connsiteY8" fmla="*/ 246584 h 373960"/>
                <a:gd name="connsiteX9" fmla="*/ 519372 w 573785"/>
                <a:gd name="connsiteY9" fmla="*/ 180180 h 373960"/>
                <a:gd name="connsiteX10" fmla="*/ 0 w 573785"/>
                <a:gd name="connsiteY10" fmla="*/ 337144 h 373960"/>
                <a:gd name="connsiteX11" fmla="*/ 120813 w 573785"/>
                <a:gd name="connsiteY11" fmla="*/ 367584 h 373960"/>
                <a:gd name="connsiteX12" fmla="*/ 241626 w 573785"/>
                <a:gd name="connsiteY12" fmla="*/ 337144 h 373960"/>
                <a:gd name="connsiteX13" fmla="*/ 120813 w 573785"/>
                <a:gd name="connsiteY13" fmla="*/ 240208 h 373960"/>
                <a:gd name="connsiteX14" fmla="*/ 0 w 573785"/>
                <a:gd name="connsiteY14" fmla="*/ 337144 h 373960"/>
                <a:gd name="connsiteX15" fmla="*/ 187213 w 573785"/>
                <a:gd name="connsiteY15" fmla="*/ 173805 h 373960"/>
                <a:gd name="connsiteX16" fmla="*/ 120810 w 573785"/>
                <a:gd name="connsiteY16" fmla="*/ 107408 h 373960"/>
                <a:gd name="connsiteX17" fmla="*/ 54414 w 573785"/>
                <a:gd name="connsiteY17" fmla="*/ 173811 h 373960"/>
                <a:gd name="connsiteX18" fmla="*/ 120813 w 573785"/>
                <a:gd name="connsiteY18" fmla="*/ 240208 h 373960"/>
                <a:gd name="connsiteX19" fmla="*/ 187213 w 573785"/>
                <a:gd name="connsiteY19" fmla="*/ 173805 h 373960"/>
                <a:gd name="connsiteX20" fmla="*/ 454357 w 573785"/>
                <a:gd name="connsiteY20" fmla="*/ 8308 h 373960"/>
                <a:gd name="connsiteX21" fmla="*/ 343724 w 573785"/>
                <a:gd name="connsiteY21" fmla="*/ 4551 h 373960"/>
                <a:gd name="connsiteX22" fmla="*/ 322814 w 573785"/>
                <a:gd name="connsiteY22" fmla="*/ 30516 h 373960"/>
                <a:gd name="connsiteX23" fmla="*/ 398993 w 573785"/>
                <a:gd name="connsiteY23" fmla="*/ 37902 h 373960"/>
                <a:gd name="connsiteX24" fmla="*/ 459667 w 573785"/>
                <a:gd name="connsiteY24" fmla="*/ 84830 h 373960"/>
                <a:gd name="connsiteX25" fmla="*/ 454357 w 573785"/>
                <a:gd name="connsiteY25" fmla="*/ 8308 h 373960"/>
                <a:gd name="connsiteX0" fmla="*/ 573785 w 573785"/>
                <a:gd name="connsiteY0" fmla="*/ 338969 h 369409"/>
                <a:gd name="connsiteX1" fmla="*/ 452972 w 573785"/>
                <a:gd name="connsiteY1" fmla="*/ 369409 h 369409"/>
                <a:gd name="connsiteX2" fmla="*/ 332159 w 573785"/>
                <a:gd name="connsiteY2" fmla="*/ 338969 h 369409"/>
                <a:gd name="connsiteX3" fmla="*/ 452972 w 573785"/>
                <a:gd name="connsiteY3" fmla="*/ 242033 h 369409"/>
                <a:gd name="connsiteX4" fmla="*/ 573785 w 573785"/>
                <a:gd name="connsiteY4" fmla="*/ 338969 h 369409"/>
                <a:gd name="connsiteX5" fmla="*/ 519372 w 573785"/>
                <a:gd name="connsiteY5" fmla="*/ 175629 h 369409"/>
                <a:gd name="connsiteX6" fmla="*/ 452969 w 573785"/>
                <a:gd name="connsiteY6" fmla="*/ 109233 h 369409"/>
                <a:gd name="connsiteX7" fmla="*/ 386573 w 573785"/>
                <a:gd name="connsiteY7" fmla="*/ 175636 h 369409"/>
                <a:gd name="connsiteX8" fmla="*/ 452972 w 573785"/>
                <a:gd name="connsiteY8" fmla="*/ 242033 h 369409"/>
                <a:gd name="connsiteX9" fmla="*/ 519372 w 573785"/>
                <a:gd name="connsiteY9" fmla="*/ 175629 h 369409"/>
                <a:gd name="connsiteX10" fmla="*/ 0 w 573785"/>
                <a:gd name="connsiteY10" fmla="*/ 332593 h 369409"/>
                <a:gd name="connsiteX11" fmla="*/ 120813 w 573785"/>
                <a:gd name="connsiteY11" fmla="*/ 363033 h 369409"/>
                <a:gd name="connsiteX12" fmla="*/ 241626 w 573785"/>
                <a:gd name="connsiteY12" fmla="*/ 332593 h 369409"/>
                <a:gd name="connsiteX13" fmla="*/ 120813 w 573785"/>
                <a:gd name="connsiteY13" fmla="*/ 235657 h 369409"/>
                <a:gd name="connsiteX14" fmla="*/ 0 w 573785"/>
                <a:gd name="connsiteY14" fmla="*/ 332593 h 369409"/>
                <a:gd name="connsiteX15" fmla="*/ 187213 w 573785"/>
                <a:gd name="connsiteY15" fmla="*/ 169254 h 369409"/>
                <a:gd name="connsiteX16" fmla="*/ 120810 w 573785"/>
                <a:gd name="connsiteY16" fmla="*/ 102857 h 369409"/>
                <a:gd name="connsiteX17" fmla="*/ 54414 w 573785"/>
                <a:gd name="connsiteY17" fmla="*/ 169260 h 369409"/>
                <a:gd name="connsiteX18" fmla="*/ 120813 w 573785"/>
                <a:gd name="connsiteY18" fmla="*/ 235657 h 369409"/>
                <a:gd name="connsiteX19" fmla="*/ 187213 w 573785"/>
                <a:gd name="connsiteY19" fmla="*/ 169254 h 369409"/>
                <a:gd name="connsiteX20" fmla="*/ 459667 w 573785"/>
                <a:gd name="connsiteY20" fmla="*/ 80279 h 369409"/>
                <a:gd name="connsiteX21" fmla="*/ 343724 w 573785"/>
                <a:gd name="connsiteY21" fmla="*/ 0 h 369409"/>
                <a:gd name="connsiteX22" fmla="*/ 322814 w 573785"/>
                <a:gd name="connsiteY22" fmla="*/ 25965 h 369409"/>
                <a:gd name="connsiteX23" fmla="*/ 398993 w 573785"/>
                <a:gd name="connsiteY23" fmla="*/ 33351 h 369409"/>
                <a:gd name="connsiteX24" fmla="*/ 459667 w 573785"/>
                <a:gd name="connsiteY24" fmla="*/ 80279 h 369409"/>
                <a:gd name="connsiteX0" fmla="*/ 573785 w 573785"/>
                <a:gd name="connsiteY0" fmla="*/ 313004 h 343444"/>
                <a:gd name="connsiteX1" fmla="*/ 452972 w 573785"/>
                <a:gd name="connsiteY1" fmla="*/ 343444 h 343444"/>
                <a:gd name="connsiteX2" fmla="*/ 332159 w 573785"/>
                <a:gd name="connsiteY2" fmla="*/ 313004 h 343444"/>
                <a:gd name="connsiteX3" fmla="*/ 452972 w 573785"/>
                <a:gd name="connsiteY3" fmla="*/ 216068 h 343444"/>
                <a:gd name="connsiteX4" fmla="*/ 573785 w 573785"/>
                <a:gd name="connsiteY4" fmla="*/ 313004 h 343444"/>
                <a:gd name="connsiteX5" fmla="*/ 519372 w 573785"/>
                <a:gd name="connsiteY5" fmla="*/ 149664 h 343444"/>
                <a:gd name="connsiteX6" fmla="*/ 452969 w 573785"/>
                <a:gd name="connsiteY6" fmla="*/ 83268 h 343444"/>
                <a:gd name="connsiteX7" fmla="*/ 386573 w 573785"/>
                <a:gd name="connsiteY7" fmla="*/ 149671 h 343444"/>
                <a:gd name="connsiteX8" fmla="*/ 452972 w 573785"/>
                <a:gd name="connsiteY8" fmla="*/ 216068 h 343444"/>
                <a:gd name="connsiteX9" fmla="*/ 519372 w 573785"/>
                <a:gd name="connsiteY9" fmla="*/ 149664 h 343444"/>
                <a:gd name="connsiteX10" fmla="*/ 0 w 573785"/>
                <a:gd name="connsiteY10" fmla="*/ 306628 h 343444"/>
                <a:gd name="connsiteX11" fmla="*/ 120813 w 573785"/>
                <a:gd name="connsiteY11" fmla="*/ 337068 h 343444"/>
                <a:gd name="connsiteX12" fmla="*/ 241626 w 573785"/>
                <a:gd name="connsiteY12" fmla="*/ 306628 h 343444"/>
                <a:gd name="connsiteX13" fmla="*/ 120813 w 573785"/>
                <a:gd name="connsiteY13" fmla="*/ 209692 h 343444"/>
                <a:gd name="connsiteX14" fmla="*/ 0 w 573785"/>
                <a:gd name="connsiteY14" fmla="*/ 306628 h 343444"/>
                <a:gd name="connsiteX15" fmla="*/ 187213 w 573785"/>
                <a:gd name="connsiteY15" fmla="*/ 143289 h 343444"/>
                <a:gd name="connsiteX16" fmla="*/ 120810 w 573785"/>
                <a:gd name="connsiteY16" fmla="*/ 76892 h 343444"/>
                <a:gd name="connsiteX17" fmla="*/ 54414 w 573785"/>
                <a:gd name="connsiteY17" fmla="*/ 143295 h 343444"/>
                <a:gd name="connsiteX18" fmla="*/ 120813 w 573785"/>
                <a:gd name="connsiteY18" fmla="*/ 209692 h 343444"/>
                <a:gd name="connsiteX19" fmla="*/ 187213 w 573785"/>
                <a:gd name="connsiteY19" fmla="*/ 143289 h 343444"/>
                <a:gd name="connsiteX20" fmla="*/ 459667 w 573785"/>
                <a:gd name="connsiteY20" fmla="*/ 54314 h 343444"/>
                <a:gd name="connsiteX21" fmla="*/ 322814 w 573785"/>
                <a:gd name="connsiteY21" fmla="*/ 0 h 343444"/>
                <a:gd name="connsiteX22" fmla="*/ 398993 w 573785"/>
                <a:gd name="connsiteY22" fmla="*/ 7386 h 343444"/>
                <a:gd name="connsiteX23" fmla="*/ 459667 w 573785"/>
                <a:gd name="connsiteY23" fmla="*/ 54314 h 343444"/>
                <a:gd name="connsiteX0" fmla="*/ 573785 w 573785"/>
                <a:gd name="connsiteY0" fmla="*/ 305618 h 336058"/>
                <a:gd name="connsiteX1" fmla="*/ 452972 w 573785"/>
                <a:gd name="connsiteY1" fmla="*/ 336058 h 336058"/>
                <a:gd name="connsiteX2" fmla="*/ 332159 w 573785"/>
                <a:gd name="connsiteY2" fmla="*/ 305618 h 336058"/>
                <a:gd name="connsiteX3" fmla="*/ 452972 w 573785"/>
                <a:gd name="connsiteY3" fmla="*/ 208682 h 336058"/>
                <a:gd name="connsiteX4" fmla="*/ 573785 w 573785"/>
                <a:gd name="connsiteY4" fmla="*/ 305618 h 336058"/>
                <a:gd name="connsiteX5" fmla="*/ 519372 w 573785"/>
                <a:gd name="connsiteY5" fmla="*/ 142278 h 336058"/>
                <a:gd name="connsiteX6" fmla="*/ 452969 w 573785"/>
                <a:gd name="connsiteY6" fmla="*/ 75882 h 336058"/>
                <a:gd name="connsiteX7" fmla="*/ 386573 w 573785"/>
                <a:gd name="connsiteY7" fmla="*/ 142285 h 336058"/>
                <a:gd name="connsiteX8" fmla="*/ 452972 w 573785"/>
                <a:gd name="connsiteY8" fmla="*/ 208682 h 336058"/>
                <a:gd name="connsiteX9" fmla="*/ 519372 w 573785"/>
                <a:gd name="connsiteY9" fmla="*/ 142278 h 336058"/>
                <a:gd name="connsiteX10" fmla="*/ 0 w 573785"/>
                <a:gd name="connsiteY10" fmla="*/ 299242 h 336058"/>
                <a:gd name="connsiteX11" fmla="*/ 120813 w 573785"/>
                <a:gd name="connsiteY11" fmla="*/ 329682 h 336058"/>
                <a:gd name="connsiteX12" fmla="*/ 241626 w 573785"/>
                <a:gd name="connsiteY12" fmla="*/ 299242 h 336058"/>
                <a:gd name="connsiteX13" fmla="*/ 120813 w 573785"/>
                <a:gd name="connsiteY13" fmla="*/ 202306 h 336058"/>
                <a:gd name="connsiteX14" fmla="*/ 0 w 573785"/>
                <a:gd name="connsiteY14" fmla="*/ 299242 h 336058"/>
                <a:gd name="connsiteX15" fmla="*/ 187213 w 573785"/>
                <a:gd name="connsiteY15" fmla="*/ 135903 h 336058"/>
                <a:gd name="connsiteX16" fmla="*/ 120810 w 573785"/>
                <a:gd name="connsiteY16" fmla="*/ 69506 h 336058"/>
                <a:gd name="connsiteX17" fmla="*/ 54414 w 573785"/>
                <a:gd name="connsiteY17" fmla="*/ 135909 h 336058"/>
                <a:gd name="connsiteX18" fmla="*/ 120813 w 573785"/>
                <a:gd name="connsiteY18" fmla="*/ 202306 h 336058"/>
                <a:gd name="connsiteX19" fmla="*/ 187213 w 573785"/>
                <a:gd name="connsiteY19" fmla="*/ 135903 h 336058"/>
                <a:gd name="connsiteX20" fmla="*/ 459667 w 573785"/>
                <a:gd name="connsiteY20" fmla="*/ 46928 h 336058"/>
                <a:gd name="connsiteX21" fmla="*/ 398993 w 573785"/>
                <a:gd name="connsiteY21" fmla="*/ 0 h 336058"/>
                <a:gd name="connsiteX22" fmla="*/ 459667 w 573785"/>
                <a:gd name="connsiteY22" fmla="*/ 46928 h 336058"/>
                <a:gd name="connsiteX0" fmla="*/ 573785 w 573785"/>
                <a:gd name="connsiteY0" fmla="*/ 236113 h 266553"/>
                <a:gd name="connsiteX1" fmla="*/ 452972 w 573785"/>
                <a:gd name="connsiteY1" fmla="*/ 266553 h 266553"/>
                <a:gd name="connsiteX2" fmla="*/ 332159 w 573785"/>
                <a:gd name="connsiteY2" fmla="*/ 236113 h 266553"/>
                <a:gd name="connsiteX3" fmla="*/ 452972 w 573785"/>
                <a:gd name="connsiteY3" fmla="*/ 139177 h 266553"/>
                <a:gd name="connsiteX4" fmla="*/ 573785 w 573785"/>
                <a:gd name="connsiteY4" fmla="*/ 236113 h 266553"/>
                <a:gd name="connsiteX5" fmla="*/ 519372 w 573785"/>
                <a:gd name="connsiteY5" fmla="*/ 72773 h 266553"/>
                <a:gd name="connsiteX6" fmla="*/ 452969 w 573785"/>
                <a:gd name="connsiteY6" fmla="*/ 6377 h 266553"/>
                <a:gd name="connsiteX7" fmla="*/ 386573 w 573785"/>
                <a:gd name="connsiteY7" fmla="*/ 72780 h 266553"/>
                <a:gd name="connsiteX8" fmla="*/ 452972 w 573785"/>
                <a:gd name="connsiteY8" fmla="*/ 139177 h 266553"/>
                <a:gd name="connsiteX9" fmla="*/ 519372 w 573785"/>
                <a:gd name="connsiteY9" fmla="*/ 72773 h 266553"/>
                <a:gd name="connsiteX10" fmla="*/ 0 w 573785"/>
                <a:gd name="connsiteY10" fmla="*/ 229737 h 266553"/>
                <a:gd name="connsiteX11" fmla="*/ 120813 w 573785"/>
                <a:gd name="connsiteY11" fmla="*/ 260177 h 266553"/>
                <a:gd name="connsiteX12" fmla="*/ 241626 w 573785"/>
                <a:gd name="connsiteY12" fmla="*/ 229737 h 266553"/>
                <a:gd name="connsiteX13" fmla="*/ 120813 w 573785"/>
                <a:gd name="connsiteY13" fmla="*/ 132801 h 266553"/>
                <a:gd name="connsiteX14" fmla="*/ 0 w 573785"/>
                <a:gd name="connsiteY14" fmla="*/ 229737 h 266553"/>
                <a:gd name="connsiteX15" fmla="*/ 187213 w 573785"/>
                <a:gd name="connsiteY15" fmla="*/ 66398 h 266553"/>
                <a:gd name="connsiteX16" fmla="*/ 120810 w 573785"/>
                <a:gd name="connsiteY16" fmla="*/ 1 h 266553"/>
                <a:gd name="connsiteX17" fmla="*/ 54414 w 573785"/>
                <a:gd name="connsiteY17" fmla="*/ 66404 h 266553"/>
                <a:gd name="connsiteX18" fmla="*/ 120813 w 573785"/>
                <a:gd name="connsiteY18" fmla="*/ 132801 h 266553"/>
                <a:gd name="connsiteX19" fmla="*/ 187213 w 573785"/>
                <a:gd name="connsiteY19" fmla="*/ 66398 h 266553"/>
                <a:gd name="connsiteX0" fmla="*/ 573785 w 573785"/>
                <a:gd name="connsiteY0" fmla="*/ 229737 h 260177"/>
                <a:gd name="connsiteX1" fmla="*/ 452972 w 573785"/>
                <a:gd name="connsiteY1" fmla="*/ 260177 h 260177"/>
                <a:gd name="connsiteX2" fmla="*/ 332159 w 573785"/>
                <a:gd name="connsiteY2" fmla="*/ 229737 h 260177"/>
                <a:gd name="connsiteX3" fmla="*/ 452972 w 573785"/>
                <a:gd name="connsiteY3" fmla="*/ 132801 h 260177"/>
                <a:gd name="connsiteX4" fmla="*/ 573785 w 573785"/>
                <a:gd name="connsiteY4" fmla="*/ 229737 h 260177"/>
                <a:gd name="connsiteX5" fmla="*/ 519372 w 573785"/>
                <a:gd name="connsiteY5" fmla="*/ 66397 h 260177"/>
                <a:gd name="connsiteX6" fmla="*/ 452969 w 573785"/>
                <a:gd name="connsiteY6" fmla="*/ 1 h 260177"/>
                <a:gd name="connsiteX7" fmla="*/ 386573 w 573785"/>
                <a:gd name="connsiteY7" fmla="*/ 66404 h 260177"/>
                <a:gd name="connsiteX8" fmla="*/ 452972 w 573785"/>
                <a:gd name="connsiteY8" fmla="*/ 132801 h 260177"/>
                <a:gd name="connsiteX9" fmla="*/ 519372 w 573785"/>
                <a:gd name="connsiteY9" fmla="*/ 66397 h 260177"/>
                <a:gd name="connsiteX10" fmla="*/ 0 w 573785"/>
                <a:gd name="connsiteY10" fmla="*/ 223361 h 260177"/>
                <a:gd name="connsiteX11" fmla="*/ 120813 w 573785"/>
                <a:gd name="connsiteY11" fmla="*/ 253801 h 260177"/>
                <a:gd name="connsiteX12" fmla="*/ 241626 w 573785"/>
                <a:gd name="connsiteY12" fmla="*/ 223361 h 260177"/>
                <a:gd name="connsiteX13" fmla="*/ 120813 w 573785"/>
                <a:gd name="connsiteY13" fmla="*/ 126425 h 260177"/>
                <a:gd name="connsiteX14" fmla="*/ 0 w 573785"/>
                <a:gd name="connsiteY14" fmla="*/ 223361 h 260177"/>
                <a:gd name="connsiteX15" fmla="*/ 187213 w 573785"/>
                <a:gd name="connsiteY15" fmla="*/ 60022 h 260177"/>
                <a:gd name="connsiteX16" fmla="*/ 54414 w 573785"/>
                <a:gd name="connsiteY16" fmla="*/ 60028 h 260177"/>
                <a:gd name="connsiteX17" fmla="*/ 120813 w 573785"/>
                <a:gd name="connsiteY17" fmla="*/ 126425 h 260177"/>
                <a:gd name="connsiteX18" fmla="*/ 187213 w 573785"/>
                <a:gd name="connsiteY18" fmla="*/ 60022 h 260177"/>
                <a:gd name="connsiteX0" fmla="*/ 573785 w 573785"/>
                <a:gd name="connsiteY0" fmla="*/ 229737 h 260177"/>
                <a:gd name="connsiteX1" fmla="*/ 452972 w 573785"/>
                <a:gd name="connsiteY1" fmla="*/ 260177 h 260177"/>
                <a:gd name="connsiteX2" fmla="*/ 332159 w 573785"/>
                <a:gd name="connsiteY2" fmla="*/ 229737 h 260177"/>
                <a:gd name="connsiteX3" fmla="*/ 452972 w 573785"/>
                <a:gd name="connsiteY3" fmla="*/ 132801 h 260177"/>
                <a:gd name="connsiteX4" fmla="*/ 573785 w 573785"/>
                <a:gd name="connsiteY4" fmla="*/ 229737 h 260177"/>
                <a:gd name="connsiteX5" fmla="*/ 519372 w 573785"/>
                <a:gd name="connsiteY5" fmla="*/ 66397 h 260177"/>
                <a:gd name="connsiteX6" fmla="*/ 452969 w 573785"/>
                <a:gd name="connsiteY6" fmla="*/ 1 h 260177"/>
                <a:gd name="connsiteX7" fmla="*/ 386573 w 573785"/>
                <a:gd name="connsiteY7" fmla="*/ 66404 h 260177"/>
                <a:gd name="connsiteX8" fmla="*/ 452972 w 573785"/>
                <a:gd name="connsiteY8" fmla="*/ 132801 h 260177"/>
                <a:gd name="connsiteX9" fmla="*/ 519372 w 573785"/>
                <a:gd name="connsiteY9" fmla="*/ 66397 h 260177"/>
                <a:gd name="connsiteX10" fmla="*/ 0 w 573785"/>
                <a:gd name="connsiteY10" fmla="*/ 223361 h 260177"/>
                <a:gd name="connsiteX11" fmla="*/ 120813 w 573785"/>
                <a:gd name="connsiteY11" fmla="*/ 253801 h 260177"/>
                <a:gd name="connsiteX12" fmla="*/ 241626 w 573785"/>
                <a:gd name="connsiteY12" fmla="*/ 223361 h 260177"/>
                <a:gd name="connsiteX13" fmla="*/ 120813 w 573785"/>
                <a:gd name="connsiteY13" fmla="*/ 126425 h 260177"/>
                <a:gd name="connsiteX14" fmla="*/ 0 w 573785"/>
                <a:gd name="connsiteY14" fmla="*/ 223361 h 260177"/>
                <a:gd name="connsiteX15" fmla="*/ 120813 w 573785"/>
                <a:gd name="connsiteY15" fmla="*/ 126425 h 260177"/>
                <a:gd name="connsiteX16" fmla="*/ 54414 w 573785"/>
                <a:gd name="connsiteY16" fmla="*/ 60028 h 260177"/>
                <a:gd name="connsiteX17" fmla="*/ 120813 w 573785"/>
                <a:gd name="connsiteY17" fmla="*/ 126425 h 260177"/>
                <a:gd name="connsiteX0" fmla="*/ 573785 w 573785"/>
                <a:gd name="connsiteY0" fmla="*/ 229737 h 260177"/>
                <a:gd name="connsiteX1" fmla="*/ 452972 w 573785"/>
                <a:gd name="connsiteY1" fmla="*/ 260177 h 260177"/>
                <a:gd name="connsiteX2" fmla="*/ 332159 w 573785"/>
                <a:gd name="connsiteY2" fmla="*/ 229737 h 260177"/>
                <a:gd name="connsiteX3" fmla="*/ 452972 w 573785"/>
                <a:gd name="connsiteY3" fmla="*/ 132801 h 260177"/>
                <a:gd name="connsiteX4" fmla="*/ 573785 w 573785"/>
                <a:gd name="connsiteY4" fmla="*/ 229737 h 260177"/>
                <a:gd name="connsiteX5" fmla="*/ 519372 w 573785"/>
                <a:gd name="connsiteY5" fmla="*/ 66397 h 260177"/>
                <a:gd name="connsiteX6" fmla="*/ 452969 w 573785"/>
                <a:gd name="connsiteY6" fmla="*/ 1 h 260177"/>
                <a:gd name="connsiteX7" fmla="*/ 386573 w 573785"/>
                <a:gd name="connsiteY7" fmla="*/ 66404 h 260177"/>
                <a:gd name="connsiteX8" fmla="*/ 452972 w 573785"/>
                <a:gd name="connsiteY8" fmla="*/ 132801 h 260177"/>
                <a:gd name="connsiteX9" fmla="*/ 519372 w 573785"/>
                <a:gd name="connsiteY9" fmla="*/ 66397 h 260177"/>
                <a:gd name="connsiteX10" fmla="*/ 0 w 573785"/>
                <a:gd name="connsiteY10" fmla="*/ 223361 h 260177"/>
                <a:gd name="connsiteX11" fmla="*/ 120813 w 573785"/>
                <a:gd name="connsiteY11" fmla="*/ 253801 h 260177"/>
                <a:gd name="connsiteX12" fmla="*/ 241626 w 573785"/>
                <a:gd name="connsiteY12" fmla="*/ 223361 h 260177"/>
                <a:gd name="connsiteX13" fmla="*/ 120813 w 573785"/>
                <a:gd name="connsiteY13" fmla="*/ 126425 h 260177"/>
                <a:gd name="connsiteX14" fmla="*/ 0 w 573785"/>
                <a:gd name="connsiteY14" fmla="*/ 223361 h 260177"/>
                <a:gd name="connsiteX0" fmla="*/ 573785 w 573785"/>
                <a:gd name="connsiteY0" fmla="*/ 229737 h 260177"/>
                <a:gd name="connsiteX1" fmla="*/ 452972 w 573785"/>
                <a:gd name="connsiteY1" fmla="*/ 260177 h 260177"/>
                <a:gd name="connsiteX2" fmla="*/ 332159 w 573785"/>
                <a:gd name="connsiteY2" fmla="*/ 229737 h 260177"/>
                <a:gd name="connsiteX3" fmla="*/ 452972 w 573785"/>
                <a:gd name="connsiteY3" fmla="*/ 132801 h 260177"/>
                <a:gd name="connsiteX4" fmla="*/ 573785 w 573785"/>
                <a:gd name="connsiteY4" fmla="*/ 229737 h 260177"/>
                <a:gd name="connsiteX5" fmla="*/ 519372 w 573785"/>
                <a:gd name="connsiteY5" fmla="*/ 66397 h 260177"/>
                <a:gd name="connsiteX6" fmla="*/ 452969 w 573785"/>
                <a:gd name="connsiteY6" fmla="*/ 1 h 260177"/>
                <a:gd name="connsiteX7" fmla="*/ 386573 w 573785"/>
                <a:gd name="connsiteY7" fmla="*/ 66404 h 260177"/>
                <a:gd name="connsiteX8" fmla="*/ 452972 w 573785"/>
                <a:gd name="connsiteY8" fmla="*/ 132801 h 260177"/>
                <a:gd name="connsiteX9" fmla="*/ 519372 w 573785"/>
                <a:gd name="connsiteY9" fmla="*/ 66397 h 260177"/>
                <a:gd name="connsiteX10" fmla="*/ 0 w 573785"/>
                <a:gd name="connsiteY10" fmla="*/ 223361 h 260177"/>
                <a:gd name="connsiteX11" fmla="*/ 120813 w 573785"/>
                <a:gd name="connsiteY11" fmla="*/ 253801 h 260177"/>
                <a:gd name="connsiteX12" fmla="*/ 241626 w 573785"/>
                <a:gd name="connsiteY12" fmla="*/ 223361 h 260177"/>
                <a:gd name="connsiteX13" fmla="*/ 0 w 573785"/>
                <a:gd name="connsiteY13" fmla="*/ 223361 h 260177"/>
                <a:gd name="connsiteX0" fmla="*/ 573785 w 573785"/>
                <a:gd name="connsiteY0" fmla="*/ 229737 h 260177"/>
                <a:gd name="connsiteX1" fmla="*/ 452972 w 573785"/>
                <a:gd name="connsiteY1" fmla="*/ 260177 h 260177"/>
                <a:gd name="connsiteX2" fmla="*/ 332159 w 573785"/>
                <a:gd name="connsiteY2" fmla="*/ 229737 h 260177"/>
                <a:gd name="connsiteX3" fmla="*/ 452972 w 573785"/>
                <a:gd name="connsiteY3" fmla="*/ 132801 h 260177"/>
                <a:gd name="connsiteX4" fmla="*/ 573785 w 573785"/>
                <a:gd name="connsiteY4" fmla="*/ 229737 h 260177"/>
                <a:gd name="connsiteX5" fmla="*/ 519372 w 573785"/>
                <a:gd name="connsiteY5" fmla="*/ 66397 h 260177"/>
                <a:gd name="connsiteX6" fmla="*/ 452969 w 573785"/>
                <a:gd name="connsiteY6" fmla="*/ 1 h 260177"/>
                <a:gd name="connsiteX7" fmla="*/ 386573 w 573785"/>
                <a:gd name="connsiteY7" fmla="*/ 66404 h 260177"/>
                <a:gd name="connsiteX8" fmla="*/ 452972 w 573785"/>
                <a:gd name="connsiteY8" fmla="*/ 132801 h 260177"/>
                <a:gd name="connsiteX9" fmla="*/ 519372 w 573785"/>
                <a:gd name="connsiteY9" fmla="*/ 66397 h 260177"/>
                <a:gd name="connsiteX10" fmla="*/ 0 w 573785"/>
                <a:gd name="connsiteY10" fmla="*/ 223361 h 260177"/>
                <a:gd name="connsiteX11" fmla="*/ 120813 w 573785"/>
                <a:gd name="connsiteY11" fmla="*/ 253801 h 260177"/>
                <a:gd name="connsiteX12" fmla="*/ 0 w 573785"/>
                <a:gd name="connsiteY12" fmla="*/ 223361 h 260177"/>
                <a:gd name="connsiteX0" fmla="*/ 241626 w 241626"/>
                <a:gd name="connsiteY0" fmla="*/ 229737 h 260177"/>
                <a:gd name="connsiteX1" fmla="*/ 120813 w 241626"/>
                <a:gd name="connsiteY1" fmla="*/ 260177 h 260177"/>
                <a:gd name="connsiteX2" fmla="*/ 0 w 241626"/>
                <a:gd name="connsiteY2" fmla="*/ 229737 h 260177"/>
                <a:gd name="connsiteX3" fmla="*/ 120813 w 241626"/>
                <a:gd name="connsiteY3" fmla="*/ 132801 h 260177"/>
                <a:gd name="connsiteX4" fmla="*/ 241626 w 241626"/>
                <a:gd name="connsiteY4" fmla="*/ 229737 h 260177"/>
                <a:gd name="connsiteX5" fmla="*/ 187213 w 241626"/>
                <a:gd name="connsiteY5" fmla="*/ 66397 h 260177"/>
                <a:gd name="connsiteX6" fmla="*/ 120810 w 241626"/>
                <a:gd name="connsiteY6" fmla="*/ 1 h 260177"/>
                <a:gd name="connsiteX7" fmla="*/ 54414 w 241626"/>
                <a:gd name="connsiteY7" fmla="*/ 66404 h 260177"/>
                <a:gd name="connsiteX8" fmla="*/ 120813 w 241626"/>
                <a:gd name="connsiteY8" fmla="*/ 132801 h 260177"/>
                <a:gd name="connsiteX9" fmla="*/ 187213 w 241626"/>
                <a:gd name="connsiteY9" fmla="*/ 66397 h 260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1626" h="260177">
                  <a:moveTo>
                    <a:pt x="241626" y="229737"/>
                  </a:moveTo>
                  <a:cubicBezTo>
                    <a:pt x="241626" y="249813"/>
                    <a:pt x="181220" y="260177"/>
                    <a:pt x="120813" y="260177"/>
                  </a:cubicBezTo>
                  <a:cubicBezTo>
                    <a:pt x="60407" y="260177"/>
                    <a:pt x="0" y="249813"/>
                    <a:pt x="0" y="229737"/>
                  </a:cubicBezTo>
                  <a:cubicBezTo>
                    <a:pt x="0" y="176200"/>
                    <a:pt x="54090" y="132801"/>
                    <a:pt x="120813" y="132801"/>
                  </a:cubicBezTo>
                  <a:cubicBezTo>
                    <a:pt x="187536" y="132801"/>
                    <a:pt x="241626" y="176200"/>
                    <a:pt x="241626" y="229737"/>
                  </a:cubicBezTo>
                  <a:close/>
                  <a:moveTo>
                    <a:pt x="187213" y="66397"/>
                  </a:moveTo>
                  <a:cubicBezTo>
                    <a:pt x="187211" y="29726"/>
                    <a:pt x="157481" y="-1"/>
                    <a:pt x="120810" y="1"/>
                  </a:cubicBezTo>
                  <a:cubicBezTo>
                    <a:pt x="84139" y="3"/>
                    <a:pt x="54412" y="29732"/>
                    <a:pt x="54414" y="66404"/>
                  </a:cubicBezTo>
                  <a:cubicBezTo>
                    <a:pt x="54416" y="103074"/>
                    <a:pt x="84143" y="132801"/>
                    <a:pt x="120813" y="132801"/>
                  </a:cubicBezTo>
                  <a:cubicBezTo>
                    <a:pt x="157486" y="132799"/>
                    <a:pt x="187214" y="103070"/>
                    <a:pt x="187213" y="66397"/>
                  </a:cubicBezTo>
                  <a:close/>
                </a:path>
              </a:pathLst>
            </a:custGeom>
            <a:solidFill>
              <a:schemeClr val="bg1"/>
            </a:solidFill>
            <a:ln w="62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115"/>
            </a:p>
          </p:txBody>
        </p:sp>
        <p:sp>
          <p:nvSpPr>
            <p:cNvPr id="886" name="Arrow: Right 885">
              <a:extLst>
                <a:ext uri="{FF2B5EF4-FFF2-40B4-BE49-F238E27FC236}">
                  <a16:creationId xmlns:a16="http://schemas.microsoft.com/office/drawing/2014/main" id="{5509A058-BE7A-426E-8712-39BC0E36D6DB}"/>
                </a:ext>
              </a:extLst>
            </p:cNvPr>
            <p:cNvSpPr/>
            <p:nvPr/>
          </p:nvSpPr>
          <p:spPr>
            <a:xfrm>
              <a:off x="6230202" y="5908249"/>
              <a:ext cx="148819" cy="256746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15"/>
            </a:p>
          </p:txBody>
        </p:sp>
        <p:sp>
          <p:nvSpPr>
            <p:cNvPr id="888" name="Freeform: Shape 887">
              <a:extLst>
                <a:ext uri="{FF2B5EF4-FFF2-40B4-BE49-F238E27FC236}">
                  <a16:creationId xmlns:a16="http://schemas.microsoft.com/office/drawing/2014/main" id="{DAE99A58-8FBC-4650-B0E8-8FEB3D2BD577}"/>
                </a:ext>
              </a:extLst>
            </p:cNvPr>
            <p:cNvSpPr/>
            <p:nvPr/>
          </p:nvSpPr>
          <p:spPr>
            <a:xfrm>
              <a:off x="6347330" y="6039189"/>
              <a:ext cx="172253" cy="237501"/>
            </a:xfrm>
            <a:custGeom>
              <a:avLst/>
              <a:gdLst>
                <a:gd name="connsiteX0" fmla="*/ 573785 w 573785"/>
                <a:gd name="connsiteY0" fmla="*/ 543304 h 573743"/>
                <a:gd name="connsiteX1" fmla="*/ 452972 w 573785"/>
                <a:gd name="connsiteY1" fmla="*/ 573744 h 573743"/>
                <a:gd name="connsiteX2" fmla="*/ 332159 w 573785"/>
                <a:gd name="connsiteY2" fmla="*/ 543304 h 573743"/>
                <a:gd name="connsiteX3" fmla="*/ 452972 w 573785"/>
                <a:gd name="connsiteY3" fmla="*/ 446368 h 573743"/>
                <a:gd name="connsiteX4" fmla="*/ 573785 w 573785"/>
                <a:gd name="connsiteY4" fmla="*/ 543304 h 573743"/>
                <a:gd name="connsiteX5" fmla="*/ 519372 w 573785"/>
                <a:gd name="connsiteY5" fmla="*/ 379964 h 573743"/>
                <a:gd name="connsiteX6" fmla="*/ 452969 w 573785"/>
                <a:gd name="connsiteY6" fmla="*/ 313568 h 573743"/>
                <a:gd name="connsiteX7" fmla="*/ 386573 w 573785"/>
                <a:gd name="connsiteY7" fmla="*/ 379971 h 573743"/>
                <a:gd name="connsiteX8" fmla="*/ 452972 w 573785"/>
                <a:gd name="connsiteY8" fmla="*/ 446368 h 573743"/>
                <a:gd name="connsiteX9" fmla="*/ 519372 w 573785"/>
                <a:gd name="connsiteY9" fmla="*/ 379964 h 573743"/>
                <a:gd name="connsiteX10" fmla="*/ 0 w 573785"/>
                <a:gd name="connsiteY10" fmla="*/ 536928 h 573743"/>
                <a:gd name="connsiteX11" fmla="*/ 120813 w 573785"/>
                <a:gd name="connsiteY11" fmla="*/ 567368 h 573743"/>
                <a:gd name="connsiteX12" fmla="*/ 241626 w 573785"/>
                <a:gd name="connsiteY12" fmla="*/ 536928 h 573743"/>
                <a:gd name="connsiteX13" fmla="*/ 120813 w 573785"/>
                <a:gd name="connsiteY13" fmla="*/ 439992 h 573743"/>
                <a:gd name="connsiteX14" fmla="*/ 0 w 573785"/>
                <a:gd name="connsiteY14" fmla="*/ 536928 h 573743"/>
                <a:gd name="connsiteX15" fmla="*/ 187213 w 573785"/>
                <a:gd name="connsiteY15" fmla="*/ 373589 h 573743"/>
                <a:gd name="connsiteX16" fmla="*/ 120810 w 573785"/>
                <a:gd name="connsiteY16" fmla="*/ 307192 h 573743"/>
                <a:gd name="connsiteX17" fmla="*/ 54414 w 573785"/>
                <a:gd name="connsiteY17" fmla="*/ 373595 h 573743"/>
                <a:gd name="connsiteX18" fmla="*/ 120813 w 573785"/>
                <a:gd name="connsiteY18" fmla="*/ 439992 h 573743"/>
                <a:gd name="connsiteX19" fmla="*/ 187213 w 573785"/>
                <a:gd name="connsiteY19" fmla="*/ 373589 h 573743"/>
                <a:gd name="connsiteX20" fmla="*/ 487159 w 573785"/>
                <a:gd name="connsiteY20" fmla="*/ 155377 h 573743"/>
                <a:gd name="connsiteX21" fmla="*/ 407077 w 573785"/>
                <a:gd name="connsiteY21" fmla="*/ 5215 h 573743"/>
                <a:gd name="connsiteX22" fmla="*/ 300200 w 573785"/>
                <a:gd name="connsiteY22" fmla="*/ 23796 h 573743"/>
                <a:gd name="connsiteX23" fmla="*/ 343724 w 573785"/>
                <a:gd name="connsiteY23" fmla="*/ 204335 h 573743"/>
                <a:gd name="connsiteX24" fmla="*/ 338419 w 573785"/>
                <a:gd name="connsiteY24" fmla="*/ 212338 h 573743"/>
                <a:gd name="connsiteX25" fmla="*/ 322814 w 573785"/>
                <a:gd name="connsiteY25" fmla="*/ 230300 h 573743"/>
                <a:gd name="connsiteX26" fmla="*/ 398993 w 573785"/>
                <a:gd name="connsiteY26" fmla="*/ 237686 h 573743"/>
                <a:gd name="connsiteX27" fmla="*/ 459667 w 573785"/>
                <a:gd name="connsiteY27" fmla="*/ 284614 h 573743"/>
                <a:gd name="connsiteX28" fmla="*/ 454357 w 573785"/>
                <a:gd name="connsiteY28" fmla="*/ 208092 h 573743"/>
                <a:gd name="connsiteX29" fmla="*/ 487159 w 573785"/>
                <a:gd name="connsiteY29" fmla="*/ 155377 h 573743"/>
                <a:gd name="connsiteX30" fmla="*/ 336115 w 573785"/>
                <a:gd name="connsiteY30" fmla="*/ 118722 h 573743"/>
                <a:gd name="connsiteX31" fmla="*/ 214834 w 573785"/>
                <a:gd name="connsiteY31" fmla="*/ 31435 h 573743"/>
                <a:gd name="connsiteX32" fmla="*/ 127547 w 573785"/>
                <a:gd name="connsiteY32" fmla="*/ 152716 h 573743"/>
                <a:gd name="connsiteX33" fmla="*/ 150058 w 573785"/>
                <a:gd name="connsiteY33" fmla="*/ 202631 h 573743"/>
                <a:gd name="connsiteX34" fmla="*/ 136636 w 573785"/>
                <a:gd name="connsiteY34" fmla="*/ 268570 h 573743"/>
                <a:gd name="connsiteX35" fmla="*/ 194802 w 573785"/>
                <a:gd name="connsiteY35" fmla="*/ 234740 h 573743"/>
                <a:gd name="connsiteX36" fmla="*/ 330763 w 573785"/>
                <a:gd name="connsiteY36" fmla="*/ 173165 h 573743"/>
                <a:gd name="connsiteX37" fmla="*/ 336115 w 573785"/>
                <a:gd name="connsiteY37" fmla="*/ 118722 h 573743"/>
                <a:gd name="connsiteX0" fmla="*/ 573785 w 573785"/>
                <a:gd name="connsiteY0" fmla="*/ 543304 h 573744"/>
                <a:gd name="connsiteX1" fmla="*/ 452972 w 573785"/>
                <a:gd name="connsiteY1" fmla="*/ 573744 h 573744"/>
                <a:gd name="connsiteX2" fmla="*/ 332159 w 573785"/>
                <a:gd name="connsiteY2" fmla="*/ 543304 h 573744"/>
                <a:gd name="connsiteX3" fmla="*/ 452972 w 573785"/>
                <a:gd name="connsiteY3" fmla="*/ 446368 h 573744"/>
                <a:gd name="connsiteX4" fmla="*/ 573785 w 573785"/>
                <a:gd name="connsiteY4" fmla="*/ 543304 h 573744"/>
                <a:gd name="connsiteX5" fmla="*/ 519372 w 573785"/>
                <a:gd name="connsiteY5" fmla="*/ 379964 h 573744"/>
                <a:gd name="connsiteX6" fmla="*/ 452969 w 573785"/>
                <a:gd name="connsiteY6" fmla="*/ 313568 h 573744"/>
                <a:gd name="connsiteX7" fmla="*/ 386573 w 573785"/>
                <a:gd name="connsiteY7" fmla="*/ 379971 h 573744"/>
                <a:gd name="connsiteX8" fmla="*/ 452972 w 573785"/>
                <a:gd name="connsiteY8" fmla="*/ 446368 h 573744"/>
                <a:gd name="connsiteX9" fmla="*/ 519372 w 573785"/>
                <a:gd name="connsiteY9" fmla="*/ 379964 h 573744"/>
                <a:gd name="connsiteX10" fmla="*/ 0 w 573785"/>
                <a:gd name="connsiteY10" fmla="*/ 536928 h 573744"/>
                <a:gd name="connsiteX11" fmla="*/ 120813 w 573785"/>
                <a:gd name="connsiteY11" fmla="*/ 567368 h 573744"/>
                <a:gd name="connsiteX12" fmla="*/ 241626 w 573785"/>
                <a:gd name="connsiteY12" fmla="*/ 536928 h 573744"/>
                <a:gd name="connsiteX13" fmla="*/ 120813 w 573785"/>
                <a:gd name="connsiteY13" fmla="*/ 439992 h 573744"/>
                <a:gd name="connsiteX14" fmla="*/ 0 w 573785"/>
                <a:gd name="connsiteY14" fmla="*/ 536928 h 573744"/>
                <a:gd name="connsiteX15" fmla="*/ 187213 w 573785"/>
                <a:gd name="connsiteY15" fmla="*/ 373589 h 573744"/>
                <a:gd name="connsiteX16" fmla="*/ 120810 w 573785"/>
                <a:gd name="connsiteY16" fmla="*/ 307192 h 573744"/>
                <a:gd name="connsiteX17" fmla="*/ 54414 w 573785"/>
                <a:gd name="connsiteY17" fmla="*/ 373595 h 573744"/>
                <a:gd name="connsiteX18" fmla="*/ 120813 w 573785"/>
                <a:gd name="connsiteY18" fmla="*/ 439992 h 573744"/>
                <a:gd name="connsiteX19" fmla="*/ 187213 w 573785"/>
                <a:gd name="connsiteY19" fmla="*/ 373589 h 573744"/>
                <a:gd name="connsiteX20" fmla="*/ 487159 w 573785"/>
                <a:gd name="connsiteY20" fmla="*/ 155377 h 573744"/>
                <a:gd name="connsiteX21" fmla="*/ 407077 w 573785"/>
                <a:gd name="connsiteY21" fmla="*/ 5215 h 573744"/>
                <a:gd name="connsiteX22" fmla="*/ 300200 w 573785"/>
                <a:gd name="connsiteY22" fmla="*/ 23796 h 573744"/>
                <a:gd name="connsiteX23" fmla="*/ 343724 w 573785"/>
                <a:gd name="connsiteY23" fmla="*/ 204335 h 573744"/>
                <a:gd name="connsiteX24" fmla="*/ 338419 w 573785"/>
                <a:gd name="connsiteY24" fmla="*/ 212338 h 573744"/>
                <a:gd name="connsiteX25" fmla="*/ 322814 w 573785"/>
                <a:gd name="connsiteY25" fmla="*/ 230300 h 573744"/>
                <a:gd name="connsiteX26" fmla="*/ 398993 w 573785"/>
                <a:gd name="connsiteY26" fmla="*/ 237686 h 573744"/>
                <a:gd name="connsiteX27" fmla="*/ 459667 w 573785"/>
                <a:gd name="connsiteY27" fmla="*/ 284614 h 573744"/>
                <a:gd name="connsiteX28" fmla="*/ 454357 w 573785"/>
                <a:gd name="connsiteY28" fmla="*/ 208092 h 573744"/>
                <a:gd name="connsiteX29" fmla="*/ 487159 w 573785"/>
                <a:gd name="connsiteY29" fmla="*/ 155377 h 573744"/>
                <a:gd name="connsiteX30" fmla="*/ 336115 w 573785"/>
                <a:gd name="connsiteY30" fmla="*/ 118722 h 573744"/>
                <a:gd name="connsiteX31" fmla="*/ 214834 w 573785"/>
                <a:gd name="connsiteY31" fmla="*/ 31435 h 573744"/>
                <a:gd name="connsiteX32" fmla="*/ 127547 w 573785"/>
                <a:gd name="connsiteY32" fmla="*/ 152716 h 573744"/>
                <a:gd name="connsiteX33" fmla="*/ 150058 w 573785"/>
                <a:gd name="connsiteY33" fmla="*/ 202631 h 573744"/>
                <a:gd name="connsiteX34" fmla="*/ 194802 w 573785"/>
                <a:gd name="connsiteY34" fmla="*/ 234740 h 573744"/>
                <a:gd name="connsiteX35" fmla="*/ 330763 w 573785"/>
                <a:gd name="connsiteY35" fmla="*/ 173165 h 573744"/>
                <a:gd name="connsiteX36" fmla="*/ 336115 w 573785"/>
                <a:gd name="connsiteY36" fmla="*/ 118722 h 573744"/>
                <a:gd name="connsiteX0" fmla="*/ 573785 w 573785"/>
                <a:gd name="connsiteY0" fmla="*/ 543304 h 573744"/>
                <a:gd name="connsiteX1" fmla="*/ 452972 w 573785"/>
                <a:gd name="connsiteY1" fmla="*/ 573744 h 573744"/>
                <a:gd name="connsiteX2" fmla="*/ 332159 w 573785"/>
                <a:gd name="connsiteY2" fmla="*/ 543304 h 573744"/>
                <a:gd name="connsiteX3" fmla="*/ 452972 w 573785"/>
                <a:gd name="connsiteY3" fmla="*/ 446368 h 573744"/>
                <a:gd name="connsiteX4" fmla="*/ 573785 w 573785"/>
                <a:gd name="connsiteY4" fmla="*/ 543304 h 573744"/>
                <a:gd name="connsiteX5" fmla="*/ 519372 w 573785"/>
                <a:gd name="connsiteY5" fmla="*/ 379964 h 573744"/>
                <a:gd name="connsiteX6" fmla="*/ 452969 w 573785"/>
                <a:gd name="connsiteY6" fmla="*/ 313568 h 573744"/>
                <a:gd name="connsiteX7" fmla="*/ 386573 w 573785"/>
                <a:gd name="connsiteY7" fmla="*/ 379971 h 573744"/>
                <a:gd name="connsiteX8" fmla="*/ 452972 w 573785"/>
                <a:gd name="connsiteY8" fmla="*/ 446368 h 573744"/>
                <a:gd name="connsiteX9" fmla="*/ 519372 w 573785"/>
                <a:gd name="connsiteY9" fmla="*/ 379964 h 573744"/>
                <a:gd name="connsiteX10" fmla="*/ 0 w 573785"/>
                <a:gd name="connsiteY10" fmla="*/ 536928 h 573744"/>
                <a:gd name="connsiteX11" fmla="*/ 120813 w 573785"/>
                <a:gd name="connsiteY11" fmla="*/ 567368 h 573744"/>
                <a:gd name="connsiteX12" fmla="*/ 241626 w 573785"/>
                <a:gd name="connsiteY12" fmla="*/ 536928 h 573744"/>
                <a:gd name="connsiteX13" fmla="*/ 120813 w 573785"/>
                <a:gd name="connsiteY13" fmla="*/ 439992 h 573744"/>
                <a:gd name="connsiteX14" fmla="*/ 0 w 573785"/>
                <a:gd name="connsiteY14" fmla="*/ 536928 h 573744"/>
                <a:gd name="connsiteX15" fmla="*/ 187213 w 573785"/>
                <a:gd name="connsiteY15" fmla="*/ 373589 h 573744"/>
                <a:gd name="connsiteX16" fmla="*/ 120810 w 573785"/>
                <a:gd name="connsiteY16" fmla="*/ 307192 h 573744"/>
                <a:gd name="connsiteX17" fmla="*/ 54414 w 573785"/>
                <a:gd name="connsiteY17" fmla="*/ 373595 h 573744"/>
                <a:gd name="connsiteX18" fmla="*/ 120813 w 573785"/>
                <a:gd name="connsiteY18" fmla="*/ 439992 h 573744"/>
                <a:gd name="connsiteX19" fmla="*/ 187213 w 573785"/>
                <a:gd name="connsiteY19" fmla="*/ 373589 h 573744"/>
                <a:gd name="connsiteX20" fmla="*/ 487159 w 573785"/>
                <a:gd name="connsiteY20" fmla="*/ 155377 h 573744"/>
                <a:gd name="connsiteX21" fmla="*/ 407077 w 573785"/>
                <a:gd name="connsiteY21" fmla="*/ 5215 h 573744"/>
                <a:gd name="connsiteX22" fmla="*/ 300200 w 573785"/>
                <a:gd name="connsiteY22" fmla="*/ 23796 h 573744"/>
                <a:gd name="connsiteX23" fmla="*/ 343724 w 573785"/>
                <a:gd name="connsiteY23" fmla="*/ 204335 h 573744"/>
                <a:gd name="connsiteX24" fmla="*/ 338419 w 573785"/>
                <a:gd name="connsiteY24" fmla="*/ 212338 h 573744"/>
                <a:gd name="connsiteX25" fmla="*/ 322814 w 573785"/>
                <a:gd name="connsiteY25" fmla="*/ 230300 h 573744"/>
                <a:gd name="connsiteX26" fmla="*/ 398993 w 573785"/>
                <a:gd name="connsiteY26" fmla="*/ 237686 h 573744"/>
                <a:gd name="connsiteX27" fmla="*/ 459667 w 573785"/>
                <a:gd name="connsiteY27" fmla="*/ 284614 h 573744"/>
                <a:gd name="connsiteX28" fmla="*/ 454357 w 573785"/>
                <a:gd name="connsiteY28" fmla="*/ 208092 h 573744"/>
                <a:gd name="connsiteX29" fmla="*/ 487159 w 573785"/>
                <a:gd name="connsiteY29" fmla="*/ 155377 h 573744"/>
                <a:gd name="connsiteX30" fmla="*/ 336115 w 573785"/>
                <a:gd name="connsiteY30" fmla="*/ 118722 h 573744"/>
                <a:gd name="connsiteX31" fmla="*/ 214834 w 573785"/>
                <a:gd name="connsiteY31" fmla="*/ 31435 h 573744"/>
                <a:gd name="connsiteX32" fmla="*/ 127547 w 573785"/>
                <a:gd name="connsiteY32" fmla="*/ 152716 h 573744"/>
                <a:gd name="connsiteX33" fmla="*/ 194802 w 573785"/>
                <a:gd name="connsiteY33" fmla="*/ 234740 h 573744"/>
                <a:gd name="connsiteX34" fmla="*/ 330763 w 573785"/>
                <a:gd name="connsiteY34" fmla="*/ 173165 h 573744"/>
                <a:gd name="connsiteX35" fmla="*/ 336115 w 573785"/>
                <a:gd name="connsiteY35" fmla="*/ 118722 h 573744"/>
                <a:gd name="connsiteX0" fmla="*/ 573785 w 573785"/>
                <a:gd name="connsiteY0" fmla="*/ 543304 h 573744"/>
                <a:gd name="connsiteX1" fmla="*/ 452972 w 573785"/>
                <a:gd name="connsiteY1" fmla="*/ 573744 h 573744"/>
                <a:gd name="connsiteX2" fmla="*/ 332159 w 573785"/>
                <a:gd name="connsiteY2" fmla="*/ 543304 h 573744"/>
                <a:gd name="connsiteX3" fmla="*/ 452972 w 573785"/>
                <a:gd name="connsiteY3" fmla="*/ 446368 h 573744"/>
                <a:gd name="connsiteX4" fmla="*/ 573785 w 573785"/>
                <a:gd name="connsiteY4" fmla="*/ 543304 h 573744"/>
                <a:gd name="connsiteX5" fmla="*/ 519372 w 573785"/>
                <a:gd name="connsiteY5" fmla="*/ 379964 h 573744"/>
                <a:gd name="connsiteX6" fmla="*/ 452969 w 573785"/>
                <a:gd name="connsiteY6" fmla="*/ 313568 h 573744"/>
                <a:gd name="connsiteX7" fmla="*/ 386573 w 573785"/>
                <a:gd name="connsiteY7" fmla="*/ 379971 h 573744"/>
                <a:gd name="connsiteX8" fmla="*/ 452972 w 573785"/>
                <a:gd name="connsiteY8" fmla="*/ 446368 h 573744"/>
                <a:gd name="connsiteX9" fmla="*/ 519372 w 573785"/>
                <a:gd name="connsiteY9" fmla="*/ 379964 h 573744"/>
                <a:gd name="connsiteX10" fmla="*/ 0 w 573785"/>
                <a:gd name="connsiteY10" fmla="*/ 536928 h 573744"/>
                <a:gd name="connsiteX11" fmla="*/ 120813 w 573785"/>
                <a:gd name="connsiteY11" fmla="*/ 567368 h 573744"/>
                <a:gd name="connsiteX12" fmla="*/ 241626 w 573785"/>
                <a:gd name="connsiteY12" fmla="*/ 536928 h 573744"/>
                <a:gd name="connsiteX13" fmla="*/ 120813 w 573785"/>
                <a:gd name="connsiteY13" fmla="*/ 439992 h 573744"/>
                <a:gd name="connsiteX14" fmla="*/ 0 w 573785"/>
                <a:gd name="connsiteY14" fmla="*/ 536928 h 573744"/>
                <a:gd name="connsiteX15" fmla="*/ 187213 w 573785"/>
                <a:gd name="connsiteY15" fmla="*/ 373589 h 573744"/>
                <a:gd name="connsiteX16" fmla="*/ 120810 w 573785"/>
                <a:gd name="connsiteY16" fmla="*/ 307192 h 573744"/>
                <a:gd name="connsiteX17" fmla="*/ 54414 w 573785"/>
                <a:gd name="connsiteY17" fmla="*/ 373595 h 573744"/>
                <a:gd name="connsiteX18" fmla="*/ 120813 w 573785"/>
                <a:gd name="connsiteY18" fmla="*/ 439992 h 573744"/>
                <a:gd name="connsiteX19" fmla="*/ 187213 w 573785"/>
                <a:gd name="connsiteY19" fmla="*/ 373589 h 573744"/>
                <a:gd name="connsiteX20" fmla="*/ 487159 w 573785"/>
                <a:gd name="connsiteY20" fmla="*/ 155377 h 573744"/>
                <a:gd name="connsiteX21" fmla="*/ 407077 w 573785"/>
                <a:gd name="connsiteY21" fmla="*/ 5215 h 573744"/>
                <a:gd name="connsiteX22" fmla="*/ 300200 w 573785"/>
                <a:gd name="connsiteY22" fmla="*/ 23796 h 573744"/>
                <a:gd name="connsiteX23" fmla="*/ 343724 w 573785"/>
                <a:gd name="connsiteY23" fmla="*/ 204335 h 573744"/>
                <a:gd name="connsiteX24" fmla="*/ 338419 w 573785"/>
                <a:gd name="connsiteY24" fmla="*/ 212338 h 573744"/>
                <a:gd name="connsiteX25" fmla="*/ 322814 w 573785"/>
                <a:gd name="connsiteY25" fmla="*/ 230300 h 573744"/>
                <a:gd name="connsiteX26" fmla="*/ 398993 w 573785"/>
                <a:gd name="connsiteY26" fmla="*/ 237686 h 573744"/>
                <a:gd name="connsiteX27" fmla="*/ 459667 w 573785"/>
                <a:gd name="connsiteY27" fmla="*/ 284614 h 573744"/>
                <a:gd name="connsiteX28" fmla="*/ 454357 w 573785"/>
                <a:gd name="connsiteY28" fmla="*/ 208092 h 573744"/>
                <a:gd name="connsiteX29" fmla="*/ 487159 w 573785"/>
                <a:gd name="connsiteY29" fmla="*/ 155377 h 573744"/>
                <a:gd name="connsiteX30" fmla="*/ 336115 w 573785"/>
                <a:gd name="connsiteY30" fmla="*/ 118722 h 573744"/>
                <a:gd name="connsiteX31" fmla="*/ 214834 w 573785"/>
                <a:gd name="connsiteY31" fmla="*/ 31435 h 573744"/>
                <a:gd name="connsiteX32" fmla="*/ 194802 w 573785"/>
                <a:gd name="connsiteY32" fmla="*/ 234740 h 573744"/>
                <a:gd name="connsiteX33" fmla="*/ 330763 w 573785"/>
                <a:gd name="connsiteY33" fmla="*/ 173165 h 573744"/>
                <a:gd name="connsiteX34" fmla="*/ 336115 w 573785"/>
                <a:gd name="connsiteY34" fmla="*/ 118722 h 573744"/>
                <a:gd name="connsiteX0" fmla="*/ 573785 w 573785"/>
                <a:gd name="connsiteY0" fmla="*/ 543304 h 573744"/>
                <a:gd name="connsiteX1" fmla="*/ 452972 w 573785"/>
                <a:gd name="connsiteY1" fmla="*/ 573744 h 573744"/>
                <a:gd name="connsiteX2" fmla="*/ 332159 w 573785"/>
                <a:gd name="connsiteY2" fmla="*/ 543304 h 573744"/>
                <a:gd name="connsiteX3" fmla="*/ 452972 w 573785"/>
                <a:gd name="connsiteY3" fmla="*/ 446368 h 573744"/>
                <a:gd name="connsiteX4" fmla="*/ 573785 w 573785"/>
                <a:gd name="connsiteY4" fmla="*/ 543304 h 573744"/>
                <a:gd name="connsiteX5" fmla="*/ 519372 w 573785"/>
                <a:gd name="connsiteY5" fmla="*/ 379964 h 573744"/>
                <a:gd name="connsiteX6" fmla="*/ 452969 w 573785"/>
                <a:gd name="connsiteY6" fmla="*/ 313568 h 573744"/>
                <a:gd name="connsiteX7" fmla="*/ 386573 w 573785"/>
                <a:gd name="connsiteY7" fmla="*/ 379971 h 573744"/>
                <a:gd name="connsiteX8" fmla="*/ 452972 w 573785"/>
                <a:gd name="connsiteY8" fmla="*/ 446368 h 573744"/>
                <a:gd name="connsiteX9" fmla="*/ 519372 w 573785"/>
                <a:gd name="connsiteY9" fmla="*/ 379964 h 573744"/>
                <a:gd name="connsiteX10" fmla="*/ 0 w 573785"/>
                <a:gd name="connsiteY10" fmla="*/ 536928 h 573744"/>
                <a:gd name="connsiteX11" fmla="*/ 120813 w 573785"/>
                <a:gd name="connsiteY11" fmla="*/ 567368 h 573744"/>
                <a:gd name="connsiteX12" fmla="*/ 241626 w 573785"/>
                <a:gd name="connsiteY12" fmla="*/ 536928 h 573744"/>
                <a:gd name="connsiteX13" fmla="*/ 120813 w 573785"/>
                <a:gd name="connsiteY13" fmla="*/ 439992 h 573744"/>
                <a:gd name="connsiteX14" fmla="*/ 0 w 573785"/>
                <a:gd name="connsiteY14" fmla="*/ 536928 h 573744"/>
                <a:gd name="connsiteX15" fmla="*/ 187213 w 573785"/>
                <a:gd name="connsiteY15" fmla="*/ 373589 h 573744"/>
                <a:gd name="connsiteX16" fmla="*/ 120810 w 573785"/>
                <a:gd name="connsiteY16" fmla="*/ 307192 h 573744"/>
                <a:gd name="connsiteX17" fmla="*/ 54414 w 573785"/>
                <a:gd name="connsiteY17" fmla="*/ 373595 h 573744"/>
                <a:gd name="connsiteX18" fmla="*/ 120813 w 573785"/>
                <a:gd name="connsiteY18" fmla="*/ 439992 h 573744"/>
                <a:gd name="connsiteX19" fmla="*/ 187213 w 573785"/>
                <a:gd name="connsiteY19" fmla="*/ 373589 h 573744"/>
                <a:gd name="connsiteX20" fmla="*/ 487159 w 573785"/>
                <a:gd name="connsiteY20" fmla="*/ 155377 h 573744"/>
                <a:gd name="connsiteX21" fmla="*/ 407077 w 573785"/>
                <a:gd name="connsiteY21" fmla="*/ 5215 h 573744"/>
                <a:gd name="connsiteX22" fmla="*/ 300200 w 573785"/>
                <a:gd name="connsiteY22" fmla="*/ 23796 h 573744"/>
                <a:gd name="connsiteX23" fmla="*/ 343724 w 573785"/>
                <a:gd name="connsiteY23" fmla="*/ 204335 h 573744"/>
                <a:gd name="connsiteX24" fmla="*/ 338419 w 573785"/>
                <a:gd name="connsiteY24" fmla="*/ 212338 h 573744"/>
                <a:gd name="connsiteX25" fmla="*/ 322814 w 573785"/>
                <a:gd name="connsiteY25" fmla="*/ 230300 h 573744"/>
                <a:gd name="connsiteX26" fmla="*/ 398993 w 573785"/>
                <a:gd name="connsiteY26" fmla="*/ 237686 h 573744"/>
                <a:gd name="connsiteX27" fmla="*/ 459667 w 573785"/>
                <a:gd name="connsiteY27" fmla="*/ 284614 h 573744"/>
                <a:gd name="connsiteX28" fmla="*/ 454357 w 573785"/>
                <a:gd name="connsiteY28" fmla="*/ 208092 h 573744"/>
                <a:gd name="connsiteX29" fmla="*/ 487159 w 573785"/>
                <a:gd name="connsiteY29" fmla="*/ 155377 h 573744"/>
                <a:gd name="connsiteX30" fmla="*/ 336115 w 573785"/>
                <a:gd name="connsiteY30" fmla="*/ 118722 h 573744"/>
                <a:gd name="connsiteX31" fmla="*/ 214834 w 573785"/>
                <a:gd name="connsiteY31" fmla="*/ 31435 h 573744"/>
                <a:gd name="connsiteX32" fmla="*/ 330763 w 573785"/>
                <a:gd name="connsiteY32" fmla="*/ 173165 h 573744"/>
                <a:gd name="connsiteX33" fmla="*/ 336115 w 573785"/>
                <a:gd name="connsiteY33" fmla="*/ 118722 h 573744"/>
                <a:gd name="connsiteX0" fmla="*/ 573785 w 573785"/>
                <a:gd name="connsiteY0" fmla="*/ 543304 h 573744"/>
                <a:gd name="connsiteX1" fmla="*/ 452972 w 573785"/>
                <a:gd name="connsiteY1" fmla="*/ 573744 h 573744"/>
                <a:gd name="connsiteX2" fmla="*/ 332159 w 573785"/>
                <a:gd name="connsiteY2" fmla="*/ 543304 h 573744"/>
                <a:gd name="connsiteX3" fmla="*/ 452972 w 573785"/>
                <a:gd name="connsiteY3" fmla="*/ 446368 h 573744"/>
                <a:gd name="connsiteX4" fmla="*/ 573785 w 573785"/>
                <a:gd name="connsiteY4" fmla="*/ 543304 h 573744"/>
                <a:gd name="connsiteX5" fmla="*/ 519372 w 573785"/>
                <a:gd name="connsiteY5" fmla="*/ 379964 h 573744"/>
                <a:gd name="connsiteX6" fmla="*/ 452969 w 573785"/>
                <a:gd name="connsiteY6" fmla="*/ 313568 h 573744"/>
                <a:gd name="connsiteX7" fmla="*/ 386573 w 573785"/>
                <a:gd name="connsiteY7" fmla="*/ 379971 h 573744"/>
                <a:gd name="connsiteX8" fmla="*/ 452972 w 573785"/>
                <a:gd name="connsiteY8" fmla="*/ 446368 h 573744"/>
                <a:gd name="connsiteX9" fmla="*/ 519372 w 573785"/>
                <a:gd name="connsiteY9" fmla="*/ 379964 h 573744"/>
                <a:gd name="connsiteX10" fmla="*/ 0 w 573785"/>
                <a:gd name="connsiteY10" fmla="*/ 536928 h 573744"/>
                <a:gd name="connsiteX11" fmla="*/ 120813 w 573785"/>
                <a:gd name="connsiteY11" fmla="*/ 567368 h 573744"/>
                <a:gd name="connsiteX12" fmla="*/ 241626 w 573785"/>
                <a:gd name="connsiteY12" fmla="*/ 536928 h 573744"/>
                <a:gd name="connsiteX13" fmla="*/ 120813 w 573785"/>
                <a:gd name="connsiteY13" fmla="*/ 439992 h 573744"/>
                <a:gd name="connsiteX14" fmla="*/ 0 w 573785"/>
                <a:gd name="connsiteY14" fmla="*/ 536928 h 573744"/>
                <a:gd name="connsiteX15" fmla="*/ 187213 w 573785"/>
                <a:gd name="connsiteY15" fmla="*/ 373589 h 573744"/>
                <a:gd name="connsiteX16" fmla="*/ 120810 w 573785"/>
                <a:gd name="connsiteY16" fmla="*/ 307192 h 573744"/>
                <a:gd name="connsiteX17" fmla="*/ 54414 w 573785"/>
                <a:gd name="connsiteY17" fmla="*/ 373595 h 573744"/>
                <a:gd name="connsiteX18" fmla="*/ 120813 w 573785"/>
                <a:gd name="connsiteY18" fmla="*/ 439992 h 573744"/>
                <a:gd name="connsiteX19" fmla="*/ 187213 w 573785"/>
                <a:gd name="connsiteY19" fmla="*/ 373589 h 573744"/>
                <a:gd name="connsiteX20" fmla="*/ 487159 w 573785"/>
                <a:gd name="connsiteY20" fmla="*/ 155377 h 573744"/>
                <a:gd name="connsiteX21" fmla="*/ 407077 w 573785"/>
                <a:gd name="connsiteY21" fmla="*/ 5215 h 573744"/>
                <a:gd name="connsiteX22" fmla="*/ 300200 w 573785"/>
                <a:gd name="connsiteY22" fmla="*/ 23796 h 573744"/>
                <a:gd name="connsiteX23" fmla="*/ 343724 w 573785"/>
                <a:gd name="connsiteY23" fmla="*/ 204335 h 573744"/>
                <a:gd name="connsiteX24" fmla="*/ 338419 w 573785"/>
                <a:gd name="connsiteY24" fmla="*/ 212338 h 573744"/>
                <a:gd name="connsiteX25" fmla="*/ 322814 w 573785"/>
                <a:gd name="connsiteY25" fmla="*/ 230300 h 573744"/>
                <a:gd name="connsiteX26" fmla="*/ 398993 w 573785"/>
                <a:gd name="connsiteY26" fmla="*/ 237686 h 573744"/>
                <a:gd name="connsiteX27" fmla="*/ 459667 w 573785"/>
                <a:gd name="connsiteY27" fmla="*/ 284614 h 573744"/>
                <a:gd name="connsiteX28" fmla="*/ 454357 w 573785"/>
                <a:gd name="connsiteY28" fmla="*/ 208092 h 573744"/>
                <a:gd name="connsiteX29" fmla="*/ 487159 w 573785"/>
                <a:gd name="connsiteY29" fmla="*/ 155377 h 573744"/>
                <a:gd name="connsiteX30" fmla="*/ 336115 w 573785"/>
                <a:gd name="connsiteY30" fmla="*/ 118722 h 573744"/>
                <a:gd name="connsiteX31" fmla="*/ 330763 w 573785"/>
                <a:gd name="connsiteY31" fmla="*/ 173165 h 573744"/>
                <a:gd name="connsiteX32" fmla="*/ 336115 w 573785"/>
                <a:gd name="connsiteY32" fmla="*/ 118722 h 573744"/>
                <a:gd name="connsiteX0" fmla="*/ 573785 w 573785"/>
                <a:gd name="connsiteY0" fmla="*/ 538584 h 569024"/>
                <a:gd name="connsiteX1" fmla="*/ 452972 w 573785"/>
                <a:gd name="connsiteY1" fmla="*/ 569024 h 569024"/>
                <a:gd name="connsiteX2" fmla="*/ 332159 w 573785"/>
                <a:gd name="connsiteY2" fmla="*/ 538584 h 569024"/>
                <a:gd name="connsiteX3" fmla="*/ 452972 w 573785"/>
                <a:gd name="connsiteY3" fmla="*/ 441648 h 569024"/>
                <a:gd name="connsiteX4" fmla="*/ 573785 w 573785"/>
                <a:gd name="connsiteY4" fmla="*/ 538584 h 569024"/>
                <a:gd name="connsiteX5" fmla="*/ 519372 w 573785"/>
                <a:gd name="connsiteY5" fmla="*/ 375244 h 569024"/>
                <a:gd name="connsiteX6" fmla="*/ 452969 w 573785"/>
                <a:gd name="connsiteY6" fmla="*/ 308848 h 569024"/>
                <a:gd name="connsiteX7" fmla="*/ 386573 w 573785"/>
                <a:gd name="connsiteY7" fmla="*/ 375251 h 569024"/>
                <a:gd name="connsiteX8" fmla="*/ 452972 w 573785"/>
                <a:gd name="connsiteY8" fmla="*/ 441648 h 569024"/>
                <a:gd name="connsiteX9" fmla="*/ 519372 w 573785"/>
                <a:gd name="connsiteY9" fmla="*/ 375244 h 569024"/>
                <a:gd name="connsiteX10" fmla="*/ 0 w 573785"/>
                <a:gd name="connsiteY10" fmla="*/ 532208 h 569024"/>
                <a:gd name="connsiteX11" fmla="*/ 120813 w 573785"/>
                <a:gd name="connsiteY11" fmla="*/ 562648 h 569024"/>
                <a:gd name="connsiteX12" fmla="*/ 241626 w 573785"/>
                <a:gd name="connsiteY12" fmla="*/ 532208 h 569024"/>
                <a:gd name="connsiteX13" fmla="*/ 120813 w 573785"/>
                <a:gd name="connsiteY13" fmla="*/ 435272 h 569024"/>
                <a:gd name="connsiteX14" fmla="*/ 0 w 573785"/>
                <a:gd name="connsiteY14" fmla="*/ 532208 h 569024"/>
                <a:gd name="connsiteX15" fmla="*/ 187213 w 573785"/>
                <a:gd name="connsiteY15" fmla="*/ 368869 h 569024"/>
                <a:gd name="connsiteX16" fmla="*/ 120810 w 573785"/>
                <a:gd name="connsiteY16" fmla="*/ 302472 h 569024"/>
                <a:gd name="connsiteX17" fmla="*/ 54414 w 573785"/>
                <a:gd name="connsiteY17" fmla="*/ 368875 h 569024"/>
                <a:gd name="connsiteX18" fmla="*/ 120813 w 573785"/>
                <a:gd name="connsiteY18" fmla="*/ 435272 h 569024"/>
                <a:gd name="connsiteX19" fmla="*/ 187213 w 573785"/>
                <a:gd name="connsiteY19" fmla="*/ 368869 h 569024"/>
                <a:gd name="connsiteX20" fmla="*/ 487159 w 573785"/>
                <a:gd name="connsiteY20" fmla="*/ 150657 h 569024"/>
                <a:gd name="connsiteX21" fmla="*/ 407077 w 573785"/>
                <a:gd name="connsiteY21" fmla="*/ 495 h 569024"/>
                <a:gd name="connsiteX22" fmla="*/ 343724 w 573785"/>
                <a:gd name="connsiteY22" fmla="*/ 199615 h 569024"/>
                <a:gd name="connsiteX23" fmla="*/ 338419 w 573785"/>
                <a:gd name="connsiteY23" fmla="*/ 207618 h 569024"/>
                <a:gd name="connsiteX24" fmla="*/ 322814 w 573785"/>
                <a:gd name="connsiteY24" fmla="*/ 225580 h 569024"/>
                <a:gd name="connsiteX25" fmla="*/ 398993 w 573785"/>
                <a:gd name="connsiteY25" fmla="*/ 232966 h 569024"/>
                <a:gd name="connsiteX26" fmla="*/ 459667 w 573785"/>
                <a:gd name="connsiteY26" fmla="*/ 279894 h 569024"/>
                <a:gd name="connsiteX27" fmla="*/ 454357 w 573785"/>
                <a:gd name="connsiteY27" fmla="*/ 203372 h 569024"/>
                <a:gd name="connsiteX28" fmla="*/ 487159 w 573785"/>
                <a:gd name="connsiteY28" fmla="*/ 150657 h 569024"/>
                <a:gd name="connsiteX29" fmla="*/ 336115 w 573785"/>
                <a:gd name="connsiteY29" fmla="*/ 114002 h 569024"/>
                <a:gd name="connsiteX30" fmla="*/ 330763 w 573785"/>
                <a:gd name="connsiteY30" fmla="*/ 168445 h 569024"/>
                <a:gd name="connsiteX31" fmla="*/ 336115 w 573785"/>
                <a:gd name="connsiteY31" fmla="*/ 114002 h 569024"/>
                <a:gd name="connsiteX0" fmla="*/ 573785 w 573785"/>
                <a:gd name="connsiteY0" fmla="*/ 424582 h 455022"/>
                <a:gd name="connsiteX1" fmla="*/ 452972 w 573785"/>
                <a:gd name="connsiteY1" fmla="*/ 455022 h 455022"/>
                <a:gd name="connsiteX2" fmla="*/ 332159 w 573785"/>
                <a:gd name="connsiteY2" fmla="*/ 424582 h 455022"/>
                <a:gd name="connsiteX3" fmla="*/ 452972 w 573785"/>
                <a:gd name="connsiteY3" fmla="*/ 327646 h 455022"/>
                <a:gd name="connsiteX4" fmla="*/ 573785 w 573785"/>
                <a:gd name="connsiteY4" fmla="*/ 424582 h 455022"/>
                <a:gd name="connsiteX5" fmla="*/ 519372 w 573785"/>
                <a:gd name="connsiteY5" fmla="*/ 261242 h 455022"/>
                <a:gd name="connsiteX6" fmla="*/ 452969 w 573785"/>
                <a:gd name="connsiteY6" fmla="*/ 194846 h 455022"/>
                <a:gd name="connsiteX7" fmla="*/ 386573 w 573785"/>
                <a:gd name="connsiteY7" fmla="*/ 261249 h 455022"/>
                <a:gd name="connsiteX8" fmla="*/ 452972 w 573785"/>
                <a:gd name="connsiteY8" fmla="*/ 327646 h 455022"/>
                <a:gd name="connsiteX9" fmla="*/ 519372 w 573785"/>
                <a:gd name="connsiteY9" fmla="*/ 261242 h 455022"/>
                <a:gd name="connsiteX10" fmla="*/ 0 w 573785"/>
                <a:gd name="connsiteY10" fmla="*/ 418206 h 455022"/>
                <a:gd name="connsiteX11" fmla="*/ 120813 w 573785"/>
                <a:gd name="connsiteY11" fmla="*/ 448646 h 455022"/>
                <a:gd name="connsiteX12" fmla="*/ 241626 w 573785"/>
                <a:gd name="connsiteY12" fmla="*/ 418206 h 455022"/>
                <a:gd name="connsiteX13" fmla="*/ 120813 w 573785"/>
                <a:gd name="connsiteY13" fmla="*/ 321270 h 455022"/>
                <a:gd name="connsiteX14" fmla="*/ 0 w 573785"/>
                <a:gd name="connsiteY14" fmla="*/ 418206 h 455022"/>
                <a:gd name="connsiteX15" fmla="*/ 187213 w 573785"/>
                <a:gd name="connsiteY15" fmla="*/ 254867 h 455022"/>
                <a:gd name="connsiteX16" fmla="*/ 120810 w 573785"/>
                <a:gd name="connsiteY16" fmla="*/ 188470 h 455022"/>
                <a:gd name="connsiteX17" fmla="*/ 54414 w 573785"/>
                <a:gd name="connsiteY17" fmla="*/ 254873 h 455022"/>
                <a:gd name="connsiteX18" fmla="*/ 120813 w 573785"/>
                <a:gd name="connsiteY18" fmla="*/ 321270 h 455022"/>
                <a:gd name="connsiteX19" fmla="*/ 187213 w 573785"/>
                <a:gd name="connsiteY19" fmla="*/ 254867 h 455022"/>
                <a:gd name="connsiteX20" fmla="*/ 487159 w 573785"/>
                <a:gd name="connsiteY20" fmla="*/ 36655 h 455022"/>
                <a:gd name="connsiteX21" fmla="*/ 343724 w 573785"/>
                <a:gd name="connsiteY21" fmla="*/ 85613 h 455022"/>
                <a:gd name="connsiteX22" fmla="*/ 338419 w 573785"/>
                <a:gd name="connsiteY22" fmla="*/ 93616 h 455022"/>
                <a:gd name="connsiteX23" fmla="*/ 322814 w 573785"/>
                <a:gd name="connsiteY23" fmla="*/ 111578 h 455022"/>
                <a:gd name="connsiteX24" fmla="*/ 398993 w 573785"/>
                <a:gd name="connsiteY24" fmla="*/ 118964 h 455022"/>
                <a:gd name="connsiteX25" fmla="*/ 459667 w 573785"/>
                <a:gd name="connsiteY25" fmla="*/ 165892 h 455022"/>
                <a:gd name="connsiteX26" fmla="*/ 454357 w 573785"/>
                <a:gd name="connsiteY26" fmla="*/ 89370 h 455022"/>
                <a:gd name="connsiteX27" fmla="*/ 487159 w 573785"/>
                <a:gd name="connsiteY27" fmla="*/ 36655 h 455022"/>
                <a:gd name="connsiteX28" fmla="*/ 336115 w 573785"/>
                <a:gd name="connsiteY28" fmla="*/ 0 h 455022"/>
                <a:gd name="connsiteX29" fmla="*/ 330763 w 573785"/>
                <a:gd name="connsiteY29" fmla="*/ 54443 h 455022"/>
                <a:gd name="connsiteX30" fmla="*/ 336115 w 573785"/>
                <a:gd name="connsiteY30" fmla="*/ 0 h 455022"/>
                <a:gd name="connsiteX0" fmla="*/ 573785 w 573785"/>
                <a:gd name="connsiteY0" fmla="*/ 424582 h 455022"/>
                <a:gd name="connsiteX1" fmla="*/ 452972 w 573785"/>
                <a:gd name="connsiteY1" fmla="*/ 455022 h 455022"/>
                <a:gd name="connsiteX2" fmla="*/ 332159 w 573785"/>
                <a:gd name="connsiteY2" fmla="*/ 424582 h 455022"/>
                <a:gd name="connsiteX3" fmla="*/ 452972 w 573785"/>
                <a:gd name="connsiteY3" fmla="*/ 327646 h 455022"/>
                <a:gd name="connsiteX4" fmla="*/ 573785 w 573785"/>
                <a:gd name="connsiteY4" fmla="*/ 424582 h 455022"/>
                <a:gd name="connsiteX5" fmla="*/ 519372 w 573785"/>
                <a:gd name="connsiteY5" fmla="*/ 261242 h 455022"/>
                <a:gd name="connsiteX6" fmla="*/ 452969 w 573785"/>
                <a:gd name="connsiteY6" fmla="*/ 194846 h 455022"/>
                <a:gd name="connsiteX7" fmla="*/ 386573 w 573785"/>
                <a:gd name="connsiteY7" fmla="*/ 261249 h 455022"/>
                <a:gd name="connsiteX8" fmla="*/ 452972 w 573785"/>
                <a:gd name="connsiteY8" fmla="*/ 327646 h 455022"/>
                <a:gd name="connsiteX9" fmla="*/ 519372 w 573785"/>
                <a:gd name="connsiteY9" fmla="*/ 261242 h 455022"/>
                <a:gd name="connsiteX10" fmla="*/ 0 w 573785"/>
                <a:gd name="connsiteY10" fmla="*/ 418206 h 455022"/>
                <a:gd name="connsiteX11" fmla="*/ 120813 w 573785"/>
                <a:gd name="connsiteY11" fmla="*/ 448646 h 455022"/>
                <a:gd name="connsiteX12" fmla="*/ 241626 w 573785"/>
                <a:gd name="connsiteY12" fmla="*/ 418206 h 455022"/>
                <a:gd name="connsiteX13" fmla="*/ 120813 w 573785"/>
                <a:gd name="connsiteY13" fmla="*/ 321270 h 455022"/>
                <a:gd name="connsiteX14" fmla="*/ 0 w 573785"/>
                <a:gd name="connsiteY14" fmla="*/ 418206 h 455022"/>
                <a:gd name="connsiteX15" fmla="*/ 187213 w 573785"/>
                <a:gd name="connsiteY15" fmla="*/ 254867 h 455022"/>
                <a:gd name="connsiteX16" fmla="*/ 120810 w 573785"/>
                <a:gd name="connsiteY16" fmla="*/ 188470 h 455022"/>
                <a:gd name="connsiteX17" fmla="*/ 54414 w 573785"/>
                <a:gd name="connsiteY17" fmla="*/ 254873 h 455022"/>
                <a:gd name="connsiteX18" fmla="*/ 120813 w 573785"/>
                <a:gd name="connsiteY18" fmla="*/ 321270 h 455022"/>
                <a:gd name="connsiteX19" fmla="*/ 187213 w 573785"/>
                <a:gd name="connsiteY19" fmla="*/ 254867 h 455022"/>
                <a:gd name="connsiteX20" fmla="*/ 454357 w 573785"/>
                <a:gd name="connsiteY20" fmla="*/ 89370 h 455022"/>
                <a:gd name="connsiteX21" fmla="*/ 343724 w 573785"/>
                <a:gd name="connsiteY21" fmla="*/ 85613 h 455022"/>
                <a:gd name="connsiteX22" fmla="*/ 338419 w 573785"/>
                <a:gd name="connsiteY22" fmla="*/ 93616 h 455022"/>
                <a:gd name="connsiteX23" fmla="*/ 322814 w 573785"/>
                <a:gd name="connsiteY23" fmla="*/ 111578 h 455022"/>
                <a:gd name="connsiteX24" fmla="*/ 398993 w 573785"/>
                <a:gd name="connsiteY24" fmla="*/ 118964 h 455022"/>
                <a:gd name="connsiteX25" fmla="*/ 459667 w 573785"/>
                <a:gd name="connsiteY25" fmla="*/ 165892 h 455022"/>
                <a:gd name="connsiteX26" fmla="*/ 454357 w 573785"/>
                <a:gd name="connsiteY26" fmla="*/ 89370 h 455022"/>
                <a:gd name="connsiteX27" fmla="*/ 336115 w 573785"/>
                <a:gd name="connsiteY27" fmla="*/ 0 h 455022"/>
                <a:gd name="connsiteX28" fmla="*/ 330763 w 573785"/>
                <a:gd name="connsiteY28" fmla="*/ 54443 h 455022"/>
                <a:gd name="connsiteX29" fmla="*/ 336115 w 573785"/>
                <a:gd name="connsiteY29" fmla="*/ 0 h 455022"/>
                <a:gd name="connsiteX0" fmla="*/ 573785 w 573785"/>
                <a:gd name="connsiteY0" fmla="*/ 342533 h 372973"/>
                <a:gd name="connsiteX1" fmla="*/ 452972 w 573785"/>
                <a:gd name="connsiteY1" fmla="*/ 372973 h 372973"/>
                <a:gd name="connsiteX2" fmla="*/ 332159 w 573785"/>
                <a:gd name="connsiteY2" fmla="*/ 342533 h 372973"/>
                <a:gd name="connsiteX3" fmla="*/ 452972 w 573785"/>
                <a:gd name="connsiteY3" fmla="*/ 245597 h 372973"/>
                <a:gd name="connsiteX4" fmla="*/ 573785 w 573785"/>
                <a:gd name="connsiteY4" fmla="*/ 342533 h 372973"/>
                <a:gd name="connsiteX5" fmla="*/ 519372 w 573785"/>
                <a:gd name="connsiteY5" fmla="*/ 179193 h 372973"/>
                <a:gd name="connsiteX6" fmla="*/ 452969 w 573785"/>
                <a:gd name="connsiteY6" fmla="*/ 112797 h 372973"/>
                <a:gd name="connsiteX7" fmla="*/ 386573 w 573785"/>
                <a:gd name="connsiteY7" fmla="*/ 179200 h 372973"/>
                <a:gd name="connsiteX8" fmla="*/ 452972 w 573785"/>
                <a:gd name="connsiteY8" fmla="*/ 245597 h 372973"/>
                <a:gd name="connsiteX9" fmla="*/ 519372 w 573785"/>
                <a:gd name="connsiteY9" fmla="*/ 179193 h 372973"/>
                <a:gd name="connsiteX10" fmla="*/ 0 w 573785"/>
                <a:gd name="connsiteY10" fmla="*/ 336157 h 372973"/>
                <a:gd name="connsiteX11" fmla="*/ 120813 w 573785"/>
                <a:gd name="connsiteY11" fmla="*/ 366597 h 372973"/>
                <a:gd name="connsiteX12" fmla="*/ 241626 w 573785"/>
                <a:gd name="connsiteY12" fmla="*/ 336157 h 372973"/>
                <a:gd name="connsiteX13" fmla="*/ 120813 w 573785"/>
                <a:gd name="connsiteY13" fmla="*/ 239221 h 372973"/>
                <a:gd name="connsiteX14" fmla="*/ 0 w 573785"/>
                <a:gd name="connsiteY14" fmla="*/ 336157 h 372973"/>
                <a:gd name="connsiteX15" fmla="*/ 187213 w 573785"/>
                <a:gd name="connsiteY15" fmla="*/ 172818 h 372973"/>
                <a:gd name="connsiteX16" fmla="*/ 120810 w 573785"/>
                <a:gd name="connsiteY16" fmla="*/ 106421 h 372973"/>
                <a:gd name="connsiteX17" fmla="*/ 54414 w 573785"/>
                <a:gd name="connsiteY17" fmla="*/ 172824 h 372973"/>
                <a:gd name="connsiteX18" fmla="*/ 120813 w 573785"/>
                <a:gd name="connsiteY18" fmla="*/ 239221 h 372973"/>
                <a:gd name="connsiteX19" fmla="*/ 187213 w 573785"/>
                <a:gd name="connsiteY19" fmla="*/ 172818 h 372973"/>
                <a:gd name="connsiteX20" fmla="*/ 454357 w 573785"/>
                <a:gd name="connsiteY20" fmla="*/ 7321 h 372973"/>
                <a:gd name="connsiteX21" fmla="*/ 343724 w 573785"/>
                <a:gd name="connsiteY21" fmla="*/ 3564 h 372973"/>
                <a:gd name="connsiteX22" fmla="*/ 338419 w 573785"/>
                <a:gd name="connsiteY22" fmla="*/ 11567 h 372973"/>
                <a:gd name="connsiteX23" fmla="*/ 322814 w 573785"/>
                <a:gd name="connsiteY23" fmla="*/ 29529 h 372973"/>
                <a:gd name="connsiteX24" fmla="*/ 398993 w 573785"/>
                <a:gd name="connsiteY24" fmla="*/ 36915 h 372973"/>
                <a:gd name="connsiteX25" fmla="*/ 459667 w 573785"/>
                <a:gd name="connsiteY25" fmla="*/ 83843 h 372973"/>
                <a:gd name="connsiteX26" fmla="*/ 454357 w 573785"/>
                <a:gd name="connsiteY26" fmla="*/ 7321 h 372973"/>
                <a:gd name="connsiteX0" fmla="*/ 573785 w 573785"/>
                <a:gd name="connsiteY0" fmla="*/ 343520 h 373960"/>
                <a:gd name="connsiteX1" fmla="*/ 452972 w 573785"/>
                <a:gd name="connsiteY1" fmla="*/ 373960 h 373960"/>
                <a:gd name="connsiteX2" fmla="*/ 332159 w 573785"/>
                <a:gd name="connsiteY2" fmla="*/ 343520 h 373960"/>
                <a:gd name="connsiteX3" fmla="*/ 452972 w 573785"/>
                <a:gd name="connsiteY3" fmla="*/ 246584 h 373960"/>
                <a:gd name="connsiteX4" fmla="*/ 573785 w 573785"/>
                <a:gd name="connsiteY4" fmla="*/ 343520 h 373960"/>
                <a:gd name="connsiteX5" fmla="*/ 519372 w 573785"/>
                <a:gd name="connsiteY5" fmla="*/ 180180 h 373960"/>
                <a:gd name="connsiteX6" fmla="*/ 452969 w 573785"/>
                <a:gd name="connsiteY6" fmla="*/ 113784 h 373960"/>
                <a:gd name="connsiteX7" fmla="*/ 386573 w 573785"/>
                <a:gd name="connsiteY7" fmla="*/ 180187 h 373960"/>
                <a:gd name="connsiteX8" fmla="*/ 452972 w 573785"/>
                <a:gd name="connsiteY8" fmla="*/ 246584 h 373960"/>
                <a:gd name="connsiteX9" fmla="*/ 519372 w 573785"/>
                <a:gd name="connsiteY9" fmla="*/ 180180 h 373960"/>
                <a:gd name="connsiteX10" fmla="*/ 0 w 573785"/>
                <a:gd name="connsiteY10" fmla="*/ 337144 h 373960"/>
                <a:gd name="connsiteX11" fmla="*/ 120813 w 573785"/>
                <a:gd name="connsiteY11" fmla="*/ 367584 h 373960"/>
                <a:gd name="connsiteX12" fmla="*/ 241626 w 573785"/>
                <a:gd name="connsiteY12" fmla="*/ 337144 h 373960"/>
                <a:gd name="connsiteX13" fmla="*/ 120813 w 573785"/>
                <a:gd name="connsiteY13" fmla="*/ 240208 h 373960"/>
                <a:gd name="connsiteX14" fmla="*/ 0 w 573785"/>
                <a:gd name="connsiteY14" fmla="*/ 337144 h 373960"/>
                <a:gd name="connsiteX15" fmla="*/ 187213 w 573785"/>
                <a:gd name="connsiteY15" fmla="*/ 173805 h 373960"/>
                <a:gd name="connsiteX16" fmla="*/ 120810 w 573785"/>
                <a:gd name="connsiteY16" fmla="*/ 107408 h 373960"/>
                <a:gd name="connsiteX17" fmla="*/ 54414 w 573785"/>
                <a:gd name="connsiteY17" fmla="*/ 173811 h 373960"/>
                <a:gd name="connsiteX18" fmla="*/ 120813 w 573785"/>
                <a:gd name="connsiteY18" fmla="*/ 240208 h 373960"/>
                <a:gd name="connsiteX19" fmla="*/ 187213 w 573785"/>
                <a:gd name="connsiteY19" fmla="*/ 173805 h 373960"/>
                <a:gd name="connsiteX20" fmla="*/ 454357 w 573785"/>
                <a:gd name="connsiteY20" fmla="*/ 8308 h 373960"/>
                <a:gd name="connsiteX21" fmla="*/ 343724 w 573785"/>
                <a:gd name="connsiteY21" fmla="*/ 4551 h 373960"/>
                <a:gd name="connsiteX22" fmla="*/ 322814 w 573785"/>
                <a:gd name="connsiteY22" fmla="*/ 30516 h 373960"/>
                <a:gd name="connsiteX23" fmla="*/ 398993 w 573785"/>
                <a:gd name="connsiteY23" fmla="*/ 37902 h 373960"/>
                <a:gd name="connsiteX24" fmla="*/ 459667 w 573785"/>
                <a:gd name="connsiteY24" fmla="*/ 84830 h 373960"/>
                <a:gd name="connsiteX25" fmla="*/ 454357 w 573785"/>
                <a:gd name="connsiteY25" fmla="*/ 8308 h 373960"/>
                <a:gd name="connsiteX0" fmla="*/ 573785 w 573785"/>
                <a:gd name="connsiteY0" fmla="*/ 338969 h 369409"/>
                <a:gd name="connsiteX1" fmla="*/ 452972 w 573785"/>
                <a:gd name="connsiteY1" fmla="*/ 369409 h 369409"/>
                <a:gd name="connsiteX2" fmla="*/ 332159 w 573785"/>
                <a:gd name="connsiteY2" fmla="*/ 338969 h 369409"/>
                <a:gd name="connsiteX3" fmla="*/ 452972 w 573785"/>
                <a:gd name="connsiteY3" fmla="*/ 242033 h 369409"/>
                <a:gd name="connsiteX4" fmla="*/ 573785 w 573785"/>
                <a:gd name="connsiteY4" fmla="*/ 338969 h 369409"/>
                <a:gd name="connsiteX5" fmla="*/ 519372 w 573785"/>
                <a:gd name="connsiteY5" fmla="*/ 175629 h 369409"/>
                <a:gd name="connsiteX6" fmla="*/ 452969 w 573785"/>
                <a:gd name="connsiteY6" fmla="*/ 109233 h 369409"/>
                <a:gd name="connsiteX7" fmla="*/ 386573 w 573785"/>
                <a:gd name="connsiteY7" fmla="*/ 175636 h 369409"/>
                <a:gd name="connsiteX8" fmla="*/ 452972 w 573785"/>
                <a:gd name="connsiteY8" fmla="*/ 242033 h 369409"/>
                <a:gd name="connsiteX9" fmla="*/ 519372 w 573785"/>
                <a:gd name="connsiteY9" fmla="*/ 175629 h 369409"/>
                <a:gd name="connsiteX10" fmla="*/ 0 w 573785"/>
                <a:gd name="connsiteY10" fmla="*/ 332593 h 369409"/>
                <a:gd name="connsiteX11" fmla="*/ 120813 w 573785"/>
                <a:gd name="connsiteY11" fmla="*/ 363033 h 369409"/>
                <a:gd name="connsiteX12" fmla="*/ 241626 w 573785"/>
                <a:gd name="connsiteY12" fmla="*/ 332593 h 369409"/>
                <a:gd name="connsiteX13" fmla="*/ 120813 w 573785"/>
                <a:gd name="connsiteY13" fmla="*/ 235657 h 369409"/>
                <a:gd name="connsiteX14" fmla="*/ 0 w 573785"/>
                <a:gd name="connsiteY14" fmla="*/ 332593 h 369409"/>
                <a:gd name="connsiteX15" fmla="*/ 187213 w 573785"/>
                <a:gd name="connsiteY15" fmla="*/ 169254 h 369409"/>
                <a:gd name="connsiteX16" fmla="*/ 120810 w 573785"/>
                <a:gd name="connsiteY16" fmla="*/ 102857 h 369409"/>
                <a:gd name="connsiteX17" fmla="*/ 54414 w 573785"/>
                <a:gd name="connsiteY17" fmla="*/ 169260 h 369409"/>
                <a:gd name="connsiteX18" fmla="*/ 120813 w 573785"/>
                <a:gd name="connsiteY18" fmla="*/ 235657 h 369409"/>
                <a:gd name="connsiteX19" fmla="*/ 187213 w 573785"/>
                <a:gd name="connsiteY19" fmla="*/ 169254 h 369409"/>
                <a:gd name="connsiteX20" fmla="*/ 459667 w 573785"/>
                <a:gd name="connsiteY20" fmla="*/ 80279 h 369409"/>
                <a:gd name="connsiteX21" fmla="*/ 343724 w 573785"/>
                <a:gd name="connsiteY21" fmla="*/ 0 h 369409"/>
                <a:gd name="connsiteX22" fmla="*/ 322814 w 573785"/>
                <a:gd name="connsiteY22" fmla="*/ 25965 h 369409"/>
                <a:gd name="connsiteX23" fmla="*/ 398993 w 573785"/>
                <a:gd name="connsiteY23" fmla="*/ 33351 h 369409"/>
                <a:gd name="connsiteX24" fmla="*/ 459667 w 573785"/>
                <a:gd name="connsiteY24" fmla="*/ 80279 h 369409"/>
                <a:gd name="connsiteX0" fmla="*/ 573785 w 573785"/>
                <a:gd name="connsiteY0" fmla="*/ 313004 h 343444"/>
                <a:gd name="connsiteX1" fmla="*/ 452972 w 573785"/>
                <a:gd name="connsiteY1" fmla="*/ 343444 h 343444"/>
                <a:gd name="connsiteX2" fmla="*/ 332159 w 573785"/>
                <a:gd name="connsiteY2" fmla="*/ 313004 h 343444"/>
                <a:gd name="connsiteX3" fmla="*/ 452972 w 573785"/>
                <a:gd name="connsiteY3" fmla="*/ 216068 h 343444"/>
                <a:gd name="connsiteX4" fmla="*/ 573785 w 573785"/>
                <a:gd name="connsiteY4" fmla="*/ 313004 h 343444"/>
                <a:gd name="connsiteX5" fmla="*/ 519372 w 573785"/>
                <a:gd name="connsiteY5" fmla="*/ 149664 h 343444"/>
                <a:gd name="connsiteX6" fmla="*/ 452969 w 573785"/>
                <a:gd name="connsiteY6" fmla="*/ 83268 h 343444"/>
                <a:gd name="connsiteX7" fmla="*/ 386573 w 573785"/>
                <a:gd name="connsiteY7" fmla="*/ 149671 h 343444"/>
                <a:gd name="connsiteX8" fmla="*/ 452972 w 573785"/>
                <a:gd name="connsiteY8" fmla="*/ 216068 h 343444"/>
                <a:gd name="connsiteX9" fmla="*/ 519372 w 573785"/>
                <a:gd name="connsiteY9" fmla="*/ 149664 h 343444"/>
                <a:gd name="connsiteX10" fmla="*/ 0 w 573785"/>
                <a:gd name="connsiteY10" fmla="*/ 306628 h 343444"/>
                <a:gd name="connsiteX11" fmla="*/ 120813 w 573785"/>
                <a:gd name="connsiteY11" fmla="*/ 337068 h 343444"/>
                <a:gd name="connsiteX12" fmla="*/ 241626 w 573785"/>
                <a:gd name="connsiteY12" fmla="*/ 306628 h 343444"/>
                <a:gd name="connsiteX13" fmla="*/ 120813 w 573785"/>
                <a:gd name="connsiteY13" fmla="*/ 209692 h 343444"/>
                <a:gd name="connsiteX14" fmla="*/ 0 w 573785"/>
                <a:gd name="connsiteY14" fmla="*/ 306628 h 343444"/>
                <a:gd name="connsiteX15" fmla="*/ 187213 w 573785"/>
                <a:gd name="connsiteY15" fmla="*/ 143289 h 343444"/>
                <a:gd name="connsiteX16" fmla="*/ 120810 w 573785"/>
                <a:gd name="connsiteY16" fmla="*/ 76892 h 343444"/>
                <a:gd name="connsiteX17" fmla="*/ 54414 w 573785"/>
                <a:gd name="connsiteY17" fmla="*/ 143295 h 343444"/>
                <a:gd name="connsiteX18" fmla="*/ 120813 w 573785"/>
                <a:gd name="connsiteY18" fmla="*/ 209692 h 343444"/>
                <a:gd name="connsiteX19" fmla="*/ 187213 w 573785"/>
                <a:gd name="connsiteY19" fmla="*/ 143289 h 343444"/>
                <a:gd name="connsiteX20" fmla="*/ 459667 w 573785"/>
                <a:gd name="connsiteY20" fmla="*/ 54314 h 343444"/>
                <a:gd name="connsiteX21" fmla="*/ 322814 w 573785"/>
                <a:gd name="connsiteY21" fmla="*/ 0 h 343444"/>
                <a:gd name="connsiteX22" fmla="*/ 398993 w 573785"/>
                <a:gd name="connsiteY22" fmla="*/ 7386 h 343444"/>
                <a:gd name="connsiteX23" fmla="*/ 459667 w 573785"/>
                <a:gd name="connsiteY23" fmla="*/ 54314 h 343444"/>
                <a:gd name="connsiteX0" fmla="*/ 573785 w 573785"/>
                <a:gd name="connsiteY0" fmla="*/ 305618 h 336058"/>
                <a:gd name="connsiteX1" fmla="*/ 452972 w 573785"/>
                <a:gd name="connsiteY1" fmla="*/ 336058 h 336058"/>
                <a:gd name="connsiteX2" fmla="*/ 332159 w 573785"/>
                <a:gd name="connsiteY2" fmla="*/ 305618 h 336058"/>
                <a:gd name="connsiteX3" fmla="*/ 452972 w 573785"/>
                <a:gd name="connsiteY3" fmla="*/ 208682 h 336058"/>
                <a:gd name="connsiteX4" fmla="*/ 573785 w 573785"/>
                <a:gd name="connsiteY4" fmla="*/ 305618 h 336058"/>
                <a:gd name="connsiteX5" fmla="*/ 519372 w 573785"/>
                <a:gd name="connsiteY5" fmla="*/ 142278 h 336058"/>
                <a:gd name="connsiteX6" fmla="*/ 452969 w 573785"/>
                <a:gd name="connsiteY6" fmla="*/ 75882 h 336058"/>
                <a:gd name="connsiteX7" fmla="*/ 386573 w 573785"/>
                <a:gd name="connsiteY7" fmla="*/ 142285 h 336058"/>
                <a:gd name="connsiteX8" fmla="*/ 452972 w 573785"/>
                <a:gd name="connsiteY8" fmla="*/ 208682 h 336058"/>
                <a:gd name="connsiteX9" fmla="*/ 519372 w 573785"/>
                <a:gd name="connsiteY9" fmla="*/ 142278 h 336058"/>
                <a:gd name="connsiteX10" fmla="*/ 0 w 573785"/>
                <a:gd name="connsiteY10" fmla="*/ 299242 h 336058"/>
                <a:gd name="connsiteX11" fmla="*/ 120813 w 573785"/>
                <a:gd name="connsiteY11" fmla="*/ 329682 h 336058"/>
                <a:gd name="connsiteX12" fmla="*/ 241626 w 573785"/>
                <a:gd name="connsiteY12" fmla="*/ 299242 h 336058"/>
                <a:gd name="connsiteX13" fmla="*/ 120813 w 573785"/>
                <a:gd name="connsiteY13" fmla="*/ 202306 h 336058"/>
                <a:gd name="connsiteX14" fmla="*/ 0 w 573785"/>
                <a:gd name="connsiteY14" fmla="*/ 299242 h 336058"/>
                <a:gd name="connsiteX15" fmla="*/ 187213 w 573785"/>
                <a:gd name="connsiteY15" fmla="*/ 135903 h 336058"/>
                <a:gd name="connsiteX16" fmla="*/ 120810 w 573785"/>
                <a:gd name="connsiteY16" fmla="*/ 69506 h 336058"/>
                <a:gd name="connsiteX17" fmla="*/ 54414 w 573785"/>
                <a:gd name="connsiteY17" fmla="*/ 135909 h 336058"/>
                <a:gd name="connsiteX18" fmla="*/ 120813 w 573785"/>
                <a:gd name="connsiteY18" fmla="*/ 202306 h 336058"/>
                <a:gd name="connsiteX19" fmla="*/ 187213 w 573785"/>
                <a:gd name="connsiteY19" fmla="*/ 135903 h 336058"/>
                <a:gd name="connsiteX20" fmla="*/ 459667 w 573785"/>
                <a:gd name="connsiteY20" fmla="*/ 46928 h 336058"/>
                <a:gd name="connsiteX21" fmla="*/ 398993 w 573785"/>
                <a:gd name="connsiteY21" fmla="*/ 0 h 336058"/>
                <a:gd name="connsiteX22" fmla="*/ 459667 w 573785"/>
                <a:gd name="connsiteY22" fmla="*/ 46928 h 336058"/>
                <a:gd name="connsiteX0" fmla="*/ 573785 w 573785"/>
                <a:gd name="connsiteY0" fmla="*/ 236113 h 266553"/>
                <a:gd name="connsiteX1" fmla="*/ 452972 w 573785"/>
                <a:gd name="connsiteY1" fmla="*/ 266553 h 266553"/>
                <a:gd name="connsiteX2" fmla="*/ 332159 w 573785"/>
                <a:gd name="connsiteY2" fmla="*/ 236113 h 266553"/>
                <a:gd name="connsiteX3" fmla="*/ 452972 w 573785"/>
                <a:gd name="connsiteY3" fmla="*/ 139177 h 266553"/>
                <a:gd name="connsiteX4" fmla="*/ 573785 w 573785"/>
                <a:gd name="connsiteY4" fmla="*/ 236113 h 266553"/>
                <a:gd name="connsiteX5" fmla="*/ 519372 w 573785"/>
                <a:gd name="connsiteY5" fmla="*/ 72773 h 266553"/>
                <a:gd name="connsiteX6" fmla="*/ 452969 w 573785"/>
                <a:gd name="connsiteY6" fmla="*/ 6377 h 266553"/>
                <a:gd name="connsiteX7" fmla="*/ 386573 w 573785"/>
                <a:gd name="connsiteY7" fmla="*/ 72780 h 266553"/>
                <a:gd name="connsiteX8" fmla="*/ 452972 w 573785"/>
                <a:gd name="connsiteY8" fmla="*/ 139177 h 266553"/>
                <a:gd name="connsiteX9" fmla="*/ 519372 w 573785"/>
                <a:gd name="connsiteY9" fmla="*/ 72773 h 266553"/>
                <a:gd name="connsiteX10" fmla="*/ 0 w 573785"/>
                <a:gd name="connsiteY10" fmla="*/ 229737 h 266553"/>
                <a:gd name="connsiteX11" fmla="*/ 120813 w 573785"/>
                <a:gd name="connsiteY11" fmla="*/ 260177 h 266553"/>
                <a:gd name="connsiteX12" fmla="*/ 241626 w 573785"/>
                <a:gd name="connsiteY12" fmla="*/ 229737 h 266553"/>
                <a:gd name="connsiteX13" fmla="*/ 120813 w 573785"/>
                <a:gd name="connsiteY13" fmla="*/ 132801 h 266553"/>
                <a:gd name="connsiteX14" fmla="*/ 0 w 573785"/>
                <a:gd name="connsiteY14" fmla="*/ 229737 h 266553"/>
                <a:gd name="connsiteX15" fmla="*/ 187213 w 573785"/>
                <a:gd name="connsiteY15" fmla="*/ 66398 h 266553"/>
                <a:gd name="connsiteX16" fmla="*/ 120810 w 573785"/>
                <a:gd name="connsiteY16" fmla="*/ 1 h 266553"/>
                <a:gd name="connsiteX17" fmla="*/ 54414 w 573785"/>
                <a:gd name="connsiteY17" fmla="*/ 66404 h 266553"/>
                <a:gd name="connsiteX18" fmla="*/ 120813 w 573785"/>
                <a:gd name="connsiteY18" fmla="*/ 132801 h 266553"/>
                <a:gd name="connsiteX19" fmla="*/ 187213 w 573785"/>
                <a:gd name="connsiteY19" fmla="*/ 66398 h 266553"/>
                <a:gd name="connsiteX0" fmla="*/ 573785 w 573785"/>
                <a:gd name="connsiteY0" fmla="*/ 229737 h 260177"/>
                <a:gd name="connsiteX1" fmla="*/ 452972 w 573785"/>
                <a:gd name="connsiteY1" fmla="*/ 260177 h 260177"/>
                <a:gd name="connsiteX2" fmla="*/ 332159 w 573785"/>
                <a:gd name="connsiteY2" fmla="*/ 229737 h 260177"/>
                <a:gd name="connsiteX3" fmla="*/ 452972 w 573785"/>
                <a:gd name="connsiteY3" fmla="*/ 132801 h 260177"/>
                <a:gd name="connsiteX4" fmla="*/ 573785 w 573785"/>
                <a:gd name="connsiteY4" fmla="*/ 229737 h 260177"/>
                <a:gd name="connsiteX5" fmla="*/ 519372 w 573785"/>
                <a:gd name="connsiteY5" fmla="*/ 66397 h 260177"/>
                <a:gd name="connsiteX6" fmla="*/ 452969 w 573785"/>
                <a:gd name="connsiteY6" fmla="*/ 1 h 260177"/>
                <a:gd name="connsiteX7" fmla="*/ 386573 w 573785"/>
                <a:gd name="connsiteY7" fmla="*/ 66404 h 260177"/>
                <a:gd name="connsiteX8" fmla="*/ 452972 w 573785"/>
                <a:gd name="connsiteY8" fmla="*/ 132801 h 260177"/>
                <a:gd name="connsiteX9" fmla="*/ 519372 w 573785"/>
                <a:gd name="connsiteY9" fmla="*/ 66397 h 260177"/>
                <a:gd name="connsiteX10" fmla="*/ 0 w 573785"/>
                <a:gd name="connsiteY10" fmla="*/ 223361 h 260177"/>
                <a:gd name="connsiteX11" fmla="*/ 120813 w 573785"/>
                <a:gd name="connsiteY11" fmla="*/ 253801 h 260177"/>
                <a:gd name="connsiteX12" fmla="*/ 241626 w 573785"/>
                <a:gd name="connsiteY12" fmla="*/ 223361 h 260177"/>
                <a:gd name="connsiteX13" fmla="*/ 120813 w 573785"/>
                <a:gd name="connsiteY13" fmla="*/ 126425 h 260177"/>
                <a:gd name="connsiteX14" fmla="*/ 0 w 573785"/>
                <a:gd name="connsiteY14" fmla="*/ 223361 h 260177"/>
                <a:gd name="connsiteX15" fmla="*/ 187213 w 573785"/>
                <a:gd name="connsiteY15" fmla="*/ 60022 h 260177"/>
                <a:gd name="connsiteX16" fmla="*/ 54414 w 573785"/>
                <a:gd name="connsiteY16" fmla="*/ 60028 h 260177"/>
                <a:gd name="connsiteX17" fmla="*/ 120813 w 573785"/>
                <a:gd name="connsiteY17" fmla="*/ 126425 h 260177"/>
                <a:gd name="connsiteX18" fmla="*/ 187213 w 573785"/>
                <a:gd name="connsiteY18" fmla="*/ 60022 h 260177"/>
                <a:gd name="connsiteX0" fmla="*/ 573785 w 573785"/>
                <a:gd name="connsiteY0" fmla="*/ 229737 h 260177"/>
                <a:gd name="connsiteX1" fmla="*/ 452972 w 573785"/>
                <a:gd name="connsiteY1" fmla="*/ 260177 h 260177"/>
                <a:gd name="connsiteX2" fmla="*/ 332159 w 573785"/>
                <a:gd name="connsiteY2" fmla="*/ 229737 h 260177"/>
                <a:gd name="connsiteX3" fmla="*/ 452972 w 573785"/>
                <a:gd name="connsiteY3" fmla="*/ 132801 h 260177"/>
                <a:gd name="connsiteX4" fmla="*/ 573785 w 573785"/>
                <a:gd name="connsiteY4" fmla="*/ 229737 h 260177"/>
                <a:gd name="connsiteX5" fmla="*/ 519372 w 573785"/>
                <a:gd name="connsiteY5" fmla="*/ 66397 h 260177"/>
                <a:gd name="connsiteX6" fmla="*/ 452969 w 573785"/>
                <a:gd name="connsiteY6" fmla="*/ 1 h 260177"/>
                <a:gd name="connsiteX7" fmla="*/ 386573 w 573785"/>
                <a:gd name="connsiteY7" fmla="*/ 66404 h 260177"/>
                <a:gd name="connsiteX8" fmla="*/ 452972 w 573785"/>
                <a:gd name="connsiteY8" fmla="*/ 132801 h 260177"/>
                <a:gd name="connsiteX9" fmla="*/ 519372 w 573785"/>
                <a:gd name="connsiteY9" fmla="*/ 66397 h 260177"/>
                <a:gd name="connsiteX10" fmla="*/ 0 w 573785"/>
                <a:gd name="connsiteY10" fmla="*/ 223361 h 260177"/>
                <a:gd name="connsiteX11" fmla="*/ 120813 w 573785"/>
                <a:gd name="connsiteY11" fmla="*/ 253801 h 260177"/>
                <a:gd name="connsiteX12" fmla="*/ 241626 w 573785"/>
                <a:gd name="connsiteY12" fmla="*/ 223361 h 260177"/>
                <a:gd name="connsiteX13" fmla="*/ 120813 w 573785"/>
                <a:gd name="connsiteY13" fmla="*/ 126425 h 260177"/>
                <a:gd name="connsiteX14" fmla="*/ 0 w 573785"/>
                <a:gd name="connsiteY14" fmla="*/ 223361 h 260177"/>
                <a:gd name="connsiteX15" fmla="*/ 120813 w 573785"/>
                <a:gd name="connsiteY15" fmla="*/ 126425 h 260177"/>
                <a:gd name="connsiteX16" fmla="*/ 54414 w 573785"/>
                <a:gd name="connsiteY16" fmla="*/ 60028 h 260177"/>
                <a:gd name="connsiteX17" fmla="*/ 120813 w 573785"/>
                <a:gd name="connsiteY17" fmla="*/ 126425 h 260177"/>
                <a:gd name="connsiteX0" fmla="*/ 573785 w 573785"/>
                <a:gd name="connsiteY0" fmla="*/ 229737 h 260177"/>
                <a:gd name="connsiteX1" fmla="*/ 452972 w 573785"/>
                <a:gd name="connsiteY1" fmla="*/ 260177 h 260177"/>
                <a:gd name="connsiteX2" fmla="*/ 332159 w 573785"/>
                <a:gd name="connsiteY2" fmla="*/ 229737 h 260177"/>
                <a:gd name="connsiteX3" fmla="*/ 452972 w 573785"/>
                <a:gd name="connsiteY3" fmla="*/ 132801 h 260177"/>
                <a:gd name="connsiteX4" fmla="*/ 573785 w 573785"/>
                <a:gd name="connsiteY4" fmla="*/ 229737 h 260177"/>
                <a:gd name="connsiteX5" fmla="*/ 519372 w 573785"/>
                <a:gd name="connsiteY5" fmla="*/ 66397 h 260177"/>
                <a:gd name="connsiteX6" fmla="*/ 452969 w 573785"/>
                <a:gd name="connsiteY6" fmla="*/ 1 h 260177"/>
                <a:gd name="connsiteX7" fmla="*/ 386573 w 573785"/>
                <a:gd name="connsiteY7" fmla="*/ 66404 h 260177"/>
                <a:gd name="connsiteX8" fmla="*/ 452972 w 573785"/>
                <a:gd name="connsiteY8" fmla="*/ 132801 h 260177"/>
                <a:gd name="connsiteX9" fmla="*/ 519372 w 573785"/>
                <a:gd name="connsiteY9" fmla="*/ 66397 h 260177"/>
                <a:gd name="connsiteX10" fmla="*/ 0 w 573785"/>
                <a:gd name="connsiteY10" fmla="*/ 223361 h 260177"/>
                <a:gd name="connsiteX11" fmla="*/ 120813 w 573785"/>
                <a:gd name="connsiteY11" fmla="*/ 253801 h 260177"/>
                <a:gd name="connsiteX12" fmla="*/ 241626 w 573785"/>
                <a:gd name="connsiteY12" fmla="*/ 223361 h 260177"/>
                <a:gd name="connsiteX13" fmla="*/ 120813 w 573785"/>
                <a:gd name="connsiteY13" fmla="*/ 126425 h 260177"/>
                <a:gd name="connsiteX14" fmla="*/ 0 w 573785"/>
                <a:gd name="connsiteY14" fmla="*/ 223361 h 260177"/>
                <a:gd name="connsiteX0" fmla="*/ 573785 w 573785"/>
                <a:gd name="connsiteY0" fmla="*/ 229737 h 260177"/>
                <a:gd name="connsiteX1" fmla="*/ 452972 w 573785"/>
                <a:gd name="connsiteY1" fmla="*/ 260177 h 260177"/>
                <a:gd name="connsiteX2" fmla="*/ 332159 w 573785"/>
                <a:gd name="connsiteY2" fmla="*/ 229737 h 260177"/>
                <a:gd name="connsiteX3" fmla="*/ 452972 w 573785"/>
                <a:gd name="connsiteY3" fmla="*/ 132801 h 260177"/>
                <a:gd name="connsiteX4" fmla="*/ 573785 w 573785"/>
                <a:gd name="connsiteY4" fmla="*/ 229737 h 260177"/>
                <a:gd name="connsiteX5" fmla="*/ 519372 w 573785"/>
                <a:gd name="connsiteY5" fmla="*/ 66397 h 260177"/>
                <a:gd name="connsiteX6" fmla="*/ 452969 w 573785"/>
                <a:gd name="connsiteY6" fmla="*/ 1 h 260177"/>
                <a:gd name="connsiteX7" fmla="*/ 386573 w 573785"/>
                <a:gd name="connsiteY7" fmla="*/ 66404 h 260177"/>
                <a:gd name="connsiteX8" fmla="*/ 452972 w 573785"/>
                <a:gd name="connsiteY8" fmla="*/ 132801 h 260177"/>
                <a:gd name="connsiteX9" fmla="*/ 519372 w 573785"/>
                <a:gd name="connsiteY9" fmla="*/ 66397 h 260177"/>
                <a:gd name="connsiteX10" fmla="*/ 0 w 573785"/>
                <a:gd name="connsiteY10" fmla="*/ 223361 h 260177"/>
                <a:gd name="connsiteX11" fmla="*/ 120813 w 573785"/>
                <a:gd name="connsiteY11" fmla="*/ 253801 h 260177"/>
                <a:gd name="connsiteX12" fmla="*/ 241626 w 573785"/>
                <a:gd name="connsiteY12" fmla="*/ 223361 h 260177"/>
                <a:gd name="connsiteX13" fmla="*/ 0 w 573785"/>
                <a:gd name="connsiteY13" fmla="*/ 223361 h 260177"/>
                <a:gd name="connsiteX0" fmla="*/ 573785 w 573785"/>
                <a:gd name="connsiteY0" fmla="*/ 229737 h 260177"/>
                <a:gd name="connsiteX1" fmla="*/ 452972 w 573785"/>
                <a:gd name="connsiteY1" fmla="*/ 260177 h 260177"/>
                <a:gd name="connsiteX2" fmla="*/ 332159 w 573785"/>
                <a:gd name="connsiteY2" fmla="*/ 229737 h 260177"/>
                <a:gd name="connsiteX3" fmla="*/ 452972 w 573785"/>
                <a:gd name="connsiteY3" fmla="*/ 132801 h 260177"/>
                <a:gd name="connsiteX4" fmla="*/ 573785 w 573785"/>
                <a:gd name="connsiteY4" fmla="*/ 229737 h 260177"/>
                <a:gd name="connsiteX5" fmla="*/ 519372 w 573785"/>
                <a:gd name="connsiteY5" fmla="*/ 66397 h 260177"/>
                <a:gd name="connsiteX6" fmla="*/ 452969 w 573785"/>
                <a:gd name="connsiteY6" fmla="*/ 1 h 260177"/>
                <a:gd name="connsiteX7" fmla="*/ 386573 w 573785"/>
                <a:gd name="connsiteY7" fmla="*/ 66404 h 260177"/>
                <a:gd name="connsiteX8" fmla="*/ 452972 w 573785"/>
                <a:gd name="connsiteY8" fmla="*/ 132801 h 260177"/>
                <a:gd name="connsiteX9" fmla="*/ 519372 w 573785"/>
                <a:gd name="connsiteY9" fmla="*/ 66397 h 260177"/>
                <a:gd name="connsiteX10" fmla="*/ 0 w 573785"/>
                <a:gd name="connsiteY10" fmla="*/ 223361 h 260177"/>
                <a:gd name="connsiteX11" fmla="*/ 120813 w 573785"/>
                <a:gd name="connsiteY11" fmla="*/ 253801 h 260177"/>
                <a:gd name="connsiteX12" fmla="*/ 0 w 573785"/>
                <a:gd name="connsiteY12" fmla="*/ 223361 h 260177"/>
                <a:gd name="connsiteX0" fmla="*/ 241626 w 241626"/>
                <a:gd name="connsiteY0" fmla="*/ 229737 h 260177"/>
                <a:gd name="connsiteX1" fmla="*/ 120813 w 241626"/>
                <a:gd name="connsiteY1" fmla="*/ 260177 h 260177"/>
                <a:gd name="connsiteX2" fmla="*/ 0 w 241626"/>
                <a:gd name="connsiteY2" fmla="*/ 229737 h 260177"/>
                <a:gd name="connsiteX3" fmla="*/ 120813 w 241626"/>
                <a:gd name="connsiteY3" fmla="*/ 132801 h 260177"/>
                <a:gd name="connsiteX4" fmla="*/ 241626 w 241626"/>
                <a:gd name="connsiteY4" fmla="*/ 229737 h 260177"/>
                <a:gd name="connsiteX5" fmla="*/ 187213 w 241626"/>
                <a:gd name="connsiteY5" fmla="*/ 66397 h 260177"/>
                <a:gd name="connsiteX6" fmla="*/ 120810 w 241626"/>
                <a:gd name="connsiteY6" fmla="*/ 1 h 260177"/>
                <a:gd name="connsiteX7" fmla="*/ 54414 w 241626"/>
                <a:gd name="connsiteY7" fmla="*/ 66404 h 260177"/>
                <a:gd name="connsiteX8" fmla="*/ 120813 w 241626"/>
                <a:gd name="connsiteY8" fmla="*/ 132801 h 260177"/>
                <a:gd name="connsiteX9" fmla="*/ 187213 w 241626"/>
                <a:gd name="connsiteY9" fmla="*/ 66397 h 260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1626" h="260177">
                  <a:moveTo>
                    <a:pt x="241626" y="229737"/>
                  </a:moveTo>
                  <a:cubicBezTo>
                    <a:pt x="241626" y="249813"/>
                    <a:pt x="181220" y="260177"/>
                    <a:pt x="120813" y="260177"/>
                  </a:cubicBezTo>
                  <a:cubicBezTo>
                    <a:pt x="60407" y="260177"/>
                    <a:pt x="0" y="249813"/>
                    <a:pt x="0" y="229737"/>
                  </a:cubicBezTo>
                  <a:cubicBezTo>
                    <a:pt x="0" y="176200"/>
                    <a:pt x="54090" y="132801"/>
                    <a:pt x="120813" y="132801"/>
                  </a:cubicBezTo>
                  <a:cubicBezTo>
                    <a:pt x="187536" y="132801"/>
                    <a:pt x="241626" y="176200"/>
                    <a:pt x="241626" y="229737"/>
                  </a:cubicBezTo>
                  <a:close/>
                  <a:moveTo>
                    <a:pt x="187213" y="66397"/>
                  </a:moveTo>
                  <a:cubicBezTo>
                    <a:pt x="187211" y="29726"/>
                    <a:pt x="157481" y="-1"/>
                    <a:pt x="120810" y="1"/>
                  </a:cubicBezTo>
                  <a:cubicBezTo>
                    <a:pt x="84139" y="3"/>
                    <a:pt x="54412" y="29732"/>
                    <a:pt x="54414" y="66404"/>
                  </a:cubicBezTo>
                  <a:cubicBezTo>
                    <a:pt x="54416" y="103074"/>
                    <a:pt x="84143" y="132801"/>
                    <a:pt x="120813" y="132801"/>
                  </a:cubicBezTo>
                  <a:cubicBezTo>
                    <a:pt x="157486" y="132799"/>
                    <a:pt x="187214" y="103070"/>
                    <a:pt x="187213" y="66397"/>
                  </a:cubicBezTo>
                  <a:close/>
                </a:path>
              </a:pathLst>
            </a:custGeom>
            <a:solidFill>
              <a:schemeClr val="bg1"/>
            </a:solidFill>
            <a:ln w="62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115"/>
            </a:p>
          </p:txBody>
        </p:sp>
      </p:grpSp>
      <p:grpSp>
        <p:nvGrpSpPr>
          <p:cNvPr id="910" name="Group 909">
            <a:extLst>
              <a:ext uri="{FF2B5EF4-FFF2-40B4-BE49-F238E27FC236}">
                <a16:creationId xmlns:a16="http://schemas.microsoft.com/office/drawing/2014/main" id="{B0256B18-EE82-4A37-914A-21FF679542BD}"/>
              </a:ext>
            </a:extLst>
          </p:cNvPr>
          <p:cNvGrpSpPr/>
          <p:nvPr/>
        </p:nvGrpSpPr>
        <p:grpSpPr>
          <a:xfrm>
            <a:off x="1919492" y="6921866"/>
            <a:ext cx="493322" cy="493322"/>
            <a:chOff x="1323605" y="6828303"/>
            <a:chExt cx="457200" cy="457200"/>
          </a:xfrm>
        </p:grpSpPr>
        <p:sp>
          <p:nvSpPr>
            <p:cNvPr id="895" name="Oval 894">
              <a:extLst>
                <a:ext uri="{FF2B5EF4-FFF2-40B4-BE49-F238E27FC236}">
                  <a16:creationId xmlns:a16="http://schemas.microsoft.com/office/drawing/2014/main" id="{182F0C98-FEFA-4D09-A511-B17DD62C944D}"/>
                </a:ext>
              </a:extLst>
            </p:cNvPr>
            <p:cNvSpPr/>
            <p:nvPr/>
          </p:nvSpPr>
          <p:spPr>
            <a:xfrm>
              <a:off x="1323605" y="6828303"/>
              <a:ext cx="457200" cy="4572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15"/>
            </a:p>
          </p:txBody>
        </p:sp>
        <p:sp>
          <p:nvSpPr>
            <p:cNvPr id="907" name="Freeform: Shape 906">
              <a:extLst>
                <a:ext uri="{FF2B5EF4-FFF2-40B4-BE49-F238E27FC236}">
                  <a16:creationId xmlns:a16="http://schemas.microsoft.com/office/drawing/2014/main" id="{FC2689A7-8B9A-4483-8F36-0B64815B6691}"/>
                </a:ext>
              </a:extLst>
            </p:cNvPr>
            <p:cNvSpPr/>
            <p:nvPr/>
          </p:nvSpPr>
          <p:spPr>
            <a:xfrm rot="1172453">
              <a:off x="1409576" y="6908555"/>
              <a:ext cx="290051" cy="302128"/>
            </a:xfrm>
            <a:custGeom>
              <a:avLst/>
              <a:gdLst>
                <a:gd name="connsiteX0" fmla="*/ 109463 w 418916"/>
                <a:gd name="connsiteY0" fmla="*/ 436359 h 436359"/>
                <a:gd name="connsiteX1" fmla="*/ 35321 w 418916"/>
                <a:gd name="connsiteY1" fmla="*/ 407422 h 436359"/>
                <a:gd name="connsiteX2" fmla="*/ 28872 w 418916"/>
                <a:gd name="connsiteY2" fmla="*/ 252641 h 436359"/>
                <a:gd name="connsiteX3" fmla="*/ 228830 w 418916"/>
                <a:gd name="connsiteY3" fmla="*/ 35366 h 436359"/>
                <a:gd name="connsiteX4" fmla="*/ 309450 w 418916"/>
                <a:gd name="connsiteY4" fmla="*/ 0 h 436359"/>
                <a:gd name="connsiteX5" fmla="*/ 383593 w 418916"/>
                <a:gd name="connsiteY5" fmla="*/ 28937 h 436359"/>
                <a:gd name="connsiteX6" fmla="*/ 390041 w 418916"/>
                <a:gd name="connsiteY6" fmla="*/ 183718 h 436359"/>
                <a:gd name="connsiteX7" fmla="*/ 190083 w 418916"/>
                <a:gd name="connsiteY7" fmla="*/ 400993 h 436359"/>
                <a:gd name="connsiteX8" fmla="*/ 109463 w 418916"/>
                <a:gd name="connsiteY8" fmla="*/ 436359 h 436359"/>
                <a:gd name="connsiteX9" fmla="*/ 309450 w 418916"/>
                <a:gd name="connsiteY9" fmla="*/ 19060 h 436359"/>
                <a:gd name="connsiteX10" fmla="*/ 242842 w 418916"/>
                <a:gd name="connsiteY10" fmla="*/ 48273 h 436359"/>
                <a:gd name="connsiteX11" fmla="*/ 42893 w 418916"/>
                <a:gd name="connsiteY11" fmla="*/ 265547 h 436359"/>
                <a:gd name="connsiteX12" fmla="*/ 48217 w 418916"/>
                <a:gd name="connsiteY12" fmla="*/ 393402 h 436359"/>
                <a:gd name="connsiteX13" fmla="*/ 109473 w 418916"/>
                <a:gd name="connsiteY13" fmla="*/ 417309 h 436359"/>
                <a:gd name="connsiteX14" fmla="*/ 176071 w 418916"/>
                <a:gd name="connsiteY14" fmla="*/ 388106 h 436359"/>
                <a:gd name="connsiteX15" fmla="*/ 376030 w 418916"/>
                <a:gd name="connsiteY15" fmla="*/ 170821 h 436359"/>
                <a:gd name="connsiteX16" fmla="*/ 370705 w 418916"/>
                <a:gd name="connsiteY16" fmla="*/ 42967 h 436359"/>
                <a:gd name="connsiteX17" fmla="*/ 309450 w 418916"/>
                <a:gd name="connsiteY17" fmla="*/ 19060 h 436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8916" h="436359">
                  <a:moveTo>
                    <a:pt x="109463" y="436359"/>
                  </a:moveTo>
                  <a:cubicBezTo>
                    <a:pt x="81917" y="436359"/>
                    <a:pt x="55590" y="426091"/>
                    <a:pt x="35321" y="407422"/>
                  </a:cubicBezTo>
                  <a:cubicBezTo>
                    <a:pt x="-9123" y="366532"/>
                    <a:pt x="-12019" y="297104"/>
                    <a:pt x="28872" y="252641"/>
                  </a:cubicBezTo>
                  <a:lnTo>
                    <a:pt x="228830" y="35366"/>
                  </a:lnTo>
                  <a:cubicBezTo>
                    <a:pt x="249509" y="12897"/>
                    <a:pt x="278894" y="0"/>
                    <a:pt x="309450" y="0"/>
                  </a:cubicBezTo>
                  <a:cubicBezTo>
                    <a:pt x="336996" y="0"/>
                    <a:pt x="363323" y="10277"/>
                    <a:pt x="383593" y="28937"/>
                  </a:cubicBezTo>
                  <a:cubicBezTo>
                    <a:pt x="428046" y="69828"/>
                    <a:pt x="430932" y="139265"/>
                    <a:pt x="390041" y="183718"/>
                  </a:cubicBezTo>
                  <a:lnTo>
                    <a:pt x="190083" y="400993"/>
                  </a:lnTo>
                  <a:cubicBezTo>
                    <a:pt x="169404" y="423482"/>
                    <a:pt x="140019" y="436359"/>
                    <a:pt x="109463" y="436359"/>
                  </a:cubicBezTo>
                  <a:close/>
                  <a:moveTo>
                    <a:pt x="309450" y="19060"/>
                  </a:moveTo>
                  <a:cubicBezTo>
                    <a:pt x="284209" y="19060"/>
                    <a:pt x="259930" y="29708"/>
                    <a:pt x="242842" y="48273"/>
                  </a:cubicBezTo>
                  <a:lnTo>
                    <a:pt x="42893" y="265547"/>
                  </a:lnTo>
                  <a:cubicBezTo>
                    <a:pt x="9117" y="302266"/>
                    <a:pt x="11498" y="359626"/>
                    <a:pt x="48217" y="393402"/>
                  </a:cubicBezTo>
                  <a:cubicBezTo>
                    <a:pt x="64972" y="408823"/>
                    <a:pt x="86717" y="417309"/>
                    <a:pt x="109473" y="417309"/>
                  </a:cubicBezTo>
                  <a:cubicBezTo>
                    <a:pt x="134714" y="417309"/>
                    <a:pt x="158993" y="406670"/>
                    <a:pt x="176071" y="388106"/>
                  </a:cubicBezTo>
                  <a:lnTo>
                    <a:pt x="376030" y="170821"/>
                  </a:lnTo>
                  <a:cubicBezTo>
                    <a:pt x="409805" y="134102"/>
                    <a:pt x="407424" y="76743"/>
                    <a:pt x="370705" y="42967"/>
                  </a:cubicBezTo>
                  <a:cubicBezTo>
                    <a:pt x="353951" y="27556"/>
                    <a:pt x="332205" y="19060"/>
                    <a:pt x="309450" y="1906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2115"/>
            </a:p>
          </p:txBody>
        </p:sp>
        <p:sp>
          <p:nvSpPr>
            <p:cNvPr id="909" name="TextBox 908">
              <a:extLst>
                <a:ext uri="{FF2B5EF4-FFF2-40B4-BE49-F238E27FC236}">
                  <a16:creationId xmlns:a16="http://schemas.microsoft.com/office/drawing/2014/main" id="{3D10E8AA-919A-44BF-9D65-074CB862F87F}"/>
                </a:ext>
              </a:extLst>
            </p:cNvPr>
            <p:cNvSpPr txBox="1"/>
            <p:nvPr/>
          </p:nvSpPr>
          <p:spPr>
            <a:xfrm rot="19901674">
              <a:off x="1352918" y="6945222"/>
              <a:ext cx="414995" cy="2240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71" b="1" dirty="0">
                  <a:solidFill>
                    <a:schemeClr val="bg1"/>
                  </a:solidFill>
                </a:rPr>
                <a:t>PrEP</a:t>
              </a:r>
            </a:p>
          </p:txBody>
        </p:sp>
      </p:grpSp>
      <p:grpSp>
        <p:nvGrpSpPr>
          <p:cNvPr id="934" name="Group 933">
            <a:extLst>
              <a:ext uri="{FF2B5EF4-FFF2-40B4-BE49-F238E27FC236}">
                <a16:creationId xmlns:a16="http://schemas.microsoft.com/office/drawing/2014/main" id="{EC3CA998-6696-4AF1-97B9-4616996F2CB2}"/>
              </a:ext>
            </a:extLst>
          </p:cNvPr>
          <p:cNvGrpSpPr/>
          <p:nvPr/>
        </p:nvGrpSpPr>
        <p:grpSpPr>
          <a:xfrm>
            <a:off x="502512" y="8091186"/>
            <a:ext cx="493322" cy="493322"/>
            <a:chOff x="174941" y="7529836"/>
            <a:chExt cx="457200" cy="457200"/>
          </a:xfrm>
        </p:grpSpPr>
        <p:sp>
          <p:nvSpPr>
            <p:cNvPr id="917" name="Rectangle: Rounded Corners 916">
              <a:extLst>
                <a:ext uri="{FF2B5EF4-FFF2-40B4-BE49-F238E27FC236}">
                  <a16:creationId xmlns:a16="http://schemas.microsoft.com/office/drawing/2014/main" id="{2D99D3A3-3B74-4356-9EAB-2515F10C1D2B}"/>
                </a:ext>
              </a:extLst>
            </p:cNvPr>
            <p:cNvSpPr/>
            <p:nvPr/>
          </p:nvSpPr>
          <p:spPr>
            <a:xfrm>
              <a:off x="174941" y="7529836"/>
              <a:ext cx="45720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15"/>
            </a:p>
          </p:txBody>
        </p:sp>
        <p:grpSp>
          <p:nvGrpSpPr>
            <p:cNvPr id="921" name="Graphic 918">
              <a:extLst>
                <a:ext uri="{FF2B5EF4-FFF2-40B4-BE49-F238E27FC236}">
                  <a16:creationId xmlns:a16="http://schemas.microsoft.com/office/drawing/2014/main" id="{CE8A558F-3354-4736-9CB1-73A5550E9D93}"/>
                </a:ext>
              </a:extLst>
            </p:cNvPr>
            <p:cNvGrpSpPr/>
            <p:nvPr/>
          </p:nvGrpSpPr>
          <p:grpSpPr>
            <a:xfrm>
              <a:off x="227629" y="7590238"/>
              <a:ext cx="362920" cy="353689"/>
              <a:chOff x="-35290" y="7393812"/>
              <a:chExt cx="620624" cy="604837"/>
            </a:xfrm>
            <a:solidFill>
              <a:schemeClr val="bg1"/>
            </a:solidFill>
          </p:grpSpPr>
          <p:sp>
            <p:nvSpPr>
              <p:cNvPr id="922" name="Freeform: Shape 921">
                <a:extLst>
                  <a:ext uri="{FF2B5EF4-FFF2-40B4-BE49-F238E27FC236}">
                    <a16:creationId xmlns:a16="http://schemas.microsoft.com/office/drawing/2014/main" id="{1F774370-5B24-4BA1-A38E-139FE93136D0}"/>
                  </a:ext>
                </a:extLst>
              </p:cNvPr>
              <p:cNvSpPr/>
              <p:nvPr/>
            </p:nvSpPr>
            <p:spPr>
              <a:xfrm>
                <a:off x="469857" y="7675367"/>
                <a:ext cx="75391" cy="127918"/>
              </a:xfrm>
              <a:custGeom>
                <a:avLst/>
                <a:gdLst>
                  <a:gd name="connsiteX0" fmla="*/ 8064 w 75390"/>
                  <a:gd name="connsiteY0" fmla="*/ 0 h 127917"/>
                  <a:gd name="connsiteX1" fmla="*/ 0 w 75390"/>
                  <a:gd name="connsiteY1" fmla="*/ 11795 h 127917"/>
                  <a:gd name="connsiteX2" fmla="*/ 61103 w 75390"/>
                  <a:gd name="connsiteY2" fmla="*/ 127918 h 127917"/>
                  <a:gd name="connsiteX3" fmla="*/ 75390 w 75390"/>
                  <a:gd name="connsiteY3" fmla="*/ 127918 h 127917"/>
                  <a:gd name="connsiteX4" fmla="*/ 8064 w 75390"/>
                  <a:gd name="connsiteY4" fmla="*/ 0 h 1279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390" h="127917">
                    <a:moveTo>
                      <a:pt x="8064" y="0"/>
                    </a:moveTo>
                    <a:lnTo>
                      <a:pt x="0" y="11795"/>
                    </a:lnTo>
                    <a:cubicBezTo>
                      <a:pt x="38262" y="37942"/>
                      <a:pt x="61103" y="81353"/>
                      <a:pt x="61103" y="127918"/>
                    </a:cubicBezTo>
                    <a:lnTo>
                      <a:pt x="75390" y="127918"/>
                    </a:lnTo>
                    <a:cubicBezTo>
                      <a:pt x="75390" y="76632"/>
                      <a:pt x="50220" y="28812"/>
                      <a:pt x="8064" y="0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115"/>
              </a:p>
            </p:txBody>
          </p:sp>
          <p:sp>
            <p:nvSpPr>
              <p:cNvPr id="923" name="Freeform: Shape 922">
                <a:extLst>
                  <a:ext uri="{FF2B5EF4-FFF2-40B4-BE49-F238E27FC236}">
                    <a16:creationId xmlns:a16="http://schemas.microsoft.com/office/drawing/2014/main" id="{4272F78E-8B21-4607-9817-B6F6EB1398A6}"/>
                  </a:ext>
                </a:extLst>
              </p:cNvPr>
              <p:cNvSpPr/>
              <p:nvPr/>
            </p:nvSpPr>
            <p:spPr>
              <a:xfrm>
                <a:off x="194906" y="7393812"/>
                <a:ext cx="390428" cy="604837"/>
              </a:xfrm>
              <a:custGeom>
                <a:avLst/>
                <a:gdLst>
                  <a:gd name="connsiteX0" fmla="*/ 246602 w 390429"/>
                  <a:gd name="connsiteY0" fmla="*/ 221266 h 604837"/>
                  <a:gd name="connsiteX1" fmla="*/ 246602 w 390429"/>
                  <a:gd name="connsiteY1" fmla="*/ 56959 h 604837"/>
                  <a:gd name="connsiteX2" fmla="*/ 248221 w 390429"/>
                  <a:gd name="connsiteY2" fmla="*/ 56959 h 604837"/>
                  <a:gd name="connsiteX3" fmla="*/ 276796 w 390429"/>
                  <a:gd name="connsiteY3" fmla="*/ 28480 h 604837"/>
                  <a:gd name="connsiteX4" fmla="*/ 248221 w 390429"/>
                  <a:gd name="connsiteY4" fmla="*/ 0 h 604837"/>
                  <a:gd name="connsiteX5" fmla="*/ 142208 w 390429"/>
                  <a:gd name="connsiteY5" fmla="*/ 0 h 604837"/>
                  <a:gd name="connsiteX6" fmla="*/ 113633 w 390429"/>
                  <a:gd name="connsiteY6" fmla="*/ 28480 h 604837"/>
                  <a:gd name="connsiteX7" fmla="*/ 142208 w 390429"/>
                  <a:gd name="connsiteY7" fmla="*/ 56959 h 604837"/>
                  <a:gd name="connsiteX8" fmla="*/ 143732 w 390429"/>
                  <a:gd name="connsiteY8" fmla="*/ 56959 h 604837"/>
                  <a:gd name="connsiteX9" fmla="*/ 143732 w 390429"/>
                  <a:gd name="connsiteY9" fmla="*/ 221266 h 604837"/>
                  <a:gd name="connsiteX10" fmla="*/ 0 w 390429"/>
                  <a:gd name="connsiteY10" fmla="*/ 409480 h 604837"/>
                  <a:gd name="connsiteX11" fmla="*/ 195263 w 390429"/>
                  <a:gd name="connsiteY11" fmla="*/ 604838 h 604837"/>
                  <a:gd name="connsiteX12" fmla="*/ 390430 w 390429"/>
                  <a:gd name="connsiteY12" fmla="*/ 409480 h 604837"/>
                  <a:gd name="connsiteX13" fmla="*/ 246602 w 390429"/>
                  <a:gd name="connsiteY13" fmla="*/ 221266 h 604837"/>
                  <a:gd name="connsiteX14" fmla="*/ 15716 w 390429"/>
                  <a:gd name="connsiteY14" fmla="*/ 430721 h 604837"/>
                  <a:gd name="connsiteX15" fmla="*/ 14288 w 390429"/>
                  <a:gd name="connsiteY15" fmla="*/ 409480 h 604837"/>
                  <a:gd name="connsiteX16" fmla="*/ 152591 w 390429"/>
                  <a:gd name="connsiteY16" fmla="*/ 233744 h 604837"/>
                  <a:gd name="connsiteX17" fmla="*/ 158020 w 390429"/>
                  <a:gd name="connsiteY17" fmla="*/ 226790 h 604837"/>
                  <a:gd name="connsiteX18" fmla="*/ 158020 w 390429"/>
                  <a:gd name="connsiteY18" fmla="*/ 56959 h 604837"/>
                  <a:gd name="connsiteX19" fmla="*/ 232315 w 390429"/>
                  <a:gd name="connsiteY19" fmla="*/ 56959 h 604837"/>
                  <a:gd name="connsiteX20" fmla="*/ 232315 w 390429"/>
                  <a:gd name="connsiteY20" fmla="*/ 226790 h 604837"/>
                  <a:gd name="connsiteX21" fmla="*/ 237744 w 390429"/>
                  <a:gd name="connsiteY21" fmla="*/ 233744 h 604837"/>
                  <a:gd name="connsiteX22" fmla="*/ 376142 w 390429"/>
                  <a:gd name="connsiteY22" fmla="*/ 409480 h 604837"/>
                  <a:gd name="connsiteX23" fmla="*/ 374809 w 390429"/>
                  <a:gd name="connsiteY23" fmla="*/ 430721 h 604837"/>
                  <a:gd name="connsiteX24" fmla="*/ 15716 w 390429"/>
                  <a:gd name="connsiteY24" fmla="*/ 430721 h 604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90429" h="604837">
                    <a:moveTo>
                      <a:pt x="246602" y="221266"/>
                    </a:moveTo>
                    <a:lnTo>
                      <a:pt x="246602" y="56959"/>
                    </a:lnTo>
                    <a:lnTo>
                      <a:pt x="248221" y="56959"/>
                    </a:lnTo>
                    <a:cubicBezTo>
                      <a:pt x="263938" y="56959"/>
                      <a:pt x="276796" y="44196"/>
                      <a:pt x="276796" y="28480"/>
                    </a:cubicBezTo>
                    <a:cubicBezTo>
                      <a:pt x="276796" y="12764"/>
                      <a:pt x="263938" y="0"/>
                      <a:pt x="248221" y="0"/>
                    </a:cubicBezTo>
                    <a:lnTo>
                      <a:pt x="142208" y="0"/>
                    </a:lnTo>
                    <a:cubicBezTo>
                      <a:pt x="126492" y="0"/>
                      <a:pt x="113633" y="12764"/>
                      <a:pt x="113633" y="28480"/>
                    </a:cubicBezTo>
                    <a:cubicBezTo>
                      <a:pt x="113633" y="44196"/>
                      <a:pt x="126492" y="56959"/>
                      <a:pt x="142208" y="56959"/>
                    </a:cubicBezTo>
                    <a:lnTo>
                      <a:pt x="143732" y="56959"/>
                    </a:lnTo>
                    <a:lnTo>
                      <a:pt x="143732" y="221266"/>
                    </a:lnTo>
                    <a:cubicBezTo>
                      <a:pt x="58864" y="244316"/>
                      <a:pt x="0" y="320897"/>
                      <a:pt x="0" y="409480"/>
                    </a:cubicBezTo>
                    <a:cubicBezTo>
                      <a:pt x="0" y="516350"/>
                      <a:pt x="88201" y="604838"/>
                      <a:pt x="195263" y="604838"/>
                    </a:cubicBezTo>
                    <a:cubicBezTo>
                      <a:pt x="301181" y="604838"/>
                      <a:pt x="390430" y="517493"/>
                      <a:pt x="390430" y="409480"/>
                    </a:cubicBezTo>
                    <a:cubicBezTo>
                      <a:pt x="390430" y="320897"/>
                      <a:pt x="331565" y="244316"/>
                      <a:pt x="246602" y="221266"/>
                    </a:cubicBezTo>
                    <a:close/>
                    <a:moveTo>
                      <a:pt x="15716" y="430721"/>
                    </a:moveTo>
                    <a:cubicBezTo>
                      <a:pt x="14859" y="423767"/>
                      <a:pt x="14288" y="416624"/>
                      <a:pt x="14288" y="409480"/>
                    </a:cubicBezTo>
                    <a:cubicBezTo>
                      <a:pt x="14288" y="325660"/>
                      <a:pt x="71152" y="253365"/>
                      <a:pt x="152591" y="233744"/>
                    </a:cubicBezTo>
                    <a:cubicBezTo>
                      <a:pt x="155734" y="232981"/>
                      <a:pt x="158020" y="230124"/>
                      <a:pt x="158020" y="226790"/>
                    </a:cubicBezTo>
                    <a:lnTo>
                      <a:pt x="158020" y="56959"/>
                    </a:lnTo>
                    <a:lnTo>
                      <a:pt x="232315" y="56959"/>
                    </a:lnTo>
                    <a:lnTo>
                      <a:pt x="232315" y="226790"/>
                    </a:lnTo>
                    <a:cubicBezTo>
                      <a:pt x="232315" y="230124"/>
                      <a:pt x="234601" y="232981"/>
                      <a:pt x="237744" y="233744"/>
                    </a:cubicBezTo>
                    <a:cubicBezTo>
                      <a:pt x="319278" y="253365"/>
                      <a:pt x="376142" y="325660"/>
                      <a:pt x="376142" y="409480"/>
                    </a:cubicBezTo>
                    <a:cubicBezTo>
                      <a:pt x="376142" y="416624"/>
                      <a:pt x="375571" y="423767"/>
                      <a:pt x="374809" y="430721"/>
                    </a:cubicBezTo>
                    <a:lnTo>
                      <a:pt x="15716" y="430721"/>
                    </a:ln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115"/>
              </a:p>
            </p:txBody>
          </p:sp>
          <p:sp>
            <p:nvSpPr>
              <p:cNvPr id="924" name="Freeform: Shape 923">
                <a:extLst>
                  <a:ext uri="{FF2B5EF4-FFF2-40B4-BE49-F238E27FC236}">
                    <a16:creationId xmlns:a16="http://schemas.microsoft.com/office/drawing/2014/main" id="{37519746-620D-4730-8C5A-AAE3446CD0B0}"/>
                  </a:ext>
                </a:extLst>
              </p:cNvPr>
              <p:cNvSpPr/>
              <p:nvPr/>
            </p:nvSpPr>
            <p:spPr>
              <a:xfrm>
                <a:off x="-35290" y="7393812"/>
                <a:ext cx="196213" cy="604837"/>
              </a:xfrm>
              <a:custGeom>
                <a:avLst/>
                <a:gdLst>
                  <a:gd name="connsiteX0" fmla="*/ 196215 w 196214"/>
                  <a:gd name="connsiteY0" fmla="*/ 26194 h 604837"/>
                  <a:gd name="connsiteX1" fmla="*/ 170021 w 196214"/>
                  <a:gd name="connsiteY1" fmla="*/ 0 h 604837"/>
                  <a:gd name="connsiteX2" fmla="*/ 26194 w 196214"/>
                  <a:gd name="connsiteY2" fmla="*/ 0 h 604837"/>
                  <a:gd name="connsiteX3" fmla="*/ 0 w 196214"/>
                  <a:gd name="connsiteY3" fmla="*/ 26194 h 604837"/>
                  <a:gd name="connsiteX4" fmla="*/ 0 w 196214"/>
                  <a:gd name="connsiteY4" fmla="*/ 35719 h 604837"/>
                  <a:gd name="connsiteX5" fmla="*/ 26194 w 196214"/>
                  <a:gd name="connsiteY5" fmla="*/ 61913 h 604837"/>
                  <a:gd name="connsiteX6" fmla="*/ 31338 w 196214"/>
                  <a:gd name="connsiteY6" fmla="*/ 61913 h 604837"/>
                  <a:gd name="connsiteX7" fmla="*/ 31338 w 196214"/>
                  <a:gd name="connsiteY7" fmla="*/ 537972 h 604837"/>
                  <a:gd name="connsiteX8" fmla="*/ 98107 w 196214"/>
                  <a:gd name="connsiteY8" fmla="*/ 604838 h 604837"/>
                  <a:gd name="connsiteX9" fmla="*/ 164878 w 196214"/>
                  <a:gd name="connsiteY9" fmla="*/ 537972 h 604837"/>
                  <a:gd name="connsiteX10" fmla="*/ 164878 w 196214"/>
                  <a:gd name="connsiteY10" fmla="*/ 61913 h 604837"/>
                  <a:gd name="connsiteX11" fmla="*/ 170021 w 196214"/>
                  <a:gd name="connsiteY11" fmla="*/ 61913 h 604837"/>
                  <a:gd name="connsiteX12" fmla="*/ 196215 w 196214"/>
                  <a:gd name="connsiteY12" fmla="*/ 35719 h 604837"/>
                  <a:gd name="connsiteX13" fmla="*/ 196215 w 196214"/>
                  <a:gd name="connsiteY13" fmla="*/ 26194 h 604837"/>
                  <a:gd name="connsiteX14" fmla="*/ 150590 w 196214"/>
                  <a:gd name="connsiteY14" fmla="*/ 318707 h 604837"/>
                  <a:gd name="connsiteX15" fmla="*/ 45625 w 196214"/>
                  <a:gd name="connsiteY15" fmla="*/ 318707 h 604837"/>
                  <a:gd name="connsiteX16" fmla="*/ 45625 w 196214"/>
                  <a:gd name="connsiteY16" fmla="*/ 62008 h 604837"/>
                  <a:gd name="connsiteX17" fmla="*/ 150590 w 196214"/>
                  <a:gd name="connsiteY17" fmla="*/ 62008 h 604837"/>
                  <a:gd name="connsiteX18" fmla="*/ 150590 w 196214"/>
                  <a:gd name="connsiteY18" fmla="*/ 318707 h 604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96214" h="604837">
                    <a:moveTo>
                      <a:pt x="196215" y="26194"/>
                    </a:moveTo>
                    <a:cubicBezTo>
                      <a:pt x="196215" y="11716"/>
                      <a:pt x="184499" y="0"/>
                      <a:pt x="170021" y="0"/>
                    </a:cubicBezTo>
                    <a:lnTo>
                      <a:pt x="26194" y="0"/>
                    </a:lnTo>
                    <a:cubicBezTo>
                      <a:pt x="11716" y="0"/>
                      <a:pt x="0" y="11716"/>
                      <a:pt x="0" y="26194"/>
                    </a:cubicBezTo>
                    <a:lnTo>
                      <a:pt x="0" y="35719"/>
                    </a:lnTo>
                    <a:cubicBezTo>
                      <a:pt x="0" y="50197"/>
                      <a:pt x="11716" y="61913"/>
                      <a:pt x="26194" y="61913"/>
                    </a:cubicBezTo>
                    <a:lnTo>
                      <a:pt x="31338" y="61913"/>
                    </a:lnTo>
                    <a:lnTo>
                      <a:pt x="31338" y="537972"/>
                    </a:lnTo>
                    <a:cubicBezTo>
                      <a:pt x="31338" y="574834"/>
                      <a:pt x="61246" y="604838"/>
                      <a:pt x="98107" y="604838"/>
                    </a:cubicBezTo>
                    <a:cubicBezTo>
                      <a:pt x="134969" y="604838"/>
                      <a:pt x="164878" y="574834"/>
                      <a:pt x="164878" y="537972"/>
                    </a:cubicBezTo>
                    <a:lnTo>
                      <a:pt x="164878" y="61913"/>
                    </a:lnTo>
                    <a:lnTo>
                      <a:pt x="170021" y="61913"/>
                    </a:lnTo>
                    <a:cubicBezTo>
                      <a:pt x="184499" y="61913"/>
                      <a:pt x="196215" y="50197"/>
                      <a:pt x="196215" y="35719"/>
                    </a:cubicBezTo>
                    <a:lnTo>
                      <a:pt x="196215" y="26194"/>
                    </a:lnTo>
                    <a:close/>
                    <a:moveTo>
                      <a:pt x="150590" y="318707"/>
                    </a:moveTo>
                    <a:lnTo>
                      <a:pt x="45625" y="318707"/>
                    </a:lnTo>
                    <a:lnTo>
                      <a:pt x="45625" y="62008"/>
                    </a:lnTo>
                    <a:lnTo>
                      <a:pt x="150590" y="62008"/>
                    </a:lnTo>
                    <a:lnTo>
                      <a:pt x="150590" y="318707"/>
                    </a:ln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115"/>
              </a:p>
            </p:txBody>
          </p:sp>
          <p:sp>
            <p:nvSpPr>
              <p:cNvPr id="925" name="Freeform: Shape 924">
                <a:extLst>
                  <a:ext uri="{FF2B5EF4-FFF2-40B4-BE49-F238E27FC236}">
                    <a16:creationId xmlns:a16="http://schemas.microsoft.com/office/drawing/2014/main" id="{92D25638-1BA0-42D9-B8CB-D6B4740C325A}"/>
                  </a:ext>
                </a:extLst>
              </p:cNvPr>
              <p:cNvSpPr/>
              <p:nvPr/>
            </p:nvSpPr>
            <p:spPr>
              <a:xfrm>
                <a:off x="295756" y="7692125"/>
                <a:ext cx="51768" cy="51768"/>
              </a:xfrm>
              <a:custGeom>
                <a:avLst/>
                <a:gdLst>
                  <a:gd name="connsiteX0" fmla="*/ 51767 w 51767"/>
                  <a:gd name="connsiteY0" fmla="*/ 25884 h 51767"/>
                  <a:gd name="connsiteX1" fmla="*/ 25884 w 51767"/>
                  <a:gd name="connsiteY1" fmla="*/ 51767 h 51767"/>
                  <a:gd name="connsiteX2" fmla="*/ 0 w 51767"/>
                  <a:gd name="connsiteY2" fmla="*/ 25884 h 51767"/>
                  <a:gd name="connsiteX3" fmla="*/ 25884 w 51767"/>
                  <a:gd name="connsiteY3" fmla="*/ 0 h 51767"/>
                  <a:gd name="connsiteX4" fmla="*/ 51767 w 51767"/>
                  <a:gd name="connsiteY4" fmla="*/ 25884 h 51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767" h="51767">
                    <a:moveTo>
                      <a:pt x="51767" y="25884"/>
                    </a:moveTo>
                    <a:cubicBezTo>
                      <a:pt x="51767" y="40179"/>
                      <a:pt x="40179" y="51767"/>
                      <a:pt x="25884" y="51767"/>
                    </a:cubicBezTo>
                    <a:cubicBezTo>
                      <a:pt x="11588" y="51767"/>
                      <a:pt x="0" y="40179"/>
                      <a:pt x="0" y="25884"/>
                    </a:cubicBezTo>
                    <a:cubicBezTo>
                      <a:pt x="0" y="11588"/>
                      <a:pt x="11588" y="0"/>
                      <a:pt x="25884" y="0"/>
                    </a:cubicBezTo>
                    <a:cubicBezTo>
                      <a:pt x="40179" y="0"/>
                      <a:pt x="51767" y="11588"/>
                      <a:pt x="51767" y="25884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115"/>
              </a:p>
            </p:txBody>
          </p:sp>
          <p:sp>
            <p:nvSpPr>
              <p:cNvPr id="926" name="Freeform: Shape 925">
                <a:extLst>
                  <a:ext uri="{FF2B5EF4-FFF2-40B4-BE49-F238E27FC236}">
                    <a16:creationId xmlns:a16="http://schemas.microsoft.com/office/drawing/2014/main" id="{510CC951-7E8E-40DF-9C70-0F037AA32138}"/>
                  </a:ext>
                </a:extLst>
              </p:cNvPr>
              <p:cNvSpPr/>
              <p:nvPr/>
            </p:nvSpPr>
            <p:spPr>
              <a:xfrm>
                <a:off x="37362" y="7575931"/>
                <a:ext cx="51768" cy="51768"/>
              </a:xfrm>
              <a:custGeom>
                <a:avLst/>
                <a:gdLst>
                  <a:gd name="connsiteX0" fmla="*/ 51767 w 51767"/>
                  <a:gd name="connsiteY0" fmla="*/ 25884 h 51767"/>
                  <a:gd name="connsiteX1" fmla="*/ 25884 w 51767"/>
                  <a:gd name="connsiteY1" fmla="*/ 51767 h 51767"/>
                  <a:gd name="connsiteX2" fmla="*/ 0 w 51767"/>
                  <a:gd name="connsiteY2" fmla="*/ 25884 h 51767"/>
                  <a:gd name="connsiteX3" fmla="*/ 25884 w 51767"/>
                  <a:gd name="connsiteY3" fmla="*/ 0 h 51767"/>
                  <a:gd name="connsiteX4" fmla="*/ 51767 w 51767"/>
                  <a:gd name="connsiteY4" fmla="*/ 25884 h 51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767" h="51767">
                    <a:moveTo>
                      <a:pt x="51767" y="25884"/>
                    </a:moveTo>
                    <a:cubicBezTo>
                      <a:pt x="51767" y="40179"/>
                      <a:pt x="40179" y="51767"/>
                      <a:pt x="25884" y="51767"/>
                    </a:cubicBezTo>
                    <a:cubicBezTo>
                      <a:pt x="11588" y="51767"/>
                      <a:pt x="0" y="40179"/>
                      <a:pt x="0" y="25884"/>
                    </a:cubicBezTo>
                    <a:cubicBezTo>
                      <a:pt x="0" y="11588"/>
                      <a:pt x="11588" y="0"/>
                      <a:pt x="25884" y="0"/>
                    </a:cubicBezTo>
                    <a:cubicBezTo>
                      <a:pt x="40179" y="0"/>
                      <a:pt x="51767" y="11588"/>
                      <a:pt x="51767" y="25884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115"/>
              </a:p>
            </p:txBody>
          </p:sp>
          <p:sp>
            <p:nvSpPr>
              <p:cNvPr id="927" name="Freeform: Shape 926">
                <a:extLst>
                  <a:ext uri="{FF2B5EF4-FFF2-40B4-BE49-F238E27FC236}">
                    <a16:creationId xmlns:a16="http://schemas.microsoft.com/office/drawing/2014/main" id="{A21F01F8-0DFB-4E1B-A998-DB0D2BCB1C3A}"/>
                  </a:ext>
                </a:extLst>
              </p:cNvPr>
              <p:cNvSpPr/>
              <p:nvPr/>
            </p:nvSpPr>
            <p:spPr>
              <a:xfrm>
                <a:off x="364248" y="7637240"/>
                <a:ext cx="51768" cy="51768"/>
              </a:xfrm>
              <a:custGeom>
                <a:avLst/>
                <a:gdLst>
                  <a:gd name="connsiteX0" fmla="*/ 51767 w 51767"/>
                  <a:gd name="connsiteY0" fmla="*/ 25884 h 51767"/>
                  <a:gd name="connsiteX1" fmla="*/ 25884 w 51767"/>
                  <a:gd name="connsiteY1" fmla="*/ 51767 h 51767"/>
                  <a:gd name="connsiteX2" fmla="*/ 0 w 51767"/>
                  <a:gd name="connsiteY2" fmla="*/ 25884 h 51767"/>
                  <a:gd name="connsiteX3" fmla="*/ 25884 w 51767"/>
                  <a:gd name="connsiteY3" fmla="*/ 0 h 51767"/>
                  <a:gd name="connsiteX4" fmla="*/ 51767 w 51767"/>
                  <a:gd name="connsiteY4" fmla="*/ 25884 h 51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767" h="51767">
                    <a:moveTo>
                      <a:pt x="51767" y="25884"/>
                    </a:moveTo>
                    <a:cubicBezTo>
                      <a:pt x="51767" y="40179"/>
                      <a:pt x="40179" y="51767"/>
                      <a:pt x="25884" y="51767"/>
                    </a:cubicBezTo>
                    <a:cubicBezTo>
                      <a:pt x="11588" y="51767"/>
                      <a:pt x="0" y="40179"/>
                      <a:pt x="0" y="25884"/>
                    </a:cubicBezTo>
                    <a:cubicBezTo>
                      <a:pt x="0" y="11589"/>
                      <a:pt x="11588" y="0"/>
                      <a:pt x="25884" y="0"/>
                    </a:cubicBezTo>
                    <a:cubicBezTo>
                      <a:pt x="40179" y="0"/>
                      <a:pt x="51767" y="11589"/>
                      <a:pt x="51767" y="25884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115"/>
              </a:p>
            </p:txBody>
          </p:sp>
          <p:sp>
            <p:nvSpPr>
              <p:cNvPr id="928" name="Freeform: Shape 927">
                <a:extLst>
                  <a:ext uri="{FF2B5EF4-FFF2-40B4-BE49-F238E27FC236}">
                    <a16:creationId xmlns:a16="http://schemas.microsoft.com/office/drawing/2014/main" id="{D050F9CD-6675-4409-9EF7-E43EF870D5A1}"/>
                  </a:ext>
                </a:extLst>
              </p:cNvPr>
              <p:cNvSpPr/>
              <p:nvPr/>
            </p:nvSpPr>
            <p:spPr>
              <a:xfrm>
                <a:off x="53222" y="7487848"/>
                <a:ext cx="51768" cy="51768"/>
              </a:xfrm>
              <a:custGeom>
                <a:avLst/>
                <a:gdLst>
                  <a:gd name="connsiteX0" fmla="*/ 51768 w 51767"/>
                  <a:gd name="connsiteY0" fmla="*/ 25884 h 51767"/>
                  <a:gd name="connsiteX1" fmla="*/ 25884 w 51767"/>
                  <a:gd name="connsiteY1" fmla="*/ 51768 h 51767"/>
                  <a:gd name="connsiteX2" fmla="*/ 0 w 51767"/>
                  <a:gd name="connsiteY2" fmla="*/ 25884 h 51767"/>
                  <a:gd name="connsiteX3" fmla="*/ 25884 w 51767"/>
                  <a:gd name="connsiteY3" fmla="*/ 0 h 51767"/>
                  <a:gd name="connsiteX4" fmla="*/ 51768 w 51767"/>
                  <a:gd name="connsiteY4" fmla="*/ 25884 h 51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767" h="51767">
                    <a:moveTo>
                      <a:pt x="51768" y="25884"/>
                    </a:moveTo>
                    <a:cubicBezTo>
                      <a:pt x="51768" y="40179"/>
                      <a:pt x="40179" y="51768"/>
                      <a:pt x="25884" y="51768"/>
                    </a:cubicBezTo>
                    <a:cubicBezTo>
                      <a:pt x="11589" y="51768"/>
                      <a:pt x="0" y="40179"/>
                      <a:pt x="0" y="25884"/>
                    </a:cubicBezTo>
                    <a:cubicBezTo>
                      <a:pt x="0" y="11589"/>
                      <a:pt x="11589" y="0"/>
                      <a:pt x="25884" y="0"/>
                    </a:cubicBezTo>
                    <a:cubicBezTo>
                      <a:pt x="40179" y="0"/>
                      <a:pt x="51768" y="11589"/>
                      <a:pt x="51768" y="25884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115"/>
              </a:p>
            </p:txBody>
          </p:sp>
          <p:sp>
            <p:nvSpPr>
              <p:cNvPr id="929" name="Freeform: Shape 928">
                <a:extLst>
                  <a:ext uri="{FF2B5EF4-FFF2-40B4-BE49-F238E27FC236}">
                    <a16:creationId xmlns:a16="http://schemas.microsoft.com/office/drawing/2014/main" id="{95CA8A20-A044-40D7-9967-E44E5716E3C7}"/>
                  </a:ext>
                </a:extLst>
              </p:cNvPr>
              <p:cNvSpPr/>
              <p:nvPr/>
            </p:nvSpPr>
            <p:spPr>
              <a:xfrm>
                <a:off x="367591" y="7752755"/>
                <a:ext cx="34044" cy="34044"/>
              </a:xfrm>
              <a:custGeom>
                <a:avLst/>
                <a:gdLst>
                  <a:gd name="connsiteX0" fmla="*/ 34044 w 34044"/>
                  <a:gd name="connsiteY0" fmla="*/ 17022 h 34044"/>
                  <a:gd name="connsiteX1" fmla="*/ 17022 w 34044"/>
                  <a:gd name="connsiteY1" fmla="*/ 34044 h 34044"/>
                  <a:gd name="connsiteX2" fmla="*/ 0 w 34044"/>
                  <a:gd name="connsiteY2" fmla="*/ 17022 h 34044"/>
                  <a:gd name="connsiteX3" fmla="*/ 17022 w 34044"/>
                  <a:gd name="connsiteY3" fmla="*/ 0 h 34044"/>
                  <a:gd name="connsiteX4" fmla="*/ 34044 w 34044"/>
                  <a:gd name="connsiteY4" fmla="*/ 17022 h 34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044" h="34044">
                    <a:moveTo>
                      <a:pt x="34044" y="17022"/>
                    </a:moveTo>
                    <a:cubicBezTo>
                      <a:pt x="34044" y="26423"/>
                      <a:pt x="26423" y="34044"/>
                      <a:pt x="17022" y="34044"/>
                    </a:cubicBezTo>
                    <a:cubicBezTo>
                      <a:pt x="7621" y="34044"/>
                      <a:pt x="0" y="26423"/>
                      <a:pt x="0" y="17022"/>
                    </a:cubicBezTo>
                    <a:cubicBezTo>
                      <a:pt x="0" y="7621"/>
                      <a:pt x="7621" y="0"/>
                      <a:pt x="17022" y="0"/>
                    </a:cubicBezTo>
                    <a:cubicBezTo>
                      <a:pt x="26423" y="0"/>
                      <a:pt x="34044" y="7621"/>
                      <a:pt x="34044" y="17022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115"/>
              </a:p>
            </p:txBody>
          </p:sp>
          <p:sp>
            <p:nvSpPr>
              <p:cNvPr id="930" name="Freeform: Shape 929">
                <a:extLst>
                  <a:ext uri="{FF2B5EF4-FFF2-40B4-BE49-F238E27FC236}">
                    <a16:creationId xmlns:a16="http://schemas.microsoft.com/office/drawing/2014/main" id="{0F2C01CF-5988-45D8-9823-5079D3F674FC}"/>
                  </a:ext>
                </a:extLst>
              </p:cNvPr>
              <p:cNvSpPr/>
              <p:nvPr/>
            </p:nvSpPr>
            <p:spPr>
              <a:xfrm>
                <a:off x="46223" y="7659772"/>
                <a:ext cx="34044" cy="34044"/>
              </a:xfrm>
              <a:custGeom>
                <a:avLst/>
                <a:gdLst>
                  <a:gd name="connsiteX0" fmla="*/ 34044 w 34044"/>
                  <a:gd name="connsiteY0" fmla="*/ 17022 h 34044"/>
                  <a:gd name="connsiteX1" fmla="*/ 17022 w 34044"/>
                  <a:gd name="connsiteY1" fmla="*/ 34044 h 34044"/>
                  <a:gd name="connsiteX2" fmla="*/ 0 w 34044"/>
                  <a:gd name="connsiteY2" fmla="*/ 17022 h 34044"/>
                  <a:gd name="connsiteX3" fmla="*/ 17022 w 34044"/>
                  <a:gd name="connsiteY3" fmla="*/ 0 h 34044"/>
                  <a:gd name="connsiteX4" fmla="*/ 34044 w 34044"/>
                  <a:gd name="connsiteY4" fmla="*/ 17022 h 34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044" h="34044">
                    <a:moveTo>
                      <a:pt x="34044" y="17022"/>
                    </a:moveTo>
                    <a:cubicBezTo>
                      <a:pt x="34044" y="26423"/>
                      <a:pt x="26423" y="34044"/>
                      <a:pt x="17022" y="34044"/>
                    </a:cubicBezTo>
                    <a:cubicBezTo>
                      <a:pt x="7621" y="34044"/>
                      <a:pt x="0" y="26423"/>
                      <a:pt x="0" y="17022"/>
                    </a:cubicBezTo>
                    <a:cubicBezTo>
                      <a:pt x="0" y="7621"/>
                      <a:pt x="7621" y="0"/>
                      <a:pt x="17022" y="0"/>
                    </a:cubicBezTo>
                    <a:cubicBezTo>
                      <a:pt x="26423" y="0"/>
                      <a:pt x="34044" y="7621"/>
                      <a:pt x="34044" y="17022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115"/>
              </a:p>
            </p:txBody>
          </p:sp>
        </p:grpSp>
      </p:grpSp>
      <p:grpSp>
        <p:nvGrpSpPr>
          <p:cNvPr id="939" name="Group 938">
            <a:extLst>
              <a:ext uri="{FF2B5EF4-FFF2-40B4-BE49-F238E27FC236}">
                <a16:creationId xmlns:a16="http://schemas.microsoft.com/office/drawing/2014/main" id="{B0542602-E7B7-424D-B129-A6DF39829837}"/>
              </a:ext>
            </a:extLst>
          </p:cNvPr>
          <p:cNvGrpSpPr/>
          <p:nvPr/>
        </p:nvGrpSpPr>
        <p:grpSpPr>
          <a:xfrm>
            <a:off x="6073323" y="1618429"/>
            <a:ext cx="493322" cy="493322"/>
            <a:chOff x="1106345" y="1724872"/>
            <a:chExt cx="457200" cy="457200"/>
          </a:xfrm>
        </p:grpSpPr>
        <p:sp>
          <p:nvSpPr>
            <p:cNvPr id="936" name="Oval 935">
              <a:extLst>
                <a:ext uri="{FF2B5EF4-FFF2-40B4-BE49-F238E27FC236}">
                  <a16:creationId xmlns:a16="http://schemas.microsoft.com/office/drawing/2014/main" id="{8733A5C1-0D8D-4528-9F00-DC0EF1CF55E5}"/>
                </a:ext>
              </a:extLst>
            </p:cNvPr>
            <p:cNvSpPr/>
            <p:nvPr/>
          </p:nvSpPr>
          <p:spPr>
            <a:xfrm>
              <a:off x="1106345" y="1724872"/>
              <a:ext cx="457200" cy="4572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15"/>
            </a:p>
          </p:txBody>
        </p:sp>
        <p:sp>
          <p:nvSpPr>
            <p:cNvPr id="509" name="Freeform 388">
              <a:extLst>
                <a:ext uri="{FF2B5EF4-FFF2-40B4-BE49-F238E27FC236}">
                  <a16:creationId xmlns:a16="http://schemas.microsoft.com/office/drawing/2014/main" id="{6C2B0661-C49E-45F0-A5CF-11B638ECC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6290" y="1796738"/>
              <a:ext cx="204788" cy="276225"/>
            </a:xfrm>
            <a:custGeom>
              <a:avLst/>
              <a:gdLst>
                <a:gd name="T0" fmla="*/ 60 w 73"/>
                <a:gd name="T1" fmla="*/ 87 h 99"/>
                <a:gd name="T2" fmla="*/ 40 w 73"/>
                <a:gd name="T3" fmla="*/ 98 h 99"/>
                <a:gd name="T4" fmla="*/ 13 w 73"/>
                <a:gd name="T5" fmla="*/ 87 h 99"/>
                <a:gd name="T6" fmla="*/ 40 w 73"/>
                <a:gd name="T7" fmla="*/ 0 h 99"/>
                <a:gd name="T8" fmla="*/ 60 w 73"/>
                <a:gd name="T9" fmla="*/ 8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99">
                  <a:moveTo>
                    <a:pt x="60" y="87"/>
                  </a:moveTo>
                  <a:cubicBezTo>
                    <a:pt x="58" y="90"/>
                    <a:pt x="50" y="97"/>
                    <a:pt x="40" y="98"/>
                  </a:cubicBezTo>
                  <a:cubicBezTo>
                    <a:pt x="28" y="99"/>
                    <a:pt x="17" y="92"/>
                    <a:pt x="13" y="87"/>
                  </a:cubicBezTo>
                  <a:cubicBezTo>
                    <a:pt x="0" y="71"/>
                    <a:pt x="10" y="36"/>
                    <a:pt x="40" y="0"/>
                  </a:cubicBezTo>
                  <a:cubicBezTo>
                    <a:pt x="64" y="37"/>
                    <a:pt x="73" y="72"/>
                    <a:pt x="60" y="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8664" tIns="49332" rIns="98664" bIns="49332" numCol="1" anchor="t" anchorCtr="0" compatLnSpc="1">
              <a:prstTxWarp prst="textNoShape">
                <a:avLst/>
              </a:prstTxWarp>
            </a:bodyPr>
            <a:lstStyle/>
            <a:p>
              <a:endParaRPr lang="en-US" sz="2115"/>
            </a:p>
          </p:txBody>
        </p:sp>
        <p:sp>
          <p:nvSpPr>
            <p:cNvPr id="938" name="Freeform: Shape 937">
              <a:extLst>
                <a:ext uri="{FF2B5EF4-FFF2-40B4-BE49-F238E27FC236}">
                  <a16:creationId xmlns:a16="http://schemas.microsoft.com/office/drawing/2014/main" id="{8F702F96-A111-4759-A334-9B282E938828}"/>
                </a:ext>
              </a:extLst>
            </p:cNvPr>
            <p:cNvSpPr/>
            <p:nvPr/>
          </p:nvSpPr>
          <p:spPr>
            <a:xfrm rot="2074223">
              <a:off x="1372708" y="1952678"/>
              <a:ext cx="44086" cy="74802"/>
            </a:xfrm>
            <a:custGeom>
              <a:avLst/>
              <a:gdLst>
                <a:gd name="connsiteX0" fmla="*/ 8064 w 75390"/>
                <a:gd name="connsiteY0" fmla="*/ 0 h 127917"/>
                <a:gd name="connsiteX1" fmla="*/ 0 w 75390"/>
                <a:gd name="connsiteY1" fmla="*/ 11795 h 127917"/>
                <a:gd name="connsiteX2" fmla="*/ 61103 w 75390"/>
                <a:gd name="connsiteY2" fmla="*/ 127918 h 127917"/>
                <a:gd name="connsiteX3" fmla="*/ 75390 w 75390"/>
                <a:gd name="connsiteY3" fmla="*/ 127918 h 127917"/>
                <a:gd name="connsiteX4" fmla="*/ 8064 w 75390"/>
                <a:gd name="connsiteY4" fmla="*/ 0 h 127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390" h="127917">
                  <a:moveTo>
                    <a:pt x="8064" y="0"/>
                  </a:moveTo>
                  <a:lnTo>
                    <a:pt x="0" y="11795"/>
                  </a:lnTo>
                  <a:cubicBezTo>
                    <a:pt x="38262" y="37942"/>
                    <a:pt x="61103" y="81353"/>
                    <a:pt x="61103" y="127918"/>
                  </a:cubicBezTo>
                  <a:lnTo>
                    <a:pt x="75390" y="127918"/>
                  </a:lnTo>
                  <a:cubicBezTo>
                    <a:pt x="75390" y="76632"/>
                    <a:pt x="50220" y="28812"/>
                    <a:pt x="8064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2115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1E596FB-CF0A-4134-BFF3-9003895FD095}"/>
              </a:ext>
            </a:extLst>
          </p:cNvPr>
          <p:cNvGrpSpPr/>
          <p:nvPr/>
        </p:nvGrpSpPr>
        <p:grpSpPr>
          <a:xfrm>
            <a:off x="4108874" y="4056553"/>
            <a:ext cx="493322" cy="493322"/>
            <a:chOff x="2285111" y="6581788"/>
            <a:chExt cx="457200" cy="457200"/>
          </a:xfrm>
        </p:grpSpPr>
        <p:sp>
          <p:nvSpPr>
            <p:cNvPr id="891" name="Oval 890">
              <a:extLst>
                <a:ext uri="{FF2B5EF4-FFF2-40B4-BE49-F238E27FC236}">
                  <a16:creationId xmlns:a16="http://schemas.microsoft.com/office/drawing/2014/main" id="{6BB091B5-50DA-4E4B-8FC5-49B67E43E87E}"/>
                </a:ext>
              </a:extLst>
            </p:cNvPr>
            <p:cNvSpPr/>
            <p:nvPr/>
          </p:nvSpPr>
          <p:spPr>
            <a:xfrm>
              <a:off x="2285111" y="6581788"/>
              <a:ext cx="457200" cy="4572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15" dirty="0"/>
            </a:p>
          </p:txBody>
        </p: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53E135B1-33E6-4539-8891-2C3AC20AE2EA}"/>
                </a:ext>
              </a:extLst>
            </p:cNvPr>
            <p:cNvSpPr/>
            <p:nvPr/>
          </p:nvSpPr>
          <p:spPr>
            <a:xfrm>
              <a:off x="2366252" y="6662929"/>
              <a:ext cx="294918" cy="29491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71" b="1" dirty="0"/>
                <a:t>PEP</a:t>
              </a:r>
            </a:p>
          </p:txBody>
        </p:sp>
      </p:grpSp>
      <p:sp>
        <p:nvSpPr>
          <p:cNvPr id="775" name="TextBox 774">
            <a:extLst>
              <a:ext uri="{FF2B5EF4-FFF2-40B4-BE49-F238E27FC236}">
                <a16:creationId xmlns:a16="http://schemas.microsoft.com/office/drawing/2014/main" id="{E3DECAAD-8891-409D-8145-BB53183E19F0}"/>
              </a:ext>
            </a:extLst>
          </p:cNvPr>
          <p:cNvSpPr txBox="1"/>
          <p:nvPr/>
        </p:nvSpPr>
        <p:spPr>
          <a:xfrm>
            <a:off x="2763894" y="6257575"/>
            <a:ext cx="1728666" cy="1756178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120248" tIns="80165" bIns="80165" rtlCol="0">
            <a:spAutoFit/>
          </a:bodyPr>
          <a:lstStyle/>
          <a:p>
            <a:pPr>
              <a:lnSpc>
                <a:spcPct val="90000"/>
              </a:lnSpc>
              <a:spcAft>
                <a:spcPts val="647"/>
              </a:spcAft>
            </a:pPr>
            <a:r>
              <a:rPr lang="en-US" sz="1300" b="1" dirty="0"/>
              <a:t>Refer for </a:t>
            </a:r>
            <a:br>
              <a:rPr lang="en-US" sz="1300" b="1" dirty="0"/>
            </a:br>
            <a:r>
              <a:rPr lang="en-US" sz="1300" b="1" dirty="0"/>
              <a:t>evaluation.</a:t>
            </a:r>
          </a:p>
          <a:p>
            <a:pPr>
              <a:lnSpc>
                <a:spcPct val="90000"/>
              </a:lnSpc>
              <a:spcAft>
                <a:spcPts val="647"/>
              </a:spcAft>
            </a:pPr>
            <a:r>
              <a:rPr lang="en-US" sz="1300" b="1" dirty="0"/>
              <a:t>Repeat HIV test </a:t>
            </a:r>
            <a:br>
              <a:rPr lang="en-US" sz="1300" b="1" dirty="0"/>
            </a:br>
            <a:r>
              <a:rPr lang="en-US" sz="1300" b="1" dirty="0"/>
              <a:t>in 1 month; </a:t>
            </a:r>
          </a:p>
          <a:p>
            <a:pPr>
              <a:lnSpc>
                <a:spcPct val="90000"/>
              </a:lnSpc>
              <a:spcAft>
                <a:spcPts val="647"/>
              </a:spcAft>
            </a:pPr>
            <a:r>
              <a:rPr lang="en-US" sz="1300" b="1" dirty="0"/>
              <a:t>if negative, and no symptoms of acute HIV infection, </a:t>
            </a:r>
            <a:br>
              <a:rPr lang="en-US" sz="1300" b="1" dirty="0"/>
            </a:br>
            <a:r>
              <a:rPr lang="en-US" sz="1300" b="1" dirty="0"/>
              <a:t>offer PrEP.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191E0AA-855C-40EA-9ABC-63E8D35A59A6}"/>
              </a:ext>
            </a:extLst>
          </p:cNvPr>
          <p:cNvGrpSpPr/>
          <p:nvPr/>
        </p:nvGrpSpPr>
        <p:grpSpPr>
          <a:xfrm>
            <a:off x="4229743" y="6764562"/>
            <a:ext cx="493322" cy="492261"/>
            <a:chOff x="3919517" y="5149549"/>
            <a:chExt cx="457200" cy="456217"/>
          </a:xfrm>
        </p:grpSpPr>
        <p:sp>
          <p:nvSpPr>
            <p:cNvPr id="871" name="Oval 870">
              <a:extLst>
                <a:ext uri="{FF2B5EF4-FFF2-40B4-BE49-F238E27FC236}">
                  <a16:creationId xmlns:a16="http://schemas.microsoft.com/office/drawing/2014/main" id="{BB0C3D38-9409-4DC0-88FA-1911EF6B1493}"/>
                </a:ext>
              </a:extLst>
            </p:cNvPr>
            <p:cNvSpPr/>
            <p:nvPr/>
          </p:nvSpPr>
          <p:spPr>
            <a:xfrm>
              <a:off x="3919517" y="5149549"/>
              <a:ext cx="457200" cy="45621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15"/>
            </a:p>
          </p:txBody>
        </p:sp>
        <p:pic>
          <p:nvPicPr>
            <p:cNvPr id="791" name="Picture 790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89CE5E24-1694-4422-9135-35DA6B252C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1C8ADB"/>
                </a:clrFrom>
                <a:clrTo>
                  <a:srgbClr val="1C8AD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rcRect l="24175" t="20025" r="23195" b="24473"/>
            <a:stretch/>
          </p:blipFill>
          <p:spPr>
            <a:xfrm>
              <a:off x="4003933" y="5221486"/>
              <a:ext cx="288369" cy="30565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C410EA3-FF36-48F7-93F0-38DEE479B23A}"/>
              </a:ext>
            </a:extLst>
          </p:cNvPr>
          <p:cNvGrpSpPr/>
          <p:nvPr/>
        </p:nvGrpSpPr>
        <p:grpSpPr>
          <a:xfrm>
            <a:off x="4229743" y="6180296"/>
            <a:ext cx="493322" cy="492261"/>
            <a:chOff x="3933340" y="4578652"/>
            <a:chExt cx="457200" cy="456217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0DC38C12-E25B-4744-93E2-AF03F254D5E9}"/>
                </a:ext>
              </a:extLst>
            </p:cNvPr>
            <p:cNvSpPr/>
            <p:nvPr/>
          </p:nvSpPr>
          <p:spPr>
            <a:xfrm>
              <a:off x="3933340" y="4578652"/>
              <a:ext cx="457200" cy="45621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15" b="1" dirty="0"/>
            </a:p>
          </p:txBody>
        </p:sp>
        <p:pic>
          <p:nvPicPr>
            <p:cNvPr id="16" name="Picture 15" descr="Icon&#10;&#10;Description automatically generated">
              <a:extLst>
                <a:ext uri="{FF2B5EF4-FFF2-40B4-BE49-F238E27FC236}">
                  <a16:creationId xmlns:a16="http://schemas.microsoft.com/office/drawing/2014/main" id="{B54CFCD1-8A1B-4FFC-A20E-FE3C5D2DA87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9378" y="4675318"/>
              <a:ext cx="325125" cy="262884"/>
            </a:xfrm>
            <a:prstGeom prst="rect">
              <a:avLst/>
            </a:prstGeom>
          </p:spPr>
        </p:pic>
      </p:grpSp>
      <p:sp>
        <p:nvSpPr>
          <p:cNvPr id="95" name="Rectangle 94">
            <a:extLst>
              <a:ext uri="{FF2B5EF4-FFF2-40B4-BE49-F238E27FC236}">
                <a16:creationId xmlns:a16="http://schemas.microsoft.com/office/drawing/2014/main" id="{CC7AD766-BB60-49A2-A246-E1871A61BE26}"/>
              </a:ext>
            </a:extLst>
          </p:cNvPr>
          <p:cNvSpPr/>
          <p:nvPr/>
        </p:nvSpPr>
        <p:spPr>
          <a:xfrm flipV="1">
            <a:off x="0" y="10586654"/>
            <a:ext cx="7562850" cy="1101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2" dirty="0">
              <a:solidFill>
                <a:schemeClr val="bg1"/>
              </a:solidFill>
            </a:endParaRPr>
          </a:p>
        </p:txBody>
      </p:sp>
      <p:sp>
        <p:nvSpPr>
          <p:cNvPr id="97" name="Arrow: Down 96">
            <a:extLst>
              <a:ext uri="{FF2B5EF4-FFF2-40B4-BE49-F238E27FC236}">
                <a16:creationId xmlns:a16="http://schemas.microsoft.com/office/drawing/2014/main" id="{35278CD2-DFE4-DEAE-D605-FE75F6A39942}"/>
              </a:ext>
            </a:extLst>
          </p:cNvPr>
          <p:cNvSpPr/>
          <p:nvPr/>
        </p:nvSpPr>
        <p:spPr>
          <a:xfrm rot="5400000">
            <a:off x="2367098" y="7621350"/>
            <a:ext cx="265689" cy="5279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5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4AC41C1-02C2-AD5F-BDEA-1D318A7F5164}"/>
              </a:ext>
            </a:extLst>
          </p:cNvPr>
          <p:cNvGrpSpPr/>
          <p:nvPr/>
        </p:nvGrpSpPr>
        <p:grpSpPr>
          <a:xfrm>
            <a:off x="2352668" y="6083516"/>
            <a:ext cx="394659" cy="494512"/>
            <a:chOff x="2371716" y="6083516"/>
            <a:chExt cx="394659" cy="494512"/>
          </a:xfrm>
        </p:grpSpPr>
        <p:sp>
          <p:nvSpPr>
            <p:cNvPr id="98" name="Arrow: Down 97">
              <a:extLst>
                <a:ext uri="{FF2B5EF4-FFF2-40B4-BE49-F238E27FC236}">
                  <a16:creationId xmlns:a16="http://schemas.microsoft.com/office/drawing/2014/main" id="{F3B0111C-7C9E-B0DD-081E-F6135D8449D9}"/>
                </a:ext>
              </a:extLst>
            </p:cNvPr>
            <p:cNvSpPr/>
            <p:nvPr/>
          </p:nvSpPr>
          <p:spPr>
            <a:xfrm rot="16200000">
              <a:off x="2436201" y="6247855"/>
              <a:ext cx="265689" cy="394658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15"/>
            </a:p>
          </p:txBody>
        </p:sp>
        <p:sp>
          <p:nvSpPr>
            <p:cNvPr id="99" name="Arrow: Down 98">
              <a:extLst>
                <a:ext uri="{FF2B5EF4-FFF2-40B4-BE49-F238E27FC236}">
                  <a16:creationId xmlns:a16="http://schemas.microsoft.com/office/drawing/2014/main" id="{8F926961-485F-D966-4BA3-166C307A6980}"/>
                </a:ext>
              </a:extLst>
            </p:cNvPr>
            <p:cNvSpPr/>
            <p:nvPr/>
          </p:nvSpPr>
          <p:spPr>
            <a:xfrm>
              <a:off x="2371716" y="6083516"/>
              <a:ext cx="132845" cy="425744"/>
            </a:xfrm>
            <a:custGeom>
              <a:avLst/>
              <a:gdLst>
                <a:gd name="connsiteX0" fmla="*/ 0 w 265689"/>
                <a:gd name="connsiteY0" fmla="*/ 411257 h 544101"/>
                <a:gd name="connsiteX1" fmla="*/ 66422 w 265689"/>
                <a:gd name="connsiteY1" fmla="*/ 411257 h 544101"/>
                <a:gd name="connsiteX2" fmla="*/ 66422 w 265689"/>
                <a:gd name="connsiteY2" fmla="*/ 0 h 544101"/>
                <a:gd name="connsiteX3" fmla="*/ 199267 w 265689"/>
                <a:gd name="connsiteY3" fmla="*/ 0 h 544101"/>
                <a:gd name="connsiteX4" fmla="*/ 199267 w 265689"/>
                <a:gd name="connsiteY4" fmla="*/ 411257 h 544101"/>
                <a:gd name="connsiteX5" fmla="*/ 265689 w 265689"/>
                <a:gd name="connsiteY5" fmla="*/ 411257 h 544101"/>
                <a:gd name="connsiteX6" fmla="*/ 132845 w 265689"/>
                <a:gd name="connsiteY6" fmla="*/ 544101 h 544101"/>
                <a:gd name="connsiteX7" fmla="*/ 0 w 265689"/>
                <a:gd name="connsiteY7" fmla="*/ 411257 h 544101"/>
                <a:gd name="connsiteX0" fmla="*/ 66423 w 199267"/>
                <a:gd name="connsiteY0" fmla="*/ 544101 h 544101"/>
                <a:gd name="connsiteX1" fmla="*/ 0 w 199267"/>
                <a:gd name="connsiteY1" fmla="*/ 411257 h 544101"/>
                <a:gd name="connsiteX2" fmla="*/ 0 w 199267"/>
                <a:gd name="connsiteY2" fmla="*/ 0 h 544101"/>
                <a:gd name="connsiteX3" fmla="*/ 132845 w 199267"/>
                <a:gd name="connsiteY3" fmla="*/ 0 h 544101"/>
                <a:gd name="connsiteX4" fmla="*/ 132845 w 199267"/>
                <a:gd name="connsiteY4" fmla="*/ 411257 h 544101"/>
                <a:gd name="connsiteX5" fmla="*/ 199267 w 199267"/>
                <a:gd name="connsiteY5" fmla="*/ 411257 h 544101"/>
                <a:gd name="connsiteX6" fmla="*/ 66423 w 199267"/>
                <a:gd name="connsiteY6" fmla="*/ 544101 h 544101"/>
                <a:gd name="connsiteX0" fmla="*/ 199267 w 199267"/>
                <a:gd name="connsiteY0" fmla="*/ 411257 h 411257"/>
                <a:gd name="connsiteX1" fmla="*/ 0 w 199267"/>
                <a:gd name="connsiteY1" fmla="*/ 411257 h 411257"/>
                <a:gd name="connsiteX2" fmla="*/ 0 w 199267"/>
                <a:gd name="connsiteY2" fmla="*/ 0 h 411257"/>
                <a:gd name="connsiteX3" fmla="*/ 132845 w 199267"/>
                <a:gd name="connsiteY3" fmla="*/ 0 h 411257"/>
                <a:gd name="connsiteX4" fmla="*/ 132845 w 199267"/>
                <a:gd name="connsiteY4" fmla="*/ 411257 h 411257"/>
                <a:gd name="connsiteX5" fmla="*/ 199267 w 199267"/>
                <a:gd name="connsiteY5" fmla="*/ 411257 h 411257"/>
                <a:gd name="connsiteX0" fmla="*/ 132845 w 132845"/>
                <a:gd name="connsiteY0" fmla="*/ 411257 h 411257"/>
                <a:gd name="connsiteX1" fmla="*/ 0 w 132845"/>
                <a:gd name="connsiteY1" fmla="*/ 411257 h 411257"/>
                <a:gd name="connsiteX2" fmla="*/ 0 w 132845"/>
                <a:gd name="connsiteY2" fmla="*/ 0 h 411257"/>
                <a:gd name="connsiteX3" fmla="*/ 132845 w 132845"/>
                <a:gd name="connsiteY3" fmla="*/ 0 h 411257"/>
                <a:gd name="connsiteX4" fmla="*/ 132845 w 132845"/>
                <a:gd name="connsiteY4" fmla="*/ 411257 h 41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845" h="411257">
                  <a:moveTo>
                    <a:pt x="132845" y="411257"/>
                  </a:moveTo>
                  <a:lnTo>
                    <a:pt x="0" y="411257"/>
                  </a:lnTo>
                  <a:lnTo>
                    <a:pt x="0" y="0"/>
                  </a:lnTo>
                  <a:lnTo>
                    <a:pt x="132845" y="0"/>
                  </a:lnTo>
                  <a:lnTo>
                    <a:pt x="132845" y="41125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15"/>
            </a:p>
          </p:txBody>
        </p:sp>
      </p:grpSp>
    </p:spTree>
    <p:extLst>
      <p:ext uri="{BB962C8B-B14F-4D97-AF65-F5344CB8AC3E}">
        <p14:creationId xmlns:p14="http://schemas.microsoft.com/office/powerpoint/2010/main" val="4052328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3346</TotalTime>
  <Words>368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Harber</dc:creator>
  <cp:lastModifiedBy>Lucy Harber</cp:lastModifiedBy>
  <cp:revision>82</cp:revision>
  <dcterms:created xsi:type="dcterms:W3CDTF">2020-09-04T14:03:12Z</dcterms:created>
  <dcterms:modified xsi:type="dcterms:W3CDTF">2022-10-17T19:06:44Z</dcterms:modified>
</cp:coreProperties>
</file>