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31"/>
  </p:notesMasterIdLst>
  <p:sldIdLst>
    <p:sldId id="321" r:id="rId5"/>
    <p:sldId id="257" r:id="rId6"/>
    <p:sldId id="266" r:id="rId7"/>
    <p:sldId id="259" r:id="rId8"/>
    <p:sldId id="303" r:id="rId9"/>
    <p:sldId id="320" r:id="rId10"/>
    <p:sldId id="267" r:id="rId11"/>
    <p:sldId id="304" r:id="rId12"/>
    <p:sldId id="306" r:id="rId13"/>
    <p:sldId id="302" r:id="rId14"/>
    <p:sldId id="307" r:id="rId15"/>
    <p:sldId id="308" r:id="rId16"/>
    <p:sldId id="309" r:id="rId17"/>
    <p:sldId id="310" r:id="rId18"/>
    <p:sldId id="264" r:id="rId19"/>
    <p:sldId id="311" r:id="rId20"/>
    <p:sldId id="312" r:id="rId21"/>
    <p:sldId id="313" r:id="rId22"/>
    <p:sldId id="314" r:id="rId23"/>
    <p:sldId id="315" r:id="rId24"/>
    <p:sldId id="316" r:id="rId25"/>
    <p:sldId id="285" r:id="rId26"/>
    <p:sldId id="318" r:id="rId27"/>
    <p:sldId id="317" r:id="rId28"/>
    <p:sldId id="319" r:id="rId29"/>
    <p:sldId id="3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C52C04-5CD6-9ED6-041D-53A803B58923}" name="Allison Cole" initials="AC" userId="Allison Cole" providerId="None"/>
  <p188:author id="{EBB5C5B4-77C0-3995-C6E5-86EFC77CE074}" name="Katie Schwartz" initials="KS" userId="S::KSchwartz@fhi360.org::b4babe39-de04-4206-95b2-c6026c8fda13" providerId="AD"/>
  <p188:author id="{81F5B1FF-BA8D-117E-49CD-FB579DE952C2}" name="Morgan Garcia" initials="MG" userId="S::MGarcia@fhi360.org::df38321e-dbf4-4ff3-94ab-6142781cfa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5F59"/>
    <a:srgbClr val="DE5700"/>
    <a:srgbClr val="E9EFF0"/>
    <a:srgbClr val="FDFAF6"/>
    <a:srgbClr val="F5E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447" autoAdjust="0"/>
  </p:normalViewPr>
  <p:slideViewPr>
    <p:cSldViewPr snapToGrid="0" snapToObjects="1">
      <p:cViewPr varScale="1">
        <p:scale>
          <a:sx n="61" d="100"/>
          <a:sy n="61" d="100"/>
        </p:scale>
        <p:origin x="90"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gan Garcia" userId="df38321e-dbf4-4ff3-94ab-6142781cfadd" providerId="ADAL" clId="{33336EFE-E030-4DEA-AFDF-8BD2897528F3}"/>
    <pc:docChg chg="modMainMaster">
      <pc:chgData name="Morgan Garcia" userId="df38321e-dbf4-4ff3-94ab-6142781cfadd" providerId="ADAL" clId="{33336EFE-E030-4DEA-AFDF-8BD2897528F3}" dt="2023-04-04T22:23:41.775" v="0" actId="14826"/>
      <pc:docMkLst>
        <pc:docMk/>
      </pc:docMkLst>
      <pc:sldMasterChg chg="modSldLayout">
        <pc:chgData name="Morgan Garcia" userId="df38321e-dbf4-4ff3-94ab-6142781cfadd" providerId="ADAL" clId="{33336EFE-E030-4DEA-AFDF-8BD2897528F3}" dt="2023-04-04T22:23:41.775" v="0" actId="14826"/>
        <pc:sldMasterMkLst>
          <pc:docMk/>
          <pc:sldMasterMk cId="3965933813" sldId="2147483720"/>
        </pc:sldMasterMkLst>
        <pc:sldLayoutChg chg="modSp mod">
          <pc:chgData name="Morgan Garcia" userId="df38321e-dbf4-4ff3-94ab-6142781cfadd" providerId="ADAL" clId="{33336EFE-E030-4DEA-AFDF-8BD2897528F3}" dt="2023-04-04T22:23:41.775" v="0" actId="14826"/>
          <pc:sldLayoutMkLst>
            <pc:docMk/>
            <pc:sldMasterMk cId="3965933813" sldId="2147483720"/>
            <pc:sldLayoutMk cId="3133149901" sldId="2147483752"/>
          </pc:sldLayoutMkLst>
          <pc:picChg chg="mod">
            <ac:chgData name="Morgan Garcia" userId="df38321e-dbf4-4ff3-94ab-6142781cfadd" providerId="ADAL" clId="{33336EFE-E030-4DEA-AFDF-8BD2897528F3}" dt="2023-04-04T22:23:41.775" v="0" actId="14826"/>
            <ac:picMkLst>
              <pc:docMk/>
              <pc:sldMasterMk cId="3965933813" sldId="2147483720"/>
              <pc:sldLayoutMk cId="3133149901" sldId="2147483752"/>
              <ac:picMk id="9" creationId="{4FC6A1CC-EA90-1845-BF1E-68021122606F}"/>
            </ac:picMkLst>
          </pc:picChg>
        </pc:sldLayoutChg>
      </pc:sldMasterChg>
    </pc:docChg>
  </pc:docChgLst>
  <pc:docChgLst>
    <pc:chgData name="Morgan Garcia" userId="df38321e-dbf4-4ff3-94ab-6142781cfadd" providerId="ADAL" clId="{F3050F72-9B43-42BA-9D69-51E0E8E31331}"/>
    <pc:docChg chg="custSel modSld">
      <pc:chgData name="Morgan Garcia" userId="df38321e-dbf4-4ff3-94ab-6142781cfadd" providerId="ADAL" clId="{F3050F72-9B43-42BA-9D69-51E0E8E31331}" dt="2023-03-28T15:14:46.838" v="11" actId="20577"/>
      <pc:docMkLst>
        <pc:docMk/>
      </pc:docMkLst>
      <pc:sldChg chg="addSp delSp modSp mod">
        <pc:chgData name="Morgan Garcia" userId="df38321e-dbf4-4ff3-94ab-6142781cfadd" providerId="ADAL" clId="{F3050F72-9B43-42BA-9D69-51E0E8E31331}" dt="2023-03-28T15:13:52.821" v="5" actId="1076"/>
        <pc:sldMkLst>
          <pc:docMk/>
          <pc:sldMk cId="1978641962" sldId="310"/>
        </pc:sldMkLst>
        <pc:picChg chg="add mod">
          <ac:chgData name="Morgan Garcia" userId="df38321e-dbf4-4ff3-94ab-6142781cfadd" providerId="ADAL" clId="{F3050F72-9B43-42BA-9D69-51E0E8E31331}" dt="2023-03-28T15:13:52.821" v="5" actId="1076"/>
          <ac:picMkLst>
            <pc:docMk/>
            <pc:sldMk cId="1978641962" sldId="310"/>
            <ac:picMk id="4" creationId="{BD18406E-DEA3-1216-26FA-AACA0FAFF764}"/>
          </ac:picMkLst>
        </pc:picChg>
        <pc:picChg chg="del">
          <ac:chgData name="Morgan Garcia" userId="df38321e-dbf4-4ff3-94ab-6142781cfadd" providerId="ADAL" clId="{F3050F72-9B43-42BA-9D69-51E0E8E31331}" dt="2023-03-28T15:12:43.431" v="0" actId="478"/>
          <ac:picMkLst>
            <pc:docMk/>
            <pc:sldMk cId="1978641962" sldId="310"/>
            <ac:picMk id="7" creationId="{34050080-78C2-6FDD-14DB-AC8E17393425}"/>
          </ac:picMkLst>
        </pc:picChg>
      </pc:sldChg>
      <pc:sldChg chg="modSp mod">
        <pc:chgData name="Morgan Garcia" userId="df38321e-dbf4-4ff3-94ab-6142781cfadd" providerId="ADAL" clId="{F3050F72-9B43-42BA-9D69-51E0E8E31331}" dt="2023-03-28T15:14:46.838" v="11" actId="20577"/>
        <pc:sldMkLst>
          <pc:docMk/>
          <pc:sldMk cId="22076784" sldId="321"/>
        </pc:sldMkLst>
        <pc:spChg chg="mod">
          <ac:chgData name="Morgan Garcia" userId="df38321e-dbf4-4ff3-94ab-6142781cfadd" providerId="ADAL" clId="{F3050F72-9B43-42BA-9D69-51E0E8E31331}" dt="2023-03-28T15:14:46.838" v="11" actId="20577"/>
          <ac:spMkLst>
            <pc:docMk/>
            <pc:sldMk cId="22076784" sldId="321"/>
            <ac:spMk id="2" creationId="{330743E8-3623-E30B-62D6-766F7B30E480}"/>
          </ac:spMkLst>
        </pc:spChg>
      </pc:sldChg>
    </pc:docChg>
  </pc:docChgLst>
  <pc:docChgLst>
    <pc:chgData name="Allison Cole" userId="ceb5b29a-6635-477b-a161-a3ea8a61e47c" providerId="ADAL" clId="{95EA518E-7F37-403F-8856-C2E96EFA8A7D}"/>
    <pc:docChg chg="undo redo custSel addSld delSld modSld sldOrd modMainMaster">
      <pc:chgData name="Allison Cole" userId="ceb5b29a-6635-477b-a161-a3ea8a61e47c" providerId="ADAL" clId="{95EA518E-7F37-403F-8856-C2E96EFA8A7D}" dt="2023-03-27T19:20:40.577" v="2798" actId="20577"/>
      <pc:docMkLst>
        <pc:docMk/>
      </pc:docMkLst>
      <pc:sldChg chg="modSp del mod">
        <pc:chgData name="Allison Cole" userId="ceb5b29a-6635-477b-a161-a3ea8a61e47c" providerId="ADAL" clId="{95EA518E-7F37-403F-8856-C2E96EFA8A7D}" dt="2023-03-21T15:53:39.103" v="2788" actId="47"/>
        <pc:sldMkLst>
          <pc:docMk/>
          <pc:sldMk cId="802128974" sldId="256"/>
        </pc:sldMkLst>
        <pc:spChg chg="mod">
          <ac:chgData name="Allison Cole" userId="ceb5b29a-6635-477b-a161-a3ea8a61e47c" providerId="ADAL" clId="{95EA518E-7F37-403F-8856-C2E96EFA8A7D}" dt="2023-02-15T17:54:14.249" v="41" actId="20577"/>
          <ac:spMkLst>
            <pc:docMk/>
            <pc:sldMk cId="802128974" sldId="256"/>
            <ac:spMk id="4" creationId="{CECF83FF-577A-C643-8B63-00EA32A36BAA}"/>
          </ac:spMkLst>
        </pc:spChg>
        <pc:spChg chg="mod">
          <ac:chgData name="Allison Cole" userId="ceb5b29a-6635-477b-a161-a3ea8a61e47c" providerId="ADAL" clId="{95EA518E-7F37-403F-8856-C2E96EFA8A7D}" dt="2023-02-15T17:54:20.712" v="61" actId="20577"/>
          <ac:spMkLst>
            <pc:docMk/>
            <pc:sldMk cId="802128974" sldId="256"/>
            <ac:spMk id="5" creationId="{AE36B07D-CFC6-184C-823C-C940B3F68AC9}"/>
          </ac:spMkLst>
        </pc:spChg>
      </pc:sldChg>
      <pc:sldChg chg="modSp mod">
        <pc:chgData name="Allison Cole" userId="ceb5b29a-6635-477b-a161-a3ea8a61e47c" providerId="ADAL" clId="{95EA518E-7F37-403F-8856-C2E96EFA8A7D}" dt="2023-02-15T17:55:12.453" v="84" actId="20577"/>
        <pc:sldMkLst>
          <pc:docMk/>
          <pc:sldMk cId="4194136641" sldId="257"/>
        </pc:sldMkLst>
        <pc:spChg chg="mod">
          <ac:chgData name="Allison Cole" userId="ceb5b29a-6635-477b-a161-a3ea8a61e47c" providerId="ADAL" clId="{95EA518E-7F37-403F-8856-C2E96EFA8A7D}" dt="2023-02-15T17:55:12.453" v="84" actId="20577"/>
          <ac:spMkLst>
            <pc:docMk/>
            <pc:sldMk cId="4194136641" sldId="257"/>
            <ac:spMk id="5" creationId="{0AF915E1-019A-DD57-E101-5667CF1EBA87}"/>
          </ac:spMkLst>
        </pc:spChg>
      </pc:sldChg>
      <pc:sldChg chg="modSp mod">
        <pc:chgData name="Allison Cole" userId="ceb5b29a-6635-477b-a161-a3ea8a61e47c" providerId="ADAL" clId="{95EA518E-7F37-403F-8856-C2E96EFA8A7D}" dt="2023-02-15T21:10:07.216" v="344" actId="20577"/>
        <pc:sldMkLst>
          <pc:docMk/>
          <pc:sldMk cId="3196039557" sldId="259"/>
        </pc:sldMkLst>
        <pc:spChg chg="mod">
          <ac:chgData name="Allison Cole" userId="ceb5b29a-6635-477b-a161-a3ea8a61e47c" providerId="ADAL" clId="{95EA518E-7F37-403F-8856-C2E96EFA8A7D}" dt="2023-02-15T17:59:56.863" v="168" actId="20577"/>
          <ac:spMkLst>
            <pc:docMk/>
            <pc:sldMk cId="3196039557" sldId="259"/>
            <ac:spMk id="2" creationId="{9DD1B558-09B1-9CCA-5E46-88F242E39231}"/>
          </ac:spMkLst>
        </pc:spChg>
        <pc:spChg chg="mod">
          <ac:chgData name="Allison Cole" userId="ceb5b29a-6635-477b-a161-a3ea8a61e47c" providerId="ADAL" clId="{95EA518E-7F37-403F-8856-C2E96EFA8A7D}" dt="2023-02-15T21:10:07.216" v="344" actId="20577"/>
          <ac:spMkLst>
            <pc:docMk/>
            <pc:sldMk cId="3196039557" sldId="259"/>
            <ac:spMk id="3" creationId="{F7BA7B3E-1A7C-B66D-CD5A-3E15C2C0BE57}"/>
          </ac:spMkLst>
        </pc:spChg>
      </pc:sldChg>
      <pc:sldChg chg="del ord">
        <pc:chgData name="Allison Cole" userId="ceb5b29a-6635-477b-a161-a3ea8a61e47c" providerId="ADAL" clId="{95EA518E-7F37-403F-8856-C2E96EFA8A7D}" dt="2023-02-16T19:44:03.824" v="649" actId="47"/>
        <pc:sldMkLst>
          <pc:docMk/>
          <pc:sldMk cId="2172101922" sldId="263"/>
        </pc:sldMkLst>
      </pc:sldChg>
      <pc:sldChg chg="addSp delSp modSp mod modClrScheme delCm chgLayout modNotesTx">
        <pc:chgData name="Allison Cole" userId="ceb5b29a-6635-477b-a161-a3ea8a61e47c" providerId="ADAL" clId="{95EA518E-7F37-403F-8856-C2E96EFA8A7D}" dt="2023-02-20T15:00:41.629" v="1722"/>
        <pc:sldMkLst>
          <pc:docMk/>
          <pc:sldMk cId="3035478445" sldId="264"/>
        </pc:sldMkLst>
        <pc:spChg chg="del mod ord">
          <ac:chgData name="Allison Cole" userId="ceb5b29a-6635-477b-a161-a3ea8a61e47c" providerId="ADAL" clId="{95EA518E-7F37-403F-8856-C2E96EFA8A7D}" dt="2023-02-16T20:10:21.080" v="952" actId="700"/>
          <ac:spMkLst>
            <pc:docMk/>
            <pc:sldMk cId="3035478445" sldId="264"/>
            <ac:spMk id="2" creationId="{75AE85BA-654A-3B46-8334-A00D8E7B2A3B}"/>
          </ac:spMkLst>
        </pc:spChg>
        <pc:spChg chg="del">
          <ac:chgData name="Allison Cole" userId="ceb5b29a-6635-477b-a161-a3ea8a61e47c" providerId="ADAL" clId="{95EA518E-7F37-403F-8856-C2E96EFA8A7D}" dt="2023-02-16T20:10:21.080" v="952" actId="700"/>
          <ac:spMkLst>
            <pc:docMk/>
            <pc:sldMk cId="3035478445" sldId="264"/>
            <ac:spMk id="3" creationId="{E427FAEC-0A9E-4445-A30C-9D360FD25190}"/>
          </ac:spMkLst>
        </pc:spChg>
        <pc:spChg chg="add mod ord">
          <ac:chgData name="Allison Cole" userId="ceb5b29a-6635-477b-a161-a3ea8a61e47c" providerId="ADAL" clId="{95EA518E-7F37-403F-8856-C2E96EFA8A7D}" dt="2023-02-20T14:56:06.264" v="1669" actId="20577"/>
          <ac:spMkLst>
            <pc:docMk/>
            <pc:sldMk cId="3035478445" sldId="264"/>
            <ac:spMk id="4" creationId="{547F70AD-14B0-9A78-6797-538A48F4631B}"/>
          </ac:spMkLst>
        </pc:spChg>
        <pc:spChg chg="add mod ord">
          <ac:chgData name="Allison Cole" userId="ceb5b29a-6635-477b-a161-a3ea8a61e47c" providerId="ADAL" clId="{95EA518E-7F37-403F-8856-C2E96EFA8A7D}" dt="2023-02-20T14:56:30.030" v="1721" actId="14100"/>
          <ac:spMkLst>
            <pc:docMk/>
            <pc:sldMk cId="3035478445" sldId="264"/>
            <ac:spMk id="5" creationId="{7DB7CFC5-B540-DEAE-E49D-CE79A889A1E8}"/>
          </ac:spMkLst>
        </pc:spChg>
      </pc:sldChg>
      <pc:sldChg chg="del">
        <pc:chgData name="Allison Cole" userId="ceb5b29a-6635-477b-a161-a3ea8a61e47c" providerId="ADAL" clId="{95EA518E-7F37-403F-8856-C2E96EFA8A7D}" dt="2023-02-16T20:22:33.938" v="1142" actId="47"/>
        <pc:sldMkLst>
          <pc:docMk/>
          <pc:sldMk cId="2364689212" sldId="265"/>
        </pc:sldMkLst>
      </pc:sldChg>
      <pc:sldChg chg="addSp modSp mod ord modClrScheme delCm chgLayout">
        <pc:chgData name="Allison Cole" userId="ceb5b29a-6635-477b-a161-a3ea8a61e47c" providerId="ADAL" clId="{95EA518E-7F37-403F-8856-C2E96EFA8A7D}" dt="2023-02-20T14:35:38.172" v="1349"/>
        <pc:sldMkLst>
          <pc:docMk/>
          <pc:sldMk cId="661395270" sldId="266"/>
        </pc:sldMkLst>
        <pc:spChg chg="add mod">
          <ac:chgData name="Allison Cole" userId="ceb5b29a-6635-477b-a161-a3ea8a61e47c" providerId="ADAL" clId="{95EA518E-7F37-403F-8856-C2E96EFA8A7D}" dt="2023-02-20T14:35:32.502" v="1348" actId="113"/>
          <ac:spMkLst>
            <pc:docMk/>
            <pc:sldMk cId="661395270" sldId="266"/>
            <ac:spMk id="2" creationId="{F19F1631-2F13-8F7F-73E1-FD4A0A5710B5}"/>
          </ac:spMkLst>
        </pc:spChg>
        <pc:spChg chg="mod ord">
          <ac:chgData name="Allison Cole" userId="ceb5b29a-6635-477b-a161-a3ea8a61e47c" providerId="ADAL" clId="{95EA518E-7F37-403F-8856-C2E96EFA8A7D}" dt="2023-02-15T17:59:39.531" v="167" actId="700"/>
          <ac:spMkLst>
            <pc:docMk/>
            <pc:sldMk cId="661395270" sldId="266"/>
            <ac:spMk id="4" creationId="{4771AC45-870F-8C4A-9ECE-9F6DD861686D}"/>
          </ac:spMkLst>
        </pc:spChg>
        <pc:spChg chg="mod ord">
          <ac:chgData name="Allison Cole" userId="ceb5b29a-6635-477b-a161-a3ea8a61e47c" providerId="ADAL" clId="{95EA518E-7F37-403F-8856-C2E96EFA8A7D}" dt="2023-02-20T14:34:31.333" v="1345" actId="207"/>
          <ac:spMkLst>
            <pc:docMk/>
            <pc:sldMk cId="661395270" sldId="266"/>
            <ac:spMk id="5" creationId="{1FDD2365-A693-824B-8B4E-FFAD48F9D8E7}"/>
          </ac:spMkLst>
        </pc:spChg>
      </pc:sldChg>
      <pc:sldChg chg="modSp mod ord delCm chgLayout modNotesTx">
        <pc:chgData name="Allison Cole" userId="ceb5b29a-6635-477b-a161-a3ea8a61e47c" providerId="ADAL" clId="{95EA518E-7F37-403F-8856-C2E96EFA8A7D}" dt="2023-02-20T14:49:29.879" v="1588"/>
        <pc:sldMkLst>
          <pc:docMk/>
          <pc:sldMk cId="1504096367" sldId="267"/>
        </pc:sldMkLst>
        <pc:spChg chg="mod ord">
          <ac:chgData name="Allison Cole" userId="ceb5b29a-6635-477b-a161-a3ea8a61e47c" providerId="ADAL" clId="{95EA518E-7F37-403F-8856-C2E96EFA8A7D}" dt="2023-02-16T20:34:55.245" v="1340" actId="403"/>
          <ac:spMkLst>
            <pc:docMk/>
            <pc:sldMk cId="1504096367" sldId="267"/>
            <ac:spMk id="6" creationId="{6C0750A9-8A1A-6F46-A9E7-3B8733575B0B}"/>
          </ac:spMkLst>
        </pc:spChg>
        <pc:spChg chg="mod ord">
          <ac:chgData name="Allison Cole" userId="ceb5b29a-6635-477b-a161-a3ea8a61e47c" providerId="ADAL" clId="{95EA518E-7F37-403F-8856-C2E96EFA8A7D}" dt="2023-02-20T14:44:52.920" v="1385" actId="207"/>
          <ac:spMkLst>
            <pc:docMk/>
            <pc:sldMk cId="1504096367" sldId="267"/>
            <ac:spMk id="7" creationId="{2C0BF0D8-1635-0945-A5FA-3C312881BA9C}"/>
          </ac:spMkLst>
        </pc:spChg>
      </pc:sldChg>
      <pc:sldChg chg="del">
        <pc:chgData name="Allison Cole" userId="ceb5b29a-6635-477b-a161-a3ea8a61e47c" providerId="ADAL" clId="{95EA518E-7F37-403F-8856-C2E96EFA8A7D}" dt="2023-02-16T20:22:36.526" v="1143" actId="47"/>
        <pc:sldMkLst>
          <pc:docMk/>
          <pc:sldMk cId="4036342119" sldId="268"/>
        </pc:sldMkLst>
      </pc:sldChg>
      <pc:sldChg chg="del">
        <pc:chgData name="Allison Cole" userId="ceb5b29a-6635-477b-a161-a3ea8a61e47c" providerId="ADAL" clId="{95EA518E-7F37-403F-8856-C2E96EFA8A7D}" dt="2023-02-16T19:22:43.226" v="388" actId="47"/>
        <pc:sldMkLst>
          <pc:docMk/>
          <pc:sldMk cId="1302265097" sldId="269"/>
        </pc:sldMkLst>
      </pc:sldChg>
      <pc:sldChg chg="del">
        <pc:chgData name="Allison Cole" userId="ceb5b29a-6635-477b-a161-a3ea8a61e47c" providerId="ADAL" clId="{95EA518E-7F37-403F-8856-C2E96EFA8A7D}" dt="2023-02-16T19:22:38.901" v="386" actId="47"/>
        <pc:sldMkLst>
          <pc:docMk/>
          <pc:sldMk cId="3315824614" sldId="270"/>
        </pc:sldMkLst>
      </pc:sldChg>
      <pc:sldChg chg="del">
        <pc:chgData name="Allison Cole" userId="ceb5b29a-6635-477b-a161-a3ea8a61e47c" providerId="ADAL" clId="{95EA518E-7F37-403F-8856-C2E96EFA8A7D}" dt="2023-02-16T19:22:44.793" v="392" actId="47"/>
        <pc:sldMkLst>
          <pc:docMk/>
          <pc:sldMk cId="3167827941" sldId="273"/>
        </pc:sldMkLst>
      </pc:sldChg>
      <pc:sldChg chg="del">
        <pc:chgData name="Allison Cole" userId="ceb5b29a-6635-477b-a161-a3ea8a61e47c" providerId="ADAL" clId="{95EA518E-7F37-403F-8856-C2E96EFA8A7D}" dt="2023-02-16T19:22:43.476" v="389" actId="47"/>
        <pc:sldMkLst>
          <pc:docMk/>
          <pc:sldMk cId="1583906528" sldId="274"/>
        </pc:sldMkLst>
      </pc:sldChg>
      <pc:sldChg chg="del">
        <pc:chgData name="Allison Cole" userId="ceb5b29a-6635-477b-a161-a3ea8a61e47c" providerId="ADAL" clId="{95EA518E-7F37-403F-8856-C2E96EFA8A7D}" dt="2023-02-16T19:22:44.325" v="391" actId="47"/>
        <pc:sldMkLst>
          <pc:docMk/>
          <pc:sldMk cId="2746809260" sldId="276"/>
        </pc:sldMkLst>
      </pc:sldChg>
      <pc:sldChg chg="del">
        <pc:chgData name="Allison Cole" userId="ceb5b29a-6635-477b-a161-a3ea8a61e47c" providerId="ADAL" clId="{95EA518E-7F37-403F-8856-C2E96EFA8A7D}" dt="2023-02-16T19:22:43.759" v="390" actId="47"/>
        <pc:sldMkLst>
          <pc:docMk/>
          <pc:sldMk cId="3113257948" sldId="277"/>
        </pc:sldMkLst>
      </pc:sldChg>
      <pc:sldChg chg="del">
        <pc:chgData name="Allison Cole" userId="ceb5b29a-6635-477b-a161-a3ea8a61e47c" providerId="ADAL" clId="{95EA518E-7F37-403F-8856-C2E96EFA8A7D}" dt="2023-02-16T19:22:41.249" v="387" actId="47"/>
        <pc:sldMkLst>
          <pc:docMk/>
          <pc:sldMk cId="2840334940" sldId="278"/>
        </pc:sldMkLst>
      </pc:sldChg>
      <pc:sldChg chg="del">
        <pc:chgData name="Allison Cole" userId="ceb5b29a-6635-477b-a161-a3ea8a61e47c" providerId="ADAL" clId="{95EA518E-7F37-403F-8856-C2E96EFA8A7D}" dt="2023-02-16T19:22:34.534" v="384" actId="47"/>
        <pc:sldMkLst>
          <pc:docMk/>
          <pc:sldMk cId="3404419879" sldId="279"/>
        </pc:sldMkLst>
      </pc:sldChg>
      <pc:sldChg chg="del">
        <pc:chgData name="Allison Cole" userId="ceb5b29a-6635-477b-a161-a3ea8a61e47c" providerId="ADAL" clId="{95EA518E-7F37-403F-8856-C2E96EFA8A7D}" dt="2023-02-16T19:22:35.601" v="385" actId="47"/>
        <pc:sldMkLst>
          <pc:docMk/>
          <pc:sldMk cId="2044536833" sldId="280"/>
        </pc:sldMkLst>
      </pc:sldChg>
      <pc:sldChg chg="del">
        <pc:chgData name="Allison Cole" userId="ceb5b29a-6635-477b-a161-a3ea8a61e47c" providerId="ADAL" clId="{95EA518E-7F37-403F-8856-C2E96EFA8A7D}" dt="2023-02-16T19:22:45.954" v="393" actId="47"/>
        <pc:sldMkLst>
          <pc:docMk/>
          <pc:sldMk cId="1401617601" sldId="281"/>
        </pc:sldMkLst>
      </pc:sldChg>
      <pc:sldChg chg="del">
        <pc:chgData name="Allison Cole" userId="ceb5b29a-6635-477b-a161-a3ea8a61e47c" providerId="ADAL" clId="{95EA518E-7F37-403F-8856-C2E96EFA8A7D}" dt="2023-02-16T19:22:46.746" v="394" actId="47"/>
        <pc:sldMkLst>
          <pc:docMk/>
          <pc:sldMk cId="2248595360" sldId="282"/>
        </pc:sldMkLst>
      </pc:sldChg>
      <pc:sldChg chg="del">
        <pc:chgData name="Allison Cole" userId="ceb5b29a-6635-477b-a161-a3ea8a61e47c" providerId="ADAL" clId="{95EA518E-7F37-403F-8856-C2E96EFA8A7D}" dt="2023-02-16T19:22:49.033" v="395" actId="47"/>
        <pc:sldMkLst>
          <pc:docMk/>
          <pc:sldMk cId="3649251610" sldId="283"/>
        </pc:sldMkLst>
      </pc:sldChg>
      <pc:sldChg chg="del">
        <pc:chgData name="Allison Cole" userId="ceb5b29a-6635-477b-a161-a3ea8a61e47c" providerId="ADAL" clId="{95EA518E-7F37-403F-8856-C2E96EFA8A7D}" dt="2023-02-16T19:19:59.732" v="383" actId="2696"/>
        <pc:sldMkLst>
          <pc:docMk/>
          <pc:sldMk cId="3596987227" sldId="284"/>
        </pc:sldMkLst>
      </pc:sldChg>
      <pc:sldChg chg="addSp delSp modSp mod ord modClrScheme delCm chgLayout">
        <pc:chgData name="Allison Cole" userId="ceb5b29a-6635-477b-a161-a3ea8a61e47c" providerId="ADAL" clId="{95EA518E-7F37-403F-8856-C2E96EFA8A7D}" dt="2023-02-20T15:04:59.573" v="1767"/>
        <pc:sldMkLst>
          <pc:docMk/>
          <pc:sldMk cId="4104975991" sldId="285"/>
        </pc:sldMkLst>
        <pc:spChg chg="del">
          <ac:chgData name="Allison Cole" userId="ceb5b29a-6635-477b-a161-a3ea8a61e47c" providerId="ADAL" clId="{95EA518E-7F37-403F-8856-C2E96EFA8A7D}" dt="2023-02-16T20:20:29.711" v="1127" actId="478"/>
          <ac:spMkLst>
            <pc:docMk/>
            <pc:sldMk cId="4104975991" sldId="285"/>
            <ac:spMk id="3" creationId="{425A6EC4-173F-D342-A61E-4A624966638B}"/>
          </ac:spMkLst>
        </pc:spChg>
        <pc:spChg chg="mod ord">
          <ac:chgData name="Allison Cole" userId="ceb5b29a-6635-477b-a161-a3ea8a61e47c" providerId="ADAL" clId="{95EA518E-7F37-403F-8856-C2E96EFA8A7D}" dt="2023-02-16T20:21:58.538" v="1138" actId="1076"/>
          <ac:spMkLst>
            <pc:docMk/>
            <pc:sldMk cId="4104975991" sldId="285"/>
            <ac:spMk id="4" creationId="{1676590F-E518-F549-AA9A-547AA37F96DE}"/>
          </ac:spMkLst>
        </pc:spChg>
        <pc:picChg chg="add mod modCrop">
          <ac:chgData name="Allison Cole" userId="ceb5b29a-6635-477b-a161-a3ea8a61e47c" providerId="ADAL" clId="{95EA518E-7F37-403F-8856-C2E96EFA8A7D}" dt="2023-02-20T15:04:54.470" v="1766" actId="1076"/>
          <ac:picMkLst>
            <pc:docMk/>
            <pc:sldMk cId="4104975991" sldId="285"/>
            <ac:picMk id="2" creationId="{CDCE70B6-4E15-4965-B4F9-C4902056EEBD}"/>
          </ac:picMkLst>
        </pc:picChg>
      </pc:sldChg>
      <pc:sldChg chg="del">
        <pc:chgData name="Allison Cole" userId="ceb5b29a-6635-477b-a161-a3ea8a61e47c" providerId="ADAL" clId="{95EA518E-7F37-403F-8856-C2E96EFA8A7D}" dt="2023-02-16T20:22:38.337" v="1145" actId="47"/>
        <pc:sldMkLst>
          <pc:docMk/>
          <pc:sldMk cId="145631914" sldId="286"/>
        </pc:sldMkLst>
      </pc:sldChg>
      <pc:sldChg chg="del">
        <pc:chgData name="Allison Cole" userId="ceb5b29a-6635-477b-a161-a3ea8a61e47c" providerId="ADAL" clId="{95EA518E-7F37-403F-8856-C2E96EFA8A7D}" dt="2023-02-16T20:22:39.637" v="1147" actId="47"/>
        <pc:sldMkLst>
          <pc:docMk/>
          <pc:sldMk cId="2833232940" sldId="287"/>
        </pc:sldMkLst>
      </pc:sldChg>
      <pc:sldChg chg="del">
        <pc:chgData name="Allison Cole" userId="ceb5b29a-6635-477b-a161-a3ea8a61e47c" providerId="ADAL" clId="{95EA518E-7F37-403F-8856-C2E96EFA8A7D}" dt="2023-02-16T20:22:37.598" v="1144" actId="47"/>
        <pc:sldMkLst>
          <pc:docMk/>
          <pc:sldMk cId="3450592638" sldId="288"/>
        </pc:sldMkLst>
      </pc:sldChg>
      <pc:sldChg chg="del">
        <pc:chgData name="Allison Cole" userId="ceb5b29a-6635-477b-a161-a3ea8a61e47c" providerId="ADAL" clId="{95EA518E-7F37-403F-8856-C2E96EFA8A7D}" dt="2023-02-16T20:22:38.876" v="1146" actId="47"/>
        <pc:sldMkLst>
          <pc:docMk/>
          <pc:sldMk cId="1999043114" sldId="289"/>
        </pc:sldMkLst>
      </pc:sldChg>
      <pc:sldChg chg="del">
        <pc:chgData name="Allison Cole" userId="ceb5b29a-6635-477b-a161-a3ea8a61e47c" providerId="ADAL" clId="{95EA518E-7F37-403F-8856-C2E96EFA8A7D}" dt="2023-02-16T20:22:40.157" v="1148" actId="47"/>
        <pc:sldMkLst>
          <pc:docMk/>
          <pc:sldMk cId="3845736134" sldId="290"/>
        </pc:sldMkLst>
      </pc:sldChg>
      <pc:sldChg chg="del">
        <pc:chgData name="Allison Cole" userId="ceb5b29a-6635-477b-a161-a3ea8a61e47c" providerId="ADAL" clId="{95EA518E-7F37-403F-8856-C2E96EFA8A7D}" dt="2023-02-16T19:19:47.687" v="382" actId="2696"/>
        <pc:sldMkLst>
          <pc:docMk/>
          <pc:sldMk cId="2098654462" sldId="291"/>
        </pc:sldMkLst>
      </pc:sldChg>
      <pc:sldChg chg="del">
        <pc:chgData name="Allison Cole" userId="ceb5b29a-6635-477b-a161-a3ea8a61e47c" providerId="ADAL" clId="{95EA518E-7F37-403F-8856-C2E96EFA8A7D}" dt="2023-02-16T19:19:44.879" v="381" actId="2696"/>
        <pc:sldMkLst>
          <pc:docMk/>
          <pc:sldMk cId="2220588227" sldId="292"/>
        </pc:sldMkLst>
      </pc:sldChg>
      <pc:sldChg chg="del">
        <pc:chgData name="Allison Cole" userId="ceb5b29a-6635-477b-a161-a3ea8a61e47c" providerId="ADAL" clId="{95EA518E-7F37-403F-8856-C2E96EFA8A7D}" dt="2023-02-16T19:19:39.061" v="380" actId="2696"/>
        <pc:sldMkLst>
          <pc:docMk/>
          <pc:sldMk cId="3246977443" sldId="293"/>
        </pc:sldMkLst>
      </pc:sldChg>
      <pc:sldChg chg="del">
        <pc:chgData name="Allison Cole" userId="ceb5b29a-6635-477b-a161-a3ea8a61e47c" providerId="ADAL" clId="{95EA518E-7F37-403F-8856-C2E96EFA8A7D}" dt="2023-02-16T20:22:43.163" v="1149" actId="47"/>
        <pc:sldMkLst>
          <pc:docMk/>
          <pc:sldMk cId="4279054476" sldId="294"/>
        </pc:sldMkLst>
      </pc:sldChg>
      <pc:sldChg chg="del">
        <pc:chgData name="Allison Cole" userId="ceb5b29a-6635-477b-a161-a3ea8a61e47c" providerId="ADAL" clId="{95EA518E-7F37-403F-8856-C2E96EFA8A7D}" dt="2023-02-16T20:22:43.962" v="1150" actId="47"/>
        <pc:sldMkLst>
          <pc:docMk/>
          <pc:sldMk cId="2023733070" sldId="295"/>
        </pc:sldMkLst>
      </pc:sldChg>
      <pc:sldChg chg="del">
        <pc:chgData name="Allison Cole" userId="ceb5b29a-6635-477b-a161-a3ea8a61e47c" providerId="ADAL" clId="{95EA518E-7F37-403F-8856-C2E96EFA8A7D}" dt="2023-02-16T20:22:45.086" v="1151" actId="47"/>
        <pc:sldMkLst>
          <pc:docMk/>
          <pc:sldMk cId="4023441590" sldId="296"/>
        </pc:sldMkLst>
      </pc:sldChg>
      <pc:sldChg chg="del">
        <pc:chgData name="Allison Cole" userId="ceb5b29a-6635-477b-a161-a3ea8a61e47c" providerId="ADAL" clId="{95EA518E-7F37-403F-8856-C2E96EFA8A7D}" dt="2023-02-16T20:22:46.519" v="1152" actId="47"/>
        <pc:sldMkLst>
          <pc:docMk/>
          <pc:sldMk cId="410641826" sldId="297"/>
        </pc:sldMkLst>
      </pc:sldChg>
      <pc:sldChg chg="del">
        <pc:chgData name="Allison Cole" userId="ceb5b29a-6635-477b-a161-a3ea8a61e47c" providerId="ADAL" clId="{95EA518E-7F37-403F-8856-C2E96EFA8A7D}" dt="2023-02-16T19:19:33.446" v="379" actId="2696"/>
        <pc:sldMkLst>
          <pc:docMk/>
          <pc:sldMk cId="1610650718" sldId="298"/>
        </pc:sldMkLst>
      </pc:sldChg>
      <pc:sldChg chg="del">
        <pc:chgData name="Allison Cole" userId="ceb5b29a-6635-477b-a161-a3ea8a61e47c" providerId="ADAL" clId="{95EA518E-7F37-403F-8856-C2E96EFA8A7D}" dt="2023-02-16T19:19:29.735" v="378" actId="2696"/>
        <pc:sldMkLst>
          <pc:docMk/>
          <pc:sldMk cId="1904382064" sldId="299"/>
        </pc:sldMkLst>
      </pc:sldChg>
      <pc:sldChg chg="modSp mod delCm">
        <pc:chgData name="Allison Cole" userId="ceb5b29a-6635-477b-a161-a3ea8a61e47c" providerId="ADAL" clId="{95EA518E-7F37-403F-8856-C2E96EFA8A7D}" dt="2023-03-27T19:20:40.577" v="2798" actId="20577"/>
        <pc:sldMkLst>
          <pc:docMk/>
          <pc:sldMk cId="1948290738" sldId="300"/>
        </pc:sldMkLst>
        <pc:spChg chg="mod">
          <ac:chgData name="Allison Cole" userId="ceb5b29a-6635-477b-a161-a3ea8a61e47c" providerId="ADAL" clId="{95EA518E-7F37-403F-8856-C2E96EFA8A7D}" dt="2023-03-27T19:20:40.577" v="2798" actId="20577"/>
          <ac:spMkLst>
            <pc:docMk/>
            <pc:sldMk cId="1948290738" sldId="300"/>
            <ac:spMk id="4" creationId="{6DC455AC-D97E-4A4D-8DDF-4DF4C67FCC55}"/>
          </ac:spMkLst>
        </pc:spChg>
      </pc:sldChg>
      <pc:sldChg chg="del">
        <pc:chgData name="Allison Cole" userId="ceb5b29a-6635-477b-a161-a3ea8a61e47c" providerId="ADAL" clId="{95EA518E-7F37-403F-8856-C2E96EFA8A7D}" dt="2023-02-16T19:19:27.388" v="377" actId="2696"/>
        <pc:sldMkLst>
          <pc:docMk/>
          <pc:sldMk cId="1910740315" sldId="301"/>
        </pc:sldMkLst>
      </pc:sldChg>
      <pc:sldChg chg="modSp mod ord">
        <pc:chgData name="Allison Cole" userId="ceb5b29a-6635-477b-a161-a3ea8a61e47c" providerId="ADAL" clId="{95EA518E-7F37-403F-8856-C2E96EFA8A7D}" dt="2023-02-16T20:28:39.245" v="1322" actId="20577"/>
        <pc:sldMkLst>
          <pc:docMk/>
          <pc:sldMk cId="1734249956" sldId="302"/>
        </pc:sldMkLst>
        <pc:spChg chg="mod">
          <ac:chgData name="Allison Cole" userId="ceb5b29a-6635-477b-a161-a3ea8a61e47c" providerId="ADAL" clId="{95EA518E-7F37-403F-8856-C2E96EFA8A7D}" dt="2023-02-15T20:46:53.979" v="282" actId="20577"/>
          <ac:spMkLst>
            <pc:docMk/>
            <pc:sldMk cId="1734249956" sldId="302"/>
            <ac:spMk id="2" creationId="{63F00C6D-6479-0985-C69D-C2548DB6A5ED}"/>
          </ac:spMkLst>
        </pc:spChg>
        <pc:spChg chg="mod">
          <ac:chgData name="Allison Cole" userId="ceb5b29a-6635-477b-a161-a3ea8a61e47c" providerId="ADAL" clId="{95EA518E-7F37-403F-8856-C2E96EFA8A7D}" dt="2023-02-16T20:28:39.245" v="1322" actId="20577"/>
          <ac:spMkLst>
            <pc:docMk/>
            <pc:sldMk cId="1734249956" sldId="302"/>
            <ac:spMk id="3" creationId="{F2F59893-28D9-2919-FE8A-92C05CF4DEE5}"/>
          </ac:spMkLst>
        </pc:spChg>
      </pc:sldChg>
      <pc:sldChg chg="addSp delSp modSp new mod modClrScheme delCm modCm chgLayout">
        <pc:chgData name="Allison Cole" userId="ceb5b29a-6635-477b-a161-a3ea8a61e47c" providerId="ADAL" clId="{95EA518E-7F37-403F-8856-C2E96EFA8A7D}" dt="2023-02-20T14:49:20.361" v="1587"/>
        <pc:sldMkLst>
          <pc:docMk/>
          <pc:sldMk cId="197084664" sldId="303"/>
        </pc:sldMkLst>
        <pc:spChg chg="del mod ord">
          <ac:chgData name="Allison Cole" userId="ceb5b29a-6635-477b-a161-a3ea8a61e47c" providerId="ADAL" clId="{95EA518E-7F37-403F-8856-C2E96EFA8A7D}" dt="2023-02-15T18:00:22.241" v="190" actId="700"/>
          <ac:spMkLst>
            <pc:docMk/>
            <pc:sldMk cId="197084664" sldId="303"/>
            <ac:spMk id="2" creationId="{134C6E86-92B0-A214-95AB-D6AB3DA762DD}"/>
          </ac:spMkLst>
        </pc:spChg>
        <pc:spChg chg="del">
          <ac:chgData name="Allison Cole" userId="ceb5b29a-6635-477b-a161-a3ea8a61e47c" providerId="ADAL" clId="{95EA518E-7F37-403F-8856-C2E96EFA8A7D}" dt="2023-02-15T18:00:22.241" v="190" actId="700"/>
          <ac:spMkLst>
            <pc:docMk/>
            <pc:sldMk cId="197084664" sldId="303"/>
            <ac:spMk id="3" creationId="{60937B01-7EE4-D4C7-E08A-66837C89A740}"/>
          </ac:spMkLst>
        </pc:spChg>
        <pc:spChg chg="add del mod ord">
          <ac:chgData name="Allison Cole" userId="ceb5b29a-6635-477b-a161-a3ea8a61e47c" providerId="ADAL" clId="{95EA518E-7F37-403F-8856-C2E96EFA8A7D}" dt="2023-02-20T14:39:53.193" v="1355" actId="20577"/>
          <ac:spMkLst>
            <pc:docMk/>
            <pc:sldMk cId="197084664" sldId="303"/>
            <ac:spMk id="4" creationId="{6D912DB3-8BF8-B7E5-CF02-3F5784EAF214}"/>
          </ac:spMkLst>
        </pc:spChg>
        <pc:spChg chg="add mod ord">
          <ac:chgData name="Allison Cole" userId="ceb5b29a-6635-477b-a161-a3ea8a61e47c" providerId="ADAL" clId="{95EA518E-7F37-403F-8856-C2E96EFA8A7D}" dt="2023-02-20T14:46:46.080" v="1440" actId="20577"/>
          <ac:spMkLst>
            <pc:docMk/>
            <pc:sldMk cId="197084664" sldId="303"/>
            <ac:spMk id="5" creationId="{47E1BEC1-2796-CCCC-F408-809CBE30C8F3}"/>
          </ac:spMkLst>
        </pc:spChg>
        <pc:spChg chg="add del mod ord">
          <ac:chgData name="Allison Cole" userId="ceb5b29a-6635-477b-a161-a3ea8a61e47c" providerId="ADAL" clId="{95EA518E-7F37-403F-8856-C2E96EFA8A7D}" dt="2023-02-15T18:05:42.157" v="198" actId="700"/>
          <ac:spMkLst>
            <pc:docMk/>
            <pc:sldMk cId="197084664" sldId="303"/>
            <ac:spMk id="6" creationId="{1AAD4B68-A534-C692-596D-397C6545600E}"/>
          </ac:spMkLst>
        </pc:spChg>
      </pc:sldChg>
      <pc:sldChg chg="modSp new mod ord modClrScheme chgLayout modNotesTx">
        <pc:chgData name="Allison Cole" userId="ceb5b29a-6635-477b-a161-a3ea8a61e47c" providerId="ADAL" clId="{95EA518E-7F37-403F-8856-C2E96EFA8A7D}" dt="2023-02-16T20:30:38.701" v="1338" actId="2711"/>
        <pc:sldMkLst>
          <pc:docMk/>
          <pc:sldMk cId="1488649630" sldId="304"/>
        </pc:sldMkLst>
        <pc:spChg chg="mod ord">
          <ac:chgData name="Allison Cole" userId="ceb5b29a-6635-477b-a161-a3ea8a61e47c" providerId="ADAL" clId="{95EA518E-7F37-403F-8856-C2E96EFA8A7D}" dt="2023-02-16T20:11:44.751" v="984" actId="403"/>
          <ac:spMkLst>
            <pc:docMk/>
            <pc:sldMk cId="1488649630" sldId="304"/>
            <ac:spMk id="2" creationId="{749A9519-EF71-2318-DCB9-4BE44CC50E58}"/>
          </ac:spMkLst>
        </pc:spChg>
        <pc:spChg chg="mod ord">
          <ac:chgData name="Allison Cole" userId="ceb5b29a-6635-477b-a161-a3ea8a61e47c" providerId="ADAL" clId="{95EA518E-7F37-403F-8856-C2E96EFA8A7D}" dt="2023-02-16T20:30:38.701" v="1338" actId="2711"/>
          <ac:spMkLst>
            <pc:docMk/>
            <pc:sldMk cId="1488649630" sldId="304"/>
            <ac:spMk id="3" creationId="{DFDFBB24-6C79-E18E-89AE-717EAF3B20AE}"/>
          </ac:spMkLst>
        </pc:spChg>
      </pc:sldChg>
      <pc:sldChg chg="addSp delSp modSp new del mod ord modClrScheme chgLayout">
        <pc:chgData name="Allison Cole" userId="ceb5b29a-6635-477b-a161-a3ea8a61e47c" providerId="ADAL" clId="{95EA518E-7F37-403F-8856-C2E96EFA8A7D}" dt="2023-02-16T19:59:38.991" v="833" actId="47"/>
        <pc:sldMkLst>
          <pc:docMk/>
          <pc:sldMk cId="3012074882" sldId="305"/>
        </pc:sldMkLst>
        <pc:spChg chg="del mod ord">
          <ac:chgData name="Allison Cole" userId="ceb5b29a-6635-477b-a161-a3ea8a61e47c" providerId="ADAL" clId="{95EA518E-7F37-403F-8856-C2E96EFA8A7D}" dt="2023-02-15T20:47:13.492" v="285" actId="700"/>
          <ac:spMkLst>
            <pc:docMk/>
            <pc:sldMk cId="3012074882" sldId="305"/>
            <ac:spMk id="2" creationId="{B18F5F45-BFAC-9747-9AB0-527C72BD3A73}"/>
          </ac:spMkLst>
        </pc:spChg>
        <pc:spChg chg="del">
          <ac:chgData name="Allison Cole" userId="ceb5b29a-6635-477b-a161-a3ea8a61e47c" providerId="ADAL" clId="{95EA518E-7F37-403F-8856-C2E96EFA8A7D}" dt="2023-02-15T20:47:13.492" v="285" actId="700"/>
          <ac:spMkLst>
            <pc:docMk/>
            <pc:sldMk cId="3012074882" sldId="305"/>
            <ac:spMk id="3" creationId="{09417D9A-5F1B-A69D-B8E9-D5F32C93FA81}"/>
          </ac:spMkLst>
        </pc:spChg>
        <pc:spChg chg="add mod ord">
          <ac:chgData name="Allison Cole" userId="ceb5b29a-6635-477b-a161-a3ea8a61e47c" providerId="ADAL" clId="{95EA518E-7F37-403F-8856-C2E96EFA8A7D}" dt="2023-02-15T20:47:30.374" v="307" actId="20577"/>
          <ac:spMkLst>
            <pc:docMk/>
            <pc:sldMk cId="3012074882" sldId="305"/>
            <ac:spMk id="4" creationId="{7DDC5BDA-463A-CA3B-63C2-38BAC09E63CE}"/>
          </ac:spMkLst>
        </pc:spChg>
        <pc:spChg chg="add mod ord">
          <ac:chgData name="Allison Cole" userId="ceb5b29a-6635-477b-a161-a3ea8a61e47c" providerId="ADAL" clId="{95EA518E-7F37-403F-8856-C2E96EFA8A7D}" dt="2023-02-16T19:58:58.736" v="806" actId="21"/>
          <ac:spMkLst>
            <pc:docMk/>
            <pc:sldMk cId="3012074882" sldId="305"/>
            <ac:spMk id="5" creationId="{A81B9EAD-DC33-C5BD-4FC2-F07A287845B9}"/>
          </ac:spMkLst>
        </pc:spChg>
      </pc:sldChg>
      <pc:sldChg chg="modSp new mod ord delCm modNotesTx">
        <pc:chgData name="Allison Cole" userId="ceb5b29a-6635-477b-a161-a3ea8a61e47c" providerId="ADAL" clId="{95EA518E-7F37-403F-8856-C2E96EFA8A7D}" dt="2023-02-20T14:51:05.024" v="1604"/>
        <pc:sldMkLst>
          <pc:docMk/>
          <pc:sldMk cId="559847024" sldId="306"/>
        </pc:sldMkLst>
        <pc:spChg chg="mod">
          <ac:chgData name="Allison Cole" userId="ceb5b29a-6635-477b-a161-a3ea8a61e47c" providerId="ADAL" clId="{95EA518E-7F37-403F-8856-C2E96EFA8A7D}" dt="2023-02-20T14:41:33.011" v="1361" actId="114"/>
          <ac:spMkLst>
            <pc:docMk/>
            <pc:sldMk cId="559847024" sldId="306"/>
            <ac:spMk id="2" creationId="{12505345-15B8-FDAC-E2D1-82ED48D6E627}"/>
          </ac:spMkLst>
        </pc:spChg>
        <pc:spChg chg="mod">
          <ac:chgData name="Allison Cole" userId="ceb5b29a-6635-477b-a161-a3ea8a61e47c" providerId="ADAL" clId="{95EA518E-7F37-403F-8856-C2E96EFA8A7D}" dt="2023-02-20T14:51:02.613" v="1603" actId="207"/>
          <ac:spMkLst>
            <pc:docMk/>
            <pc:sldMk cId="559847024" sldId="306"/>
            <ac:spMk id="3" creationId="{BE1EBB46-0792-7737-0635-3238A4BB954A}"/>
          </ac:spMkLst>
        </pc:spChg>
      </pc:sldChg>
      <pc:sldChg chg="del">
        <pc:chgData name="Allison Cole" userId="ceb5b29a-6635-477b-a161-a3ea8a61e47c" providerId="ADAL" clId="{95EA518E-7F37-403F-8856-C2E96EFA8A7D}" dt="2023-02-16T19:35:24.843" v="481"/>
        <pc:sldMkLst>
          <pc:docMk/>
          <pc:sldMk cId="1717137647" sldId="306"/>
        </pc:sldMkLst>
      </pc:sldChg>
      <pc:sldChg chg="modSp add del mod ord">
        <pc:chgData name="Allison Cole" userId="ceb5b29a-6635-477b-a161-a3ea8a61e47c" providerId="ADAL" clId="{95EA518E-7F37-403F-8856-C2E96EFA8A7D}" dt="2023-02-16T19:39:25.561" v="513" actId="47"/>
        <pc:sldMkLst>
          <pc:docMk/>
          <pc:sldMk cId="3103744393" sldId="306"/>
        </pc:sldMkLst>
        <pc:spChg chg="mod">
          <ac:chgData name="Allison Cole" userId="ceb5b29a-6635-477b-a161-a3ea8a61e47c" providerId="ADAL" clId="{95EA518E-7F37-403F-8856-C2E96EFA8A7D}" dt="2023-02-16T19:39:00.400" v="512" actId="20577"/>
          <ac:spMkLst>
            <pc:docMk/>
            <pc:sldMk cId="3103744393" sldId="306"/>
            <ac:spMk id="2" creationId="{63F00C6D-6479-0985-C69D-C2548DB6A5ED}"/>
          </ac:spMkLst>
        </pc:spChg>
      </pc:sldChg>
      <pc:sldChg chg="del">
        <pc:chgData name="Allison Cole" userId="ceb5b29a-6635-477b-a161-a3ea8a61e47c" providerId="ADAL" clId="{95EA518E-7F37-403F-8856-C2E96EFA8A7D}" dt="2023-02-16T19:36:55.484" v="482"/>
        <pc:sldMkLst>
          <pc:docMk/>
          <pc:sldMk cId="4194442498" sldId="306"/>
        </pc:sldMkLst>
      </pc:sldChg>
      <pc:sldChg chg="modSp new mod modNotesTx">
        <pc:chgData name="Allison Cole" userId="ceb5b29a-6635-477b-a161-a3ea8a61e47c" providerId="ADAL" clId="{95EA518E-7F37-403F-8856-C2E96EFA8A7D}" dt="2023-02-20T14:51:20.790" v="1607" actId="114"/>
        <pc:sldMkLst>
          <pc:docMk/>
          <pc:sldMk cId="3023557091" sldId="307"/>
        </pc:sldMkLst>
        <pc:spChg chg="mod">
          <ac:chgData name="Allison Cole" userId="ceb5b29a-6635-477b-a161-a3ea8a61e47c" providerId="ADAL" clId="{95EA518E-7F37-403F-8856-C2E96EFA8A7D}" dt="2023-02-16T20:28:45.487" v="1324" actId="20577"/>
          <ac:spMkLst>
            <pc:docMk/>
            <pc:sldMk cId="3023557091" sldId="307"/>
            <ac:spMk id="2" creationId="{DE8F3B78-14D2-2983-5DF6-1A954AB82C97}"/>
          </ac:spMkLst>
        </pc:spChg>
        <pc:spChg chg="mod">
          <ac:chgData name="Allison Cole" userId="ceb5b29a-6635-477b-a161-a3ea8a61e47c" providerId="ADAL" clId="{95EA518E-7F37-403F-8856-C2E96EFA8A7D}" dt="2023-02-20T14:51:20.790" v="1607" actId="114"/>
          <ac:spMkLst>
            <pc:docMk/>
            <pc:sldMk cId="3023557091" sldId="307"/>
            <ac:spMk id="3" creationId="{C67A6AF8-2077-7CDB-46CE-10228876D990}"/>
          </ac:spMkLst>
        </pc:spChg>
      </pc:sldChg>
      <pc:sldChg chg="modSp new mod modNotesTx">
        <pc:chgData name="Allison Cole" userId="ceb5b29a-6635-477b-a161-a3ea8a61e47c" providerId="ADAL" clId="{95EA518E-7F37-403F-8856-C2E96EFA8A7D}" dt="2023-02-20T14:51:28.421" v="1608" actId="114"/>
        <pc:sldMkLst>
          <pc:docMk/>
          <pc:sldMk cId="1361027672" sldId="308"/>
        </pc:sldMkLst>
        <pc:spChg chg="mod">
          <ac:chgData name="Allison Cole" userId="ceb5b29a-6635-477b-a161-a3ea8a61e47c" providerId="ADAL" clId="{95EA518E-7F37-403F-8856-C2E96EFA8A7D}" dt="2023-02-16T20:11:12.878" v="978" actId="403"/>
          <ac:spMkLst>
            <pc:docMk/>
            <pc:sldMk cId="1361027672" sldId="308"/>
            <ac:spMk id="2" creationId="{CA971E86-E289-A7D2-7AE0-4AE25B6FE359}"/>
          </ac:spMkLst>
        </pc:spChg>
        <pc:spChg chg="mod">
          <ac:chgData name="Allison Cole" userId="ceb5b29a-6635-477b-a161-a3ea8a61e47c" providerId="ADAL" clId="{95EA518E-7F37-403F-8856-C2E96EFA8A7D}" dt="2023-02-20T14:51:28.421" v="1608" actId="114"/>
          <ac:spMkLst>
            <pc:docMk/>
            <pc:sldMk cId="1361027672" sldId="308"/>
            <ac:spMk id="3" creationId="{AE15C7E9-3028-C873-7ED8-1F1F5A4F9BED}"/>
          </ac:spMkLst>
        </pc:spChg>
      </pc:sldChg>
      <pc:sldChg chg="addSp delSp modSp new mod modClrScheme delCm chgLayout">
        <pc:chgData name="Allison Cole" userId="ceb5b29a-6635-477b-a161-a3ea8a61e47c" providerId="ADAL" clId="{95EA518E-7F37-403F-8856-C2E96EFA8A7D}" dt="2023-03-06T16:59:35.844" v="2747" actId="207"/>
        <pc:sldMkLst>
          <pc:docMk/>
          <pc:sldMk cId="64865418" sldId="309"/>
        </pc:sldMkLst>
        <pc:spChg chg="mod ord">
          <ac:chgData name="Allison Cole" userId="ceb5b29a-6635-477b-a161-a3ea8a61e47c" providerId="ADAL" clId="{95EA518E-7F37-403F-8856-C2E96EFA8A7D}" dt="2023-03-06T16:59:35.844" v="2747" actId="207"/>
          <ac:spMkLst>
            <pc:docMk/>
            <pc:sldMk cId="64865418" sldId="309"/>
            <ac:spMk id="2" creationId="{C826389D-4F1E-D7B4-9068-2ADCFF71832C}"/>
          </ac:spMkLst>
        </pc:spChg>
        <pc:spChg chg="del mod ord">
          <ac:chgData name="Allison Cole" userId="ceb5b29a-6635-477b-a161-a3ea8a61e47c" providerId="ADAL" clId="{95EA518E-7F37-403F-8856-C2E96EFA8A7D}" dt="2023-02-16T19:45:02.322" v="654" actId="700"/>
          <ac:spMkLst>
            <pc:docMk/>
            <pc:sldMk cId="64865418" sldId="309"/>
            <ac:spMk id="3" creationId="{21DD2B49-4057-74AB-84DC-283E3BCB83A3}"/>
          </ac:spMkLst>
        </pc:spChg>
        <pc:spChg chg="add mod ord">
          <ac:chgData name="Allison Cole" userId="ceb5b29a-6635-477b-a161-a3ea8a61e47c" providerId="ADAL" clId="{95EA518E-7F37-403F-8856-C2E96EFA8A7D}" dt="2023-02-20T14:54:43.380" v="1641" actId="113"/>
          <ac:spMkLst>
            <pc:docMk/>
            <pc:sldMk cId="64865418" sldId="309"/>
            <ac:spMk id="4" creationId="{53D1B3AE-69E1-4048-721F-B201CE6364FE}"/>
          </ac:spMkLst>
        </pc:spChg>
        <pc:spChg chg="add del mod ord">
          <ac:chgData name="Allison Cole" userId="ceb5b29a-6635-477b-a161-a3ea8a61e47c" providerId="ADAL" clId="{95EA518E-7F37-403F-8856-C2E96EFA8A7D}" dt="2023-02-16T19:47:05.744" v="658" actId="22"/>
          <ac:spMkLst>
            <pc:docMk/>
            <pc:sldMk cId="64865418" sldId="309"/>
            <ac:spMk id="5" creationId="{56FA168D-FA8C-F1C0-DD78-32B693A5483B}"/>
          </ac:spMkLst>
        </pc:spChg>
        <pc:spChg chg="add mod ord">
          <ac:chgData name="Allison Cole" userId="ceb5b29a-6635-477b-a161-a3ea8a61e47c" providerId="ADAL" clId="{95EA518E-7F37-403F-8856-C2E96EFA8A7D}" dt="2023-02-16T20:29:11.137" v="1329" actId="1076"/>
          <ac:spMkLst>
            <pc:docMk/>
            <pc:sldMk cId="64865418" sldId="309"/>
            <ac:spMk id="8" creationId="{6A482B24-306C-559F-938C-FEEE315E24BE}"/>
          </ac:spMkLst>
        </pc:spChg>
        <pc:picChg chg="add mod ord">
          <ac:chgData name="Allison Cole" userId="ceb5b29a-6635-477b-a161-a3ea8a61e47c" providerId="ADAL" clId="{95EA518E-7F37-403F-8856-C2E96EFA8A7D}" dt="2023-02-16T19:47:14.287" v="660" actId="14100"/>
          <ac:picMkLst>
            <pc:docMk/>
            <pc:sldMk cId="64865418" sldId="309"/>
            <ac:picMk id="7" creationId="{DE1AC835-1D1C-1EF8-67FA-5199630BFD21}"/>
          </ac:picMkLst>
        </pc:picChg>
      </pc:sldChg>
      <pc:sldChg chg="addSp delSp modSp new mod modClrScheme addCm delCm modCm chgLayout modNotesTx">
        <pc:chgData name="Allison Cole" userId="ceb5b29a-6635-477b-a161-a3ea8a61e47c" providerId="ADAL" clId="{95EA518E-7F37-403F-8856-C2E96EFA8A7D}" dt="2023-03-01T19:51:55.226" v="2504"/>
        <pc:sldMkLst>
          <pc:docMk/>
          <pc:sldMk cId="1978641962" sldId="310"/>
        </pc:sldMkLst>
        <pc:spChg chg="del">
          <ac:chgData name="Allison Cole" userId="ceb5b29a-6635-477b-a161-a3ea8a61e47c" providerId="ADAL" clId="{95EA518E-7F37-403F-8856-C2E96EFA8A7D}" dt="2023-02-16T20:02:53.567" v="908" actId="700"/>
          <ac:spMkLst>
            <pc:docMk/>
            <pc:sldMk cId="1978641962" sldId="310"/>
            <ac:spMk id="2" creationId="{163836D6-813E-006A-1FFE-A64F5DDE3ED7}"/>
          </ac:spMkLst>
        </pc:spChg>
        <pc:spChg chg="del">
          <ac:chgData name="Allison Cole" userId="ceb5b29a-6635-477b-a161-a3ea8a61e47c" providerId="ADAL" clId="{95EA518E-7F37-403F-8856-C2E96EFA8A7D}" dt="2023-02-16T20:02:53.567" v="908" actId="700"/>
          <ac:spMkLst>
            <pc:docMk/>
            <pc:sldMk cId="1978641962" sldId="310"/>
            <ac:spMk id="3" creationId="{B191F78F-463A-7A83-7CD9-CF7B3823B08F}"/>
          </ac:spMkLst>
        </pc:spChg>
        <pc:spChg chg="del mod ord">
          <ac:chgData name="Allison Cole" userId="ceb5b29a-6635-477b-a161-a3ea8a61e47c" providerId="ADAL" clId="{95EA518E-7F37-403F-8856-C2E96EFA8A7D}" dt="2023-02-16T20:02:53.567" v="908" actId="700"/>
          <ac:spMkLst>
            <pc:docMk/>
            <pc:sldMk cId="1978641962" sldId="310"/>
            <ac:spMk id="4" creationId="{CAEED091-C15E-0E90-2FE8-32233C90A030}"/>
          </ac:spMkLst>
        </pc:spChg>
        <pc:spChg chg="add del mod ord">
          <ac:chgData name="Allison Cole" userId="ceb5b29a-6635-477b-a161-a3ea8a61e47c" providerId="ADAL" clId="{95EA518E-7F37-403F-8856-C2E96EFA8A7D}" dt="2023-02-16T20:04:47.720" v="914" actId="700"/>
          <ac:spMkLst>
            <pc:docMk/>
            <pc:sldMk cId="1978641962" sldId="310"/>
            <ac:spMk id="5" creationId="{6A6BC06D-E308-1D43-AE9E-84B1E4712A17}"/>
          </ac:spMkLst>
        </pc:spChg>
        <pc:spChg chg="add del mod ord">
          <ac:chgData name="Allison Cole" userId="ceb5b29a-6635-477b-a161-a3ea8a61e47c" providerId="ADAL" clId="{95EA518E-7F37-403F-8856-C2E96EFA8A7D}" dt="2023-02-16T20:04:49.919" v="915" actId="478"/>
          <ac:spMkLst>
            <pc:docMk/>
            <pc:sldMk cId="1978641962" sldId="310"/>
            <ac:spMk id="8" creationId="{32B4F734-CE3C-6D8B-75D6-78279779F241}"/>
          </ac:spMkLst>
        </pc:spChg>
        <pc:spChg chg="add del mod">
          <ac:chgData name="Allison Cole" userId="ceb5b29a-6635-477b-a161-a3ea8a61e47c" providerId="ADAL" clId="{95EA518E-7F37-403F-8856-C2E96EFA8A7D}" dt="2023-03-01T19:51:37.747" v="2501" actId="478"/>
          <ac:spMkLst>
            <pc:docMk/>
            <pc:sldMk cId="1978641962" sldId="310"/>
            <ac:spMk id="11" creationId="{D0B94811-ED2B-FF0D-BE95-54DFA22F499D}"/>
          </ac:spMkLst>
        </pc:spChg>
        <pc:picChg chg="add mod">
          <ac:chgData name="Allison Cole" userId="ceb5b29a-6635-477b-a161-a3ea8a61e47c" providerId="ADAL" clId="{95EA518E-7F37-403F-8856-C2E96EFA8A7D}" dt="2023-02-27T19:29:02.708" v="2451" actId="1076"/>
          <ac:picMkLst>
            <pc:docMk/>
            <pc:sldMk cId="1978641962" sldId="310"/>
            <ac:picMk id="3" creationId="{51011C21-502A-6E6C-4B92-7A064181A754}"/>
          </ac:picMkLst>
        </pc:picChg>
        <pc:picChg chg="add mod modCrop">
          <ac:chgData name="Allison Cole" userId="ceb5b29a-6635-477b-a161-a3ea8a61e47c" providerId="ADAL" clId="{95EA518E-7F37-403F-8856-C2E96EFA8A7D}" dt="2023-02-27T19:29:44.247" v="2455" actId="732"/>
          <ac:picMkLst>
            <pc:docMk/>
            <pc:sldMk cId="1978641962" sldId="310"/>
            <ac:picMk id="5" creationId="{49DEED66-4D25-20CB-57F2-43CDD5C8B7D8}"/>
          </ac:picMkLst>
        </pc:picChg>
        <pc:picChg chg="add mod modCrop">
          <ac:chgData name="Allison Cole" userId="ceb5b29a-6635-477b-a161-a3ea8a61e47c" providerId="ADAL" clId="{95EA518E-7F37-403F-8856-C2E96EFA8A7D}" dt="2023-02-16T20:09:06.819" v="949" actId="1076"/>
          <ac:picMkLst>
            <pc:docMk/>
            <pc:sldMk cId="1978641962" sldId="310"/>
            <ac:picMk id="7" creationId="{34050080-78C2-6FDD-14DB-AC8E17393425}"/>
          </ac:picMkLst>
        </pc:picChg>
        <pc:picChg chg="add del mod">
          <ac:chgData name="Allison Cole" userId="ceb5b29a-6635-477b-a161-a3ea8a61e47c" providerId="ADAL" clId="{95EA518E-7F37-403F-8856-C2E96EFA8A7D}" dt="2023-03-01T19:51:21.925" v="2496" actId="478"/>
          <ac:picMkLst>
            <pc:docMk/>
            <pc:sldMk cId="1978641962" sldId="310"/>
            <ac:picMk id="8" creationId="{3B6566F4-62C5-69C0-6791-76515FB0E84A}"/>
          </ac:picMkLst>
        </pc:picChg>
        <pc:picChg chg="add del mod">
          <ac:chgData name="Allison Cole" userId="ceb5b29a-6635-477b-a161-a3ea8a61e47c" providerId="ADAL" clId="{95EA518E-7F37-403F-8856-C2E96EFA8A7D}" dt="2023-02-20T14:54:56.264" v="1645" actId="478"/>
          <ac:picMkLst>
            <pc:docMk/>
            <pc:sldMk cId="1978641962" sldId="310"/>
            <ac:picMk id="10" creationId="{1102C6BF-7213-9B2D-BCE7-7109416061D3}"/>
          </ac:picMkLst>
        </pc:picChg>
        <pc:picChg chg="add mod">
          <ac:chgData name="Allison Cole" userId="ceb5b29a-6635-477b-a161-a3ea8a61e47c" providerId="ADAL" clId="{95EA518E-7F37-403F-8856-C2E96EFA8A7D}" dt="2023-03-01T19:51:50.968" v="2503" actId="14100"/>
          <ac:picMkLst>
            <pc:docMk/>
            <pc:sldMk cId="1978641962" sldId="310"/>
            <ac:picMk id="10" creationId="{FD031279-415F-087A-0062-1D362C2F4E31}"/>
          </ac:picMkLst>
        </pc:picChg>
        <pc:picChg chg="add del mod">
          <ac:chgData name="Allison Cole" userId="ceb5b29a-6635-477b-a161-a3ea8a61e47c" providerId="ADAL" clId="{95EA518E-7F37-403F-8856-C2E96EFA8A7D}" dt="2023-02-20T14:54:56.766" v="1646" actId="478"/>
          <ac:picMkLst>
            <pc:docMk/>
            <pc:sldMk cId="1978641962" sldId="310"/>
            <ac:picMk id="12" creationId="{EEA38270-3B28-FB0D-EE48-CE4FA4DF1679}"/>
          </ac:picMkLst>
        </pc:picChg>
        <pc:picChg chg="add mod">
          <ac:chgData name="Allison Cole" userId="ceb5b29a-6635-477b-a161-a3ea8a61e47c" providerId="ADAL" clId="{95EA518E-7F37-403F-8856-C2E96EFA8A7D}" dt="2023-03-01T19:51:46.264" v="2502" actId="1076"/>
          <ac:picMkLst>
            <pc:docMk/>
            <pc:sldMk cId="1978641962" sldId="310"/>
            <ac:picMk id="13" creationId="{DFA061B4-495B-7C68-1531-297C44801498}"/>
          </ac:picMkLst>
        </pc:picChg>
        <pc:picChg chg="add del mod">
          <ac:chgData name="Allison Cole" userId="ceb5b29a-6635-477b-a161-a3ea8a61e47c" providerId="ADAL" clId="{95EA518E-7F37-403F-8856-C2E96EFA8A7D}" dt="2023-02-20T14:54:55.560" v="1644" actId="478"/>
          <ac:picMkLst>
            <pc:docMk/>
            <pc:sldMk cId="1978641962" sldId="310"/>
            <ac:picMk id="14" creationId="{EC45FA25-8EB5-D062-E27E-73502C41FF4D}"/>
          </ac:picMkLst>
        </pc:picChg>
        <pc:picChg chg="add del mod">
          <ac:chgData name="Allison Cole" userId="ceb5b29a-6635-477b-a161-a3ea8a61e47c" providerId="ADAL" clId="{95EA518E-7F37-403F-8856-C2E96EFA8A7D}" dt="2023-02-20T14:54:54.951" v="1643" actId="478"/>
          <ac:picMkLst>
            <pc:docMk/>
            <pc:sldMk cId="1978641962" sldId="310"/>
            <ac:picMk id="16" creationId="{478A264F-299C-CF42-40C9-39790C1F98B4}"/>
          </ac:picMkLst>
        </pc:picChg>
      </pc:sldChg>
      <pc:sldChg chg="addSp delSp modSp add mod ord addCm delCm modCm modNotesTx">
        <pc:chgData name="Allison Cole" userId="ceb5b29a-6635-477b-a161-a3ea8a61e47c" providerId="ADAL" clId="{95EA518E-7F37-403F-8856-C2E96EFA8A7D}" dt="2023-03-06T16:58:40.767" v="2743" actId="1076"/>
        <pc:sldMkLst>
          <pc:docMk/>
          <pc:sldMk cId="2560389004" sldId="311"/>
        </pc:sldMkLst>
        <pc:spChg chg="add mod">
          <ac:chgData name="Allison Cole" userId="ceb5b29a-6635-477b-a161-a3ea8a61e47c" providerId="ADAL" clId="{95EA518E-7F37-403F-8856-C2E96EFA8A7D}" dt="2023-03-06T16:56:02.176" v="2694" actId="20577"/>
          <ac:spMkLst>
            <pc:docMk/>
            <pc:sldMk cId="2560389004" sldId="311"/>
            <ac:spMk id="7" creationId="{D755C407-A5EE-7821-C20C-45EF86049897}"/>
          </ac:spMkLst>
        </pc:spChg>
        <pc:spChg chg="add del mod">
          <ac:chgData name="Allison Cole" userId="ceb5b29a-6635-477b-a161-a3ea8a61e47c" providerId="ADAL" clId="{95EA518E-7F37-403F-8856-C2E96EFA8A7D}" dt="2023-03-06T16:56:18.929" v="2699"/>
          <ac:spMkLst>
            <pc:docMk/>
            <pc:sldMk cId="2560389004" sldId="311"/>
            <ac:spMk id="9" creationId="{32A419E6-E250-CFCA-CA37-581CD7C017DD}"/>
          </ac:spMkLst>
        </pc:spChg>
        <pc:spChg chg="add mod">
          <ac:chgData name="Allison Cole" userId="ceb5b29a-6635-477b-a161-a3ea8a61e47c" providerId="ADAL" clId="{95EA518E-7F37-403F-8856-C2E96EFA8A7D}" dt="2023-03-06T16:56:32.111" v="2703" actId="20577"/>
          <ac:spMkLst>
            <pc:docMk/>
            <pc:sldMk cId="2560389004" sldId="311"/>
            <ac:spMk id="11" creationId="{2A54E3A6-59F1-89E3-EE86-F4CC9DCF2421}"/>
          </ac:spMkLst>
        </pc:spChg>
        <pc:spChg chg="add mod">
          <ac:chgData name="Allison Cole" userId="ceb5b29a-6635-477b-a161-a3ea8a61e47c" providerId="ADAL" clId="{95EA518E-7F37-403F-8856-C2E96EFA8A7D}" dt="2023-03-06T16:56:53.397" v="2709" actId="20577"/>
          <ac:spMkLst>
            <pc:docMk/>
            <pc:sldMk cId="2560389004" sldId="311"/>
            <ac:spMk id="13" creationId="{51B889D7-9F24-1DB9-82C6-00B83E80CB04}"/>
          </ac:spMkLst>
        </pc:spChg>
        <pc:spChg chg="add mod">
          <ac:chgData name="Allison Cole" userId="ceb5b29a-6635-477b-a161-a3ea8a61e47c" providerId="ADAL" clId="{95EA518E-7F37-403F-8856-C2E96EFA8A7D}" dt="2023-03-06T16:56:58.133" v="2711" actId="20577"/>
          <ac:spMkLst>
            <pc:docMk/>
            <pc:sldMk cId="2560389004" sldId="311"/>
            <ac:spMk id="15" creationId="{AF038FD6-C0BA-2A72-EE71-A68FBF4EAD90}"/>
          </ac:spMkLst>
        </pc:spChg>
        <pc:spChg chg="add mod">
          <ac:chgData name="Allison Cole" userId="ceb5b29a-6635-477b-a161-a3ea8a61e47c" providerId="ADAL" clId="{95EA518E-7F37-403F-8856-C2E96EFA8A7D}" dt="2023-03-06T16:57:13.332" v="2715" actId="20577"/>
          <ac:spMkLst>
            <pc:docMk/>
            <pc:sldMk cId="2560389004" sldId="311"/>
            <ac:spMk id="17" creationId="{D3716F1B-454E-DDD0-605D-8E792297A0FB}"/>
          </ac:spMkLst>
        </pc:spChg>
        <pc:spChg chg="add mod">
          <ac:chgData name="Allison Cole" userId="ceb5b29a-6635-477b-a161-a3ea8a61e47c" providerId="ADAL" clId="{95EA518E-7F37-403F-8856-C2E96EFA8A7D}" dt="2023-03-06T16:57:25.026" v="2719" actId="20577"/>
          <ac:spMkLst>
            <pc:docMk/>
            <pc:sldMk cId="2560389004" sldId="311"/>
            <ac:spMk id="19" creationId="{DD66A8C1-C942-4265-071D-59307509AAFE}"/>
          </ac:spMkLst>
        </pc:spChg>
        <pc:spChg chg="add mod">
          <ac:chgData name="Allison Cole" userId="ceb5b29a-6635-477b-a161-a3ea8a61e47c" providerId="ADAL" clId="{95EA518E-7F37-403F-8856-C2E96EFA8A7D}" dt="2023-03-06T16:57:39.859" v="2723" actId="20577"/>
          <ac:spMkLst>
            <pc:docMk/>
            <pc:sldMk cId="2560389004" sldId="311"/>
            <ac:spMk id="21" creationId="{4233F22D-D61E-6D9E-8A75-69254D761D5E}"/>
          </ac:spMkLst>
        </pc:spChg>
        <pc:spChg chg="add mod">
          <ac:chgData name="Allison Cole" userId="ceb5b29a-6635-477b-a161-a3ea8a61e47c" providerId="ADAL" clId="{95EA518E-7F37-403F-8856-C2E96EFA8A7D}" dt="2023-03-06T16:57:53.402" v="2727" actId="20577"/>
          <ac:spMkLst>
            <pc:docMk/>
            <pc:sldMk cId="2560389004" sldId="311"/>
            <ac:spMk id="23" creationId="{06D83F0F-A7C9-FF39-9825-0D4AE77AF295}"/>
          </ac:spMkLst>
        </pc:spChg>
        <pc:spChg chg="add mod">
          <ac:chgData name="Allison Cole" userId="ceb5b29a-6635-477b-a161-a3ea8a61e47c" providerId="ADAL" clId="{95EA518E-7F37-403F-8856-C2E96EFA8A7D}" dt="2023-03-06T16:58:02.441" v="2731" actId="20577"/>
          <ac:spMkLst>
            <pc:docMk/>
            <pc:sldMk cId="2560389004" sldId="311"/>
            <ac:spMk id="24" creationId="{7BC1385F-63B8-4DF3-2812-1B2CE913B304}"/>
          </ac:spMkLst>
        </pc:spChg>
        <pc:spChg chg="add mod">
          <ac:chgData name="Allison Cole" userId="ceb5b29a-6635-477b-a161-a3ea8a61e47c" providerId="ADAL" clId="{95EA518E-7F37-403F-8856-C2E96EFA8A7D}" dt="2023-03-06T16:58:40.767" v="2743" actId="1076"/>
          <ac:spMkLst>
            <pc:docMk/>
            <pc:sldMk cId="2560389004" sldId="311"/>
            <ac:spMk id="25" creationId="{972BBCD9-8D0C-4793-6587-B60671EE570D}"/>
          </ac:spMkLst>
        </pc:spChg>
        <pc:spChg chg="add mod">
          <ac:chgData name="Allison Cole" userId="ceb5b29a-6635-477b-a161-a3ea8a61e47c" providerId="ADAL" clId="{95EA518E-7F37-403F-8856-C2E96EFA8A7D}" dt="2023-03-06T16:58:31.030" v="2742" actId="1076"/>
          <ac:spMkLst>
            <pc:docMk/>
            <pc:sldMk cId="2560389004" sldId="311"/>
            <ac:spMk id="26" creationId="{AAA0BAA8-90FC-A663-A211-8857B8AA2315}"/>
          </ac:spMkLst>
        </pc:spChg>
        <pc:graphicFrameChg chg="add del mod ord modGraphic">
          <ac:chgData name="Allison Cole" userId="ceb5b29a-6635-477b-a161-a3ea8a61e47c" providerId="ADAL" clId="{95EA518E-7F37-403F-8856-C2E96EFA8A7D}" dt="2023-03-03T16:06:39.094" v="2665" actId="478"/>
          <ac:graphicFrameMkLst>
            <pc:docMk/>
            <pc:sldMk cId="2560389004" sldId="311"/>
            <ac:graphicFrameMk id="2" creationId="{108111F5-2FA1-3208-0495-761EBBB4C8D7}"/>
          </ac:graphicFrameMkLst>
        </pc:graphicFrameChg>
        <pc:picChg chg="add mod modCrop">
          <ac:chgData name="Allison Cole" userId="ceb5b29a-6635-477b-a161-a3ea8a61e47c" providerId="ADAL" clId="{95EA518E-7F37-403F-8856-C2E96EFA8A7D}" dt="2023-03-06T16:54:49.959" v="2670" actId="14100"/>
          <ac:picMkLst>
            <pc:docMk/>
            <pc:sldMk cId="2560389004" sldId="311"/>
            <ac:picMk id="3" creationId="{17E9F248-EE09-D931-1647-32D8E22A615D}"/>
          </ac:picMkLst>
        </pc:picChg>
        <pc:picChg chg="add mod modCrop">
          <ac:chgData name="Allison Cole" userId="ceb5b29a-6635-477b-a161-a3ea8a61e47c" providerId="ADAL" clId="{95EA518E-7F37-403F-8856-C2E96EFA8A7D}" dt="2023-03-06T16:55:10.470" v="2678" actId="14100"/>
          <ac:picMkLst>
            <pc:docMk/>
            <pc:sldMk cId="2560389004" sldId="311"/>
            <ac:picMk id="4" creationId="{8D887FA8-8ECF-1077-5F70-0AC199556BC9}"/>
          </ac:picMkLst>
        </pc:picChg>
        <pc:picChg chg="add mod">
          <ac:chgData name="Allison Cole" userId="ceb5b29a-6635-477b-a161-a3ea8a61e47c" providerId="ADAL" clId="{95EA518E-7F37-403F-8856-C2E96EFA8A7D}" dt="2023-03-06T16:54:45.159" v="2667" actId="1076"/>
          <ac:picMkLst>
            <pc:docMk/>
            <pc:sldMk cId="2560389004" sldId="311"/>
            <ac:picMk id="5" creationId="{41640AB9-DFD8-61BF-9362-3348DEF0D065}"/>
          </ac:picMkLst>
        </pc:picChg>
        <pc:picChg chg="add mod modCrop">
          <ac:chgData name="Allison Cole" userId="ceb5b29a-6635-477b-a161-a3ea8a61e47c" providerId="ADAL" clId="{95EA518E-7F37-403F-8856-C2E96EFA8A7D}" dt="2023-03-06T16:55:42.006" v="2688" actId="1076"/>
          <ac:picMkLst>
            <pc:docMk/>
            <pc:sldMk cId="2560389004" sldId="311"/>
            <ac:picMk id="6" creationId="{68E701BE-18BB-0C05-B50E-1CD430A834B4}"/>
          </ac:picMkLst>
        </pc:picChg>
        <pc:picChg chg="del">
          <ac:chgData name="Allison Cole" userId="ceb5b29a-6635-477b-a161-a3ea8a61e47c" providerId="ADAL" clId="{95EA518E-7F37-403F-8856-C2E96EFA8A7D}" dt="2023-02-16T20:12:11.404" v="990" actId="478"/>
          <ac:picMkLst>
            <pc:docMk/>
            <pc:sldMk cId="2560389004" sldId="311"/>
            <ac:picMk id="7" creationId="{34050080-78C2-6FDD-14DB-AC8E17393425}"/>
          </ac:picMkLst>
        </pc:picChg>
        <pc:picChg chg="add mod modCrop">
          <ac:chgData name="Allison Cole" userId="ceb5b29a-6635-477b-a161-a3ea8a61e47c" providerId="ADAL" clId="{95EA518E-7F37-403F-8856-C2E96EFA8A7D}" dt="2023-03-06T16:54:58.334" v="2674" actId="14100"/>
          <ac:picMkLst>
            <pc:docMk/>
            <pc:sldMk cId="2560389004" sldId="311"/>
            <ac:picMk id="8" creationId="{05B1FAB8-A757-5FB7-C7F3-F2F592EE4A95}"/>
          </ac:picMkLst>
        </pc:picChg>
        <pc:picChg chg="del">
          <ac:chgData name="Allison Cole" userId="ceb5b29a-6635-477b-a161-a3ea8a61e47c" providerId="ADAL" clId="{95EA518E-7F37-403F-8856-C2E96EFA8A7D}" dt="2023-02-16T20:12:12.628" v="992" actId="478"/>
          <ac:picMkLst>
            <pc:docMk/>
            <pc:sldMk cId="2560389004" sldId="311"/>
            <ac:picMk id="10" creationId="{1102C6BF-7213-9B2D-BCE7-7109416061D3}"/>
          </ac:picMkLst>
        </pc:picChg>
        <pc:picChg chg="add mod modCrop">
          <ac:chgData name="Allison Cole" userId="ceb5b29a-6635-477b-a161-a3ea8a61e47c" providerId="ADAL" clId="{95EA518E-7F37-403F-8856-C2E96EFA8A7D}" dt="2023-03-06T16:55:25.430" v="2683" actId="14100"/>
          <ac:picMkLst>
            <pc:docMk/>
            <pc:sldMk cId="2560389004" sldId="311"/>
            <ac:picMk id="10" creationId="{EA7B2BEC-A4AA-670F-DD01-00341ACC8D6E}"/>
          </ac:picMkLst>
        </pc:picChg>
        <pc:picChg chg="add mod">
          <ac:chgData name="Allison Cole" userId="ceb5b29a-6635-477b-a161-a3ea8a61e47c" providerId="ADAL" clId="{95EA518E-7F37-403F-8856-C2E96EFA8A7D}" dt="2023-03-06T16:55:48.766" v="2691" actId="14100"/>
          <ac:picMkLst>
            <pc:docMk/>
            <pc:sldMk cId="2560389004" sldId="311"/>
            <ac:picMk id="12" creationId="{0880B865-1888-1D05-3C4D-214C2EF089DB}"/>
          </ac:picMkLst>
        </pc:picChg>
        <pc:picChg chg="del">
          <ac:chgData name="Allison Cole" userId="ceb5b29a-6635-477b-a161-a3ea8a61e47c" providerId="ADAL" clId="{95EA518E-7F37-403F-8856-C2E96EFA8A7D}" dt="2023-02-16T20:12:12.127" v="991" actId="478"/>
          <ac:picMkLst>
            <pc:docMk/>
            <pc:sldMk cId="2560389004" sldId="311"/>
            <ac:picMk id="12" creationId="{EEA38270-3B28-FB0D-EE48-CE4FA4DF1679}"/>
          </ac:picMkLst>
        </pc:picChg>
        <pc:picChg chg="add del mod">
          <ac:chgData name="Allison Cole" userId="ceb5b29a-6635-477b-a161-a3ea8a61e47c" providerId="ADAL" clId="{95EA518E-7F37-403F-8856-C2E96EFA8A7D}" dt="2023-03-02T17:14:15.785" v="2611" actId="21"/>
          <ac:picMkLst>
            <pc:docMk/>
            <pc:sldMk cId="2560389004" sldId="311"/>
            <ac:picMk id="14" creationId="{E9F056BF-5318-BCB2-9338-D2564F1C87FB}"/>
          </ac:picMkLst>
        </pc:picChg>
        <pc:picChg chg="del mod">
          <ac:chgData name="Allison Cole" userId="ceb5b29a-6635-477b-a161-a3ea8a61e47c" providerId="ADAL" clId="{95EA518E-7F37-403F-8856-C2E96EFA8A7D}" dt="2023-02-16T20:12:13.268" v="994" actId="478"/>
          <ac:picMkLst>
            <pc:docMk/>
            <pc:sldMk cId="2560389004" sldId="311"/>
            <ac:picMk id="14" creationId="{EC45FA25-8EB5-D062-E27E-73502C41FF4D}"/>
          </ac:picMkLst>
        </pc:picChg>
        <pc:picChg chg="add mod">
          <ac:chgData name="Allison Cole" userId="ceb5b29a-6635-477b-a161-a3ea8a61e47c" providerId="ADAL" clId="{95EA518E-7F37-403F-8856-C2E96EFA8A7D}" dt="2023-03-06T16:55:05.670" v="2676" actId="14100"/>
          <ac:picMkLst>
            <pc:docMk/>
            <pc:sldMk cId="2560389004" sldId="311"/>
            <ac:picMk id="16" creationId="{2BEFB03A-6578-4348-6419-DFA5F2FD3D9D}"/>
          </ac:picMkLst>
        </pc:picChg>
        <pc:picChg chg="del">
          <ac:chgData name="Allison Cole" userId="ceb5b29a-6635-477b-a161-a3ea8a61e47c" providerId="ADAL" clId="{95EA518E-7F37-403F-8856-C2E96EFA8A7D}" dt="2023-02-16T20:12:13.816" v="995" actId="478"/>
          <ac:picMkLst>
            <pc:docMk/>
            <pc:sldMk cId="2560389004" sldId="311"/>
            <ac:picMk id="16" creationId="{478A264F-299C-CF42-40C9-39790C1F98B4}"/>
          </ac:picMkLst>
        </pc:picChg>
        <pc:picChg chg="add mod">
          <ac:chgData name="Allison Cole" userId="ceb5b29a-6635-477b-a161-a3ea8a61e47c" providerId="ADAL" clId="{95EA518E-7F37-403F-8856-C2E96EFA8A7D}" dt="2023-03-06T16:55:36.998" v="2685" actId="14100"/>
          <ac:picMkLst>
            <pc:docMk/>
            <pc:sldMk cId="2560389004" sldId="311"/>
            <ac:picMk id="18" creationId="{00E7D36A-0EEF-8D20-CCA4-E2C661363A1C}"/>
          </ac:picMkLst>
        </pc:picChg>
        <pc:picChg chg="add mod">
          <ac:chgData name="Allison Cole" userId="ceb5b29a-6635-477b-a161-a3ea8a61e47c" providerId="ADAL" clId="{95EA518E-7F37-403F-8856-C2E96EFA8A7D}" dt="2023-03-06T16:54:54.934" v="2672" actId="14100"/>
          <ac:picMkLst>
            <pc:docMk/>
            <pc:sldMk cId="2560389004" sldId="311"/>
            <ac:picMk id="20" creationId="{7DCAC8A3-5C67-1A66-34B3-7E57110FF39A}"/>
          </ac:picMkLst>
        </pc:picChg>
        <pc:picChg chg="add mod">
          <ac:chgData name="Allison Cole" userId="ceb5b29a-6635-477b-a161-a3ea8a61e47c" providerId="ADAL" clId="{95EA518E-7F37-403F-8856-C2E96EFA8A7D}" dt="2023-03-06T16:55:18.966" v="2680" actId="14100"/>
          <ac:picMkLst>
            <pc:docMk/>
            <pc:sldMk cId="2560389004" sldId="311"/>
            <ac:picMk id="22" creationId="{4E42DA40-EE7C-A8A2-BD8A-958297BF26D0}"/>
          </ac:picMkLst>
        </pc:picChg>
      </pc:sldChg>
      <pc:sldChg chg="addSp delSp modSp new mod modClrScheme chgLayout">
        <pc:chgData name="Allison Cole" userId="ceb5b29a-6635-477b-a161-a3ea8a61e47c" providerId="ADAL" clId="{95EA518E-7F37-403F-8856-C2E96EFA8A7D}" dt="2023-02-20T15:01:01.719" v="1723"/>
        <pc:sldMkLst>
          <pc:docMk/>
          <pc:sldMk cId="2561858044" sldId="312"/>
        </pc:sldMkLst>
        <pc:spChg chg="del mod ord">
          <ac:chgData name="Allison Cole" userId="ceb5b29a-6635-477b-a161-a3ea8a61e47c" providerId="ADAL" clId="{95EA518E-7F37-403F-8856-C2E96EFA8A7D}" dt="2023-02-16T20:14:00.695" v="1015" actId="700"/>
          <ac:spMkLst>
            <pc:docMk/>
            <pc:sldMk cId="2561858044" sldId="312"/>
            <ac:spMk id="2" creationId="{EFEFD7F4-2C58-26EC-A499-3B18F9D10D29}"/>
          </ac:spMkLst>
        </pc:spChg>
        <pc:spChg chg="add mod ord">
          <ac:chgData name="Allison Cole" userId="ceb5b29a-6635-477b-a161-a3ea8a61e47c" providerId="ADAL" clId="{95EA518E-7F37-403F-8856-C2E96EFA8A7D}" dt="2023-02-20T15:01:01.719" v="1723"/>
          <ac:spMkLst>
            <pc:docMk/>
            <pc:sldMk cId="2561858044" sldId="312"/>
            <ac:spMk id="3" creationId="{786D82A7-56EE-D502-7FB1-EBB8B6810241}"/>
          </ac:spMkLst>
        </pc:spChg>
        <pc:spChg chg="add mod ord">
          <ac:chgData name="Allison Cole" userId="ceb5b29a-6635-477b-a161-a3ea8a61e47c" providerId="ADAL" clId="{95EA518E-7F37-403F-8856-C2E96EFA8A7D}" dt="2023-02-16T20:14:25.136" v="1036" actId="403"/>
          <ac:spMkLst>
            <pc:docMk/>
            <pc:sldMk cId="2561858044" sldId="312"/>
            <ac:spMk id="4" creationId="{E1C9D211-1D9A-9552-35F4-C8BDBCB4E44F}"/>
          </ac:spMkLst>
        </pc:spChg>
      </pc:sldChg>
      <pc:sldChg chg="modSp new mod delCm">
        <pc:chgData name="Allison Cole" userId="ceb5b29a-6635-477b-a161-a3ea8a61e47c" providerId="ADAL" clId="{95EA518E-7F37-403F-8856-C2E96EFA8A7D}" dt="2023-02-20T15:01:42.444" v="1736"/>
        <pc:sldMkLst>
          <pc:docMk/>
          <pc:sldMk cId="4202611442" sldId="313"/>
        </pc:sldMkLst>
        <pc:spChg chg="mod">
          <ac:chgData name="Allison Cole" userId="ceb5b29a-6635-477b-a161-a3ea8a61e47c" providerId="ADAL" clId="{95EA518E-7F37-403F-8856-C2E96EFA8A7D}" dt="2023-02-20T15:01:24.457" v="1735" actId="20577"/>
          <ac:spMkLst>
            <pc:docMk/>
            <pc:sldMk cId="4202611442" sldId="313"/>
            <ac:spMk id="2" creationId="{D32BEA18-94B5-4BC4-F4B0-BA8D251F4942}"/>
          </ac:spMkLst>
        </pc:spChg>
        <pc:spChg chg="mod">
          <ac:chgData name="Allison Cole" userId="ceb5b29a-6635-477b-a161-a3ea8a61e47c" providerId="ADAL" clId="{95EA518E-7F37-403F-8856-C2E96EFA8A7D}" dt="2023-02-16T20:15:32.003" v="1059" actId="1076"/>
          <ac:spMkLst>
            <pc:docMk/>
            <pc:sldMk cId="4202611442" sldId="313"/>
            <ac:spMk id="3" creationId="{C3E5C19C-2230-26E0-E369-EE96FBBCDD5E}"/>
          </ac:spMkLst>
        </pc:spChg>
      </pc:sldChg>
      <pc:sldChg chg="modSp add mod">
        <pc:chgData name="Allison Cole" userId="ceb5b29a-6635-477b-a161-a3ea8a61e47c" providerId="ADAL" clId="{95EA518E-7F37-403F-8856-C2E96EFA8A7D}" dt="2023-02-20T15:02:44.289" v="1749" actId="1076"/>
        <pc:sldMkLst>
          <pc:docMk/>
          <pc:sldMk cId="3754490494" sldId="314"/>
        </pc:sldMkLst>
        <pc:spChg chg="mod">
          <ac:chgData name="Allison Cole" userId="ceb5b29a-6635-477b-a161-a3ea8a61e47c" providerId="ADAL" clId="{95EA518E-7F37-403F-8856-C2E96EFA8A7D}" dt="2023-02-16T20:15:53.669" v="1066" actId="403"/>
          <ac:spMkLst>
            <pc:docMk/>
            <pc:sldMk cId="3754490494" sldId="314"/>
            <ac:spMk id="2" creationId="{D32BEA18-94B5-4BC4-F4B0-BA8D251F4942}"/>
          </ac:spMkLst>
        </pc:spChg>
        <pc:spChg chg="mod">
          <ac:chgData name="Allison Cole" userId="ceb5b29a-6635-477b-a161-a3ea8a61e47c" providerId="ADAL" clId="{95EA518E-7F37-403F-8856-C2E96EFA8A7D}" dt="2023-02-20T15:02:44.289" v="1749" actId="1076"/>
          <ac:spMkLst>
            <pc:docMk/>
            <pc:sldMk cId="3754490494" sldId="314"/>
            <ac:spMk id="3" creationId="{C3E5C19C-2230-26E0-E369-EE96FBBCDD5E}"/>
          </ac:spMkLst>
        </pc:spChg>
      </pc:sldChg>
      <pc:sldChg chg="modSp add mod">
        <pc:chgData name="Allison Cole" userId="ceb5b29a-6635-477b-a161-a3ea8a61e47c" providerId="ADAL" clId="{95EA518E-7F37-403F-8856-C2E96EFA8A7D}" dt="2023-02-16T20:18:06.690" v="1095" actId="255"/>
        <pc:sldMkLst>
          <pc:docMk/>
          <pc:sldMk cId="2363149293" sldId="315"/>
        </pc:sldMkLst>
        <pc:spChg chg="mod">
          <ac:chgData name="Allison Cole" userId="ceb5b29a-6635-477b-a161-a3ea8a61e47c" providerId="ADAL" clId="{95EA518E-7F37-403F-8856-C2E96EFA8A7D}" dt="2023-02-16T20:17:15.613" v="1083" actId="20577"/>
          <ac:spMkLst>
            <pc:docMk/>
            <pc:sldMk cId="2363149293" sldId="315"/>
            <ac:spMk id="2" creationId="{D32BEA18-94B5-4BC4-F4B0-BA8D251F4942}"/>
          </ac:spMkLst>
        </pc:spChg>
        <pc:spChg chg="mod">
          <ac:chgData name="Allison Cole" userId="ceb5b29a-6635-477b-a161-a3ea8a61e47c" providerId="ADAL" clId="{95EA518E-7F37-403F-8856-C2E96EFA8A7D}" dt="2023-02-16T20:18:06.690" v="1095" actId="255"/>
          <ac:spMkLst>
            <pc:docMk/>
            <pc:sldMk cId="2363149293" sldId="315"/>
            <ac:spMk id="3" creationId="{C3E5C19C-2230-26E0-E369-EE96FBBCDD5E}"/>
          </ac:spMkLst>
        </pc:spChg>
      </pc:sldChg>
      <pc:sldChg chg="modSp add mod">
        <pc:chgData name="Allison Cole" userId="ceb5b29a-6635-477b-a161-a3ea8a61e47c" providerId="ADAL" clId="{95EA518E-7F37-403F-8856-C2E96EFA8A7D}" dt="2023-02-20T15:04:03.079" v="1761" actId="20577"/>
        <pc:sldMkLst>
          <pc:docMk/>
          <pc:sldMk cId="388129841" sldId="316"/>
        </pc:sldMkLst>
        <pc:spChg chg="mod">
          <ac:chgData name="Allison Cole" userId="ceb5b29a-6635-477b-a161-a3ea8a61e47c" providerId="ADAL" clId="{95EA518E-7F37-403F-8856-C2E96EFA8A7D}" dt="2023-02-16T20:18:35.976" v="1098" actId="20577"/>
          <ac:spMkLst>
            <pc:docMk/>
            <pc:sldMk cId="388129841" sldId="316"/>
            <ac:spMk id="2" creationId="{D32BEA18-94B5-4BC4-F4B0-BA8D251F4942}"/>
          </ac:spMkLst>
        </pc:spChg>
        <pc:spChg chg="mod">
          <ac:chgData name="Allison Cole" userId="ceb5b29a-6635-477b-a161-a3ea8a61e47c" providerId="ADAL" clId="{95EA518E-7F37-403F-8856-C2E96EFA8A7D}" dt="2023-02-20T15:04:03.079" v="1761" actId="20577"/>
          <ac:spMkLst>
            <pc:docMk/>
            <pc:sldMk cId="388129841" sldId="316"/>
            <ac:spMk id="3" creationId="{C3E5C19C-2230-26E0-E369-EE96FBBCDD5E}"/>
          </ac:spMkLst>
        </pc:spChg>
      </pc:sldChg>
      <pc:sldChg chg="addSp modSp new mod modClrScheme delCm chgLayout modNotesTx">
        <pc:chgData name="Allison Cole" userId="ceb5b29a-6635-477b-a161-a3ea8a61e47c" providerId="ADAL" clId="{95EA518E-7F37-403F-8856-C2E96EFA8A7D}" dt="2023-03-06T17:00:18.175" v="2749" actId="207"/>
        <pc:sldMkLst>
          <pc:docMk/>
          <pc:sldMk cId="835087254" sldId="317"/>
        </pc:sldMkLst>
        <pc:spChg chg="add mod">
          <ac:chgData name="Allison Cole" userId="ceb5b29a-6635-477b-a161-a3ea8a61e47c" providerId="ADAL" clId="{95EA518E-7F37-403F-8856-C2E96EFA8A7D}" dt="2023-03-06T17:00:18.175" v="2749" actId="207"/>
          <ac:spMkLst>
            <pc:docMk/>
            <pc:sldMk cId="835087254" sldId="317"/>
            <ac:spMk id="2" creationId="{B37865CD-6629-7C56-31C1-395AEC6F1621}"/>
          </ac:spMkLst>
        </pc:spChg>
        <pc:spChg chg="add mod">
          <ac:chgData name="Allison Cole" userId="ceb5b29a-6635-477b-a161-a3ea8a61e47c" providerId="ADAL" clId="{95EA518E-7F37-403F-8856-C2E96EFA8A7D}" dt="2023-02-20T15:05:09.034" v="1768" actId="207"/>
          <ac:spMkLst>
            <pc:docMk/>
            <pc:sldMk cId="835087254" sldId="317"/>
            <ac:spMk id="3" creationId="{401160CD-E313-C620-7112-3000A1437897}"/>
          </ac:spMkLst>
        </pc:spChg>
      </pc:sldChg>
      <pc:sldChg chg="addSp delSp modSp new mod ord modClrScheme delCm chgLayout modNotesTx">
        <pc:chgData name="Allison Cole" userId="ceb5b29a-6635-477b-a161-a3ea8a61e47c" providerId="ADAL" clId="{95EA518E-7F37-403F-8856-C2E96EFA8A7D}" dt="2023-03-06T17:25:29.812" v="2764" actId="14100"/>
        <pc:sldMkLst>
          <pc:docMk/>
          <pc:sldMk cId="3338951762" sldId="318"/>
        </pc:sldMkLst>
        <pc:spChg chg="del mod ord">
          <ac:chgData name="Allison Cole" userId="ceb5b29a-6635-477b-a161-a3ea8a61e47c" providerId="ADAL" clId="{95EA518E-7F37-403F-8856-C2E96EFA8A7D}" dt="2023-02-16T20:24:57.493" v="1240" actId="700"/>
          <ac:spMkLst>
            <pc:docMk/>
            <pc:sldMk cId="3338951762" sldId="318"/>
            <ac:spMk id="2" creationId="{1B7D82AB-271B-C901-1FD1-9E30FDAE07D8}"/>
          </ac:spMkLst>
        </pc:spChg>
        <pc:spChg chg="del">
          <ac:chgData name="Allison Cole" userId="ceb5b29a-6635-477b-a161-a3ea8a61e47c" providerId="ADAL" clId="{95EA518E-7F37-403F-8856-C2E96EFA8A7D}" dt="2023-02-16T20:24:57.493" v="1240" actId="700"/>
          <ac:spMkLst>
            <pc:docMk/>
            <pc:sldMk cId="3338951762" sldId="318"/>
            <ac:spMk id="3" creationId="{24A49520-4673-2531-9E11-A746A872771D}"/>
          </ac:spMkLst>
        </pc:spChg>
        <pc:spChg chg="add mod ord">
          <ac:chgData name="Allison Cole" userId="ceb5b29a-6635-477b-a161-a3ea8a61e47c" providerId="ADAL" clId="{95EA518E-7F37-403F-8856-C2E96EFA8A7D}" dt="2023-03-06T17:00:10.340" v="2748" actId="207"/>
          <ac:spMkLst>
            <pc:docMk/>
            <pc:sldMk cId="3338951762" sldId="318"/>
            <ac:spMk id="4" creationId="{5D485A9D-157B-345B-4A96-F42FB8C2BADE}"/>
          </ac:spMkLst>
        </pc:spChg>
        <pc:picChg chg="add mod">
          <ac:chgData name="Allison Cole" userId="ceb5b29a-6635-477b-a161-a3ea8a61e47c" providerId="ADAL" clId="{95EA518E-7F37-403F-8856-C2E96EFA8A7D}" dt="2023-03-01T19:48:36.609" v="2494" actId="14861"/>
          <ac:picMkLst>
            <pc:docMk/>
            <pc:sldMk cId="3338951762" sldId="318"/>
            <ac:picMk id="3" creationId="{1201417F-C23E-EE7B-8879-8AB459A6552D}"/>
          </ac:picMkLst>
        </pc:picChg>
        <pc:picChg chg="add del mod">
          <ac:chgData name="Allison Cole" userId="ceb5b29a-6635-477b-a161-a3ea8a61e47c" providerId="ADAL" clId="{95EA518E-7F37-403F-8856-C2E96EFA8A7D}" dt="2023-03-06T17:17:51.009" v="2756" actId="478"/>
          <ac:picMkLst>
            <pc:docMk/>
            <pc:sldMk cId="3338951762" sldId="318"/>
            <ac:picMk id="5" creationId="{5DCDCD6F-A5A2-ED65-5CEB-9FE7EFC2372F}"/>
          </ac:picMkLst>
        </pc:picChg>
        <pc:picChg chg="add del mod">
          <ac:chgData name="Allison Cole" userId="ceb5b29a-6635-477b-a161-a3ea8a61e47c" providerId="ADAL" clId="{95EA518E-7F37-403F-8856-C2E96EFA8A7D}" dt="2023-03-01T19:36:51.879" v="2464" actId="478"/>
          <ac:picMkLst>
            <pc:docMk/>
            <pc:sldMk cId="3338951762" sldId="318"/>
            <ac:picMk id="5" creationId="{8BFC7A3D-E349-41D0-9368-0632882EC374}"/>
          </ac:picMkLst>
        </pc:picChg>
        <pc:picChg chg="add del mod">
          <ac:chgData name="Allison Cole" userId="ceb5b29a-6635-477b-a161-a3ea8a61e47c" providerId="ADAL" clId="{95EA518E-7F37-403F-8856-C2E96EFA8A7D}" dt="2023-03-01T19:37:40.885" v="2469" actId="478"/>
          <ac:picMkLst>
            <pc:docMk/>
            <pc:sldMk cId="3338951762" sldId="318"/>
            <ac:picMk id="6" creationId="{514CE457-4723-42A3-9C2B-B7DCBE985CDC}"/>
          </ac:picMkLst>
        </pc:picChg>
        <pc:picChg chg="add del mod">
          <ac:chgData name="Allison Cole" userId="ceb5b29a-6635-477b-a161-a3ea8a61e47c" providerId="ADAL" clId="{95EA518E-7F37-403F-8856-C2E96EFA8A7D}" dt="2023-03-01T19:37:48.052" v="2472" actId="478"/>
          <ac:picMkLst>
            <pc:docMk/>
            <pc:sldMk cId="3338951762" sldId="318"/>
            <ac:picMk id="7" creationId="{A30C59A3-8F53-499A-830D-89FB17EACA39}"/>
          </ac:picMkLst>
        </pc:picChg>
        <pc:picChg chg="add mod">
          <ac:chgData name="Allison Cole" userId="ceb5b29a-6635-477b-a161-a3ea8a61e47c" providerId="ADAL" clId="{95EA518E-7F37-403F-8856-C2E96EFA8A7D}" dt="2023-03-06T17:25:29.812" v="2764" actId="14100"/>
          <ac:picMkLst>
            <pc:docMk/>
            <pc:sldMk cId="3338951762" sldId="318"/>
            <ac:picMk id="7" creationId="{DDCBC6DC-7D59-6C8A-F4AB-F46BC017254A}"/>
          </ac:picMkLst>
        </pc:picChg>
        <pc:picChg chg="add mod">
          <ac:chgData name="Allison Cole" userId="ceb5b29a-6635-477b-a161-a3ea8a61e47c" providerId="ADAL" clId="{95EA518E-7F37-403F-8856-C2E96EFA8A7D}" dt="2023-03-01T19:48:42.484" v="2495" actId="14861"/>
          <ac:picMkLst>
            <pc:docMk/>
            <pc:sldMk cId="3338951762" sldId="318"/>
            <ac:picMk id="9" creationId="{8435FAF3-1B85-B538-ACE1-90B58B10C95D}"/>
          </ac:picMkLst>
        </pc:picChg>
        <pc:picChg chg="add del mod">
          <ac:chgData name="Allison Cole" userId="ceb5b29a-6635-477b-a161-a3ea8a61e47c" providerId="ADAL" clId="{95EA518E-7F37-403F-8856-C2E96EFA8A7D}" dt="2023-03-06T17:17:32.450" v="2751" actId="478"/>
          <ac:picMkLst>
            <pc:docMk/>
            <pc:sldMk cId="3338951762" sldId="318"/>
            <ac:picMk id="11" creationId="{7BF0346A-9BDC-7FCA-63A2-DC6D13F7E8D6}"/>
          </ac:picMkLst>
        </pc:picChg>
      </pc:sldChg>
      <pc:sldChg chg="addSp delSp modSp new mod modClrScheme delCm chgLayout modNotesTx">
        <pc:chgData name="Allison Cole" userId="ceb5b29a-6635-477b-a161-a3ea8a61e47c" providerId="ADAL" clId="{95EA518E-7F37-403F-8856-C2E96EFA8A7D}" dt="2023-03-06T17:26:35.802" v="2769" actId="14861"/>
        <pc:sldMkLst>
          <pc:docMk/>
          <pc:sldMk cId="2442463649" sldId="319"/>
        </pc:sldMkLst>
        <pc:spChg chg="mod ord">
          <ac:chgData name="Allison Cole" userId="ceb5b29a-6635-477b-a161-a3ea8a61e47c" providerId="ADAL" clId="{95EA518E-7F37-403F-8856-C2E96EFA8A7D}" dt="2023-03-06T17:00:22.135" v="2750" actId="207"/>
          <ac:spMkLst>
            <pc:docMk/>
            <pc:sldMk cId="2442463649" sldId="319"/>
            <ac:spMk id="2" creationId="{37A52B1A-E930-9DDB-C677-677E61BBC723}"/>
          </ac:spMkLst>
        </pc:spChg>
        <pc:picChg chg="add del mod modCrop">
          <ac:chgData name="Allison Cole" userId="ceb5b29a-6635-477b-a161-a3ea8a61e47c" providerId="ADAL" clId="{95EA518E-7F37-403F-8856-C2E96EFA8A7D}" dt="2023-03-01T19:46:18.949" v="2480" actId="478"/>
          <ac:picMkLst>
            <pc:docMk/>
            <pc:sldMk cId="2442463649" sldId="319"/>
            <ac:picMk id="3" creationId="{EB793D39-6525-4540-88F8-6D113C2545C5}"/>
          </ac:picMkLst>
        </pc:picChg>
        <pc:picChg chg="add mod">
          <ac:chgData name="Allison Cole" userId="ceb5b29a-6635-477b-a161-a3ea8a61e47c" providerId="ADAL" clId="{95EA518E-7F37-403F-8856-C2E96EFA8A7D}" dt="2023-03-06T17:26:35.802" v="2769" actId="14861"/>
          <ac:picMkLst>
            <pc:docMk/>
            <pc:sldMk cId="2442463649" sldId="319"/>
            <ac:picMk id="4" creationId="{E1E98AA7-0B46-1DAB-441C-50FCAEE7FD3A}"/>
          </ac:picMkLst>
        </pc:picChg>
        <pc:picChg chg="add del mod">
          <ac:chgData name="Allison Cole" userId="ceb5b29a-6635-477b-a161-a3ea8a61e47c" providerId="ADAL" clId="{95EA518E-7F37-403F-8856-C2E96EFA8A7D}" dt="2023-03-06T17:26:23.520" v="2765" actId="478"/>
          <ac:picMkLst>
            <pc:docMk/>
            <pc:sldMk cId="2442463649" sldId="319"/>
            <ac:picMk id="5" creationId="{941DD4A8-3D23-9936-4EC5-15CC246F9536}"/>
          </ac:picMkLst>
        </pc:picChg>
      </pc:sldChg>
      <pc:sldChg chg="modSp add mod">
        <pc:chgData name="Allison Cole" userId="ceb5b29a-6635-477b-a161-a3ea8a61e47c" providerId="ADAL" clId="{95EA518E-7F37-403F-8856-C2E96EFA8A7D}" dt="2023-02-20T14:49:10.869" v="1586" actId="255"/>
        <pc:sldMkLst>
          <pc:docMk/>
          <pc:sldMk cId="102555440" sldId="320"/>
        </pc:sldMkLst>
        <pc:spChg chg="mod">
          <ac:chgData name="Allison Cole" userId="ceb5b29a-6635-477b-a161-a3ea8a61e47c" providerId="ADAL" clId="{95EA518E-7F37-403F-8856-C2E96EFA8A7D}" dt="2023-02-20T14:42:45.223" v="1378" actId="20577"/>
          <ac:spMkLst>
            <pc:docMk/>
            <pc:sldMk cId="102555440" sldId="320"/>
            <ac:spMk id="4" creationId="{6D912DB3-8BF8-B7E5-CF02-3F5784EAF214}"/>
          </ac:spMkLst>
        </pc:spChg>
        <pc:spChg chg="mod">
          <ac:chgData name="Allison Cole" userId="ceb5b29a-6635-477b-a161-a3ea8a61e47c" providerId="ADAL" clId="{95EA518E-7F37-403F-8856-C2E96EFA8A7D}" dt="2023-02-20T14:49:10.869" v="1586" actId="255"/>
          <ac:spMkLst>
            <pc:docMk/>
            <pc:sldMk cId="102555440" sldId="320"/>
            <ac:spMk id="5" creationId="{47E1BEC1-2796-CCCC-F408-809CBE30C8F3}"/>
          </ac:spMkLst>
        </pc:spChg>
      </pc:sldChg>
      <pc:sldChg chg="modSp add mod ord">
        <pc:chgData name="Allison Cole" userId="ceb5b29a-6635-477b-a161-a3ea8a61e47c" providerId="ADAL" clId="{95EA518E-7F37-403F-8856-C2E96EFA8A7D}" dt="2023-03-21T15:53:36.399" v="2787"/>
        <pc:sldMkLst>
          <pc:docMk/>
          <pc:sldMk cId="22076784" sldId="321"/>
        </pc:sldMkLst>
        <pc:spChg chg="mod">
          <ac:chgData name="Allison Cole" userId="ceb5b29a-6635-477b-a161-a3ea8a61e47c" providerId="ADAL" clId="{95EA518E-7F37-403F-8856-C2E96EFA8A7D}" dt="2023-03-21T15:53:27.397" v="2786"/>
          <ac:spMkLst>
            <pc:docMk/>
            <pc:sldMk cId="22076784" sldId="321"/>
            <ac:spMk id="2" creationId="{330743E8-3623-E30B-62D6-766F7B30E480}"/>
          </ac:spMkLst>
        </pc:spChg>
        <pc:spChg chg="mod">
          <ac:chgData name="Allison Cole" userId="ceb5b29a-6635-477b-a161-a3ea8a61e47c" providerId="ADAL" clId="{95EA518E-7F37-403F-8856-C2E96EFA8A7D}" dt="2023-03-21T15:53:36.399" v="2787"/>
          <ac:spMkLst>
            <pc:docMk/>
            <pc:sldMk cId="22076784" sldId="321"/>
            <ac:spMk id="3" creationId="{4C33BD90-FF51-9C2C-FF12-FA0922BB7532}"/>
          </ac:spMkLst>
        </pc:spChg>
      </pc:sldChg>
      <pc:sldChg chg="add del">
        <pc:chgData name="Allison Cole" userId="ceb5b29a-6635-477b-a161-a3ea8a61e47c" providerId="ADAL" clId="{95EA518E-7F37-403F-8856-C2E96EFA8A7D}" dt="2023-03-21T15:52:41.380" v="2779" actId="47"/>
        <pc:sldMkLst>
          <pc:docMk/>
          <pc:sldMk cId="1741733473" sldId="321"/>
        </pc:sldMkLst>
      </pc:sldChg>
      <pc:sldChg chg="add del">
        <pc:chgData name="Allison Cole" userId="ceb5b29a-6635-477b-a161-a3ea8a61e47c" providerId="ADAL" clId="{95EA518E-7F37-403F-8856-C2E96EFA8A7D}" dt="2023-03-21T15:52:47.268" v="2781" actId="47"/>
        <pc:sldMkLst>
          <pc:docMk/>
          <pc:sldMk cId="3811083676" sldId="321"/>
        </pc:sldMkLst>
      </pc:sldChg>
      <pc:sldMasterChg chg="addSldLayout delSldLayout modSldLayout">
        <pc:chgData name="Allison Cole" userId="ceb5b29a-6635-477b-a161-a3ea8a61e47c" providerId="ADAL" clId="{95EA518E-7F37-403F-8856-C2E96EFA8A7D}" dt="2023-03-21T15:53:13.279" v="2782" actId="27028"/>
        <pc:sldMasterMkLst>
          <pc:docMk/>
          <pc:sldMasterMk cId="3965933813" sldId="2147483720"/>
        </pc:sldMasterMkLst>
        <pc:sldLayoutChg chg="addSp delSp modSp mod">
          <pc:chgData name="Allison Cole" userId="ceb5b29a-6635-477b-a161-a3ea8a61e47c" providerId="ADAL" clId="{95EA518E-7F37-403F-8856-C2E96EFA8A7D}" dt="2023-03-21T15:49:37.612" v="2777" actId="478"/>
          <pc:sldLayoutMkLst>
            <pc:docMk/>
            <pc:sldMasterMk cId="3965933813" sldId="2147483720"/>
            <pc:sldLayoutMk cId="640400452" sldId="2147483721"/>
          </pc:sldLayoutMkLst>
          <pc:picChg chg="add del mod">
            <ac:chgData name="Allison Cole" userId="ceb5b29a-6635-477b-a161-a3ea8a61e47c" providerId="ADAL" clId="{95EA518E-7F37-403F-8856-C2E96EFA8A7D}" dt="2023-03-21T15:49:37.612" v="2777" actId="478"/>
            <ac:picMkLst>
              <pc:docMk/>
              <pc:sldMasterMk cId="3965933813" sldId="2147483720"/>
              <pc:sldLayoutMk cId="640400452" sldId="2147483721"/>
              <ac:picMk id="10" creationId="{AFDFCA60-C048-E609-CCC6-F5944DE0F718}"/>
            </ac:picMkLst>
          </pc:picChg>
        </pc:sldLayoutChg>
        <pc:sldLayoutChg chg="addSp delSp modSp mod">
          <pc:chgData name="Allison Cole" userId="ceb5b29a-6635-477b-a161-a3ea8a61e47c" providerId="ADAL" clId="{95EA518E-7F37-403F-8856-C2E96EFA8A7D}" dt="2023-02-16T19:37:27.008" v="507" actId="171"/>
          <pc:sldLayoutMkLst>
            <pc:docMk/>
            <pc:sldMasterMk cId="3965933813" sldId="2147483720"/>
            <pc:sldLayoutMk cId="1394696895" sldId="2147483726"/>
          </pc:sldLayoutMkLst>
          <pc:spChg chg="ord">
            <ac:chgData name="Allison Cole" userId="ceb5b29a-6635-477b-a161-a3ea8a61e47c" providerId="ADAL" clId="{95EA518E-7F37-403F-8856-C2E96EFA8A7D}" dt="2023-02-16T19:36:55.618" v="492" actId="170"/>
            <ac:spMkLst>
              <pc:docMk/>
              <pc:sldMasterMk cId="3965933813" sldId="2147483720"/>
              <pc:sldLayoutMk cId="1394696895" sldId="2147483726"/>
              <ac:spMk id="12" creationId="{62897F14-2BE8-B7C1-3969-B64D618890AA}"/>
            </ac:spMkLst>
          </pc:spChg>
          <pc:spChg chg="ord">
            <ac:chgData name="Allison Cole" userId="ceb5b29a-6635-477b-a161-a3ea8a61e47c" providerId="ADAL" clId="{95EA518E-7F37-403F-8856-C2E96EFA8A7D}" dt="2023-02-16T19:36:55.610" v="487" actId="166"/>
            <ac:spMkLst>
              <pc:docMk/>
              <pc:sldMasterMk cId="3965933813" sldId="2147483720"/>
              <pc:sldLayoutMk cId="1394696895" sldId="2147483726"/>
              <ac:spMk id="13" creationId="{C9E64E1D-F63D-8649-CACC-05D3D8724CF8}"/>
            </ac:spMkLst>
          </pc:spChg>
          <pc:spChg chg="mod">
            <ac:chgData name="Allison Cole" userId="ceb5b29a-6635-477b-a161-a3ea8a61e47c" providerId="ADAL" clId="{95EA518E-7F37-403F-8856-C2E96EFA8A7D}" dt="2023-02-16T19:33:38.543" v="474" actId="20577"/>
            <ac:spMkLst>
              <pc:docMk/>
              <pc:sldMasterMk cId="3965933813" sldId="2147483720"/>
              <pc:sldLayoutMk cId="1394696895" sldId="2147483726"/>
              <ac:spMk id="14" creationId="{E09BC866-D106-A00C-64CA-14503E732485}"/>
            </ac:spMkLst>
          </pc:spChg>
          <pc:picChg chg="add mod ord">
            <ac:chgData name="Allison Cole" userId="ceb5b29a-6635-477b-a161-a3ea8a61e47c" providerId="ADAL" clId="{95EA518E-7F37-403F-8856-C2E96EFA8A7D}" dt="2023-02-16T19:37:27.008" v="507" actId="171"/>
            <ac:picMkLst>
              <pc:docMk/>
              <pc:sldMasterMk cId="3965933813" sldId="2147483720"/>
              <pc:sldLayoutMk cId="1394696895" sldId="2147483726"/>
              <ac:picMk id="3" creationId="{19163400-20D6-446E-BAE1-BFED1363DD43}"/>
            </ac:picMkLst>
          </pc:picChg>
          <pc:picChg chg="del">
            <ac:chgData name="Allison Cole" userId="ceb5b29a-6635-477b-a161-a3ea8a61e47c" providerId="ADAL" clId="{95EA518E-7F37-403F-8856-C2E96EFA8A7D}" dt="2023-02-16T19:31:17.902" v="431" actId="478"/>
            <ac:picMkLst>
              <pc:docMk/>
              <pc:sldMasterMk cId="3965933813" sldId="2147483720"/>
              <pc:sldLayoutMk cId="1394696895" sldId="2147483726"/>
              <ac:picMk id="4" creationId="{76062521-196F-236D-42EF-188B4FE165CC}"/>
            </ac:picMkLst>
          </pc:picChg>
          <pc:picChg chg="mod ord">
            <ac:chgData name="Allison Cole" userId="ceb5b29a-6635-477b-a161-a3ea8a61e47c" providerId="ADAL" clId="{95EA518E-7F37-403F-8856-C2E96EFA8A7D}" dt="2023-02-16T19:36:55.630" v="500" actId="171"/>
            <ac:picMkLst>
              <pc:docMk/>
              <pc:sldMasterMk cId="3965933813" sldId="2147483720"/>
              <pc:sldLayoutMk cId="1394696895" sldId="2147483726"/>
              <ac:picMk id="7" creationId="{137306F4-AE0F-F13F-D53B-4E9D7C3FA05A}"/>
            </ac:picMkLst>
          </pc:picChg>
          <pc:picChg chg="mod">
            <ac:chgData name="Allison Cole" userId="ceb5b29a-6635-477b-a161-a3ea8a61e47c" providerId="ADAL" clId="{95EA518E-7F37-403F-8856-C2E96EFA8A7D}" dt="2023-02-16T19:36:55.603" v="484" actId="1076"/>
            <ac:picMkLst>
              <pc:docMk/>
              <pc:sldMasterMk cId="3965933813" sldId="2147483720"/>
              <pc:sldLayoutMk cId="1394696895" sldId="2147483726"/>
              <ac:picMk id="11" creationId="{B439E7DF-9EF7-1D29-E2FE-10EBEEA10D80}"/>
            </ac:picMkLst>
          </pc:picChg>
        </pc:sldLayoutChg>
        <pc:sldLayoutChg chg="del">
          <pc:chgData name="Allison Cole" userId="ceb5b29a-6635-477b-a161-a3ea8a61e47c" providerId="ADAL" clId="{95EA518E-7F37-403F-8856-C2E96EFA8A7D}" dt="2023-02-16T19:19:29.735" v="378" actId="2696"/>
          <pc:sldLayoutMkLst>
            <pc:docMk/>
            <pc:sldMasterMk cId="3965933813" sldId="2147483720"/>
            <pc:sldLayoutMk cId="1183080826" sldId="2147483750"/>
          </pc:sldLayoutMkLst>
        </pc:sldLayoutChg>
        <pc:sldLayoutChg chg="del">
          <pc:chgData name="Allison Cole" userId="ceb5b29a-6635-477b-a161-a3ea8a61e47c" providerId="ADAL" clId="{95EA518E-7F37-403F-8856-C2E96EFA8A7D}" dt="2023-02-16T19:19:27.388" v="377" actId="2696"/>
          <pc:sldLayoutMkLst>
            <pc:docMk/>
            <pc:sldMasterMk cId="3965933813" sldId="2147483720"/>
            <pc:sldLayoutMk cId="1180313971" sldId="2147483751"/>
          </pc:sldLayoutMkLst>
        </pc:sldLayoutChg>
        <pc:sldLayoutChg chg="addSp delSp modSp mod">
          <pc:chgData name="Allison Cole" userId="ceb5b29a-6635-477b-a161-a3ea8a61e47c" providerId="ADAL" clId="{95EA518E-7F37-403F-8856-C2E96EFA8A7D}" dt="2023-02-22T18:44:11.332" v="2398" actId="207"/>
          <pc:sldLayoutMkLst>
            <pc:docMk/>
            <pc:sldMasterMk cId="3965933813" sldId="2147483720"/>
            <pc:sldLayoutMk cId="3133149901" sldId="2147483752"/>
          </pc:sldLayoutMkLst>
          <pc:spChg chg="mod">
            <ac:chgData name="Allison Cole" userId="ceb5b29a-6635-477b-a161-a3ea8a61e47c" providerId="ADAL" clId="{95EA518E-7F37-403F-8856-C2E96EFA8A7D}" dt="2023-02-22T18:44:11.332" v="2398" actId="207"/>
            <ac:spMkLst>
              <pc:docMk/>
              <pc:sldMasterMk cId="3965933813" sldId="2147483720"/>
              <pc:sldLayoutMk cId="3133149901" sldId="2147483752"/>
              <ac:spMk id="37" creationId="{C355AD93-7E4A-4B1B-A616-C5E58B8E1BE9}"/>
            </ac:spMkLst>
          </pc:spChg>
          <pc:picChg chg="add del">
            <ac:chgData name="Allison Cole" userId="ceb5b29a-6635-477b-a161-a3ea8a61e47c" providerId="ADAL" clId="{95EA518E-7F37-403F-8856-C2E96EFA8A7D}" dt="2023-02-15T20:19:24.545" v="204" actId="478"/>
            <ac:picMkLst>
              <pc:docMk/>
              <pc:sldMasterMk cId="3965933813" sldId="2147483720"/>
              <pc:sldLayoutMk cId="3133149901" sldId="2147483752"/>
              <ac:picMk id="5" creationId="{1D80C78C-BE0F-B161-A25B-E0B0CBE57487}"/>
            </ac:picMkLst>
          </pc:picChg>
        </pc:sldLayoutChg>
        <pc:sldLayoutChg chg="add">
          <pc:chgData name="Allison Cole" userId="ceb5b29a-6635-477b-a161-a3ea8a61e47c" providerId="ADAL" clId="{95EA518E-7F37-403F-8856-C2E96EFA8A7D}" dt="2023-03-21T15:53:13.279" v="2782" actId="27028"/>
          <pc:sldLayoutMkLst>
            <pc:docMk/>
            <pc:sldMasterMk cId="3965933813" sldId="2147483720"/>
            <pc:sldLayoutMk cId="640400452" sldId="2147483753"/>
          </pc:sldLayoutMkLst>
        </pc:sldLayoutChg>
      </pc:sldMasterChg>
    </pc:docChg>
  </pc:docChgLst>
  <pc:docChgLst>
    <pc:chgData name="Katie Schwartz" userId="b4babe39-de04-4206-95b2-c6026c8fda13" providerId="ADAL" clId="{84440848-6544-4EF7-8949-50C639365B90}"/>
    <pc:docChg chg="modSld">
      <pc:chgData name="Katie Schwartz" userId="b4babe39-de04-4206-95b2-c6026c8fda13" providerId="ADAL" clId="{84440848-6544-4EF7-8949-50C639365B90}" dt="2023-02-21T13:37:37.484" v="1"/>
      <pc:docMkLst>
        <pc:docMk/>
      </pc:docMkLst>
      <pc:sldChg chg="addCm">
        <pc:chgData name="Katie Schwartz" userId="b4babe39-de04-4206-95b2-c6026c8fda13" providerId="ADAL" clId="{84440848-6544-4EF7-8949-50C639365B90}" dt="2023-02-21T13:37:37.484" v="1"/>
        <pc:sldMkLst>
          <pc:docMk/>
          <pc:sldMk cId="1948290738" sldId="300"/>
        </pc:sldMkLst>
      </pc:sldChg>
      <pc:sldChg chg="modSp mod">
        <pc:chgData name="Katie Schwartz" userId="b4babe39-de04-4206-95b2-c6026c8fda13" providerId="ADAL" clId="{84440848-6544-4EF7-8949-50C639365B90}" dt="2023-02-21T13:35:28.384" v="0" actId="114"/>
        <pc:sldMkLst>
          <pc:docMk/>
          <pc:sldMk cId="197084664" sldId="303"/>
        </pc:sldMkLst>
        <pc:spChg chg="mod">
          <ac:chgData name="Katie Schwartz" userId="b4babe39-de04-4206-95b2-c6026c8fda13" providerId="ADAL" clId="{84440848-6544-4EF7-8949-50C639365B90}" dt="2023-02-21T13:35:28.384" v="0" actId="114"/>
          <ac:spMkLst>
            <pc:docMk/>
            <pc:sldMk cId="197084664" sldId="303"/>
            <ac:spMk id="5" creationId="{47E1BEC1-2796-CCCC-F408-809CBE30C8F3}"/>
          </ac:spMkLst>
        </pc:spChg>
      </pc:sldChg>
    </pc:docChg>
  </pc:docChgLst>
  <pc:docChgLst>
    <pc:chgData name="Morgan Garcia" userId="df38321e-dbf4-4ff3-94ab-6142781cfadd" providerId="ADAL" clId="{F32DE596-2391-47BB-BEFD-F56B8195AF8D}"/>
    <pc:docChg chg="undo redo custSel modSld">
      <pc:chgData name="Morgan Garcia" userId="df38321e-dbf4-4ff3-94ab-6142781cfadd" providerId="ADAL" clId="{F32DE596-2391-47BB-BEFD-F56B8195AF8D}" dt="2023-02-17T20:45:15.675" v="696"/>
      <pc:docMkLst>
        <pc:docMk/>
      </pc:docMkLst>
      <pc:sldChg chg="modSp mod addCm">
        <pc:chgData name="Morgan Garcia" userId="df38321e-dbf4-4ff3-94ab-6142781cfadd" providerId="ADAL" clId="{F32DE596-2391-47BB-BEFD-F56B8195AF8D}" dt="2023-02-17T19:06:25.037" v="1"/>
        <pc:sldMkLst>
          <pc:docMk/>
          <pc:sldMk cId="802128974" sldId="256"/>
        </pc:sldMkLst>
        <pc:spChg chg="mod">
          <ac:chgData name="Morgan Garcia" userId="df38321e-dbf4-4ff3-94ab-6142781cfadd" providerId="ADAL" clId="{F32DE596-2391-47BB-BEFD-F56B8195AF8D}" dt="2023-02-17T19:06:01.846" v="0" actId="114"/>
          <ac:spMkLst>
            <pc:docMk/>
            <pc:sldMk cId="802128974" sldId="256"/>
            <ac:spMk id="4" creationId="{CECF83FF-577A-C643-8B63-00EA32A36BAA}"/>
          </ac:spMkLst>
        </pc:spChg>
      </pc:sldChg>
      <pc:sldChg chg="modSp mod">
        <pc:chgData name="Morgan Garcia" userId="df38321e-dbf4-4ff3-94ab-6142781cfadd" providerId="ADAL" clId="{F32DE596-2391-47BB-BEFD-F56B8195AF8D}" dt="2023-02-17T20:18:15.655" v="2" actId="114"/>
        <pc:sldMkLst>
          <pc:docMk/>
          <pc:sldMk cId="4194136641" sldId="257"/>
        </pc:sldMkLst>
        <pc:spChg chg="mod">
          <ac:chgData name="Morgan Garcia" userId="df38321e-dbf4-4ff3-94ab-6142781cfadd" providerId="ADAL" clId="{F32DE596-2391-47BB-BEFD-F56B8195AF8D}" dt="2023-02-17T20:18:15.655" v="2" actId="114"/>
          <ac:spMkLst>
            <pc:docMk/>
            <pc:sldMk cId="4194136641" sldId="257"/>
            <ac:spMk id="5" creationId="{0AF915E1-019A-DD57-E101-5667CF1EBA87}"/>
          </ac:spMkLst>
        </pc:spChg>
      </pc:sldChg>
      <pc:sldChg chg="modSp mod addCm">
        <pc:chgData name="Morgan Garcia" userId="df38321e-dbf4-4ff3-94ab-6142781cfadd" providerId="ADAL" clId="{F32DE596-2391-47BB-BEFD-F56B8195AF8D}" dt="2023-02-17T20:38:42.384" v="667"/>
        <pc:sldMkLst>
          <pc:docMk/>
          <pc:sldMk cId="3035478445" sldId="264"/>
        </pc:sldMkLst>
        <pc:spChg chg="mod">
          <ac:chgData name="Morgan Garcia" userId="df38321e-dbf4-4ff3-94ab-6142781cfadd" providerId="ADAL" clId="{F32DE596-2391-47BB-BEFD-F56B8195AF8D}" dt="2023-02-17T20:38:18.417" v="666" actId="20577"/>
          <ac:spMkLst>
            <pc:docMk/>
            <pc:sldMk cId="3035478445" sldId="264"/>
            <ac:spMk id="4" creationId="{547F70AD-14B0-9A78-6797-538A48F4631B}"/>
          </ac:spMkLst>
        </pc:spChg>
      </pc:sldChg>
      <pc:sldChg chg="modSp mod addCm modCm">
        <pc:chgData name="Morgan Garcia" userId="df38321e-dbf4-4ff3-94ab-6142781cfadd" providerId="ADAL" clId="{F32DE596-2391-47BB-BEFD-F56B8195AF8D}" dt="2023-02-17T20:27:38.517" v="250" actId="207"/>
        <pc:sldMkLst>
          <pc:docMk/>
          <pc:sldMk cId="661395270" sldId="266"/>
        </pc:sldMkLst>
        <pc:spChg chg="mod">
          <ac:chgData name="Morgan Garcia" userId="df38321e-dbf4-4ff3-94ab-6142781cfadd" providerId="ADAL" clId="{F32DE596-2391-47BB-BEFD-F56B8195AF8D}" dt="2023-02-17T20:27:38.517" v="250" actId="207"/>
          <ac:spMkLst>
            <pc:docMk/>
            <pc:sldMk cId="661395270" sldId="266"/>
            <ac:spMk id="2" creationId="{F19F1631-2F13-8F7F-73E1-FD4A0A5710B5}"/>
          </ac:spMkLst>
        </pc:spChg>
        <pc:spChg chg="mod">
          <ac:chgData name="Morgan Garcia" userId="df38321e-dbf4-4ff3-94ab-6142781cfadd" providerId="ADAL" clId="{F32DE596-2391-47BB-BEFD-F56B8195AF8D}" dt="2023-02-17T20:18:20.690" v="3" actId="114"/>
          <ac:spMkLst>
            <pc:docMk/>
            <pc:sldMk cId="661395270" sldId="266"/>
            <ac:spMk id="4" creationId="{4771AC45-870F-8C4A-9ECE-9F6DD861686D}"/>
          </ac:spMkLst>
        </pc:spChg>
        <pc:spChg chg="mod">
          <ac:chgData name="Morgan Garcia" userId="df38321e-dbf4-4ff3-94ab-6142781cfadd" providerId="ADAL" clId="{F32DE596-2391-47BB-BEFD-F56B8195AF8D}" dt="2023-02-17T20:26:42.386" v="47" actId="207"/>
          <ac:spMkLst>
            <pc:docMk/>
            <pc:sldMk cId="661395270" sldId="266"/>
            <ac:spMk id="5" creationId="{1FDD2365-A693-824B-8B4E-FFAD48F9D8E7}"/>
          </ac:spMkLst>
        </pc:spChg>
      </pc:sldChg>
      <pc:sldChg chg="modSp mod addCm">
        <pc:chgData name="Morgan Garcia" userId="df38321e-dbf4-4ff3-94ab-6142781cfadd" providerId="ADAL" clId="{F32DE596-2391-47BB-BEFD-F56B8195AF8D}" dt="2023-02-17T20:33:45.262" v="585" actId="207"/>
        <pc:sldMkLst>
          <pc:docMk/>
          <pc:sldMk cId="1504096367" sldId="267"/>
        </pc:sldMkLst>
        <pc:spChg chg="mod">
          <ac:chgData name="Morgan Garcia" userId="df38321e-dbf4-4ff3-94ab-6142781cfadd" providerId="ADAL" clId="{F32DE596-2391-47BB-BEFD-F56B8195AF8D}" dt="2023-02-17T20:33:45.262" v="585" actId="207"/>
          <ac:spMkLst>
            <pc:docMk/>
            <pc:sldMk cId="1504096367" sldId="267"/>
            <ac:spMk id="7" creationId="{2C0BF0D8-1635-0945-A5FA-3C312881BA9C}"/>
          </ac:spMkLst>
        </pc:spChg>
      </pc:sldChg>
      <pc:sldChg chg="addCm modCm">
        <pc:chgData name="Morgan Garcia" userId="df38321e-dbf4-4ff3-94ab-6142781cfadd" providerId="ADAL" clId="{F32DE596-2391-47BB-BEFD-F56B8195AF8D}" dt="2023-02-17T20:41:27.010" v="690"/>
        <pc:sldMkLst>
          <pc:docMk/>
          <pc:sldMk cId="4104975991" sldId="285"/>
        </pc:sldMkLst>
      </pc:sldChg>
      <pc:sldChg chg="addCm">
        <pc:chgData name="Morgan Garcia" userId="df38321e-dbf4-4ff3-94ab-6142781cfadd" providerId="ADAL" clId="{F32DE596-2391-47BB-BEFD-F56B8195AF8D}" dt="2023-02-17T20:44:15.726" v="694"/>
        <pc:sldMkLst>
          <pc:docMk/>
          <pc:sldMk cId="1948290738" sldId="300"/>
        </pc:sldMkLst>
      </pc:sldChg>
      <pc:sldChg chg="modSp mod addCm">
        <pc:chgData name="Morgan Garcia" userId="df38321e-dbf4-4ff3-94ab-6142781cfadd" providerId="ADAL" clId="{F32DE596-2391-47BB-BEFD-F56B8195AF8D}" dt="2023-02-17T20:45:15.675" v="696"/>
        <pc:sldMkLst>
          <pc:docMk/>
          <pc:sldMk cId="197084664" sldId="303"/>
        </pc:sldMkLst>
        <pc:spChg chg="mod">
          <ac:chgData name="Morgan Garcia" userId="df38321e-dbf4-4ff3-94ab-6142781cfadd" providerId="ADAL" clId="{F32DE596-2391-47BB-BEFD-F56B8195AF8D}" dt="2023-02-17T20:30:47.814" v="522" actId="207"/>
          <ac:spMkLst>
            <pc:docMk/>
            <pc:sldMk cId="197084664" sldId="303"/>
            <ac:spMk id="5" creationId="{47E1BEC1-2796-CCCC-F408-809CBE30C8F3}"/>
          </ac:spMkLst>
        </pc:spChg>
      </pc:sldChg>
      <pc:sldChg chg="modSp mod addCm">
        <pc:chgData name="Morgan Garcia" userId="df38321e-dbf4-4ff3-94ab-6142781cfadd" providerId="ADAL" clId="{F32DE596-2391-47BB-BEFD-F56B8195AF8D}" dt="2023-02-17T20:34:46.282" v="600"/>
        <pc:sldMkLst>
          <pc:docMk/>
          <pc:sldMk cId="559847024" sldId="306"/>
        </pc:sldMkLst>
        <pc:spChg chg="mod">
          <ac:chgData name="Morgan Garcia" userId="df38321e-dbf4-4ff3-94ab-6142781cfadd" providerId="ADAL" clId="{F32DE596-2391-47BB-BEFD-F56B8195AF8D}" dt="2023-02-17T20:34:46.282" v="600"/>
          <ac:spMkLst>
            <pc:docMk/>
            <pc:sldMk cId="559847024" sldId="306"/>
            <ac:spMk id="3" creationId="{BE1EBB46-0792-7737-0635-3238A4BB954A}"/>
          </ac:spMkLst>
        </pc:spChg>
      </pc:sldChg>
      <pc:sldChg chg="modSp mod modNotesTx">
        <pc:chgData name="Morgan Garcia" userId="df38321e-dbf4-4ff3-94ab-6142781cfadd" providerId="ADAL" clId="{F32DE596-2391-47BB-BEFD-F56B8195AF8D}" dt="2023-02-17T20:35:48.545" v="642" actId="20577"/>
        <pc:sldMkLst>
          <pc:docMk/>
          <pc:sldMk cId="3023557091" sldId="307"/>
        </pc:sldMkLst>
        <pc:spChg chg="mod">
          <ac:chgData name="Morgan Garcia" userId="df38321e-dbf4-4ff3-94ab-6142781cfadd" providerId="ADAL" clId="{F32DE596-2391-47BB-BEFD-F56B8195AF8D}" dt="2023-02-17T20:35:41.476" v="630" actId="20577"/>
          <ac:spMkLst>
            <pc:docMk/>
            <pc:sldMk cId="3023557091" sldId="307"/>
            <ac:spMk id="3" creationId="{C67A6AF8-2077-7CDB-46CE-10228876D990}"/>
          </ac:spMkLst>
        </pc:spChg>
      </pc:sldChg>
      <pc:sldChg chg="modSp mod addCm">
        <pc:chgData name="Morgan Garcia" userId="df38321e-dbf4-4ff3-94ab-6142781cfadd" providerId="ADAL" clId="{F32DE596-2391-47BB-BEFD-F56B8195AF8D}" dt="2023-02-17T20:37:07.589" v="661"/>
        <pc:sldMkLst>
          <pc:docMk/>
          <pc:sldMk cId="64865418" sldId="309"/>
        </pc:sldMkLst>
        <pc:spChg chg="mod">
          <ac:chgData name="Morgan Garcia" userId="df38321e-dbf4-4ff3-94ab-6142781cfadd" providerId="ADAL" clId="{F32DE596-2391-47BB-BEFD-F56B8195AF8D}" dt="2023-02-17T20:36:28.416" v="660" actId="20577"/>
          <ac:spMkLst>
            <pc:docMk/>
            <pc:sldMk cId="64865418" sldId="309"/>
            <ac:spMk id="4" creationId="{53D1B3AE-69E1-4048-721F-B201CE6364FE}"/>
          </ac:spMkLst>
        </pc:spChg>
      </pc:sldChg>
      <pc:sldChg chg="addCm">
        <pc:chgData name="Morgan Garcia" userId="df38321e-dbf4-4ff3-94ab-6142781cfadd" providerId="ADAL" clId="{F32DE596-2391-47BB-BEFD-F56B8195AF8D}" dt="2023-02-17T20:37:33.585" v="662"/>
        <pc:sldMkLst>
          <pc:docMk/>
          <pc:sldMk cId="1978641962" sldId="310"/>
        </pc:sldMkLst>
      </pc:sldChg>
      <pc:sldChg chg="modCm">
        <pc:chgData name="Morgan Garcia" userId="df38321e-dbf4-4ff3-94ab-6142781cfadd" providerId="ADAL" clId="{F32DE596-2391-47BB-BEFD-F56B8195AF8D}" dt="2023-02-17T20:38:02.743" v="663"/>
        <pc:sldMkLst>
          <pc:docMk/>
          <pc:sldMk cId="2560389004" sldId="311"/>
        </pc:sldMkLst>
      </pc:sldChg>
      <pc:sldChg chg="modSp mod addCm">
        <pc:chgData name="Morgan Garcia" userId="df38321e-dbf4-4ff3-94ab-6142781cfadd" providerId="ADAL" clId="{F32DE596-2391-47BB-BEFD-F56B8195AF8D}" dt="2023-02-17T20:38:58.566" v="670"/>
        <pc:sldMkLst>
          <pc:docMk/>
          <pc:sldMk cId="4202611442" sldId="313"/>
        </pc:sldMkLst>
        <pc:spChg chg="mod">
          <ac:chgData name="Morgan Garcia" userId="df38321e-dbf4-4ff3-94ab-6142781cfadd" providerId="ADAL" clId="{F32DE596-2391-47BB-BEFD-F56B8195AF8D}" dt="2023-02-17T20:38:55.055" v="669" actId="20577"/>
          <ac:spMkLst>
            <pc:docMk/>
            <pc:sldMk cId="4202611442" sldId="313"/>
            <ac:spMk id="2" creationId="{D32BEA18-94B5-4BC4-F4B0-BA8D251F4942}"/>
          </ac:spMkLst>
        </pc:spChg>
      </pc:sldChg>
      <pc:sldChg chg="modSp mod addCm">
        <pc:chgData name="Morgan Garcia" userId="df38321e-dbf4-4ff3-94ab-6142781cfadd" providerId="ADAL" clId="{F32DE596-2391-47BB-BEFD-F56B8195AF8D}" dt="2023-02-17T20:41:48.774" v="691"/>
        <pc:sldMkLst>
          <pc:docMk/>
          <pc:sldMk cId="835087254" sldId="317"/>
        </pc:sldMkLst>
        <pc:spChg chg="mod">
          <ac:chgData name="Morgan Garcia" userId="df38321e-dbf4-4ff3-94ab-6142781cfadd" providerId="ADAL" clId="{F32DE596-2391-47BB-BEFD-F56B8195AF8D}" dt="2023-02-17T20:40:41.554" v="689" actId="313"/>
          <ac:spMkLst>
            <pc:docMk/>
            <pc:sldMk cId="835087254" sldId="317"/>
            <ac:spMk id="3" creationId="{401160CD-E313-C620-7112-3000A1437897}"/>
          </ac:spMkLst>
        </pc:spChg>
      </pc:sldChg>
      <pc:sldChg chg="addCm">
        <pc:chgData name="Morgan Garcia" userId="df38321e-dbf4-4ff3-94ab-6142781cfadd" providerId="ADAL" clId="{F32DE596-2391-47BB-BEFD-F56B8195AF8D}" dt="2023-02-17T20:42:30.292" v="692"/>
        <pc:sldMkLst>
          <pc:docMk/>
          <pc:sldMk cId="3338951762" sldId="318"/>
        </pc:sldMkLst>
      </pc:sldChg>
      <pc:sldChg chg="addCm">
        <pc:chgData name="Morgan Garcia" userId="df38321e-dbf4-4ff3-94ab-6142781cfadd" providerId="ADAL" clId="{F32DE596-2391-47BB-BEFD-F56B8195AF8D}" dt="2023-02-17T20:43:48.693" v="693"/>
        <pc:sldMkLst>
          <pc:docMk/>
          <pc:sldMk cId="2442463649"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982B3-4811-46E7-93C9-BC077B599754}" type="datetimeFigureOut">
              <a:rPr lang="en-US" smtClean="0"/>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5BC81-EB2F-4814-837D-62F7A439E1FC}" type="slidenum">
              <a:rPr lang="en-US" smtClean="0"/>
              <a:t>‹#›</a:t>
            </a:fld>
            <a:endParaRPr lang="en-US"/>
          </a:p>
        </p:txBody>
      </p:sp>
    </p:spTree>
    <p:extLst>
      <p:ext uri="{BB962C8B-B14F-4D97-AF65-F5344CB8AC3E}">
        <p14:creationId xmlns:p14="http://schemas.microsoft.com/office/powerpoint/2010/main" val="294326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Read this statement to participants</a:t>
            </a:r>
          </a:p>
        </p:txBody>
      </p:sp>
      <p:sp>
        <p:nvSpPr>
          <p:cNvPr id="4" name="Slide Number Placeholder 3"/>
          <p:cNvSpPr>
            <a:spLocks noGrp="1"/>
          </p:cNvSpPr>
          <p:nvPr>
            <p:ph type="sldNum" sz="quarter" idx="5"/>
          </p:nvPr>
        </p:nvSpPr>
        <p:spPr/>
        <p:txBody>
          <a:bodyPr/>
          <a:lstStyle/>
          <a:p>
            <a:fld id="{4925BC81-EB2F-4814-837D-62F7A439E1FC}" type="slidenum">
              <a:rPr lang="en-US" smtClean="0"/>
              <a:t>7</a:t>
            </a:fld>
            <a:endParaRPr lang="en-US"/>
          </a:p>
        </p:txBody>
      </p:sp>
    </p:spTree>
    <p:extLst>
      <p:ext uri="{BB962C8B-B14F-4D97-AF65-F5344CB8AC3E}">
        <p14:creationId xmlns:p14="http://schemas.microsoft.com/office/powerpoint/2010/main" val="3825865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25BC81-EB2F-4814-837D-62F7A439E1FC}" type="slidenum">
              <a:rPr lang="en-US" smtClean="0"/>
              <a:t>21</a:t>
            </a:fld>
            <a:endParaRPr lang="en-US"/>
          </a:p>
        </p:txBody>
      </p:sp>
    </p:spTree>
    <p:extLst>
      <p:ext uri="{BB962C8B-B14F-4D97-AF65-F5344CB8AC3E}">
        <p14:creationId xmlns:p14="http://schemas.microsoft.com/office/powerpoint/2010/main" val="344946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25BC81-EB2F-4814-837D-62F7A439E1FC}" type="slidenum">
              <a:rPr lang="en-US" smtClean="0"/>
              <a:t>22</a:t>
            </a:fld>
            <a:endParaRPr lang="en-US"/>
          </a:p>
        </p:txBody>
      </p:sp>
    </p:spTree>
    <p:extLst>
      <p:ext uri="{BB962C8B-B14F-4D97-AF65-F5344CB8AC3E}">
        <p14:creationId xmlns:p14="http://schemas.microsoft.com/office/powerpoint/2010/main" val="234710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 should turn to each other and answer these questions. </a:t>
            </a:r>
          </a:p>
        </p:txBody>
      </p:sp>
      <p:sp>
        <p:nvSpPr>
          <p:cNvPr id="4" name="Slide Number Placeholder 3"/>
          <p:cNvSpPr>
            <a:spLocks noGrp="1"/>
          </p:cNvSpPr>
          <p:nvPr>
            <p:ph type="sldNum" sz="quarter" idx="5"/>
          </p:nvPr>
        </p:nvSpPr>
        <p:spPr/>
        <p:txBody>
          <a:bodyPr/>
          <a:lstStyle/>
          <a:p>
            <a:fld id="{4925BC81-EB2F-4814-837D-62F7A439E1FC}" type="slidenum">
              <a:rPr lang="en-US" smtClean="0"/>
              <a:t>23</a:t>
            </a:fld>
            <a:endParaRPr lang="en-US"/>
          </a:p>
        </p:txBody>
      </p:sp>
    </p:spTree>
    <p:extLst>
      <p:ext uri="{BB962C8B-B14F-4D97-AF65-F5344CB8AC3E}">
        <p14:creationId xmlns:p14="http://schemas.microsoft.com/office/powerpoint/2010/main" val="2578395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 After participants complete Round 3, we suggest allowing at least 20 minutes to ask providers to share their “commitments,” for LGBTQIA+ clients to react, and to conclude the session.</a:t>
            </a:r>
          </a:p>
          <a:p>
            <a:endParaRPr lang="en-US" dirty="0"/>
          </a:p>
          <a:p>
            <a:r>
              <a:rPr lang="en-US" dirty="0"/>
              <a:t>LGBTQIA+ clients should also share their reflections from the session. </a:t>
            </a:r>
          </a:p>
        </p:txBody>
      </p:sp>
      <p:sp>
        <p:nvSpPr>
          <p:cNvPr id="4" name="Slide Number Placeholder 3"/>
          <p:cNvSpPr>
            <a:spLocks noGrp="1"/>
          </p:cNvSpPr>
          <p:nvPr>
            <p:ph type="sldNum" sz="quarter" idx="5"/>
          </p:nvPr>
        </p:nvSpPr>
        <p:spPr/>
        <p:txBody>
          <a:bodyPr/>
          <a:lstStyle/>
          <a:p>
            <a:fld id="{4925BC81-EB2F-4814-837D-62F7A439E1FC}" type="slidenum">
              <a:rPr lang="en-US" smtClean="0"/>
              <a:t>24</a:t>
            </a:fld>
            <a:endParaRPr lang="en-US"/>
          </a:p>
        </p:txBody>
      </p:sp>
    </p:spTree>
    <p:extLst>
      <p:ext uri="{BB962C8B-B14F-4D97-AF65-F5344CB8AC3E}">
        <p14:creationId xmlns:p14="http://schemas.microsoft.com/office/powerpoint/2010/main" val="2553396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 Let providers know if they get stuck, </a:t>
            </a:r>
            <a:r>
              <a:rPr lang="en-US" sz="1800" dirty="0">
                <a:effectLst/>
                <a:latin typeface="Segoe UI" panose="020B0502040204020203" pitchFamily="34" charset="0"/>
              </a:rPr>
              <a:t>to ask their colleagues or reach out to a partner organization for help!</a:t>
            </a:r>
            <a:endParaRPr lang="en-US" dirty="0"/>
          </a:p>
        </p:txBody>
      </p:sp>
      <p:sp>
        <p:nvSpPr>
          <p:cNvPr id="4" name="Slide Number Placeholder 3"/>
          <p:cNvSpPr>
            <a:spLocks noGrp="1"/>
          </p:cNvSpPr>
          <p:nvPr>
            <p:ph type="sldNum" sz="quarter" idx="5"/>
          </p:nvPr>
        </p:nvSpPr>
        <p:spPr/>
        <p:txBody>
          <a:bodyPr/>
          <a:lstStyle/>
          <a:p>
            <a:fld id="{4925BC81-EB2F-4814-837D-62F7A439E1FC}" type="slidenum">
              <a:rPr lang="en-US" smtClean="0"/>
              <a:t>25</a:t>
            </a:fld>
            <a:endParaRPr lang="en-US"/>
          </a:p>
        </p:txBody>
      </p:sp>
    </p:spTree>
    <p:extLst>
      <p:ext uri="{BB962C8B-B14F-4D97-AF65-F5344CB8AC3E}">
        <p14:creationId xmlns:p14="http://schemas.microsoft.com/office/powerpoint/2010/main" val="1039284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this statement to participants and get their consent</a:t>
            </a:r>
          </a:p>
        </p:txBody>
      </p:sp>
      <p:sp>
        <p:nvSpPr>
          <p:cNvPr id="4" name="Slide Number Placeholder 3"/>
          <p:cNvSpPr>
            <a:spLocks noGrp="1"/>
          </p:cNvSpPr>
          <p:nvPr>
            <p:ph type="sldNum" sz="quarter" idx="5"/>
          </p:nvPr>
        </p:nvSpPr>
        <p:spPr/>
        <p:txBody>
          <a:bodyPr/>
          <a:lstStyle/>
          <a:p>
            <a:fld id="{4925BC81-EB2F-4814-837D-62F7A439E1FC}" type="slidenum">
              <a:rPr lang="en-US" smtClean="0"/>
              <a:t>8</a:t>
            </a:fld>
            <a:endParaRPr lang="en-US"/>
          </a:p>
        </p:txBody>
      </p:sp>
    </p:spTree>
    <p:extLst>
      <p:ext uri="{BB962C8B-B14F-4D97-AF65-F5344CB8AC3E}">
        <p14:creationId xmlns:p14="http://schemas.microsoft.com/office/powerpoint/2010/main" val="2573460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Present this slide to participants to orient them on the activity.</a:t>
            </a:r>
          </a:p>
          <a:p>
            <a:endParaRPr lang="en-US" dirty="0"/>
          </a:p>
        </p:txBody>
      </p:sp>
      <p:sp>
        <p:nvSpPr>
          <p:cNvPr id="4" name="Slide Number Placeholder 3"/>
          <p:cNvSpPr>
            <a:spLocks noGrp="1"/>
          </p:cNvSpPr>
          <p:nvPr>
            <p:ph type="sldNum" sz="quarter" idx="5"/>
          </p:nvPr>
        </p:nvSpPr>
        <p:spPr/>
        <p:txBody>
          <a:bodyPr/>
          <a:lstStyle/>
          <a:p>
            <a:fld id="{4925BC81-EB2F-4814-837D-62F7A439E1FC}" type="slidenum">
              <a:rPr lang="en-US" smtClean="0"/>
              <a:t>9</a:t>
            </a:fld>
            <a:endParaRPr lang="en-US"/>
          </a:p>
        </p:txBody>
      </p:sp>
    </p:spTree>
    <p:extLst>
      <p:ext uri="{BB962C8B-B14F-4D97-AF65-F5344CB8AC3E}">
        <p14:creationId xmlns:p14="http://schemas.microsoft.com/office/powerpoint/2010/main" val="211951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Use this slide to form pairs of providers and </a:t>
            </a:r>
            <a:r>
              <a:rPr lang="en-US">
                <a:cs typeface="Calibri"/>
              </a:rPr>
              <a:t>mock clients</a:t>
            </a:r>
            <a:r>
              <a:rPr lang="en-US" dirty="0">
                <a:cs typeface="Calibri"/>
              </a:rPr>
              <a:t>. Make sure each pair has space to talk and hear each other. </a:t>
            </a:r>
            <a:endParaRPr lang="en-US" dirty="0"/>
          </a:p>
          <a:p>
            <a:pPr>
              <a:defRPr/>
            </a:pPr>
            <a:endParaRPr lang="en-US" dirty="0"/>
          </a:p>
          <a:p>
            <a:pPr>
              <a:defRPr/>
            </a:pPr>
            <a:r>
              <a:rPr lang="en-US" dirty="0"/>
              <a:t>If participants do not have cards, consider projecting the tool on a wall so everyone can see the same content at once. </a:t>
            </a: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using a printed version of the deck, and if you removed any cards, make sure all participant and facilitator decks have the same cards, in the same order.</a:t>
            </a:r>
          </a:p>
          <a:p>
            <a:endParaRPr lang="en-US" dirty="0"/>
          </a:p>
        </p:txBody>
      </p:sp>
      <p:sp>
        <p:nvSpPr>
          <p:cNvPr id="4" name="Slide Number Placeholder 3"/>
          <p:cNvSpPr>
            <a:spLocks noGrp="1"/>
          </p:cNvSpPr>
          <p:nvPr>
            <p:ph type="sldNum" sz="quarter" idx="5"/>
          </p:nvPr>
        </p:nvSpPr>
        <p:spPr/>
        <p:txBody>
          <a:bodyPr/>
          <a:lstStyle/>
          <a:p>
            <a:fld id="{4925BC81-EB2F-4814-837D-62F7A439E1FC}" type="slidenum">
              <a:rPr lang="en-US" smtClean="0"/>
              <a:t>11</a:t>
            </a:fld>
            <a:endParaRPr lang="en-US"/>
          </a:p>
        </p:txBody>
      </p:sp>
    </p:spTree>
    <p:extLst>
      <p:ext uri="{BB962C8B-B14F-4D97-AF65-F5344CB8AC3E}">
        <p14:creationId xmlns:p14="http://schemas.microsoft.com/office/powerpoint/2010/main" val="3790841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Project this slide and go over the instructions. Pause and ask if there are any questions. </a:t>
            </a:r>
          </a:p>
          <a:p>
            <a:endParaRPr lang="en-US" dirty="0"/>
          </a:p>
        </p:txBody>
      </p:sp>
      <p:sp>
        <p:nvSpPr>
          <p:cNvPr id="4" name="Slide Number Placeholder 3"/>
          <p:cNvSpPr>
            <a:spLocks noGrp="1"/>
          </p:cNvSpPr>
          <p:nvPr>
            <p:ph type="sldNum" sz="quarter" idx="5"/>
          </p:nvPr>
        </p:nvSpPr>
        <p:spPr/>
        <p:txBody>
          <a:bodyPr/>
          <a:lstStyle/>
          <a:p>
            <a:fld id="{4925BC81-EB2F-4814-837D-62F7A439E1FC}" type="slidenum">
              <a:rPr lang="en-US" smtClean="0"/>
              <a:t>12</a:t>
            </a:fld>
            <a:endParaRPr lang="en-US"/>
          </a:p>
        </p:txBody>
      </p:sp>
    </p:spTree>
    <p:extLst>
      <p:ext uri="{BB962C8B-B14F-4D97-AF65-F5344CB8AC3E}">
        <p14:creationId xmlns:p14="http://schemas.microsoft.com/office/powerpoint/2010/main" val="205569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Here are all of the questions, in case you don't have the cards. If you have limited time choose just 2-3 of the open up cards of your choice. If you have more time, use them all!</a:t>
            </a:r>
            <a:endParaRPr lang="en-US" dirty="0"/>
          </a:p>
          <a:p>
            <a:endParaRPr lang="en-US" dirty="0"/>
          </a:p>
        </p:txBody>
      </p:sp>
      <p:sp>
        <p:nvSpPr>
          <p:cNvPr id="4" name="Slide Number Placeholder 3"/>
          <p:cNvSpPr>
            <a:spLocks noGrp="1"/>
          </p:cNvSpPr>
          <p:nvPr>
            <p:ph type="sldNum" sz="quarter" idx="5"/>
          </p:nvPr>
        </p:nvSpPr>
        <p:spPr/>
        <p:txBody>
          <a:bodyPr/>
          <a:lstStyle/>
          <a:p>
            <a:fld id="{4925BC81-EB2F-4814-837D-62F7A439E1FC}" type="slidenum">
              <a:rPr lang="en-US" smtClean="0"/>
              <a:t>14</a:t>
            </a:fld>
            <a:endParaRPr lang="en-US"/>
          </a:p>
        </p:txBody>
      </p:sp>
    </p:spTree>
    <p:extLst>
      <p:ext uri="{BB962C8B-B14F-4D97-AF65-F5344CB8AC3E}">
        <p14:creationId xmlns:p14="http://schemas.microsoft.com/office/powerpoint/2010/main" val="2545731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ALOUD:</a:t>
            </a:r>
          </a:p>
          <a:p>
            <a:endParaRPr lang="en-US" dirty="0"/>
          </a:p>
          <a:p>
            <a:pPr fontAlgn="base"/>
            <a:r>
              <a:rPr lang="en-US" dirty="0">
                <a:solidFill>
                  <a:srgbClr val="000000"/>
                </a:solidFill>
                <a:latin typeface="Gotham Book-5-DPZslNEs"/>
              </a:rPr>
              <a:t>This round builds on Round 1 and invites you to discuss how your own experiences and relationships shape your HIV prevention needs, attitudes and preferences.</a:t>
            </a:r>
          </a:p>
          <a:p>
            <a:pPr fontAlgn="base"/>
            <a:endParaRPr lang="en-US" dirty="0">
              <a:solidFill>
                <a:srgbClr val="000000"/>
              </a:solidFill>
              <a:latin typeface="Gotham Book-5-DPZslNEs"/>
            </a:endParaRPr>
          </a:p>
          <a:p>
            <a:pPr fontAlgn="base"/>
            <a:r>
              <a:rPr lang="en-US" dirty="0">
                <a:solidFill>
                  <a:srgbClr val="000000"/>
                </a:solidFill>
                <a:latin typeface="Gotham Book-5-DPZslNEs"/>
              </a:rPr>
              <a:t>In this round, we’ll talk about “health services,” “health care providers,” and “HIV prevention interventions/innovations” </a:t>
            </a:r>
          </a:p>
          <a:p>
            <a:pPr fontAlgn="base"/>
            <a:endParaRPr lang="en-US" dirty="0">
              <a:solidFill>
                <a:srgbClr val="000000"/>
              </a:solidFill>
              <a:latin typeface="Gotham Book-5-DPZslNEs"/>
            </a:endParaRPr>
          </a:p>
          <a:p>
            <a:pPr fontAlgn="base"/>
            <a:r>
              <a:rPr lang="en-US" dirty="0">
                <a:solidFill>
                  <a:srgbClr val="000000"/>
                </a:solidFill>
                <a:latin typeface="Gotham Book-5-DPZslNEs"/>
              </a:rPr>
              <a:t>Who can help explain each of these terms, so we each understand them well? [allow time for participants to respond, validate correct responses] </a:t>
            </a:r>
          </a:p>
          <a:p>
            <a:r>
              <a:rPr lang="en-US" dirty="0">
                <a:solidFill>
                  <a:srgbClr val="000000"/>
                </a:solidFill>
                <a:latin typeface="Gotham Book-5-DPZslNEs"/>
              </a:rPr>
              <a:t>Again, instructions are on each card, and you’ll have just a few minutes per card - off we go!</a:t>
            </a:r>
            <a:endParaRPr lang="en-US" dirty="0"/>
          </a:p>
          <a:p>
            <a:endParaRPr lang="en-US" dirty="0"/>
          </a:p>
        </p:txBody>
      </p:sp>
      <p:sp>
        <p:nvSpPr>
          <p:cNvPr id="4" name="Slide Number Placeholder 3"/>
          <p:cNvSpPr>
            <a:spLocks noGrp="1"/>
          </p:cNvSpPr>
          <p:nvPr>
            <p:ph type="sldNum" sz="quarter" idx="5"/>
          </p:nvPr>
        </p:nvSpPr>
        <p:spPr/>
        <p:txBody>
          <a:bodyPr/>
          <a:lstStyle/>
          <a:p>
            <a:fld id="{4925BC81-EB2F-4814-837D-62F7A439E1FC}" type="slidenum">
              <a:rPr lang="en-US" smtClean="0"/>
              <a:t>15</a:t>
            </a:fld>
            <a:endParaRPr lang="en-US"/>
          </a:p>
        </p:txBody>
      </p:sp>
    </p:spTree>
    <p:extLst>
      <p:ext uri="{BB962C8B-B14F-4D97-AF65-F5344CB8AC3E}">
        <p14:creationId xmlns:p14="http://schemas.microsoft.com/office/powerpoint/2010/main" val="2361625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25BC81-EB2F-4814-837D-62F7A439E1FC}" type="slidenum">
              <a:rPr lang="en-US" smtClean="0"/>
              <a:t>16</a:t>
            </a:fld>
            <a:endParaRPr lang="en-US"/>
          </a:p>
        </p:txBody>
      </p:sp>
    </p:spTree>
    <p:extLst>
      <p:ext uri="{BB962C8B-B14F-4D97-AF65-F5344CB8AC3E}">
        <p14:creationId xmlns:p14="http://schemas.microsoft.com/office/powerpoint/2010/main" val="1304015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25BC81-EB2F-4814-837D-62F7A439E1FC}" type="slidenum">
              <a:rPr lang="en-US" smtClean="0"/>
              <a:t>20</a:t>
            </a:fld>
            <a:endParaRPr lang="en-US"/>
          </a:p>
        </p:txBody>
      </p:sp>
    </p:spTree>
    <p:extLst>
      <p:ext uri="{BB962C8B-B14F-4D97-AF65-F5344CB8AC3E}">
        <p14:creationId xmlns:p14="http://schemas.microsoft.com/office/powerpoint/2010/main" val="330664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5" name="Picture 4">
            <a:extLst>
              <a:ext uri="{FF2B5EF4-FFF2-40B4-BE49-F238E27FC236}">
                <a16:creationId xmlns:a16="http://schemas.microsoft.com/office/drawing/2014/main" id="{F093B9E3-6662-1340-2736-AB7A5C5E73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337040" y="5734228"/>
            <a:ext cx="2016116" cy="545073"/>
          </a:xfrm>
          <a:prstGeom prst="rect">
            <a:avLst/>
          </a:prstGeom>
        </p:spPr>
      </p:pic>
      <p:pic>
        <p:nvPicPr>
          <p:cNvPr id="7" name="Picture 6">
            <a:extLst>
              <a:ext uri="{FF2B5EF4-FFF2-40B4-BE49-F238E27FC236}">
                <a16:creationId xmlns:a16="http://schemas.microsoft.com/office/drawing/2014/main" id="{BF1ACE14-FD76-C9BD-CADC-DFB10562DC4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4212" y="5708551"/>
            <a:ext cx="1877087" cy="563126"/>
          </a:xfrm>
          <a:prstGeom prst="rect">
            <a:avLst/>
          </a:prstGeom>
        </p:spPr>
      </p:pic>
      <p:pic>
        <p:nvPicPr>
          <p:cNvPr id="8" name="Picture 7">
            <a:extLst>
              <a:ext uri="{FF2B5EF4-FFF2-40B4-BE49-F238E27FC236}">
                <a16:creationId xmlns:a16="http://schemas.microsoft.com/office/drawing/2014/main" id="{CA347875-EB65-8232-6208-87FCA342CDFB}"/>
              </a:ext>
            </a:extLst>
          </p:cNvPr>
          <p:cNvPicPr>
            <a:picLocks noChangeAspect="1"/>
          </p:cNvPicPr>
          <p:nvPr userDrawn="1"/>
        </p:nvPicPr>
        <p:blipFill>
          <a:blip r:embed="rId5"/>
          <a:srcRect/>
          <a:stretch/>
        </p:blipFill>
        <p:spPr>
          <a:xfrm>
            <a:off x="874739" y="5583056"/>
            <a:ext cx="1234278" cy="879250"/>
          </a:xfrm>
          <a:prstGeom prst="rect">
            <a:avLst/>
          </a:prstGeom>
        </p:spPr>
      </p:pic>
      <p:pic>
        <p:nvPicPr>
          <p:cNvPr id="9" name="Picture 8">
            <a:extLst>
              <a:ext uri="{FF2B5EF4-FFF2-40B4-BE49-F238E27FC236}">
                <a16:creationId xmlns:a16="http://schemas.microsoft.com/office/drawing/2014/main" id="{FC650499-5343-4C53-68E0-E211956F830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382391" y="5694073"/>
            <a:ext cx="1867191" cy="529139"/>
          </a:xfrm>
          <a:prstGeom prst="rect">
            <a:avLst/>
          </a:prstGeom>
        </p:spPr>
      </p:pic>
    </p:spTree>
    <p:extLst>
      <p:ext uri="{BB962C8B-B14F-4D97-AF65-F5344CB8AC3E}">
        <p14:creationId xmlns:p14="http://schemas.microsoft.com/office/powerpoint/2010/main" val="640400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002159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6279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841340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3692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964989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315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523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410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5187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4894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dirty="0"/>
              <a:t>Add Presentation Title Here</a:t>
            </a:r>
            <a:br>
              <a:rPr lang="en-US" dirty="0"/>
            </a:br>
            <a:r>
              <a:rPr lang="en-US" dirty="0"/>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Presentation Subtitle Here</a:t>
            </a:r>
          </a:p>
          <a:p>
            <a:r>
              <a:rPr lang="en-US" dirty="0"/>
              <a:t>Name, Affiliation</a:t>
            </a:r>
          </a:p>
          <a:p>
            <a:r>
              <a:rPr lang="en-US" dirty="0"/>
              <a:t>Date</a:t>
            </a:r>
          </a:p>
        </p:txBody>
      </p:sp>
      <p:pic>
        <p:nvPicPr>
          <p:cNvPr id="6" name="Picture 5">
            <a:extLst>
              <a:ext uri="{FF2B5EF4-FFF2-40B4-BE49-F238E27FC236}">
                <a16:creationId xmlns:a16="http://schemas.microsoft.com/office/drawing/2014/main" id="{BC036CA5-FA41-0141-9D8B-BF11B31A8758}"/>
              </a:ext>
            </a:extLst>
          </p:cNvPr>
          <p:cNvPicPr>
            <a:picLocks noChangeAspect="1"/>
          </p:cNvPicPr>
          <p:nvPr/>
        </p:nvPicPr>
        <p:blipFill>
          <a:blip r:embed="rId3"/>
          <a:stretch>
            <a:fillRect/>
          </a:stretch>
        </p:blipFill>
        <p:spPr>
          <a:xfrm>
            <a:off x="0" y="1642080"/>
            <a:ext cx="495300" cy="1473200"/>
          </a:xfrm>
          <a:prstGeom prst="rect">
            <a:avLst/>
          </a:prstGeom>
        </p:spPr>
      </p:pic>
      <p:pic>
        <p:nvPicPr>
          <p:cNvPr id="5" name="Picture 4">
            <a:extLst>
              <a:ext uri="{FF2B5EF4-FFF2-40B4-BE49-F238E27FC236}">
                <a16:creationId xmlns:a16="http://schemas.microsoft.com/office/drawing/2014/main" id="{F093B9E3-6662-1340-2736-AB7A5C5E73F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337040" y="5734228"/>
            <a:ext cx="2016116" cy="545073"/>
          </a:xfrm>
          <a:prstGeom prst="rect">
            <a:avLst/>
          </a:prstGeom>
        </p:spPr>
      </p:pic>
      <p:pic>
        <p:nvPicPr>
          <p:cNvPr id="7" name="Picture 6">
            <a:extLst>
              <a:ext uri="{FF2B5EF4-FFF2-40B4-BE49-F238E27FC236}">
                <a16:creationId xmlns:a16="http://schemas.microsoft.com/office/drawing/2014/main" id="{BF1ACE14-FD76-C9BD-CADC-DFB10562DC4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14212" y="5708551"/>
            <a:ext cx="1877087" cy="563126"/>
          </a:xfrm>
          <a:prstGeom prst="rect">
            <a:avLst/>
          </a:prstGeom>
        </p:spPr>
      </p:pic>
      <p:pic>
        <p:nvPicPr>
          <p:cNvPr id="8" name="Picture 7">
            <a:extLst>
              <a:ext uri="{FF2B5EF4-FFF2-40B4-BE49-F238E27FC236}">
                <a16:creationId xmlns:a16="http://schemas.microsoft.com/office/drawing/2014/main" id="{CA347875-EB65-8232-6208-87FCA342CDF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36354" y="5583056"/>
            <a:ext cx="1311049" cy="879250"/>
          </a:xfrm>
          <a:prstGeom prst="rect">
            <a:avLst/>
          </a:prstGeom>
        </p:spPr>
      </p:pic>
      <p:pic>
        <p:nvPicPr>
          <p:cNvPr id="9" name="Picture 8">
            <a:extLst>
              <a:ext uri="{FF2B5EF4-FFF2-40B4-BE49-F238E27FC236}">
                <a16:creationId xmlns:a16="http://schemas.microsoft.com/office/drawing/2014/main" id="{FC650499-5343-4C53-68E0-E211956F830B}"/>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382391" y="5694073"/>
            <a:ext cx="1867191" cy="529139"/>
          </a:xfrm>
          <a:prstGeom prst="rect">
            <a:avLst/>
          </a:prstGeom>
        </p:spPr>
      </p:pic>
    </p:spTree>
    <p:extLst>
      <p:ext uri="{BB962C8B-B14F-4D97-AF65-F5344CB8AC3E}">
        <p14:creationId xmlns:p14="http://schemas.microsoft.com/office/powerpoint/2010/main" val="640400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260245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569287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209729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964968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A5C8800-B6EF-A145-A1F1-96E4FF516797}"/>
              </a:ext>
            </a:extLst>
          </p:cNvPr>
          <p:cNvSpPr>
            <a:spLocks noGrp="1"/>
          </p:cNvSpPr>
          <p:nvPr>
            <p:ph type="title" hasCustomPrompt="1"/>
          </p:nvPr>
        </p:nvSpPr>
        <p:spPr>
          <a:xfrm>
            <a:off x="0" y="190956"/>
            <a:ext cx="10515600" cy="1143000"/>
          </a:xfrm>
        </p:spPr>
        <p:txBody>
          <a:bodyPr lIns="804672">
            <a:normAutofit/>
          </a:bodyPr>
          <a:lstStyle>
            <a:lvl1pPr>
              <a:defRPr sz="3000" b="1" i="0">
                <a:solidFill>
                  <a:srgbClr val="02666D"/>
                </a:solidFill>
                <a:latin typeface="Poppins SemiBold" pitchFamily="2" charset="77"/>
                <a:ea typeface="Roboto" panose="02000000000000000000" pitchFamily="2" charset="0"/>
                <a:cs typeface="Poppins SemiBold" pitchFamily="2" charset="77"/>
              </a:defRPr>
            </a:lvl1pPr>
          </a:lstStyle>
          <a:p>
            <a:r>
              <a:rPr lang="en-US" dirty="0"/>
              <a:t>Click to edit Chart Title</a:t>
            </a:r>
          </a:p>
        </p:txBody>
      </p:sp>
    </p:spTree>
    <p:extLst>
      <p:ext uri="{BB962C8B-B14F-4D97-AF65-F5344CB8AC3E}">
        <p14:creationId xmlns:p14="http://schemas.microsoft.com/office/powerpoint/2010/main" val="811865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solidFill>
                  <a:schemeClr val="accent1"/>
                </a:solidFill>
              </a:rPr>
              <a:t>Meet the Team</a:t>
            </a:r>
          </a:p>
        </p:txBody>
      </p:sp>
    </p:spTree>
    <p:extLst>
      <p:ext uri="{BB962C8B-B14F-4D97-AF65-F5344CB8AC3E}">
        <p14:creationId xmlns:p14="http://schemas.microsoft.com/office/powerpoint/2010/main" val="3272678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490707"/>
            <a:ext cx="6718952" cy="105157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0" i="1" u="none" strike="noStrike" dirty="0">
                <a:solidFill>
                  <a:srgbClr val="635F59"/>
                </a:solidFill>
                <a:effectLst/>
              </a:rPr>
              <a:t>The </a:t>
            </a:r>
            <a:r>
              <a:rPr lang="en-US" sz="1000" b="0" i="1" u="none" strike="noStrike" dirty="0" err="1">
                <a:solidFill>
                  <a:srgbClr val="635F59"/>
                </a:solidFill>
                <a:effectLst/>
              </a:rPr>
              <a:t>Empathways</a:t>
            </a:r>
            <a:r>
              <a:rPr lang="en-US" sz="1000" b="0" i="1" u="none" strike="noStrike" dirty="0">
                <a:solidFill>
                  <a:srgbClr val="635F59"/>
                </a:solidFill>
                <a:effectLst/>
              </a:rPr>
              <a:t> Resource was originally developed with United States Agency for International Development (USAID) support through the Breakthrough ACTION project, led by the Johns Hopkins Center for Communication Programs. This adaptation was made possible with support from the U.S. President's Emergency Plan for AIDS Relief (PEPFAR) and USAID, through the terms of cooperative agreement 7200AA21CA00011. The contents are the responsibility of the MOSAIC project and do not necessarily reflect the views of PEPFAR, USAID, or the U.S. Government.</a:t>
            </a:r>
            <a:endParaRPr kumimoji="0" lang="en-US" sz="1000" b="0" i="1" u="none" strike="noStrike" kern="1200" cap="none" spc="0" normalizeH="0" baseline="0" noProof="0" dirty="0">
              <a:ln>
                <a:noFill/>
              </a:ln>
              <a:solidFill>
                <a:srgbClr val="635F59"/>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1" u="none" strike="noStrike" kern="1200" cap="none" spc="0" normalizeH="0" baseline="0" noProof="0" dirty="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a:srcRect/>
          <a:stretch/>
        </p:blipFill>
        <p:spPr>
          <a:xfrm>
            <a:off x="804310" y="2637041"/>
            <a:ext cx="5819196" cy="2421653"/>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dirty="0">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spTree>
    <p:extLst>
      <p:ext uri="{BB962C8B-B14F-4D97-AF65-F5344CB8AC3E}">
        <p14:creationId xmlns:p14="http://schemas.microsoft.com/office/powerpoint/2010/main" val="3133149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2604452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257445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Photo-Go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women sitting at a table&#10;&#10;Description automatically generated with medium confidence">
            <a:extLst>
              <a:ext uri="{FF2B5EF4-FFF2-40B4-BE49-F238E27FC236}">
                <a16:creationId xmlns:a16="http://schemas.microsoft.com/office/drawing/2014/main" id="{19163400-20D6-446E-BAE1-BFED1363DD43}"/>
              </a:ext>
            </a:extLst>
          </p:cNvPr>
          <p:cNvPicPr>
            <a:picLocks noChangeAspect="1"/>
          </p:cNvPicPr>
          <p:nvPr userDrawn="1"/>
        </p:nvPicPr>
        <p:blipFill>
          <a:blip r:embed="rId3"/>
          <a:stretch>
            <a:fillRect/>
          </a:stretch>
        </p:blipFill>
        <p:spPr>
          <a:xfrm>
            <a:off x="0" y="0"/>
            <a:ext cx="11589028" cy="7726801"/>
          </a:xfrm>
          <a:prstGeom prst="rect">
            <a:avLst/>
          </a:prstGeom>
        </p:spPr>
      </p:pic>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1394696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732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494497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762772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347357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4/4/2023</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3965933813"/>
      </p:ext>
    </p:extLst>
  </p:cSld>
  <p:clrMap bg1="lt1" tx1="dk1" bg2="lt2" tx2="dk2" accent1="accent1" accent2="accent2" accent3="accent3" accent4="accent4" accent5="accent5" accent6="accent6" hlink="hlink" folHlink="folHlink"/>
  <p:sldLayoutIdLst>
    <p:sldLayoutId id="2147483753" r:id="rId1"/>
    <p:sldLayoutId id="2147483721" r:id="rId2"/>
    <p:sldLayoutId id="2147483722" r:id="rId3"/>
    <p:sldLayoutId id="2147483724" r:id="rId4"/>
    <p:sldLayoutId id="2147483726"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52"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743E8-3623-E30B-62D6-766F7B30E480}"/>
              </a:ext>
            </a:extLst>
          </p:cNvPr>
          <p:cNvSpPr>
            <a:spLocks noGrp="1"/>
          </p:cNvSpPr>
          <p:nvPr>
            <p:ph type="ctrTitle"/>
          </p:nvPr>
        </p:nvSpPr>
        <p:spPr/>
        <p:txBody>
          <a:bodyPr/>
          <a:lstStyle/>
          <a:p>
            <a:r>
              <a:rPr lang="en-US" i="1" dirty="0" err="1"/>
              <a:t>Empathways</a:t>
            </a:r>
            <a:r>
              <a:rPr lang="en-US" dirty="0"/>
              <a:t> for </a:t>
            </a:r>
            <a:br>
              <a:rPr lang="en-US" dirty="0"/>
            </a:br>
            <a:r>
              <a:rPr lang="en-US" dirty="0"/>
              <a:t>LGBTQIA</a:t>
            </a:r>
            <a:r>
              <a:rPr lang="en-US"/>
              <a:t>+ People</a:t>
            </a:r>
            <a:endParaRPr lang="en-US" dirty="0"/>
          </a:p>
        </p:txBody>
      </p:sp>
      <p:sp>
        <p:nvSpPr>
          <p:cNvPr id="3" name="Subtitle 2">
            <a:extLst>
              <a:ext uri="{FF2B5EF4-FFF2-40B4-BE49-F238E27FC236}">
                <a16:creationId xmlns:a16="http://schemas.microsoft.com/office/drawing/2014/main" id="{4C33BD90-FF51-9C2C-FF12-FA0922BB7532}"/>
              </a:ext>
            </a:extLst>
          </p:cNvPr>
          <p:cNvSpPr>
            <a:spLocks noGrp="1"/>
          </p:cNvSpPr>
          <p:nvPr>
            <p:ph type="subTitle" idx="1"/>
          </p:nvPr>
        </p:nvSpPr>
        <p:spPr/>
        <p:txBody>
          <a:bodyPr/>
          <a:lstStyle/>
          <a:p>
            <a:r>
              <a:rPr lang="en-US" dirty="0"/>
              <a:t>Facilitator’s guide</a:t>
            </a:r>
          </a:p>
        </p:txBody>
      </p:sp>
    </p:spTree>
    <p:extLst>
      <p:ext uri="{BB962C8B-B14F-4D97-AF65-F5344CB8AC3E}">
        <p14:creationId xmlns:p14="http://schemas.microsoft.com/office/powerpoint/2010/main" val="22076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F00C6D-6479-0985-C69D-C2548DB6A5ED}"/>
              </a:ext>
            </a:extLst>
          </p:cNvPr>
          <p:cNvSpPr>
            <a:spLocks noGrp="1"/>
          </p:cNvSpPr>
          <p:nvPr>
            <p:ph type="body" sz="quarter" idx="13"/>
          </p:nvPr>
        </p:nvSpPr>
        <p:spPr/>
        <p:txBody>
          <a:bodyPr/>
          <a:lstStyle/>
          <a:p>
            <a:r>
              <a:rPr lang="en-US" dirty="0"/>
              <a:t>3</a:t>
            </a:r>
          </a:p>
        </p:txBody>
      </p:sp>
      <p:sp>
        <p:nvSpPr>
          <p:cNvPr id="3" name="Text Placeholder 2">
            <a:extLst>
              <a:ext uri="{FF2B5EF4-FFF2-40B4-BE49-F238E27FC236}">
                <a16:creationId xmlns:a16="http://schemas.microsoft.com/office/drawing/2014/main" id="{F2F59893-28D9-2919-FE8A-92C05CF4DEE5}"/>
              </a:ext>
            </a:extLst>
          </p:cNvPr>
          <p:cNvSpPr>
            <a:spLocks noGrp="1"/>
          </p:cNvSpPr>
          <p:nvPr>
            <p:ph type="body" sz="quarter" idx="14"/>
          </p:nvPr>
        </p:nvSpPr>
        <p:spPr>
          <a:xfrm>
            <a:off x="3101546" y="4364675"/>
            <a:ext cx="7887901" cy="1816442"/>
          </a:xfrm>
        </p:spPr>
        <p:txBody>
          <a:bodyPr/>
          <a:lstStyle/>
          <a:p>
            <a:r>
              <a:rPr lang="en-US" dirty="0"/>
              <a:t>Let’s Get started!</a:t>
            </a:r>
          </a:p>
        </p:txBody>
      </p:sp>
    </p:spTree>
    <p:extLst>
      <p:ext uri="{BB962C8B-B14F-4D97-AF65-F5344CB8AC3E}">
        <p14:creationId xmlns:p14="http://schemas.microsoft.com/office/powerpoint/2010/main" val="1734249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F3B78-14D2-2983-5DF6-1A954AB82C97}"/>
              </a:ext>
            </a:extLst>
          </p:cNvPr>
          <p:cNvSpPr>
            <a:spLocks noGrp="1"/>
          </p:cNvSpPr>
          <p:nvPr>
            <p:ph type="title"/>
          </p:nvPr>
        </p:nvSpPr>
        <p:spPr/>
        <p:txBody>
          <a:bodyPr>
            <a:normAutofit/>
          </a:bodyPr>
          <a:lstStyle/>
          <a:p>
            <a:r>
              <a:rPr lang="en-US" sz="3600" dirty="0"/>
              <a:t>Let’s Go!</a:t>
            </a:r>
          </a:p>
        </p:txBody>
      </p:sp>
      <p:sp>
        <p:nvSpPr>
          <p:cNvPr id="3" name="Content Placeholder 2">
            <a:extLst>
              <a:ext uri="{FF2B5EF4-FFF2-40B4-BE49-F238E27FC236}">
                <a16:creationId xmlns:a16="http://schemas.microsoft.com/office/drawing/2014/main" id="{C67A6AF8-2077-7CDB-46CE-10228876D990}"/>
              </a:ext>
            </a:extLst>
          </p:cNvPr>
          <p:cNvSpPr>
            <a:spLocks noGrp="1"/>
          </p:cNvSpPr>
          <p:nvPr>
            <p:ph idx="1"/>
          </p:nvPr>
        </p:nvSpPr>
        <p:spPr>
          <a:xfrm>
            <a:off x="838200" y="1478673"/>
            <a:ext cx="9677400" cy="4826627"/>
          </a:xfrm>
        </p:spPr>
        <p:txBody>
          <a:bodyPr/>
          <a:lstStyle/>
          <a:p>
            <a:r>
              <a:rPr lang="en-US" sz="4400" dirty="0">
                <a:latin typeface="+mn-lt"/>
              </a:rPr>
              <a:t>Get into pairs: one health care provider and one LGBTQIA+ mock client </a:t>
            </a:r>
          </a:p>
          <a:p>
            <a:r>
              <a:rPr lang="en-US" sz="4400" dirty="0">
                <a:latin typeface="+mn-lt"/>
              </a:rPr>
              <a:t>Turn off phones :)</a:t>
            </a:r>
          </a:p>
          <a:p>
            <a:r>
              <a:rPr lang="en-US" sz="4400" dirty="0">
                <a:latin typeface="+mn-lt"/>
              </a:rPr>
              <a:t>Make sure you have the </a:t>
            </a:r>
            <a:r>
              <a:rPr lang="en-US" sz="4400" i="1" dirty="0" err="1">
                <a:latin typeface="+mn-lt"/>
              </a:rPr>
              <a:t>Empathways</a:t>
            </a:r>
            <a:r>
              <a:rPr lang="en-US" sz="4400" dirty="0">
                <a:latin typeface="+mn-lt"/>
              </a:rPr>
              <a:t> cards: one set for each provider/</a:t>
            </a:r>
            <a:r>
              <a:rPr lang="en-US" sz="3600" dirty="0">
                <a:latin typeface="+mn-lt"/>
                <a:cs typeface="Arial"/>
              </a:rPr>
              <a:t>mock client </a:t>
            </a:r>
            <a:r>
              <a:rPr lang="en-US" sz="4400" dirty="0">
                <a:latin typeface="+mn-lt"/>
              </a:rPr>
              <a:t>pair</a:t>
            </a:r>
          </a:p>
          <a:p>
            <a:pPr marL="0" indent="0">
              <a:buNone/>
            </a:pPr>
            <a:endParaRPr lang="en-US" dirty="0"/>
          </a:p>
        </p:txBody>
      </p:sp>
    </p:spTree>
    <p:extLst>
      <p:ext uri="{BB962C8B-B14F-4D97-AF65-F5344CB8AC3E}">
        <p14:creationId xmlns:p14="http://schemas.microsoft.com/office/powerpoint/2010/main" val="3023557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1E86-E289-A7D2-7AE0-4AE25B6FE359}"/>
              </a:ext>
            </a:extLst>
          </p:cNvPr>
          <p:cNvSpPr>
            <a:spLocks noGrp="1"/>
          </p:cNvSpPr>
          <p:nvPr>
            <p:ph type="title"/>
          </p:nvPr>
        </p:nvSpPr>
        <p:spPr/>
        <p:txBody>
          <a:bodyPr>
            <a:normAutofit/>
          </a:bodyPr>
          <a:lstStyle/>
          <a:p>
            <a:r>
              <a:rPr lang="en-US" sz="3600" dirty="0"/>
              <a:t>Instructions</a:t>
            </a:r>
          </a:p>
        </p:txBody>
      </p:sp>
      <p:sp>
        <p:nvSpPr>
          <p:cNvPr id="3" name="Content Placeholder 2">
            <a:extLst>
              <a:ext uri="{FF2B5EF4-FFF2-40B4-BE49-F238E27FC236}">
                <a16:creationId xmlns:a16="http://schemas.microsoft.com/office/drawing/2014/main" id="{AE15C7E9-3028-C873-7ED8-1F1F5A4F9BED}"/>
              </a:ext>
            </a:extLst>
          </p:cNvPr>
          <p:cNvSpPr>
            <a:spLocks noGrp="1"/>
          </p:cNvSpPr>
          <p:nvPr>
            <p:ph idx="1"/>
          </p:nvPr>
        </p:nvSpPr>
        <p:spPr>
          <a:xfrm>
            <a:off x="838200" y="1128395"/>
            <a:ext cx="9677400" cy="4826627"/>
          </a:xfrm>
        </p:spPr>
        <p:txBody>
          <a:bodyPr/>
          <a:lstStyle/>
          <a:p>
            <a:r>
              <a:rPr lang="en-US" dirty="0"/>
              <a:t>The cards are in numbered order and should be discussed one at a time.</a:t>
            </a:r>
          </a:p>
          <a:p>
            <a:r>
              <a:rPr lang="en-US" dirty="0"/>
              <a:t>Each card indicates who should respond to the questions on the card.</a:t>
            </a:r>
          </a:p>
          <a:p>
            <a:r>
              <a:rPr lang="en-US" dirty="0"/>
              <a:t>Begin by taking the pledge to respect each other and to keep an open mind throughout the activity. This is key to establishing trust between partners.</a:t>
            </a:r>
          </a:p>
          <a:p>
            <a:r>
              <a:rPr lang="en-US" dirty="0"/>
              <a:t>Once the participants have completed Round 1, move on to Rounds 2 and 3.</a:t>
            </a:r>
          </a:p>
          <a:p>
            <a:r>
              <a:rPr lang="en-US" dirty="0"/>
              <a:t>After completing Round 3, consider inviting participants to share their thoughts as a group. Ask providers to write down how they will use </a:t>
            </a:r>
            <a:r>
              <a:rPr lang="en-US" i="1" dirty="0" err="1"/>
              <a:t>Empathways</a:t>
            </a:r>
            <a:r>
              <a:rPr lang="en-US" dirty="0"/>
              <a:t> experience to improve PrEP service delivery. </a:t>
            </a:r>
          </a:p>
          <a:p>
            <a:endParaRPr lang="en-US" dirty="0"/>
          </a:p>
        </p:txBody>
      </p:sp>
    </p:spTree>
    <p:extLst>
      <p:ext uri="{BB962C8B-B14F-4D97-AF65-F5344CB8AC3E}">
        <p14:creationId xmlns:p14="http://schemas.microsoft.com/office/powerpoint/2010/main" val="1361027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482B24-306C-559F-938C-FEEE315E24BE}"/>
              </a:ext>
            </a:extLst>
          </p:cNvPr>
          <p:cNvSpPr/>
          <p:nvPr/>
        </p:nvSpPr>
        <p:spPr>
          <a:xfrm>
            <a:off x="566051" y="1363578"/>
            <a:ext cx="5245657" cy="503797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DE1AC835-1D1C-1EF8-67FA-5199630BFD21}"/>
              </a:ext>
            </a:extLst>
          </p:cNvPr>
          <p:cNvPicPr>
            <a:picLocks noGrp="1" noChangeAspect="1"/>
          </p:cNvPicPr>
          <p:nvPr>
            <p:ph idx="11"/>
          </p:nvPr>
        </p:nvPicPr>
        <p:blipFill>
          <a:blip r:embed="rId2"/>
          <a:stretch>
            <a:fillRect/>
          </a:stretch>
        </p:blipFill>
        <p:spPr>
          <a:xfrm rot="5400000">
            <a:off x="6977836" y="1364174"/>
            <a:ext cx="3012554" cy="4358905"/>
          </a:xfrm>
        </p:spPr>
      </p:pic>
      <p:sp>
        <p:nvSpPr>
          <p:cNvPr id="4" name="Content Placeholder 3">
            <a:extLst>
              <a:ext uri="{FF2B5EF4-FFF2-40B4-BE49-F238E27FC236}">
                <a16:creationId xmlns:a16="http://schemas.microsoft.com/office/drawing/2014/main" id="{53D1B3AE-69E1-4048-721F-B201CE6364FE}"/>
              </a:ext>
            </a:extLst>
          </p:cNvPr>
          <p:cNvSpPr>
            <a:spLocks noGrp="1"/>
          </p:cNvSpPr>
          <p:nvPr>
            <p:ph idx="1"/>
          </p:nvPr>
        </p:nvSpPr>
        <p:spPr>
          <a:xfrm>
            <a:off x="838199" y="1574925"/>
            <a:ext cx="4701363" cy="4826627"/>
          </a:xfrm>
        </p:spPr>
        <p:txBody>
          <a:bodyPr/>
          <a:lstStyle/>
          <a:p>
            <a:r>
              <a:rPr lang="en-US" sz="2000" dirty="0">
                <a:solidFill>
                  <a:schemeClr val="bg1"/>
                </a:solidFill>
                <a:latin typeface="Arial"/>
                <a:cs typeface="Arial"/>
              </a:rPr>
              <a:t>In this round, you will get to know your partner.</a:t>
            </a:r>
            <a:endParaRPr lang="en-US" sz="2000" dirty="0">
              <a:solidFill>
                <a:schemeClr val="bg1"/>
              </a:solidFill>
            </a:endParaRPr>
          </a:p>
          <a:p>
            <a:endParaRPr lang="en-US" sz="2000" dirty="0">
              <a:solidFill>
                <a:schemeClr val="bg1"/>
              </a:solidFill>
            </a:endParaRPr>
          </a:p>
          <a:p>
            <a:r>
              <a:rPr lang="en-US" sz="2000" dirty="0">
                <a:solidFill>
                  <a:schemeClr val="bg1"/>
                </a:solidFill>
                <a:latin typeface="Arial"/>
                <a:cs typeface="Arial"/>
              </a:rPr>
              <a:t>Each card is numbered; please use the cards in order. </a:t>
            </a:r>
            <a:endParaRPr lang="en-US" sz="2000" dirty="0">
              <a:solidFill>
                <a:schemeClr val="bg1"/>
              </a:solidFill>
            </a:endParaRPr>
          </a:p>
          <a:p>
            <a:endParaRPr lang="en-US" sz="2000" dirty="0">
              <a:solidFill>
                <a:schemeClr val="bg1"/>
              </a:solidFill>
            </a:endParaRPr>
          </a:p>
          <a:p>
            <a:r>
              <a:rPr lang="en-US" sz="2000" dirty="0">
                <a:solidFill>
                  <a:schemeClr val="bg1"/>
                </a:solidFill>
                <a:latin typeface="Arial"/>
                <a:cs typeface="Arial"/>
              </a:rPr>
              <a:t>Both the mock client and the provider should answer each question, taking just 1 or 2 minutes each.</a:t>
            </a:r>
            <a:endParaRPr lang="en-US" sz="2000" dirty="0">
              <a:solidFill>
                <a:schemeClr val="bg1"/>
              </a:solidFill>
            </a:endParaRPr>
          </a:p>
          <a:p>
            <a:endParaRPr lang="en-US" sz="2000" dirty="0">
              <a:solidFill>
                <a:schemeClr val="bg1"/>
              </a:solidFill>
            </a:endParaRPr>
          </a:p>
          <a:p>
            <a:r>
              <a:rPr lang="en-US" sz="2000" dirty="0">
                <a:solidFill>
                  <a:schemeClr val="bg1"/>
                </a:solidFill>
                <a:latin typeface="Arial"/>
                <a:cs typeface="Arial"/>
              </a:rPr>
              <a:t>Begin with the Pledge: both participants must read it aloud to one another.</a:t>
            </a:r>
            <a:endParaRPr lang="en-NG" sz="2000" dirty="0">
              <a:solidFill>
                <a:schemeClr val="bg1"/>
              </a:solidFill>
            </a:endParaRPr>
          </a:p>
          <a:p>
            <a:endParaRPr lang="en-US" dirty="0"/>
          </a:p>
        </p:txBody>
      </p:sp>
      <p:sp>
        <p:nvSpPr>
          <p:cNvPr id="2" name="Title 1">
            <a:extLst>
              <a:ext uri="{FF2B5EF4-FFF2-40B4-BE49-F238E27FC236}">
                <a16:creationId xmlns:a16="http://schemas.microsoft.com/office/drawing/2014/main" id="{C826389D-4F1E-D7B4-9068-2ADCFF71832C}"/>
              </a:ext>
            </a:extLst>
          </p:cNvPr>
          <p:cNvSpPr>
            <a:spLocks noGrp="1"/>
          </p:cNvSpPr>
          <p:nvPr>
            <p:ph type="title"/>
          </p:nvPr>
        </p:nvSpPr>
        <p:spPr/>
        <p:txBody>
          <a:bodyPr>
            <a:normAutofit/>
          </a:bodyPr>
          <a:lstStyle/>
          <a:p>
            <a:r>
              <a:rPr lang="en-US" sz="3600" dirty="0">
                <a:solidFill>
                  <a:schemeClr val="accent2"/>
                </a:solidFill>
              </a:rPr>
              <a:t>Round 1: Open Up</a:t>
            </a:r>
          </a:p>
        </p:txBody>
      </p:sp>
    </p:spTree>
    <p:extLst>
      <p:ext uri="{BB962C8B-B14F-4D97-AF65-F5344CB8AC3E}">
        <p14:creationId xmlns:p14="http://schemas.microsoft.com/office/powerpoint/2010/main" val="64865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11C21-502A-6E6C-4B92-7A064181A754}"/>
              </a:ext>
            </a:extLst>
          </p:cNvPr>
          <p:cNvPicPr>
            <a:picLocks noChangeAspect="1"/>
          </p:cNvPicPr>
          <p:nvPr/>
        </p:nvPicPr>
        <p:blipFill>
          <a:blip r:embed="rId3"/>
          <a:stretch>
            <a:fillRect/>
          </a:stretch>
        </p:blipFill>
        <p:spPr>
          <a:xfrm>
            <a:off x="2114031" y="1992112"/>
            <a:ext cx="2502029" cy="3530781"/>
          </a:xfrm>
          <a:prstGeom prst="rect">
            <a:avLst/>
          </a:prstGeom>
        </p:spPr>
      </p:pic>
      <p:pic>
        <p:nvPicPr>
          <p:cNvPr id="5" name="Picture 4">
            <a:extLst>
              <a:ext uri="{FF2B5EF4-FFF2-40B4-BE49-F238E27FC236}">
                <a16:creationId xmlns:a16="http://schemas.microsoft.com/office/drawing/2014/main" id="{49DEED66-4D25-20CB-57F2-43CDD5C8B7D8}"/>
              </a:ext>
            </a:extLst>
          </p:cNvPr>
          <p:cNvPicPr>
            <a:picLocks noChangeAspect="1"/>
          </p:cNvPicPr>
          <p:nvPr/>
        </p:nvPicPr>
        <p:blipFill rotWithShape="1">
          <a:blip r:embed="rId4"/>
          <a:srcRect t="269"/>
          <a:stretch/>
        </p:blipFill>
        <p:spPr>
          <a:xfrm>
            <a:off x="4635111" y="1992112"/>
            <a:ext cx="2482978" cy="3540306"/>
          </a:xfrm>
          <a:prstGeom prst="rect">
            <a:avLst/>
          </a:prstGeom>
        </p:spPr>
      </p:pic>
      <p:pic>
        <p:nvPicPr>
          <p:cNvPr id="10" name="Picture 9">
            <a:extLst>
              <a:ext uri="{FF2B5EF4-FFF2-40B4-BE49-F238E27FC236}">
                <a16:creationId xmlns:a16="http://schemas.microsoft.com/office/drawing/2014/main" id="{FD031279-415F-087A-0062-1D362C2F4E31}"/>
              </a:ext>
            </a:extLst>
          </p:cNvPr>
          <p:cNvPicPr>
            <a:picLocks noChangeAspect="1"/>
          </p:cNvPicPr>
          <p:nvPr/>
        </p:nvPicPr>
        <p:blipFill>
          <a:blip r:embed="rId5"/>
          <a:stretch>
            <a:fillRect/>
          </a:stretch>
        </p:blipFill>
        <p:spPr>
          <a:xfrm>
            <a:off x="9661639" y="2001638"/>
            <a:ext cx="2498610" cy="3530780"/>
          </a:xfrm>
          <a:prstGeom prst="rect">
            <a:avLst/>
          </a:prstGeom>
        </p:spPr>
      </p:pic>
      <p:pic>
        <p:nvPicPr>
          <p:cNvPr id="13" name="Picture 12">
            <a:extLst>
              <a:ext uri="{FF2B5EF4-FFF2-40B4-BE49-F238E27FC236}">
                <a16:creationId xmlns:a16="http://schemas.microsoft.com/office/drawing/2014/main" id="{DFA061B4-495B-7C68-1531-297C44801498}"/>
              </a:ext>
            </a:extLst>
          </p:cNvPr>
          <p:cNvPicPr>
            <a:picLocks noChangeAspect="1"/>
          </p:cNvPicPr>
          <p:nvPr/>
        </p:nvPicPr>
        <p:blipFill>
          <a:blip r:embed="rId6"/>
          <a:stretch>
            <a:fillRect/>
          </a:stretch>
        </p:blipFill>
        <p:spPr>
          <a:xfrm>
            <a:off x="7137140" y="2001638"/>
            <a:ext cx="2542499" cy="3530780"/>
          </a:xfrm>
          <a:prstGeom prst="rect">
            <a:avLst/>
          </a:prstGeom>
        </p:spPr>
      </p:pic>
      <p:pic>
        <p:nvPicPr>
          <p:cNvPr id="4" name="Picture 3">
            <a:extLst>
              <a:ext uri="{FF2B5EF4-FFF2-40B4-BE49-F238E27FC236}">
                <a16:creationId xmlns:a16="http://schemas.microsoft.com/office/drawing/2014/main" id="{BD18406E-DEA3-1216-26FA-AACA0FAFF764}"/>
              </a:ext>
            </a:extLst>
          </p:cNvPr>
          <p:cNvPicPr>
            <a:picLocks noChangeAspect="1"/>
          </p:cNvPicPr>
          <p:nvPr/>
        </p:nvPicPr>
        <p:blipFill>
          <a:blip r:embed="rId7"/>
          <a:stretch>
            <a:fillRect/>
          </a:stretch>
        </p:blipFill>
        <p:spPr>
          <a:xfrm>
            <a:off x="196552" y="2344100"/>
            <a:ext cx="1895009" cy="2683137"/>
          </a:xfrm>
          <a:prstGeom prst="rect">
            <a:avLst/>
          </a:prstGeom>
        </p:spPr>
      </p:pic>
    </p:spTree>
    <p:extLst>
      <p:ext uri="{BB962C8B-B14F-4D97-AF65-F5344CB8AC3E}">
        <p14:creationId xmlns:p14="http://schemas.microsoft.com/office/powerpoint/2010/main" val="1978641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F70AD-14B0-9A78-6797-538A48F4631B}"/>
              </a:ext>
            </a:extLst>
          </p:cNvPr>
          <p:cNvSpPr>
            <a:spLocks noGrp="1"/>
          </p:cNvSpPr>
          <p:nvPr>
            <p:ph type="title"/>
          </p:nvPr>
        </p:nvSpPr>
        <p:spPr/>
        <p:txBody>
          <a:bodyPr>
            <a:normAutofit/>
          </a:bodyPr>
          <a:lstStyle/>
          <a:p>
            <a:r>
              <a:rPr lang="en-US" sz="3600" dirty="0"/>
              <a:t>Round 2: Discover</a:t>
            </a:r>
          </a:p>
        </p:txBody>
      </p:sp>
      <p:sp>
        <p:nvSpPr>
          <p:cNvPr id="5" name="Content Placeholder 4">
            <a:extLst>
              <a:ext uri="{FF2B5EF4-FFF2-40B4-BE49-F238E27FC236}">
                <a16:creationId xmlns:a16="http://schemas.microsoft.com/office/drawing/2014/main" id="{7DB7CFC5-B540-DEAE-E49D-CE79A889A1E8}"/>
              </a:ext>
            </a:extLst>
          </p:cNvPr>
          <p:cNvSpPr>
            <a:spLocks noGrp="1"/>
          </p:cNvSpPr>
          <p:nvPr>
            <p:ph idx="1"/>
          </p:nvPr>
        </p:nvSpPr>
        <p:spPr>
          <a:xfrm>
            <a:off x="838200" y="1350336"/>
            <a:ext cx="9975574" cy="4826627"/>
          </a:xfrm>
        </p:spPr>
        <p:txBody>
          <a:bodyPr/>
          <a:lstStyle/>
          <a:p>
            <a:r>
              <a:rPr lang="en-US" sz="3600" dirty="0">
                <a:latin typeface="Arial"/>
                <a:cs typeface="Arial"/>
              </a:rPr>
              <a:t>In this round, please read each card. Each card will say who should answer the question.</a:t>
            </a:r>
            <a:endParaRPr lang="en-US" sz="3600" dirty="0"/>
          </a:p>
          <a:p>
            <a:pPr marL="0" indent="0">
              <a:buNone/>
            </a:pPr>
            <a:endParaRPr lang="en-US" sz="3600" dirty="0"/>
          </a:p>
          <a:p>
            <a:r>
              <a:rPr lang="en-US" sz="3600" dirty="0">
                <a:latin typeface="Arial"/>
                <a:cs typeface="Arial"/>
              </a:rPr>
              <a:t>Each card is numbered; please use the cards in order</a:t>
            </a:r>
          </a:p>
          <a:p>
            <a:endParaRPr lang="en-US" sz="3600" dirty="0"/>
          </a:p>
          <a:p>
            <a:r>
              <a:rPr lang="en-US" sz="3600" dirty="0">
                <a:latin typeface="Arial"/>
                <a:cs typeface="Arial"/>
              </a:rPr>
              <a:t>Spend just 2-3 minutes on each card, which guides you on who should answer each question.</a:t>
            </a:r>
            <a:endParaRPr lang="en-NG" sz="3600" dirty="0">
              <a:latin typeface="Arial"/>
              <a:cs typeface="Arial"/>
            </a:endParaRPr>
          </a:p>
          <a:p>
            <a:endParaRPr lang="en-US" dirty="0"/>
          </a:p>
        </p:txBody>
      </p:sp>
    </p:spTree>
    <p:extLst>
      <p:ext uri="{BB962C8B-B14F-4D97-AF65-F5344CB8AC3E}">
        <p14:creationId xmlns:p14="http://schemas.microsoft.com/office/powerpoint/2010/main" val="3035478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9F248-EE09-D931-1647-32D8E22A615D}"/>
              </a:ext>
            </a:extLst>
          </p:cNvPr>
          <p:cNvPicPr>
            <a:picLocks noChangeAspect="1"/>
          </p:cNvPicPr>
          <p:nvPr/>
        </p:nvPicPr>
        <p:blipFill rotWithShape="1">
          <a:blip r:embed="rId3"/>
          <a:srcRect l="50600"/>
          <a:stretch/>
        </p:blipFill>
        <p:spPr>
          <a:xfrm rot="5400000">
            <a:off x="1394772" y="1411366"/>
            <a:ext cx="1590282" cy="2298585"/>
          </a:xfrm>
          <a:prstGeom prst="rect">
            <a:avLst/>
          </a:prstGeom>
        </p:spPr>
      </p:pic>
      <p:pic>
        <p:nvPicPr>
          <p:cNvPr id="4" name="Picture 3">
            <a:extLst>
              <a:ext uri="{FF2B5EF4-FFF2-40B4-BE49-F238E27FC236}">
                <a16:creationId xmlns:a16="http://schemas.microsoft.com/office/drawing/2014/main" id="{8D887FA8-8ECF-1077-5F70-0AC199556BC9}"/>
              </a:ext>
            </a:extLst>
          </p:cNvPr>
          <p:cNvPicPr>
            <a:picLocks noChangeAspect="1"/>
          </p:cNvPicPr>
          <p:nvPr/>
        </p:nvPicPr>
        <p:blipFill rotWithShape="1">
          <a:blip r:embed="rId4"/>
          <a:srcRect t="49612"/>
          <a:stretch/>
        </p:blipFill>
        <p:spPr>
          <a:xfrm>
            <a:off x="4648891" y="1765517"/>
            <a:ext cx="2313349" cy="1670379"/>
          </a:xfrm>
          <a:prstGeom prst="rect">
            <a:avLst/>
          </a:prstGeom>
        </p:spPr>
      </p:pic>
      <p:pic>
        <p:nvPicPr>
          <p:cNvPr id="6" name="Picture 5">
            <a:extLst>
              <a:ext uri="{FF2B5EF4-FFF2-40B4-BE49-F238E27FC236}">
                <a16:creationId xmlns:a16="http://schemas.microsoft.com/office/drawing/2014/main" id="{68E701BE-18BB-0C05-B50E-1CD430A834B4}"/>
              </a:ext>
            </a:extLst>
          </p:cNvPr>
          <p:cNvPicPr>
            <a:picLocks noChangeAspect="1"/>
          </p:cNvPicPr>
          <p:nvPr/>
        </p:nvPicPr>
        <p:blipFill rotWithShape="1">
          <a:blip r:embed="rId5"/>
          <a:srcRect t="50548"/>
          <a:stretch/>
        </p:blipFill>
        <p:spPr>
          <a:xfrm>
            <a:off x="8476174" y="1765517"/>
            <a:ext cx="2319288" cy="1586574"/>
          </a:xfrm>
          <a:prstGeom prst="rect">
            <a:avLst/>
          </a:prstGeom>
        </p:spPr>
      </p:pic>
      <p:pic>
        <p:nvPicPr>
          <p:cNvPr id="8" name="Picture 7">
            <a:extLst>
              <a:ext uri="{FF2B5EF4-FFF2-40B4-BE49-F238E27FC236}">
                <a16:creationId xmlns:a16="http://schemas.microsoft.com/office/drawing/2014/main" id="{05B1FAB8-A757-5FB7-C7F3-F2F592EE4A95}"/>
              </a:ext>
            </a:extLst>
          </p:cNvPr>
          <p:cNvPicPr>
            <a:picLocks noChangeAspect="1"/>
          </p:cNvPicPr>
          <p:nvPr/>
        </p:nvPicPr>
        <p:blipFill rotWithShape="1">
          <a:blip r:embed="rId6"/>
          <a:srcRect t="50600"/>
          <a:stretch/>
        </p:blipFill>
        <p:spPr>
          <a:xfrm>
            <a:off x="1040621" y="5064617"/>
            <a:ext cx="2298586" cy="1592759"/>
          </a:xfrm>
          <a:prstGeom prst="rect">
            <a:avLst/>
          </a:prstGeom>
        </p:spPr>
      </p:pic>
      <p:pic>
        <p:nvPicPr>
          <p:cNvPr id="10" name="Picture 9">
            <a:extLst>
              <a:ext uri="{FF2B5EF4-FFF2-40B4-BE49-F238E27FC236}">
                <a16:creationId xmlns:a16="http://schemas.microsoft.com/office/drawing/2014/main" id="{EA7B2BEC-A4AA-670F-DD01-00341ACC8D6E}"/>
              </a:ext>
            </a:extLst>
          </p:cNvPr>
          <p:cNvPicPr>
            <a:picLocks noChangeAspect="1"/>
          </p:cNvPicPr>
          <p:nvPr/>
        </p:nvPicPr>
        <p:blipFill rotWithShape="1">
          <a:blip r:embed="rId7"/>
          <a:srcRect t="51584"/>
          <a:stretch/>
        </p:blipFill>
        <p:spPr>
          <a:xfrm>
            <a:off x="4618155" y="5124031"/>
            <a:ext cx="2344085" cy="1599534"/>
          </a:xfrm>
          <a:prstGeom prst="rect">
            <a:avLst/>
          </a:prstGeom>
        </p:spPr>
      </p:pic>
      <p:pic>
        <p:nvPicPr>
          <p:cNvPr id="12" name="Picture 11">
            <a:extLst>
              <a:ext uri="{FF2B5EF4-FFF2-40B4-BE49-F238E27FC236}">
                <a16:creationId xmlns:a16="http://schemas.microsoft.com/office/drawing/2014/main" id="{0880B865-1888-1D05-3C4D-214C2EF089DB}"/>
              </a:ext>
            </a:extLst>
          </p:cNvPr>
          <p:cNvPicPr>
            <a:picLocks noChangeAspect="1"/>
          </p:cNvPicPr>
          <p:nvPr/>
        </p:nvPicPr>
        <p:blipFill>
          <a:blip r:embed="rId8"/>
          <a:stretch>
            <a:fillRect/>
          </a:stretch>
        </p:blipFill>
        <p:spPr>
          <a:xfrm>
            <a:off x="8474303" y="3352091"/>
            <a:ext cx="2319959" cy="1641331"/>
          </a:xfrm>
          <a:prstGeom prst="rect">
            <a:avLst/>
          </a:prstGeom>
        </p:spPr>
      </p:pic>
      <p:pic>
        <p:nvPicPr>
          <p:cNvPr id="16" name="Picture 15">
            <a:extLst>
              <a:ext uri="{FF2B5EF4-FFF2-40B4-BE49-F238E27FC236}">
                <a16:creationId xmlns:a16="http://schemas.microsoft.com/office/drawing/2014/main" id="{2BEFB03A-6578-4348-6419-DFA5F2FD3D9D}"/>
              </a:ext>
            </a:extLst>
          </p:cNvPr>
          <p:cNvPicPr>
            <a:picLocks noChangeAspect="1"/>
          </p:cNvPicPr>
          <p:nvPr/>
        </p:nvPicPr>
        <p:blipFill>
          <a:blip r:embed="rId9"/>
          <a:stretch>
            <a:fillRect/>
          </a:stretch>
        </p:blipFill>
        <p:spPr>
          <a:xfrm>
            <a:off x="4665819" y="124186"/>
            <a:ext cx="2296421" cy="1609784"/>
          </a:xfrm>
          <a:prstGeom prst="rect">
            <a:avLst/>
          </a:prstGeom>
        </p:spPr>
      </p:pic>
      <p:pic>
        <p:nvPicPr>
          <p:cNvPr id="18" name="Picture 17">
            <a:extLst>
              <a:ext uri="{FF2B5EF4-FFF2-40B4-BE49-F238E27FC236}">
                <a16:creationId xmlns:a16="http://schemas.microsoft.com/office/drawing/2014/main" id="{00E7D36A-0EEF-8D20-CCA4-E2C661363A1C}"/>
              </a:ext>
            </a:extLst>
          </p:cNvPr>
          <p:cNvPicPr>
            <a:picLocks noChangeAspect="1"/>
          </p:cNvPicPr>
          <p:nvPr/>
        </p:nvPicPr>
        <p:blipFill>
          <a:blip r:embed="rId10"/>
          <a:stretch>
            <a:fillRect/>
          </a:stretch>
        </p:blipFill>
        <p:spPr>
          <a:xfrm>
            <a:off x="8476174" y="124186"/>
            <a:ext cx="2318089" cy="1641331"/>
          </a:xfrm>
          <a:prstGeom prst="rect">
            <a:avLst/>
          </a:prstGeom>
        </p:spPr>
      </p:pic>
      <p:pic>
        <p:nvPicPr>
          <p:cNvPr id="20" name="Picture 19">
            <a:extLst>
              <a:ext uri="{FF2B5EF4-FFF2-40B4-BE49-F238E27FC236}">
                <a16:creationId xmlns:a16="http://schemas.microsoft.com/office/drawing/2014/main" id="{7DCAC8A3-5C67-1A66-34B3-7E57110FF39A}"/>
              </a:ext>
            </a:extLst>
          </p:cNvPr>
          <p:cNvPicPr>
            <a:picLocks noChangeAspect="1"/>
          </p:cNvPicPr>
          <p:nvPr/>
        </p:nvPicPr>
        <p:blipFill>
          <a:blip r:embed="rId11"/>
          <a:stretch>
            <a:fillRect/>
          </a:stretch>
        </p:blipFill>
        <p:spPr>
          <a:xfrm>
            <a:off x="1040620" y="3382307"/>
            <a:ext cx="2298585" cy="1627522"/>
          </a:xfrm>
          <a:prstGeom prst="rect">
            <a:avLst/>
          </a:prstGeom>
        </p:spPr>
      </p:pic>
      <p:pic>
        <p:nvPicPr>
          <p:cNvPr id="22" name="Picture 21">
            <a:extLst>
              <a:ext uri="{FF2B5EF4-FFF2-40B4-BE49-F238E27FC236}">
                <a16:creationId xmlns:a16="http://schemas.microsoft.com/office/drawing/2014/main" id="{4E42DA40-EE7C-A8A2-BD8A-958297BF26D0}"/>
              </a:ext>
            </a:extLst>
          </p:cNvPr>
          <p:cNvPicPr>
            <a:picLocks noChangeAspect="1"/>
          </p:cNvPicPr>
          <p:nvPr/>
        </p:nvPicPr>
        <p:blipFill>
          <a:blip r:embed="rId12"/>
          <a:stretch>
            <a:fillRect/>
          </a:stretch>
        </p:blipFill>
        <p:spPr>
          <a:xfrm>
            <a:off x="4618155" y="3467443"/>
            <a:ext cx="2344085" cy="1628275"/>
          </a:xfrm>
          <a:prstGeom prst="rect">
            <a:avLst/>
          </a:prstGeom>
        </p:spPr>
      </p:pic>
      <p:pic>
        <p:nvPicPr>
          <p:cNvPr id="5" name="Picture 4">
            <a:extLst>
              <a:ext uri="{FF2B5EF4-FFF2-40B4-BE49-F238E27FC236}">
                <a16:creationId xmlns:a16="http://schemas.microsoft.com/office/drawing/2014/main" id="{41640AB9-DFD8-61BF-9362-3348DEF0D065}"/>
              </a:ext>
            </a:extLst>
          </p:cNvPr>
          <p:cNvPicPr>
            <a:picLocks noChangeAspect="1"/>
          </p:cNvPicPr>
          <p:nvPr/>
        </p:nvPicPr>
        <p:blipFill>
          <a:blip r:embed="rId13"/>
          <a:stretch>
            <a:fillRect/>
          </a:stretch>
        </p:blipFill>
        <p:spPr>
          <a:xfrm>
            <a:off x="1040621" y="124185"/>
            <a:ext cx="2298585" cy="1609784"/>
          </a:xfrm>
          <a:prstGeom prst="rect">
            <a:avLst/>
          </a:prstGeom>
        </p:spPr>
      </p:pic>
      <p:sp>
        <p:nvSpPr>
          <p:cNvPr id="7" name="TextBox 6">
            <a:extLst>
              <a:ext uri="{FF2B5EF4-FFF2-40B4-BE49-F238E27FC236}">
                <a16:creationId xmlns:a16="http://schemas.microsoft.com/office/drawing/2014/main" id="{D755C407-A5EE-7821-C20C-45EF86049897}"/>
              </a:ext>
            </a:extLst>
          </p:cNvPr>
          <p:cNvSpPr txBox="1"/>
          <p:nvPr/>
        </p:nvSpPr>
        <p:spPr>
          <a:xfrm>
            <a:off x="203200" y="426720"/>
            <a:ext cx="477520" cy="369332"/>
          </a:xfrm>
          <a:prstGeom prst="rect">
            <a:avLst/>
          </a:prstGeom>
          <a:noFill/>
        </p:spPr>
        <p:txBody>
          <a:bodyPr wrap="square" rtlCol="0">
            <a:spAutoFit/>
          </a:bodyPr>
          <a:lstStyle/>
          <a:p>
            <a:r>
              <a:rPr lang="en-US" dirty="0"/>
              <a:t>1.</a:t>
            </a:r>
          </a:p>
        </p:txBody>
      </p:sp>
      <p:sp>
        <p:nvSpPr>
          <p:cNvPr id="11" name="TextBox 10">
            <a:extLst>
              <a:ext uri="{FF2B5EF4-FFF2-40B4-BE49-F238E27FC236}">
                <a16:creationId xmlns:a16="http://schemas.microsoft.com/office/drawing/2014/main" id="{2A54E3A6-59F1-89E3-EE86-F4CC9DCF2421}"/>
              </a:ext>
            </a:extLst>
          </p:cNvPr>
          <p:cNvSpPr txBox="1"/>
          <p:nvPr/>
        </p:nvSpPr>
        <p:spPr>
          <a:xfrm>
            <a:off x="203200" y="2052320"/>
            <a:ext cx="477520" cy="369332"/>
          </a:xfrm>
          <a:prstGeom prst="rect">
            <a:avLst/>
          </a:prstGeom>
          <a:noFill/>
        </p:spPr>
        <p:txBody>
          <a:bodyPr wrap="square" rtlCol="0">
            <a:spAutoFit/>
          </a:bodyPr>
          <a:lstStyle/>
          <a:p>
            <a:r>
              <a:rPr lang="en-US" dirty="0"/>
              <a:t>2. </a:t>
            </a:r>
          </a:p>
        </p:txBody>
      </p:sp>
      <p:sp>
        <p:nvSpPr>
          <p:cNvPr id="13" name="TextBox 12">
            <a:extLst>
              <a:ext uri="{FF2B5EF4-FFF2-40B4-BE49-F238E27FC236}">
                <a16:creationId xmlns:a16="http://schemas.microsoft.com/office/drawing/2014/main" id="{51B889D7-9F24-1DB9-82C6-00B83E80CB04}"/>
              </a:ext>
            </a:extLst>
          </p:cNvPr>
          <p:cNvSpPr txBox="1"/>
          <p:nvPr/>
        </p:nvSpPr>
        <p:spPr>
          <a:xfrm>
            <a:off x="235830" y="3677920"/>
            <a:ext cx="477520" cy="369332"/>
          </a:xfrm>
          <a:prstGeom prst="rect">
            <a:avLst/>
          </a:prstGeom>
          <a:noFill/>
        </p:spPr>
        <p:txBody>
          <a:bodyPr wrap="square" rtlCol="0">
            <a:spAutoFit/>
          </a:bodyPr>
          <a:lstStyle/>
          <a:p>
            <a:r>
              <a:rPr lang="en-US" dirty="0"/>
              <a:t>3. </a:t>
            </a:r>
          </a:p>
        </p:txBody>
      </p:sp>
      <p:sp>
        <p:nvSpPr>
          <p:cNvPr id="15" name="TextBox 14">
            <a:extLst>
              <a:ext uri="{FF2B5EF4-FFF2-40B4-BE49-F238E27FC236}">
                <a16:creationId xmlns:a16="http://schemas.microsoft.com/office/drawing/2014/main" id="{AF038FD6-C0BA-2A72-EE71-A68FBF4EAD90}"/>
              </a:ext>
            </a:extLst>
          </p:cNvPr>
          <p:cNvSpPr txBox="1"/>
          <p:nvPr/>
        </p:nvSpPr>
        <p:spPr>
          <a:xfrm>
            <a:off x="203027" y="5491664"/>
            <a:ext cx="477520" cy="369332"/>
          </a:xfrm>
          <a:prstGeom prst="rect">
            <a:avLst/>
          </a:prstGeom>
          <a:noFill/>
        </p:spPr>
        <p:txBody>
          <a:bodyPr wrap="square" rtlCol="0">
            <a:spAutoFit/>
          </a:bodyPr>
          <a:lstStyle/>
          <a:p>
            <a:r>
              <a:rPr lang="en-US" dirty="0"/>
              <a:t>4. </a:t>
            </a:r>
          </a:p>
        </p:txBody>
      </p:sp>
      <p:sp>
        <p:nvSpPr>
          <p:cNvPr id="17" name="TextBox 16">
            <a:extLst>
              <a:ext uri="{FF2B5EF4-FFF2-40B4-BE49-F238E27FC236}">
                <a16:creationId xmlns:a16="http://schemas.microsoft.com/office/drawing/2014/main" id="{D3716F1B-454E-DDD0-605D-8E792297A0FB}"/>
              </a:ext>
            </a:extLst>
          </p:cNvPr>
          <p:cNvSpPr txBox="1"/>
          <p:nvPr/>
        </p:nvSpPr>
        <p:spPr>
          <a:xfrm>
            <a:off x="3826862" y="426720"/>
            <a:ext cx="477520" cy="369332"/>
          </a:xfrm>
          <a:prstGeom prst="rect">
            <a:avLst/>
          </a:prstGeom>
          <a:noFill/>
        </p:spPr>
        <p:txBody>
          <a:bodyPr wrap="square" rtlCol="0">
            <a:spAutoFit/>
          </a:bodyPr>
          <a:lstStyle/>
          <a:p>
            <a:r>
              <a:rPr lang="en-US" dirty="0"/>
              <a:t>5. </a:t>
            </a:r>
          </a:p>
        </p:txBody>
      </p:sp>
      <p:sp>
        <p:nvSpPr>
          <p:cNvPr id="19" name="TextBox 18">
            <a:extLst>
              <a:ext uri="{FF2B5EF4-FFF2-40B4-BE49-F238E27FC236}">
                <a16:creationId xmlns:a16="http://schemas.microsoft.com/office/drawing/2014/main" id="{DD66A8C1-C942-4265-071D-59307509AAFE}"/>
              </a:ext>
            </a:extLst>
          </p:cNvPr>
          <p:cNvSpPr txBox="1"/>
          <p:nvPr/>
        </p:nvSpPr>
        <p:spPr>
          <a:xfrm>
            <a:off x="3826862" y="2062480"/>
            <a:ext cx="477520" cy="369332"/>
          </a:xfrm>
          <a:prstGeom prst="rect">
            <a:avLst/>
          </a:prstGeom>
          <a:noFill/>
        </p:spPr>
        <p:txBody>
          <a:bodyPr wrap="square" rtlCol="0">
            <a:spAutoFit/>
          </a:bodyPr>
          <a:lstStyle/>
          <a:p>
            <a:r>
              <a:rPr lang="en-US" dirty="0"/>
              <a:t>6. </a:t>
            </a:r>
          </a:p>
        </p:txBody>
      </p:sp>
      <p:sp>
        <p:nvSpPr>
          <p:cNvPr id="21" name="TextBox 20">
            <a:extLst>
              <a:ext uri="{FF2B5EF4-FFF2-40B4-BE49-F238E27FC236}">
                <a16:creationId xmlns:a16="http://schemas.microsoft.com/office/drawing/2014/main" id="{4233F22D-D61E-6D9E-8A75-69254D761D5E}"/>
              </a:ext>
            </a:extLst>
          </p:cNvPr>
          <p:cNvSpPr txBox="1"/>
          <p:nvPr/>
        </p:nvSpPr>
        <p:spPr>
          <a:xfrm>
            <a:off x="3739920" y="3677920"/>
            <a:ext cx="477520" cy="369332"/>
          </a:xfrm>
          <a:prstGeom prst="rect">
            <a:avLst/>
          </a:prstGeom>
          <a:noFill/>
        </p:spPr>
        <p:txBody>
          <a:bodyPr wrap="square" rtlCol="0">
            <a:spAutoFit/>
          </a:bodyPr>
          <a:lstStyle/>
          <a:p>
            <a:r>
              <a:rPr lang="en-US" dirty="0"/>
              <a:t>7. </a:t>
            </a:r>
          </a:p>
        </p:txBody>
      </p:sp>
      <p:sp>
        <p:nvSpPr>
          <p:cNvPr id="23" name="TextBox 22">
            <a:extLst>
              <a:ext uri="{FF2B5EF4-FFF2-40B4-BE49-F238E27FC236}">
                <a16:creationId xmlns:a16="http://schemas.microsoft.com/office/drawing/2014/main" id="{06D83F0F-A7C9-FF39-9825-0D4AE77AF295}"/>
              </a:ext>
            </a:extLst>
          </p:cNvPr>
          <p:cNvSpPr txBox="1"/>
          <p:nvPr/>
        </p:nvSpPr>
        <p:spPr>
          <a:xfrm>
            <a:off x="3739920" y="5491664"/>
            <a:ext cx="477520" cy="369332"/>
          </a:xfrm>
          <a:prstGeom prst="rect">
            <a:avLst/>
          </a:prstGeom>
          <a:noFill/>
        </p:spPr>
        <p:txBody>
          <a:bodyPr wrap="square" rtlCol="0">
            <a:spAutoFit/>
          </a:bodyPr>
          <a:lstStyle/>
          <a:p>
            <a:r>
              <a:rPr lang="en-US" dirty="0"/>
              <a:t>8. </a:t>
            </a:r>
          </a:p>
        </p:txBody>
      </p:sp>
      <p:sp>
        <p:nvSpPr>
          <p:cNvPr id="24" name="TextBox 23">
            <a:extLst>
              <a:ext uri="{FF2B5EF4-FFF2-40B4-BE49-F238E27FC236}">
                <a16:creationId xmlns:a16="http://schemas.microsoft.com/office/drawing/2014/main" id="{7BC1385F-63B8-4DF3-2812-1B2CE913B304}"/>
              </a:ext>
            </a:extLst>
          </p:cNvPr>
          <p:cNvSpPr txBox="1"/>
          <p:nvPr/>
        </p:nvSpPr>
        <p:spPr>
          <a:xfrm>
            <a:off x="7788083" y="426720"/>
            <a:ext cx="477520" cy="369332"/>
          </a:xfrm>
          <a:prstGeom prst="rect">
            <a:avLst/>
          </a:prstGeom>
          <a:noFill/>
        </p:spPr>
        <p:txBody>
          <a:bodyPr wrap="square" rtlCol="0">
            <a:spAutoFit/>
          </a:bodyPr>
          <a:lstStyle/>
          <a:p>
            <a:r>
              <a:rPr lang="en-US" dirty="0"/>
              <a:t>9. </a:t>
            </a:r>
          </a:p>
        </p:txBody>
      </p:sp>
      <p:sp>
        <p:nvSpPr>
          <p:cNvPr id="25" name="TextBox 24">
            <a:extLst>
              <a:ext uri="{FF2B5EF4-FFF2-40B4-BE49-F238E27FC236}">
                <a16:creationId xmlns:a16="http://schemas.microsoft.com/office/drawing/2014/main" id="{972BBCD9-8D0C-4793-6587-B60671EE570D}"/>
              </a:ext>
            </a:extLst>
          </p:cNvPr>
          <p:cNvSpPr txBox="1"/>
          <p:nvPr/>
        </p:nvSpPr>
        <p:spPr>
          <a:xfrm>
            <a:off x="7758959" y="2020054"/>
            <a:ext cx="477520" cy="369332"/>
          </a:xfrm>
          <a:prstGeom prst="rect">
            <a:avLst/>
          </a:prstGeom>
          <a:noFill/>
        </p:spPr>
        <p:txBody>
          <a:bodyPr wrap="square" rtlCol="0">
            <a:spAutoFit/>
          </a:bodyPr>
          <a:lstStyle/>
          <a:p>
            <a:r>
              <a:rPr lang="en-US" dirty="0"/>
              <a:t>10. </a:t>
            </a:r>
          </a:p>
        </p:txBody>
      </p:sp>
      <p:sp>
        <p:nvSpPr>
          <p:cNvPr id="26" name="TextBox 25">
            <a:extLst>
              <a:ext uri="{FF2B5EF4-FFF2-40B4-BE49-F238E27FC236}">
                <a16:creationId xmlns:a16="http://schemas.microsoft.com/office/drawing/2014/main" id="{AAA0BAA8-90FC-A663-A211-8857B8AA2315}"/>
              </a:ext>
            </a:extLst>
          </p:cNvPr>
          <p:cNvSpPr txBox="1"/>
          <p:nvPr/>
        </p:nvSpPr>
        <p:spPr>
          <a:xfrm>
            <a:off x="7788083" y="3677920"/>
            <a:ext cx="477520" cy="369332"/>
          </a:xfrm>
          <a:prstGeom prst="rect">
            <a:avLst/>
          </a:prstGeom>
          <a:noFill/>
        </p:spPr>
        <p:txBody>
          <a:bodyPr wrap="square" rtlCol="0">
            <a:spAutoFit/>
          </a:bodyPr>
          <a:lstStyle/>
          <a:p>
            <a:r>
              <a:rPr lang="en-US" dirty="0"/>
              <a:t>11. </a:t>
            </a:r>
          </a:p>
        </p:txBody>
      </p:sp>
    </p:spTree>
    <p:extLst>
      <p:ext uri="{BB962C8B-B14F-4D97-AF65-F5344CB8AC3E}">
        <p14:creationId xmlns:p14="http://schemas.microsoft.com/office/powerpoint/2010/main" val="2560389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6D82A7-56EE-D502-7FB1-EBB8B6810241}"/>
              </a:ext>
            </a:extLst>
          </p:cNvPr>
          <p:cNvSpPr>
            <a:spLocks noGrp="1"/>
          </p:cNvSpPr>
          <p:nvPr>
            <p:ph type="title"/>
          </p:nvPr>
        </p:nvSpPr>
        <p:spPr/>
        <p:txBody>
          <a:bodyPr>
            <a:normAutofit/>
          </a:bodyPr>
          <a:lstStyle/>
          <a:p>
            <a:r>
              <a:rPr lang="en-US" sz="3600" dirty="0"/>
              <a:t>Round 3: Connect</a:t>
            </a:r>
          </a:p>
        </p:txBody>
      </p:sp>
      <p:sp>
        <p:nvSpPr>
          <p:cNvPr id="4" name="Content Placeholder 3">
            <a:extLst>
              <a:ext uri="{FF2B5EF4-FFF2-40B4-BE49-F238E27FC236}">
                <a16:creationId xmlns:a16="http://schemas.microsoft.com/office/drawing/2014/main" id="{E1C9D211-1D9A-9552-35F4-C8BDBCB4E44F}"/>
              </a:ext>
            </a:extLst>
          </p:cNvPr>
          <p:cNvSpPr>
            <a:spLocks noGrp="1"/>
          </p:cNvSpPr>
          <p:nvPr>
            <p:ph idx="1"/>
          </p:nvPr>
        </p:nvSpPr>
        <p:spPr/>
        <p:txBody>
          <a:bodyPr/>
          <a:lstStyle/>
          <a:p>
            <a:r>
              <a:rPr lang="en-US" sz="3600" dirty="0">
                <a:latin typeface="Arial"/>
                <a:cs typeface="Arial"/>
              </a:rPr>
              <a:t>In this round, please read each scenario.</a:t>
            </a:r>
            <a:endParaRPr lang="en-US" sz="3600" dirty="0"/>
          </a:p>
          <a:p>
            <a:pPr marL="0" indent="0">
              <a:buNone/>
            </a:pPr>
            <a:endParaRPr lang="en-US" sz="3600" dirty="0"/>
          </a:p>
          <a:p>
            <a:r>
              <a:rPr lang="en-US" sz="3600" dirty="0">
                <a:latin typeface="Arial"/>
                <a:cs typeface="Arial"/>
              </a:rPr>
              <a:t>Spend 4 or 5 minutes per card.</a:t>
            </a:r>
          </a:p>
          <a:p>
            <a:endParaRPr lang="en-US" sz="3600" dirty="0"/>
          </a:p>
          <a:p>
            <a:r>
              <a:rPr lang="en-US" sz="3600" dirty="0">
                <a:latin typeface="Arial"/>
                <a:cs typeface="Arial"/>
              </a:rPr>
              <a:t>Both participants should listen to the situation being described and respond to the questions.</a:t>
            </a:r>
            <a:endParaRPr lang="en-NG" sz="3600" dirty="0">
              <a:latin typeface="Arial"/>
              <a:cs typeface="Arial"/>
            </a:endParaRPr>
          </a:p>
          <a:p>
            <a:endParaRPr lang="en-US" dirty="0"/>
          </a:p>
        </p:txBody>
      </p:sp>
    </p:spTree>
    <p:extLst>
      <p:ext uri="{BB962C8B-B14F-4D97-AF65-F5344CB8AC3E}">
        <p14:creationId xmlns:p14="http://schemas.microsoft.com/office/powerpoint/2010/main" val="2561858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EA18-94B5-4BC4-F4B0-BA8D251F4942}"/>
              </a:ext>
            </a:extLst>
          </p:cNvPr>
          <p:cNvSpPr>
            <a:spLocks noGrp="1"/>
          </p:cNvSpPr>
          <p:nvPr>
            <p:ph type="title"/>
          </p:nvPr>
        </p:nvSpPr>
        <p:spPr/>
        <p:txBody>
          <a:bodyPr>
            <a:normAutofit/>
          </a:bodyPr>
          <a:lstStyle/>
          <a:p>
            <a:r>
              <a:rPr lang="en-US" sz="3600" dirty="0"/>
              <a:t>Scenario 1</a:t>
            </a:r>
          </a:p>
        </p:txBody>
      </p:sp>
      <p:sp>
        <p:nvSpPr>
          <p:cNvPr id="3" name="Content Placeholder 2">
            <a:extLst>
              <a:ext uri="{FF2B5EF4-FFF2-40B4-BE49-F238E27FC236}">
                <a16:creationId xmlns:a16="http://schemas.microsoft.com/office/drawing/2014/main" id="{C3E5C19C-2230-26E0-E369-EE96FBBCDD5E}"/>
              </a:ext>
            </a:extLst>
          </p:cNvPr>
          <p:cNvSpPr>
            <a:spLocks noGrp="1"/>
          </p:cNvSpPr>
          <p:nvPr>
            <p:ph idx="1"/>
          </p:nvPr>
        </p:nvSpPr>
        <p:spPr>
          <a:xfrm>
            <a:off x="838200" y="1333956"/>
            <a:ext cx="9677400" cy="4826627"/>
          </a:xfrm>
        </p:spPr>
        <p:txBody>
          <a:bodyPr/>
          <a:lstStyle/>
          <a:p>
            <a:pPr marL="0" marR="0" indent="0">
              <a:lnSpc>
                <a:spcPct val="107000"/>
              </a:lnSpc>
              <a:spcBef>
                <a:spcPts val="0"/>
              </a:spcBef>
              <a:spcAft>
                <a:spcPts val="0"/>
              </a:spcAft>
              <a:buNone/>
            </a:pPr>
            <a:r>
              <a:rPr lang="en-US" dirty="0" err="1">
                <a:effectLst/>
                <a:latin typeface="Calibri" panose="020F0502020204030204" pitchFamily="34" charset="0"/>
                <a:ea typeface="Calibri" panose="020F0502020204030204" pitchFamily="34" charset="0"/>
                <a:cs typeface="Times New Roman" panose="02020603050405020304" pitchFamily="18" charset="0"/>
              </a:rPr>
              <a:t>Hafsat</a:t>
            </a:r>
            <a:r>
              <a:rPr lang="en-US" dirty="0">
                <a:effectLst/>
                <a:latin typeface="Calibri" panose="020F0502020204030204" pitchFamily="34" charset="0"/>
                <a:ea typeface="Calibri" panose="020F0502020204030204" pitchFamily="34" charset="0"/>
                <a:cs typeface="Times New Roman" panose="02020603050405020304" pitchFamily="18" charset="0"/>
              </a:rPr>
              <a:t>, a genderqueer 19-year-old, goes to a health facility to learn about PrEP services. While in the waiting area, they hear a health care provider shouting at a client in the consultation room, saying the client must be “promiscuous” because they are gay and that they need religion to “fix them.” </a:t>
            </a:r>
            <a:r>
              <a:rPr lang="en-US" dirty="0" err="1">
                <a:effectLst/>
                <a:latin typeface="Calibri" panose="020F0502020204030204" pitchFamily="34" charset="0"/>
                <a:ea typeface="Calibri" panose="020F0502020204030204" pitchFamily="34" charset="0"/>
                <a:cs typeface="Times New Roman" panose="02020603050405020304" pitchFamily="18" charset="0"/>
              </a:rPr>
              <a:t>Hafsat</a:t>
            </a:r>
            <a:r>
              <a:rPr lang="en-US" dirty="0">
                <a:effectLst/>
                <a:latin typeface="Calibri" panose="020F0502020204030204" pitchFamily="34" charset="0"/>
                <a:ea typeface="Calibri" panose="020F0502020204030204" pitchFamily="34" charset="0"/>
                <a:cs typeface="Times New Roman" panose="02020603050405020304" pitchFamily="18" charset="0"/>
              </a:rPr>
              <a:t> decides to leave the health center.</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How may </a:t>
            </a:r>
            <a:r>
              <a:rPr lang="en-US" dirty="0" err="1">
                <a:effectLst/>
                <a:latin typeface="Calibri" panose="020F0502020204030204" pitchFamily="34" charset="0"/>
                <a:ea typeface="Calibri" panose="020F0502020204030204" pitchFamily="34" charset="0"/>
                <a:cs typeface="Times New Roman" panose="02020603050405020304" pitchFamily="18" charset="0"/>
              </a:rPr>
              <a:t>Hafsat</a:t>
            </a:r>
            <a:r>
              <a:rPr lang="en-US" dirty="0">
                <a:effectLst/>
                <a:latin typeface="Calibri" panose="020F0502020204030204" pitchFamily="34" charset="0"/>
                <a:ea typeface="Calibri" panose="020F0502020204030204" pitchFamily="34" charset="0"/>
                <a:cs typeface="Times New Roman" panose="02020603050405020304" pitchFamily="18" charset="0"/>
              </a:rPr>
              <a:t> feel?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What might happen to </a:t>
            </a:r>
            <a:r>
              <a:rPr lang="en-US" dirty="0" err="1">
                <a:effectLst/>
                <a:latin typeface="Calibri" panose="020F0502020204030204" pitchFamily="34" charset="0"/>
                <a:ea typeface="Calibri" panose="020F0502020204030204" pitchFamily="34" charset="0"/>
                <a:cs typeface="Times New Roman" panose="02020603050405020304" pitchFamily="18" charset="0"/>
              </a:rPr>
              <a:t>Hafsat</a:t>
            </a:r>
            <a:r>
              <a:rPr lang="en-US" dirty="0">
                <a:effectLst/>
                <a:latin typeface="Calibri" panose="020F0502020204030204" pitchFamily="34" charset="0"/>
                <a:ea typeface="Calibri" panose="020F0502020204030204" pitchFamily="34" charset="0"/>
                <a:cs typeface="Times New Roman" panose="02020603050405020304" pitchFamily="18" charset="0"/>
              </a:rPr>
              <a:t> next?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What could have gone differently? </a:t>
            </a:r>
          </a:p>
          <a:p>
            <a:pPr marL="0" marR="0" indent="0">
              <a:lnSpc>
                <a:spcPct val="107000"/>
              </a:lnSpc>
              <a:spcBef>
                <a:spcPts val="0"/>
              </a:spcBef>
              <a:spcAft>
                <a:spcPts val="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Both participants should answer.</a:t>
            </a:r>
          </a:p>
          <a:p>
            <a:endParaRPr lang="en-US" dirty="0"/>
          </a:p>
        </p:txBody>
      </p:sp>
    </p:spTree>
    <p:extLst>
      <p:ext uri="{BB962C8B-B14F-4D97-AF65-F5344CB8AC3E}">
        <p14:creationId xmlns:p14="http://schemas.microsoft.com/office/powerpoint/2010/main" val="4202611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EA18-94B5-4BC4-F4B0-BA8D251F4942}"/>
              </a:ext>
            </a:extLst>
          </p:cNvPr>
          <p:cNvSpPr>
            <a:spLocks noGrp="1"/>
          </p:cNvSpPr>
          <p:nvPr>
            <p:ph type="title"/>
          </p:nvPr>
        </p:nvSpPr>
        <p:spPr/>
        <p:txBody>
          <a:bodyPr>
            <a:normAutofit/>
          </a:bodyPr>
          <a:lstStyle/>
          <a:p>
            <a:r>
              <a:rPr lang="en-US" sz="3600" dirty="0"/>
              <a:t>Scenario 2</a:t>
            </a:r>
          </a:p>
        </p:txBody>
      </p:sp>
      <p:sp>
        <p:nvSpPr>
          <p:cNvPr id="3" name="Content Placeholder 2">
            <a:extLst>
              <a:ext uri="{FF2B5EF4-FFF2-40B4-BE49-F238E27FC236}">
                <a16:creationId xmlns:a16="http://schemas.microsoft.com/office/drawing/2014/main" id="{C3E5C19C-2230-26E0-E369-EE96FBBCDD5E}"/>
              </a:ext>
            </a:extLst>
          </p:cNvPr>
          <p:cNvSpPr>
            <a:spLocks noGrp="1"/>
          </p:cNvSpPr>
          <p:nvPr>
            <p:ph idx="1"/>
          </p:nvPr>
        </p:nvSpPr>
        <p:spPr>
          <a:xfrm>
            <a:off x="658076" y="1236678"/>
            <a:ext cx="10515600" cy="4826627"/>
          </a:xfrm>
        </p:spPr>
        <p:txBody>
          <a:bodyPr/>
          <a:lstStyle/>
          <a:p>
            <a:pPr marL="0" marR="0" indent="0">
              <a:lnSpc>
                <a:spcPct val="107000"/>
              </a:lnSpc>
              <a:spcBef>
                <a:spcPts val="0"/>
              </a:spcBef>
              <a:spcAft>
                <a:spcPts val="0"/>
              </a:spcAft>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Sarah, 21, is a fun-loving and adventurous transgender woman. She usually goes to party with her friends, and recently she narrowly escaped being raped. Sarah doesn’t think that’s something to stop her from having fun and making the most of her life. However, she is now afraid of getting HIV and decides to go to a health center to seek advice. </a:t>
            </a:r>
          </a:p>
          <a:p>
            <a:pPr marR="0" lvl="0">
              <a:lnSpc>
                <a:spcPct val="107000"/>
              </a:lnSpc>
              <a:spcBef>
                <a:spcPts val="0"/>
              </a:spcBef>
              <a:spcAft>
                <a:spcPts val="0"/>
              </a:spcAft>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What should the provider who meets with Sarah do? </a:t>
            </a:r>
          </a:p>
          <a:p>
            <a:pPr marR="0" lvl="0">
              <a:lnSpc>
                <a:spcPct val="107000"/>
              </a:lnSpc>
              <a:spcBef>
                <a:spcPts val="0"/>
              </a:spcBef>
              <a:spcAft>
                <a:spcPts val="0"/>
              </a:spcAft>
              <a:buFont typeface="Arial" panose="020B0604020202020204" pitchFamily="34" charset="0"/>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How should Sarah feel leaving the health center?</a:t>
            </a:r>
          </a:p>
          <a:p>
            <a:pPr marL="0" marR="0" indent="0">
              <a:lnSpc>
                <a:spcPct val="107000"/>
              </a:lnSpc>
              <a:spcBef>
                <a:spcPts val="0"/>
              </a:spcBef>
              <a:spcAft>
                <a:spcPts val="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Both participants should answer.</a:t>
            </a:r>
          </a:p>
        </p:txBody>
      </p:sp>
    </p:spTree>
    <p:extLst>
      <p:ext uri="{BB962C8B-B14F-4D97-AF65-F5344CB8AC3E}">
        <p14:creationId xmlns:p14="http://schemas.microsoft.com/office/powerpoint/2010/main" val="3754490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8693A7-EB4F-F691-3CC3-A12C6C208837}"/>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0AF915E1-019A-DD57-E101-5667CF1EBA87}"/>
              </a:ext>
            </a:extLst>
          </p:cNvPr>
          <p:cNvSpPr>
            <a:spLocks noGrp="1"/>
          </p:cNvSpPr>
          <p:nvPr>
            <p:ph type="body" sz="quarter" idx="14"/>
          </p:nvPr>
        </p:nvSpPr>
        <p:spPr/>
        <p:txBody>
          <a:bodyPr/>
          <a:lstStyle/>
          <a:p>
            <a:r>
              <a:rPr lang="en-US" dirty="0"/>
              <a:t>What is </a:t>
            </a:r>
            <a:r>
              <a:rPr lang="en-US" i="1" err="1"/>
              <a:t>empathways</a:t>
            </a:r>
            <a:r>
              <a:rPr lang="en-US" dirty="0"/>
              <a:t>?</a:t>
            </a:r>
          </a:p>
        </p:txBody>
      </p:sp>
    </p:spTree>
    <p:extLst>
      <p:ext uri="{BB962C8B-B14F-4D97-AF65-F5344CB8AC3E}">
        <p14:creationId xmlns:p14="http://schemas.microsoft.com/office/powerpoint/2010/main" val="4194136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EA18-94B5-4BC4-F4B0-BA8D251F4942}"/>
              </a:ext>
            </a:extLst>
          </p:cNvPr>
          <p:cNvSpPr>
            <a:spLocks noGrp="1"/>
          </p:cNvSpPr>
          <p:nvPr>
            <p:ph type="title"/>
          </p:nvPr>
        </p:nvSpPr>
        <p:spPr/>
        <p:txBody>
          <a:bodyPr>
            <a:normAutofit/>
          </a:bodyPr>
          <a:lstStyle/>
          <a:p>
            <a:r>
              <a:rPr lang="en-US" sz="3600" dirty="0"/>
              <a:t>Scenario 3</a:t>
            </a:r>
          </a:p>
        </p:txBody>
      </p:sp>
      <p:sp>
        <p:nvSpPr>
          <p:cNvPr id="3" name="Content Placeholder 2">
            <a:extLst>
              <a:ext uri="{FF2B5EF4-FFF2-40B4-BE49-F238E27FC236}">
                <a16:creationId xmlns:a16="http://schemas.microsoft.com/office/drawing/2014/main" id="{C3E5C19C-2230-26E0-E369-EE96FBBCDD5E}"/>
              </a:ext>
            </a:extLst>
          </p:cNvPr>
          <p:cNvSpPr>
            <a:spLocks noGrp="1"/>
          </p:cNvSpPr>
          <p:nvPr>
            <p:ph idx="1"/>
          </p:nvPr>
        </p:nvSpPr>
        <p:spPr>
          <a:xfrm>
            <a:off x="529389" y="1286244"/>
            <a:ext cx="10684043" cy="4826627"/>
          </a:xfrm>
        </p:spPr>
        <p:txBody>
          <a:bodyPr/>
          <a:lstStyle/>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Olu, a gay transgender man, celebrated his 18th birthday at a café with his friends. His friends encouraged him to be more adventurous now that he is an adult. That night, Olu decides he is ready to start having sex with his boyfriend. He calls his "Uncle" Ron, age 28, for advice. He feels he can confide in him more than anyone else he knows. But this time, Ron threatens to tell Olu's parents. ​Olu feels betrayed, but he remembers Ron telling him to at least go to the health center for condoms before making any decisions. Olu decides it is worth visiting the health center first.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600" dirty="0">
                <a:effectLst/>
                <a:latin typeface="Calibri" panose="020F0502020204030204" pitchFamily="34" charset="0"/>
                <a:ea typeface="Calibri" panose="020F0502020204030204" pitchFamily="34" charset="0"/>
                <a:cs typeface="Times New Roman" panose="02020603050405020304" pitchFamily="18" charset="0"/>
              </a:rPr>
              <a:t>How may Olu be feeling when entering the health center?</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600" dirty="0">
                <a:effectLst/>
                <a:latin typeface="Calibri" panose="020F0502020204030204" pitchFamily="34" charset="0"/>
                <a:ea typeface="Calibri" panose="020F0502020204030204" pitchFamily="34" charset="0"/>
                <a:cs typeface="Times New Roman" panose="02020603050405020304" pitchFamily="18" charset="0"/>
              </a:rPr>
              <a:t>What should the provider who meets Olu do?</a:t>
            </a:r>
          </a:p>
          <a:p>
            <a:pPr marL="0" marR="0" indent="0">
              <a:lnSpc>
                <a:spcPct val="107000"/>
              </a:lnSpc>
              <a:spcBef>
                <a:spcPts val="0"/>
              </a:spcBef>
              <a:spcAft>
                <a:spcPts val="0"/>
              </a:spcAft>
              <a:buNone/>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Both participants should answer.</a:t>
            </a:r>
          </a:p>
          <a:p>
            <a:endParaRPr lang="en-US" dirty="0"/>
          </a:p>
        </p:txBody>
      </p:sp>
    </p:spTree>
    <p:extLst>
      <p:ext uri="{BB962C8B-B14F-4D97-AF65-F5344CB8AC3E}">
        <p14:creationId xmlns:p14="http://schemas.microsoft.com/office/powerpoint/2010/main" val="2363149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EA18-94B5-4BC4-F4B0-BA8D251F4942}"/>
              </a:ext>
            </a:extLst>
          </p:cNvPr>
          <p:cNvSpPr>
            <a:spLocks noGrp="1"/>
          </p:cNvSpPr>
          <p:nvPr>
            <p:ph type="title"/>
          </p:nvPr>
        </p:nvSpPr>
        <p:spPr/>
        <p:txBody>
          <a:bodyPr>
            <a:normAutofit/>
          </a:bodyPr>
          <a:lstStyle/>
          <a:p>
            <a:r>
              <a:rPr lang="en-US" sz="3600" dirty="0"/>
              <a:t>Scenario 4</a:t>
            </a:r>
          </a:p>
        </p:txBody>
      </p:sp>
      <p:sp>
        <p:nvSpPr>
          <p:cNvPr id="3" name="Content Placeholder 2">
            <a:extLst>
              <a:ext uri="{FF2B5EF4-FFF2-40B4-BE49-F238E27FC236}">
                <a16:creationId xmlns:a16="http://schemas.microsoft.com/office/drawing/2014/main" id="{C3E5C19C-2230-26E0-E369-EE96FBBCDD5E}"/>
              </a:ext>
            </a:extLst>
          </p:cNvPr>
          <p:cNvSpPr>
            <a:spLocks noGrp="1"/>
          </p:cNvSpPr>
          <p:nvPr>
            <p:ph idx="1"/>
          </p:nvPr>
        </p:nvSpPr>
        <p:spPr>
          <a:xfrm>
            <a:off x="368968" y="1015686"/>
            <a:ext cx="10684043" cy="4826627"/>
          </a:xfrm>
        </p:spPr>
        <p:txBody>
          <a:bodyPr/>
          <a:lstStyle/>
          <a:p>
            <a:pPr marL="0" marR="0" indent="0">
              <a:lnSpc>
                <a:spcPct val="107000"/>
              </a:lnSpc>
              <a:spcBef>
                <a:spcPts val="0"/>
              </a:spcBef>
              <a:spcAft>
                <a:spcPts val="0"/>
              </a:spcAft>
              <a:buNone/>
            </a:pPr>
            <a:r>
              <a:rPr lang="en-US" sz="1900" dirty="0" err="1">
                <a:effectLst/>
                <a:latin typeface="+mn-lt"/>
                <a:ea typeface="Calibri" panose="020F0502020204030204" pitchFamily="34" charset="0"/>
                <a:cs typeface="Times New Roman" panose="02020603050405020304" pitchFamily="18" charset="0"/>
              </a:rPr>
              <a:t>Wandillise</a:t>
            </a:r>
            <a:r>
              <a:rPr lang="en-US" sz="1900" dirty="0">
                <a:effectLst/>
                <a:latin typeface="+mn-lt"/>
                <a:ea typeface="Calibri" panose="020F0502020204030204" pitchFamily="34" charset="0"/>
                <a:cs typeface="Times New Roman" panose="02020603050405020304" pitchFamily="18" charset="0"/>
              </a:rPr>
              <a:t> is a 22-year-old transgender woman who uses oral contraception  because she feels that the hormones in the pills affirm her gender identity , and gender-affirming health care (GAHC) is not provided where she lives. She normally accesses these services from private pharmacies, because they do not ask a of lot questions when she buys contraceptives. However, this time around, she does not have money and decides to visit the local government health facility, where services are free. When she enters the consultation room, the nurse addresses her using her dead name and uses male </a:t>
            </a:r>
            <a:r>
              <a:rPr lang="en-US" sz="1900" dirty="0">
                <a:effectLst/>
                <a:latin typeface="+mn-lt"/>
                <a:ea typeface="Calibri" panose="020F0502020204030204" pitchFamily="34" charset="0"/>
                <a:cs typeface="Calibri" panose="020F0502020204030204" pitchFamily="34" charset="0"/>
              </a:rPr>
              <a:t>pronouns to address her. This feels offensive to her, but she continues the discussion because she has no other options. When the nurse hears that </a:t>
            </a:r>
            <a:r>
              <a:rPr lang="en-US" sz="1900" dirty="0" err="1">
                <a:effectLst/>
                <a:latin typeface="+mn-lt"/>
                <a:ea typeface="Calibri" panose="020F0502020204030204" pitchFamily="34" charset="0"/>
                <a:cs typeface="Calibri" panose="020F0502020204030204" pitchFamily="34" charset="0"/>
              </a:rPr>
              <a:t>Wandillise</a:t>
            </a:r>
            <a:r>
              <a:rPr lang="en-US" sz="1900" dirty="0">
                <a:effectLst/>
                <a:latin typeface="+mn-lt"/>
                <a:ea typeface="Calibri" panose="020F0502020204030204" pitchFamily="34" charset="0"/>
                <a:cs typeface="Calibri" panose="020F0502020204030204" pitchFamily="34" charset="0"/>
              </a:rPr>
              <a:t> wants to access family planning, she does not give her a chance to explain and shouts that “family planning </a:t>
            </a:r>
            <a:r>
              <a:rPr lang="en-US" sz="1900" dirty="0">
                <a:effectLst/>
                <a:latin typeface="+mn-lt"/>
                <a:ea typeface="Calibri" panose="020F0502020204030204" pitchFamily="34" charset="0"/>
                <a:cs typeface="Times New Roman" panose="02020603050405020304" pitchFamily="18" charset="0"/>
              </a:rPr>
              <a:t> </a:t>
            </a:r>
            <a:r>
              <a:rPr lang="en-US" sz="1900" dirty="0">
                <a:effectLst/>
                <a:latin typeface="+mn-lt"/>
                <a:ea typeface="Calibri" panose="020F0502020204030204" pitchFamily="34" charset="0"/>
                <a:cs typeface="Calibri" panose="020F0502020204030204" pitchFamily="34" charset="0"/>
              </a:rPr>
              <a:t>is only meant for real women!”</a:t>
            </a:r>
            <a:r>
              <a:rPr lang="en-US" sz="1900" dirty="0">
                <a:effectLst/>
                <a:latin typeface="+mn-lt"/>
                <a:ea typeface="Calibri" panose="020F0502020204030204" pitchFamily="34" charset="0"/>
                <a:cs typeface="Times New Roman" panose="02020603050405020304" pitchFamily="18" charset="0"/>
              </a:rPr>
              <a:t> </a:t>
            </a:r>
            <a:r>
              <a:rPr lang="en-US" sz="1900" dirty="0" err="1">
                <a:effectLst/>
                <a:latin typeface="+mn-lt"/>
                <a:ea typeface="Calibri" panose="020F0502020204030204" pitchFamily="34" charset="0"/>
                <a:cs typeface="Times New Roman" panose="02020603050405020304" pitchFamily="18" charset="0"/>
              </a:rPr>
              <a:t>Wandillise</a:t>
            </a:r>
            <a:r>
              <a:rPr lang="en-US" sz="1900" dirty="0">
                <a:effectLst/>
                <a:latin typeface="+mn-lt"/>
                <a:ea typeface="Calibri" panose="020F0502020204030204" pitchFamily="34" charset="0"/>
                <a:cs typeface="Times New Roman" panose="02020603050405020304" pitchFamily="18" charset="0"/>
              </a:rPr>
              <a:t> leaves the health care facility feeling disappointed and offended. </a:t>
            </a:r>
          </a:p>
          <a:p>
            <a:pPr marR="0" lvl="0">
              <a:lnSpc>
                <a:spcPct val="107000"/>
              </a:lnSpc>
              <a:spcBef>
                <a:spcPts val="0"/>
              </a:spcBef>
              <a:spcAft>
                <a:spcPts val="0"/>
              </a:spcAft>
              <a:buFont typeface="Arial" panose="020B0604020202020204" pitchFamily="34" charset="0"/>
              <a:buChar char="•"/>
              <a:tabLst>
                <a:tab pos="457200" algn="l"/>
              </a:tabLst>
            </a:pPr>
            <a:r>
              <a:rPr lang="en-US" sz="1900" dirty="0">
                <a:effectLst/>
                <a:latin typeface="+mn-lt"/>
                <a:ea typeface="Calibri" panose="020F0502020204030204" pitchFamily="34" charset="0"/>
                <a:cs typeface="Times New Roman" panose="02020603050405020304" pitchFamily="18" charset="0"/>
              </a:rPr>
              <a:t>What might </a:t>
            </a:r>
            <a:r>
              <a:rPr lang="en-US" sz="1900" dirty="0" err="1">
                <a:effectLst/>
                <a:latin typeface="+mn-lt"/>
                <a:ea typeface="Calibri" panose="020F0502020204030204" pitchFamily="34" charset="0"/>
                <a:cs typeface="Times New Roman" panose="02020603050405020304" pitchFamily="18" charset="0"/>
              </a:rPr>
              <a:t>Wandillise</a:t>
            </a:r>
            <a:r>
              <a:rPr lang="en-US" sz="1900" dirty="0">
                <a:effectLst/>
                <a:latin typeface="+mn-lt"/>
                <a:ea typeface="Calibri" panose="020F0502020204030204" pitchFamily="34" charset="0"/>
                <a:cs typeface="Times New Roman" panose="02020603050405020304" pitchFamily="18" charset="0"/>
              </a:rPr>
              <a:t> do to get the medication she uses for GAHC? How might this put her at risk of harm?</a:t>
            </a:r>
          </a:p>
          <a:p>
            <a:pPr marR="0" lvl="0">
              <a:lnSpc>
                <a:spcPct val="107000"/>
              </a:lnSpc>
              <a:spcBef>
                <a:spcPts val="0"/>
              </a:spcBef>
              <a:spcAft>
                <a:spcPts val="0"/>
              </a:spcAft>
              <a:buFont typeface="Arial" panose="020B0604020202020204" pitchFamily="34" charset="0"/>
              <a:buChar char="•"/>
              <a:tabLst>
                <a:tab pos="457200" algn="l"/>
              </a:tabLst>
            </a:pPr>
            <a:r>
              <a:rPr lang="en-US" sz="1900" dirty="0">
                <a:effectLst/>
                <a:latin typeface="+mn-lt"/>
                <a:ea typeface="Calibri" panose="020F0502020204030204" pitchFamily="34" charset="0"/>
                <a:cs typeface="Times New Roman" panose="02020603050405020304" pitchFamily="18" charset="0"/>
              </a:rPr>
              <a:t>Do you think it would be easier for </a:t>
            </a:r>
            <a:r>
              <a:rPr lang="en-US" sz="1900" dirty="0" err="1">
                <a:effectLst/>
                <a:latin typeface="+mn-lt"/>
                <a:ea typeface="Calibri" panose="020F0502020204030204" pitchFamily="34" charset="0"/>
                <a:cs typeface="Times New Roman" panose="02020603050405020304" pitchFamily="18" charset="0"/>
              </a:rPr>
              <a:t>Wandillise</a:t>
            </a:r>
            <a:r>
              <a:rPr lang="en-US" sz="1900" dirty="0">
                <a:effectLst/>
                <a:latin typeface="+mn-lt"/>
                <a:ea typeface="Calibri" panose="020F0502020204030204" pitchFamily="34" charset="0"/>
                <a:cs typeface="Times New Roman" panose="02020603050405020304" pitchFamily="18" charset="0"/>
              </a:rPr>
              <a:t> to visit the facility if they respected her gender identity?</a:t>
            </a:r>
          </a:p>
          <a:p>
            <a:pPr marR="0" lvl="0">
              <a:lnSpc>
                <a:spcPct val="107000"/>
              </a:lnSpc>
              <a:spcBef>
                <a:spcPts val="0"/>
              </a:spcBef>
              <a:spcAft>
                <a:spcPts val="0"/>
              </a:spcAft>
              <a:buFont typeface="Arial" panose="020B0604020202020204" pitchFamily="34" charset="0"/>
              <a:buChar char="•"/>
              <a:tabLst>
                <a:tab pos="457200" algn="l"/>
              </a:tabLst>
            </a:pPr>
            <a:r>
              <a:rPr lang="en-US" sz="1900" dirty="0">
                <a:effectLst/>
                <a:latin typeface="+mn-lt"/>
                <a:ea typeface="Calibri" panose="020F0502020204030204" pitchFamily="34" charset="0"/>
                <a:cs typeface="Times New Roman" panose="02020603050405020304" pitchFamily="18" charset="0"/>
              </a:rPr>
              <a:t>What can providers do to understand the needs of LGBTQIA+ clients? </a:t>
            </a:r>
          </a:p>
          <a:p>
            <a:pPr marR="0" lvl="0">
              <a:lnSpc>
                <a:spcPct val="107000"/>
              </a:lnSpc>
              <a:spcBef>
                <a:spcPts val="0"/>
              </a:spcBef>
              <a:spcAft>
                <a:spcPts val="0"/>
              </a:spcAft>
              <a:buFont typeface="Arial" panose="020B0604020202020204" pitchFamily="34" charset="0"/>
              <a:buChar char="•"/>
              <a:tabLst>
                <a:tab pos="457200" algn="l"/>
              </a:tabLst>
            </a:pPr>
            <a:r>
              <a:rPr lang="en-US" sz="1900" dirty="0">
                <a:effectLst/>
                <a:latin typeface="+mn-lt"/>
                <a:ea typeface="Calibri" panose="020F0502020204030204" pitchFamily="34" charset="0"/>
                <a:cs typeface="Times New Roman" panose="02020603050405020304" pitchFamily="18" charset="0"/>
              </a:rPr>
              <a:t>What should the provider do to help </a:t>
            </a:r>
            <a:r>
              <a:rPr lang="en-US" sz="1900" dirty="0" err="1">
                <a:effectLst/>
                <a:latin typeface="+mn-lt"/>
                <a:ea typeface="Calibri" panose="020F0502020204030204" pitchFamily="34" charset="0"/>
                <a:cs typeface="Times New Roman" panose="02020603050405020304" pitchFamily="18" charset="0"/>
              </a:rPr>
              <a:t>Wandillise</a:t>
            </a:r>
            <a:r>
              <a:rPr lang="en-US" sz="1900" dirty="0">
                <a:effectLst/>
                <a:latin typeface="+mn-lt"/>
                <a:ea typeface="Calibri" panose="020F0502020204030204" pitchFamily="34" charset="0"/>
                <a:cs typeface="Times New Roman" panose="02020603050405020304" pitchFamily="18" charset="0"/>
              </a:rPr>
              <a:t> understand her gender-affirming healthcare options?</a:t>
            </a:r>
          </a:p>
          <a:p>
            <a:pPr marL="0" marR="0" indent="0">
              <a:lnSpc>
                <a:spcPct val="107000"/>
              </a:lnSpc>
              <a:spcBef>
                <a:spcPts val="0"/>
              </a:spcBef>
              <a:spcAft>
                <a:spcPts val="0"/>
              </a:spcAft>
              <a:buNone/>
            </a:pPr>
            <a:endParaRPr lang="en-US" sz="1900" dirty="0">
              <a:effectLst/>
              <a:latin typeface="+mn-l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900" dirty="0">
                <a:effectLst/>
                <a:latin typeface="+mn-lt"/>
                <a:ea typeface="Calibri" panose="020F0502020204030204" pitchFamily="34" charset="0"/>
                <a:cs typeface="Times New Roman" panose="02020603050405020304" pitchFamily="18" charset="0"/>
              </a:rPr>
              <a:t>Both participants should answer.</a:t>
            </a:r>
          </a:p>
          <a:p>
            <a:pPr marL="0" indent="0">
              <a:buNone/>
            </a:pPr>
            <a:endParaRPr lang="en-US" dirty="0"/>
          </a:p>
        </p:txBody>
      </p:sp>
    </p:spTree>
    <p:extLst>
      <p:ext uri="{BB962C8B-B14F-4D97-AF65-F5344CB8AC3E}">
        <p14:creationId xmlns:p14="http://schemas.microsoft.com/office/powerpoint/2010/main" val="388129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76590F-E518-F549-AA9A-547AA37F96DE}"/>
              </a:ext>
            </a:extLst>
          </p:cNvPr>
          <p:cNvSpPr>
            <a:spLocks noGrp="1"/>
          </p:cNvSpPr>
          <p:nvPr>
            <p:ph type="body" sz="quarter" idx="4294967295"/>
          </p:nvPr>
        </p:nvSpPr>
        <p:spPr>
          <a:xfrm>
            <a:off x="535154" y="2959768"/>
            <a:ext cx="7886700" cy="1816100"/>
          </a:xfrm>
        </p:spPr>
        <p:txBody>
          <a:bodyPr>
            <a:normAutofit/>
          </a:bodyPr>
          <a:lstStyle/>
          <a:p>
            <a:pPr marL="0" indent="0">
              <a:buNone/>
            </a:pPr>
            <a:r>
              <a:rPr lang="en-US" sz="4000" dirty="0">
                <a:solidFill>
                  <a:schemeClr val="bg1"/>
                </a:solidFill>
                <a:latin typeface="Poppins" panose="00000500000000000000" pitchFamily="2" charset="0"/>
                <a:cs typeface="Poppins" panose="00000500000000000000" pitchFamily="2" charset="0"/>
              </a:rPr>
              <a:t>End of Round 3</a:t>
            </a:r>
          </a:p>
        </p:txBody>
      </p:sp>
      <p:pic>
        <p:nvPicPr>
          <p:cNvPr id="2" name="Content Placeholder 3">
            <a:extLst>
              <a:ext uri="{FF2B5EF4-FFF2-40B4-BE49-F238E27FC236}">
                <a16:creationId xmlns:a16="http://schemas.microsoft.com/office/drawing/2014/main" id="{CDCE70B6-4E15-4965-B4F9-C4902056EEBD}"/>
              </a:ext>
            </a:extLst>
          </p:cNvPr>
          <p:cNvPicPr>
            <a:picLocks noGrp="1" noChangeAspect="1"/>
          </p:cNvPicPr>
          <p:nvPr/>
        </p:nvPicPr>
        <p:blipFill rotWithShape="1">
          <a:blip r:embed="rId3"/>
          <a:srcRect t="16286" b="36294"/>
          <a:stretch/>
        </p:blipFill>
        <p:spPr>
          <a:xfrm>
            <a:off x="6415743" y="1582095"/>
            <a:ext cx="4840051" cy="31937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04975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485A9D-157B-345B-4A96-F42FB8C2BADE}"/>
              </a:ext>
            </a:extLst>
          </p:cNvPr>
          <p:cNvSpPr>
            <a:spLocks noGrp="1"/>
          </p:cNvSpPr>
          <p:nvPr>
            <p:ph type="title"/>
          </p:nvPr>
        </p:nvSpPr>
        <p:spPr/>
        <p:txBody>
          <a:bodyPr>
            <a:normAutofit/>
          </a:bodyPr>
          <a:lstStyle/>
          <a:p>
            <a:r>
              <a:rPr lang="en-US" sz="3600" dirty="0">
                <a:solidFill>
                  <a:schemeClr val="accent5"/>
                </a:solidFill>
              </a:rPr>
              <a:t>Reflections</a:t>
            </a:r>
          </a:p>
        </p:txBody>
      </p:sp>
      <p:pic>
        <p:nvPicPr>
          <p:cNvPr id="3" name="Picture 2">
            <a:extLst>
              <a:ext uri="{FF2B5EF4-FFF2-40B4-BE49-F238E27FC236}">
                <a16:creationId xmlns:a16="http://schemas.microsoft.com/office/drawing/2014/main" id="{1201417F-C23E-EE7B-8879-8AB459A6552D}"/>
              </a:ext>
            </a:extLst>
          </p:cNvPr>
          <p:cNvPicPr>
            <a:picLocks noChangeAspect="1"/>
          </p:cNvPicPr>
          <p:nvPr/>
        </p:nvPicPr>
        <p:blipFill>
          <a:blip r:embed="rId3"/>
          <a:stretch>
            <a:fillRect/>
          </a:stretch>
        </p:blipFill>
        <p:spPr>
          <a:xfrm rot="5400000">
            <a:off x="682337" y="1067850"/>
            <a:ext cx="2781443" cy="4038808"/>
          </a:xfrm>
          <a:prstGeom prst="rect">
            <a:avLst/>
          </a:prstGeom>
          <a:effectLst>
            <a:outerShdw blurRad="50800" dist="38100" dir="16200000" rotWithShape="0">
              <a:prstClr val="black">
                <a:alpha val="40000"/>
              </a:prstClr>
            </a:outerShdw>
          </a:effectLst>
        </p:spPr>
      </p:pic>
      <p:pic>
        <p:nvPicPr>
          <p:cNvPr id="9" name="Picture 8">
            <a:extLst>
              <a:ext uri="{FF2B5EF4-FFF2-40B4-BE49-F238E27FC236}">
                <a16:creationId xmlns:a16="http://schemas.microsoft.com/office/drawing/2014/main" id="{8435FAF3-1B85-B538-ACE1-90B58B10C95D}"/>
              </a:ext>
            </a:extLst>
          </p:cNvPr>
          <p:cNvPicPr>
            <a:picLocks noChangeAspect="1"/>
          </p:cNvPicPr>
          <p:nvPr/>
        </p:nvPicPr>
        <p:blipFill>
          <a:blip r:embed="rId4"/>
          <a:stretch>
            <a:fillRect/>
          </a:stretch>
        </p:blipFill>
        <p:spPr>
          <a:xfrm rot="5400000">
            <a:off x="8715520" y="1112302"/>
            <a:ext cx="2838596" cy="4007056"/>
          </a:xfrm>
          <a:prstGeom prst="rect">
            <a:avLst/>
          </a:prstGeom>
          <a:effectLst>
            <a:outerShdw blurRad="50800" dist="38100" dir="16200000" rotWithShape="0">
              <a:prstClr val="black">
                <a:alpha val="40000"/>
              </a:prstClr>
            </a:outerShdw>
          </a:effectLst>
        </p:spPr>
      </p:pic>
      <p:pic>
        <p:nvPicPr>
          <p:cNvPr id="7" name="Picture 6">
            <a:extLst>
              <a:ext uri="{FF2B5EF4-FFF2-40B4-BE49-F238E27FC236}">
                <a16:creationId xmlns:a16="http://schemas.microsoft.com/office/drawing/2014/main" id="{DDCBC6DC-7D59-6C8A-F4AB-F46BC017254A}"/>
              </a:ext>
            </a:extLst>
          </p:cNvPr>
          <p:cNvPicPr>
            <a:picLocks noChangeAspect="1"/>
          </p:cNvPicPr>
          <p:nvPr/>
        </p:nvPicPr>
        <p:blipFill>
          <a:blip r:embed="rId5"/>
          <a:stretch>
            <a:fillRect/>
          </a:stretch>
        </p:blipFill>
        <p:spPr>
          <a:xfrm>
            <a:off x="4060711" y="1665419"/>
            <a:ext cx="4046060" cy="283859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338951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65CD-6629-7C56-31C1-395AEC6F1621}"/>
              </a:ext>
            </a:extLst>
          </p:cNvPr>
          <p:cNvSpPr>
            <a:spLocks noGrp="1"/>
          </p:cNvSpPr>
          <p:nvPr>
            <p:ph type="title"/>
          </p:nvPr>
        </p:nvSpPr>
        <p:spPr/>
        <p:txBody>
          <a:bodyPr>
            <a:normAutofit/>
          </a:bodyPr>
          <a:lstStyle/>
          <a:p>
            <a:r>
              <a:rPr lang="en-US" sz="3600" dirty="0">
                <a:solidFill>
                  <a:schemeClr val="accent5"/>
                </a:solidFill>
              </a:rPr>
              <a:t>Discussion &amp; Reflection for Providers</a:t>
            </a:r>
          </a:p>
        </p:txBody>
      </p:sp>
      <p:sp>
        <p:nvSpPr>
          <p:cNvPr id="3" name="Content Placeholder 2">
            <a:extLst>
              <a:ext uri="{FF2B5EF4-FFF2-40B4-BE49-F238E27FC236}">
                <a16:creationId xmlns:a16="http://schemas.microsoft.com/office/drawing/2014/main" id="{401160CD-E313-C620-7112-3000A1437897}"/>
              </a:ext>
            </a:extLst>
          </p:cNvPr>
          <p:cNvSpPr>
            <a:spLocks noGrp="1"/>
          </p:cNvSpPr>
          <p:nvPr>
            <p:ph idx="1"/>
          </p:nvPr>
        </p:nvSpPr>
        <p:spPr/>
        <p:txBody>
          <a:bodyPr/>
          <a:lstStyle/>
          <a:p>
            <a:r>
              <a:rPr lang="en-US" sz="3200" dirty="0">
                <a:latin typeface="+mn-lt"/>
                <a:cs typeface="Arial"/>
              </a:rPr>
              <a:t>Thinking about your conversations in Rounds 1, 2 and 3. Name 3 things that might impact LGBTQIA+ clients’ PrEP decisions.</a:t>
            </a:r>
            <a:endParaRPr lang="en-US" sz="3200" dirty="0">
              <a:latin typeface="+mn-lt"/>
            </a:endParaRPr>
          </a:p>
          <a:p>
            <a:r>
              <a:rPr lang="en-US" sz="3200" dirty="0">
                <a:latin typeface="+mn-lt"/>
              </a:rPr>
              <a:t>What makes it difficult to understand or address LGBTQIA+ </a:t>
            </a:r>
            <a:r>
              <a:rPr lang="en-US" sz="3200" dirty="0">
                <a:latin typeface="+mn-lt"/>
                <a:cs typeface="Arial"/>
              </a:rPr>
              <a:t>clients’</a:t>
            </a:r>
            <a:r>
              <a:rPr lang="en-US" sz="3200" dirty="0">
                <a:latin typeface="+mn-lt"/>
              </a:rPr>
              <a:t> PrEP needs?</a:t>
            </a:r>
          </a:p>
          <a:p>
            <a:r>
              <a:rPr lang="en-US" sz="3200" dirty="0">
                <a:latin typeface="+mn-lt"/>
                <a:cs typeface="Arial"/>
              </a:rPr>
              <a:t>How can they be addressed, and what is your role in addressing them?</a:t>
            </a:r>
          </a:p>
          <a:p>
            <a:r>
              <a:rPr lang="en-US" sz="3200" dirty="0">
                <a:latin typeface="+mn-lt"/>
              </a:rPr>
              <a:t>Considering today’s conversations, what LGBTQIA+ PrEP service delivery gaps have come up?</a:t>
            </a:r>
          </a:p>
          <a:p>
            <a:pPr marL="0" indent="0">
              <a:buNone/>
            </a:pPr>
            <a:endParaRPr lang="en-US" dirty="0"/>
          </a:p>
        </p:txBody>
      </p:sp>
    </p:spTree>
    <p:extLst>
      <p:ext uri="{BB962C8B-B14F-4D97-AF65-F5344CB8AC3E}">
        <p14:creationId xmlns:p14="http://schemas.microsoft.com/office/powerpoint/2010/main" val="835087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2B1A-E930-9DDB-C677-677E61BBC723}"/>
              </a:ext>
            </a:extLst>
          </p:cNvPr>
          <p:cNvSpPr>
            <a:spLocks noGrp="1"/>
          </p:cNvSpPr>
          <p:nvPr>
            <p:ph type="title"/>
          </p:nvPr>
        </p:nvSpPr>
        <p:spPr/>
        <p:txBody>
          <a:bodyPr>
            <a:normAutofit/>
          </a:bodyPr>
          <a:lstStyle/>
          <a:p>
            <a:r>
              <a:rPr lang="en-US" sz="3600" dirty="0">
                <a:solidFill>
                  <a:schemeClr val="accent5"/>
                </a:solidFill>
              </a:rPr>
              <a:t>Final Reflection for Providers</a:t>
            </a:r>
          </a:p>
        </p:txBody>
      </p:sp>
      <p:pic>
        <p:nvPicPr>
          <p:cNvPr id="4" name="Picture 3">
            <a:extLst>
              <a:ext uri="{FF2B5EF4-FFF2-40B4-BE49-F238E27FC236}">
                <a16:creationId xmlns:a16="http://schemas.microsoft.com/office/drawing/2014/main" id="{E1E98AA7-0B46-1DAB-441C-50FCAEE7FD3A}"/>
              </a:ext>
            </a:extLst>
          </p:cNvPr>
          <p:cNvPicPr>
            <a:picLocks noChangeAspect="1"/>
          </p:cNvPicPr>
          <p:nvPr/>
        </p:nvPicPr>
        <p:blipFill>
          <a:blip r:embed="rId3"/>
          <a:stretch>
            <a:fillRect/>
          </a:stretch>
        </p:blipFill>
        <p:spPr>
          <a:xfrm>
            <a:off x="3284997" y="1852783"/>
            <a:ext cx="5622006" cy="3971507"/>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442463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C455AC-D97E-4A4D-8DDF-4DF4C67FCC55}"/>
              </a:ext>
            </a:extLst>
          </p:cNvPr>
          <p:cNvSpPr>
            <a:spLocks noGrp="1"/>
          </p:cNvSpPr>
          <p:nvPr>
            <p:ph type="body" sz="quarter" idx="10"/>
          </p:nvPr>
        </p:nvSpPr>
        <p:spPr>
          <a:xfrm>
            <a:off x="715518" y="1067657"/>
            <a:ext cx="6326966" cy="1210322"/>
          </a:xfrm>
        </p:spPr>
        <p:txBody>
          <a:bodyPr>
            <a:noAutofit/>
          </a:bodyPr>
          <a:lstStyle/>
          <a:p>
            <a:r>
              <a:rPr lang="en-US" sz="1800" dirty="0"/>
              <a:t>Special thanks to </a:t>
            </a:r>
            <a:r>
              <a:rPr lang="en-US" sz="1800" dirty="0">
                <a:effectLst/>
                <a:latin typeface="Calibri" panose="020F0502020204030204" pitchFamily="34" charset="0"/>
                <a:ea typeface="Calibri" panose="020F0502020204030204" pitchFamily="34" charset="0"/>
                <a:cs typeface="Arial" panose="020B0604020202020204" pitchFamily="34" charset="0"/>
              </a:rPr>
              <a:t>Tema Mkhonta, Bheki Sithole, </a:t>
            </a:r>
            <a:r>
              <a:rPr lang="it-IT" sz="1800" dirty="0">
                <a:effectLst/>
                <a:latin typeface="Calibri" panose="020F0502020204030204" pitchFamily="34" charset="0"/>
                <a:ea typeface="Calibri" panose="020F0502020204030204" pitchFamily="34" charset="0"/>
                <a:cs typeface="Arial" panose="020B0604020202020204" pitchFamily="34" charset="0"/>
              </a:rPr>
              <a:t>Thabile Mdluli, </a:t>
            </a:r>
            <a:r>
              <a:rPr lang="en-US" sz="1800" dirty="0">
                <a:effectLst/>
                <a:latin typeface="Calibri" panose="020F0502020204030204" pitchFamily="34" charset="0"/>
                <a:ea typeface="Calibri" panose="020F0502020204030204" pitchFamily="34" charset="0"/>
                <a:cs typeface="Arial" panose="020B0604020202020204" pitchFamily="34" charset="0"/>
              </a:rPr>
              <a:t>Caleb Owino, Marie Merci Niyibeshaho, Margaret Akinyi </a:t>
            </a:r>
            <a:r>
              <a:rPr lang="en-US" sz="1800" dirty="0">
                <a:latin typeface="Calibri" panose="020F0502020204030204" pitchFamily="34" charset="0"/>
                <a:ea typeface="Calibri" panose="020F0502020204030204" pitchFamily="34" charset="0"/>
                <a:cs typeface="Arial" panose="020B0604020202020204" pitchFamily="34" charset="0"/>
              </a:rPr>
              <a:t>A</a:t>
            </a:r>
            <a:r>
              <a:rPr lang="en-US" sz="1800" dirty="0">
                <a:effectLst/>
                <a:latin typeface="Calibri" panose="020F0502020204030204" pitchFamily="34" charset="0"/>
                <a:ea typeface="Calibri" panose="020F0502020204030204" pitchFamily="34" charset="0"/>
                <a:cs typeface="Arial" panose="020B0604020202020204" pitchFamily="34" charset="0"/>
              </a:rPr>
              <a:t>tieno, </a:t>
            </a:r>
            <a:r>
              <a:rPr lang="sv-SE" sz="1800" dirty="0">
                <a:effectLst/>
                <a:latin typeface="Calibri" panose="020F0502020204030204" pitchFamily="34" charset="0"/>
                <a:ea typeface="Calibri" panose="020F0502020204030204" pitchFamily="34" charset="0"/>
                <a:cs typeface="Arial" panose="020B0604020202020204" pitchFamily="34" charset="0"/>
              </a:rPr>
              <a:t>Nkunda Vundamina, Amogelang Sasha Kekana, Morgan Garcia, Allison Cole and those who participated in the discussions in </a:t>
            </a:r>
            <a:r>
              <a:rPr lang="sv-SE" sz="1800" dirty="0">
                <a:latin typeface="Calibri" panose="020F0502020204030204" pitchFamily="34" charset="0"/>
                <a:ea typeface="Calibri" panose="020F0502020204030204" pitchFamily="34" charset="0"/>
                <a:cs typeface="Arial" panose="020B0604020202020204" pitchFamily="34" charset="0"/>
              </a:rPr>
              <a:t>Eswatini, Kenya and South Africa</a:t>
            </a:r>
            <a:r>
              <a:rPr lang="sv-SE"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p>
        </p:txBody>
      </p:sp>
    </p:spTree>
    <p:extLst>
      <p:ext uri="{BB962C8B-B14F-4D97-AF65-F5344CB8AC3E}">
        <p14:creationId xmlns:p14="http://schemas.microsoft.com/office/powerpoint/2010/main" val="1948290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FDD2365-A693-824B-8B4E-FFAD48F9D8E7}"/>
              </a:ext>
            </a:extLst>
          </p:cNvPr>
          <p:cNvSpPr>
            <a:spLocks noGrp="1"/>
          </p:cNvSpPr>
          <p:nvPr>
            <p:ph idx="1"/>
          </p:nvPr>
        </p:nvSpPr>
        <p:spPr>
          <a:xfrm>
            <a:off x="838200" y="1350337"/>
            <a:ext cx="9677400" cy="3404544"/>
          </a:xfrm>
        </p:spPr>
        <p:txBody>
          <a:bodyPr/>
          <a:lstStyle/>
          <a:p>
            <a:r>
              <a:rPr lang="en-US" dirty="0">
                <a:latin typeface="+mn-lt"/>
                <a:cs typeface="Arial"/>
              </a:rPr>
              <a:t>an empathy-building activity developed to support health care providers in their counseling interactions with their clients </a:t>
            </a:r>
          </a:p>
          <a:p>
            <a:r>
              <a:rPr lang="en-US" dirty="0">
                <a:latin typeface="+mn-lt"/>
              </a:rPr>
              <a:t>a tool to be used to </a:t>
            </a:r>
            <a:r>
              <a:rPr lang="en-US" dirty="0">
                <a:latin typeface="+mn-lt"/>
                <a:cs typeface="Arial"/>
              </a:rPr>
              <a:t>meaningfully engage clients in health care provider training</a:t>
            </a:r>
          </a:p>
          <a:p>
            <a:r>
              <a:rPr lang="en-US" dirty="0">
                <a:latin typeface="+mn-lt"/>
                <a:cs typeface="Arial"/>
              </a:rPr>
              <a:t>conducted with mixed groups of providers and “mock clients”</a:t>
            </a:r>
          </a:p>
          <a:p>
            <a:endParaRPr lang="en-US" dirty="0">
              <a:latin typeface="Arial"/>
              <a:cs typeface="Arial"/>
            </a:endParaRPr>
          </a:p>
          <a:p>
            <a:endParaRPr lang="en-US" dirty="0"/>
          </a:p>
        </p:txBody>
      </p:sp>
      <p:sp>
        <p:nvSpPr>
          <p:cNvPr id="4" name="Title 3">
            <a:extLst>
              <a:ext uri="{FF2B5EF4-FFF2-40B4-BE49-F238E27FC236}">
                <a16:creationId xmlns:a16="http://schemas.microsoft.com/office/drawing/2014/main" id="{4771AC45-870F-8C4A-9ECE-9F6DD861686D}"/>
              </a:ext>
            </a:extLst>
          </p:cNvPr>
          <p:cNvSpPr>
            <a:spLocks noGrp="1"/>
          </p:cNvSpPr>
          <p:nvPr>
            <p:ph type="title"/>
          </p:nvPr>
        </p:nvSpPr>
        <p:spPr/>
        <p:txBody>
          <a:bodyPr/>
          <a:lstStyle/>
          <a:p>
            <a:r>
              <a:rPr lang="en-US" i="1" err="1"/>
              <a:t>Empathways</a:t>
            </a:r>
            <a:r>
              <a:rPr lang="en-US" dirty="0"/>
              <a:t> is…</a:t>
            </a:r>
          </a:p>
        </p:txBody>
      </p:sp>
      <p:sp>
        <p:nvSpPr>
          <p:cNvPr id="2" name="Rectangle 1">
            <a:extLst>
              <a:ext uri="{FF2B5EF4-FFF2-40B4-BE49-F238E27FC236}">
                <a16:creationId xmlns:a16="http://schemas.microsoft.com/office/drawing/2014/main" id="{F19F1631-2F13-8F7F-73E1-FD4A0A5710B5}"/>
              </a:ext>
            </a:extLst>
          </p:cNvPr>
          <p:cNvSpPr/>
          <p:nvPr/>
        </p:nvSpPr>
        <p:spPr>
          <a:xfrm>
            <a:off x="838200" y="4541520"/>
            <a:ext cx="9677400" cy="1727200"/>
          </a:xfrm>
          <a:prstGeom prst="rect">
            <a:avLst/>
          </a:prstGeom>
          <a:noFill/>
          <a:ln w="190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indent="0" algn="ctr">
              <a:buNone/>
            </a:pPr>
            <a:r>
              <a:rPr lang="en-US" sz="2000" b="1" i="1" dirty="0" err="1">
                <a:latin typeface="Arial"/>
                <a:cs typeface="Arial"/>
              </a:rPr>
              <a:t>Empathways</a:t>
            </a:r>
            <a:r>
              <a:rPr lang="en-US" sz="2000" b="1" i="1" dirty="0">
                <a:latin typeface="Arial"/>
                <a:cs typeface="Arial"/>
              </a:rPr>
              <a:t> </a:t>
            </a:r>
            <a:r>
              <a:rPr lang="en-US" sz="2000" b="1" dirty="0">
                <a:latin typeface="Arial"/>
                <a:cs typeface="Arial"/>
              </a:rPr>
              <a:t>was originally developed to improve family planning services for adolescent girls and young women. This version of </a:t>
            </a:r>
            <a:r>
              <a:rPr lang="en-US" sz="2000" b="1" i="1" dirty="0" err="1">
                <a:latin typeface="Arial"/>
                <a:cs typeface="Arial"/>
              </a:rPr>
              <a:t>Empathways</a:t>
            </a:r>
            <a:r>
              <a:rPr lang="en-US" sz="2000" b="1" i="1" dirty="0">
                <a:latin typeface="Arial"/>
                <a:cs typeface="Arial"/>
              </a:rPr>
              <a:t> </a:t>
            </a:r>
            <a:r>
              <a:rPr lang="en-US" sz="2000" b="1" dirty="0">
                <a:latin typeface="Arial"/>
                <a:cs typeface="Arial"/>
              </a:rPr>
              <a:t>has been adapted for PrEP service delivery for lesbian, gay, bisexual, transgender, queer, intersex, asexual, and other people with diverse sexual orientations/gender identities (LGBTQIA+).</a:t>
            </a:r>
          </a:p>
        </p:txBody>
      </p:sp>
    </p:spTree>
    <p:extLst>
      <p:ext uri="{BB962C8B-B14F-4D97-AF65-F5344CB8AC3E}">
        <p14:creationId xmlns:p14="http://schemas.microsoft.com/office/powerpoint/2010/main" val="661395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1B558-09B1-9CCA-5E46-88F242E39231}"/>
              </a:ext>
            </a:extLst>
          </p:cNvPr>
          <p:cNvSpPr>
            <a:spLocks noGrp="1"/>
          </p:cNvSpPr>
          <p:nvPr>
            <p:ph type="body" sz="quarter" idx="13"/>
          </p:nvPr>
        </p:nvSpPr>
        <p:spPr/>
        <p:txBody>
          <a:bodyPr/>
          <a:lstStyle/>
          <a:p>
            <a:r>
              <a:rPr lang="en-US" dirty="0"/>
              <a:t>2</a:t>
            </a:r>
          </a:p>
        </p:txBody>
      </p:sp>
      <p:sp>
        <p:nvSpPr>
          <p:cNvPr id="3" name="Text Placeholder 2">
            <a:extLst>
              <a:ext uri="{FF2B5EF4-FFF2-40B4-BE49-F238E27FC236}">
                <a16:creationId xmlns:a16="http://schemas.microsoft.com/office/drawing/2014/main" id="{F7BA7B3E-1A7C-B66D-CD5A-3E15C2C0BE57}"/>
              </a:ext>
            </a:extLst>
          </p:cNvPr>
          <p:cNvSpPr>
            <a:spLocks noGrp="1"/>
          </p:cNvSpPr>
          <p:nvPr>
            <p:ph type="body" sz="quarter" idx="14"/>
          </p:nvPr>
        </p:nvSpPr>
        <p:spPr/>
        <p:txBody>
          <a:bodyPr/>
          <a:lstStyle/>
          <a:p>
            <a:r>
              <a:rPr lang="en-US" dirty="0"/>
              <a:t>Facilitation</a:t>
            </a:r>
          </a:p>
        </p:txBody>
      </p:sp>
    </p:spTree>
    <p:extLst>
      <p:ext uri="{BB962C8B-B14F-4D97-AF65-F5344CB8AC3E}">
        <p14:creationId xmlns:p14="http://schemas.microsoft.com/office/powerpoint/2010/main" val="3196039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12DB3-8BF8-B7E5-CF02-3F5784EAF214}"/>
              </a:ext>
            </a:extLst>
          </p:cNvPr>
          <p:cNvSpPr>
            <a:spLocks noGrp="1"/>
          </p:cNvSpPr>
          <p:nvPr>
            <p:ph type="title"/>
          </p:nvPr>
        </p:nvSpPr>
        <p:spPr/>
        <p:txBody>
          <a:bodyPr>
            <a:normAutofit/>
          </a:bodyPr>
          <a:lstStyle/>
          <a:p>
            <a:r>
              <a:rPr lang="en-US" sz="3600" dirty="0"/>
              <a:t>How to use this </a:t>
            </a:r>
            <a:r>
              <a:rPr lang="en-US" sz="3600" i="1" dirty="0" err="1"/>
              <a:t>Empathways</a:t>
            </a:r>
            <a:r>
              <a:rPr lang="en-US" sz="3600" dirty="0"/>
              <a:t> deck</a:t>
            </a:r>
          </a:p>
        </p:txBody>
      </p:sp>
      <p:sp>
        <p:nvSpPr>
          <p:cNvPr id="5" name="Content Placeholder 4">
            <a:extLst>
              <a:ext uri="{FF2B5EF4-FFF2-40B4-BE49-F238E27FC236}">
                <a16:creationId xmlns:a16="http://schemas.microsoft.com/office/drawing/2014/main" id="{47E1BEC1-2796-CCCC-F408-809CBE30C8F3}"/>
              </a:ext>
            </a:extLst>
          </p:cNvPr>
          <p:cNvSpPr>
            <a:spLocks noGrp="1"/>
          </p:cNvSpPr>
          <p:nvPr>
            <p:ph idx="1"/>
          </p:nvPr>
        </p:nvSpPr>
        <p:spPr>
          <a:xfrm>
            <a:off x="506627" y="1140271"/>
            <a:ext cx="10663881" cy="4826627"/>
          </a:xfrm>
        </p:spPr>
        <p:txBody>
          <a:bodyPr/>
          <a:lstStyle/>
          <a:p>
            <a:r>
              <a:rPr lang="en-US" sz="2400" dirty="0"/>
              <a:t>This version of </a:t>
            </a:r>
            <a:r>
              <a:rPr lang="en-US" sz="2400" i="1" dirty="0" err="1"/>
              <a:t>Empathways</a:t>
            </a:r>
            <a:r>
              <a:rPr lang="en-US" sz="2400" dirty="0"/>
              <a:t> is intended for use in CATALYST provider trainings at sites that anticipate serving LGBTQIA+ clients.</a:t>
            </a:r>
          </a:p>
          <a:p>
            <a:r>
              <a:rPr lang="en-US" sz="2400" dirty="0"/>
              <a:t>To do </a:t>
            </a:r>
            <a:r>
              <a:rPr lang="en-US" sz="2400" i="1" dirty="0" err="1"/>
              <a:t>Empathways</a:t>
            </a:r>
            <a:r>
              <a:rPr lang="en-US" sz="2400" dirty="0"/>
              <a:t>, you will need to invite LGBTQIA+ people to participate in the session as mock clients; the goal is to have each provider have a mock client that they partner with to complete the exercise.</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This card deck is designed to be used with LGBTQIA+  </a:t>
            </a:r>
            <a:r>
              <a:rPr lang="en-US" sz="2400" dirty="0">
                <a:ea typeface="Calibri" panose="020F0502020204030204" pitchFamily="34" charset="0"/>
                <a:cs typeface="Times New Roman" panose="02020603050405020304" pitchFamily="18" charset="0"/>
              </a:rPr>
              <a:t>clients </a:t>
            </a:r>
            <a:r>
              <a:rPr lang="en-US" sz="2400" dirty="0">
                <a:effectLst/>
                <a:latin typeface="Calibri" panose="020F0502020204030204" pitchFamily="34" charset="0"/>
                <a:ea typeface="Calibri" panose="020F0502020204030204" pitchFamily="34" charset="0"/>
                <a:cs typeface="Times New Roman" panose="02020603050405020304" pitchFamily="18" charset="0"/>
              </a:rPr>
              <a:t>who are somewhat familiar with HIV prevention and family planning services and with providers who are interested in better understanding LGBTQIA+ clients. </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When conducting </a:t>
            </a: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Empathways</a:t>
            </a:r>
            <a:r>
              <a:rPr lang="en-US" sz="2400" dirty="0">
                <a:effectLst/>
                <a:latin typeface="Calibri" panose="020F0502020204030204" pitchFamily="34" charset="0"/>
                <a:ea typeface="Calibri" panose="020F0502020204030204" pitchFamily="34" charset="0"/>
                <a:cs typeface="Times New Roman" panose="02020603050405020304" pitchFamily="18" charset="0"/>
              </a:rPr>
              <a:t> with LGBTQIA+ clients, it is especially important to choose LGBTQIA+ participants who are comfortable sharing their identities as part of the activity, and who will be able to access support after the activity if needed. </a:t>
            </a:r>
          </a:p>
          <a:p>
            <a:r>
              <a:rPr lang="en-US" sz="2400" dirty="0">
                <a:ea typeface="Calibri" panose="020F0502020204030204" pitchFamily="34" charset="0"/>
                <a:cs typeface="Times New Roman" panose="02020603050405020304" pitchFamily="18" charset="0"/>
              </a:rPr>
              <a:t>I</a:t>
            </a:r>
            <a:r>
              <a:rPr lang="en-US" sz="2400" dirty="0">
                <a:effectLst/>
                <a:latin typeface="Calibri" panose="020F0502020204030204" pitchFamily="34" charset="0"/>
                <a:ea typeface="Calibri" panose="020F0502020204030204" pitchFamily="34" charset="0"/>
                <a:cs typeface="Times New Roman" panose="02020603050405020304" pitchFamily="18" charset="0"/>
              </a:rPr>
              <a:t>t is recommended that you reach out to local organizations that work with LGBTQIA+ people to help you plan the activity and invite interested LGBTQIA+ program participants to take part, and even co-facilitate sessions with you.</a:t>
            </a:r>
            <a:endParaRPr lang="en-US" sz="2400" dirty="0"/>
          </a:p>
          <a:p>
            <a:endParaRPr lang="en-US" sz="2400" dirty="0"/>
          </a:p>
          <a:p>
            <a:endParaRPr lang="en-US" dirty="0"/>
          </a:p>
        </p:txBody>
      </p:sp>
    </p:spTree>
    <p:extLst>
      <p:ext uri="{BB962C8B-B14F-4D97-AF65-F5344CB8AC3E}">
        <p14:creationId xmlns:p14="http://schemas.microsoft.com/office/powerpoint/2010/main" val="197084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12DB3-8BF8-B7E5-CF02-3F5784EAF214}"/>
              </a:ext>
            </a:extLst>
          </p:cNvPr>
          <p:cNvSpPr>
            <a:spLocks noGrp="1"/>
          </p:cNvSpPr>
          <p:nvPr>
            <p:ph type="title"/>
          </p:nvPr>
        </p:nvSpPr>
        <p:spPr>
          <a:xfrm>
            <a:off x="0" y="190956"/>
            <a:ext cx="11170508" cy="1143000"/>
          </a:xfrm>
        </p:spPr>
        <p:txBody>
          <a:bodyPr>
            <a:normAutofit/>
          </a:bodyPr>
          <a:lstStyle/>
          <a:p>
            <a:r>
              <a:rPr lang="en-US" sz="3600" dirty="0"/>
              <a:t>How to use this </a:t>
            </a:r>
            <a:r>
              <a:rPr lang="en-US" sz="3600" i="1" dirty="0" err="1"/>
              <a:t>Empathways</a:t>
            </a:r>
            <a:r>
              <a:rPr lang="en-US" sz="3600" dirty="0"/>
              <a:t> deck</a:t>
            </a:r>
          </a:p>
        </p:txBody>
      </p:sp>
      <p:sp>
        <p:nvSpPr>
          <p:cNvPr id="5" name="Content Placeholder 4">
            <a:extLst>
              <a:ext uri="{FF2B5EF4-FFF2-40B4-BE49-F238E27FC236}">
                <a16:creationId xmlns:a16="http://schemas.microsoft.com/office/drawing/2014/main" id="{47E1BEC1-2796-CCCC-F408-809CBE30C8F3}"/>
              </a:ext>
            </a:extLst>
          </p:cNvPr>
          <p:cNvSpPr>
            <a:spLocks noGrp="1"/>
          </p:cNvSpPr>
          <p:nvPr>
            <p:ph idx="1"/>
          </p:nvPr>
        </p:nvSpPr>
        <p:spPr>
          <a:xfrm>
            <a:off x="506627" y="1140271"/>
            <a:ext cx="10663881" cy="4826627"/>
          </a:xfrm>
        </p:spPr>
        <p:txBody>
          <a:bodyPr/>
          <a:lstStyle/>
          <a:p>
            <a:r>
              <a:rPr lang="en-US" sz="2600" dirty="0"/>
              <a:t>Light facilitation is recommended, particularly to ensure respectful conversations, keep the activity to time, introduce and conclude sessions, and share experiences between each of the three rounds.</a:t>
            </a:r>
          </a:p>
          <a:p>
            <a:r>
              <a:rPr lang="en-US" sz="2600" dirty="0"/>
              <a:t>It is recommended to allot at minimum 90 minutes for completion of the deck. </a:t>
            </a:r>
          </a:p>
          <a:p>
            <a:r>
              <a:rPr lang="en-US" sz="2600" dirty="0"/>
              <a:t>If you have the </a:t>
            </a:r>
            <a:r>
              <a:rPr lang="en-US" sz="2600" i="1" dirty="0" err="1"/>
              <a:t>Empathways</a:t>
            </a:r>
            <a:r>
              <a:rPr lang="en-US" sz="2600" dirty="0"/>
              <a:t> cards printed out (one set for each provider being trained), you can use this slide deck to guide the session.</a:t>
            </a:r>
          </a:p>
          <a:p>
            <a:r>
              <a:rPr lang="en-US" sz="2600" dirty="0"/>
              <a:t>If you do not have the </a:t>
            </a:r>
            <a:r>
              <a:rPr lang="en-US" sz="2600" i="1" dirty="0" err="1"/>
              <a:t>Empathways</a:t>
            </a:r>
            <a:r>
              <a:rPr lang="en-US" sz="2600" dirty="0"/>
              <a:t> cards printed out, you can project these slides and ask everyone to answer the questions as they are projected.</a:t>
            </a:r>
          </a:p>
          <a:p>
            <a:r>
              <a:rPr lang="en-US" sz="2600" dirty="0"/>
              <a:t>We recommend sending provider participants away with a copy of the "connect" cards and encourage them to use these questions as an icebreaker when counseling LGBTQIA+ clients.</a:t>
            </a:r>
          </a:p>
          <a:p>
            <a:endParaRPr lang="en-US" dirty="0"/>
          </a:p>
        </p:txBody>
      </p:sp>
    </p:spTree>
    <p:extLst>
      <p:ext uri="{BB962C8B-B14F-4D97-AF65-F5344CB8AC3E}">
        <p14:creationId xmlns:p14="http://schemas.microsoft.com/office/powerpoint/2010/main" val="102555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0750A9-8A1A-6F46-A9E7-3B8733575B0B}"/>
              </a:ext>
            </a:extLst>
          </p:cNvPr>
          <p:cNvSpPr>
            <a:spLocks noGrp="1"/>
          </p:cNvSpPr>
          <p:nvPr>
            <p:ph type="title"/>
          </p:nvPr>
        </p:nvSpPr>
        <p:spPr/>
        <p:txBody>
          <a:bodyPr>
            <a:normAutofit/>
          </a:bodyPr>
          <a:lstStyle/>
          <a:p>
            <a:r>
              <a:rPr lang="en-US" sz="3600" dirty="0"/>
              <a:t>Introduction</a:t>
            </a:r>
          </a:p>
        </p:txBody>
      </p:sp>
      <p:sp>
        <p:nvSpPr>
          <p:cNvPr id="7" name="Content Placeholder 6">
            <a:extLst>
              <a:ext uri="{FF2B5EF4-FFF2-40B4-BE49-F238E27FC236}">
                <a16:creationId xmlns:a16="http://schemas.microsoft.com/office/drawing/2014/main" id="{2C0BF0D8-1635-0945-A5FA-3C312881BA9C}"/>
              </a:ext>
            </a:extLst>
          </p:cNvPr>
          <p:cNvSpPr>
            <a:spLocks noGrp="1"/>
          </p:cNvSpPr>
          <p:nvPr>
            <p:ph idx="1"/>
          </p:nvPr>
        </p:nvSpPr>
        <p:spPr/>
        <p:txBody>
          <a:bodyPr/>
          <a:lstStyle/>
          <a:p>
            <a:r>
              <a:rPr lang="en-US" i="1" dirty="0" err="1">
                <a:latin typeface="+mn-lt"/>
                <a:cs typeface="Arial"/>
              </a:rPr>
              <a:t>Empathways</a:t>
            </a:r>
            <a:r>
              <a:rPr lang="en-US" i="1" dirty="0">
                <a:latin typeface="+mn-lt"/>
                <a:cs typeface="Arial"/>
              </a:rPr>
              <a:t> </a:t>
            </a:r>
            <a:r>
              <a:rPr lang="en-US" dirty="0">
                <a:latin typeface="+mn-lt"/>
                <a:cs typeface="Arial"/>
              </a:rPr>
              <a:t>takes participants on a journey from thinking about their own experiences to understanding their partner’s experiences, and then working together to improve service delivery for lesbian, gay, bisexual, transgender, queer, intersex, asexual, and other people with diverse sexual orientations/gender identities (LGBTQIA+).</a:t>
            </a:r>
            <a:endParaRPr lang="en-US" dirty="0">
              <a:latin typeface="+mn-lt"/>
            </a:endParaRPr>
          </a:p>
          <a:p>
            <a:r>
              <a:rPr lang="en-US" dirty="0">
                <a:latin typeface="+mn-lt"/>
                <a:cs typeface="Arial"/>
              </a:rPr>
              <a:t>The objective is to forge greater empathy between providers and LGBTQIA+ clients, and then for providers to apply this empathy to improve PrEP and other sexual and reproductive health service delivery to clients, particularly those who identify as LGBTQIA+.</a:t>
            </a:r>
            <a:endParaRPr lang="en-US" dirty="0">
              <a:latin typeface="+mn-lt"/>
            </a:endParaRPr>
          </a:p>
          <a:p>
            <a:endParaRPr lang="en-US" dirty="0"/>
          </a:p>
        </p:txBody>
      </p:sp>
    </p:spTree>
    <p:extLst>
      <p:ext uri="{BB962C8B-B14F-4D97-AF65-F5344CB8AC3E}">
        <p14:creationId xmlns:p14="http://schemas.microsoft.com/office/powerpoint/2010/main" val="1504096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9519-EF71-2318-DCB9-4BE44CC50E58}"/>
              </a:ext>
            </a:extLst>
          </p:cNvPr>
          <p:cNvSpPr>
            <a:spLocks noGrp="1"/>
          </p:cNvSpPr>
          <p:nvPr>
            <p:ph type="title"/>
          </p:nvPr>
        </p:nvSpPr>
        <p:spPr/>
        <p:txBody>
          <a:bodyPr>
            <a:normAutofit/>
          </a:bodyPr>
          <a:lstStyle/>
          <a:p>
            <a:r>
              <a:rPr lang="en-US" sz="3600" dirty="0"/>
              <a:t>Informed Consent &amp; Confidentiality</a:t>
            </a:r>
          </a:p>
        </p:txBody>
      </p:sp>
      <p:sp>
        <p:nvSpPr>
          <p:cNvPr id="3" name="Content Placeholder 2">
            <a:extLst>
              <a:ext uri="{FF2B5EF4-FFF2-40B4-BE49-F238E27FC236}">
                <a16:creationId xmlns:a16="http://schemas.microsoft.com/office/drawing/2014/main" id="{DFDFBB24-6C79-E18E-89AE-717EAF3B20AE}"/>
              </a:ext>
            </a:extLst>
          </p:cNvPr>
          <p:cNvSpPr>
            <a:spLocks noGrp="1"/>
          </p:cNvSpPr>
          <p:nvPr>
            <p:ph idx="1"/>
          </p:nvPr>
        </p:nvSpPr>
        <p:spPr>
          <a:xfrm>
            <a:off x="677778" y="1157831"/>
            <a:ext cx="10262937" cy="4826627"/>
          </a:xfrm>
        </p:spPr>
        <p:txBody>
          <a:bodyPr/>
          <a:lstStyle/>
          <a:p>
            <a:r>
              <a:rPr lang="en-US" sz="2600" dirty="0">
                <a:latin typeface="+mn-lt"/>
                <a:cs typeface="Arial"/>
              </a:rPr>
              <a:t>All information shared within the context of this activity will be kept confidential, between the facilitator and the participant(s).</a:t>
            </a:r>
          </a:p>
          <a:p>
            <a:r>
              <a:rPr lang="en-US" sz="2600" dirty="0">
                <a:latin typeface="+mn-lt"/>
                <a:cs typeface="Arial"/>
              </a:rPr>
              <a:t>You reserve the right to stop or pause your participation in this activity at any point. Your participation is voluntary and there will be no incentive for your time.</a:t>
            </a:r>
            <a:endParaRPr lang="en-US" sz="2600" dirty="0">
              <a:latin typeface="+mn-lt"/>
            </a:endParaRPr>
          </a:p>
          <a:p>
            <a:r>
              <a:rPr lang="en-US" sz="2600" dirty="0">
                <a:latin typeface="+mn-lt"/>
                <a:cs typeface="Arial"/>
              </a:rPr>
              <a:t>Your participation in this activity will help to improve service delivery in your area by establishing the importance of empathy in providing services which are authentically and wholly youth-friendly.</a:t>
            </a:r>
          </a:p>
          <a:p>
            <a:r>
              <a:rPr lang="en-US" sz="2600" dirty="0">
                <a:latin typeface="+mn-lt"/>
                <a:cs typeface="Arial"/>
              </a:rPr>
              <a:t>If you have understood the information above and voluntarily agree to participate in this activity, please confirm your participation by providing verbal affirmation (‘yes’) to the facilitator. Should you wish to discontinue your participation at this time, please let the facilitator know.</a:t>
            </a:r>
            <a:endParaRPr lang="en-NG" sz="2600" dirty="0">
              <a:latin typeface="+mn-lt"/>
            </a:endParaRP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488649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05345-15B8-FDAC-E2D1-82ED48D6E627}"/>
              </a:ext>
            </a:extLst>
          </p:cNvPr>
          <p:cNvSpPr>
            <a:spLocks noGrp="1"/>
          </p:cNvSpPr>
          <p:nvPr>
            <p:ph type="title"/>
          </p:nvPr>
        </p:nvSpPr>
        <p:spPr/>
        <p:txBody>
          <a:bodyPr>
            <a:normAutofit/>
          </a:bodyPr>
          <a:lstStyle/>
          <a:p>
            <a:r>
              <a:rPr lang="en-US" sz="3600" dirty="0"/>
              <a:t>How We Will Use </a:t>
            </a:r>
            <a:r>
              <a:rPr lang="en-US" sz="3600" i="1" dirty="0" err="1"/>
              <a:t>Empathways</a:t>
            </a:r>
            <a:endParaRPr lang="en-US" sz="3600" i="1" dirty="0"/>
          </a:p>
        </p:txBody>
      </p:sp>
      <p:sp>
        <p:nvSpPr>
          <p:cNvPr id="3" name="Content Placeholder 2">
            <a:extLst>
              <a:ext uri="{FF2B5EF4-FFF2-40B4-BE49-F238E27FC236}">
                <a16:creationId xmlns:a16="http://schemas.microsoft.com/office/drawing/2014/main" id="{BE1EBB46-0792-7737-0635-3238A4BB954A}"/>
              </a:ext>
            </a:extLst>
          </p:cNvPr>
          <p:cNvSpPr>
            <a:spLocks noGrp="1"/>
          </p:cNvSpPr>
          <p:nvPr>
            <p:ph idx="1"/>
          </p:nvPr>
        </p:nvSpPr>
        <p:spPr>
          <a:xfrm>
            <a:off x="304799" y="1350336"/>
            <a:ext cx="10796337" cy="4826627"/>
          </a:xfrm>
        </p:spPr>
        <p:txBody>
          <a:bodyPr/>
          <a:lstStyle/>
          <a:p>
            <a:pPr marL="0" indent="0">
              <a:buNone/>
            </a:pPr>
            <a:r>
              <a:rPr lang="en-US" dirty="0">
                <a:latin typeface="+mn-lt"/>
                <a:cs typeface="Arial"/>
              </a:rPr>
              <a:t>The deck includes three rounds with one card deck for each round.</a:t>
            </a:r>
          </a:p>
          <a:p>
            <a:pPr marL="0" indent="0">
              <a:buNone/>
            </a:pPr>
            <a:endParaRPr lang="en-US" dirty="0">
              <a:latin typeface="+mn-lt"/>
            </a:endParaRPr>
          </a:p>
          <a:p>
            <a:r>
              <a:rPr lang="en-US" dirty="0">
                <a:latin typeface="+mn-lt"/>
                <a:cs typeface="Arial"/>
              </a:rPr>
              <a:t>Round 1 </a:t>
            </a:r>
            <a:r>
              <a:rPr lang="en-US" b="1" dirty="0">
                <a:latin typeface="+mn-lt"/>
                <a:cs typeface="Arial"/>
              </a:rPr>
              <a:t>OPEN UP</a:t>
            </a:r>
            <a:r>
              <a:rPr lang="en-US" dirty="0">
                <a:latin typeface="+mn-lt"/>
                <a:cs typeface="Arial"/>
              </a:rPr>
              <a:t>: We will ask and answer questions to get to know one another and develop rapport.</a:t>
            </a:r>
          </a:p>
          <a:p>
            <a:endParaRPr lang="en-US" dirty="0">
              <a:latin typeface="+mn-lt"/>
            </a:endParaRPr>
          </a:p>
          <a:p>
            <a:r>
              <a:rPr lang="en-US" dirty="0">
                <a:latin typeface="+mn-lt"/>
                <a:cs typeface="Arial"/>
              </a:rPr>
              <a:t>Round 2 </a:t>
            </a:r>
            <a:r>
              <a:rPr lang="en-US" b="1" dirty="0">
                <a:latin typeface="+mn-lt"/>
                <a:cs typeface="Arial"/>
              </a:rPr>
              <a:t>DISCOVER</a:t>
            </a:r>
            <a:r>
              <a:rPr lang="en-US" dirty="0">
                <a:latin typeface="+mn-lt"/>
                <a:cs typeface="Arial"/>
              </a:rPr>
              <a:t>: We will explore the factors that impact providers’ attitudes about service delivery for LGBTQIA+ clients.</a:t>
            </a:r>
          </a:p>
          <a:p>
            <a:endParaRPr lang="en-US" dirty="0">
              <a:latin typeface="+mn-lt"/>
            </a:endParaRPr>
          </a:p>
          <a:p>
            <a:r>
              <a:rPr lang="en-US" dirty="0">
                <a:latin typeface="+mn-lt"/>
                <a:cs typeface="Arial"/>
              </a:rPr>
              <a:t>Round 3 </a:t>
            </a:r>
            <a:r>
              <a:rPr lang="en-US" b="1" dirty="0">
                <a:latin typeface="+mn-lt"/>
                <a:cs typeface="Arial"/>
              </a:rPr>
              <a:t>CONNECT</a:t>
            </a:r>
            <a:r>
              <a:rPr lang="en-US" dirty="0">
                <a:latin typeface="+mn-lt"/>
                <a:cs typeface="Arial"/>
              </a:rPr>
              <a:t>: As pairs, we will reflect on service delivery scenarios and invite providers to commit to improving service delivery for LGBTQIA+ clients with practical ideas on how to achieve this. </a:t>
            </a:r>
            <a:endParaRPr lang="en-NG" dirty="0">
              <a:latin typeface="+mn-lt"/>
              <a:cs typeface="Arial"/>
            </a:endParaRPr>
          </a:p>
          <a:p>
            <a:endParaRPr lang="en-US" dirty="0"/>
          </a:p>
        </p:txBody>
      </p:sp>
    </p:spTree>
    <p:extLst>
      <p:ext uri="{BB962C8B-B14F-4D97-AF65-F5344CB8AC3E}">
        <p14:creationId xmlns:p14="http://schemas.microsoft.com/office/powerpoint/2010/main" val="559847024"/>
      </p:ext>
    </p:extLst>
  </p:cSld>
  <p:clrMapOvr>
    <a:masterClrMapping/>
  </p:clrMapOvr>
</p:sld>
</file>

<file path=ppt/theme/theme1.xml><?xml version="1.0" encoding="utf-8"?>
<a:theme xmlns:a="http://schemas.openxmlformats.org/drawingml/2006/main" name="MosaicColorThemeADJ">
  <a:themeElements>
    <a:clrScheme name="MOSAIC Template Colors">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_PPT Presentation Template_FINAL_Dec2022" id="{AAB2FF4A-0917-7F49-9A60-63A97956A801}" vid="{4ECF3E5A-6ED2-834E-873F-47F54C865B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18" ma:contentTypeDescription="Create a new document." ma:contentTypeScope="" ma:versionID="db235ef9cd5e4203c8c5e0ffb862b242">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ef0a53d1d17084104c8ff2252ea4822d"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35616bd-f3ab-4ee4-8f55-73cb5167d911" xsi:nil="true"/>
    <lcf76f155ced4ddcb4097134ff3c332f xmlns="1865d82a-bf83-4eaa-817a-e97c662b7d46">
      <Terms xmlns="http://schemas.microsoft.com/office/infopath/2007/PartnerControls"/>
    </lcf76f155ced4ddcb4097134ff3c332f>
    <SharedWithUsers xmlns="d35616bd-f3ab-4ee4-8f55-73cb5167d911">
      <UserInfo>
        <DisplayName>Morgan Garcia</DisplayName>
        <AccountId>20</AccountId>
        <AccountType/>
      </UserInfo>
      <UserInfo>
        <DisplayName>Kristine Torjesen</DisplayName>
        <AccountId>14</AccountId>
        <AccountType/>
      </UserInfo>
      <UserInfo>
        <DisplayName>Katie Schwartz</DisplayName>
        <AccountId>15</AccountId>
        <AccountType/>
      </UserInfo>
      <UserInfo>
        <DisplayName>Martha Larson</DisplayName>
        <AccountId>12</AccountId>
        <AccountType/>
      </UserInfo>
      <UserInfo>
        <DisplayName>Alisa Alano</DisplayName>
        <AccountId>17</AccountId>
        <AccountType/>
      </UserInfo>
      <UserInfo>
        <DisplayName>Rose Wilcher</DisplayName>
        <AccountId>18</AccountId>
        <AccountType/>
      </UserInfo>
      <UserInfo>
        <DisplayName>Allison Cole</DisplayName>
        <AccountId>25</AccountId>
        <AccountType/>
      </UserInfo>
    </SharedWithUsers>
  </documentManagement>
</p:properties>
</file>

<file path=customXml/itemProps1.xml><?xml version="1.0" encoding="utf-8"?>
<ds:datastoreItem xmlns:ds="http://schemas.openxmlformats.org/officeDocument/2006/customXml" ds:itemID="{43479079-273F-4AE9-85C4-98276B00939E}">
  <ds:schemaRefs>
    <ds:schemaRef ds:uri="http://schemas.microsoft.com/sharepoint/v3/contenttype/forms"/>
  </ds:schemaRefs>
</ds:datastoreItem>
</file>

<file path=customXml/itemProps2.xml><?xml version="1.0" encoding="utf-8"?>
<ds:datastoreItem xmlns:ds="http://schemas.openxmlformats.org/officeDocument/2006/customXml" ds:itemID="{74936254-E322-4885-9FD3-7949E47B5FCF}">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36EBD7C-FDA1-47A0-8E65-4816BEEBFFC4}">
  <ds:schemaRefs>
    <ds:schemaRef ds:uri="1865d82a-bf83-4eaa-817a-e97c662b7d46"/>
    <ds:schemaRef ds:uri="d35616bd-f3ab-4ee4-8f55-73cb5167d9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CATALYST PPT Presentation Template_FINAL Dec 2022</Template>
  <TotalTime>14576</TotalTime>
  <Words>2194</Words>
  <Application>Microsoft Office PowerPoint</Application>
  <PresentationFormat>Widescreen</PresentationFormat>
  <Paragraphs>155</Paragraphs>
  <Slides>26</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Gotham Book-5-DPZslNEs</vt:lpstr>
      <vt:lpstr>Poppins</vt:lpstr>
      <vt:lpstr>Poppins SemiBold</vt:lpstr>
      <vt:lpstr>Segoe UI</vt:lpstr>
      <vt:lpstr>Wingdings</vt:lpstr>
      <vt:lpstr>MosaicColorThemeADJ</vt:lpstr>
      <vt:lpstr>Empathways for  LGBTQIA+ People</vt:lpstr>
      <vt:lpstr>PowerPoint Presentation</vt:lpstr>
      <vt:lpstr>Empathways is…</vt:lpstr>
      <vt:lpstr>PowerPoint Presentation</vt:lpstr>
      <vt:lpstr>How to use this Empathways deck</vt:lpstr>
      <vt:lpstr>How to use this Empathways deck</vt:lpstr>
      <vt:lpstr>Introduction</vt:lpstr>
      <vt:lpstr>Informed Consent &amp; Confidentiality</vt:lpstr>
      <vt:lpstr>How We Will Use Empathways</vt:lpstr>
      <vt:lpstr>PowerPoint Presentation</vt:lpstr>
      <vt:lpstr>Let’s Go!</vt:lpstr>
      <vt:lpstr>Instructions</vt:lpstr>
      <vt:lpstr>Round 1: Open Up</vt:lpstr>
      <vt:lpstr>PowerPoint Presentation</vt:lpstr>
      <vt:lpstr>Round 2: Discover</vt:lpstr>
      <vt:lpstr>PowerPoint Presentation</vt:lpstr>
      <vt:lpstr>Round 3: Connect</vt:lpstr>
      <vt:lpstr>Scenario 1</vt:lpstr>
      <vt:lpstr>Scenario 2</vt:lpstr>
      <vt:lpstr>Scenario 3</vt:lpstr>
      <vt:lpstr>Scenario 4</vt:lpstr>
      <vt:lpstr>PowerPoint Presentation</vt:lpstr>
      <vt:lpstr>Reflections</vt:lpstr>
      <vt:lpstr>Discussion &amp; Reflection for Providers</vt:lpstr>
      <vt:lpstr>Final Reflection for Providers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Cole</dc:creator>
  <cp:lastModifiedBy>Morgan Garcia</cp:lastModifiedBy>
  <cp:revision>1</cp:revision>
  <dcterms:created xsi:type="dcterms:W3CDTF">2023-02-15T17:53:17Z</dcterms:created>
  <dcterms:modified xsi:type="dcterms:W3CDTF">2023-04-04T22:23:47Z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