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comments/modernComment_7FF64AA4_72C9273E.xml" ContentType="application/vnd.ms-powerpoint.comments+xml"/>
  <Override PartName="/ppt/notesSlides/notesSlide1.xml" ContentType="application/vnd.openxmlformats-officedocument.presentationml.notesSlide+xml"/>
  <Override PartName="/ppt/comments/modernComment_7FF64B8B_A7284B43.xml" ContentType="application/vnd.ms-powerpoint.comments+xml"/>
  <Override PartName="/ppt/notesSlides/notesSlide2.xml" ContentType="application/vnd.openxmlformats-officedocument.presentationml.notesSlide+xml"/>
  <Override PartName="/ppt/comments/modernComment_7FF64B95_4CA2135C.xml" ContentType="application/vnd.ms-powerpoint.comments+xml"/>
  <Override PartName="/ppt/notesSlides/notesSlide3.xml" ContentType="application/vnd.openxmlformats-officedocument.presentationml.notesSlide+xml"/>
  <Override PartName="/ppt/comments/modernComment_7FF64B8C_6C9A1EBD.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7FF64B9E_DF02AAA4.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7FF64B93_BFD0AF5C.xml" ContentType="application/vnd.ms-powerpoint.comments+xml"/>
  <Override PartName="/ppt/notesSlides/notesSlide6.xml" ContentType="application/vnd.openxmlformats-officedocument.presentationml.notesSlide+xml"/>
  <Override PartName="/ppt/comments/modernComment_7FF64B92_26DD84DB.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7FF64B9C_91D4818D.xml" ContentType="application/vnd.ms-powerpoint.comments+xml"/>
  <Override PartName="/ppt/notesSlides/notesSlide7.xml" ContentType="application/vnd.openxmlformats-officedocument.presentationml.notesSlide+xml"/>
  <Override PartName="/ppt/comments/modernComment_7FF64B9B_6348DBF4.xml" ContentType="application/vnd.ms-powerpoint.comments+xml"/>
  <Override PartName="/ppt/ink/ink1.xml" ContentType="application/inkml+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ink/ink2.xml" ContentType="application/inkml+xml"/>
  <Override PartName="/ppt/notesSlides/notesSlide9.xml" ContentType="application/vnd.openxmlformats-officedocument.presentationml.notesSlide+xml"/>
  <Override PartName="/ppt/comments/modernComment_7FF64B9F_319962DE.xml" ContentType="application/vnd.ms-powerpoint.comments+xml"/>
  <Override PartName="/ppt/comments/modernComment_13D_6138F474.xml" ContentType="application/vnd.ms-powerpoint.comments+xml"/>
  <Override PartName="/ppt/notesSlides/notesSlide10.xml" ContentType="application/vnd.openxmlformats-officedocument.presentationml.notesSlide+xml"/>
  <Override PartName="/ppt/comments/modernComment_7FF64B88_F6A2BECD.xml" ContentType="application/vnd.ms-powerpoint.comments+xml"/>
  <Override PartName="/ppt/comments/modernComment_7FF64B99_E95C4298.xml" ContentType="application/vnd.ms-powerpoint.comments+xml"/>
  <Override PartName="/ppt/comments/modernComment_7FF64B8A_6FBB3B73.xml" ContentType="application/vnd.ms-powerpoint.comments+xml"/>
  <Override PartName="/ppt/comments/modernComment_7FF64B8E_4F5EEC7.xml" ContentType="application/vnd.ms-powerpoint.comments+xml"/>
  <Override PartName="/ppt/comments/modernComment_7FF64B89_89414BE8.xml" ContentType="application/vnd.ms-powerpoint.comments+xml"/>
  <Override PartName="/ppt/comments/modernComment_15A_508D617F.xml" ContentType="application/vnd.ms-powerpoint.comments+xml"/>
  <Override PartName="/ppt/comments/modernComment_15B_5BAA28D3.xml" ContentType="application/vnd.ms-powerpoint.comments+xml"/>
  <Override PartName="/ppt/comments/modernComment_15C_F831608C.xml" ContentType="application/vnd.ms-powerpoint.comments+xml"/>
  <Override PartName="/ppt/comments/modernComment_15F_4E19DBBE.xml" ContentType="application/vnd.ms-powerpoint.comments+xml"/>
  <Override PartName="/ppt/comments/modernComment_156_A20545FD.xml" ContentType="application/vnd.ms-powerpoint.comments+xml"/>
  <Override PartName="/ppt/notesSlides/notesSlide11.xml" ContentType="application/vnd.openxmlformats-officedocument.presentationml.notesSlide+xml"/>
  <Override PartName="/ppt/comments/modernComment_149_E34177DC.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0"/>
  </p:notesMasterIdLst>
  <p:sldIdLst>
    <p:sldId id="2146847396" r:id="rId5"/>
    <p:sldId id="2146847636" r:id="rId6"/>
    <p:sldId id="2146847627" r:id="rId7"/>
    <p:sldId id="2146847637" r:id="rId8"/>
    <p:sldId id="2146847628" r:id="rId9"/>
    <p:sldId id="2146847640" r:id="rId10"/>
    <p:sldId id="2146847646" r:id="rId11"/>
    <p:sldId id="2146847635" r:id="rId12"/>
    <p:sldId id="2146847634" r:id="rId13"/>
    <p:sldId id="2146847644" r:id="rId14"/>
    <p:sldId id="2146847643" r:id="rId15"/>
    <p:sldId id="2146847639" r:id="rId16"/>
    <p:sldId id="2146847597" r:id="rId17"/>
    <p:sldId id="2146847647" r:id="rId18"/>
    <p:sldId id="2146847648" r:id="rId19"/>
    <p:sldId id="317" r:id="rId20"/>
    <p:sldId id="2146847633" r:id="rId21"/>
    <p:sldId id="2146847624" r:id="rId22"/>
    <p:sldId id="2146847641" r:id="rId23"/>
    <p:sldId id="2146847626" r:id="rId24"/>
    <p:sldId id="2146847630" r:id="rId25"/>
    <p:sldId id="2146847625" r:id="rId26"/>
    <p:sldId id="2146847645" r:id="rId27"/>
    <p:sldId id="346" r:id="rId28"/>
    <p:sldId id="347" r:id="rId29"/>
    <p:sldId id="348" r:id="rId30"/>
    <p:sldId id="351" r:id="rId31"/>
    <p:sldId id="342" r:id="rId32"/>
    <p:sldId id="2146847642" r:id="rId33"/>
    <p:sldId id="265" r:id="rId34"/>
    <p:sldId id="337" r:id="rId35"/>
    <p:sldId id="327" r:id="rId36"/>
    <p:sldId id="328" r:id="rId37"/>
    <p:sldId id="329" r:id="rId38"/>
    <p:sldId id="33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E7D61F-20BD-5D51-77AA-B31482C6B8E6}" name="Anne Williams" initials="AW" userId="S::anne_mannglobalhealth.com#ext#@fhi360web.onmicrosoft.com::a006a92f-5915-4d1f-9de9-83df0825be3b" providerId="AD"/>
  <p188:author id="{92AEB453-6503-91CC-7D43-6446C6A10F03}" name="anabelgomez1223@gmail.com" initials="an" userId="S::urn:spo:guest#anabelgomez1223@gmail.com::" providerId="AD"/>
  <p188:author id="{54F51854-766E-ADFA-F5F2-B9FF4592FFCE}" name="Rose Wilcher" initials="RW" userId="S::RWilcher@fhi360.org::8b443828-8859-4988-9afd-0474f2a8cf88" providerId="AD"/>
  <p188:author id="{B390A25B-E4FE-15E3-8B84-2B6C8AAB0E75}" name="Casey Bishopp" initials="CB" userId="S::CBishopp@fhi360.org::3f4cc975-6c83-46a8-ae62-9e161429965b" providerId="AD"/>
  <p188:author id="{C02B5D6E-94F0-6904-122A-AFF1A7327D67}" name="Manya Dotson" initials="MD" userId="Manya Dotson" providerId="None"/>
  <p188:author id="{ED16F675-D771-9EEC-324C-EC991A886B94}" name="Elmari Briedenhann" initials="EB" userId="S::ebriedenhann@wrhi.ac.za::6c4bbd3c-b4c5-4b07-b2a2-74da36501228" providerId="AD"/>
  <p188:author id="{0CB2568F-0E49-9DA5-4259-9C908B239F30}" name="Petra Stankard" initials="PS" userId="S::petra_mannglobalhealth.com#ext#@fhi360web.onmicrosoft.com::c33f11e7-d642-402a-ab1e-9c40de339e17" providerId="AD"/>
  <p188:author id="{95945294-3330-CA9F-4A20-35AA42F3B885}" name="Donna Sherard" initials="DS" userId="S::donna_mannglobalhealth.com#ext#@fhi360web.onmicrosoft.com::4cce055c-0870-47fc-aaf5-65b3f0dcfef6" providerId="AD"/>
  <p188:author id="{598F9D94-9401-0B52-CB46-964AE8CA5A4A}" name="Anne Williams" initials="AW" userId="bfd4d271c288b6c1" providerId="Windows Live"/>
  <p188:author id="{EBB5C5B4-77C0-3995-C6E5-86EFC77CE074}" name="Katie Schwartz" initials="KS" userId="S::KSchwartz@fhi360.org::b4babe39-de04-4206-95b2-c6026c8fda13" providerId="AD"/>
  <p188:author id="{CA2070B6-2E8B-EA93-34D4-2B882BC561C6}" name="Emily D" initials="ED" userId="889d17691e6e0aa7" providerId="Windows Live"/>
  <p188:author id="{C1EBCBD6-EF3A-1196-D52A-1910609454AB}" name="Emily Donaldson" initials="ED" userId="S::edonaldson@fhi360.org::71bdd91b-e12e-41d3-8e03-d5f1eadbeed2" providerId="AD"/>
  <p188:author id="{4B2874D9-5E10-F1C4-3881-84FE339B8A39}" name="Adaobi Olisa" initials="AO" userId="S::adolisa@fhi360.org::52948554-974b-4d92-93e4-ab1d1139eed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7981"/>
    <a:srgbClr val="76A4A8"/>
    <a:srgbClr val="DE9F3B"/>
    <a:srgbClr val="625E58"/>
    <a:srgbClr val="90BBC1"/>
    <a:srgbClr val="AF3158"/>
    <a:srgbClr val="FE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333A1C-F320-4CBF-BE91-9B9D8A5CFB74}" v="15" dt="2022-11-21T19:23:03.0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56"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ya Dotson" userId="S::mdotson@jhpiego.org::f4d44d99-f22f-4cb1-873d-0632ea624526" providerId="AD" clId="Web-{EBF6886D-D4EF-41B8-A452-CE24361C595C}"/>
    <pc:docChg chg="modSld">
      <pc:chgData name="Manya Dotson" userId="S::mdotson@jhpiego.org::f4d44d99-f22f-4cb1-873d-0632ea624526" providerId="AD" clId="Web-{EBF6886D-D4EF-41B8-A452-CE24361C595C}" dt="2022-11-14T14:47:17.319" v="193" actId="1076"/>
      <pc:docMkLst>
        <pc:docMk/>
      </pc:docMkLst>
      <pc:sldChg chg="addSp delSp modSp">
        <pc:chgData name="Manya Dotson" userId="S::mdotson@jhpiego.org::f4d44d99-f22f-4cb1-873d-0632ea624526" providerId="AD" clId="Web-{EBF6886D-D4EF-41B8-A452-CE24361C595C}" dt="2022-11-14T14:47:17.319" v="193" actId="1076"/>
        <pc:sldMkLst>
          <pc:docMk/>
          <pc:sldMk cId="2804435779" sldId="2146847627"/>
        </pc:sldMkLst>
        <pc:spChg chg="mod">
          <ac:chgData name="Manya Dotson" userId="S::mdotson@jhpiego.org::f4d44d99-f22f-4cb1-873d-0632ea624526" providerId="AD" clId="Web-{EBF6886D-D4EF-41B8-A452-CE24361C595C}" dt="2022-11-14T14:30:37.081" v="2" actId="20577"/>
          <ac:spMkLst>
            <pc:docMk/>
            <pc:sldMk cId="2804435779" sldId="2146847627"/>
            <ac:spMk id="8" creationId="{CC3ACFFD-EBBE-15E5-C500-A6A0DA50D227}"/>
          </ac:spMkLst>
        </pc:spChg>
        <pc:picChg chg="add del mod">
          <ac:chgData name="Manya Dotson" userId="S::mdotson@jhpiego.org::f4d44d99-f22f-4cb1-873d-0632ea624526" providerId="AD" clId="Web-{EBF6886D-D4EF-41B8-A452-CE24361C595C}" dt="2022-11-14T14:43:59.749" v="171"/>
          <ac:picMkLst>
            <pc:docMk/>
            <pc:sldMk cId="2804435779" sldId="2146847627"/>
            <ac:picMk id="2" creationId="{85A299E0-BF6A-61C8-0777-47804ACFC114}"/>
          </ac:picMkLst>
        </pc:picChg>
        <pc:picChg chg="add del mod">
          <ac:chgData name="Manya Dotson" userId="S::mdotson@jhpiego.org::f4d44d99-f22f-4cb1-873d-0632ea624526" providerId="AD" clId="Web-{EBF6886D-D4EF-41B8-A452-CE24361C595C}" dt="2022-11-14T14:45:44.565" v="185"/>
          <ac:picMkLst>
            <pc:docMk/>
            <pc:sldMk cId="2804435779" sldId="2146847627"/>
            <ac:picMk id="3" creationId="{01EBB358-2AC1-9853-D633-7556BE39F894}"/>
          </ac:picMkLst>
        </pc:picChg>
        <pc:picChg chg="add mod">
          <ac:chgData name="Manya Dotson" userId="S::mdotson@jhpiego.org::f4d44d99-f22f-4cb1-873d-0632ea624526" providerId="AD" clId="Web-{EBF6886D-D4EF-41B8-A452-CE24361C595C}" dt="2022-11-14T14:47:17.319" v="193" actId="1076"/>
          <ac:picMkLst>
            <pc:docMk/>
            <pc:sldMk cId="2804435779" sldId="2146847627"/>
            <ac:picMk id="4" creationId="{74D2459E-1463-F983-99F1-548CF9FA683C}"/>
          </ac:picMkLst>
        </pc:picChg>
      </pc:sldChg>
      <pc:sldChg chg="modSp">
        <pc:chgData name="Manya Dotson" userId="S::mdotson@jhpiego.org::f4d44d99-f22f-4cb1-873d-0632ea624526" providerId="AD" clId="Web-{EBF6886D-D4EF-41B8-A452-CE24361C595C}" dt="2022-11-14T14:35:14.059" v="112" actId="20577"/>
        <pc:sldMkLst>
          <pc:docMk/>
          <pc:sldMk cId="1822039741" sldId="2146847628"/>
        </pc:sldMkLst>
        <pc:graphicFrameChg chg="modGraphic">
          <ac:chgData name="Manya Dotson" userId="S::mdotson@jhpiego.org::f4d44d99-f22f-4cb1-873d-0632ea624526" providerId="AD" clId="Web-{EBF6886D-D4EF-41B8-A452-CE24361C595C}" dt="2022-11-14T14:35:14.059" v="112" actId="20577"/>
          <ac:graphicFrameMkLst>
            <pc:docMk/>
            <pc:sldMk cId="1822039741" sldId="2146847628"/>
            <ac:graphicFrameMk id="5" creationId="{5C9CCBCD-5642-4971-A667-5E5A12EF2AD3}"/>
          </ac:graphicFrameMkLst>
        </pc:graphicFrameChg>
      </pc:sldChg>
      <pc:sldChg chg="addSp delSp modSp mod modClrScheme chgLayout">
        <pc:chgData name="Manya Dotson" userId="S::mdotson@jhpiego.org::f4d44d99-f22f-4cb1-873d-0632ea624526" providerId="AD" clId="Web-{EBF6886D-D4EF-41B8-A452-CE24361C595C}" dt="2022-11-14T14:45:40.206" v="184" actId="1076"/>
        <pc:sldMkLst>
          <pc:docMk/>
          <pc:sldMk cId="1285690204" sldId="2146847637"/>
        </pc:sldMkLst>
        <pc:spChg chg="mod">
          <ac:chgData name="Manya Dotson" userId="S::mdotson@jhpiego.org::f4d44d99-f22f-4cb1-873d-0632ea624526" providerId="AD" clId="Web-{EBF6886D-D4EF-41B8-A452-CE24361C595C}" dt="2022-11-14T14:45:36.034" v="183" actId="1076"/>
          <ac:spMkLst>
            <pc:docMk/>
            <pc:sldMk cId="1285690204" sldId="2146847637"/>
            <ac:spMk id="2" creationId="{0A497E5D-8B4A-F7D0-4D5F-6DDFA4C6BAA8}"/>
          </ac:spMkLst>
        </pc:spChg>
        <pc:spChg chg="mod ord">
          <ac:chgData name="Manya Dotson" userId="S::mdotson@jhpiego.org::f4d44d99-f22f-4cb1-873d-0632ea624526" providerId="AD" clId="Web-{EBF6886D-D4EF-41B8-A452-CE24361C595C}" dt="2022-11-14T14:45:06.564" v="179"/>
          <ac:spMkLst>
            <pc:docMk/>
            <pc:sldMk cId="1285690204" sldId="2146847637"/>
            <ac:spMk id="4" creationId="{34675301-A4C0-E9F9-0654-BE8844C3B78D}"/>
          </ac:spMkLst>
        </pc:spChg>
        <pc:spChg chg="del">
          <ac:chgData name="Manya Dotson" userId="S::mdotson@jhpiego.org::f4d44d99-f22f-4cb1-873d-0632ea624526" providerId="AD" clId="Web-{EBF6886D-D4EF-41B8-A452-CE24361C595C}" dt="2022-11-14T14:45:06.564" v="179"/>
          <ac:spMkLst>
            <pc:docMk/>
            <pc:sldMk cId="1285690204" sldId="2146847637"/>
            <ac:spMk id="6" creationId="{BD643741-A490-A10A-B2FB-7FB857CF06D2}"/>
          </ac:spMkLst>
        </pc:spChg>
        <pc:picChg chg="add mod">
          <ac:chgData name="Manya Dotson" userId="S::mdotson@jhpiego.org::f4d44d99-f22f-4cb1-873d-0632ea624526" providerId="AD" clId="Web-{EBF6886D-D4EF-41B8-A452-CE24361C595C}" dt="2022-11-14T14:45:40.206" v="184" actId="1076"/>
          <ac:picMkLst>
            <pc:docMk/>
            <pc:sldMk cId="1285690204" sldId="2146847637"/>
            <ac:picMk id="5" creationId="{69FC6052-8F19-5FF2-C2B0-F00E89607F5F}"/>
          </ac:picMkLst>
        </pc:picChg>
      </pc:sldChg>
      <pc:sldChg chg="modSp">
        <pc:chgData name="Manya Dotson" userId="S::mdotson@jhpiego.org::f4d44d99-f22f-4cb1-873d-0632ea624526" providerId="AD" clId="Web-{EBF6886D-D4EF-41B8-A452-CE24361C595C}" dt="2022-11-14T14:37:19.751" v="164" actId="20577"/>
        <pc:sldMkLst>
          <pc:docMk/>
          <pc:sldMk cId="2895768288" sldId="2146847640"/>
        </pc:sldMkLst>
        <pc:spChg chg="mod">
          <ac:chgData name="Manya Dotson" userId="S::mdotson@jhpiego.org::f4d44d99-f22f-4cb1-873d-0632ea624526" providerId="AD" clId="Web-{EBF6886D-D4EF-41B8-A452-CE24361C595C}" dt="2022-11-14T14:37:19.751" v="164" actId="20577"/>
          <ac:spMkLst>
            <pc:docMk/>
            <pc:sldMk cId="2895768288" sldId="2146847640"/>
            <ac:spMk id="9" creationId="{F381CE60-B032-C191-AE1C-4D689625132A}"/>
          </ac:spMkLst>
        </pc:spChg>
        <pc:spChg chg="mod">
          <ac:chgData name="Manya Dotson" userId="S::mdotson@jhpiego.org::f4d44d99-f22f-4cb1-873d-0632ea624526" providerId="AD" clId="Web-{EBF6886D-D4EF-41B8-A452-CE24361C595C}" dt="2022-11-14T14:35:54.201" v="114" actId="20577"/>
          <ac:spMkLst>
            <pc:docMk/>
            <pc:sldMk cId="2895768288" sldId="2146847640"/>
            <ac:spMk id="10" creationId="{949CDF56-53F1-3983-1975-B50EADF75A8D}"/>
          </ac:spMkLst>
        </pc:spChg>
      </pc:sldChg>
    </pc:docChg>
  </pc:docChgLst>
  <pc:docChgLst>
    <pc:chgData name="Manya Dotson" userId="f4d44d99-f22f-4cb1-873d-0632ea624526" providerId="ADAL" clId="{2B333A1C-F320-4CBF-BE91-9B9D8A5CFB74}"/>
    <pc:docChg chg="modSld">
      <pc:chgData name="Manya Dotson" userId="f4d44d99-f22f-4cb1-873d-0632ea624526" providerId="ADAL" clId="{2B333A1C-F320-4CBF-BE91-9B9D8A5CFB74}" dt="2022-11-21T19:26:10.988" v="149"/>
      <pc:docMkLst>
        <pc:docMk/>
      </pc:docMkLst>
      <pc:sldChg chg="modCm">
        <pc:chgData name="Manya Dotson" userId="f4d44d99-f22f-4cb1-873d-0632ea624526" providerId="ADAL" clId="{2B333A1C-F320-4CBF-BE91-9B9D8A5CFB74}" dt="2022-11-21T19:26:10.988" v="149"/>
        <pc:sldMkLst>
          <pc:docMk/>
          <pc:sldMk cId="1631122548" sldId="317"/>
        </pc:sldMkLst>
      </pc:sldChg>
      <pc:sldChg chg="modSp mod">
        <pc:chgData name="Manya Dotson" userId="f4d44d99-f22f-4cb1-873d-0632ea624526" providerId="ADAL" clId="{2B333A1C-F320-4CBF-BE91-9B9D8A5CFB74}" dt="2022-11-21T19:15:28.133" v="14" actId="14100"/>
        <pc:sldMkLst>
          <pc:docMk/>
          <pc:sldMk cId="1822039741" sldId="2146847628"/>
        </pc:sldMkLst>
        <pc:graphicFrameChg chg="mod">
          <ac:chgData name="Manya Dotson" userId="f4d44d99-f22f-4cb1-873d-0632ea624526" providerId="ADAL" clId="{2B333A1C-F320-4CBF-BE91-9B9D8A5CFB74}" dt="2022-11-21T19:15:28.133" v="14" actId="14100"/>
          <ac:graphicFrameMkLst>
            <pc:docMk/>
            <pc:sldMk cId="1822039741" sldId="2146847628"/>
            <ac:graphicFrameMk id="5" creationId="{5C9CCBCD-5642-4971-A667-5E5A12EF2AD3}"/>
          </ac:graphicFrameMkLst>
        </pc:graphicFrameChg>
      </pc:sldChg>
      <pc:sldChg chg="modCm">
        <pc:chgData name="Manya Dotson" userId="f4d44d99-f22f-4cb1-873d-0632ea624526" providerId="ADAL" clId="{2B333A1C-F320-4CBF-BE91-9B9D8A5CFB74}" dt="2022-11-21T19:22:06.633" v="31"/>
        <pc:sldMkLst>
          <pc:docMk/>
          <pc:sldMk cId="652051675" sldId="2146847634"/>
        </pc:sldMkLst>
      </pc:sldChg>
      <pc:sldChg chg="modSp mod">
        <pc:chgData name="Manya Dotson" userId="f4d44d99-f22f-4cb1-873d-0632ea624526" providerId="ADAL" clId="{2B333A1C-F320-4CBF-BE91-9B9D8A5CFB74}" dt="2022-11-21T19:16:45.328" v="28" actId="20577"/>
        <pc:sldMkLst>
          <pc:docMk/>
          <pc:sldMk cId="1740457475" sldId="2146847636"/>
        </pc:sldMkLst>
        <pc:spChg chg="mod">
          <ac:chgData name="Manya Dotson" userId="f4d44d99-f22f-4cb1-873d-0632ea624526" providerId="ADAL" clId="{2B333A1C-F320-4CBF-BE91-9B9D8A5CFB74}" dt="2022-11-21T19:16:39.358" v="16" actId="20577"/>
          <ac:spMkLst>
            <pc:docMk/>
            <pc:sldMk cId="1740457475" sldId="2146847636"/>
            <ac:spMk id="2" creationId="{B1BE959C-1E3E-6B75-7F55-76A25C2028A3}"/>
          </ac:spMkLst>
        </pc:spChg>
        <pc:spChg chg="mod">
          <ac:chgData name="Manya Dotson" userId="f4d44d99-f22f-4cb1-873d-0632ea624526" providerId="ADAL" clId="{2B333A1C-F320-4CBF-BE91-9B9D8A5CFB74}" dt="2022-11-21T19:16:45.328" v="28" actId="20577"/>
          <ac:spMkLst>
            <pc:docMk/>
            <pc:sldMk cId="1740457475" sldId="2146847636"/>
            <ac:spMk id="3" creationId="{9D49B9ED-4CF2-D60D-C637-D86EEEF27312}"/>
          </ac:spMkLst>
        </pc:spChg>
      </pc:sldChg>
      <pc:sldChg chg="modSp mod modCm">
        <pc:chgData name="Manya Dotson" userId="f4d44d99-f22f-4cb1-873d-0632ea624526" providerId="ADAL" clId="{2B333A1C-F320-4CBF-BE91-9B9D8A5CFB74}" dt="2022-11-21T19:24:27.882" v="116"/>
        <pc:sldMkLst>
          <pc:docMk/>
          <pc:sldMk cId="1665719284" sldId="2146847643"/>
        </pc:sldMkLst>
        <pc:graphicFrameChg chg="mod modGraphic">
          <ac:chgData name="Manya Dotson" userId="f4d44d99-f22f-4cb1-873d-0632ea624526" providerId="ADAL" clId="{2B333A1C-F320-4CBF-BE91-9B9D8A5CFB74}" dt="2022-11-21T19:23:54.968" v="115" actId="20577"/>
          <ac:graphicFrameMkLst>
            <pc:docMk/>
            <pc:sldMk cId="1665719284" sldId="2146847643"/>
            <ac:graphicFrameMk id="8" creationId="{0BA110AB-6588-17AF-D7C7-4176427035EC}"/>
          </ac:graphicFrameMkLst>
        </pc:graphicFrameChg>
      </pc:sldChg>
      <pc:sldChg chg="modCm">
        <pc:chgData name="Manya Dotson" userId="f4d44d99-f22f-4cb1-873d-0632ea624526" providerId="ADAL" clId="{2B333A1C-F320-4CBF-BE91-9B9D8A5CFB74}" dt="2022-11-21T19:22:32.354" v="32"/>
        <pc:sldMkLst>
          <pc:docMk/>
          <pc:sldMk cId="2446623117" sldId="2146847644"/>
        </pc:sldMkLst>
      </pc:sldChg>
      <pc:sldChg chg="modCm">
        <pc:chgData name="Manya Dotson" userId="f4d44d99-f22f-4cb1-873d-0632ea624526" providerId="ADAL" clId="{2B333A1C-F320-4CBF-BE91-9B9D8A5CFB74}" dt="2022-11-21T19:16:21.209" v="15"/>
        <pc:sldMkLst>
          <pc:docMk/>
          <pc:sldMk cId="3741493924" sldId="2146847646"/>
        </pc:sldMkLst>
      </pc:sldChg>
      <pc:sldChg chg="modSp mod modCm">
        <pc:chgData name="Manya Dotson" userId="f4d44d99-f22f-4cb1-873d-0632ea624526" providerId="ADAL" clId="{2B333A1C-F320-4CBF-BE91-9B9D8A5CFB74}" dt="2022-11-21T19:25:38.502" v="148"/>
        <pc:sldMkLst>
          <pc:docMk/>
          <pc:sldMk cId="832135902" sldId="2146847647"/>
        </pc:sldMkLst>
        <pc:spChg chg="mod">
          <ac:chgData name="Manya Dotson" userId="f4d44d99-f22f-4cb1-873d-0632ea624526" providerId="ADAL" clId="{2B333A1C-F320-4CBF-BE91-9B9D8A5CFB74}" dt="2022-11-21T19:25:17.739" v="146" actId="20577"/>
          <ac:spMkLst>
            <pc:docMk/>
            <pc:sldMk cId="832135902" sldId="2146847647"/>
            <ac:spMk id="5" creationId="{50425BD5-2690-732D-A9AE-33E99672CC71}"/>
          </ac:spMkLst>
        </pc:spChg>
      </pc:sldChg>
    </pc:docChg>
  </pc:docChgLst>
  <pc:docChgLst>
    <pc:chgData name="Manya Dotson" userId="S::mdotson@jhpiego.org::f4d44d99-f22f-4cb1-873d-0632ea624526" providerId="AD" clId="Web-{48C8E494-E2CC-E683-C5D6-72BC0A2C6C1E}"/>
    <pc:docChg chg="modSld">
      <pc:chgData name="Manya Dotson" userId="S::mdotson@jhpiego.org::f4d44d99-f22f-4cb1-873d-0632ea624526" providerId="AD" clId="Web-{48C8E494-E2CC-E683-C5D6-72BC0A2C6C1E}" dt="2022-11-11T15:12:01.488" v="715" actId="1076"/>
      <pc:docMkLst>
        <pc:docMk/>
      </pc:docMkLst>
      <pc:sldChg chg="modSp">
        <pc:chgData name="Manya Dotson" userId="S::mdotson@jhpiego.org::f4d44d99-f22f-4cb1-873d-0632ea624526" providerId="AD" clId="Web-{48C8E494-E2CC-E683-C5D6-72BC0A2C6C1E}" dt="2022-11-11T14:05:58.402" v="5" actId="20577"/>
        <pc:sldMkLst>
          <pc:docMk/>
          <pc:sldMk cId="1925785406" sldId="2146847396"/>
        </pc:sldMkLst>
        <pc:spChg chg="mod">
          <ac:chgData name="Manya Dotson" userId="S::mdotson@jhpiego.org::f4d44d99-f22f-4cb1-873d-0632ea624526" providerId="AD" clId="Web-{48C8E494-E2CC-E683-C5D6-72BC0A2C6C1E}" dt="2022-11-11T14:05:58.402" v="5" actId="20577"/>
          <ac:spMkLst>
            <pc:docMk/>
            <pc:sldMk cId="1925785406" sldId="2146847396"/>
            <ac:spMk id="3" creationId="{D108FFE5-225A-ABB8-335B-42B7B30C8315}"/>
          </ac:spMkLst>
        </pc:spChg>
      </pc:sldChg>
      <pc:sldChg chg="addSp delSp modSp">
        <pc:chgData name="Manya Dotson" userId="S::mdotson@jhpiego.org::f4d44d99-f22f-4cb1-873d-0632ea624526" providerId="AD" clId="Web-{48C8E494-E2CC-E683-C5D6-72BC0A2C6C1E}" dt="2022-11-11T14:41:26.286" v="350" actId="14100"/>
        <pc:sldMkLst>
          <pc:docMk/>
          <pc:sldMk cId="4137860813" sldId="2146847624"/>
        </pc:sldMkLst>
        <pc:picChg chg="add mod">
          <ac:chgData name="Manya Dotson" userId="S::mdotson@jhpiego.org::f4d44d99-f22f-4cb1-873d-0632ea624526" providerId="AD" clId="Web-{48C8E494-E2CC-E683-C5D6-72BC0A2C6C1E}" dt="2022-11-11T14:41:26.286" v="350" actId="14100"/>
          <ac:picMkLst>
            <pc:docMk/>
            <pc:sldMk cId="4137860813" sldId="2146847624"/>
            <ac:picMk id="3" creationId="{DED223C3-DA6E-FE51-D7AC-531A8448EB0F}"/>
          </ac:picMkLst>
        </pc:picChg>
        <pc:picChg chg="del">
          <ac:chgData name="Manya Dotson" userId="S::mdotson@jhpiego.org::f4d44d99-f22f-4cb1-873d-0632ea624526" providerId="AD" clId="Web-{48C8E494-E2CC-E683-C5D6-72BC0A2C6C1E}" dt="2022-11-11T14:41:02.145" v="347"/>
          <ac:picMkLst>
            <pc:docMk/>
            <pc:sldMk cId="4137860813" sldId="2146847624"/>
            <ac:picMk id="29" creationId="{D318FB9D-EAC4-F944-66AC-B476809C5C81}"/>
          </ac:picMkLst>
        </pc:picChg>
      </pc:sldChg>
      <pc:sldChg chg="modSp">
        <pc:chgData name="Manya Dotson" userId="S::mdotson@jhpiego.org::f4d44d99-f22f-4cb1-873d-0632ea624526" providerId="AD" clId="Web-{48C8E494-E2CC-E683-C5D6-72BC0A2C6C1E}" dt="2022-11-11T14:06:46.623" v="8" actId="20577"/>
        <pc:sldMkLst>
          <pc:docMk/>
          <pc:sldMk cId="2804435779" sldId="2146847627"/>
        </pc:sldMkLst>
        <pc:spChg chg="mod">
          <ac:chgData name="Manya Dotson" userId="S::mdotson@jhpiego.org::f4d44d99-f22f-4cb1-873d-0632ea624526" providerId="AD" clId="Web-{48C8E494-E2CC-E683-C5D6-72BC0A2C6C1E}" dt="2022-11-11T14:06:46.623" v="8" actId="20577"/>
          <ac:spMkLst>
            <pc:docMk/>
            <pc:sldMk cId="2804435779" sldId="2146847627"/>
            <ac:spMk id="8" creationId="{CC3ACFFD-EBBE-15E5-C500-A6A0DA50D227}"/>
          </ac:spMkLst>
        </pc:spChg>
      </pc:sldChg>
      <pc:sldChg chg="modSp">
        <pc:chgData name="Manya Dotson" userId="S::mdotson@jhpiego.org::f4d44d99-f22f-4cb1-873d-0632ea624526" providerId="AD" clId="Web-{48C8E494-E2CC-E683-C5D6-72BC0A2C6C1E}" dt="2022-11-11T14:17:55.317" v="292" actId="20577"/>
        <pc:sldMkLst>
          <pc:docMk/>
          <pc:sldMk cId="1822039741" sldId="2146847628"/>
        </pc:sldMkLst>
        <pc:graphicFrameChg chg="modGraphic">
          <ac:chgData name="Manya Dotson" userId="S::mdotson@jhpiego.org::f4d44d99-f22f-4cb1-873d-0632ea624526" providerId="AD" clId="Web-{48C8E494-E2CC-E683-C5D6-72BC0A2C6C1E}" dt="2022-11-11T14:17:55.317" v="292" actId="20577"/>
          <ac:graphicFrameMkLst>
            <pc:docMk/>
            <pc:sldMk cId="1822039741" sldId="2146847628"/>
            <ac:graphicFrameMk id="5" creationId="{5C9CCBCD-5642-4971-A667-5E5A12EF2AD3}"/>
          </ac:graphicFrameMkLst>
        </pc:graphicFrameChg>
      </pc:sldChg>
      <pc:sldChg chg="modSp">
        <pc:chgData name="Manya Dotson" userId="S::mdotson@jhpiego.org::f4d44d99-f22f-4cb1-873d-0632ea624526" providerId="AD" clId="Web-{48C8E494-E2CC-E683-C5D6-72BC0A2C6C1E}" dt="2022-11-11T14:28:40.323" v="346" actId="20577"/>
        <pc:sldMkLst>
          <pc:docMk/>
          <pc:sldMk cId="1285690204" sldId="2146847637"/>
        </pc:sldMkLst>
        <pc:spChg chg="mod">
          <ac:chgData name="Manya Dotson" userId="S::mdotson@jhpiego.org::f4d44d99-f22f-4cb1-873d-0632ea624526" providerId="AD" clId="Web-{48C8E494-E2CC-E683-C5D6-72BC0A2C6C1E}" dt="2022-11-11T14:11:36.867" v="13" actId="20577"/>
          <ac:spMkLst>
            <pc:docMk/>
            <pc:sldMk cId="1285690204" sldId="2146847637"/>
            <ac:spMk id="2" creationId="{0A497E5D-8B4A-F7D0-4D5F-6DDFA4C6BAA8}"/>
          </ac:spMkLst>
        </pc:spChg>
        <pc:spChg chg="mod">
          <ac:chgData name="Manya Dotson" userId="S::mdotson@jhpiego.org::f4d44d99-f22f-4cb1-873d-0632ea624526" providerId="AD" clId="Web-{48C8E494-E2CC-E683-C5D6-72BC0A2C6C1E}" dt="2022-11-11T14:28:40.323" v="346" actId="20577"/>
          <ac:spMkLst>
            <pc:docMk/>
            <pc:sldMk cId="1285690204" sldId="2146847637"/>
            <ac:spMk id="6" creationId="{BD643741-A490-A10A-B2FB-7FB857CF06D2}"/>
          </ac:spMkLst>
        </pc:spChg>
      </pc:sldChg>
    </pc:docChg>
  </pc:docChgLst>
  <pc:docChgLst>
    <pc:chgData name="Katie Schwartz" userId="b4babe39-de04-4206-95b2-c6026c8fda13" providerId="ADAL" clId="{985595AE-3D12-4609-AC17-8C9F8D79BC30}"/>
    <pc:docChg chg="modSld">
      <pc:chgData name="Katie Schwartz" userId="b4babe39-de04-4206-95b2-c6026c8fda13" providerId="ADAL" clId="{985595AE-3D12-4609-AC17-8C9F8D79BC30}" dt="2022-11-15T22:22:02.733" v="19"/>
      <pc:docMkLst>
        <pc:docMk/>
      </pc:docMkLst>
      <pc:sldChg chg="addCm">
        <pc:chgData name="Katie Schwartz" userId="b4babe39-de04-4206-95b2-c6026c8fda13" providerId="ADAL" clId="{985595AE-3D12-4609-AC17-8C9F8D79BC30}" dt="2022-11-15T22:17:08.450" v="16"/>
        <pc:sldMkLst>
          <pc:docMk/>
          <pc:sldMk cId="3812718556" sldId="329"/>
        </pc:sldMkLst>
      </pc:sldChg>
      <pc:sldChg chg="addCm modCm">
        <pc:chgData name="Katie Schwartz" userId="b4babe39-de04-4206-95b2-c6026c8fda13" providerId="ADAL" clId="{985595AE-3D12-4609-AC17-8C9F8D79BC30}" dt="2022-11-15T22:22:02.733" v="19"/>
        <pc:sldMkLst>
          <pc:docMk/>
          <pc:sldMk cId="1351442815" sldId="346"/>
        </pc:sldMkLst>
      </pc:sldChg>
      <pc:sldChg chg="modSp mod">
        <pc:chgData name="Katie Schwartz" userId="b4babe39-de04-4206-95b2-c6026c8fda13" providerId="ADAL" clId="{985595AE-3D12-4609-AC17-8C9F8D79BC30}" dt="2022-11-15T22:17:44.451" v="17" actId="20577"/>
        <pc:sldMkLst>
          <pc:docMk/>
          <pc:sldMk cId="1310317502" sldId="351"/>
        </pc:sldMkLst>
        <pc:spChg chg="mod">
          <ac:chgData name="Katie Schwartz" userId="b4babe39-de04-4206-95b2-c6026c8fda13" providerId="ADAL" clId="{985595AE-3D12-4609-AC17-8C9F8D79BC30}" dt="2022-11-15T22:17:44.451" v="17" actId="20577"/>
          <ac:spMkLst>
            <pc:docMk/>
            <pc:sldMk cId="1310317502" sldId="351"/>
            <ac:spMk id="7" creationId="{FF3549A0-87FE-4C23-BBB0-910A06305F74}"/>
          </ac:spMkLst>
        </pc:spChg>
      </pc:sldChg>
      <pc:sldChg chg="modCm">
        <pc:chgData name="Katie Schwartz" userId="b4babe39-de04-4206-95b2-c6026c8fda13" providerId="ADAL" clId="{985595AE-3D12-4609-AC17-8C9F8D79BC30}" dt="2022-11-15T15:23:50.791" v="14"/>
        <pc:sldMkLst>
          <pc:docMk/>
          <pc:sldMk cId="2302757864" sldId="2146847625"/>
        </pc:sldMkLst>
      </pc:sldChg>
      <pc:sldChg chg="modSp mod addCm modCm">
        <pc:chgData name="Katie Schwartz" userId="b4babe39-de04-4206-95b2-c6026c8fda13" providerId="ADAL" clId="{985595AE-3D12-4609-AC17-8C9F8D79BC30}" dt="2022-11-15T14:55:20.462" v="5"/>
        <pc:sldMkLst>
          <pc:docMk/>
          <pc:sldMk cId="652051675" sldId="2146847634"/>
        </pc:sldMkLst>
        <pc:spChg chg="mod">
          <ac:chgData name="Katie Schwartz" userId="b4babe39-de04-4206-95b2-c6026c8fda13" providerId="ADAL" clId="{985595AE-3D12-4609-AC17-8C9F8D79BC30}" dt="2022-11-15T14:47:58.249" v="2" actId="20577"/>
          <ac:spMkLst>
            <pc:docMk/>
            <pc:sldMk cId="652051675" sldId="2146847634"/>
            <ac:spMk id="10" creationId="{87121730-B989-EFBC-6B46-717FC24FEB70}"/>
          </ac:spMkLst>
        </pc:spChg>
      </pc:sldChg>
      <pc:sldChg chg="modSp mod modCm">
        <pc:chgData name="Katie Schwartz" userId="b4babe39-de04-4206-95b2-c6026c8fda13" providerId="ADAL" clId="{985595AE-3D12-4609-AC17-8C9F8D79BC30}" dt="2022-11-15T14:56:46.965" v="13" actId="20577"/>
        <pc:sldMkLst>
          <pc:docMk/>
          <pc:sldMk cId="1665719284" sldId="2146847643"/>
        </pc:sldMkLst>
        <pc:graphicFrameChg chg="modGraphic">
          <ac:chgData name="Katie Schwartz" userId="b4babe39-de04-4206-95b2-c6026c8fda13" providerId="ADAL" clId="{985595AE-3D12-4609-AC17-8C9F8D79BC30}" dt="2022-11-15T14:56:46.965" v="13" actId="20577"/>
          <ac:graphicFrameMkLst>
            <pc:docMk/>
            <pc:sldMk cId="1665719284" sldId="2146847643"/>
            <ac:graphicFrameMk id="8" creationId="{0BA110AB-6588-17AF-D7C7-4176427035EC}"/>
          </ac:graphicFrameMkLst>
        </pc:graphicFrameChg>
      </pc:sldChg>
      <pc:sldChg chg="addCm">
        <pc:chgData name="Katie Schwartz" userId="b4babe39-de04-4206-95b2-c6026c8fda13" providerId="ADAL" clId="{985595AE-3D12-4609-AC17-8C9F8D79BC30}" dt="2022-11-15T14:47:36.058" v="0"/>
        <pc:sldMkLst>
          <pc:docMk/>
          <pc:sldMk cId="3741493924" sldId="2146847646"/>
        </pc:sldMkLst>
      </pc:sldChg>
    </pc:docChg>
  </pc:docChgLst>
  <pc:docChgLst>
    <pc:chgData name="Manya Dotson" userId="f4d44d99-f22f-4cb1-873d-0632ea624526" providerId="ADAL" clId="{90C10689-0DA5-45CA-9B89-71431786848D}"/>
    <pc:docChg chg="undo redo custSel addSld delSld modSld sldOrd">
      <pc:chgData name="Manya Dotson" userId="f4d44d99-f22f-4cb1-873d-0632ea624526" providerId="ADAL" clId="{90C10689-0DA5-45CA-9B89-71431786848D}" dt="2022-11-11T13:44:33.508" v="5213" actId="9405"/>
      <pc:docMkLst>
        <pc:docMk/>
      </pc:docMkLst>
      <pc:sldChg chg="modSp mod">
        <pc:chgData name="Manya Dotson" userId="f4d44d99-f22f-4cb1-873d-0632ea624526" providerId="ADAL" clId="{90C10689-0DA5-45CA-9B89-71431786848D}" dt="2022-11-10T21:47:23.836" v="30" actId="20577"/>
        <pc:sldMkLst>
          <pc:docMk/>
          <pc:sldMk cId="1925785406" sldId="2146847396"/>
        </pc:sldMkLst>
        <pc:spChg chg="mod">
          <ac:chgData name="Manya Dotson" userId="f4d44d99-f22f-4cb1-873d-0632ea624526" providerId="ADAL" clId="{90C10689-0DA5-45CA-9B89-71431786848D}" dt="2022-11-10T21:47:23.836" v="30" actId="20577"/>
          <ac:spMkLst>
            <pc:docMk/>
            <pc:sldMk cId="1925785406" sldId="2146847396"/>
            <ac:spMk id="2" creationId="{A358B47A-095D-8E2A-C9F0-D79E14636423}"/>
          </ac:spMkLst>
        </pc:spChg>
      </pc:sldChg>
      <pc:sldChg chg="modSp mod modClrScheme chgLayout">
        <pc:chgData name="Manya Dotson" userId="f4d44d99-f22f-4cb1-873d-0632ea624526" providerId="ADAL" clId="{90C10689-0DA5-45CA-9B89-71431786848D}" dt="2022-11-10T22:26:17.311" v="334" actId="20577"/>
        <pc:sldMkLst>
          <pc:docMk/>
          <pc:sldMk cId="3230350242" sldId="2146847597"/>
        </pc:sldMkLst>
        <pc:spChg chg="mod ord">
          <ac:chgData name="Manya Dotson" userId="f4d44d99-f22f-4cb1-873d-0632ea624526" providerId="ADAL" clId="{90C10689-0DA5-45CA-9B89-71431786848D}" dt="2022-11-10T21:48:01.725" v="44" actId="700"/>
          <ac:spMkLst>
            <pc:docMk/>
            <pc:sldMk cId="3230350242" sldId="2146847597"/>
            <ac:spMk id="2" creationId="{B504E490-9094-75D4-A405-BFE4BB50AE53}"/>
          </ac:spMkLst>
        </pc:spChg>
        <pc:spChg chg="mod ord">
          <ac:chgData name="Manya Dotson" userId="f4d44d99-f22f-4cb1-873d-0632ea624526" providerId="ADAL" clId="{90C10689-0DA5-45CA-9B89-71431786848D}" dt="2022-11-10T22:26:17.311" v="334" actId="20577"/>
          <ac:spMkLst>
            <pc:docMk/>
            <pc:sldMk cId="3230350242" sldId="2146847597"/>
            <ac:spMk id="4" creationId="{43A96138-2AE6-516B-48F2-BCEA86CFF9B3}"/>
          </ac:spMkLst>
        </pc:spChg>
      </pc:sldChg>
      <pc:sldChg chg="addSp delSp modSp new mod modNotesTx">
        <pc:chgData name="Manya Dotson" userId="f4d44d99-f22f-4cb1-873d-0632ea624526" providerId="ADAL" clId="{90C10689-0DA5-45CA-9B89-71431786848D}" dt="2022-11-11T13:35:08.566" v="5137" actId="20577"/>
        <pc:sldMkLst>
          <pc:docMk/>
          <pc:sldMk cId="4137860813" sldId="2146847624"/>
        </pc:sldMkLst>
        <pc:spChg chg="mod">
          <ac:chgData name="Manya Dotson" userId="f4d44d99-f22f-4cb1-873d-0632ea624526" providerId="ADAL" clId="{90C10689-0DA5-45CA-9B89-71431786848D}" dt="2022-11-11T13:34:02.354" v="5064" actId="20577"/>
          <ac:spMkLst>
            <pc:docMk/>
            <pc:sldMk cId="4137860813" sldId="2146847624"/>
            <ac:spMk id="2" creationId="{26E086C4-A3CD-6904-56E3-51F9C0F68037}"/>
          </ac:spMkLst>
        </pc:spChg>
        <pc:spChg chg="del">
          <ac:chgData name="Manya Dotson" userId="f4d44d99-f22f-4cb1-873d-0632ea624526" providerId="ADAL" clId="{90C10689-0DA5-45CA-9B89-71431786848D}" dt="2022-11-10T21:53:43.026" v="94" actId="931"/>
          <ac:spMkLst>
            <pc:docMk/>
            <pc:sldMk cId="4137860813" sldId="2146847624"/>
            <ac:spMk id="3" creationId="{CDBA8F73-7501-4B9B-FCCB-D581768C7A31}"/>
          </ac:spMkLst>
        </pc:spChg>
        <pc:spChg chg="add del mod">
          <ac:chgData name="Manya Dotson" userId="f4d44d99-f22f-4cb1-873d-0632ea624526" providerId="ADAL" clId="{90C10689-0DA5-45CA-9B89-71431786848D}" dt="2022-11-10T21:56:48.294" v="96"/>
          <ac:spMkLst>
            <pc:docMk/>
            <pc:sldMk cId="4137860813" sldId="2146847624"/>
            <ac:spMk id="23" creationId="{820904C0-8783-6D92-580D-65466DBAC61B}"/>
          </ac:spMkLst>
        </pc:spChg>
        <pc:spChg chg="add mod">
          <ac:chgData name="Manya Dotson" userId="f4d44d99-f22f-4cb1-873d-0632ea624526" providerId="ADAL" clId="{90C10689-0DA5-45CA-9B89-71431786848D}" dt="2022-11-10T22:54:44.365" v="1634" actId="20577"/>
          <ac:spMkLst>
            <pc:docMk/>
            <pc:sldMk cId="4137860813" sldId="2146847624"/>
            <ac:spMk id="30" creationId="{770B7378-B24E-1527-02CD-5949BED25023}"/>
          </ac:spMkLst>
        </pc:spChg>
        <pc:spChg chg="add mod">
          <ac:chgData name="Manya Dotson" userId="f4d44d99-f22f-4cb1-873d-0632ea624526" providerId="ADAL" clId="{90C10689-0DA5-45CA-9B89-71431786848D}" dt="2022-11-11T13:35:08.566" v="5137" actId="20577"/>
          <ac:spMkLst>
            <pc:docMk/>
            <pc:sldMk cId="4137860813" sldId="2146847624"/>
            <ac:spMk id="32" creationId="{C184E20C-BFA0-0BF8-D4EC-1F494FD7D4CD}"/>
          </ac:spMkLst>
        </pc:spChg>
        <pc:spChg chg="add mod">
          <ac:chgData name="Manya Dotson" userId="f4d44d99-f22f-4cb1-873d-0632ea624526" providerId="ADAL" clId="{90C10689-0DA5-45CA-9B89-71431786848D}" dt="2022-11-10T22:56:00.246" v="1767" actId="20577"/>
          <ac:spMkLst>
            <pc:docMk/>
            <pc:sldMk cId="4137860813" sldId="2146847624"/>
            <ac:spMk id="33" creationId="{83F3AF45-1206-611C-8372-CFFFABD40FE9}"/>
          </ac:spMkLst>
        </pc:spChg>
        <pc:graphicFrameChg chg="add del mod">
          <ac:chgData name="Manya Dotson" userId="f4d44d99-f22f-4cb1-873d-0632ea624526" providerId="ADAL" clId="{90C10689-0DA5-45CA-9B89-71431786848D}" dt="2022-11-10T21:50:40.771" v="93"/>
          <ac:graphicFrameMkLst>
            <pc:docMk/>
            <pc:sldMk cId="4137860813" sldId="2146847624"/>
            <ac:graphicFrameMk id="4" creationId="{DFEA2F98-2F98-474C-CC19-35AFFE5F90C3}"/>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5" creationId="{A1D99D7A-F4B3-691F-B3B8-CF4167431D95}"/>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6" creationId="{7CC98245-521A-6C3A-C2BA-563F7532240C}"/>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7" creationId="{DBC9D468-BE93-EE2C-3C7A-3D9AB7AFD619}"/>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8" creationId="{36E901DF-9C48-C4DC-BDEE-5AB739C2A26D}"/>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9" creationId="{53B254D7-AAA9-80D1-F3B5-EAB0AB750024}"/>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10" creationId="{36289F6C-574D-98E5-BB1D-E9025FE3EC95}"/>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11" creationId="{E4ADED3F-5E7E-B38E-0841-148AB09C3545}"/>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12" creationId="{D13DB3FD-D9C4-1AC0-45A0-50053BA5DE66}"/>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13" creationId="{AE95D9DF-B17E-666D-ADE0-BD8F7EAACA6E}"/>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14" creationId="{C16EF505-DD0F-2319-7A57-33BB7F526CB2}"/>
          </ac:graphicFrameMkLst>
        </pc:graphicFrameChg>
        <pc:graphicFrameChg chg="add del mod">
          <ac:chgData name="Manya Dotson" userId="f4d44d99-f22f-4cb1-873d-0632ea624526" providerId="ADAL" clId="{90C10689-0DA5-45CA-9B89-71431786848D}" dt="2022-11-10T21:50:40.771" v="93"/>
          <ac:graphicFrameMkLst>
            <pc:docMk/>
            <pc:sldMk cId="4137860813" sldId="2146847624"/>
            <ac:graphicFrameMk id="15" creationId="{0C399772-36DB-9B77-7702-DC4A6E52028E}"/>
          </ac:graphicFrameMkLst>
        </pc:graphicFrameChg>
        <pc:picChg chg="add del mod">
          <ac:chgData name="Manya Dotson" userId="f4d44d99-f22f-4cb1-873d-0632ea624526" providerId="ADAL" clId="{90C10689-0DA5-45CA-9B89-71431786848D}" dt="2022-11-10T21:53:51.713" v="95" actId="478"/>
          <ac:picMkLst>
            <pc:docMk/>
            <pc:sldMk cId="4137860813" sldId="2146847624"/>
            <ac:picMk id="17" creationId="{DCD888FF-12E7-A7DE-859E-21BF12A81DFC}"/>
          </ac:picMkLst>
        </pc:picChg>
        <pc:picChg chg="add del mod">
          <ac:chgData name="Manya Dotson" userId="f4d44d99-f22f-4cb1-873d-0632ea624526" providerId="ADAL" clId="{90C10689-0DA5-45CA-9B89-71431786848D}" dt="2022-11-10T21:53:51.713" v="95" actId="478"/>
          <ac:picMkLst>
            <pc:docMk/>
            <pc:sldMk cId="4137860813" sldId="2146847624"/>
            <ac:picMk id="19" creationId="{4BDFA8FD-34D4-3E66-B5B0-6DEDD133E36C}"/>
          </ac:picMkLst>
        </pc:picChg>
        <pc:picChg chg="add del mod">
          <ac:chgData name="Manya Dotson" userId="f4d44d99-f22f-4cb1-873d-0632ea624526" providerId="ADAL" clId="{90C10689-0DA5-45CA-9B89-71431786848D}" dt="2022-11-10T21:53:51.713" v="95" actId="478"/>
          <ac:picMkLst>
            <pc:docMk/>
            <pc:sldMk cId="4137860813" sldId="2146847624"/>
            <ac:picMk id="21" creationId="{A24625C7-A7CC-9036-C05B-A315C4092DB7}"/>
          </ac:picMkLst>
        </pc:picChg>
        <pc:picChg chg="add mod">
          <ac:chgData name="Manya Dotson" userId="f4d44d99-f22f-4cb1-873d-0632ea624526" providerId="ADAL" clId="{90C10689-0DA5-45CA-9B89-71431786848D}" dt="2022-11-10T22:25:51.786" v="324" actId="1076"/>
          <ac:picMkLst>
            <pc:docMk/>
            <pc:sldMk cId="4137860813" sldId="2146847624"/>
            <ac:picMk id="25" creationId="{161270B7-B56F-C3F4-76D0-FF699B1F10B7}"/>
          </ac:picMkLst>
        </pc:picChg>
        <pc:picChg chg="add mod">
          <ac:chgData name="Manya Dotson" userId="f4d44d99-f22f-4cb1-873d-0632ea624526" providerId="ADAL" clId="{90C10689-0DA5-45CA-9B89-71431786848D}" dt="2022-11-10T22:25:49.650" v="323" actId="1076"/>
          <ac:picMkLst>
            <pc:docMk/>
            <pc:sldMk cId="4137860813" sldId="2146847624"/>
            <ac:picMk id="27" creationId="{C3136D2F-DD52-BDB0-ED9C-FA24C6D3C202}"/>
          </ac:picMkLst>
        </pc:picChg>
        <pc:picChg chg="add del mod">
          <ac:chgData name="Manya Dotson" userId="f4d44d99-f22f-4cb1-873d-0632ea624526" providerId="ADAL" clId="{90C10689-0DA5-45CA-9B89-71431786848D}" dt="2022-11-10T22:22:10.736" v="284" actId="21"/>
          <ac:picMkLst>
            <pc:docMk/>
            <pc:sldMk cId="4137860813" sldId="2146847624"/>
            <ac:picMk id="28" creationId="{FAF2CA9E-8B53-5C81-CA79-1C87D85D7AB5}"/>
          </ac:picMkLst>
        </pc:picChg>
        <pc:picChg chg="add mod">
          <ac:chgData name="Manya Dotson" userId="f4d44d99-f22f-4cb1-873d-0632ea624526" providerId="ADAL" clId="{90C10689-0DA5-45CA-9B89-71431786848D}" dt="2022-11-10T22:25:54.080" v="325" actId="1076"/>
          <ac:picMkLst>
            <pc:docMk/>
            <pc:sldMk cId="4137860813" sldId="2146847624"/>
            <ac:picMk id="29" creationId="{D318FB9D-EAC4-F944-66AC-B476809C5C81}"/>
          </ac:picMkLst>
        </pc:picChg>
        <pc:picChg chg="add del mod">
          <ac:chgData name="Manya Dotson" userId="f4d44d99-f22f-4cb1-873d-0632ea624526" providerId="ADAL" clId="{90C10689-0DA5-45CA-9B89-71431786848D}" dt="2022-11-10T22:25:10.508" v="315"/>
          <ac:picMkLst>
            <pc:docMk/>
            <pc:sldMk cId="4137860813" sldId="2146847624"/>
            <ac:picMk id="31" creationId="{58F7B90E-53BC-F576-5241-EAD6E98DE84D}"/>
          </ac:picMkLst>
        </pc:picChg>
      </pc:sldChg>
      <pc:sldChg chg="addSp delSp modSp new mod">
        <pc:chgData name="Manya Dotson" userId="f4d44d99-f22f-4cb1-873d-0632ea624526" providerId="ADAL" clId="{90C10689-0DA5-45CA-9B89-71431786848D}" dt="2022-11-10T21:58:27.388" v="131" actId="1076"/>
        <pc:sldMkLst>
          <pc:docMk/>
          <pc:sldMk cId="2302757864" sldId="2146847625"/>
        </pc:sldMkLst>
        <pc:spChg chg="del">
          <ac:chgData name="Manya Dotson" userId="f4d44d99-f22f-4cb1-873d-0632ea624526" providerId="ADAL" clId="{90C10689-0DA5-45CA-9B89-71431786848D}" dt="2022-11-10T21:57:29.938" v="109"/>
          <ac:spMkLst>
            <pc:docMk/>
            <pc:sldMk cId="2302757864" sldId="2146847625"/>
            <ac:spMk id="3" creationId="{FE060C1E-6078-767B-DA7A-AAA0E2ED2585}"/>
          </ac:spMkLst>
        </pc:spChg>
        <pc:picChg chg="add mod">
          <ac:chgData name="Manya Dotson" userId="f4d44d99-f22f-4cb1-873d-0632ea624526" providerId="ADAL" clId="{90C10689-0DA5-45CA-9B89-71431786848D}" dt="2022-11-10T21:58:24.096" v="130" actId="1076"/>
          <ac:picMkLst>
            <pc:docMk/>
            <pc:sldMk cId="2302757864" sldId="2146847625"/>
            <ac:picMk id="5" creationId="{1D036CA2-8A3E-070C-4E56-07FE94E96E6E}"/>
          </ac:picMkLst>
        </pc:picChg>
        <pc:picChg chg="add mod">
          <ac:chgData name="Manya Dotson" userId="f4d44d99-f22f-4cb1-873d-0632ea624526" providerId="ADAL" clId="{90C10689-0DA5-45CA-9B89-71431786848D}" dt="2022-11-10T21:58:20.209" v="129" actId="1076"/>
          <ac:picMkLst>
            <pc:docMk/>
            <pc:sldMk cId="2302757864" sldId="2146847625"/>
            <ac:picMk id="7" creationId="{4613369A-9304-FAC1-C531-1E3233BAF926}"/>
          </ac:picMkLst>
        </pc:picChg>
        <pc:picChg chg="add mod">
          <ac:chgData name="Manya Dotson" userId="f4d44d99-f22f-4cb1-873d-0632ea624526" providerId="ADAL" clId="{90C10689-0DA5-45CA-9B89-71431786848D}" dt="2022-11-10T21:58:27.388" v="131" actId="1076"/>
          <ac:picMkLst>
            <pc:docMk/>
            <pc:sldMk cId="2302757864" sldId="2146847625"/>
            <ac:picMk id="9" creationId="{4904D7DB-D555-9FF9-BFA3-BB039AF4A486}"/>
          </ac:picMkLst>
        </pc:picChg>
      </pc:sldChg>
      <pc:sldChg chg="addSp delSp modSp new mod">
        <pc:chgData name="Manya Dotson" userId="f4d44d99-f22f-4cb1-873d-0632ea624526" providerId="ADAL" clId="{90C10689-0DA5-45CA-9B89-71431786848D}" dt="2022-11-10T22:22:42.385" v="289" actId="1076"/>
        <pc:sldMkLst>
          <pc:docMk/>
          <pc:sldMk cId="1874541427" sldId="2146847626"/>
        </pc:sldMkLst>
        <pc:spChg chg="mod">
          <ac:chgData name="Manya Dotson" userId="f4d44d99-f22f-4cb1-873d-0632ea624526" providerId="ADAL" clId="{90C10689-0DA5-45CA-9B89-71431786848D}" dt="2022-11-10T22:16:23.836" v="210" actId="20577"/>
          <ac:spMkLst>
            <pc:docMk/>
            <pc:sldMk cId="1874541427" sldId="2146847626"/>
            <ac:spMk id="2" creationId="{4477A0A7-5E34-2921-AC2A-756169654A05}"/>
          </ac:spMkLst>
        </pc:spChg>
        <pc:spChg chg="del">
          <ac:chgData name="Manya Dotson" userId="f4d44d99-f22f-4cb1-873d-0632ea624526" providerId="ADAL" clId="{90C10689-0DA5-45CA-9B89-71431786848D}" dt="2022-11-10T22:13:40.616" v="181" actId="931"/>
          <ac:spMkLst>
            <pc:docMk/>
            <pc:sldMk cId="1874541427" sldId="2146847626"/>
            <ac:spMk id="3" creationId="{239D1D43-4C8E-FA15-A2A8-F7F3DB75946C}"/>
          </ac:spMkLst>
        </pc:spChg>
        <pc:spChg chg="add del mod">
          <ac:chgData name="Manya Dotson" userId="f4d44d99-f22f-4cb1-873d-0632ea624526" providerId="ADAL" clId="{90C10689-0DA5-45CA-9B89-71431786848D}" dt="2022-11-10T22:18:04.935" v="216" actId="931"/>
          <ac:spMkLst>
            <pc:docMk/>
            <pc:sldMk cId="1874541427" sldId="2146847626"/>
            <ac:spMk id="7" creationId="{38A296A4-6C82-AF5B-887B-A48FA9287EAD}"/>
          </ac:spMkLst>
        </pc:spChg>
        <pc:spChg chg="add del mod">
          <ac:chgData name="Manya Dotson" userId="f4d44d99-f22f-4cb1-873d-0632ea624526" providerId="ADAL" clId="{90C10689-0DA5-45CA-9B89-71431786848D}" dt="2022-11-10T22:20:50.243" v="269" actId="478"/>
          <ac:spMkLst>
            <pc:docMk/>
            <pc:sldMk cId="1874541427" sldId="2146847626"/>
            <ac:spMk id="23" creationId="{EB02E9A2-CBA2-0CF6-D39C-002A9D989C79}"/>
          </ac:spMkLst>
        </pc:spChg>
        <pc:picChg chg="add del mod">
          <ac:chgData name="Manya Dotson" userId="f4d44d99-f22f-4cb1-873d-0632ea624526" providerId="ADAL" clId="{90C10689-0DA5-45CA-9B89-71431786848D}" dt="2022-11-10T22:16:01.210" v="184" actId="478"/>
          <ac:picMkLst>
            <pc:docMk/>
            <pc:sldMk cId="1874541427" sldId="2146847626"/>
            <ac:picMk id="5" creationId="{704C7EE0-9B66-D084-81BC-D883F3315B25}"/>
          </ac:picMkLst>
        </pc:picChg>
        <pc:picChg chg="add del mod">
          <ac:chgData name="Manya Dotson" userId="f4d44d99-f22f-4cb1-873d-0632ea624526" providerId="ADAL" clId="{90C10689-0DA5-45CA-9B89-71431786848D}" dt="2022-11-10T22:20:32.822" v="264" actId="21"/>
          <ac:picMkLst>
            <pc:docMk/>
            <pc:sldMk cId="1874541427" sldId="2146847626"/>
            <ac:picMk id="9" creationId="{9A47DB1B-F6C2-0F9D-8937-6D8EBDC3286B}"/>
          </ac:picMkLst>
        </pc:picChg>
        <pc:picChg chg="add del mod">
          <ac:chgData name="Manya Dotson" userId="f4d44d99-f22f-4cb1-873d-0632ea624526" providerId="ADAL" clId="{90C10689-0DA5-45CA-9B89-71431786848D}" dt="2022-11-10T22:18:34.257" v="233" actId="21"/>
          <ac:picMkLst>
            <pc:docMk/>
            <pc:sldMk cId="1874541427" sldId="2146847626"/>
            <ac:picMk id="11" creationId="{FB542F02-9F0B-76C1-147A-3F5E7A2B0A7D}"/>
          </ac:picMkLst>
        </pc:picChg>
        <pc:picChg chg="add del mod">
          <ac:chgData name="Manya Dotson" userId="f4d44d99-f22f-4cb1-873d-0632ea624526" providerId="ADAL" clId="{90C10689-0DA5-45CA-9B89-71431786848D}" dt="2022-11-10T22:20:02.896" v="257" actId="21"/>
          <ac:picMkLst>
            <pc:docMk/>
            <pc:sldMk cId="1874541427" sldId="2146847626"/>
            <ac:picMk id="13" creationId="{B2091AB3-6CFC-B86E-8C99-5EB08154594E}"/>
          </ac:picMkLst>
        </pc:picChg>
        <pc:picChg chg="add del mod">
          <ac:chgData name="Manya Dotson" userId="f4d44d99-f22f-4cb1-873d-0632ea624526" providerId="ADAL" clId="{90C10689-0DA5-45CA-9B89-71431786848D}" dt="2022-11-10T22:20:02.896" v="257" actId="21"/>
          <ac:picMkLst>
            <pc:docMk/>
            <pc:sldMk cId="1874541427" sldId="2146847626"/>
            <ac:picMk id="15" creationId="{1AA34E74-3E70-C48F-7A35-B15076789EE0}"/>
          </ac:picMkLst>
        </pc:picChg>
        <pc:picChg chg="add mod">
          <ac:chgData name="Manya Dotson" userId="f4d44d99-f22f-4cb1-873d-0632ea624526" providerId="ADAL" clId="{90C10689-0DA5-45CA-9B89-71431786848D}" dt="2022-11-10T22:22:38.451" v="288" actId="1076"/>
          <ac:picMkLst>
            <pc:docMk/>
            <pc:sldMk cId="1874541427" sldId="2146847626"/>
            <ac:picMk id="17" creationId="{A700658A-02EF-C12F-6E52-ACE3E6D0A825}"/>
          </ac:picMkLst>
        </pc:picChg>
        <pc:picChg chg="add mod">
          <ac:chgData name="Manya Dotson" userId="f4d44d99-f22f-4cb1-873d-0632ea624526" providerId="ADAL" clId="{90C10689-0DA5-45CA-9B89-71431786848D}" dt="2022-11-10T22:22:42.385" v="289" actId="1076"/>
          <ac:picMkLst>
            <pc:docMk/>
            <pc:sldMk cId="1874541427" sldId="2146847626"/>
            <ac:picMk id="19" creationId="{DDB3E798-7DE1-DDBE-4F4F-139451D8C92D}"/>
          </ac:picMkLst>
        </pc:picChg>
        <pc:picChg chg="add del mod">
          <ac:chgData name="Manya Dotson" userId="f4d44d99-f22f-4cb1-873d-0632ea624526" providerId="ADAL" clId="{90C10689-0DA5-45CA-9B89-71431786848D}" dt="2022-11-10T22:18:34.257" v="233" actId="21"/>
          <ac:picMkLst>
            <pc:docMk/>
            <pc:sldMk cId="1874541427" sldId="2146847626"/>
            <ac:picMk id="20" creationId="{F5053FCB-6B20-AE56-4F98-8D49A777F723}"/>
          </ac:picMkLst>
        </pc:picChg>
        <pc:picChg chg="add del mod">
          <ac:chgData name="Manya Dotson" userId="f4d44d99-f22f-4cb1-873d-0632ea624526" providerId="ADAL" clId="{90C10689-0DA5-45CA-9B89-71431786848D}" dt="2022-11-10T22:18:34.257" v="233" actId="21"/>
          <ac:picMkLst>
            <pc:docMk/>
            <pc:sldMk cId="1874541427" sldId="2146847626"/>
            <ac:picMk id="21" creationId="{A31CAA74-4E15-5C7F-04D7-C30A380EF369}"/>
          </ac:picMkLst>
        </pc:picChg>
      </pc:sldChg>
      <pc:sldChg chg="addSp delSp modSp new mod modClrScheme chgLayout">
        <pc:chgData name="Manya Dotson" userId="f4d44d99-f22f-4cb1-873d-0632ea624526" providerId="ADAL" clId="{90C10689-0DA5-45CA-9B89-71431786848D}" dt="2022-11-11T12:47:34.711" v="3590" actId="404"/>
        <pc:sldMkLst>
          <pc:docMk/>
          <pc:sldMk cId="2804435779" sldId="2146847627"/>
        </pc:sldMkLst>
        <pc:spChg chg="del mod ord">
          <ac:chgData name="Manya Dotson" userId="f4d44d99-f22f-4cb1-873d-0632ea624526" providerId="ADAL" clId="{90C10689-0DA5-45CA-9B89-71431786848D}" dt="2022-11-10T22:16:51.254" v="212" actId="700"/>
          <ac:spMkLst>
            <pc:docMk/>
            <pc:sldMk cId="2804435779" sldId="2146847627"/>
            <ac:spMk id="2" creationId="{C8BA3D32-1B64-A27F-1D95-CE0F5CCA507A}"/>
          </ac:spMkLst>
        </pc:spChg>
        <pc:spChg chg="del mod ord">
          <ac:chgData name="Manya Dotson" userId="f4d44d99-f22f-4cb1-873d-0632ea624526" providerId="ADAL" clId="{90C10689-0DA5-45CA-9B89-71431786848D}" dt="2022-11-10T22:16:51.254" v="212" actId="700"/>
          <ac:spMkLst>
            <pc:docMk/>
            <pc:sldMk cId="2804435779" sldId="2146847627"/>
            <ac:spMk id="3" creationId="{CE580020-6B42-4D03-A6DA-AFD049B252A3}"/>
          </ac:spMkLst>
        </pc:spChg>
        <pc:spChg chg="add del mod ord">
          <ac:chgData name="Manya Dotson" userId="f4d44d99-f22f-4cb1-873d-0632ea624526" providerId="ADAL" clId="{90C10689-0DA5-45CA-9B89-71431786848D}" dt="2022-11-10T22:17:05.688" v="214" actId="700"/>
          <ac:spMkLst>
            <pc:docMk/>
            <pc:sldMk cId="2804435779" sldId="2146847627"/>
            <ac:spMk id="4" creationId="{AE3EE91E-8F35-17C9-FD97-0BF792A392C4}"/>
          </ac:spMkLst>
        </pc:spChg>
        <pc:spChg chg="add del mod ord">
          <ac:chgData name="Manya Dotson" userId="f4d44d99-f22f-4cb1-873d-0632ea624526" providerId="ADAL" clId="{90C10689-0DA5-45CA-9B89-71431786848D}" dt="2022-11-10T22:17:05.688" v="214" actId="700"/>
          <ac:spMkLst>
            <pc:docMk/>
            <pc:sldMk cId="2804435779" sldId="2146847627"/>
            <ac:spMk id="5" creationId="{75A8227E-2D1A-1F3A-28B6-067A1C6FB812}"/>
          </ac:spMkLst>
        </pc:spChg>
        <pc:spChg chg="add del mod ord">
          <ac:chgData name="Manya Dotson" userId="f4d44d99-f22f-4cb1-873d-0632ea624526" providerId="ADAL" clId="{90C10689-0DA5-45CA-9B89-71431786848D}" dt="2022-11-10T22:17:05.688" v="214" actId="700"/>
          <ac:spMkLst>
            <pc:docMk/>
            <pc:sldMk cId="2804435779" sldId="2146847627"/>
            <ac:spMk id="6" creationId="{6D108D8A-B393-07E5-DD9E-F47D01A98D01}"/>
          </ac:spMkLst>
        </pc:spChg>
        <pc:spChg chg="add mod ord">
          <ac:chgData name="Manya Dotson" userId="f4d44d99-f22f-4cb1-873d-0632ea624526" providerId="ADAL" clId="{90C10689-0DA5-45CA-9B89-71431786848D}" dt="2022-11-10T23:02:30.586" v="2375" actId="20577"/>
          <ac:spMkLst>
            <pc:docMk/>
            <pc:sldMk cId="2804435779" sldId="2146847627"/>
            <ac:spMk id="7" creationId="{D4A7D4B2-6A01-20EB-7CD7-7A92562158B4}"/>
          </ac:spMkLst>
        </pc:spChg>
        <pc:spChg chg="add mod ord">
          <ac:chgData name="Manya Dotson" userId="f4d44d99-f22f-4cb1-873d-0632ea624526" providerId="ADAL" clId="{90C10689-0DA5-45CA-9B89-71431786848D}" dt="2022-11-11T12:47:34.711" v="3590" actId="404"/>
          <ac:spMkLst>
            <pc:docMk/>
            <pc:sldMk cId="2804435779" sldId="2146847627"/>
            <ac:spMk id="8" creationId="{CC3ACFFD-EBBE-15E5-C500-A6A0DA50D227}"/>
          </ac:spMkLst>
        </pc:spChg>
        <pc:spChg chg="add mod ord">
          <ac:chgData name="Manya Dotson" userId="f4d44d99-f22f-4cb1-873d-0632ea624526" providerId="ADAL" clId="{90C10689-0DA5-45CA-9B89-71431786848D}" dt="2022-11-10T23:06:26.916" v="2460" actId="20577"/>
          <ac:spMkLst>
            <pc:docMk/>
            <pc:sldMk cId="2804435779" sldId="2146847627"/>
            <ac:spMk id="9" creationId="{66AEF811-75A7-0420-1DCE-CC11DD823B78}"/>
          </ac:spMkLst>
        </pc:spChg>
        <pc:graphicFrameChg chg="add del modGraphic">
          <ac:chgData name="Manya Dotson" userId="f4d44d99-f22f-4cb1-873d-0632ea624526" providerId="ADAL" clId="{90C10689-0DA5-45CA-9B89-71431786848D}" dt="2022-11-10T22:59:37.956" v="2228" actId="478"/>
          <ac:graphicFrameMkLst>
            <pc:docMk/>
            <pc:sldMk cId="2804435779" sldId="2146847627"/>
            <ac:graphicFrameMk id="11" creationId="{AA6CEC7F-1872-D7A3-4036-46CC642C9C6D}"/>
          </ac:graphicFrameMkLst>
        </pc:graphicFrameChg>
      </pc:sldChg>
      <pc:sldChg chg="addSp delSp modSp new mod modNotesTx">
        <pc:chgData name="Manya Dotson" userId="f4d44d99-f22f-4cb1-873d-0632ea624526" providerId="ADAL" clId="{90C10689-0DA5-45CA-9B89-71431786848D}" dt="2022-11-11T13:19:49.047" v="4835" actId="20577"/>
        <pc:sldMkLst>
          <pc:docMk/>
          <pc:sldMk cId="1822039741" sldId="2146847628"/>
        </pc:sldMkLst>
        <pc:spChg chg="del">
          <ac:chgData name="Manya Dotson" userId="f4d44d99-f22f-4cb1-873d-0632ea624526" providerId="ADAL" clId="{90C10689-0DA5-45CA-9B89-71431786848D}" dt="2022-11-10T23:00:01.552" v="2255" actId="478"/>
          <ac:spMkLst>
            <pc:docMk/>
            <pc:sldMk cId="1822039741" sldId="2146847628"/>
            <ac:spMk id="2" creationId="{DF5B8298-4B50-B0D5-7953-A6E2E8F03047}"/>
          </ac:spMkLst>
        </pc:spChg>
        <pc:spChg chg="del">
          <ac:chgData name="Manya Dotson" userId="f4d44d99-f22f-4cb1-873d-0632ea624526" providerId="ADAL" clId="{90C10689-0DA5-45CA-9B89-71431786848D}" dt="2022-11-10T23:00:11.402" v="2256" actId="1032"/>
          <ac:spMkLst>
            <pc:docMk/>
            <pc:sldMk cId="1822039741" sldId="2146847628"/>
            <ac:spMk id="3" creationId="{787531C7-9F5F-8F54-C3E3-BEA1836B5278}"/>
          </ac:spMkLst>
        </pc:spChg>
        <pc:spChg chg="mod">
          <ac:chgData name="Manya Dotson" userId="f4d44d99-f22f-4cb1-873d-0632ea624526" providerId="ADAL" clId="{90C10689-0DA5-45CA-9B89-71431786848D}" dt="2022-11-10T23:00:40.204" v="2268" actId="20577"/>
          <ac:spMkLst>
            <pc:docMk/>
            <pc:sldMk cId="1822039741" sldId="2146847628"/>
            <ac:spMk id="4" creationId="{6A022969-EF98-B122-152D-87BCD1B64F1E}"/>
          </ac:spMkLst>
        </pc:spChg>
        <pc:graphicFrameChg chg="add mod modGraphic">
          <ac:chgData name="Manya Dotson" userId="f4d44d99-f22f-4cb1-873d-0632ea624526" providerId="ADAL" clId="{90C10689-0DA5-45CA-9B89-71431786848D}" dt="2022-11-10T23:01:57.617" v="2360" actId="20577"/>
          <ac:graphicFrameMkLst>
            <pc:docMk/>
            <pc:sldMk cId="1822039741" sldId="2146847628"/>
            <ac:graphicFrameMk id="5" creationId="{5C9CCBCD-5642-4971-A667-5E5A12EF2AD3}"/>
          </ac:graphicFrameMkLst>
        </pc:graphicFrameChg>
      </pc:sldChg>
      <pc:sldChg chg="addSp delSp modSp new mod">
        <pc:chgData name="Manya Dotson" userId="f4d44d99-f22f-4cb1-873d-0632ea624526" providerId="ADAL" clId="{90C10689-0DA5-45CA-9B89-71431786848D}" dt="2022-11-10T22:24:14.429" v="309" actId="1076"/>
        <pc:sldMkLst>
          <pc:docMk/>
          <pc:sldMk cId="83226311" sldId="2146847630"/>
        </pc:sldMkLst>
        <pc:spChg chg="del">
          <ac:chgData name="Manya Dotson" userId="f4d44d99-f22f-4cb1-873d-0632ea624526" providerId="ADAL" clId="{90C10689-0DA5-45CA-9B89-71431786848D}" dt="2022-11-10T22:23:18.002" v="294" actId="931"/>
          <ac:spMkLst>
            <pc:docMk/>
            <pc:sldMk cId="83226311" sldId="2146847630"/>
            <ac:spMk id="3" creationId="{29DB98D9-58AD-A0EE-7FE3-8B8079F8D6BA}"/>
          </ac:spMkLst>
        </pc:spChg>
        <pc:picChg chg="add del mod">
          <ac:chgData name="Manya Dotson" userId="f4d44d99-f22f-4cb1-873d-0632ea624526" providerId="ADAL" clId="{90C10689-0DA5-45CA-9B89-71431786848D}" dt="2022-11-10T22:20:25.947" v="263"/>
          <ac:picMkLst>
            <pc:docMk/>
            <pc:sldMk cId="83226311" sldId="2146847630"/>
            <ac:picMk id="4" creationId="{94EA1E73-0B0E-59FB-B190-D862825ADF0D}"/>
          </ac:picMkLst>
        </pc:picChg>
        <pc:picChg chg="add del mod">
          <ac:chgData name="Manya Dotson" userId="f4d44d99-f22f-4cb1-873d-0632ea624526" providerId="ADAL" clId="{90C10689-0DA5-45CA-9B89-71431786848D}" dt="2022-11-10T22:20:25.947" v="263"/>
          <ac:picMkLst>
            <pc:docMk/>
            <pc:sldMk cId="83226311" sldId="2146847630"/>
            <ac:picMk id="5" creationId="{BAF889DA-47FB-3B50-0E24-13B58419F136}"/>
          </ac:picMkLst>
        </pc:picChg>
        <pc:picChg chg="add mod">
          <ac:chgData name="Manya Dotson" userId="f4d44d99-f22f-4cb1-873d-0632ea624526" providerId="ADAL" clId="{90C10689-0DA5-45CA-9B89-71431786848D}" dt="2022-11-10T22:24:10.422" v="308" actId="1076"/>
          <ac:picMkLst>
            <pc:docMk/>
            <pc:sldMk cId="83226311" sldId="2146847630"/>
            <ac:picMk id="6" creationId="{74F4C6F3-680B-BE2D-4111-AF7E06B3B25A}"/>
          </ac:picMkLst>
        </pc:picChg>
        <pc:picChg chg="add mod">
          <ac:chgData name="Manya Dotson" userId="f4d44d99-f22f-4cb1-873d-0632ea624526" providerId="ADAL" clId="{90C10689-0DA5-45CA-9B89-71431786848D}" dt="2022-11-10T22:23:39.768" v="301" actId="1076"/>
          <ac:picMkLst>
            <pc:docMk/>
            <pc:sldMk cId="83226311" sldId="2146847630"/>
            <ac:picMk id="7" creationId="{1677B597-99F6-4BCA-62BA-305609639E13}"/>
          </ac:picMkLst>
        </pc:picChg>
        <pc:picChg chg="add mod">
          <ac:chgData name="Manya Dotson" userId="f4d44d99-f22f-4cb1-873d-0632ea624526" providerId="ADAL" clId="{90C10689-0DA5-45CA-9B89-71431786848D}" dt="2022-11-10T22:24:14.429" v="309" actId="1076"/>
          <ac:picMkLst>
            <pc:docMk/>
            <pc:sldMk cId="83226311" sldId="2146847630"/>
            <ac:picMk id="9" creationId="{058CE427-3F96-115B-D9C0-92613EF02692}"/>
          </ac:picMkLst>
        </pc:picChg>
      </pc:sldChg>
      <pc:sldChg chg="modSp new mod">
        <pc:chgData name="Manya Dotson" userId="f4d44d99-f22f-4cb1-873d-0632ea624526" providerId="ADAL" clId="{90C10689-0DA5-45CA-9B89-71431786848D}" dt="2022-11-10T22:31:50.646" v="645" actId="20577"/>
        <pc:sldMkLst>
          <pc:docMk/>
          <pc:sldMk cId="3449318084" sldId="2146847633"/>
        </pc:sldMkLst>
        <pc:spChg chg="mod">
          <ac:chgData name="Manya Dotson" userId="f4d44d99-f22f-4cb1-873d-0632ea624526" providerId="ADAL" clId="{90C10689-0DA5-45CA-9B89-71431786848D}" dt="2022-11-10T22:31:50.646" v="645" actId="20577"/>
          <ac:spMkLst>
            <pc:docMk/>
            <pc:sldMk cId="3449318084" sldId="2146847633"/>
            <ac:spMk id="2" creationId="{EE4CFF00-BF84-6798-0E6F-4C8F50A0948B}"/>
          </ac:spMkLst>
        </pc:spChg>
      </pc:sldChg>
      <pc:sldChg chg="modSp new mod">
        <pc:chgData name="Manya Dotson" userId="f4d44d99-f22f-4cb1-873d-0632ea624526" providerId="ADAL" clId="{90C10689-0DA5-45CA-9B89-71431786848D}" dt="2022-11-11T13:21:36.841" v="4900" actId="20577"/>
        <pc:sldMkLst>
          <pc:docMk/>
          <pc:sldMk cId="652051675" sldId="2146847634"/>
        </pc:sldMkLst>
        <pc:spChg chg="mod">
          <ac:chgData name="Manya Dotson" userId="f4d44d99-f22f-4cb1-873d-0632ea624526" providerId="ADAL" clId="{90C10689-0DA5-45CA-9B89-71431786848D}" dt="2022-11-11T13:21:36.841" v="4900" actId="20577"/>
          <ac:spMkLst>
            <pc:docMk/>
            <pc:sldMk cId="652051675" sldId="2146847634"/>
            <ac:spMk id="4" creationId="{4D82D965-AA96-10B5-CD9B-D8ABFEF6BF71}"/>
          </ac:spMkLst>
        </pc:spChg>
      </pc:sldChg>
      <pc:sldChg chg="modSp new mod ord">
        <pc:chgData name="Manya Dotson" userId="f4d44d99-f22f-4cb1-873d-0632ea624526" providerId="ADAL" clId="{90C10689-0DA5-45CA-9B89-71431786848D}" dt="2022-11-10T23:05:55.708" v="2412"/>
        <pc:sldMkLst>
          <pc:docMk/>
          <pc:sldMk cId="3218124636" sldId="2146847635"/>
        </pc:sldMkLst>
        <pc:spChg chg="mod">
          <ac:chgData name="Manya Dotson" userId="f4d44d99-f22f-4cb1-873d-0632ea624526" providerId="ADAL" clId="{90C10689-0DA5-45CA-9B89-71431786848D}" dt="2022-11-10T23:05:34.392" v="2408" actId="20577"/>
          <ac:spMkLst>
            <pc:docMk/>
            <pc:sldMk cId="3218124636" sldId="2146847635"/>
            <ac:spMk id="3" creationId="{7B20FAE5-A376-7B42-1CEC-096A402CA583}"/>
          </ac:spMkLst>
        </pc:spChg>
      </pc:sldChg>
      <pc:sldChg chg="modSp new mod">
        <pc:chgData name="Manya Dotson" userId="f4d44d99-f22f-4cb1-873d-0632ea624526" providerId="ADAL" clId="{90C10689-0DA5-45CA-9B89-71431786848D}" dt="2022-11-10T23:06:17.116" v="2459" actId="20577"/>
        <pc:sldMkLst>
          <pc:docMk/>
          <pc:sldMk cId="1740457475" sldId="2146847636"/>
        </pc:sldMkLst>
        <pc:spChg chg="mod">
          <ac:chgData name="Manya Dotson" userId="f4d44d99-f22f-4cb1-873d-0632ea624526" providerId="ADAL" clId="{90C10689-0DA5-45CA-9B89-71431786848D}" dt="2022-11-10T23:06:17.116" v="2459" actId="20577"/>
          <ac:spMkLst>
            <pc:docMk/>
            <pc:sldMk cId="1740457475" sldId="2146847636"/>
            <ac:spMk id="3" creationId="{9D49B9ED-4CF2-D60D-C637-D86EEEF27312}"/>
          </ac:spMkLst>
        </pc:spChg>
      </pc:sldChg>
      <pc:sldChg chg="addSp delSp modSp new mod modNotesTx">
        <pc:chgData name="Manya Dotson" userId="f4d44d99-f22f-4cb1-873d-0632ea624526" providerId="ADAL" clId="{90C10689-0DA5-45CA-9B89-71431786848D}" dt="2022-11-11T12:59:28.967" v="4590" actId="20577"/>
        <pc:sldMkLst>
          <pc:docMk/>
          <pc:sldMk cId="1285690204" sldId="2146847637"/>
        </pc:sldMkLst>
        <pc:spChg chg="mod">
          <ac:chgData name="Manya Dotson" userId="f4d44d99-f22f-4cb1-873d-0632ea624526" providerId="ADAL" clId="{90C10689-0DA5-45CA-9B89-71431786848D}" dt="2022-11-11T12:47:49.449" v="3592" actId="5793"/>
          <ac:spMkLst>
            <pc:docMk/>
            <pc:sldMk cId="1285690204" sldId="2146847637"/>
            <ac:spMk id="2" creationId="{0A497E5D-8B4A-F7D0-4D5F-6DDFA4C6BAA8}"/>
          </ac:spMkLst>
        </pc:spChg>
        <pc:spChg chg="del mod">
          <ac:chgData name="Manya Dotson" userId="f4d44d99-f22f-4cb1-873d-0632ea624526" providerId="ADAL" clId="{90C10689-0DA5-45CA-9B89-71431786848D}" dt="2022-11-10T23:10:15.509" v="2833" actId="478"/>
          <ac:spMkLst>
            <pc:docMk/>
            <pc:sldMk cId="1285690204" sldId="2146847637"/>
            <ac:spMk id="3" creationId="{F0C4DADE-4B11-FCBF-A5AD-F6FDFAC54654}"/>
          </ac:spMkLst>
        </pc:spChg>
        <pc:spChg chg="add mod">
          <ac:chgData name="Manya Dotson" userId="f4d44d99-f22f-4cb1-873d-0632ea624526" providerId="ADAL" clId="{90C10689-0DA5-45CA-9B89-71431786848D}" dt="2022-11-11T12:56:02.037" v="4190" actId="20577"/>
          <ac:spMkLst>
            <pc:docMk/>
            <pc:sldMk cId="1285690204" sldId="2146847637"/>
            <ac:spMk id="6" creationId="{BD643741-A490-A10A-B2FB-7FB857CF06D2}"/>
          </ac:spMkLst>
        </pc:spChg>
      </pc:sldChg>
    </pc:docChg>
  </pc:docChgLst>
  <pc:docChgLst>
    <pc:chgData name="Manya Dotson" userId="f4d44d99-f22f-4cb1-873d-0632ea624526" providerId="ADAL" clId="{9E4CA821-EADB-4482-A2EF-9C4EA053FF0C}"/>
    <pc:docChg chg="undo custSel addSld delSld modSld sldOrd">
      <pc:chgData name="Manya Dotson" userId="f4d44d99-f22f-4cb1-873d-0632ea624526" providerId="ADAL" clId="{9E4CA821-EADB-4482-A2EF-9C4EA053FF0C}" dt="2022-11-14T16:32:27.631" v="12316" actId="20577"/>
      <pc:docMkLst>
        <pc:docMk/>
      </pc:docMkLst>
      <pc:sldChg chg="addSp delSp modSp add del mod ord">
        <pc:chgData name="Manya Dotson" userId="f4d44d99-f22f-4cb1-873d-0632ea624526" providerId="ADAL" clId="{9E4CA821-EADB-4482-A2EF-9C4EA053FF0C}" dt="2022-11-14T14:56:44.429" v="9686" actId="47"/>
        <pc:sldMkLst>
          <pc:docMk/>
          <pc:sldMk cId="1159886463" sldId="333"/>
        </pc:sldMkLst>
        <pc:graphicFrameChg chg="modGraphic">
          <ac:chgData name="Manya Dotson" userId="f4d44d99-f22f-4cb1-873d-0632ea624526" providerId="ADAL" clId="{9E4CA821-EADB-4482-A2EF-9C4EA053FF0C}" dt="2022-11-14T14:55:57.503" v="9683" actId="20577"/>
          <ac:graphicFrameMkLst>
            <pc:docMk/>
            <pc:sldMk cId="1159886463" sldId="333"/>
            <ac:graphicFrameMk id="30" creationId="{84EDF3C0-BBE8-4B8A-85A4-6A43E89FF508}"/>
          </ac:graphicFrameMkLst>
        </pc:graphicFrameChg>
        <pc:graphicFrameChg chg="modGraphic">
          <ac:chgData name="Manya Dotson" userId="f4d44d99-f22f-4cb1-873d-0632ea624526" providerId="ADAL" clId="{9E4CA821-EADB-4482-A2EF-9C4EA053FF0C}" dt="2022-11-14T14:51:44.151" v="9611" actId="14734"/>
          <ac:graphicFrameMkLst>
            <pc:docMk/>
            <pc:sldMk cId="1159886463" sldId="333"/>
            <ac:graphicFrameMk id="43" creationId="{89B3D6C6-474D-406D-8E1C-D124830D825C}"/>
          </ac:graphicFrameMkLst>
        </pc:graphicFrameChg>
        <pc:picChg chg="add mod">
          <ac:chgData name="Manya Dotson" userId="f4d44d99-f22f-4cb1-873d-0632ea624526" providerId="ADAL" clId="{9E4CA821-EADB-4482-A2EF-9C4EA053FF0C}" dt="2022-11-14T14:54:36.750" v="9632" actId="14100"/>
          <ac:picMkLst>
            <pc:docMk/>
            <pc:sldMk cId="1159886463" sldId="333"/>
            <ac:picMk id="5" creationId="{6868DC64-E77F-7669-C859-E71E2B6661E5}"/>
          </ac:picMkLst>
        </pc:picChg>
        <pc:picChg chg="add mod">
          <ac:chgData name="Manya Dotson" userId="f4d44d99-f22f-4cb1-873d-0632ea624526" providerId="ADAL" clId="{9E4CA821-EADB-4482-A2EF-9C4EA053FF0C}" dt="2022-11-14T14:54:31.314" v="9630" actId="14100"/>
          <ac:picMkLst>
            <pc:docMk/>
            <pc:sldMk cId="1159886463" sldId="333"/>
            <ac:picMk id="6" creationId="{7766FFDD-77F4-8522-1BAC-FDE666A81D67}"/>
          </ac:picMkLst>
        </pc:picChg>
        <pc:picChg chg="mod">
          <ac:chgData name="Manya Dotson" userId="f4d44d99-f22f-4cb1-873d-0632ea624526" providerId="ADAL" clId="{9E4CA821-EADB-4482-A2EF-9C4EA053FF0C}" dt="2022-11-14T14:52:05.705" v="9614" actId="1076"/>
          <ac:picMkLst>
            <pc:docMk/>
            <pc:sldMk cId="1159886463" sldId="333"/>
            <ac:picMk id="19" creationId="{BDA4AF23-5983-4A6A-9288-7F45415AF735}"/>
          </ac:picMkLst>
        </pc:picChg>
        <pc:picChg chg="del">
          <ac:chgData name="Manya Dotson" userId="f4d44d99-f22f-4cb1-873d-0632ea624526" providerId="ADAL" clId="{9E4CA821-EADB-4482-A2EF-9C4EA053FF0C}" dt="2022-11-14T14:49:57.981" v="9603" actId="478"/>
          <ac:picMkLst>
            <pc:docMk/>
            <pc:sldMk cId="1159886463" sldId="333"/>
            <ac:picMk id="35" creationId="{E1017777-3C55-4425-BF13-3ACD7B0F6A95}"/>
          </ac:picMkLst>
        </pc:picChg>
        <pc:picChg chg="del">
          <ac:chgData name="Manya Dotson" userId="f4d44d99-f22f-4cb1-873d-0632ea624526" providerId="ADAL" clId="{9E4CA821-EADB-4482-A2EF-9C4EA053FF0C}" dt="2022-11-14T14:52:16.415" v="9615" actId="478"/>
          <ac:picMkLst>
            <pc:docMk/>
            <pc:sldMk cId="1159886463" sldId="333"/>
            <ac:picMk id="37" creationId="{B0F8C6AE-48CD-452C-9D36-A5BCCA8E382A}"/>
          </ac:picMkLst>
        </pc:picChg>
        <pc:picChg chg="del">
          <ac:chgData name="Manya Dotson" userId="f4d44d99-f22f-4cb1-873d-0632ea624526" providerId="ADAL" clId="{9E4CA821-EADB-4482-A2EF-9C4EA053FF0C}" dt="2022-11-14T14:49:52.816" v="9602" actId="478"/>
          <ac:picMkLst>
            <pc:docMk/>
            <pc:sldMk cId="1159886463" sldId="333"/>
            <ac:picMk id="38" creationId="{2BC9598C-6E9B-4DDD-BDC9-304E2D04FEAC}"/>
          </ac:picMkLst>
        </pc:picChg>
        <pc:picChg chg="del mod">
          <ac:chgData name="Manya Dotson" userId="f4d44d99-f22f-4cb1-873d-0632ea624526" providerId="ADAL" clId="{9E4CA821-EADB-4482-A2EF-9C4EA053FF0C}" dt="2022-11-14T14:54:05.240" v="9623" actId="478"/>
          <ac:picMkLst>
            <pc:docMk/>
            <pc:sldMk cId="1159886463" sldId="333"/>
            <ac:picMk id="39" creationId="{D271A1FF-C36E-453D-8A49-3D4346FC956B}"/>
          </ac:picMkLst>
        </pc:picChg>
        <pc:picChg chg="del">
          <ac:chgData name="Manya Dotson" userId="f4d44d99-f22f-4cb1-873d-0632ea624526" providerId="ADAL" clId="{9E4CA821-EADB-4482-A2EF-9C4EA053FF0C}" dt="2022-11-14T14:50:53.773" v="9606" actId="478"/>
          <ac:picMkLst>
            <pc:docMk/>
            <pc:sldMk cId="1159886463" sldId="333"/>
            <ac:picMk id="48" creationId="{05EF62F4-8A87-4C3A-85E1-530FF273BE43}"/>
          </ac:picMkLst>
        </pc:picChg>
        <pc:picChg chg="del">
          <ac:chgData name="Manya Dotson" userId="f4d44d99-f22f-4cb1-873d-0632ea624526" providerId="ADAL" clId="{9E4CA821-EADB-4482-A2EF-9C4EA053FF0C}" dt="2022-11-14T14:50:51.688" v="9605" actId="478"/>
          <ac:picMkLst>
            <pc:docMk/>
            <pc:sldMk cId="1159886463" sldId="333"/>
            <ac:picMk id="49" creationId="{F1BE9721-CE6E-41B6-9A08-A9972256255E}"/>
          </ac:picMkLst>
        </pc:picChg>
        <pc:picChg chg="del">
          <ac:chgData name="Manya Dotson" userId="f4d44d99-f22f-4cb1-873d-0632ea624526" providerId="ADAL" clId="{9E4CA821-EADB-4482-A2EF-9C4EA053FF0C}" dt="2022-11-14T14:50:50.026" v="9604" actId="478"/>
          <ac:picMkLst>
            <pc:docMk/>
            <pc:sldMk cId="1159886463" sldId="333"/>
            <ac:picMk id="50" creationId="{BD6BB5E3-55BC-4EB5-8FF6-6DFF3CF522D7}"/>
          </ac:picMkLst>
        </pc:picChg>
      </pc:sldChg>
      <pc:sldChg chg="addSp delSp modSp mod">
        <pc:chgData name="Manya Dotson" userId="f4d44d99-f22f-4cb1-873d-0632ea624526" providerId="ADAL" clId="{9E4CA821-EADB-4482-A2EF-9C4EA053FF0C}" dt="2022-11-11T21:48:44.075" v="9600" actId="1076"/>
        <pc:sldMkLst>
          <pc:docMk/>
          <pc:sldMk cId="2718254589" sldId="342"/>
        </pc:sldMkLst>
        <pc:spChg chg="mod">
          <ac:chgData name="Manya Dotson" userId="f4d44d99-f22f-4cb1-873d-0632ea624526" providerId="ADAL" clId="{9E4CA821-EADB-4482-A2EF-9C4EA053FF0C}" dt="2022-11-11T21:41:03.411" v="9518" actId="27636"/>
          <ac:spMkLst>
            <pc:docMk/>
            <pc:sldMk cId="2718254589" sldId="342"/>
            <ac:spMk id="2" creationId="{51831071-73D6-4435-8140-644B708436FA}"/>
          </ac:spMkLst>
        </pc:spChg>
        <pc:graphicFrameChg chg="modGraphic">
          <ac:chgData name="Manya Dotson" userId="f4d44d99-f22f-4cb1-873d-0632ea624526" providerId="ADAL" clId="{9E4CA821-EADB-4482-A2EF-9C4EA053FF0C}" dt="2022-11-11T21:45:45.117" v="9589" actId="12"/>
          <ac:graphicFrameMkLst>
            <pc:docMk/>
            <pc:sldMk cId="2718254589" sldId="342"/>
            <ac:graphicFrameMk id="13" creationId="{121477D5-D137-4889-A572-6A309A9918CB}"/>
          </ac:graphicFrameMkLst>
        </pc:graphicFrameChg>
        <pc:picChg chg="add mod">
          <ac:chgData name="Manya Dotson" userId="f4d44d99-f22f-4cb1-873d-0632ea624526" providerId="ADAL" clId="{9E4CA821-EADB-4482-A2EF-9C4EA053FF0C}" dt="2022-11-11T21:48:41.451" v="9599" actId="1076"/>
          <ac:picMkLst>
            <pc:docMk/>
            <pc:sldMk cId="2718254589" sldId="342"/>
            <ac:picMk id="3" creationId="{01C4750A-71BB-A1C0-85E2-D2BA1D141D47}"/>
          </ac:picMkLst>
        </pc:picChg>
        <pc:picChg chg="add mod">
          <ac:chgData name="Manya Dotson" userId="f4d44d99-f22f-4cb1-873d-0632ea624526" providerId="ADAL" clId="{9E4CA821-EADB-4482-A2EF-9C4EA053FF0C}" dt="2022-11-11T21:48:44.075" v="9600" actId="1076"/>
          <ac:picMkLst>
            <pc:docMk/>
            <pc:sldMk cId="2718254589" sldId="342"/>
            <ac:picMk id="5" creationId="{2119CA0D-23BF-0C78-C527-2218A9F53DDF}"/>
          </ac:picMkLst>
        </pc:picChg>
        <pc:picChg chg="del">
          <ac:chgData name="Manya Dotson" userId="f4d44d99-f22f-4cb1-873d-0632ea624526" providerId="ADAL" clId="{9E4CA821-EADB-4482-A2EF-9C4EA053FF0C}" dt="2022-11-11T21:45:52.032" v="9591" actId="478"/>
          <ac:picMkLst>
            <pc:docMk/>
            <pc:sldMk cId="2718254589" sldId="342"/>
            <ac:picMk id="8" creationId="{61D038C4-25F5-412B-8EB5-6804552C3343}"/>
          </ac:picMkLst>
        </pc:picChg>
        <pc:picChg chg="del">
          <ac:chgData name="Manya Dotson" userId="f4d44d99-f22f-4cb1-873d-0632ea624526" providerId="ADAL" clId="{9E4CA821-EADB-4482-A2EF-9C4EA053FF0C}" dt="2022-11-11T21:45:50.538" v="9590" actId="478"/>
          <ac:picMkLst>
            <pc:docMk/>
            <pc:sldMk cId="2718254589" sldId="342"/>
            <ac:picMk id="10" creationId="{8E934D17-9F34-45D9-834F-0B40C031B2E5}"/>
          </ac:picMkLst>
        </pc:picChg>
      </pc:sldChg>
      <pc:sldChg chg="delSp modSp mod ord">
        <pc:chgData name="Manya Dotson" userId="f4d44d99-f22f-4cb1-873d-0632ea624526" providerId="ADAL" clId="{9E4CA821-EADB-4482-A2EF-9C4EA053FF0C}" dt="2022-11-14T16:12:01.094" v="11356" actId="20577"/>
        <pc:sldMkLst>
          <pc:docMk/>
          <pc:sldMk cId="1351442815" sldId="346"/>
        </pc:sldMkLst>
        <pc:spChg chg="mod">
          <ac:chgData name="Manya Dotson" userId="f4d44d99-f22f-4cb1-873d-0632ea624526" providerId="ADAL" clId="{9E4CA821-EADB-4482-A2EF-9C4EA053FF0C}" dt="2022-11-11T21:43:58.064" v="9562" actId="20577"/>
          <ac:spMkLst>
            <pc:docMk/>
            <pc:sldMk cId="1351442815" sldId="346"/>
            <ac:spMk id="5" creationId="{88BC148A-3C17-4778-9126-7E7F20420350}"/>
          </ac:spMkLst>
        </pc:spChg>
        <pc:spChg chg="del mod">
          <ac:chgData name="Manya Dotson" userId="f4d44d99-f22f-4cb1-873d-0632ea624526" providerId="ADAL" clId="{9E4CA821-EADB-4482-A2EF-9C4EA053FF0C}" dt="2022-11-14T16:11:45.439" v="11336" actId="478"/>
          <ac:spMkLst>
            <pc:docMk/>
            <pc:sldMk cId="1351442815" sldId="346"/>
            <ac:spMk id="6" creationId="{77986E90-0FC6-491E-8F98-9E4D0615AA20}"/>
          </ac:spMkLst>
        </pc:spChg>
        <pc:graphicFrameChg chg="modGraphic">
          <ac:chgData name="Manya Dotson" userId="f4d44d99-f22f-4cb1-873d-0632ea624526" providerId="ADAL" clId="{9E4CA821-EADB-4482-A2EF-9C4EA053FF0C}" dt="2022-11-14T16:12:01.094" v="11356" actId="20577"/>
          <ac:graphicFrameMkLst>
            <pc:docMk/>
            <pc:sldMk cId="1351442815" sldId="346"/>
            <ac:graphicFrameMk id="4" creationId="{812E0359-6302-40FD-B22B-38FF5D337505}"/>
          </ac:graphicFrameMkLst>
        </pc:graphicFrameChg>
      </pc:sldChg>
      <pc:sldChg chg="modSp mod ord">
        <pc:chgData name="Manya Dotson" userId="f4d44d99-f22f-4cb1-873d-0632ea624526" providerId="ADAL" clId="{9E4CA821-EADB-4482-A2EF-9C4EA053FF0C}" dt="2022-11-14T16:12:34.246" v="11370" actId="1076"/>
        <pc:sldMkLst>
          <pc:docMk/>
          <pc:sldMk cId="1537878227" sldId="347"/>
        </pc:sldMkLst>
        <pc:spChg chg="mod">
          <ac:chgData name="Manya Dotson" userId="f4d44d99-f22f-4cb1-873d-0632ea624526" providerId="ADAL" clId="{9E4CA821-EADB-4482-A2EF-9C4EA053FF0C}" dt="2022-11-11T21:43:02.198" v="9545" actId="1076"/>
          <ac:spMkLst>
            <pc:docMk/>
            <pc:sldMk cId="1537878227" sldId="347"/>
            <ac:spMk id="5" creationId="{88BC148A-3C17-4778-9126-7E7F20420350}"/>
          </ac:spMkLst>
        </pc:spChg>
        <pc:graphicFrameChg chg="mod modGraphic">
          <ac:chgData name="Manya Dotson" userId="f4d44d99-f22f-4cb1-873d-0632ea624526" providerId="ADAL" clId="{9E4CA821-EADB-4482-A2EF-9C4EA053FF0C}" dt="2022-11-14T16:12:34.246" v="11370" actId="1076"/>
          <ac:graphicFrameMkLst>
            <pc:docMk/>
            <pc:sldMk cId="1537878227" sldId="347"/>
            <ac:graphicFrameMk id="4" creationId="{812E0359-6302-40FD-B22B-38FF5D337505}"/>
          </ac:graphicFrameMkLst>
        </pc:graphicFrameChg>
      </pc:sldChg>
      <pc:sldChg chg="modSp mod">
        <pc:chgData name="Manya Dotson" userId="f4d44d99-f22f-4cb1-873d-0632ea624526" providerId="ADAL" clId="{9E4CA821-EADB-4482-A2EF-9C4EA053FF0C}" dt="2022-11-11T21:44:31.138" v="9582" actId="20577"/>
        <pc:sldMkLst>
          <pc:docMk/>
          <pc:sldMk cId="4163985548" sldId="348"/>
        </pc:sldMkLst>
        <pc:graphicFrameChg chg="modGraphic">
          <ac:chgData name="Manya Dotson" userId="f4d44d99-f22f-4cb1-873d-0632ea624526" providerId="ADAL" clId="{9E4CA821-EADB-4482-A2EF-9C4EA053FF0C}" dt="2022-11-11T21:44:31.138" v="9582" actId="20577"/>
          <ac:graphicFrameMkLst>
            <pc:docMk/>
            <pc:sldMk cId="4163985548" sldId="348"/>
            <ac:graphicFrameMk id="4" creationId="{812E0359-6302-40FD-B22B-38FF5D337505}"/>
          </ac:graphicFrameMkLst>
        </pc:graphicFrameChg>
      </pc:sldChg>
      <pc:sldChg chg="modSp mod">
        <pc:chgData name="Manya Dotson" userId="f4d44d99-f22f-4cb1-873d-0632ea624526" providerId="ADAL" clId="{9E4CA821-EADB-4482-A2EF-9C4EA053FF0C}" dt="2022-11-14T16:13:25.288" v="11392" actId="20577"/>
        <pc:sldMkLst>
          <pc:docMk/>
          <pc:sldMk cId="1310317502" sldId="351"/>
        </pc:sldMkLst>
        <pc:spChg chg="mod">
          <ac:chgData name="Manya Dotson" userId="f4d44d99-f22f-4cb1-873d-0632ea624526" providerId="ADAL" clId="{9E4CA821-EADB-4482-A2EF-9C4EA053FF0C}" dt="2022-11-11T21:44:40.695" v="9583" actId="207"/>
          <ac:spMkLst>
            <pc:docMk/>
            <pc:sldMk cId="1310317502" sldId="351"/>
            <ac:spMk id="6" creationId="{81A872B5-DF76-4C62-A8A3-381873BC2E9C}"/>
          </ac:spMkLst>
        </pc:spChg>
        <pc:spChg chg="mod">
          <ac:chgData name="Manya Dotson" userId="f4d44d99-f22f-4cb1-873d-0632ea624526" providerId="ADAL" clId="{9E4CA821-EADB-4482-A2EF-9C4EA053FF0C}" dt="2022-11-11T21:44:45.783" v="9584" actId="207"/>
          <ac:spMkLst>
            <pc:docMk/>
            <pc:sldMk cId="1310317502" sldId="351"/>
            <ac:spMk id="7" creationId="{FF3549A0-87FE-4C23-BBB0-910A06305F74}"/>
          </ac:spMkLst>
        </pc:spChg>
        <pc:spChg chg="mod">
          <ac:chgData name="Manya Dotson" userId="f4d44d99-f22f-4cb1-873d-0632ea624526" providerId="ADAL" clId="{9E4CA821-EADB-4482-A2EF-9C4EA053FF0C}" dt="2022-11-14T16:13:25.288" v="11392" actId="20577"/>
          <ac:spMkLst>
            <pc:docMk/>
            <pc:sldMk cId="1310317502" sldId="351"/>
            <ac:spMk id="9" creationId="{3A2C1650-4829-46AC-B343-079D967B43EB}"/>
          </ac:spMkLst>
        </pc:spChg>
        <pc:spChg chg="mod">
          <ac:chgData name="Manya Dotson" userId="f4d44d99-f22f-4cb1-873d-0632ea624526" providerId="ADAL" clId="{9E4CA821-EADB-4482-A2EF-9C4EA053FF0C}" dt="2022-11-11T21:45:04.904" v="9587" actId="20577"/>
          <ac:spMkLst>
            <pc:docMk/>
            <pc:sldMk cId="1310317502" sldId="351"/>
            <ac:spMk id="17" creationId="{F4CD4CF1-792B-4D48-9E34-16BE93827357}"/>
          </ac:spMkLst>
        </pc:spChg>
      </pc:sldChg>
      <pc:sldChg chg="modSp mod">
        <pc:chgData name="Manya Dotson" userId="f4d44d99-f22f-4cb1-873d-0632ea624526" providerId="ADAL" clId="{9E4CA821-EADB-4482-A2EF-9C4EA053FF0C}" dt="2022-11-11T21:39:47.161" v="9475" actId="20577"/>
        <pc:sldMkLst>
          <pc:docMk/>
          <pc:sldMk cId="3230350242" sldId="2146847597"/>
        </pc:sldMkLst>
        <pc:spChg chg="mod">
          <ac:chgData name="Manya Dotson" userId="f4d44d99-f22f-4cb1-873d-0632ea624526" providerId="ADAL" clId="{9E4CA821-EADB-4482-A2EF-9C4EA053FF0C}" dt="2022-11-11T21:39:47.161" v="9475" actId="20577"/>
          <ac:spMkLst>
            <pc:docMk/>
            <pc:sldMk cId="3230350242" sldId="2146847597"/>
            <ac:spMk id="2" creationId="{B504E490-9094-75D4-A405-BFE4BB50AE53}"/>
          </ac:spMkLst>
        </pc:spChg>
        <pc:spChg chg="mod">
          <ac:chgData name="Manya Dotson" userId="f4d44d99-f22f-4cb1-873d-0632ea624526" providerId="ADAL" clId="{9E4CA821-EADB-4482-A2EF-9C4EA053FF0C}" dt="2022-11-11T21:23:35.693" v="9245" actId="20577"/>
          <ac:spMkLst>
            <pc:docMk/>
            <pc:sldMk cId="3230350242" sldId="2146847597"/>
            <ac:spMk id="4" creationId="{43A96138-2AE6-516B-48F2-BCEA86CFF9B3}"/>
          </ac:spMkLst>
        </pc:spChg>
      </pc:sldChg>
      <pc:sldChg chg="addSp delSp modSp mod">
        <pc:chgData name="Manya Dotson" userId="f4d44d99-f22f-4cb1-873d-0632ea624526" providerId="ADAL" clId="{9E4CA821-EADB-4482-A2EF-9C4EA053FF0C}" dt="2022-11-14T16:29:06.829" v="12215" actId="20577"/>
        <pc:sldMkLst>
          <pc:docMk/>
          <pc:sldMk cId="4137860813" sldId="2146847624"/>
        </pc:sldMkLst>
        <pc:spChg chg="mod">
          <ac:chgData name="Manya Dotson" userId="f4d44d99-f22f-4cb1-873d-0632ea624526" providerId="ADAL" clId="{9E4CA821-EADB-4482-A2EF-9C4EA053FF0C}" dt="2022-11-14T16:15:08.944" v="11425" actId="20577"/>
          <ac:spMkLst>
            <pc:docMk/>
            <pc:sldMk cId="4137860813" sldId="2146847624"/>
            <ac:spMk id="2" creationId="{26E086C4-A3CD-6904-56E3-51F9C0F68037}"/>
          </ac:spMkLst>
        </pc:spChg>
        <pc:spChg chg="add mod">
          <ac:chgData name="Manya Dotson" userId="f4d44d99-f22f-4cb1-873d-0632ea624526" providerId="ADAL" clId="{9E4CA821-EADB-4482-A2EF-9C4EA053FF0C}" dt="2022-11-14T16:27:39.788" v="12169" actId="403"/>
          <ac:spMkLst>
            <pc:docMk/>
            <pc:sldMk cId="4137860813" sldId="2146847624"/>
            <ac:spMk id="4" creationId="{EC7F232D-901F-B312-93DD-462BFACF6242}"/>
          </ac:spMkLst>
        </pc:spChg>
        <pc:spChg chg="add del mod">
          <ac:chgData name="Manya Dotson" userId="f4d44d99-f22f-4cb1-873d-0632ea624526" providerId="ADAL" clId="{9E4CA821-EADB-4482-A2EF-9C4EA053FF0C}" dt="2022-11-11T19:09:24.398" v="3573" actId="478"/>
          <ac:spMkLst>
            <pc:docMk/>
            <pc:sldMk cId="4137860813" sldId="2146847624"/>
            <ac:spMk id="8" creationId="{57B62286-29DC-E8BD-F352-1260A05ED561}"/>
          </ac:spMkLst>
        </pc:spChg>
        <pc:spChg chg="mod">
          <ac:chgData name="Manya Dotson" userId="f4d44d99-f22f-4cb1-873d-0632ea624526" providerId="ADAL" clId="{9E4CA821-EADB-4482-A2EF-9C4EA053FF0C}" dt="2022-11-14T16:27:39.788" v="12169" actId="403"/>
          <ac:spMkLst>
            <pc:docMk/>
            <pc:sldMk cId="4137860813" sldId="2146847624"/>
            <ac:spMk id="30" creationId="{770B7378-B24E-1527-02CD-5949BED25023}"/>
          </ac:spMkLst>
        </pc:spChg>
        <pc:spChg chg="mod">
          <ac:chgData name="Manya Dotson" userId="f4d44d99-f22f-4cb1-873d-0632ea624526" providerId="ADAL" clId="{9E4CA821-EADB-4482-A2EF-9C4EA053FF0C}" dt="2022-11-14T16:29:06.829" v="12215" actId="20577"/>
          <ac:spMkLst>
            <pc:docMk/>
            <pc:sldMk cId="4137860813" sldId="2146847624"/>
            <ac:spMk id="32" creationId="{C184E20C-BFA0-0BF8-D4EC-1F494FD7D4CD}"/>
          </ac:spMkLst>
        </pc:spChg>
        <pc:spChg chg="del mod">
          <ac:chgData name="Manya Dotson" userId="f4d44d99-f22f-4cb1-873d-0632ea624526" providerId="ADAL" clId="{9E4CA821-EADB-4482-A2EF-9C4EA053FF0C}" dt="2022-11-11T19:37:20.040" v="4538" actId="478"/>
          <ac:spMkLst>
            <pc:docMk/>
            <pc:sldMk cId="4137860813" sldId="2146847624"/>
            <ac:spMk id="33" creationId="{83F3AF45-1206-611C-8372-CFFFABD40FE9}"/>
          </ac:spMkLst>
        </pc:spChg>
        <pc:picChg chg="del mod">
          <ac:chgData name="Manya Dotson" userId="f4d44d99-f22f-4cb1-873d-0632ea624526" providerId="ADAL" clId="{9E4CA821-EADB-4482-A2EF-9C4EA053FF0C}" dt="2022-11-11T19:44:10.077" v="4975" actId="478"/>
          <ac:picMkLst>
            <pc:docMk/>
            <pc:sldMk cId="4137860813" sldId="2146847624"/>
            <ac:picMk id="3" creationId="{DED223C3-DA6E-FE51-D7AC-531A8448EB0F}"/>
          </ac:picMkLst>
        </pc:picChg>
        <pc:picChg chg="add mod">
          <ac:chgData name="Manya Dotson" userId="f4d44d99-f22f-4cb1-873d-0632ea624526" providerId="ADAL" clId="{9E4CA821-EADB-4482-A2EF-9C4EA053FF0C}" dt="2022-11-11T20:54:22.996" v="8778" actId="1076"/>
          <ac:picMkLst>
            <pc:docMk/>
            <pc:sldMk cId="4137860813" sldId="2146847624"/>
            <ac:picMk id="6" creationId="{F2A3EBB4-C028-E74B-4424-3B47815F556D}"/>
          </ac:picMkLst>
        </pc:picChg>
        <pc:picChg chg="add mod">
          <ac:chgData name="Manya Dotson" userId="f4d44d99-f22f-4cb1-873d-0632ea624526" providerId="ADAL" clId="{9E4CA821-EADB-4482-A2EF-9C4EA053FF0C}" dt="2022-11-11T20:54:22.996" v="8778" actId="1076"/>
          <ac:picMkLst>
            <pc:docMk/>
            <pc:sldMk cId="4137860813" sldId="2146847624"/>
            <ac:picMk id="10" creationId="{B79C898F-1BAF-AB22-D3AA-7ADA43ECEA5D}"/>
          </ac:picMkLst>
        </pc:picChg>
        <pc:picChg chg="del">
          <ac:chgData name="Manya Dotson" userId="f4d44d99-f22f-4cb1-873d-0632ea624526" providerId="ADAL" clId="{9E4CA821-EADB-4482-A2EF-9C4EA053FF0C}" dt="2022-11-11T19:09:10.223" v="3571" actId="478"/>
          <ac:picMkLst>
            <pc:docMk/>
            <pc:sldMk cId="4137860813" sldId="2146847624"/>
            <ac:picMk id="25" creationId="{161270B7-B56F-C3F4-76D0-FF699B1F10B7}"/>
          </ac:picMkLst>
        </pc:picChg>
        <pc:picChg chg="mod">
          <ac:chgData name="Manya Dotson" userId="f4d44d99-f22f-4cb1-873d-0632ea624526" providerId="ADAL" clId="{9E4CA821-EADB-4482-A2EF-9C4EA053FF0C}" dt="2022-11-11T20:54:22.996" v="8778" actId="1076"/>
          <ac:picMkLst>
            <pc:docMk/>
            <pc:sldMk cId="4137860813" sldId="2146847624"/>
            <ac:picMk id="27" creationId="{C3136D2F-DD52-BDB0-ED9C-FA24C6D3C202}"/>
          </ac:picMkLst>
        </pc:picChg>
      </pc:sldChg>
      <pc:sldChg chg="addSp delSp modSp mod ord">
        <pc:chgData name="Manya Dotson" userId="f4d44d99-f22f-4cb1-873d-0632ea624526" providerId="ADAL" clId="{9E4CA821-EADB-4482-A2EF-9C4EA053FF0C}" dt="2022-11-14T16:32:27.631" v="12316" actId="20577"/>
        <pc:sldMkLst>
          <pc:docMk/>
          <pc:sldMk cId="2302757864" sldId="2146847625"/>
        </pc:sldMkLst>
        <pc:spChg chg="mod">
          <ac:chgData name="Manya Dotson" userId="f4d44d99-f22f-4cb1-873d-0632ea624526" providerId="ADAL" clId="{9E4CA821-EADB-4482-A2EF-9C4EA053FF0C}" dt="2022-11-14T15:52:31.749" v="10034" actId="20577"/>
          <ac:spMkLst>
            <pc:docMk/>
            <pc:sldMk cId="2302757864" sldId="2146847625"/>
            <ac:spMk id="2" creationId="{A32E98A9-2B37-076F-1947-65EA374FB353}"/>
          </ac:spMkLst>
        </pc:spChg>
        <pc:spChg chg="add mod">
          <ac:chgData name="Manya Dotson" userId="f4d44d99-f22f-4cb1-873d-0632ea624526" providerId="ADAL" clId="{9E4CA821-EADB-4482-A2EF-9C4EA053FF0C}" dt="2022-11-14T16:31:56.173" v="12263" actId="20577"/>
          <ac:spMkLst>
            <pc:docMk/>
            <pc:sldMk cId="2302757864" sldId="2146847625"/>
            <ac:spMk id="3" creationId="{FCB3C755-A120-04EC-2A24-B812BC7E4E3F}"/>
          </ac:spMkLst>
        </pc:spChg>
        <pc:spChg chg="add mod">
          <ac:chgData name="Manya Dotson" userId="f4d44d99-f22f-4cb1-873d-0632ea624526" providerId="ADAL" clId="{9E4CA821-EADB-4482-A2EF-9C4EA053FF0C}" dt="2022-11-14T16:32:21.224" v="12298" actId="20577"/>
          <ac:spMkLst>
            <pc:docMk/>
            <pc:sldMk cId="2302757864" sldId="2146847625"/>
            <ac:spMk id="4" creationId="{F820C0FD-D466-052C-E99B-30DC52F91941}"/>
          </ac:spMkLst>
        </pc:spChg>
        <pc:spChg chg="add mod">
          <ac:chgData name="Manya Dotson" userId="f4d44d99-f22f-4cb1-873d-0632ea624526" providerId="ADAL" clId="{9E4CA821-EADB-4482-A2EF-9C4EA053FF0C}" dt="2022-11-14T16:32:27.631" v="12316" actId="20577"/>
          <ac:spMkLst>
            <pc:docMk/>
            <pc:sldMk cId="2302757864" sldId="2146847625"/>
            <ac:spMk id="10" creationId="{95E221E4-69E8-53B5-0392-4FDAE7EC5765}"/>
          </ac:spMkLst>
        </pc:spChg>
        <pc:picChg chg="add mod">
          <ac:chgData name="Manya Dotson" userId="f4d44d99-f22f-4cb1-873d-0632ea624526" providerId="ADAL" clId="{9E4CA821-EADB-4482-A2EF-9C4EA053FF0C}" dt="2022-11-11T20:01:56.688" v="5820" actId="14100"/>
          <ac:picMkLst>
            <pc:docMk/>
            <pc:sldMk cId="2302757864" sldId="2146847625"/>
            <ac:picMk id="8" creationId="{ACBF3761-BEA5-DE6D-F4F2-FBE1D753356A}"/>
          </ac:picMkLst>
        </pc:picChg>
        <pc:picChg chg="del">
          <ac:chgData name="Manya Dotson" userId="f4d44d99-f22f-4cb1-873d-0632ea624526" providerId="ADAL" clId="{9E4CA821-EADB-4482-A2EF-9C4EA053FF0C}" dt="2022-11-11T20:01:41.925" v="5815" actId="478"/>
          <ac:picMkLst>
            <pc:docMk/>
            <pc:sldMk cId="2302757864" sldId="2146847625"/>
            <ac:picMk id="9" creationId="{4904D7DB-D555-9FF9-BFA3-BB039AF4A486}"/>
          </ac:picMkLst>
        </pc:picChg>
      </pc:sldChg>
      <pc:sldChg chg="addSp modSp mod">
        <pc:chgData name="Manya Dotson" userId="f4d44d99-f22f-4cb1-873d-0632ea624526" providerId="ADAL" clId="{9E4CA821-EADB-4482-A2EF-9C4EA053FF0C}" dt="2022-11-14T16:31:03.186" v="12252" actId="20577"/>
        <pc:sldMkLst>
          <pc:docMk/>
          <pc:sldMk cId="1874541427" sldId="2146847626"/>
        </pc:sldMkLst>
        <pc:spChg chg="mod">
          <ac:chgData name="Manya Dotson" userId="f4d44d99-f22f-4cb1-873d-0632ea624526" providerId="ADAL" clId="{9E4CA821-EADB-4482-A2EF-9C4EA053FF0C}" dt="2022-11-14T15:51:09.317" v="9864" actId="20577"/>
          <ac:spMkLst>
            <pc:docMk/>
            <pc:sldMk cId="1874541427" sldId="2146847626"/>
            <ac:spMk id="2" creationId="{4477A0A7-5E34-2921-AC2A-756169654A05}"/>
          </ac:spMkLst>
        </pc:spChg>
        <pc:spChg chg="add mod">
          <ac:chgData name="Manya Dotson" userId="f4d44d99-f22f-4cb1-873d-0632ea624526" providerId="ADAL" clId="{9E4CA821-EADB-4482-A2EF-9C4EA053FF0C}" dt="2022-11-14T16:09:13.659" v="11271" actId="1076"/>
          <ac:spMkLst>
            <pc:docMk/>
            <pc:sldMk cId="1874541427" sldId="2146847626"/>
            <ac:spMk id="3" creationId="{6D26BD38-7CED-6C4A-0AD1-6B4D00632640}"/>
          </ac:spMkLst>
        </pc:spChg>
        <pc:spChg chg="add mod">
          <ac:chgData name="Manya Dotson" userId="f4d44d99-f22f-4cb1-873d-0632ea624526" providerId="ADAL" clId="{9E4CA821-EADB-4482-A2EF-9C4EA053FF0C}" dt="2022-11-14T16:09:24.503" v="11273" actId="1076"/>
          <ac:spMkLst>
            <pc:docMk/>
            <pc:sldMk cId="1874541427" sldId="2146847626"/>
            <ac:spMk id="4" creationId="{E881479B-E8C4-DA73-55F5-9CBE816F9856}"/>
          </ac:spMkLst>
        </pc:spChg>
        <pc:spChg chg="add mod">
          <ac:chgData name="Manya Dotson" userId="f4d44d99-f22f-4cb1-873d-0632ea624526" providerId="ADAL" clId="{9E4CA821-EADB-4482-A2EF-9C4EA053FF0C}" dt="2022-11-14T16:31:03.186" v="12252" actId="20577"/>
          <ac:spMkLst>
            <pc:docMk/>
            <pc:sldMk cId="1874541427" sldId="2146847626"/>
            <ac:spMk id="5" creationId="{747309F9-5AE5-3ABE-A081-CA3DA332BDD1}"/>
          </ac:spMkLst>
        </pc:spChg>
        <pc:spChg chg="add mod">
          <ac:chgData name="Manya Dotson" userId="f4d44d99-f22f-4cb1-873d-0632ea624526" providerId="ADAL" clId="{9E4CA821-EADB-4482-A2EF-9C4EA053FF0C}" dt="2022-11-14T16:30:48.904" v="12242" actId="20577"/>
          <ac:spMkLst>
            <pc:docMk/>
            <pc:sldMk cId="1874541427" sldId="2146847626"/>
            <ac:spMk id="6" creationId="{8E388E85-7AA4-646B-5C05-4900C0FF750F}"/>
          </ac:spMkLst>
        </pc:spChg>
        <pc:picChg chg="mod">
          <ac:chgData name="Manya Dotson" userId="f4d44d99-f22f-4cb1-873d-0632ea624526" providerId="ADAL" clId="{9E4CA821-EADB-4482-A2EF-9C4EA053FF0C}" dt="2022-11-14T16:04:30.519" v="10731" actId="14100"/>
          <ac:picMkLst>
            <pc:docMk/>
            <pc:sldMk cId="1874541427" sldId="2146847626"/>
            <ac:picMk id="17" creationId="{A700658A-02EF-C12F-6E52-ACE3E6D0A825}"/>
          </ac:picMkLst>
        </pc:picChg>
        <pc:picChg chg="mod">
          <ac:chgData name="Manya Dotson" userId="f4d44d99-f22f-4cb1-873d-0632ea624526" providerId="ADAL" clId="{9E4CA821-EADB-4482-A2EF-9C4EA053FF0C}" dt="2022-11-14T16:07:04.347" v="11067" actId="1076"/>
          <ac:picMkLst>
            <pc:docMk/>
            <pc:sldMk cId="1874541427" sldId="2146847626"/>
            <ac:picMk id="19" creationId="{DDB3E798-7DE1-DDBE-4F4F-139451D8C92D}"/>
          </ac:picMkLst>
        </pc:picChg>
      </pc:sldChg>
      <pc:sldChg chg="modSp mod modNotesTx">
        <pc:chgData name="Manya Dotson" userId="f4d44d99-f22f-4cb1-873d-0632ea624526" providerId="ADAL" clId="{9E4CA821-EADB-4482-A2EF-9C4EA053FF0C}" dt="2022-11-11T19:06:54.713" v="3499"/>
        <pc:sldMkLst>
          <pc:docMk/>
          <pc:sldMk cId="2804435779" sldId="2146847627"/>
        </pc:sldMkLst>
        <pc:spChg chg="mod">
          <ac:chgData name="Manya Dotson" userId="f4d44d99-f22f-4cb1-873d-0632ea624526" providerId="ADAL" clId="{9E4CA821-EADB-4482-A2EF-9C4EA053FF0C}" dt="2022-11-11T15:23:08.521" v="17" actId="20577"/>
          <ac:spMkLst>
            <pc:docMk/>
            <pc:sldMk cId="2804435779" sldId="2146847627"/>
            <ac:spMk id="8" creationId="{CC3ACFFD-EBBE-15E5-C500-A6A0DA50D227}"/>
          </ac:spMkLst>
        </pc:spChg>
      </pc:sldChg>
      <pc:sldChg chg="modSp mod">
        <pc:chgData name="Manya Dotson" userId="f4d44d99-f22f-4cb1-873d-0632ea624526" providerId="ADAL" clId="{9E4CA821-EADB-4482-A2EF-9C4EA053FF0C}" dt="2022-11-11T16:23:48.486" v="440" actId="20577"/>
        <pc:sldMkLst>
          <pc:docMk/>
          <pc:sldMk cId="1822039741" sldId="2146847628"/>
        </pc:sldMkLst>
        <pc:spChg chg="mod">
          <ac:chgData name="Manya Dotson" userId="f4d44d99-f22f-4cb1-873d-0632ea624526" providerId="ADAL" clId="{9E4CA821-EADB-4482-A2EF-9C4EA053FF0C}" dt="2022-11-11T16:23:48.486" v="440" actId="20577"/>
          <ac:spMkLst>
            <pc:docMk/>
            <pc:sldMk cId="1822039741" sldId="2146847628"/>
            <ac:spMk id="4" creationId="{6A022969-EF98-B122-152D-87BCD1B64F1E}"/>
          </ac:spMkLst>
        </pc:spChg>
        <pc:graphicFrameChg chg="mod">
          <ac:chgData name="Manya Dotson" userId="f4d44d99-f22f-4cb1-873d-0632ea624526" providerId="ADAL" clId="{9E4CA821-EADB-4482-A2EF-9C4EA053FF0C}" dt="2022-11-11T16:23:27.952" v="439" actId="20577"/>
          <ac:graphicFrameMkLst>
            <pc:docMk/>
            <pc:sldMk cId="1822039741" sldId="2146847628"/>
            <ac:graphicFrameMk id="5" creationId="{5C9CCBCD-5642-4971-A667-5E5A12EF2AD3}"/>
          </ac:graphicFrameMkLst>
        </pc:graphicFrameChg>
      </pc:sldChg>
      <pc:sldChg chg="addSp modSp mod ord">
        <pc:chgData name="Manya Dotson" userId="f4d44d99-f22f-4cb1-873d-0632ea624526" providerId="ADAL" clId="{9E4CA821-EADB-4482-A2EF-9C4EA053FF0C}" dt="2022-11-14T15:52:09.747" v="10006" actId="20577"/>
        <pc:sldMkLst>
          <pc:docMk/>
          <pc:sldMk cId="83226311" sldId="2146847630"/>
        </pc:sldMkLst>
        <pc:spChg chg="mod">
          <ac:chgData name="Manya Dotson" userId="f4d44d99-f22f-4cb1-873d-0632ea624526" providerId="ADAL" clId="{9E4CA821-EADB-4482-A2EF-9C4EA053FF0C}" dt="2022-11-14T15:52:09.747" v="10006" actId="20577"/>
          <ac:spMkLst>
            <pc:docMk/>
            <pc:sldMk cId="83226311" sldId="2146847630"/>
            <ac:spMk id="2" creationId="{FE12E9F8-EA6C-A449-6554-C8474C1487BD}"/>
          </ac:spMkLst>
        </pc:spChg>
        <pc:spChg chg="add mod">
          <ac:chgData name="Manya Dotson" userId="f4d44d99-f22f-4cb1-873d-0632ea624526" providerId="ADAL" clId="{9E4CA821-EADB-4482-A2EF-9C4EA053FF0C}" dt="2022-11-11T20:22:52.033" v="7727" actId="20577"/>
          <ac:spMkLst>
            <pc:docMk/>
            <pc:sldMk cId="83226311" sldId="2146847630"/>
            <ac:spMk id="3" creationId="{B6F69FFE-CAE9-80F8-B0A3-BF115C34A3F7}"/>
          </ac:spMkLst>
        </pc:spChg>
        <pc:spChg chg="add mod">
          <ac:chgData name="Manya Dotson" userId="f4d44d99-f22f-4cb1-873d-0632ea624526" providerId="ADAL" clId="{9E4CA821-EADB-4482-A2EF-9C4EA053FF0C}" dt="2022-11-11T20:22:54.368" v="7729" actId="20577"/>
          <ac:spMkLst>
            <pc:docMk/>
            <pc:sldMk cId="83226311" sldId="2146847630"/>
            <ac:spMk id="4" creationId="{CF568B81-1C3F-73A7-664E-40B60A55D799}"/>
          </ac:spMkLst>
        </pc:spChg>
        <pc:spChg chg="add mod">
          <ac:chgData name="Manya Dotson" userId="f4d44d99-f22f-4cb1-873d-0632ea624526" providerId="ADAL" clId="{9E4CA821-EADB-4482-A2EF-9C4EA053FF0C}" dt="2022-11-11T20:22:34.317" v="7707" actId="20577"/>
          <ac:spMkLst>
            <pc:docMk/>
            <pc:sldMk cId="83226311" sldId="2146847630"/>
            <ac:spMk id="5" creationId="{453E6AC9-B5C6-0488-F99F-66D411F16347}"/>
          </ac:spMkLst>
        </pc:spChg>
      </pc:sldChg>
      <pc:sldChg chg="addSp modSp add del mod">
        <pc:chgData name="Manya Dotson" userId="f4d44d99-f22f-4cb1-873d-0632ea624526" providerId="ADAL" clId="{9E4CA821-EADB-4482-A2EF-9C4EA053FF0C}" dt="2022-11-14T15:50:13.941" v="9798" actId="1076"/>
        <pc:sldMkLst>
          <pc:docMk/>
          <pc:sldMk cId="3449318084" sldId="2146847633"/>
        </pc:sldMkLst>
        <pc:spChg chg="mod">
          <ac:chgData name="Manya Dotson" userId="f4d44d99-f22f-4cb1-873d-0632ea624526" providerId="ADAL" clId="{9E4CA821-EADB-4482-A2EF-9C4EA053FF0C}" dt="2022-11-11T19:35:36.999" v="4442" actId="20577"/>
          <ac:spMkLst>
            <pc:docMk/>
            <pc:sldMk cId="3449318084" sldId="2146847633"/>
            <ac:spMk id="2" creationId="{EE4CFF00-BF84-6798-0E6F-4C8F50A0948B}"/>
          </ac:spMkLst>
        </pc:spChg>
        <pc:spChg chg="mod">
          <ac:chgData name="Manya Dotson" userId="f4d44d99-f22f-4cb1-873d-0632ea624526" providerId="ADAL" clId="{9E4CA821-EADB-4482-A2EF-9C4EA053FF0C}" dt="2022-11-11T21:22:47.230" v="9236" actId="5793"/>
          <ac:spMkLst>
            <pc:docMk/>
            <pc:sldMk cId="3449318084" sldId="2146847633"/>
            <ac:spMk id="3" creationId="{58BE5564-BE38-A4A9-507A-693422749662}"/>
          </ac:spMkLst>
        </pc:spChg>
        <pc:picChg chg="add mod">
          <ac:chgData name="Manya Dotson" userId="f4d44d99-f22f-4cb1-873d-0632ea624526" providerId="ADAL" clId="{9E4CA821-EADB-4482-A2EF-9C4EA053FF0C}" dt="2022-11-14T15:50:13.941" v="9798" actId="1076"/>
          <ac:picMkLst>
            <pc:docMk/>
            <pc:sldMk cId="3449318084" sldId="2146847633"/>
            <ac:picMk id="5" creationId="{B743E30B-C781-ED3B-B823-2FED4B5833DC}"/>
          </ac:picMkLst>
        </pc:picChg>
      </pc:sldChg>
      <pc:sldChg chg="addSp delSp modSp mod ord modClrScheme chgLayout">
        <pc:chgData name="Manya Dotson" userId="f4d44d99-f22f-4cb1-873d-0632ea624526" providerId="ADAL" clId="{9E4CA821-EADB-4482-A2EF-9C4EA053FF0C}" dt="2022-11-14T16:01:51.389" v="10511" actId="20577"/>
        <pc:sldMkLst>
          <pc:docMk/>
          <pc:sldMk cId="652051675" sldId="2146847634"/>
        </pc:sldMkLst>
        <pc:spChg chg="del">
          <ac:chgData name="Manya Dotson" userId="f4d44d99-f22f-4cb1-873d-0632ea624526" providerId="ADAL" clId="{9E4CA821-EADB-4482-A2EF-9C4EA053FF0C}" dt="2022-11-11T16:26:57.113" v="566" actId="478"/>
          <ac:spMkLst>
            <pc:docMk/>
            <pc:sldMk cId="652051675" sldId="2146847634"/>
            <ac:spMk id="2" creationId="{43076316-DE4D-FB34-C55E-94AEA62DB5DE}"/>
          </ac:spMkLst>
        </pc:spChg>
        <pc:spChg chg="del">
          <ac:chgData name="Manya Dotson" userId="f4d44d99-f22f-4cb1-873d-0632ea624526" providerId="ADAL" clId="{9E4CA821-EADB-4482-A2EF-9C4EA053FF0C}" dt="2022-11-11T16:25:30.516" v="448" actId="1032"/>
          <ac:spMkLst>
            <pc:docMk/>
            <pc:sldMk cId="652051675" sldId="2146847634"/>
            <ac:spMk id="3" creationId="{1E5C377D-7029-3B34-AF4C-B45A6DEFFC30}"/>
          </ac:spMkLst>
        </pc:spChg>
        <pc:spChg chg="mod ord">
          <ac:chgData name="Manya Dotson" userId="f4d44d99-f22f-4cb1-873d-0632ea624526" providerId="ADAL" clId="{9E4CA821-EADB-4482-A2EF-9C4EA053FF0C}" dt="2022-11-11T21:25:00.961" v="9267" actId="1076"/>
          <ac:spMkLst>
            <pc:docMk/>
            <pc:sldMk cId="652051675" sldId="2146847634"/>
            <ac:spMk id="4" creationId="{4D82D965-AA96-10B5-CD9B-D8ABFEF6BF71}"/>
          </ac:spMkLst>
        </pc:spChg>
        <pc:spChg chg="add mod">
          <ac:chgData name="Manya Dotson" userId="f4d44d99-f22f-4cb1-873d-0632ea624526" providerId="ADAL" clId="{9E4CA821-EADB-4482-A2EF-9C4EA053FF0C}" dt="2022-11-11T21:37:00.632" v="9406" actId="207"/>
          <ac:spMkLst>
            <pc:docMk/>
            <pc:sldMk cId="652051675" sldId="2146847634"/>
            <ac:spMk id="6" creationId="{E63A8DB4-9894-2855-E3E4-BC1143F8C4D1}"/>
          </ac:spMkLst>
        </pc:spChg>
        <pc:spChg chg="add mod">
          <ac:chgData name="Manya Dotson" userId="f4d44d99-f22f-4cb1-873d-0632ea624526" providerId="ADAL" clId="{9E4CA821-EADB-4482-A2EF-9C4EA053FF0C}" dt="2022-11-11T19:18:39.601" v="4011" actId="20577"/>
          <ac:spMkLst>
            <pc:docMk/>
            <pc:sldMk cId="652051675" sldId="2146847634"/>
            <ac:spMk id="7" creationId="{E86FA460-0066-3AD7-EB58-DBFA3C02313D}"/>
          </ac:spMkLst>
        </pc:spChg>
        <pc:spChg chg="add del mod">
          <ac:chgData name="Manya Dotson" userId="f4d44d99-f22f-4cb1-873d-0632ea624526" providerId="ADAL" clId="{9E4CA821-EADB-4482-A2EF-9C4EA053FF0C}" dt="2022-11-11T17:05:32.805" v="904" actId="478"/>
          <ac:spMkLst>
            <pc:docMk/>
            <pc:sldMk cId="652051675" sldId="2146847634"/>
            <ac:spMk id="8" creationId="{F1949A5D-85A7-1B8C-E6E2-07BC85656613}"/>
          </ac:spMkLst>
        </pc:spChg>
        <pc:spChg chg="add mod ord">
          <ac:chgData name="Manya Dotson" userId="f4d44d99-f22f-4cb1-873d-0632ea624526" providerId="ADAL" clId="{9E4CA821-EADB-4482-A2EF-9C4EA053FF0C}" dt="2022-11-11T17:32:18" v="1948" actId="14100"/>
          <ac:spMkLst>
            <pc:docMk/>
            <pc:sldMk cId="652051675" sldId="2146847634"/>
            <ac:spMk id="9" creationId="{B1FEB83F-1FBB-E6F9-C81F-23F05155451B}"/>
          </ac:spMkLst>
        </pc:spChg>
        <pc:spChg chg="add mod">
          <ac:chgData name="Manya Dotson" userId="f4d44d99-f22f-4cb1-873d-0632ea624526" providerId="ADAL" clId="{9E4CA821-EADB-4482-A2EF-9C4EA053FF0C}" dt="2022-11-11T21:37:20.793" v="9408" actId="207"/>
          <ac:spMkLst>
            <pc:docMk/>
            <pc:sldMk cId="652051675" sldId="2146847634"/>
            <ac:spMk id="10" creationId="{87121730-B989-EFBC-6B46-717FC24FEB70}"/>
          </ac:spMkLst>
        </pc:spChg>
        <pc:spChg chg="add mod">
          <ac:chgData name="Manya Dotson" userId="f4d44d99-f22f-4cb1-873d-0632ea624526" providerId="ADAL" clId="{9E4CA821-EADB-4482-A2EF-9C4EA053FF0C}" dt="2022-11-14T16:01:51.389" v="10511" actId="20577"/>
          <ac:spMkLst>
            <pc:docMk/>
            <pc:sldMk cId="652051675" sldId="2146847634"/>
            <ac:spMk id="11" creationId="{2FD60277-C05A-4382-FDBD-C93F35225D70}"/>
          </ac:spMkLst>
        </pc:spChg>
        <pc:spChg chg="add mod">
          <ac:chgData name="Manya Dotson" userId="f4d44d99-f22f-4cb1-873d-0632ea624526" providerId="ADAL" clId="{9E4CA821-EADB-4482-A2EF-9C4EA053FF0C}" dt="2022-11-11T19:34:12.344" v="4430" actId="1076"/>
          <ac:spMkLst>
            <pc:docMk/>
            <pc:sldMk cId="652051675" sldId="2146847634"/>
            <ac:spMk id="12" creationId="{1BB7A1D0-A59F-5B39-0523-2094BE4BA3FD}"/>
          </ac:spMkLst>
        </pc:spChg>
        <pc:spChg chg="add mod">
          <ac:chgData name="Manya Dotson" userId="f4d44d99-f22f-4cb1-873d-0632ea624526" providerId="ADAL" clId="{9E4CA821-EADB-4482-A2EF-9C4EA053FF0C}" dt="2022-11-11T19:33:48.348" v="4427" actId="1076"/>
          <ac:spMkLst>
            <pc:docMk/>
            <pc:sldMk cId="652051675" sldId="2146847634"/>
            <ac:spMk id="13" creationId="{FE12DA78-82CE-B664-CF05-6E691CD4D6EA}"/>
          </ac:spMkLst>
        </pc:spChg>
        <pc:spChg chg="add del mod">
          <ac:chgData name="Manya Dotson" userId="f4d44d99-f22f-4cb1-873d-0632ea624526" providerId="ADAL" clId="{9E4CA821-EADB-4482-A2EF-9C4EA053FF0C}" dt="2022-11-11T19:34:19.129" v="4431" actId="1076"/>
          <ac:spMkLst>
            <pc:docMk/>
            <pc:sldMk cId="652051675" sldId="2146847634"/>
            <ac:spMk id="14" creationId="{8732B45D-E393-0D0D-A62C-89BBCA6CE337}"/>
          </ac:spMkLst>
        </pc:spChg>
        <pc:spChg chg="add mod">
          <ac:chgData name="Manya Dotson" userId="f4d44d99-f22f-4cb1-873d-0632ea624526" providerId="ADAL" clId="{9E4CA821-EADB-4482-A2EF-9C4EA053FF0C}" dt="2022-11-11T19:33:52.554" v="4428" actId="1076"/>
          <ac:spMkLst>
            <pc:docMk/>
            <pc:sldMk cId="652051675" sldId="2146847634"/>
            <ac:spMk id="15" creationId="{F1D2CCBA-7FCE-CDC3-FF29-3E98EA6CE69D}"/>
          </ac:spMkLst>
        </pc:spChg>
        <pc:spChg chg="add mod">
          <ac:chgData name="Manya Dotson" userId="f4d44d99-f22f-4cb1-873d-0632ea624526" providerId="ADAL" clId="{9E4CA821-EADB-4482-A2EF-9C4EA053FF0C}" dt="2022-11-11T19:33:40.826" v="4426" actId="1076"/>
          <ac:spMkLst>
            <pc:docMk/>
            <pc:sldMk cId="652051675" sldId="2146847634"/>
            <ac:spMk id="16" creationId="{DD250641-E7CF-6132-41BB-154AE6B99E5A}"/>
          </ac:spMkLst>
        </pc:spChg>
        <pc:spChg chg="add del mod">
          <ac:chgData name="Manya Dotson" userId="f4d44d99-f22f-4cb1-873d-0632ea624526" providerId="ADAL" clId="{9E4CA821-EADB-4482-A2EF-9C4EA053FF0C}" dt="2022-11-11T21:07:19.112" v="8834"/>
          <ac:spMkLst>
            <pc:docMk/>
            <pc:sldMk cId="652051675" sldId="2146847634"/>
            <ac:spMk id="17" creationId="{FA84E7F4-D359-E952-6F5F-3BD26EB66D68}"/>
          </ac:spMkLst>
        </pc:spChg>
        <pc:graphicFrameChg chg="add mod ord modGraphic">
          <ac:chgData name="Manya Dotson" userId="f4d44d99-f22f-4cb1-873d-0632ea624526" providerId="ADAL" clId="{9E4CA821-EADB-4482-A2EF-9C4EA053FF0C}" dt="2022-11-11T21:24:33.282" v="9249" actId="1076"/>
          <ac:graphicFrameMkLst>
            <pc:docMk/>
            <pc:sldMk cId="652051675" sldId="2146847634"/>
            <ac:graphicFrameMk id="5" creationId="{F9B5A6F7-4A68-6C74-0760-FA0F6EB46F27}"/>
          </ac:graphicFrameMkLst>
        </pc:graphicFrameChg>
      </pc:sldChg>
      <pc:sldChg chg="modSp mod">
        <pc:chgData name="Manya Dotson" userId="f4d44d99-f22f-4cb1-873d-0632ea624526" providerId="ADAL" clId="{9E4CA821-EADB-4482-A2EF-9C4EA053FF0C}" dt="2022-11-11T21:39:39.902" v="9473" actId="20577"/>
        <pc:sldMkLst>
          <pc:docMk/>
          <pc:sldMk cId="3218124636" sldId="2146847635"/>
        </pc:sldMkLst>
        <pc:spChg chg="mod">
          <ac:chgData name="Manya Dotson" userId="f4d44d99-f22f-4cb1-873d-0632ea624526" providerId="ADAL" clId="{9E4CA821-EADB-4482-A2EF-9C4EA053FF0C}" dt="2022-11-11T21:39:39.902" v="9473" actId="20577"/>
          <ac:spMkLst>
            <pc:docMk/>
            <pc:sldMk cId="3218124636" sldId="2146847635"/>
            <ac:spMk id="2" creationId="{723C2C80-EDF1-2609-E7F3-4B5A72BF8DC0}"/>
          </ac:spMkLst>
        </pc:spChg>
      </pc:sldChg>
      <pc:sldChg chg="modSp mod">
        <pc:chgData name="Manya Dotson" userId="f4d44d99-f22f-4cb1-873d-0632ea624526" providerId="ADAL" clId="{9E4CA821-EADB-4482-A2EF-9C4EA053FF0C}" dt="2022-11-11T21:39:35.257" v="9472" actId="20577"/>
        <pc:sldMkLst>
          <pc:docMk/>
          <pc:sldMk cId="1740457475" sldId="2146847636"/>
        </pc:sldMkLst>
        <pc:spChg chg="mod">
          <ac:chgData name="Manya Dotson" userId="f4d44d99-f22f-4cb1-873d-0632ea624526" providerId="ADAL" clId="{9E4CA821-EADB-4482-A2EF-9C4EA053FF0C}" dt="2022-11-11T21:39:35.257" v="9472" actId="20577"/>
          <ac:spMkLst>
            <pc:docMk/>
            <pc:sldMk cId="1740457475" sldId="2146847636"/>
            <ac:spMk id="2" creationId="{B1BE959C-1E3E-6B75-7F55-76A25C2028A3}"/>
          </ac:spMkLst>
        </pc:spChg>
      </pc:sldChg>
      <pc:sldChg chg="modSp mod">
        <pc:chgData name="Manya Dotson" userId="f4d44d99-f22f-4cb1-873d-0632ea624526" providerId="ADAL" clId="{9E4CA821-EADB-4482-A2EF-9C4EA053FF0C}" dt="2022-11-11T19:07:22.987" v="3563" actId="20577"/>
        <pc:sldMkLst>
          <pc:docMk/>
          <pc:sldMk cId="1285690204" sldId="2146847637"/>
        </pc:sldMkLst>
        <pc:spChg chg="mod">
          <ac:chgData name="Manya Dotson" userId="f4d44d99-f22f-4cb1-873d-0632ea624526" providerId="ADAL" clId="{9E4CA821-EADB-4482-A2EF-9C4EA053FF0C}" dt="2022-11-11T16:18:00.680" v="275" actId="20577"/>
          <ac:spMkLst>
            <pc:docMk/>
            <pc:sldMk cId="1285690204" sldId="2146847637"/>
            <ac:spMk id="2" creationId="{0A497E5D-8B4A-F7D0-4D5F-6DDFA4C6BAA8}"/>
          </ac:spMkLst>
        </pc:spChg>
        <pc:spChg chg="mod">
          <ac:chgData name="Manya Dotson" userId="f4d44d99-f22f-4cb1-873d-0632ea624526" providerId="ADAL" clId="{9E4CA821-EADB-4482-A2EF-9C4EA053FF0C}" dt="2022-11-11T19:07:22.987" v="3563" actId="20577"/>
          <ac:spMkLst>
            <pc:docMk/>
            <pc:sldMk cId="1285690204" sldId="2146847637"/>
            <ac:spMk id="4" creationId="{34675301-A4C0-E9F9-0654-BE8844C3B78D}"/>
          </ac:spMkLst>
        </pc:spChg>
        <pc:spChg chg="mod">
          <ac:chgData name="Manya Dotson" userId="f4d44d99-f22f-4cb1-873d-0632ea624526" providerId="ADAL" clId="{9E4CA821-EADB-4482-A2EF-9C4EA053FF0C}" dt="2022-11-11T16:16:45.110" v="248" actId="20577"/>
          <ac:spMkLst>
            <pc:docMk/>
            <pc:sldMk cId="1285690204" sldId="2146847637"/>
            <ac:spMk id="6" creationId="{BD643741-A490-A10A-B2FB-7FB857CF06D2}"/>
          </ac:spMkLst>
        </pc:spChg>
      </pc:sldChg>
      <pc:sldChg chg="add ord">
        <pc:chgData name="Manya Dotson" userId="f4d44d99-f22f-4cb1-873d-0632ea624526" providerId="ADAL" clId="{9E4CA821-EADB-4482-A2EF-9C4EA053FF0C}" dt="2022-11-14T16:14:48.646" v="11396"/>
        <pc:sldMkLst>
          <pc:docMk/>
          <pc:sldMk cId="1830013855" sldId="2146847639"/>
        </pc:sldMkLst>
      </pc:sldChg>
      <pc:sldChg chg="addSp delSp modSp add mod modClrScheme chgLayout">
        <pc:chgData name="Manya Dotson" userId="f4d44d99-f22f-4cb1-873d-0632ea624526" providerId="ADAL" clId="{9E4CA821-EADB-4482-A2EF-9C4EA053FF0C}" dt="2022-11-11T21:36:31.753" v="9404" actId="700"/>
        <pc:sldMkLst>
          <pc:docMk/>
          <pc:sldMk cId="2895768288" sldId="2146847640"/>
        </pc:sldMkLst>
        <pc:spChg chg="add del mod">
          <ac:chgData name="Manya Dotson" userId="f4d44d99-f22f-4cb1-873d-0632ea624526" providerId="ADAL" clId="{9E4CA821-EADB-4482-A2EF-9C4EA053FF0C}" dt="2022-11-11T16:19:13.384" v="286" actId="478"/>
          <ac:spMkLst>
            <pc:docMk/>
            <pc:sldMk cId="2895768288" sldId="2146847640"/>
            <ac:spMk id="3" creationId="{A72AD176-1884-C6FC-C468-65B80BAD83DF}"/>
          </ac:spMkLst>
        </pc:spChg>
        <pc:spChg chg="mod ord">
          <ac:chgData name="Manya Dotson" userId="f4d44d99-f22f-4cb1-873d-0632ea624526" providerId="ADAL" clId="{9E4CA821-EADB-4482-A2EF-9C4EA053FF0C}" dt="2022-11-11T21:36:31.753" v="9404" actId="700"/>
          <ac:spMkLst>
            <pc:docMk/>
            <pc:sldMk cId="2895768288" sldId="2146847640"/>
            <ac:spMk id="4" creationId="{6A022969-EF98-B122-152D-87BCD1B64F1E}"/>
          </ac:spMkLst>
        </pc:spChg>
        <pc:spChg chg="add mod">
          <ac:chgData name="Manya Dotson" userId="f4d44d99-f22f-4cb1-873d-0632ea624526" providerId="ADAL" clId="{9E4CA821-EADB-4482-A2EF-9C4EA053FF0C}" dt="2022-11-11T19:06:22.307" v="3494" actId="20577"/>
          <ac:spMkLst>
            <pc:docMk/>
            <pc:sldMk cId="2895768288" sldId="2146847640"/>
            <ac:spMk id="9" creationId="{F381CE60-B032-C191-AE1C-4D689625132A}"/>
          </ac:spMkLst>
        </pc:spChg>
        <pc:spChg chg="add mod">
          <ac:chgData name="Manya Dotson" userId="f4d44d99-f22f-4cb1-873d-0632ea624526" providerId="ADAL" clId="{9E4CA821-EADB-4482-A2EF-9C4EA053FF0C}" dt="2022-11-11T19:05:35.425" v="3486" actId="113"/>
          <ac:spMkLst>
            <pc:docMk/>
            <pc:sldMk cId="2895768288" sldId="2146847640"/>
            <ac:spMk id="10" creationId="{949CDF56-53F1-3983-1975-B50EADF75A8D}"/>
          </ac:spMkLst>
        </pc:spChg>
        <pc:spChg chg="add mod">
          <ac:chgData name="Manya Dotson" userId="f4d44d99-f22f-4cb1-873d-0632ea624526" providerId="ADAL" clId="{9E4CA821-EADB-4482-A2EF-9C4EA053FF0C}" dt="2022-11-11T19:06:26.377" v="3498" actId="20577"/>
          <ac:spMkLst>
            <pc:docMk/>
            <pc:sldMk cId="2895768288" sldId="2146847640"/>
            <ac:spMk id="11" creationId="{26A0B108-7733-29C2-1901-7334C3DCAF4C}"/>
          </ac:spMkLst>
        </pc:spChg>
        <pc:graphicFrameChg chg="del">
          <ac:chgData name="Manya Dotson" userId="f4d44d99-f22f-4cb1-873d-0632ea624526" providerId="ADAL" clId="{9E4CA821-EADB-4482-A2EF-9C4EA053FF0C}" dt="2022-11-11T16:18:45.488" v="281" actId="478"/>
          <ac:graphicFrameMkLst>
            <pc:docMk/>
            <pc:sldMk cId="2895768288" sldId="2146847640"/>
            <ac:graphicFrameMk id="5" creationId="{5C9CCBCD-5642-4971-A667-5E5A12EF2AD3}"/>
          </ac:graphicFrameMkLst>
        </pc:graphicFrameChg>
        <pc:picChg chg="add mod">
          <ac:chgData name="Manya Dotson" userId="f4d44d99-f22f-4cb1-873d-0632ea624526" providerId="ADAL" clId="{9E4CA821-EADB-4482-A2EF-9C4EA053FF0C}" dt="2022-11-11T19:03:33.574" v="3400" actId="1076"/>
          <ac:picMkLst>
            <pc:docMk/>
            <pc:sldMk cId="2895768288" sldId="2146847640"/>
            <ac:picMk id="6" creationId="{16EB0553-30EA-C4CF-EC56-60472FE44C78}"/>
          </ac:picMkLst>
        </pc:picChg>
        <pc:picChg chg="add mod">
          <ac:chgData name="Manya Dotson" userId="f4d44d99-f22f-4cb1-873d-0632ea624526" providerId="ADAL" clId="{9E4CA821-EADB-4482-A2EF-9C4EA053FF0C}" dt="2022-11-11T19:04:06.792" v="3450" actId="1076"/>
          <ac:picMkLst>
            <pc:docMk/>
            <pc:sldMk cId="2895768288" sldId="2146847640"/>
            <ac:picMk id="7" creationId="{D5CE7696-B5DD-FE0C-4861-CB26C75C2147}"/>
          </ac:picMkLst>
        </pc:picChg>
        <pc:picChg chg="add mod">
          <ac:chgData name="Manya Dotson" userId="f4d44d99-f22f-4cb1-873d-0632ea624526" providerId="ADAL" clId="{9E4CA821-EADB-4482-A2EF-9C4EA053FF0C}" dt="2022-11-11T19:00:02.326" v="3227" actId="1076"/>
          <ac:picMkLst>
            <pc:docMk/>
            <pc:sldMk cId="2895768288" sldId="2146847640"/>
            <ac:picMk id="8" creationId="{E77F55B3-AF43-733C-4F52-4DD26491B901}"/>
          </ac:picMkLst>
        </pc:picChg>
      </pc:sldChg>
      <pc:sldChg chg="addSp delSp modSp new mod ord modClrScheme chgLayout">
        <pc:chgData name="Manya Dotson" userId="f4d44d99-f22f-4cb1-873d-0632ea624526" providerId="ADAL" clId="{9E4CA821-EADB-4482-A2EF-9C4EA053FF0C}" dt="2022-11-14T16:29:29.239" v="12223" actId="20577"/>
        <pc:sldMkLst>
          <pc:docMk/>
          <pc:sldMk cId="3915137688" sldId="2146847641"/>
        </pc:sldMkLst>
        <pc:spChg chg="del">
          <ac:chgData name="Manya Dotson" userId="f4d44d99-f22f-4cb1-873d-0632ea624526" providerId="ADAL" clId="{9E4CA821-EADB-4482-A2EF-9C4EA053FF0C}" dt="2022-11-11T20:45:23.026" v="7798" actId="26606"/>
          <ac:spMkLst>
            <pc:docMk/>
            <pc:sldMk cId="3915137688" sldId="2146847641"/>
            <ac:spMk id="2" creationId="{B98A25B8-2D87-51FE-A5C3-C58AB51C161E}"/>
          </ac:spMkLst>
        </pc:spChg>
        <pc:spChg chg="del">
          <ac:chgData name="Manya Dotson" userId="f4d44d99-f22f-4cb1-873d-0632ea624526" providerId="ADAL" clId="{9E4CA821-EADB-4482-A2EF-9C4EA053FF0C}" dt="2022-11-11T20:45:16.777" v="7796" actId="22"/>
          <ac:spMkLst>
            <pc:docMk/>
            <pc:sldMk cId="3915137688" sldId="2146847641"/>
            <ac:spMk id="3" creationId="{4F0A2AB9-31D0-10BC-53FE-0098A3C4A236}"/>
          </ac:spMkLst>
        </pc:spChg>
        <pc:spChg chg="add mod">
          <ac:chgData name="Manya Dotson" userId="f4d44d99-f22f-4cb1-873d-0632ea624526" providerId="ADAL" clId="{9E4CA821-EADB-4482-A2EF-9C4EA053FF0C}" dt="2022-11-14T16:29:29.239" v="12223" actId="20577"/>
          <ac:spMkLst>
            <pc:docMk/>
            <pc:sldMk cId="3915137688" sldId="2146847641"/>
            <ac:spMk id="8" creationId="{14883F84-930B-84DF-9BD9-4A956A837DC5}"/>
          </ac:spMkLst>
        </pc:spChg>
        <pc:spChg chg="add mod">
          <ac:chgData name="Manya Dotson" userId="f4d44d99-f22f-4cb1-873d-0632ea624526" providerId="ADAL" clId="{9E4CA821-EADB-4482-A2EF-9C4EA053FF0C}" dt="2022-11-14T16:10:41.039" v="11329" actId="1076"/>
          <ac:spMkLst>
            <pc:docMk/>
            <pc:sldMk cId="3915137688" sldId="2146847641"/>
            <ac:spMk id="9" creationId="{DAEC2709-FEA7-6147-8381-AF719BF86810}"/>
          </ac:spMkLst>
        </pc:spChg>
        <pc:spChg chg="add mod ord">
          <ac:chgData name="Manya Dotson" userId="f4d44d99-f22f-4cb1-873d-0632ea624526" providerId="ADAL" clId="{9E4CA821-EADB-4482-A2EF-9C4EA053FF0C}" dt="2022-11-14T15:50:52.241" v="9842" actId="20577"/>
          <ac:spMkLst>
            <pc:docMk/>
            <pc:sldMk cId="3915137688" sldId="2146847641"/>
            <ac:spMk id="12" creationId="{3A00EF92-0DDB-159F-79F7-6594689ED2B4}"/>
          </ac:spMkLst>
        </pc:spChg>
        <pc:picChg chg="add mod">
          <ac:chgData name="Manya Dotson" userId="f4d44d99-f22f-4cb1-873d-0632ea624526" providerId="ADAL" clId="{9E4CA821-EADB-4482-A2EF-9C4EA053FF0C}" dt="2022-11-11T20:48:26.194" v="8155" actId="14100"/>
          <ac:picMkLst>
            <pc:docMk/>
            <pc:sldMk cId="3915137688" sldId="2146847641"/>
            <ac:picMk id="5" creationId="{5DF9B015-AA99-D7A4-F7A5-91ED621E1BB4}"/>
          </ac:picMkLst>
        </pc:picChg>
        <pc:picChg chg="add mod ord">
          <ac:chgData name="Manya Dotson" userId="f4d44d99-f22f-4cb1-873d-0632ea624526" providerId="ADAL" clId="{9E4CA821-EADB-4482-A2EF-9C4EA053FF0C}" dt="2022-11-14T16:10:36.012" v="11328" actId="14100"/>
          <ac:picMkLst>
            <pc:docMk/>
            <pc:sldMk cId="3915137688" sldId="2146847641"/>
            <ac:picMk id="7" creationId="{F531C548-7FE9-A0E6-E243-87BB9D5A6D62}"/>
          </ac:picMkLst>
        </pc:picChg>
      </pc:sldChg>
      <pc:sldChg chg="addSp delSp modSp new mod modClrScheme chgLayout">
        <pc:chgData name="Manya Dotson" userId="f4d44d99-f22f-4cb1-873d-0632ea624526" providerId="ADAL" clId="{9E4CA821-EADB-4482-A2EF-9C4EA053FF0C}" dt="2022-11-11T21:39:58.173" v="9477" actId="20577"/>
        <pc:sldMkLst>
          <pc:docMk/>
          <pc:sldMk cId="3564036350" sldId="2146847642"/>
        </pc:sldMkLst>
        <pc:spChg chg="del">
          <ac:chgData name="Manya Dotson" userId="f4d44d99-f22f-4cb1-873d-0632ea624526" providerId="ADAL" clId="{9E4CA821-EADB-4482-A2EF-9C4EA053FF0C}" dt="2022-11-11T21:33:53.102" v="9364" actId="700"/>
          <ac:spMkLst>
            <pc:docMk/>
            <pc:sldMk cId="3564036350" sldId="2146847642"/>
            <ac:spMk id="2" creationId="{98C625B5-BD9A-39AF-2193-C2F0778F5671}"/>
          </ac:spMkLst>
        </pc:spChg>
        <pc:spChg chg="del mod ord">
          <ac:chgData name="Manya Dotson" userId="f4d44d99-f22f-4cb1-873d-0632ea624526" providerId="ADAL" clId="{9E4CA821-EADB-4482-A2EF-9C4EA053FF0C}" dt="2022-11-11T21:33:53.102" v="9364" actId="700"/>
          <ac:spMkLst>
            <pc:docMk/>
            <pc:sldMk cId="3564036350" sldId="2146847642"/>
            <ac:spMk id="3" creationId="{11671B13-CA6E-C3BA-BEFF-CC39595B5ABF}"/>
          </ac:spMkLst>
        </pc:spChg>
        <pc:spChg chg="add mod ord">
          <ac:chgData name="Manya Dotson" userId="f4d44d99-f22f-4cb1-873d-0632ea624526" providerId="ADAL" clId="{9E4CA821-EADB-4482-A2EF-9C4EA053FF0C}" dt="2022-11-11T21:39:58.173" v="9477" actId="20577"/>
          <ac:spMkLst>
            <pc:docMk/>
            <pc:sldMk cId="3564036350" sldId="2146847642"/>
            <ac:spMk id="4" creationId="{6E4970C9-21B6-1368-4029-199E5DDED85A}"/>
          </ac:spMkLst>
        </pc:spChg>
        <pc:spChg chg="add mod ord">
          <ac:chgData name="Manya Dotson" userId="f4d44d99-f22f-4cb1-873d-0632ea624526" providerId="ADAL" clId="{9E4CA821-EADB-4482-A2EF-9C4EA053FF0C}" dt="2022-11-11T21:39:20.929" v="9467" actId="20577"/>
          <ac:spMkLst>
            <pc:docMk/>
            <pc:sldMk cId="3564036350" sldId="2146847642"/>
            <ac:spMk id="5" creationId="{088B543A-7D87-9140-2F30-858F957A94BF}"/>
          </ac:spMkLst>
        </pc:spChg>
      </pc:sldChg>
      <pc:sldChg chg="addSp delSp modSp add mod">
        <pc:chgData name="Manya Dotson" userId="f4d44d99-f22f-4cb1-873d-0632ea624526" providerId="ADAL" clId="{9E4CA821-EADB-4482-A2EF-9C4EA053FF0C}" dt="2022-11-14T14:58:23.651" v="9700" actId="20577"/>
        <pc:sldMkLst>
          <pc:docMk/>
          <pc:sldMk cId="1665719284" sldId="2146847643"/>
        </pc:sldMkLst>
        <pc:spChg chg="mod">
          <ac:chgData name="Manya Dotson" userId="f4d44d99-f22f-4cb1-873d-0632ea624526" providerId="ADAL" clId="{9E4CA821-EADB-4482-A2EF-9C4EA053FF0C}" dt="2022-11-14T14:58:23.651" v="9700" actId="20577"/>
          <ac:spMkLst>
            <pc:docMk/>
            <pc:sldMk cId="1665719284" sldId="2146847643"/>
            <ac:spMk id="2" creationId="{54C085E1-1E88-F8B2-D9BA-0D6810907C6C}"/>
          </ac:spMkLst>
        </pc:spChg>
        <pc:spChg chg="del">
          <ac:chgData name="Manya Dotson" userId="f4d44d99-f22f-4cb1-873d-0632ea624526" providerId="ADAL" clId="{9E4CA821-EADB-4482-A2EF-9C4EA053FF0C}" dt="2022-11-11T21:25:58.195" v="9272" actId="478"/>
          <ac:spMkLst>
            <pc:docMk/>
            <pc:sldMk cId="1665719284" sldId="2146847643"/>
            <ac:spMk id="3" creationId="{A9EFF7FF-0793-6589-FA2A-FCEC576407A7}"/>
          </ac:spMkLst>
        </pc:spChg>
        <pc:spChg chg="add del mod">
          <ac:chgData name="Manya Dotson" userId="f4d44d99-f22f-4cb1-873d-0632ea624526" providerId="ADAL" clId="{9E4CA821-EADB-4482-A2EF-9C4EA053FF0C}" dt="2022-11-11T21:26:38.454" v="9299" actId="478"/>
          <ac:spMkLst>
            <pc:docMk/>
            <pc:sldMk cId="1665719284" sldId="2146847643"/>
            <ac:spMk id="6" creationId="{78E1D954-A4EC-46CB-00FA-ACFDF8BAF690}"/>
          </ac:spMkLst>
        </pc:spChg>
        <pc:spChg chg="add del mod">
          <ac:chgData name="Manya Dotson" userId="f4d44d99-f22f-4cb1-873d-0632ea624526" providerId="ADAL" clId="{9E4CA821-EADB-4482-A2EF-9C4EA053FF0C}" dt="2022-11-11T21:26:27.205" v="9274" actId="478"/>
          <ac:spMkLst>
            <pc:docMk/>
            <pc:sldMk cId="1665719284" sldId="2146847643"/>
            <ac:spMk id="10" creationId="{616750F6-1F86-6133-8A94-7EF3CC9B8583}"/>
          </ac:spMkLst>
        </pc:spChg>
        <pc:graphicFrameChg chg="del">
          <ac:chgData name="Manya Dotson" userId="f4d44d99-f22f-4cb1-873d-0632ea624526" providerId="ADAL" clId="{9E4CA821-EADB-4482-A2EF-9C4EA053FF0C}" dt="2022-11-11T21:25:54.825" v="9271" actId="478"/>
          <ac:graphicFrameMkLst>
            <pc:docMk/>
            <pc:sldMk cId="1665719284" sldId="2146847643"/>
            <ac:graphicFrameMk id="4" creationId="{11CA12C7-E2A6-E37C-84A0-2E3F46C0D6B9}"/>
          </ac:graphicFrameMkLst>
        </pc:graphicFrameChg>
        <pc:graphicFrameChg chg="add mod">
          <ac:chgData name="Manya Dotson" userId="f4d44d99-f22f-4cb1-873d-0632ea624526" providerId="ADAL" clId="{9E4CA821-EADB-4482-A2EF-9C4EA053FF0C}" dt="2022-11-11T21:26:19.348" v="9273"/>
          <ac:graphicFrameMkLst>
            <pc:docMk/>
            <pc:sldMk cId="1665719284" sldId="2146847643"/>
            <ac:graphicFrameMk id="7" creationId="{01F91B8B-ABD9-05B3-FD24-099C01273CC7}"/>
          </ac:graphicFrameMkLst>
        </pc:graphicFrameChg>
        <pc:graphicFrameChg chg="add mod modGraphic">
          <ac:chgData name="Manya Dotson" userId="f4d44d99-f22f-4cb1-873d-0632ea624526" providerId="ADAL" clId="{9E4CA821-EADB-4482-A2EF-9C4EA053FF0C}" dt="2022-11-11T21:27:17.951" v="9328" actId="20577"/>
          <ac:graphicFrameMkLst>
            <pc:docMk/>
            <pc:sldMk cId="1665719284" sldId="2146847643"/>
            <ac:graphicFrameMk id="8" creationId="{0BA110AB-6588-17AF-D7C7-4176427035EC}"/>
          </ac:graphicFrameMkLst>
        </pc:graphicFrameChg>
        <pc:graphicFrameChg chg="add mod">
          <ac:chgData name="Manya Dotson" userId="f4d44d99-f22f-4cb1-873d-0632ea624526" providerId="ADAL" clId="{9E4CA821-EADB-4482-A2EF-9C4EA053FF0C}" dt="2022-11-11T21:26:19.348" v="9273"/>
          <ac:graphicFrameMkLst>
            <pc:docMk/>
            <pc:sldMk cId="1665719284" sldId="2146847643"/>
            <ac:graphicFrameMk id="9" creationId="{E78C647D-B049-74C6-694D-53659FE27D2F}"/>
          </ac:graphicFrameMkLst>
        </pc:graphicFrameChg>
      </pc:sldChg>
      <pc:sldChg chg="addSp delSp modSp new mod">
        <pc:chgData name="Manya Dotson" userId="f4d44d99-f22f-4cb1-873d-0632ea624526" providerId="ADAL" clId="{9E4CA821-EADB-4482-A2EF-9C4EA053FF0C}" dt="2022-11-11T21:37:39.866" v="9435" actId="20577"/>
        <pc:sldMkLst>
          <pc:docMk/>
          <pc:sldMk cId="2446623117" sldId="2146847644"/>
        </pc:sldMkLst>
        <pc:spChg chg="del">
          <ac:chgData name="Manya Dotson" userId="f4d44d99-f22f-4cb1-873d-0632ea624526" providerId="ADAL" clId="{9E4CA821-EADB-4482-A2EF-9C4EA053FF0C}" dt="2022-11-11T21:28:21.183" v="9337" actId="478"/>
          <ac:spMkLst>
            <pc:docMk/>
            <pc:sldMk cId="2446623117" sldId="2146847644"/>
            <ac:spMk id="2" creationId="{8C2E80C6-4B28-1779-6B91-C1091EBCEC1C}"/>
          </ac:spMkLst>
        </pc:spChg>
        <pc:spChg chg="mod">
          <ac:chgData name="Manya Dotson" userId="f4d44d99-f22f-4cb1-873d-0632ea624526" providerId="ADAL" clId="{9E4CA821-EADB-4482-A2EF-9C4EA053FF0C}" dt="2022-11-11T21:37:39.866" v="9435" actId="20577"/>
          <ac:spMkLst>
            <pc:docMk/>
            <pc:sldMk cId="2446623117" sldId="2146847644"/>
            <ac:spMk id="3" creationId="{55520CAE-CDC8-B23A-46C3-DB8E8ADF1B96}"/>
          </ac:spMkLst>
        </pc:spChg>
        <pc:spChg chg="add del mod">
          <ac:chgData name="Manya Dotson" userId="f4d44d99-f22f-4cb1-873d-0632ea624526" providerId="ADAL" clId="{9E4CA821-EADB-4482-A2EF-9C4EA053FF0C}" dt="2022-11-11T21:28:18.214" v="9336"/>
          <ac:spMkLst>
            <pc:docMk/>
            <pc:sldMk cId="2446623117" sldId="2146847644"/>
            <ac:spMk id="4" creationId="{4F3F04F6-C3EB-EAB2-DBAB-81C00693ADD9}"/>
          </ac:spMkLst>
        </pc:spChg>
        <pc:spChg chg="add del mod">
          <ac:chgData name="Manya Dotson" userId="f4d44d99-f22f-4cb1-873d-0632ea624526" providerId="ADAL" clId="{9E4CA821-EADB-4482-A2EF-9C4EA053FF0C}" dt="2022-11-11T21:28:18.214" v="9336"/>
          <ac:spMkLst>
            <pc:docMk/>
            <pc:sldMk cId="2446623117" sldId="2146847644"/>
            <ac:spMk id="5" creationId="{F4158E91-5BC3-D8A6-BCD3-2CA0740138D7}"/>
          </ac:spMkLst>
        </pc:spChg>
        <pc:spChg chg="add del mod">
          <ac:chgData name="Manya Dotson" userId="f4d44d99-f22f-4cb1-873d-0632ea624526" providerId="ADAL" clId="{9E4CA821-EADB-4482-A2EF-9C4EA053FF0C}" dt="2022-11-11T21:28:18.214" v="9336"/>
          <ac:spMkLst>
            <pc:docMk/>
            <pc:sldMk cId="2446623117" sldId="2146847644"/>
            <ac:spMk id="6" creationId="{382A9F77-FD7A-ED7F-5D4E-0C0A63532758}"/>
          </ac:spMkLst>
        </pc:spChg>
        <pc:spChg chg="add del mod">
          <ac:chgData name="Manya Dotson" userId="f4d44d99-f22f-4cb1-873d-0632ea624526" providerId="ADAL" clId="{9E4CA821-EADB-4482-A2EF-9C4EA053FF0C}" dt="2022-11-11T21:28:18.214" v="9336"/>
          <ac:spMkLst>
            <pc:docMk/>
            <pc:sldMk cId="2446623117" sldId="2146847644"/>
            <ac:spMk id="7" creationId="{33DD1376-6A97-E6AF-929A-14B6C404E08B}"/>
          </ac:spMkLst>
        </pc:spChg>
        <pc:spChg chg="add del mod">
          <ac:chgData name="Manya Dotson" userId="f4d44d99-f22f-4cb1-873d-0632ea624526" providerId="ADAL" clId="{9E4CA821-EADB-4482-A2EF-9C4EA053FF0C}" dt="2022-11-11T21:28:18.214" v="9336"/>
          <ac:spMkLst>
            <pc:docMk/>
            <pc:sldMk cId="2446623117" sldId="2146847644"/>
            <ac:spMk id="8" creationId="{E83E5914-8A8C-F4E1-9CC5-B4FA71669FA6}"/>
          </ac:spMkLst>
        </pc:spChg>
        <pc:spChg chg="add del mod">
          <ac:chgData name="Manya Dotson" userId="f4d44d99-f22f-4cb1-873d-0632ea624526" providerId="ADAL" clId="{9E4CA821-EADB-4482-A2EF-9C4EA053FF0C}" dt="2022-11-11T21:28:18.214" v="9336"/>
          <ac:spMkLst>
            <pc:docMk/>
            <pc:sldMk cId="2446623117" sldId="2146847644"/>
            <ac:spMk id="9" creationId="{6AAB8B12-5B9F-2AA9-A2A2-AFC937676EDA}"/>
          </ac:spMkLst>
        </pc:spChg>
        <pc:spChg chg="add del mod">
          <ac:chgData name="Manya Dotson" userId="f4d44d99-f22f-4cb1-873d-0632ea624526" providerId="ADAL" clId="{9E4CA821-EADB-4482-A2EF-9C4EA053FF0C}" dt="2022-11-11T21:28:18.214" v="9336"/>
          <ac:spMkLst>
            <pc:docMk/>
            <pc:sldMk cId="2446623117" sldId="2146847644"/>
            <ac:spMk id="10" creationId="{C6A776B1-FD67-46DD-6356-89792E587695}"/>
          </ac:spMkLst>
        </pc:spChg>
        <pc:spChg chg="mod">
          <ac:chgData name="Manya Dotson" userId="f4d44d99-f22f-4cb1-873d-0632ea624526" providerId="ADAL" clId="{9E4CA821-EADB-4482-A2EF-9C4EA053FF0C}" dt="2022-11-11T21:28:13.856" v="9335"/>
          <ac:spMkLst>
            <pc:docMk/>
            <pc:sldMk cId="2446623117" sldId="2146847644"/>
            <ac:spMk id="12" creationId="{BA9F8710-5B8A-33B3-28CB-D04EA464D508}"/>
          </ac:spMkLst>
        </pc:spChg>
        <pc:spChg chg="mod">
          <ac:chgData name="Manya Dotson" userId="f4d44d99-f22f-4cb1-873d-0632ea624526" providerId="ADAL" clId="{9E4CA821-EADB-4482-A2EF-9C4EA053FF0C}" dt="2022-11-11T21:28:13.856" v="9335"/>
          <ac:spMkLst>
            <pc:docMk/>
            <pc:sldMk cId="2446623117" sldId="2146847644"/>
            <ac:spMk id="13" creationId="{43B39369-1B90-C885-0F22-278213E7C3FB}"/>
          </ac:spMkLst>
        </pc:spChg>
        <pc:spChg chg="mod">
          <ac:chgData name="Manya Dotson" userId="f4d44d99-f22f-4cb1-873d-0632ea624526" providerId="ADAL" clId="{9E4CA821-EADB-4482-A2EF-9C4EA053FF0C}" dt="2022-11-11T21:28:13.856" v="9335"/>
          <ac:spMkLst>
            <pc:docMk/>
            <pc:sldMk cId="2446623117" sldId="2146847644"/>
            <ac:spMk id="14" creationId="{77914544-0AED-115E-8566-F4C59A244D18}"/>
          </ac:spMkLst>
        </pc:spChg>
        <pc:spChg chg="add del mod">
          <ac:chgData name="Manya Dotson" userId="f4d44d99-f22f-4cb1-873d-0632ea624526" providerId="ADAL" clId="{9E4CA821-EADB-4482-A2EF-9C4EA053FF0C}" dt="2022-11-11T21:28:18.214" v="9336"/>
          <ac:spMkLst>
            <pc:docMk/>
            <pc:sldMk cId="2446623117" sldId="2146847644"/>
            <ac:spMk id="15" creationId="{B61B0032-B491-18E9-6E18-A30EA7D59D01}"/>
          </ac:spMkLst>
        </pc:spChg>
        <pc:spChg chg="add del mod">
          <ac:chgData name="Manya Dotson" userId="f4d44d99-f22f-4cb1-873d-0632ea624526" providerId="ADAL" clId="{9E4CA821-EADB-4482-A2EF-9C4EA053FF0C}" dt="2022-11-11T21:28:18.214" v="9336"/>
          <ac:spMkLst>
            <pc:docMk/>
            <pc:sldMk cId="2446623117" sldId="2146847644"/>
            <ac:spMk id="17" creationId="{4EEA6DF5-BBDD-8196-2C8F-5993A8942B2F}"/>
          </ac:spMkLst>
        </pc:spChg>
        <pc:grpChg chg="add del mod">
          <ac:chgData name="Manya Dotson" userId="f4d44d99-f22f-4cb1-873d-0632ea624526" providerId="ADAL" clId="{9E4CA821-EADB-4482-A2EF-9C4EA053FF0C}" dt="2022-11-11T21:28:18.214" v="9336"/>
          <ac:grpSpMkLst>
            <pc:docMk/>
            <pc:sldMk cId="2446623117" sldId="2146847644"/>
            <ac:grpSpMk id="11" creationId="{426ED93B-21D5-B9E1-B14D-AA82F07B6AE5}"/>
          </ac:grpSpMkLst>
        </pc:grpChg>
        <pc:graphicFrameChg chg="add del mod">
          <ac:chgData name="Manya Dotson" userId="f4d44d99-f22f-4cb1-873d-0632ea624526" providerId="ADAL" clId="{9E4CA821-EADB-4482-A2EF-9C4EA053FF0C}" dt="2022-11-11T21:28:18.214" v="9336"/>
          <ac:graphicFrameMkLst>
            <pc:docMk/>
            <pc:sldMk cId="2446623117" sldId="2146847644"/>
            <ac:graphicFrameMk id="16" creationId="{31561DB8-0722-C6E6-C0C2-074C14297B65}"/>
          </ac:graphicFrameMkLst>
        </pc:graphicFrameChg>
        <pc:picChg chg="add mod">
          <ac:chgData name="Manya Dotson" userId="f4d44d99-f22f-4cb1-873d-0632ea624526" providerId="ADAL" clId="{9E4CA821-EADB-4482-A2EF-9C4EA053FF0C}" dt="2022-11-11T21:28:34.954" v="9339" actId="1076"/>
          <ac:picMkLst>
            <pc:docMk/>
            <pc:sldMk cId="2446623117" sldId="2146847644"/>
            <ac:picMk id="18" creationId="{50FA341F-0B40-9B8B-6E35-9E0522671087}"/>
          </ac:picMkLst>
        </pc:picChg>
      </pc:sldChg>
      <pc:sldChg chg="addSp delSp modSp new mod modClrScheme chgLayout">
        <pc:chgData name="Manya Dotson" userId="f4d44d99-f22f-4cb1-873d-0632ea624526" providerId="ADAL" clId="{9E4CA821-EADB-4482-A2EF-9C4EA053FF0C}" dt="2022-11-11T21:40:39.827" v="9516" actId="20577"/>
        <pc:sldMkLst>
          <pc:docMk/>
          <pc:sldMk cId="2765500904" sldId="2146847645"/>
        </pc:sldMkLst>
        <pc:spChg chg="del">
          <ac:chgData name="Manya Dotson" userId="f4d44d99-f22f-4cb1-873d-0632ea624526" providerId="ADAL" clId="{9E4CA821-EADB-4482-A2EF-9C4EA053FF0C}" dt="2022-11-11T21:40:16.502" v="9479" actId="700"/>
          <ac:spMkLst>
            <pc:docMk/>
            <pc:sldMk cId="2765500904" sldId="2146847645"/>
            <ac:spMk id="2" creationId="{47F8A95A-684D-C27A-5199-E5304DD7AB78}"/>
          </ac:spMkLst>
        </pc:spChg>
        <pc:spChg chg="del mod ord">
          <ac:chgData name="Manya Dotson" userId="f4d44d99-f22f-4cb1-873d-0632ea624526" providerId="ADAL" clId="{9E4CA821-EADB-4482-A2EF-9C4EA053FF0C}" dt="2022-11-11T21:40:16.502" v="9479" actId="700"/>
          <ac:spMkLst>
            <pc:docMk/>
            <pc:sldMk cId="2765500904" sldId="2146847645"/>
            <ac:spMk id="3" creationId="{74D8DAB7-C75B-2CDA-7A44-9B93C2EA12AA}"/>
          </ac:spMkLst>
        </pc:spChg>
        <pc:spChg chg="add del mod ord">
          <ac:chgData name="Manya Dotson" userId="f4d44d99-f22f-4cb1-873d-0632ea624526" providerId="ADAL" clId="{9E4CA821-EADB-4482-A2EF-9C4EA053FF0C}" dt="2022-11-11T21:40:27.087" v="9480" actId="700"/>
          <ac:spMkLst>
            <pc:docMk/>
            <pc:sldMk cId="2765500904" sldId="2146847645"/>
            <ac:spMk id="4" creationId="{3590FE05-4739-7349-327F-13C34708CE17}"/>
          </ac:spMkLst>
        </pc:spChg>
        <pc:spChg chg="add del mod ord">
          <ac:chgData name="Manya Dotson" userId="f4d44d99-f22f-4cb1-873d-0632ea624526" providerId="ADAL" clId="{9E4CA821-EADB-4482-A2EF-9C4EA053FF0C}" dt="2022-11-11T21:40:27.087" v="9480" actId="700"/>
          <ac:spMkLst>
            <pc:docMk/>
            <pc:sldMk cId="2765500904" sldId="2146847645"/>
            <ac:spMk id="5" creationId="{A70B53EB-FF77-24E3-52B8-1C27C1AB9C8B}"/>
          </ac:spMkLst>
        </pc:spChg>
        <pc:spChg chg="add mod ord">
          <ac:chgData name="Manya Dotson" userId="f4d44d99-f22f-4cb1-873d-0632ea624526" providerId="ADAL" clId="{9E4CA821-EADB-4482-A2EF-9C4EA053FF0C}" dt="2022-11-11T21:40:30.491" v="9482" actId="20577"/>
          <ac:spMkLst>
            <pc:docMk/>
            <pc:sldMk cId="2765500904" sldId="2146847645"/>
            <ac:spMk id="6" creationId="{44BBC168-E4FC-CBDF-EA13-AB521EB8BA4A}"/>
          </ac:spMkLst>
        </pc:spChg>
        <pc:spChg chg="add mod ord">
          <ac:chgData name="Manya Dotson" userId="f4d44d99-f22f-4cb1-873d-0632ea624526" providerId="ADAL" clId="{9E4CA821-EADB-4482-A2EF-9C4EA053FF0C}" dt="2022-11-11T21:40:39.827" v="9516" actId="20577"/>
          <ac:spMkLst>
            <pc:docMk/>
            <pc:sldMk cId="2765500904" sldId="2146847645"/>
            <ac:spMk id="7" creationId="{FB455F2E-5419-0B17-D940-0FFC00737443}"/>
          </ac:spMkLst>
        </pc:spChg>
      </pc:sldChg>
      <pc:sldChg chg="addSp delSp modSp new mod modClrScheme chgLayout modNotesTx">
        <pc:chgData name="Manya Dotson" userId="f4d44d99-f22f-4cb1-873d-0632ea624526" providerId="ADAL" clId="{9E4CA821-EADB-4482-A2EF-9C4EA053FF0C}" dt="2022-11-14T16:01:03.199" v="10475" actId="20577"/>
        <pc:sldMkLst>
          <pc:docMk/>
          <pc:sldMk cId="3741493924" sldId="2146847646"/>
        </pc:sldMkLst>
        <pc:spChg chg="mod ord">
          <ac:chgData name="Manya Dotson" userId="f4d44d99-f22f-4cb1-873d-0632ea624526" providerId="ADAL" clId="{9E4CA821-EADB-4482-A2EF-9C4EA053FF0C}" dt="2022-11-14T15:58:55.809" v="10250" actId="20577"/>
          <ac:spMkLst>
            <pc:docMk/>
            <pc:sldMk cId="3741493924" sldId="2146847646"/>
            <ac:spMk id="2" creationId="{AB08AC98-B947-2F67-5F5B-A2AB1BF79DE7}"/>
          </ac:spMkLst>
        </pc:spChg>
        <pc:spChg chg="add del mod ord">
          <ac:chgData name="Manya Dotson" userId="f4d44d99-f22f-4cb1-873d-0632ea624526" providerId="ADAL" clId="{9E4CA821-EADB-4482-A2EF-9C4EA053FF0C}" dt="2022-11-14T15:54:10.815" v="10134" actId="700"/>
          <ac:spMkLst>
            <pc:docMk/>
            <pc:sldMk cId="3741493924" sldId="2146847646"/>
            <ac:spMk id="3" creationId="{771287C4-E326-FE6F-4ED7-91129FE321EF}"/>
          </ac:spMkLst>
        </pc:spChg>
        <pc:spChg chg="add del mod ord">
          <ac:chgData name="Manya Dotson" userId="f4d44d99-f22f-4cb1-873d-0632ea624526" providerId="ADAL" clId="{9E4CA821-EADB-4482-A2EF-9C4EA053FF0C}" dt="2022-11-14T15:54:49.793" v="10135" actId="1032"/>
          <ac:spMkLst>
            <pc:docMk/>
            <pc:sldMk cId="3741493924" sldId="2146847646"/>
            <ac:spMk id="4" creationId="{D1D76DAD-0132-581E-0CA6-1CFFE6203107}"/>
          </ac:spMkLst>
        </pc:spChg>
        <pc:graphicFrameChg chg="add mod modGraphic">
          <ac:chgData name="Manya Dotson" userId="f4d44d99-f22f-4cb1-873d-0632ea624526" providerId="ADAL" clId="{9E4CA821-EADB-4482-A2EF-9C4EA053FF0C}" dt="2022-11-14T16:01:03.199" v="10475" actId="20577"/>
          <ac:graphicFrameMkLst>
            <pc:docMk/>
            <pc:sldMk cId="3741493924" sldId="2146847646"/>
            <ac:graphicFrameMk id="5" creationId="{8247723C-2932-0312-0F94-1CE1EF3C0C10}"/>
          </ac:graphicFrameMkLst>
        </pc:graphicFrameChg>
      </pc:sldChg>
      <pc:sldChg chg="add del">
        <pc:chgData name="Manya Dotson" userId="f4d44d99-f22f-4cb1-873d-0632ea624526" providerId="ADAL" clId="{9E4CA821-EADB-4482-A2EF-9C4EA053FF0C}" dt="2022-11-14T14:58:42.193" v="9702" actId="47"/>
        <pc:sldMkLst>
          <pc:docMk/>
          <pc:sldMk cId="3801645099" sldId="2146847646"/>
        </pc:sldMkLst>
      </pc:sldChg>
      <pc:sldMasterChg chg="delSldLayout">
        <pc:chgData name="Manya Dotson" userId="f4d44d99-f22f-4cb1-873d-0632ea624526" providerId="ADAL" clId="{9E4CA821-EADB-4482-A2EF-9C4EA053FF0C}" dt="2022-11-11T21:41:08.002" v="9519" actId="47"/>
        <pc:sldMasterMkLst>
          <pc:docMk/>
          <pc:sldMasterMk cId="17036985" sldId="2147483660"/>
        </pc:sldMasterMkLst>
      </pc:sldMasterChg>
    </pc:docChg>
  </pc:docChgLst>
  <pc:docChgLst>
    <pc:chgData name="Casey Bishopp" userId="3f4cc975-6c83-46a8-ae62-9e161429965b" providerId="ADAL" clId="{E4703815-D1A5-4BAC-8817-EDB440269130}"/>
    <pc:docChg chg="custSel modSld">
      <pc:chgData name="Casey Bishopp" userId="3f4cc975-6c83-46a8-ae62-9e161429965b" providerId="ADAL" clId="{E4703815-D1A5-4BAC-8817-EDB440269130}" dt="2022-11-14T22:27:53.355" v="89"/>
      <pc:docMkLst>
        <pc:docMk/>
      </pc:docMkLst>
      <pc:sldChg chg="addCm">
        <pc:chgData name="Casey Bishopp" userId="3f4cc975-6c83-46a8-ae62-9e161429965b" providerId="ADAL" clId="{E4703815-D1A5-4BAC-8817-EDB440269130}" dt="2022-11-14T22:11:10.582" v="81"/>
        <pc:sldMkLst>
          <pc:docMk/>
          <pc:sldMk cId="1631122548" sldId="317"/>
        </pc:sldMkLst>
      </pc:sldChg>
      <pc:sldChg chg="addCm modCm">
        <pc:chgData name="Casey Bishopp" userId="3f4cc975-6c83-46a8-ae62-9e161429965b" providerId="ADAL" clId="{E4703815-D1A5-4BAC-8817-EDB440269130}" dt="2022-11-14T22:13:59.118" v="85"/>
        <pc:sldMkLst>
          <pc:docMk/>
          <pc:sldMk cId="2718254589" sldId="342"/>
        </pc:sldMkLst>
      </pc:sldChg>
      <pc:sldChg chg="addCm modCm">
        <pc:chgData name="Casey Bishopp" userId="3f4cc975-6c83-46a8-ae62-9e161429965b" providerId="ADAL" clId="{E4703815-D1A5-4BAC-8817-EDB440269130}" dt="2022-11-14T22:08:03.685" v="79"/>
        <pc:sldMkLst>
          <pc:docMk/>
          <pc:sldMk cId="1351442815" sldId="346"/>
        </pc:sldMkLst>
      </pc:sldChg>
      <pc:sldChg chg="addCm modCm">
        <pc:chgData name="Casey Bishopp" userId="3f4cc975-6c83-46a8-ae62-9e161429965b" providerId="ADAL" clId="{E4703815-D1A5-4BAC-8817-EDB440269130}" dt="2022-11-14T22:27:53.355" v="89"/>
        <pc:sldMkLst>
          <pc:docMk/>
          <pc:sldMk cId="4163985548" sldId="348"/>
        </pc:sldMkLst>
      </pc:sldChg>
      <pc:sldChg chg="addCm modCm">
        <pc:chgData name="Casey Bishopp" userId="3f4cc975-6c83-46a8-ae62-9e161429965b" providerId="ADAL" clId="{E4703815-D1A5-4BAC-8817-EDB440269130}" dt="2022-11-14T22:13:38.386" v="84"/>
        <pc:sldMkLst>
          <pc:docMk/>
          <pc:sldMk cId="1310317502" sldId="351"/>
        </pc:sldMkLst>
      </pc:sldChg>
      <pc:sldChg chg="addCm">
        <pc:chgData name="Casey Bishopp" userId="3f4cc975-6c83-46a8-ae62-9e161429965b" providerId="ADAL" clId="{E4703815-D1A5-4BAC-8817-EDB440269130}" dt="2022-11-14T22:01:33.431" v="73"/>
        <pc:sldMkLst>
          <pc:docMk/>
          <pc:sldMk cId="1925785406" sldId="2146847396"/>
        </pc:sldMkLst>
      </pc:sldChg>
      <pc:sldChg chg="addCm">
        <pc:chgData name="Casey Bishopp" userId="3f4cc975-6c83-46a8-ae62-9e161429965b" providerId="ADAL" clId="{E4703815-D1A5-4BAC-8817-EDB440269130}" dt="2022-11-14T21:42:59.494" v="50"/>
        <pc:sldMkLst>
          <pc:docMk/>
          <pc:sldMk cId="4137860813" sldId="2146847624"/>
        </pc:sldMkLst>
      </pc:sldChg>
      <pc:sldChg chg="addCm">
        <pc:chgData name="Casey Bishopp" userId="3f4cc975-6c83-46a8-ae62-9e161429965b" providerId="ADAL" clId="{E4703815-D1A5-4BAC-8817-EDB440269130}" dt="2022-11-14T21:45:47.961" v="55"/>
        <pc:sldMkLst>
          <pc:docMk/>
          <pc:sldMk cId="2302757864" sldId="2146847625"/>
        </pc:sldMkLst>
      </pc:sldChg>
      <pc:sldChg chg="addCm modCm">
        <pc:chgData name="Casey Bishopp" userId="3f4cc975-6c83-46a8-ae62-9e161429965b" providerId="ADAL" clId="{E4703815-D1A5-4BAC-8817-EDB440269130}" dt="2022-11-14T22:12:07.544" v="82"/>
        <pc:sldMkLst>
          <pc:docMk/>
          <pc:sldMk cId="1874541427" sldId="2146847626"/>
        </pc:sldMkLst>
      </pc:sldChg>
      <pc:sldChg chg="modSp mod addCm modNotesTx">
        <pc:chgData name="Casey Bishopp" userId="3f4cc975-6c83-46a8-ae62-9e161429965b" providerId="ADAL" clId="{E4703815-D1A5-4BAC-8817-EDB440269130}" dt="2022-11-14T22:02:21.579" v="75"/>
        <pc:sldMkLst>
          <pc:docMk/>
          <pc:sldMk cId="2804435779" sldId="2146847627"/>
        </pc:sldMkLst>
        <pc:spChg chg="mod">
          <ac:chgData name="Casey Bishopp" userId="3f4cc975-6c83-46a8-ae62-9e161429965b" providerId="ADAL" clId="{E4703815-D1A5-4BAC-8817-EDB440269130}" dt="2022-11-14T21:54:47.418" v="68" actId="20577"/>
          <ac:spMkLst>
            <pc:docMk/>
            <pc:sldMk cId="2804435779" sldId="2146847627"/>
            <ac:spMk id="8" creationId="{CC3ACFFD-EBBE-15E5-C500-A6A0DA50D227}"/>
          </ac:spMkLst>
        </pc:spChg>
      </pc:sldChg>
      <pc:sldChg chg="addCm modCm">
        <pc:chgData name="Casey Bishopp" userId="3f4cc975-6c83-46a8-ae62-9e161429965b" providerId="ADAL" clId="{E4703815-D1A5-4BAC-8817-EDB440269130}" dt="2022-11-14T22:16:47.295" v="88"/>
        <pc:sldMkLst>
          <pc:docMk/>
          <pc:sldMk cId="1822039741" sldId="2146847628"/>
        </pc:sldMkLst>
      </pc:sldChg>
      <pc:sldChg chg="addCm delCm">
        <pc:chgData name="Casey Bishopp" userId="3f4cc975-6c83-46a8-ae62-9e161429965b" providerId="ADAL" clId="{E4703815-D1A5-4BAC-8817-EDB440269130}" dt="2022-11-14T22:12:37.016" v="83"/>
        <pc:sldMkLst>
          <pc:docMk/>
          <pc:sldMk cId="83226311" sldId="2146847630"/>
        </pc:sldMkLst>
      </pc:sldChg>
      <pc:sldChg chg="modSp mod addCm">
        <pc:chgData name="Casey Bishopp" userId="3f4cc975-6c83-46a8-ae62-9e161429965b" providerId="ADAL" clId="{E4703815-D1A5-4BAC-8817-EDB440269130}" dt="2022-11-14T22:15:44.155" v="86"/>
        <pc:sldMkLst>
          <pc:docMk/>
          <pc:sldMk cId="1285690204" sldId="2146847637"/>
        </pc:sldMkLst>
        <pc:spChg chg="mod">
          <ac:chgData name="Casey Bishopp" userId="3f4cc975-6c83-46a8-ae62-9e161429965b" providerId="ADAL" clId="{E4703815-D1A5-4BAC-8817-EDB440269130}" dt="2022-11-14T21:37:46.055" v="0" actId="6549"/>
          <ac:spMkLst>
            <pc:docMk/>
            <pc:sldMk cId="1285690204" sldId="2146847637"/>
            <ac:spMk id="2" creationId="{0A497E5D-8B4A-F7D0-4D5F-6DDFA4C6BAA8}"/>
          </ac:spMkLst>
        </pc:spChg>
      </pc:sldChg>
      <pc:sldChg chg="addCm">
        <pc:chgData name="Casey Bishopp" userId="3f4cc975-6c83-46a8-ae62-9e161429965b" providerId="ADAL" clId="{E4703815-D1A5-4BAC-8817-EDB440269130}" dt="2022-11-14T22:07:07.312" v="78"/>
        <pc:sldMkLst>
          <pc:docMk/>
          <pc:sldMk cId="3915137688" sldId="2146847641"/>
        </pc:sldMkLst>
      </pc:sldChg>
      <pc:sldChg chg="modSp mod">
        <pc:chgData name="Casey Bishopp" userId="3f4cc975-6c83-46a8-ae62-9e161429965b" providerId="ADAL" clId="{E4703815-D1A5-4BAC-8817-EDB440269130}" dt="2022-11-14T21:59:40.576" v="71" actId="20577"/>
        <pc:sldMkLst>
          <pc:docMk/>
          <pc:sldMk cId="2765500904" sldId="2146847645"/>
        </pc:sldMkLst>
        <pc:spChg chg="mod">
          <ac:chgData name="Casey Bishopp" userId="3f4cc975-6c83-46a8-ae62-9e161429965b" providerId="ADAL" clId="{E4703815-D1A5-4BAC-8817-EDB440269130}" dt="2022-11-14T21:59:40.576" v="71" actId="20577"/>
          <ac:spMkLst>
            <pc:docMk/>
            <pc:sldMk cId="2765500904" sldId="2146847645"/>
            <ac:spMk id="6" creationId="{44BBC168-E4FC-CBDF-EA13-AB521EB8BA4A}"/>
          </ac:spMkLst>
        </pc:spChg>
      </pc:sldChg>
      <pc:sldChg chg="addCm">
        <pc:chgData name="Casey Bishopp" userId="3f4cc975-6c83-46a8-ae62-9e161429965b" providerId="ADAL" clId="{E4703815-D1A5-4BAC-8817-EDB440269130}" dt="2022-11-14T22:05:57.089" v="77"/>
        <pc:sldMkLst>
          <pc:docMk/>
          <pc:sldMk cId="3741493924" sldId="2146847646"/>
        </pc:sldMkLst>
      </pc:sldChg>
      <pc:sldChg chg="modSp mod addCm modCm">
        <pc:chgData name="Casey Bishopp" userId="3f4cc975-6c83-46a8-ae62-9e161429965b" providerId="ADAL" clId="{E4703815-D1A5-4BAC-8817-EDB440269130}" dt="2022-11-14T21:50:36.915" v="58"/>
        <pc:sldMkLst>
          <pc:docMk/>
          <pc:sldMk cId="832135902" sldId="2146847647"/>
        </pc:sldMkLst>
        <pc:spChg chg="mod">
          <ac:chgData name="Casey Bishopp" userId="3f4cc975-6c83-46a8-ae62-9e161429965b" providerId="ADAL" clId="{E4703815-D1A5-4BAC-8817-EDB440269130}" dt="2022-11-14T21:41:15.599" v="48" actId="207"/>
          <ac:spMkLst>
            <pc:docMk/>
            <pc:sldMk cId="832135902" sldId="2146847647"/>
            <ac:spMk id="5" creationId="{50425BD5-2690-732D-A9AE-33E99672CC71}"/>
          </ac:spMkLst>
        </pc:spChg>
      </pc:sldChg>
    </pc:docChg>
  </pc:docChgLst>
  <pc:docChgLst>
    <pc:chgData name="Adaobi Olisa" userId="S::adolisa@fhi360.org::52948554-974b-4d92-93e4-ab1d1139eede" providerId="AD" clId="Web-{A053C2E7-68A6-C5E0-AA66-8EE1FB5C02F2}"/>
    <pc:docChg chg="mod modSld">
      <pc:chgData name="Adaobi Olisa" userId="S::adolisa@fhi360.org::52948554-974b-4d92-93e4-ab1d1139eede" providerId="AD" clId="Web-{A053C2E7-68A6-C5E0-AA66-8EE1FB5C02F2}" dt="2022-11-16T12:11:05.349" v="15" actId="20577"/>
      <pc:docMkLst>
        <pc:docMk/>
      </pc:docMkLst>
      <pc:sldChg chg="modCm">
        <pc:chgData name="Adaobi Olisa" userId="S::adolisa@fhi360.org::52948554-974b-4d92-93e4-ab1d1139eede" providerId="AD" clId="Web-{A053C2E7-68A6-C5E0-AA66-8EE1FB5C02F2}" dt="2022-11-16T12:06:03.233" v="12"/>
        <pc:sldMkLst>
          <pc:docMk/>
          <pc:sldMk cId="1631122548" sldId="317"/>
        </pc:sldMkLst>
      </pc:sldChg>
      <pc:sldChg chg="modSp">
        <pc:chgData name="Adaobi Olisa" userId="S::adolisa@fhi360.org::52948554-974b-4d92-93e4-ab1d1139eede" providerId="AD" clId="Web-{A053C2E7-68A6-C5E0-AA66-8EE1FB5C02F2}" dt="2022-11-16T12:11:05.349" v="15" actId="20577"/>
        <pc:sldMkLst>
          <pc:docMk/>
          <pc:sldMk cId="3613460073" sldId="327"/>
        </pc:sldMkLst>
        <pc:spChg chg="mod">
          <ac:chgData name="Adaobi Olisa" userId="S::adolisa@fhi360.org::52948554-974b-4d92-93e4-ab1d1139eede" providerId="AD" clId="Web-{A053C2E7-68A6-C5E0-AA66-8EE1FB5C02F2}" dt="2022-11-16T12:11:05.349" v="15" actId="20577"/>
          <ac:spMkLst>
            <pc:docMk/>
            <pc:sldMk cId="3613460073" sldId="327"/>
            <ac:spMk id="2" creationId="{CB6F5047-9817-4A60-A0D8-33A7627FEC8A}"/>
          </ac:spMkLst>
        </pc:spChg>
      </pc:sldChg>
      <pc:sldChg chg="addCm">
        <pc:chgData name="Adaobi Olisa" userId="S::adolisa@fhi360.org::52948554-974b-4d92-93e4-ab1d1139eede" providerId="AD" clId="Web-{A053C2E7-68A6-C5E0-AA66-8EE1FB5C02F2}" dt="2022-11-16T12:08:24.204" v="13"/>
        <pc:sldMkLst>
          <pc:docMk/>
          <pc:sldMk cId="4137860813" sldId="2146847624"/>
        </pc:sldMkLst>
      </pc:sldChg>
      <pc:sldChg chg="modCm">
        <pc:chgData name="Adaobi Olisa" userId="S::adolisa@fhi360.org::52948554-974b-4d92-93e4-ab1d1139eede" providerId="AD" clId="Web-{A053C2E7-68A6-C5E0-AA66-8EE1FB5C02F2}" dt="2022-11-16T11:41:21.950" v="1"/>
        <pc:sldMkLst>
          <pc:docMk/>
          <pc:sldMk cId="2804435779" sldId="2146847627"/>
        </pc:sldMkLst>
      </pc:sldChg>
      <pc:sldChg chg="addCm modCm">
        <pc:chgData name="Adaobi Olisa" userId="S::adolisa@fhi360.org::52948554-974b-4d92-93e4-ab1d1139eede" providerId="AD" clId="Web-{A053C2E7-68A6-C5E0-AA66-8EE1FB5C02F2}" dt="2022-11-16T11:47:12.396" v="5"/>
        <pc:sldMkLst>
          <pc:docMk/>
          <pc:sldMk cId="1285690204" sldId="2146847637"/>
        </pc:sldMkLst>
      </pc:sldChg>
      <pc:sldChg chg="modSp addCm modCm">
        <pc:chgData name="Adaobi Olisa" userId="S::adolisa@fhi360.org::52948554-974b-4d92-93e4-ab1d1139eede" providerId="AD" clId="Web-{A053C2E7-68A6-C5E0-AA66-8EE1FB5C02F2}" dt="2022-11-16T12:02:09.915" v="11"/>
        <pc:sldMkLst>
          <pc:docMk/>
          <pc:sldMk cId="2446623117" sldId="2146847644"/>
        </pc:sldMkLst>
        <pc:picChg chg="mod">
          <ac:chgData name="Adaobi Olisa" userId="S::adolisa@fhi360.org::52948554-974b-4d92-93e4-ab1d1139eede" providerId="AD" clId="Web-{A053C2E7-68A6-C5E0-AA66-8EE1FB5C02F2}" dt="2022-11-16T11:59:52.287" v="8" actId="14100"/>
          <ac:picMkLst>
            <pc:docMk/>
            <pc:sldMk cId="2446623117" sldId="2146847644"/>
            <ac:picMk id="18" creationId="{50FA341F-0B40-9B8B-6E35-9E0522671087}"/>
          </ac:picMkLst>
        </pc:picChg>
      </pc:sldChg>
      <pc:sldChg chg="modCm">
        <pc:chgData name="Adaobi Olisa" userId="S::adolisa@fhi360.org::52948554-974b-4d92-93e4-ab1d1139eede" providerId="AD" clId="Web-{A053C2E7-68A6-C5E0-AA66-8EE1FB5C02F2}" dt="2022-11-16T11:55:33.719" v="7"/>
        <pc:sldMkLst>
          <pc:docMk/>
          <pc:sldMk cId="3741493924" sldId="2146847646"/>
        </pc:sldMkLst>
      </pc:sldChg>
    </pc:docChg>
  </pc:docChgLst>
  <pc:docChgLst>
    <pc:chgData name="Lanice C. Williams" userId="9d919701-d223-4e59-9b38-7a8c8b28b485" providerId="ADAL" clId="{E247196B-3274-4364-B3F4-334AAAB81380}"/>
    <pc:docChg chg="addSld delSld modSld">
      <pc:chgData name="Lanice C. Williams" userId="9d919701-d223-4e59-9b38-7a8c8b28b485" providerId="ADAL" clId="{E247196B-3274-4364-B3F4-334AAAB81380}" dt="2022-11-14T20:46:58.228" v="2"/>
      <pc:docMkLst>
        <pc:docMk/>
      </pc:docMkLst>
      <pc:sldChg chg="del">
        <pc:chgData name="Lanice C. Williams" userId="9d919701-d223-4e59-9b38-7a8c8b28b485" providerId="ADAL" clId="{E247196B-3274-4364-B3F4-334AAAB81380}" dt="2022-11-14T20:46:43.316" v="1" actId="2696"/>
        <pc:sldMkLst>
          <pc:docMk/>
          <pc:sldMk cId="2608036192" sldId="2146847631"/>
        </pc:sldMkLst>
      </pc:sldChg>
      <pc:sldChg chg="add">
        <pc:chgData name="Lanice C. Williams" userId="9d919701-d223-4e59-9b38-7a8c8b28b485" providerId="ADAL" clId="{E247196B-3274-4364-B3F4-334AAAB81380}" dt="2022-11-14T20:46:39.156" v="0"/>
        <pc:sldMkLst>
          <pc:docMk/>
          <pc:sldMk cId="832135902" sldId="2146847647"/>
        </pc:sldMkLst>
      </pc:sldChg>
      <pc:sldChg chg="add">
        <pc:chgData name="Lanice C. Williams" userId="9d919701-d223-4e59-9b38-7a8c8b28b485" providerId="ADAL" clId="{E247196B-3274-4364-B3F4-334AAAB81380}" dt="2022-11-14T20:46:58.228" v="2"/>
        <pc:sldMkLst>
          <pc:docMk/>
          <pc:sldMk cId="142113876" sldId="2146847648"/>
        </pc:sldMkLst>
      </pc:sldChg>
    </pc:docChg>
  </pc:docChgLst>
  <pc:docChgLst>
    <pc:chgData name="Rose Wilcher" userId="8b443828-8859-4988-9afd-0474f2a8cf88" providerId="ADAL" clId="{FFF611B2-966F-4645-9B37-52EAEB0C0665}"/>
    <pc:docChg chg="modSld">
      <pc:chgData name="Rose Wilcher" userId="8b443828-8859-4988-9afd-0474f2a8cf88" providerId="ADAL" clId="{FFF611B2-966F-4645-9B37-52EAEB0C0665}" dt="2022-11-14T23:13:04.936" v="39"/>
      <pc:docMkLst>
        <pc:docMk/>
      </pc:docMkLst>
      <pc:sldChg chg="modCm">
        <pc:chgData name="Rose Wilcher" userId="8b443828-8859-4988-9afd-0474f2a8cf88" providerId="ADAL" clId="{FFF611B2-966F-4645-9B37-52EAEB0C0665}" dt="2022-11-14T22:46:00.033" v="21"/>
        <pc:sldMkLst>
          <pc:docMk/>
          <pc:sldMk cId="1631122548" sldId="317"/>
        </pc:sldMkLst>
      </pc:sldChg>
      <pc:sldChg chg="addCm modCm">
        <pc:chgData name="Rose Wilcher" userId="8b443828-8859-4988-9afd-0474f2a8cf88" providerId="ADAL" clId="{FFF611B2-966F-4645-9B37-52EAEB0C0665}" dt="2022-11-14T23:09:13.640" v="34"/>
        <pc:sldMkLst>
          <pc:docMk/>
          <pc:sldMk cId="1351442815" sldId="346"/>
        </pc:sldMkLst>
      </pc:sldChg>
      <pc:sldChg chg="addCm">
        <pc:chgData name="Rose Wilcher" userId="8b443828-8859-4988-9afd-0474f2a8cf88" providerId="ADAL" clId="{FFF611B2-966F-4645-9B37-52EAEB0C0665}" dt="2022-11-14T23:11:00.509" v="35"/>
        <pc:sldMkLst>
          <pc:docMk/>
          <pc:sldMk cId="1537878227" sldId="347"/>
        </pc:sldMkLst>
      </pc:sldChg>
      <pc:sldChg chg="modSp mod modCm">
        <pc:chgData name="Rose Wilcher" userId="8b443828-8859-4988-9afd-0474f2a8cf88" providerId="ADAL" clId="{FFF611B2-966F-4645-9B37-52EAEB0C0665}" dt="2022-11-14T23:13:04.936" v="39"/>
        <pc:sldMkLst>
          <pc:docMk/>
          <pc:sldMk cId="4163985548" sldId="348"/>
        </pc:sldMkLst>
        <pc:graphicFrameChg chg="modGraphic">
          <ac:chgData name="Rose Wilcher" userId="8b443828-8859-4988-9afd-0474f2a8cf88" providerId="ADAL" clId="{FFF611B2-966F-4645-9B37-52EAEB0C0665}" dt="2022-11-14T23:11:58.047" v="38" actId="20577"/>
          <ac:graphicFrameMkLst>
            <pc:docMk/>
            <pc:sldMk cId="4163985548" sldId="348"/>
            <ac:graphicFrameMk id="4" creationId="{812E0359-6302-40FD-B22B-38FF5D337505}"/>
          </ac:graphicFrameMkLst>
        </pc:graphicFrameChg>
      </pc:sldChg>
      <pc:sldChg chg="modSp mod">
        <pc:chgData name="Rose Wilcher" userId="8b443828-8859-4988-9afd-0474f2a8cf88" providerId="ADAL" clId="{FFF611B2-966F-4645-9B37-52EAEB0C0665}" dt="2022-11-14T22:47:42.188" v="25" actId="20577"/>
        <pc:sldMkLst>
          <pc:docMk/>
          <pc:sldMk cId="4137860813" sldId="2146847624"/>
        </pc:sldMkLst>
        <pc:spChg chg="mod">
          <ac:chgData name="Rose Wilcher" userId="8b443828-8859-4988-9afd-0474f2a8cf88" providerId="ADAL" clId="{FFF611B2-966F-4645-9B37-52EAEB0C0665}" dt="2022-11-14T22:47:42.188" v="25" actId="20577"/>
          <ac:spMkLst>
            <pc:docMk/>
            <pc:sldMk cId="4137860813" sldId="2146847624"/>
            <ac:spMk id="30" creationId="{770B7378-B24E-1527-02CD-5949BED25023}"/>
          </ac:spMkLst>
        </pc:spChg>
      </pc:sldChg>
      <pc:sldChg chg="modCm">
        <pc:chgData name="Rose Wilcher" userId="8b443828-8859-4988-9afd-0474f2a8cf88" providerId="ADAL" clId="{FFF611B2-966F-4645-9B37-52EAEB0C0665}" dt="2022-11-14T23:01:13.706" v="31"/>
        <pc:sldMkLst>
          <pc:docMk/>
          <pc:sldMk cId="2302757864" sldId="2146847625"/>
        </pc:sldMkLst>
      </pc:sldChg>
      <pc:sldChg chg="addCm">
        <pc:chgData name="Rose Wilcher" userId="8b443828-8859-4988-9afd-0474f2a8cf88" providerId="ADAL" clId="{FFF611B2-966F-4645-9B37-52EAEB0C0665}" dt="2022-11-14T22:50:58.696" v="30"/>
        <pc:sldMkLst>
          <pc:docMk/>
          <pc:sldMk cId="1874541427" sldId="2146847626"/>
        </pc:sldMkLst>
      </pc:sldChg>
      <pc:sldChg chg="modSp addCm">
        <pc:chgData name="Rose Wilcher" userId="8b443828-8859-4988-9afd-0474f2a8cf88" providerId="ADAL" clId="{FFF611B2-966F-4645-9B37-52EAEB0C0665}" dt="2022-11-14T22:22:03.462" v="16"/>
        <pc:sldMkLst>
          <pc:docMk/>
          <pc:sldMk cId="1822039741" sldId="2146847628"/>
        </pc:sldMkLst>
        <pc:graphicFrameChg chg="mod">
          <ac:chgData name="Rose Wilcher" userId="8b443828-8859-4988-9afd-0474f2a8cf88" providerId="ADAL" clId="{FFF611B2-966F-4645-9B37-52EAEB0C0665}" dt="2022-11-14T22:20:45.306" v="15" actId="20577"/>
          <ac:graphicFrameMkLst>
            <pc:docMk/>
            <pc:sldMk cId="1822039741" sldId="2146847628"/>
            <ac:graphicFrameMk id="5" creationId="{5C9CCBCD-5642-4971-A667-5E5A12EF2AD3}"/>
          </ac:graphicFrameMkLst>
        </pc:graphicFrameChg>
      </pc:sldChg>
      <pc:sldChg chg="addCm">
        <pc:chgData name="Rose Wilcher" userId="8b443828-8859-4988-9afd-0474f2a8cf88" providerId="ADAL" clId="{FFF611B2-966F-4645-9B37-52EAEB0C0665}" dt="2022-11-14T23:04:00.629" v="32"/>
        <pc:sldMkLst>
          <pc:docMk/>
          <pc:sldMk cId="3218124636" sldId="2146847635"/>
        </pc:sldMkLst>
      </pc:sldChg>
      <pc:sldChg chg="modSp mod modCm">
        <pc:chgData name="Rose Wilcher" userId="8b443828-8859-4988-9afd-0474f2a8cf88" providerId="ADAL" clId="{FFF611B2-966F-4645-9B37-52EAEB0C0665}" dt="2022-11-14T22:19:55.206" v="9" actId="6549"/>
        <pc:sldMkLst>
          <pc:docMk/>
          <pc:sldMk cId="1285690204" sldId="2146847637"/>
        </pc:sldMkLst>
        <pc:spChg chg="mod">
          <ac:chgData name="Rose Wilcher" userId="8b443828-8859-4988-9afd-0474f2a8cf88" providerId="ADAL" clId="{FFF611B2-966F-4645-9B37-52EAEB0C0665}" dt="2022-11-14T22:19:55.206" v="9" actId="6549"/>
          <ac:spMkLst>
            <pc:docMk/>
            <pc:sldMk cId="1285690204" sldId="2146847637"/>
            <ac:spMk id="2" creationId="{0A497E5D-8B4A-F7D0-4D5F-6DDFA4C6BAA8}"/>
          </ac:spMkLst>
        </pc:spChg>
      </pc:sldChg>
      <pc:sldChg chg="modSp mod">
        <pc:chgData name="Rose Wilcher" userId="8b443828-8859-4988-9afd-0474f2a8cf88" providerId="ADAL" clId="{FFF611B2-966F-4645-9B37-52EAEB0C0665}" dt="2022-11-14T22:48:56.869" v="29" actId="20577"/>
        <pc:sldMkLst>
          <pc:docMk/>
          <pc:sldMk cId="3915137688" sldId="2146847641"/>
        </pc:sldMkLst>
        <pc:spChg chg="mod">
          <ac:chgData name="Rose Wilcher" userId="8b443828-8859-4988-9afd-0474f2a8cf88" providerId="ADAL" clId="{FFF611B2-966F-4645-9B37-52EAEB0C0665}" dt="2022-11-14T22:48:56.869" v="29" actId="20577"/>
          <ac:spMkLst>
            <pc:docMk/>
            <pc:sldMk cId="3915137688" sldId="2146847641"/>
            <ac:spMk id="8" creationId="{14883F84-930B-84DF-9BD9-4A956A837DC5}"/>
          </ac:spMkLst>
        </pc:spChg>
      </pc:sldChg>
      <pc:sldChg chg="addCm">
        <pc:chgData name="Rose Wilcher" userId="8b443828-8859-4988-9afd-0474f2a8cf88" providerId="ADAL" clId="{FFF611B2-966F-4645-9B37-52EAEB0C0665}" dt="2022-11-14T22:41:49.511" v="18"/>
        <pc:sldMkLst>
          <pc:docMk/>
          <pc:sldMk cId="1665719284" sldId="2146847643"/>
        </pc:sldMkLst>
      </pc:sldChg>
      <pc:sldChg chg="modCm">
        <pc:chgData name="Rose Wilcher" userId="8b443828-8859-4988-9afd-0474f2a8cf88" providerId="ADAL" clId="{FFF611B2-966F-4645-9B37-52EAEB0C0665}" dt="2022-11-14T22:23:42.268" v="17"/>
        <pc:sldMkLst>
          <pc:docMk/>
          <pc:sldMk cId="3741493924" sldId="2146847646"/>
        </pc:sldMkLst>
      </pc:sldChg>
      <pc:sldChg chg="modCm">
        <pc:chgData name="Rose Wilcher" userId="8b443828-8859-4988-9afd-0474f2a8cf88" providerId="ADAL" clId="{FFF611B2-966F-4645-9B37-52EAEB0C0665}" dt="2022-11-14T22:43:42.267" v="19"/>
        <pc:sldMkLst>
          <pc:docMk/>
          <pc:sldMk cId="832135902" sldId="2146847647"/>
        </pc:sldMkLst>
      </pc:sldChg>
    </pc:docChg>
  </pc:docChgLst>
</pc:chgInfo>
</file>

<file path=ppt/comments/modernComment_13D_6138F474.xml><?xml version="1.0" encoding="utf-8"?>
<p188:cmLst xmlns:a="http://schemas.openxmlformats.org/drawingml/2006/main" xmlns:r="http://schemas.openxmlformats.org/officeDocument/2006/relationships" xmlns:p188="http://schemas.microsoft.com/office/powerpoint/2018/8/main">
  <p188:cm id="{22FDDA82-BDE9-4C86-98ED-51D12088BF39}" authorId="{B390A25B-E4FE-15E3-8B84-2B6C8AAB0E75}" created="2022-11-14T22:11:10.554">
    <ac:deMkLst xmlns:ac="http://schemas.microsoft.com/office/drawing/2013/main/command">
      <pc:docMk xmlns:pc="http://schemas.microsoft.com/office/powerpoint/2013/main/command"/>
      <pc:sldMk xmlns:pc="http://schemas.microsoft.com/office/powerpoint/2013/main/command" cId="1631122548" sldId="317"/>
      <ac:picMk id="9" creationId="{ED31A976-B41F-479F-BCAF-B604B83CE158}"/>
    </ac:deMkLst>
    <p188:replyLst>
      <p188:reply id="{51FE0E31-360C-4BF1-9BC8-8FAFC8AC8506}" authorId="{54F51854-766E-ADFA-F5F2-B9FF4592FFCE}" created="2022-11-14T22:45:28.605">
        <p188:txBody>
          <a:bodyPr/>
          <a:lstStyle/>
          <a:p>
            <a:r>
              <a:rPr lang="en-US"/>
              <a:t>Agree. This looks like a MOSAIC post, not a Gen-N campaign post. </a:t>
            </a:r>
          </a:p>
        </p188:txBody>
      </p188:reply>
      <p188:reply id="{E6957875-4A01-4DCA-80FA-EF464AFBC134}" authorId="{4B2874D9-5E10-F1C4-3881-84FE339B8A39}" created="2022-11-16T12:06:03.233">
        <p188:txBody>
          <a:bodyPr/>
          <a:lstStyle/>
          <a:p>
            <a:r>
              <a:rPr lang="en-GB"/>
              <a:t>Maybe we can use the group picture of the Gen-N Heroes that has AGYW, parents, religious leaders, etc</a:t>
            </a:r>
          </a:p>
        </p188:txBody>
      </p188:reply>
      <p188:reply id="{1399473F-6F61-4A7D-B92F-EF688CC809D5}" authorId="{C02B5D6E-94F0-6904-122A-AFF1A7327D67}" created="2022-11-21T19:26:10.773">
        <p188:txBody>
          <a:bodyPr/>
          <a:lstStyle/>
          <a:p>
            <a:r>
              <a:rPr lang="en-US"/>
              <a:t>This was a mockup--we have an actual page now.</a:t>
            </a:r>
          </a:p>
        </p188:txBody>
      </p188:reply>
    </p188:replyLst>
    <p188:txBody>
      <a:bodyPr/>
      <a:lstStyle/>
      <a:p>
        <a:r>
          <a:rPr lang="en-US"/>
          <a:t>You'll probably want to use a different header image (this may just be a mockup-ignore if so) because this includes the MOSAIC brand elements and FHI 360 photography</a:t>
        </a:r>
      </a:p>
    </p188:txBody>
  </p188:cm>
</p188:cmLst>
</file>

<file path=ppt/comments/modernComment_149_E34177DC.xml><?xml version="1.0" encoding="utf-8"?>
<p188:cmLst xmlns:a="http://schemas.openxmlformats.org/drawingml/2006/main" xmlns:r="http://schemas.openxmlformats.org/officeDocument/2006/relationships" xmlns:p188="http://schemas.microsoft.com/office/powerpoint/2018/8/main">
  <p188:cm id="{B26F937F-ECD4-4A37-8E25-45A06AAC4DFA}" authorId="{EBB5C5B4-77C0-3995-C6E5-86EFC77CE074}" created="2022-11-15T22:17:08.293">
    <pc:sldMkLst xmlns:pc="http://schemas.microsoft.com/office/powerpoint/2013/main/command">
      <pc:docMk/>
      <pc:sldMk cId="3812718556" sldId="329"/>
    </pc:sldMkLst>
    <p188:txBody>
      <a:bodyPr/>
      <a:lstStyle/>
      <a:p>
        <a:r>
          <a:rPr lang="en-US"/>
          <a:t>Were you able to use the digital landscaping assessment from PROMISE to inform this? If not, it might have other websites/apps to consider</a:t>
        </a:r>
      </a:p>
    </p188:txBody>
  </p188:cm>
</p188:cmLst>
</file>

<file path=ppt/comments/modernComment_156_A20545FD.xml><?xml version="1.0" encoding="utf-8"?>
<p188:cmLst xmlns:a="http://schemas.openxmlformats.org/drawingml/2006/main" xmlns:r="http://schemas.openxmlformats.org/officeDocument/2006/relationships" xmlns:p188="http://schemas.microsoft.com/office/powerpoint/2018/8/main">
  <p188:cm id="{977F3C89-4AFB-42B9-8C99-9416DB10D2C2}" authorId="{B390A25B-E4FE-15E3-8B84-2B6C8AAB0E75}" created="2022-11-14T21:58:46.690">
    <ac:deMkLst xmlns:ac="http://schemas.microsoft.com/office/drawing/2013/main/command">
      <pc:docMk xmlns:pc="http://schemas.microsoft.com/office/powerpoint/2013/main/command"/>
      <pc:sldMk xmlns:pc="http://schemas.microsoft.com/office/powerpoint/2013/main/command" cId="2718254589" sldId="342"/>
      <ac:spMk id="2" creationId="{51831071-73D6-4435-8140-644B708436FA}"/>
    </ac:deMkLst>
    <p188:txBody>
      <a:bodyPr/>
      <a:lstStyle/>
      <a:p>
        <a:r>
          <a:rPr lang="en-US"/>
          <a:t>It would be great to include a little background of how the testing was done, on which channels, when, etc. I would also elevate this slide to earlier in the deck to generate confidence in the creatives, and might tweak the table a bit? It could just be me, but I'm having a hard time understanding the 3 different engagement columns</a:t>
        </a:r>
      </a:p>
    </p188:txBody>
  </p188:cm>
</p188:cmLst>
</file>

<file path=ppt/comments/modernComment_15A_508D617F.xml><?xml version="1.0" encoding="utf-8"?>
<p188:cmLst xmlns:a="http://schemas.openxmlformats.org/drawingml/2006/main" xmlns:r="http://schemas.openxmlformats.org/officeDocument/2006/relationships" xmlns:p188="http://schemas.microsoft.com/office/powerpoint/2018/8/main">
  <p188:cm id="{FBAC8E58-29D1-4348-ACEA-5321D0495E6F}" authorId="{B390A25B-E4FE-15E3-8B84-2B6C8AAB0E75}" created="2022-11-14T21:47:15.489">
    <pc:sldMkLst xmlns:pc="http://schemas.microsoft.com/office/powerpoint/2013/main/command">
      <pc:docMk/>
      <pc:sldMk cId="1351442815" sldId="346"/>
    </pc:sldMkLst>
    <p188:txBody>
      <a:bodyPr/>
      <a:lstStyle/>
      <a:p>
        <a:r>
          <a:rPr lang="en-US"/>
          <a:t>Suggest amplifying these slides and removing the background on the positioning, etc. at the beginning so we get to the "meat" of the social media plan a little sooner</a:t>
        </a:r>
      </a:p>
    </p188:txBody>
  </p188:cm>
  <p188:cm id="{E02C9F57-B87C-49E5-B574-B1B16C731A18}" authorId="{54F51854-766E-ADFA-F5F2-B9FF4592FFCE}" created="2022-11-14T23:07:14.527">
    <pc:sldMkLst xmlns:pc="http://schemas.microsoft.com/office/powerpoint/2013/main/command">
      <pc:docMk/>
      <pc:sldMk cId="1351442815" sldId="346"/>
    </pc:sldMkLst>
    <p188:replyLst>
      <p188:reply id="{881F6278-561B-4A9F-BE72-38ED9F0F246C}" authorId="{EBB5C5B4-77C0-3995-C6E5-86EFC77CE074}" created="2022-11-15T21:22:27.246">
        <p188:txBody>
          <a:bodyPr/>
          <a:lstStyle/>
          <a:p>
            <a:r>
              <a:rPr lang="en-US"/>
              <a:t>As well as who is responsible/engaged?</a:t>
            </a:r>
          </a:p>
        </p188:txBody>
      </p188:reply>
    </p188:replyLst>
    <p188:txBody>
      <a:bodyPr/>
      <a:lstStyle/>
      <a:p>
        <a:r>
          <a:rPr lang="en-US"/>
          <a:t>I feel like a column with a status update on each these activities or a more specific timeline would be helpful as some of these are substantial activities. "Pre-WAD" is a little vague. </a:t>
        </a:r>
      </a:p>
    </p188:txBody>
  </p188:cm>
  <p188:cm id="{5CD7598A-E9A4-4E40-A4F9-89048DC37135}" authorId="{EBB5C5B4-77C0-3995-C6E5-86EFC77CE074}" created="2022-11-15T22:19:37.932">
    <pc:sldMkLst xmlns:pc="http://schemas.microsoft.com/office/powerpoint/2013/main/command">
      <pc:docMk/>
      <pc:sldMk cId="1351442815" sldId="346"/>
    </pc:sldMkLst>
    <p188:replyLst>
      <p188:reply id="{148246F4-C58A-4F32-BC1E-23D979509C48}" authorId="{EBB5C5B4-77C0-3995-C6E5-86EFC77CE074}" created="2022-11-15T22:22:02.656">
        <p188:txBody>
          <a:bodyPr/>
          <a:lstStyle/>
          <a:p>
            <a:r>
              <a:rPr lang="en-US"/>
              <a:t>This seems more like the list of items to do still, is there a date for when the plan will be put together and circulated? </a:t>
            </a:r>
          </a:p>
        </p188:txBody>
      </p188:reply>
    </p188:replyLst>
    <p188:txBody>
      <a:bodyPr/>
      <a:lstStyle/>
      <a:p>
        <a:r>
          <a:rPr lang="en-US"/>
          <a:t>These are the three slides that I was envisioning for the social media plan, but I thought they would be more specific in terms of what exactly would be happening when/where/by whom- what search engines, what websites, what apps are used- who is managing it, etc. </a:t>
        </a:r>
      </a:p>
    </p188:txBody>
  </p188:cm>
</p188:cmLst>
</file>

<file path=ppt/comments/modernComment_15B_5BAA28D3.xml><?xml version="1.0" encoding="utf-8"?>
<p188:cmLst xmlns:a="http://schemas.openxmlformats.org/drawingml/2006/main" xmlns:r="http://schemas.openxmlformats.org/officeDocument/2006/relationships" xmlns:p188="http://schemas.microsoft.com/office/powerpoint/2018/8/main">
  <p188:cm id="{971B01CB-D07A-4EE7-94BF-F1531DD53A51}" authorId="{54F51854-766E-ADFA-F5F2-B9FF4592FFCE}" created="2022-11-14T23:11:00.490">
    <ac:deMkLst xmlns:ac="http://schemas.microsoft.com/office/drawing/2013/main/command">
      <pc:docMk xmlns:pc="http://schemas.microsoft.com/office/powerpoint/2013/main/command"/>
      <pc:sldMk xmlns:pc="http://schemas.microsoft.com/office/powerpoint/2013/main/command" cId="1537878227" sldId="347"/>
      <ac:graphicFrameMk id="4" creationId="{812E0359-6302-40FD-B22B-38FF5D337505}"/>
    </ac:deMkLst>
    <p188:txBody>
      <a:bodyPr/>
      <a:lstStyle/>
      <a:p>
        <a:r>
          <a:rPr lang="en-US"/>
          <a:t>Would love to hear more of the "how" some of these activities are going to be implemented. E.g., how are you going to encourage employee and partner participation (and whose employees, whose partners)? What kind of online niche communities and how are going to connect with them?</a:t>
        </a:r>
      </a:p>
    </p188:txBody>
  </p188:cm>
</p188:cmLst>
</file>

<file path=ppt/comments/modernComment_15C_F831608C.xml><?xml version="1.0" encoding="utf-8"?>
<p188:cmLst xmlns:a="http://schemas.openxmlformats.org/drawingml/2006/main" xmlns:r="http://schemas.openxmlformats.org/officeDocument/2006/relationships" xmlns:p188="http://schemas.microsoft.com/office/powerpoint/2018/8/main">
  <p188:cm id="{96429FC1-F75C-4330-AA2E-EFD38BE84929}" authorId="{B390A25B-E4FE-15E3-8B84-2B6C8AAB0E75}" created="2022-11-14T22:08:47.997">
    <pc:sldMkLst xmlns:pc="http://schemas.microsoft.com/office/powerpoint/2013/main/command">
      <pc:docMk/>
      <pc:sldMk cId="4163985548" sldId="348"/>
    </pc:sldMkLst>
    <p188:replyLst>
      <p188:reply id="{AF2538CC-E1F9-4B59-B32F-4251A4298456}" authorId="{54F51854-766E-ADFA-F5F2-B9FF4592FFCE}" created="2022-11-14T23:13:04.915">
        <p188:txBody>
          <a:bodyPr/>
          <a:lstStyle/>
          <a:p>
            <a:r>
              <a:rPr lang="en-US"/>
              <a:t>Yes, I have to say, I feel like we're lacking some specificity here and that we need a more detailed plan for how MOSAIC will support the campaign post-WAD.</a:t>
            </a:r>
          </a:p>
        </p188:txBody>
      </p188:reply>
    </p188:replyLst>
    <p188:txBody>
      <a:bodyPr/>
      <a:lstStyle/>
      <a:p>
        <a:r>
          <a:rPr lang="en-US"/>
          <a:t>Do you foresee adding detailed plans for the other platforms you mention? (thinking mostly about TikTok)</a:t>
        </a:r>
      </a:p>
    </p188:txBody>
  </p188:cm>
</p188:cmLst>
</file>

<file path=ppt/comments/modernComment_15F_4E19DBBE.xml><?xml version="1.0" encoding="utf-8"?>
<p188:cmLst xmlns:a="http://schemas.openxmlformats.org/drawingml/2006/main" xmlns:r="http://schemas.openxmlformats.org/officeDocument/2006/relationships" xmlns:p188="http://schemas.microsoft.com/office/powerpoint/2018/8/main">
  <p188:cm id="{A4D7038F-6E16-4B8C-9B8C-524A9E937BFE}" authorId="{B390A25B-E4FE-15E3-8B84-2B6C8AAB0E75}" created="2022-11-14T21:48:48.107">
    <ac:txMkLst xmlns:ac="http://schemas.microsoft.com/office/drawing/2013/main/command">
      <pc:docMk xmlns:pc="http://schemas.microsoft.com/office/powerpoint/2013/main/command"/>
      <pc:sldMk xmlns:pc="http://schemas.microsoft.com/office/powerpoint/2013/main/command" cId="1310317502" sldId="351"/>
      <ac:spMk id="9" creationId="{3A2C1650-4829-46AC-B343-079D967B43EB}"/>
      <ac:txMk cp="338" len="36">
        <ac:context len="376" hash="1355856408"/>
      </ac:txMk>
    </ac:txMkLst>
    <p188:pos x="3457931" y="3197639"/>
    <p188:txBody>
      <a:bodyPr/>
      <a:lstStyle/>
      <a:p>
        <a:r>
          <a:rPr lang="en-US"/>
          <a:t>If there's any way to avoid stock photography, that would be preferable</a:t>
        </a:r>
      </a:p>
    </p188:txBody>
  </p188:cm>
</p188:cmLst>
</file>

<file path=ppt/comments/modernComment_7FF64AA4_72C9273E.xml><?xml version="1.0" encoding="utf-8"?>
<p188:cmLst xmlns:a="http://schemas.openxmlformats.org/drawingml/2006/main" xmlns:r="http://schemas.openxmlformats.org/officeDocument/2006/relationships" xmlns:p188="http://schemas.microsoft.com/office/powerpoint/2018/8/main">
  <p188:cm id="{CE2C60A3-5F1F-456B-B0ED-8C8BD00C6518}" authorId="{B390A25B-E4FE-15E3-8B84-2B6C8AAB0E75}" created="2022-11-14T22:01:33.410">
    <pc:sldMkLst xmlns:pc="http://schemas.microsoft.com/office/powerpoint/2013/main/command">
      <pc:docMk/>
      <pc:sldMk cId="1925785406" sldId="2146847396"/>
    </pc:sldMkLst>
    <p188:txBody>
      <a:bodyPr/>
      <a:lstStyle/>
      <a:p>
        <a:r>
          <a:rPr lang="en-US"/>
          <a:t>General feedback - could aim to make this deck more of an actionable plan OR make it more about the theory / ethos behind your social media strategy. As it is it's a bit of a mix - perhaps the plan / action steps might be more useful?</a:t>
        </a:r>
      </a:p>
    </p188:txBody>
  </p188:cm>
</p188:cmLst>
</file>

<file path=ppt/comments/modernComment_7FF64B88_F6A2BECD.xml><?xml version="1.0" encoding="utf-8"?>
<p188:cmLst xmlns:a="http://schemas.openxmlformats.org/drawingml/2006/main" xmlns:r="http://schemas.openxmlformats.org/officeDocument/2006/relationships" xmlns:p188="http://schemas.microsoft.com/office/powerpoint/2018/8/main">
  <p188:cm id="{0BA4293B-898D-4354-B239-7B79F1283EFC}" authorId="{B390A25B-E4FE-15E3-8B84-2B6C8AAB0E75}" created="2022-11-14T21:42:59.451">
    <ac:deMkLst xmlns:ac="http://schemas.microsoft.com/office/drawing/2013/main/command">
      <pc:docMk xmlns:pc="http://schemas.microsoft.com/office/powerpoint/2013/main/command"/>
      <pc:sldMk xmlns:pc="http://schemas.microsoft.com/office/powerpoint/2013/main/command" cId="4137860813" sldId="2146847624"/>
      <ac:picMk id="27" creationId="{C3136D2F-DD52-BDB0-ED9C-FA24C6D3C202}"/>
    </ac:deMkLst>
    <p188:txBody>
      <a:bodyPr/>
      <a:lstStyle/>
      <a:p>
        <a:r>
          <a:rPr lang="en-US"/>
          <a:t>It'd be good if you could move the MOH logo to the white logo bar, in front of PEPFAR</a:t>
        </a:r>
      </a:p>
    </p188:txBody>
  </p188:cm>
  <p188:cm id="{4570C87A-60EB-4469-973C-7A9DC2ED6812}" authorId="{4B2874D9-5E10-F1C4-3881-84FE339B8A39}" created="2022-11-16T12:08:24.204">
    <ac:deMkLst xmlns:ac="http://schemas.microsoft.com/office/drawing/2013/main/command">
      <pc:docMk xmlns:pc="http://schemas.microsoft.com/office/powerpoint/2013/main/command"/>
      <pc:sldMk xmlns:pc="http://schemas.microsoft.com/office/powerpoint/2013/main/command" cId="4137860813" sldId="2146847624"/>
      <ac:spMk id="2" creationId="{26E086C4-A3CD-6904-56E3-51F9C0F68037}"/>
    </ac:deMkLst>
    <p188:txBody>
      <a:bodyPr/>
      <a:lstStyle/>
      <a:p>
        <a:r>
          <a:rPr lang="en-GB"/>
          <a:t>We need to include posts for People living with disabilities and PLHIV (to destigmatize)</a:t>
        </a:r>
      </a:p>
    </p188:txBody>
  </p188:cm>
</p188:cmLst>
</file>

<file path=ppt/comments/modernComment_7FF64B89_89414BE8.xml><?xml version="1.0" encoding="utf-8"?>
<p188:cmLst xmlns:a="http://schemas.openxmlformats.org/drawingml/2006/main" xmlns:r="http://schemas.openxmlformats.org/officeDocument/2006/relationships" xmlns:p188="http://schemas.microsoft.com/office/powerpoint/2018/8/main">
  <p188:cm id="{A31A8F2C-8079-4130-BD61-6474F9686274}" authorId="{B390A25B-E4FE-15E3-8B84-2B6C8AAB0E75}" created="2022-11-14T21:45:47.905">
    <ac:txMkLst xmlns:ac="http://schemas.microsoft.com/office/drawing/2013/main/command">
      <pc:docMk xmlns:pc="http://schemas.microsoft.com/office/powerpoint/2013/main/command"/>
      <pc:sldMk xmlns:pc="http://schemas.microsoft.com/office/powerpoint/2013/main/command" cId="2302757864" sldId="2146847625"/>
      <ac:spMk id="3" creationId="{FCB3C755-A120-04EC-2A24-B812BC7E4E3F}"/>
      <ac:txMk cp="184" len="9">
        <ac:context len="194" hash="2129244926"/>
      </ac:txMk>
    </ac:txMkLst>
    <p188:pos x="2301209" y="1127858"/>
    <p188:replyLst>
      <p188:reply id="{EAE8B6C2-FF4A-485B-A008-88135EE43560}" authorId="{54F51854-766E-ADFA-F5F2-B9FF4592FFCE}" created="2022-11-14T23:01:13.647">
        <p188:txBody>
          <a:bodyPr/>
          <a:lstStyle/>
          <a:p>
            <a:r>
              <a:rPr lang="en-US"/>
              <a:t>Totally agree. </a:t>
            </a:r>
          </a:p>
        </p188:txBody>
      </p188:reply>
      <p188:reply id="{56145866-CFAA-438F-BE78-8FE15577472A}" authorId="{EBB5C5B4-77C0-3995-C6E5-86EFC77CE074}" created="2022-11-15T15:23:50.681">
        <p188:txBody>
          <a:bodyPr/>
          <a:lstStyle/>
          <a:p>
            <a:r>
              <a:rPr lang="en-US"/>
              <a:t>Yes, will be much easier to read/understand</a:t>
            </a:r>
          </a:p>
        </p188:txBody>
      </p188:reply>
    </p188:replyLst>
    <p188:txBody>
      <a:bodyPr/>
      <a:lstStyle/>
      <a:p>
        <a:r>
          <a:rPr lang="en-US"/>
          <a:t>Suggest typing out using capitalization if possible - it will vary by platform but for example:
GenNHero instead of gennhero</a:t>
        </a:r>
      </a:p>
    </p188:txBody>
  </p188:cm>
</p188:cmLst>
</file>

<file path=ppt/comments/modernComment_7FF64B8A_6FBB3B73.xml><?xml version="1.0" encoding="utf-8"?>
<p188:cmLst xmlns:a="http://schemas.openxmlformats.org/drawingml/2006/main" xmlns:r="http://schemas.openxmlformats.org/officeDocument/2006/relationships" xmlns:p188="http://schemas.microsoft.com/office/powerpoint/2018/8/main">
  <p188:cm id="{4E9919A6-9C17-4F8B-AA30-5F01D233ED8B}" authorId="{B390A25B-E4FE-15E3-8B84-2B6C8AAB0E75}" created="2022-11-14T21:44:02.835">
    <ac:deMkLst xmlns:ac="http://schemas.microsoft.com/office/drawing/2013/main/command">
      <pc:docMk xmlns:pc="http://schemas.microsoft.com/office/powerpoint/2013/main/command"/>
      <pc:sldMk xmlns:pc="http://schemas.microsoft.com/office/powerpoint/2013/main/command" cId="1874541427" sldId="2146847626"/>
      <ac:picMk id="19" creationId="{DDB3E798-7DE1-DDBE-4F4F-139451D8C92D}"/>
    </ac:deMkLst>
    <p188:replyLst>
      <p188:reply id="{C54D9BB5-C0C1-4BB8-9054-B46809136659}" authorId="{B390A25B-E4FE-15E3-8B84-2B6C8AAB0E75}" created="2022-11-14T22:12:07.487">
        <p188:txBody>
          <a:bodyPr/>
          <a:lstStyle/>
          <a:p>
            <a:r>
              <a:rPr lang="en-US"/>
              <a:t>In the father's speech bubble, is there an extra space before 'My'?</a:t>
            </a:r>
          </a:p>
        </p188:txBody>
      </p188:reply>
    </p188:replyLst>
    <p188:txBody>
      <a:bodyPr/>
      <a:lstStyle/>
      <a:p>
        <a:r>
          <a:rPr lang="en-US"/>
          <a:t>The top quote has quotation marks and the bottom does not - check for consistency on both of these</a:t>
        </a:r>
      </a:p>
    </p188:txBody>
  </p188:cm>
  <p188:cm id="{448978DE-87E6-4D20-872E-D70BCC762739}" authorId="{54F51854-766E-ADFA-F5F2-B9FF4592FFCE}" created="2022-11-14T22:50:58.641">
    <pc:sldMkLst xmlns:pc="http://schemas.microsoft.com/office/powerpoint/2013/main/command">
      <pc:docMk/>
      <pc:sldMk cId="1874541427" sldId="2146847626"/>
    </pc:sldMkLst>
    <p188:txBody>
      <a:bodyPr/>
      <a:lstStyle/>
      <a:p>
        <a:r>
          <a:rPr lang="en-US"/>
          <a:t>Some of the quotes use punctuation (e.g., periods at the end of sentences) and some do not. Be consistent, and preferably use proper punctuation.</a:t>
        </a:r>
      </a:p>
    </p188:txBody>
  </p188:cm>
</p188:cmLst>
</file>

<file path=ppt/comments/modernComment_7FF64B8B_A7284B43.xml><?xml version="1.0" encoding="utf-8"?>
<p188:cmLst xmlns:a="http://schemas.openxmlformats.org/drawingml/2006/main" xmlns:r="http://schemas.openxmlformats.org/officeDocument/2006/relationships" xmlns:p188="http://schemas.microsoft.com/office/powerpoint/2018/8/main">
  <p188:cm id="{D4F93F03-97EF-4751-B304-B8AB0534628A}" authorId="{B390A25B-E4FE-15E3-8B84-2B6C8AAB0E75}" created="2022-11-14T22:02:21.515">
    <pc:sldMkLst xmlns:pc="http://schemas.microsoft.com/office/powerpoint/2013/main/command">
      <pc:docMk/>
      <pc:sldMk cId="2804435779" sldId="2146847627"/>
    </pc:sldMkLst>
    <p188:replyLst>
      <p188:reply id="{F7F1166A-1F4D-4FEA-BFB0-5898DF40E9CD}" authorId="{4B2874D9-5E10-F1C4-3881-84FE339B8A39}" created="2022-11-16T11:41:21.935">
        <p188:txBody>
          <a:bodyPr/>
          <a:lstStyle/>
          <a:p>
            <a:r>
              <a:rPr lang="en-GB"/>
              <a:t>My thoughts exactly</a:t>
            </a:r>
          </a:p>
        </p188:txBody>
      </p188:reply>
    </p188:replyLst>
    <p188:txBody>
      <a:bodyPr/>
      <a:lstStyle/>
      <a:p>
        <a:r>
          <a:rPr lang="en-US"/>
          <a:t>Need to update this superscript - the link goes to a font ☺️</a:t>
        </a:r>
      </a:p>
    </p188:txBody>
  </p188:cm>
</p188:cmLst>
</file>

<file path=ppt/comments/modernComment_7FF64B8C_6C9A1EBD.xml><?xml version="1.0" encoding="utf-8"?>
<p188:cmLst xmlns:a="http://schemas.openxmlformats.org/drawingml/2006/main" xmlns:r="http://schemas.openxmlformats.org/officeDocument/2006/relationships" xmlns:p188="http://schemas.microsoft.com/office/powerpoint/2018/8/main">
  <p188:cm id="{902F3981-C80C-444C-9DE3-DAC0AD12E371}" authorId="{B390A25B-E4FE-15E3-8B84-2B6C8AAB0E75}" created="2022-11-14T22:16:37.104">
    <ac:txMkLst xmlns:ac="http://schemas.microsoft.com/office/drawing/2013/main/command">
      <pc:docMk xmlns:pc="http://schemas.microsoft.com/office/powerpoint/2013/main/command"/>
      <pc:sldMk xmlns:pc="http://schemas.microsoft.com/office/powerpoint/2013/main/command" cId="1822039741" sldId="2146847628"/>
      <ac:spMk id="4" creationId="{6A022969-EF98-B122-152D-87BCD1B64F1E}"/>
      <ac:txMk cp="0" len="28">
        <ac:context len="29" hash="2440185012"/>
      </ac:txMk>
    </ac:txMkLst>
    <p188:pos x="6222124" y="607830"/>
    <p188:txBody>
      <a:bodyPr/>
      <a:lstStyle/>
      <a:p>
        <a:r>
          <a:rPr lang="en-US"/>
          <a:t>Are these targets for the posts? I love the calls to action here - maybe could make it a bit clearer that these are the folks we're trying to reach on social and these are the messages we're going to use for each audience</a:t>
        </a:r>
      </a:p>
    </p188:txBody>
  </p188:cm>
  <p188:cm id="{629E567F-D7A9-45AF-BABF-7E317F3CC24D}" authorId="{54F51854-766E-ADFA-F5F2-B9FF4592FFCE}" created="2022-11-14T22:22:03.237">
    <ac:txMkLst xmlns:ac="http://schemas.microsoft.com/office/drawing/2013/main/command">
      <pc:docMk xmlns:pc="http://schemas.microsoft.com/office/powerpoint/2013/main/command"/>
      <pc:sldMk xmlns:pc="http://schemas.microsoft.com/office/powerpoint/2013/main/command" cId="1822039741" sldId="2146847628"/>
      <ac:graphicFrameMk id="5" creationId="{5C9CCBCD-5642-4971-A667-5E5A12EF2AD3}"/>
      <dc:dgmMk xmlns:dc="http://schemas.microsoft.com/office/drawing/2013/diagram/command"/>
      <dc:nodeMk xmlns:dc="http://schemas.microsoft.com/office/drawing/2013/diagram/command" id="{A98B51E4-9B35-4118-AE73-009DB9C5E88A}"/>
      <ac:txMk cp="21" len="26">
        <ac:context len="48" hash="1896753561"/>
      </ac:txMk>
    </ac:txMkLst>
    <p188:pos x="4017144" y="4535357"/>
    <p188:txBody>
      <a:bodyPr/>
      <a:lstStyle/>
      <a:p>
        <a:r>
          <a:rPr lang="en-US"/>
          <a:t>I would prefer to not use language like "take action against HIV"...it could be stigmatizing for people living with HIV. Instead, say "take action to prevent HIV".</a:t>
        </a:r>
      </a:p>
    </p188:txBody>
  </p188:cm>
</p188:cmLst>
</file>

<file path=ppt/comments/modernComment_7FF64B8E_4F5EEC7.xml><?xml version="1.0" encoding="utf-8"?>
<p188:cmLst xmlns:a="http://schemas.openxmlformats.org/drawingml/2006/main" xmlns:r="http://schemas.openxmlformats.org/officeDocument/2006/relationships" xmlns:p188="http://schemas.microsoft.com/office/powerpoint/2018/8/main">
  <p188:cm id="{2519BE5C-C042-474B-9C8F-327A0C967D7D}" authorId="{B390A25B-E4FE-15E3-8B84-2B6C8AAB0E75}" created="2022-11-14T21:45:05.657">
    <ac:deMkLst xmlns:ac="http://schemas.microsoft.com/office/drawing/2013/main/command">
      <pc:docMk xmlns:pc="http://schemas.microsoft.com/office/powerpoint/2013/main/command"/>
      <pc:sldMk xmlns:pc="http://schemas.microsoft.com/office/powerpoint/2013/main/command" cId="83226311" sldId="2146847630"/>
      <ac:spMk id="5" creationId="{453E6AC9-B5C6-0488-F99F-66D411F16347}"/>
    </ac:deMkLst>
    <p188:txBody>
      <a:bodyPr/>
      <a:lstStyle/>
      <a:p>
        <a:r>
          <a:rPr lang="en-US"/>
          <a:t>Consider using # for HIV and PrEP anytime they are used</a:t>
        </a:r>
      </a:p>
    </p188:txBody>
  </p188:cm>
</p188:cmLst>
</file>

<file path=ppt/comments/modernComment_7FF64B92_26DD84DB.xml><?xml version="1.0" encoding="utf-8"?>
<p188:cmLst xmlns:a="http://schemas.openxmlformats.org/drawingml/2006/main" xmlns:r="http://schemas.openxmlformats.org/officeDocument/2006/relationships" xmlns:p188="http://schemas.microsoft.com/office/powerpoint/2018/8/main">
  <p188:cm id="{338FA7AB-0A02-48AC-814D-14B3D159161B}" authorId="{EBB5C5B4-77C0-3995-C6E5-86EFC77CE074}" created="2022-11-15T14:53:25.177">
    <ac:txMkLst xmlns:ac="http://schemas.microsoft.com/office/drawing/2013/main/command">
      <pc:docMk xmlns:pc="http://schemas.microsoft.com/office/powerpoint/2013/main/command"/>
      <pc:sldMk xmlns:pc="http://schemas.microsoft.com/office/powerpoint/2013/main/command" cId="652051675" sldId="2146847634"/>
      <ac:spMk id="11" creationId="{2FD60277-C05A-4382-FDBD-C93F35225D70}"/>
      <ac:txMk cp="249" len="39">
        <ac:context len="289" hash="602974591"/>
      </ac:txMk>
    </ac:txMkLst>
    <p188:pos x="2544882" y="3457582"/>
    <p188:replyLst>
      <p188:reply id="{3383AB7C-C15A-4DDC-9E2D-DE1192789958}" authorId="{EBB5C5B4-77C0-3995-C6E5-86EFC77CE074}" created="2022-11-15T14:54:59.462">
        <p188:txBody>
          <a:bodyPr/>
          <a:lstStyle/>
          <a:p>
            <a:r>
              <a:rPr lang="en-US"/>
              <a:t>Is MOSAIC supporting all of the starred elements? If so it would be good to hear more about them- mass media/local radio plans, PrEP pill carrier particularly. </a:t>
            </a:r>
          </a:p>
        </p188:txBody>
      </p188:reply>
      <p188:reply id="{4B811320-48A5-40E9-BEAB-4C9F30BBFF67}" authorId="{C02B5D6E-94F0-6904-122A-AFF1A7327D67}" created="2022-11-21T19:19:53.020">
        <p188:txBody>
          <a:bodyPr/>
          <a:lstStyle/>
          <a:p>
            <a:r>
              <a:rPr lang="en-US"/>
              <a:t>MOSAIC has draft scripts for radio elements, but has not produced the spots. The Pill carrier is on our wish list. It's the one developed by V. We use them in Lesotho and Kenya, and they provide a discreet way to carry 7 pills.</a:t>
            </a:r>
          </a:p>
        </p188:txBody>
      </p188:reply>
    </p188:replyLst>
    <p188:txBody>
      <a:bodyPr/>
      <a:lstStyle/>
      <a:p>
        <a:r>
          <a:rPr lang="en-US"/>
          <a:t>This is hard to see/find. Can it go on lower left white space and perhaps bolded? </a:t>
        </a:r>
      </a:p>
    </p188:txBody>
  </p188:cm>
  <p188:cm id="{337B90B6-4E68-4D7B-B8E5-E5AF0546839E}" authorId="{EBB5C5B4-77C0-3995-C6E5-86EFC77CE074}" created="2022-11-15T14:55:20.374">
    <ac:txMkLst xmlns:ac="http://schemas.microsoft.com/office/drawing/2013/main/command">
      <pc:docMk xmlns:pc="http://schemas.microsoft.com/office/powerpoint/2013/main/command"/>
      <pc:sldMk xmlns:pc="http://schemas.microsoft.com/office/powerpoint/2013/main/command" cId="652051675" sldId="2146847634"/>
      <ac:spMk id="10" creationId="{87121730-B989-EFBC-6B46-717FC24FEB70}"/>
      <ac:txMk cp="13" len="12">
        <ac:context len="147" hash="2200267087"/>
      </ac:txMk>
    </ac:txMkLst>
    <p188:pos x="3339836" y="524150"/>
    <p188:replyLst>
      <p188:reply id="{063A31C4-2CEA-406E-9D44-D1F0D4DDEE80}" authorId="{C02B5D6E-94F0-6904-122A-AFF1A7327D67}" created="2022-11-21T19:22:06.445">
        <p188:txBody>
          <a:bodyPr/>
          <a:lstStyle/>
          <a:p>
            <a:r>
              <a:rPr lang="en-US"/>
              <a:t>When Gen-N gets the Funding to fully flex, we will engage with key social media influencers and have them develop their own posts about Gen-N. This is generally a paid partnership--and it is declared as such to make it clear to audiences. For the moment, there are a few social media and digital content creators that have been part of the journalist trainings.</a:t>
            </a:r>
          </a:p>
        </p188:txBody>
      </p188:reply>
    </p188:replyLst>
    <p188:txBody>
      <a:bodyPr/>
      <a:lstStyle/>
      <a:p>
        <a:r>
          <a:rPr lang="en-US"/>
          <a:t>What does this mean (what about influencers is being developed?)</a:t>
        </a:r>
      </a:p>
    </p188:txBody>
  </p188:cm>
</p188:cmLst>
</file>

<file path=ppt/comments/modernComment_7FF64B93_BFD0AF5C.xml><?xml version="1.0" encoding="utf-8"?>
<p188:cmLst xmlns:a="http://schemas.openxmlformats.org/drawingml/2006/main" xmlns:r="http://schemas.openxmlformats.org/officeDocument/2006/relationships" xmlns:p188="http://schemas.microsoft.com/office/powerpoint/2018/8/main">
  <p188:cm id="{69448599-FC6B-4B4E-9F2D-9A2C757B9223}" authorId="{54F51854-766E-ADFA-F5F2-B9FF4592FFCE}" created="2022-11-14T23:04:00.605">
    <pc:sldMkLst xmlns:pc="http://schemas.microsoft.com/office/powerpoint/2013/main/command">
      <pc:docMk/>
      <pc:sldMk cId="3218124636" sldId="2146847635"/>
    </pc:sldMkLst>
    <p188:txBody>
      <a:bodyPr/>
      <a:lstStyle/>
      <a:p>
        <a:r>
          <a:rPr lang="en-US"/>
          <a:t>I'm not sure who the audience for this PPT is, but just flagging that this section header is essentially the same header as section 1. Both campaign overview.</a:t>
        </a:r>
      </a:p>
    </p188:txBody>
  </p188:cm>
</p188:cmLst>
</file>

<file path=ppt/comments/modernComment_7FF64B95_4CA2135C.xml><?xml version="1.0" encoding="utf-8"?>
<p188:cmLst xmlns:a="http://schemas.openxmlformats.org/drawingml/2006/main" xmlns:r="http://schemas.openxmlformats.org/officeDocument/2006/relationships" xmlns:p188="http://schemas.microsoft.com/office/powerpoint/2018/8/main">
  <p188:cm id="{D2F09979-D39F-471E-AF8A-F21395B3CB08}" authorId="{B390A25B-E4FE-15E3-8B84-2B6C8AAB0E75}" created="2022-11-14T22:03:02.579">
    <ac:txMkLst xmlns:ac="http://schemas.microsoft.com/office/drawing/2013/main/command">
      <pc:docMk xmlns:pc="http://schemas.microsoft.com/office/powerpoint/2013/main/command"/>
      <pc:sldMk xmlns:pc="http://schemas.microsoft.com/office/powerpoint/2013/main/command" cId="1285690204" sldId="2146847637"/>
      <ac:spMk id="2" creationId="{0A497E5D-8B4A-F7D0-4D5F-6DDFA4C6BAA8}"/>
      <ac:txMk cp="0" len="205">
        <ac:context len="313" hash="3273126256"/>
      </ac:txMk>
    </ac:txMkLst>
    <p188:pos x="4674837" y="293532"/>
    <p188:txBody>
      <a:bodyPr/>
      <a:lstStyle/>
      <a:p>
        <a:r>
          <a:rPr lang="en-US"/>
          <a:t>Will most folks understand the meaning of positioning, promise, and reason to believe, or is this more internal-facing? You could consider taking this slide out </a:t>
        </a:r>
      </a:p>
    </p188:txBody>
  </p188:cm>
  <p188:cm id="{1158D248-88CB-4038-A5F6-9E00BDFCDAB7}" authorId="{B390A25B-E4FE-15E3-8B84-2B6C8AAB0E75}" created="2022-11-14T22:15:44.106">
    <ac:deMkLst xmlns:ac="http://schemas.microsoft.com/office/drawing/2013/main/command">
      <pc:docMk xmlns:pc="http://schemas.microsoft.com/office/powerpoint/2013/main/command"/>
      <pc:sldMk xmlns:pc="http://schemas.microsoft.com/office/powerpoint/2013/main/command" cId="1285690204" sldId="2146847637"/>
      <ac:picMk id="5" creationId="{69FC6052-8F19-5FF2-C2B0-F00E89607F5F}"/>
    </ac:deMkLst>
    <p188:replyLst/>
    <p188:txBody>
      <a:bodyPr/>
      <a:lstStyle/>
      <a:p>
        <a:r>
          <a:rPr lang="en-US"/>
          <a:t>You may want to remove the shadow effect from the Gen N logo to preserve the integrity of the logo across materials</a:t>
        </a:r>
      </a:p>
    </p188:txBody>
  </p188:cm>
  <p188:cm id="{A7BA17A4-AE7F-43FA-8CF6-78A98035AA6D}" authorId="{4B2874D9-5E10-F1C4-3881-84FE339B8A39}" created="2022-11-16T11:45:51.206">
    <ac:txMkLst xmlns:ac="http://schemas.microsoft.com/office/drawing/2013/main/command">
      <pc:docMk xmlns:pc="http://schemas.microsoft.com/office/powerpoint/2013/main/command"/>
      <pc:sldMk xmlns:pc="http://schemas.microsoft.com/office/powerpoint/2013/main/command" cId="1285690204" sldId="2146847637"/>
      <ac:spMk id="2" creationId="{0A497E5D-8B4A-F7D0-4D5F-6DDFA4C6BAA8}"/>
      <ac:txMk cp="206" len="39">
        <ac:context len="313" hash="3273126256"/>
      </ac:txMk>
    </ac:txMkLst>
    <p188:pos x="1510145" y="3422072"/>
    <p188:replyLst>
      <p188:reply id="{B905691B-FB0D-4282-AEFF-EEAC0199156D}" authorId="{4B2874D9-5E10-F1C4-3881-84FE339B8A39}" created="2022-11-16T11:47:12.396">
        <p188:txBody>
          <a:bodyPr/>
          <a:lstStyle/>
          <a:p>
            <a:r>
              <a:rPr lang="en-GB"/>
              <a:t>I brought Rose's comment to this slide because it applies here</a:t>
            </a:r>
          </a:p>
        </p188:txBody>
      </p188:reply>
    </p188:replyLst>
    <p188:txBody>
      <a:bodyPr/>
      <a:lstStyle/>
      <a:p>
        <a:r>
          <a:rPr lang="en-GB"/>
          <a:t>Rose Wilcher: I would prefer to not use language like "take action against HIV"...it could be stigmatizing for people living with HIV. Instead, say "take action to prevent HIV".</a:t>
        </a:r>
      </a:p>
    </p188:txBody>
  </p188:cm>
</p188:cmLst>
</file>

<file path=ppt/comments/modernComment_7FF64B99_E95C4298.xml><?xml version="1.0" encoding="utf-8"?>
<p188:cmLst xmlns:a="http://schemas.openxmlformats.org/drawingml/2006/main" xmlns:r="http://schemas.openxmlformats.org/officeDocument/2006/relationships" xmlns:p188="http://schemas.microsoft.com/office/powerpoint/2018/8/main">
  <p188:cm id="{E60961B2-6A5C-4754-8303-1639CC0AE42F}" authorId="{B390A25B-E4FE-15E3-8B84-2B6C8AAB0E75}" created="2022-11-14T21:43:12.060">
    <ac:deMkLst xmlns:ac="http://schemas.microsoft.com/office/drawing/2013/main/command">
      <pc:docMk xmlns:pc="http://schemas.microsoft.com/office/powerpoint/2013/main/command"/>
      <pc:sldMk xmlns:pc="http://schemas.microsoft.com/office/powerpoint/2013/main/command" cId="3915137688" sldId="2146847641"/>
      <ac:picMk id="5" creationId="{5DF9B015-AA99-D7A4-F7A5-91ED621E1BB4}"/>
    </ac:deMkLst>
    <p188:txBody>
      <a:bodyPr/>
      <a:lstStyle/>
      <a:p>
        <a:r>
          <a:rPr lang="en-US"/>
          <a:t>Same comment re: the MOH logo</a:t>
        </a:r>
      </a:p>
    </p188:txBody>
  </p188:cm>
  <p188:cm id="{02FA07B7-4F82-443F-93F5-841B4DE4DAEC}" authorId="{B390A25B-E4FE-15E3-8B84-2B6C8AAB0E75}" created="2022-11-14T22:07:07.284">
    <ac:deMkLst xmlns:ac="http://schemas.microsoft.com/office/drawing/2013/main/command">
      <pc:docMk xmlns:pc="http://schemas.microsoft.com/office/powerpoint/2013/main/command"/>
      <pc:sldMk xmlns:pc="http://schemas.microsoft.com/office/powerpoint/2013/main/command" cId="3915137688" sldId="2146847641"/>
      <ac:picMk id="5" creationId="{5DF9B015-AA99-D7A4-F7A5-91ED621E1BB4}"/>
    </ac:deMkLst>
    <p188:txBody>
      <a:bodyPr/>
      <a:lstStyle/>
      <a:p>
        <a:r>
          <a:rPr lang="en-US"/>
          <a:t>Typo - remove the hyphen in between HIV and services</a:t>
        </a:r>
      </a:p>
    </p188:txBody>
  </p188:cm>
</p188:cmLst>
</file>

<file path=ppt/comments/modernComment_7FF64B9B_6348DBF4.xml><?xml version="1.0" encoding="utf-8"?>
<p188:cmLst xmlns:a="http://schemas.openxmlformats.org/drawingml/2006/main" xmlns:r="http://schemas.openxmlformats.org/officeDocument/2006/relationships" xmlns:p188="http://schemas.microsoft.com/office/powerpoint/2018/8/main">
  <p188:cm id="{A501C1C1-A07F-4AF9-BAB9-A782A7ECBEBE}" authorId="{54F51854-766E-ADFA-F5F2-B9FF4592FFCE}" created="2022-11-14T22:41:49.480">
    <pc:sldMkLst xmlns:pc="http://schemas.microsoft.com/office/powerpoint/2013/main/command">
      <pc:docMk/>
      <pc:sldMk cId="1665719284" sldId="2146847643"/>
    </pc:sldMkLst>
    <p188:replyLst>
      <p188:reply id="{F7FEDDE6-8FEF-409A-8530-3E5340BF3174}" authorId="{EBB5C5B4-77C0-3995-C6E5-86EFC77CE074}" created="2022-11-15T14:56:17.162">
        <p188:txBody>
          <a:bodyPr/>
          <a:lstStyle/>
          <a:p>
            <a:r>
              <a:rPr lang="en-US"/>
              <a:t>I thought we weren't doing roadshows. Is this now confirmed? </a:t>
            </a:r>
          </a:p>
        </p188:txBody>
      </p188:reply>
      <p188:reply id="{6725DC87-4CD8-4F1F-A983-667A990CF167}" authorId="{C02B5D6E-94F0-6904-122A-AFF1A7327D67}" created="2022-11-21T19:24:27.785">
        <p188:txBody>
          <a:bodyPr/>
          <a:lstStyle/>
          <a:p>
            <a:r>
              <a:rPr lang="en-US"/>
              <a:t>I'm taking roadshows off the list because we aren't paying for it, or responsible for it. </a:t>
            </a:r>
          </a:p>
        </p188:txBody>
      </p188:reply>
    </p188:replyLst>
    <p188:txBody>
      <a:bodyPr/>
      <a:lstStyle/>
      <a:p>
        <a:r>
          <a:rPr lang="en-US"/>
          <a:t>MOSAIC is leading things like the roadshow, radio interviews, and drama skits? Who will conduct the interviews? And, how does all of this tie into the social media plan?</a:t>
        </a:r>
      </a:p>
    </p188:txBody>
  </p188:cm>
</p188:cmLst>
</file>

<file path=ppt/comments/modernComment_7FF64B9C_91D4818D.xml><?xml version="1.0" encoding="utf-8"?>
<p188:cmLst xmlns:a="http://schemas.openxmlformats.org/drawingml/2006/main" xmlns:r="http://schemas.openxmlformats.org/officeDocument/2006/relationships" xmlns:p188="http://schemas.microsoft.com/office/powerpoint/2018/8/main">
  <p188:cm id="{1B10100F-4A19-4938-8CB5-9289816B33DA}" authorId="{4B2874D9-5E10-F1C4-3881-84FE339B8A39}" created="2022-11-16T12:00:06.412">
    <ac:deMkLst xmlns:ac="http://schemas.microsoft.com/office/drawing/2013/main/command">
      <pc:docMk xmlns:pc="http://schemas.microsoft.com/office/powerpoint/2013/main/command"/>
      <pc:sldMk xmlns:pc="http://schemas.microsoft.com/office/powerpoint/2013/main/command" cId="2446623117" sldId="2146847644"/>
      <ac:picMk id="18" creationId="{50FA341F-0B40-9B8B-6E35-9E0522671087}"/>
    </ac:deMkLst>
    <p188:replyLst>
      <p188:reply id="{5C619726-1124-43BF-A6CE-241B58D04F7D}" authorId="{C02B5D6E-94F0-6904-122A-AFF1A7327D67}" created="2022-11-21T19:22:32.313">
        <p188:txBody>
          <a:bodyPr/>
          <a:lstStyle/>
          <a:p>
            <a:r>
              <a:rPr lang="en-US"/>
              <a:t>Yes! Solved this with an Adobe Express webpage!</a:t>
            </a:r>
          </a:p>
        </p188:txBody>
      </p188:reply>
    </p188:replyLst>
    <p188:txBody>
      <a:bodyPr/>
      <a:lstStyle/>
      <a:p>
        <a:r>
          <a:rPr lang="en-GB"/>
          <a:t>The NACA Website is not very user friendly, when driving traffic to the site, can we use the link that will lead directly to the Gen-N page on the NACA site and not the NACA home page</a:t>
        </a:r>
      </a:p>
    </p188:txBody>
  </p188:cm>
</p188:cmLst>
</file>

<file path=ppt/comments/modernComment_7FF64B9E_DF02AAA4.xml><?xml version="1.0" encoding="utf-8"?>
<p188:cmLst xmlns:a="http://schemas.openxmlformats.org/drawingml/2006/main" xmlns:r="http://schemas.openxmlformats.org/officeDocument/2006/relationships" xmlns:p188="http://schemas.microsoft.com/office/powerpoint/2018/8/main">
  <p188:cm id="{58542F3D-20DF-45FC-8C7A-DCD964A4D8F9}" authorId="{B390A25B-E4FE-15E3-8B84-2B6C8AAB0E75}" created="2022-11-14T22:05:57.041">
    <ac:deMkLst xmlns:ac="http://schemas.microsoft.com/office/drawing/2013/main/command">
      <pc:docMk xmlns:pc="http://schemas.microsoft.com/office/powerpoint/2013/main/command"/>
      <pc:sldMk xmlns:pc="http://schemas.microsoft.com/office/powerpoint/2013/main/command" cId="3741493924" sldId="2146847646"/>
      <ac:graphicFrameMk id="5" creationId="{8247723C-2932-0312-0F94-1CE1EF3C0C10}"/>
    </ac:deMkLst>
    <p188:replyLst>
      <p188:reply id="{71A9D663-5698-42AC-A4F0-90E1F54F43F3}" authorId="{54F51854-766E-ADFA-F5F2-B9FF4592FFCE}" created="2022-11-14T22:23:42.224">
        <p188:txBody>
          <a:bodyPr/>
          <a:lstStyle/>
          <a:p>
            <a:r>
              <a:rPr lang="en-US"/>
              <a:t>Not showing for me either.</a:t>
            </a:r>
          </a:p>
        </p188:txBody>
      </p188:reply>
    </p188:replyLst>
    <p188:txBody>
      <a:bodyPr/>
      <a:lstStyle/>
      <a:p>
        <a:r>
          <a:rPr lang="en-US"/>
          <a:t>These images aren't showing up for me :/ could just be me, but flagging in case!</a:t>
        </a:r>
      </a:p>
    </p188:txBody>
  </p188:cm>
  <p188:cm id="{D4BDC151-32A5-4116-8195-1F0015AC3B2E}" authorId="{EBB5C5B4-77C0-3995-C6E5-86EFC77CE074}" created="2022-11-15T14:47:35.957">
    <pc:sldMkLst xmlns:pc="http://schemas.microsoft.com/office/powerpoint/2013/main/command">
      <pc:docMk/>
      <pc:sldMk cId="3741493924" sldId="2146847646"/>
    </pc:sldMkLst>
    <p188:replyLst>
      <p188:reply id="{FF3791B5-0DE7-4876-8461-63B8F6DBA58A}" authorId="{4B2874D9-5E10-F1C4-3881-84FE339B8A39}" created="2022-11-16T11:51:01.119">
        <p188:txBody>
          <a:bodyPr/>
          <a:lstStyle/>
          <a:p>
            <a:r>
              <a:rPr lang="en-GB"/>
              <a:t>I completely agree. I believe we can include PLHIV as Gen-N heroes (starting and adhering to treatment to reduce the spread of the virus). This was mentioned in the Gen-N community dialogue guide. 
We definitely need to carry the PLHIV community along because leaving them behind might make the entire campaign discriminatory</a:t>
            </a:r>
          </a:p>
        </p188:txBody>
      </p188:reply>
      <p188:reply id="{B02CE181-BC54-443A-A35C-1D58440B7190}" authorId="{C02B5D6E-94F0-6904-122A-AFF1A7327D67}" created="2022-11-21T19:16:21.067">
        <p188:txBody>
          <a:bodyPr/>
          <a:lstStyle/>
          <a:p>
            <a:r>
              <a:rPr lang="en-US"/>
              <a:t>This is excellent feedback. I will  get a post together.</a:t>
            </a:r>
          </a:p>
        </p188:txBody>
      </p188:reply>
    </p188:replyLst>
    <p188:txBody>
      <a:bodyPr/>
      <a:lstStyle/>
      <a:p>
        <a:r>
          <a:rPr lang="en-US"/>
          <a:t>What is the element of Gen-N treatment? I've always struggled with Gen-N because it seems only those who are negative are a part of this 'team' or squad. This is the first indication I've seen of positive people being a part of it. On the Gen-N heros slide (5) there doesn't seem to be a place for this, but it is indicated here? How does the campaign engage those with positive status? </a:t>
        </a:r>
      </a:p>
    </p188:txBody>
  </p188:cm>
</p188:cmLst>
</file>

<file path=ppt/comments/modernComment_7FF64B9F_319962DE.xml><?xml version="1.0" encoding="utf-8"?>
<p188:cmLst xmlns:a="http://schemas.openxmlformats.org/drawingml/2006/main" xmlns:r="http://schemas.openxmlformats.org/officeDocument/2006/relationships" xmlns:p188="http://schemas.microsoft.com/office/powerpoint/2018/8/main">
  <p188:cm id="{5E8B3D36-C856-46BF-8D3B-995130155FD6}" authorId="{B390A25B-E4FE-15E3-8B84-2B6C8AAB0E75}" created="2022-11-14T21:39:42.859">
    <ac:deMkLst xmlns:ac="http://schemas.microsoft.com/office/drawing/2013/main/command">
      <pc:docMk xmlns:pc="http://schemas.microsoft.com/office/powerpoint/2013/main/command"/>
      <pc:sldMk xmlns:pc="http://schemas.microsoft.com/office/powerpoint/2013/main/command" cId="832135902" sldId="2146847647"/>
      <ac:spMk id="5" creationId="{50425BD5-2690-732D-A9AE-33E99672CC71}"/>
    </ac:deMkLst>
    <p188:replyLst>
      <p188:reply id="{AA369C75-9E67-496C-837A-8A710BD34624}" authorId="{C02B5D6E-94F0-6904-122A-AFF1A7327D67}" created="2022-11-21T19:25:25.221">
        <p188:txBody>
          <a:bodyPr/>
          <a:lstStyle/>
          <a:p>
            <a:r>
              <a:rPr lang="en-US"/>
              <a:t>Thanks!</a:t>
            </a:r>
          </a:p>
        </p188:txBody>
      </p188:reply>
    </p188:replyLst>
    <p188:txBody>
      <a:bodyPr/>
      <a:lstStyle/>
      <a:p>
        <a:r>
          <a:rPr lang="en-US"/>
          <a:t>I made edits in red.</a:t>
        </a:r>
      </a:p>
    </p188:txBody>
  </p188:cm>
  <p188:cm id="{771D7471-F008-499E-AE68-21CFA6CDC763}" authorId="{B390A25B-E4FE-15E3-8B84-2B6C8AAB0E75}" created="2022-11-14T21:41:39.844">
    <ac:txMkLst xmlns:ac="http://schemas.microsoft.com/office/drawing/2013/main/command">
      <pc:docMk xmlns:pc="http://schemas.microsoft.com/office/powerpoint/2013/main/command"/>
      <pc:sldMk xmlns:pc="http://schemas.microsoft.com/office/powerpoint/2013/main/command" cId="832135902" sldId="2146847647"/>
      <ac:spMk id="5" creationId="{50425BD5-2690-732D-A9AE-33E99672CC71}"/>
      <ac:txMk cp="76" len="21">
        <ac:context len="257" hash="3216900140"/>
      </ac:txMk>
    </ac:txMkLst>
    <p188:pos x="1580079" y="1186387"/>
    <p188:replyLst>
      <p188:reply id="{ADCCFBA5-A2EF-4256-B38C-4D61832C22C2}" authorId="{54F51854-766E-ADFA-F5F2-B9FF4592FFCE}" created="2022-11-14T22:43:42.236">
        <p188:txBody>
          <a:bodyPr/>
          <a:lstStyle/>
          <a:p>
            <a:r>
              <a:rPr lang="en-US"/>
              <a:t>I believe most of our social media engagement with USAID typically happens on Twitter as well.</a:t>
            </a:r>
          </a:p>
        </p188:txBody>
      </p188:reply>
      <p188:reply id="{FAE899FD-19DA-47A7-B17D-7D897073A7BA}" authorId="{C02B5D6E-94F0-6904-122A-AFF1A7327D67}" created="2022-11-21T19:25:38.333">
        <p188:txBody>
          <a:bodyPr/>
          <a:lstStyle/>
          <a:p>
            <a:r>
              <a:rPr lang="en-US"/>
              <a:t>We have a twitter account and have begun following</a:t>
            </a:r>
          </a:p>
        </p188:txBody>
      </p188:reply>
    </p188:replyLst>
    <p188:txBody>
      <a:bodyPr/>
      <a:lstStyle/>
      <a:p>
        <a:r>
          <a:rPr lang="en-US"/>
          <a:t>MOSAIC is only present on Twitter and LinkedIn, so we will be unable to amplify any posts on other platforms. But that may not matter depending on where your target audience is.</a:t>
        </a:r>
      </a:p>
    </p188:txBody>
  </p188:cm>
</p188:cmLst>
</file>

<file path=ppt/diagrams/_rels/data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 Id="rId5" Type="http://schemas.openxmlformats.org/officeDocument/2006/relationships/image" Target="../media/image35.jpeg"/><Relationship Id="rId4" Type="http://schemas.openxmlformats.org/officeDocument/2006/relationships/image" Target="../media/image34.jpeg"/></Relationships>
</file>

<file path=ppt/diagrams/_rels/data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image" Target="../media/image3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 Id="rId5" Type="http://schemas.openxmlformats.org/officeDocument/2006/relationships/image" Target="../media/image35.jpeg"/><Relationship Id="rId4" Type="http://schemas.openxmlformats.org/officeDocument/2006/relationships/image" Target="../media/image34.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image" Target="../media/image3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CCD987-305A-4EBE-892F-CAE5FEF5E4EA}" type="doc">
      <dgm:prSet loTypeId="urn:microsoft.com/office/officeart/2005/8/layout/pList2" loCatId="list" qsTypeId="urn:microsoft.com/office/officeart/2005/8/quickstyle/simple1" qsCatId="simple" csTypeId="urn:microsoft.com/office/officeart/2005/8/colors/accent1_2" csCatId="accent1" phldr="1"/>
      <dgm:spPr/>
    </dgm:pt>
    <dgm:pt modelId="{C42BDB9D-3847-40D0-A168-910DAC87B646}">
      <dgm:prSet phldrT="[Text]"/>
      <dgm:spPr/>
      <dgm:t>
        <a:bodyPr/>
        <a:lstStyle/>
        <a:p>
          <a:r>
            <a:rPr lang="en-US"/>
            <a:t>Young people making the brave choice to seek HIV services and practice prevention behaviors </a:t>
          </a:r>
        </a:p>
        <a:p>
          <a:endParaRPr lang="en-US"/>
        </a:p>
      </dgm:t>
    </dgm:pt>
    <dgm:pt modelId="{75986FF4-99B1-4F9E-A95B-76C243F61F6A}" type="parTrans" cxnId="{36CA999E-629B-47C2-A963-C0675B301725}">
      <dgm:prSet/>
      <dgm:spPr/>
      <dgm:t>
        <a:bodyPr/>
        <a:lstStyle/>
        <a:p>
          <a:endParaRPr lang="en-US"/>
        </a:p>
      </dgm:t>
    </dgm:pt>
    <dgm:pt modelId="{0E851F62-EDAE-407E-BCE7-02943BF6F8AD}" type="sibTrans" cxnId="{36CA999E-629B-47C2-A963-C0675B301725}">
      <dgm:prSet/>
      <dgm:spPr/>
      <dgm:t>
        <a:bodyPr/>
        <a:lstStyle/>
        <a:p>
          <a:endParaRPr lang="en-US"/>
        </a:p>
      </dgm:t>
    </dgm:pt>
    <dgm:pt modelId="{F52808CB-33D2-465E-AD80-5EC958E0671B}">
      <dgm:prSet/>
      <dgm:spPr/>
      <dgm:t>
        <a:bodyPr/>
        <a:lstStyle/>
        <a:p>
          <a:r>
            <a:rPr lang="en-US"/>
            <a:t>A parent, caregiver, or trusted adult standing by their child’s choice to stay HIV-negative, and helping them get services </a:t>
          </a:r>
        </a:p>
        <a:p>
          <a:endParaRPr lang="en-US"/>
        </a:p>
      </dgm:t>
    </dgm:pt>
    <dgm:pt modelId="{6171A8BD-ABB8-4095-9F37-57358DBECC38}" type="parTrans" cxnId="{4DF226BA-087D-4230-83C2-40E31478A669}">
      <dgm:prSet/>
      <dgm:spPr/>
      <dgm:t>
        <a:bodyPr/>
        <a:lstStyle/>
        <a:p>
          <a:endParaRPr lang="en-US"/>
        </a:p>
      </dgm:t>
    </dgm:pt>
    <dgm:pt modelId="{A6B70852-B3FD-409C-9B58-967E4CCFF038}" type="sibTrans" cxnId="{4DF226BA-087D-4230-83C2-40E31478A669}">
      <dgm:prSet/>
      <dgm:spPr/>
      <dgm:t>
        <a:bodyPr/>
        <a:lstStyle/>
        <a:p>
          <a:endParaRPr lang="en-US"/>
        </a:p>
      </dgm:t>
    </dgm:pt>
    <dgm:pt modelId="{B2EB6272-C076-48BC-B3BB-F94E02136AE5}">
      <dgm:prSet/>
      <dgm:spPr/>
      <dgm:t>
        <a:bodyPr/>
        <a:lstStyle/>
        <a:p>
          <a:r>
            <a:rPr lang="en-US"/>
            <a:t>A partner, supporting their significant other to take care of themselves and protect their relationship </a:t>
          </a:r>
        </a:p>
        <a:p>
          <a:endParaRPr lang="en-US"/>
        </a:p>
      </dgm:t>
    </dgm:pt>
    <dgm:pt modelId="{ED33699A-BDBE-4DAF-94A5-6FD0022FE770}" type="parTrans" cxnId="{F548F51F-8DB9-4E79-9519-0D0FFA9E1FD3}">
      <dgm:prSet/>
      <dgm:spPr/>
      <dgm:t>
        <a:bodyPr/>
        <a:lstStyle/>
        <a:p>
          <a:endParaRPr lang="en-US"/>
        </a:p>
      </dgm:t>
    </dgm:pt>
    <dgm:pt modelId="{D5BFA492-ED75-4C0B-9F62-C7990B149B43}" type="sibTrans" cxnId="{F548F51F-8DB9-4E79-9519-0D0FFA9E1FD3}">
      <dgm:prSet/>
      <dgm:spPr/>
      <dgm:t>
        <a:bodyPr/>
        <a:lstStyle/>
        <a:p>
          <a:endParaRPr lang="en-US"/>
        </a:p>
      </dgm:t>
    </dgm:pt>
    <dgm:pt modelId="{4980E0CA-D1CC-494E-9F24-7368FEEAFE7A}">
      <dgm:prSet/>
      <dgm:spPr/>
      <dgm:t>
        <a:bodyPr/>
        <a:lstStyle/>
        <a:p>
          <a:pPr rtl="0"/>
          <a:r>
            <a:rPr lang="en-US"/>
            <a:t>A community or religious leader prioritizing health </a:t>
          </a:r>
          <a:r>
            <a:rPr lang="en-US">
              <a:latin typeface="Calibri Light" panose="020F0302020204030204"/>
            </a:rPr>
            <a:t>for young people</a:t>
          </a:r>
          <a:endParaRPr lang="en-US"/>
        </a:p>
        <a:p>
          <a:endParaRPr lang="en-US"/>
        </a:p>
        <a:p>
          <a:r>
            <a:rPr lang="en-US"/>
            <a:t>Calls to action:</a:t>
          </a:r>
          <a:endParaRPr lang="en-KE"/>
        </a:p>
      </dgm:t>
    </dgm:pt>
    <dgm:pt modelId="{AC9B7F48-8822-43A4-BA05-01F62EF9F9A3}" type="parTrans" cxnId="{F19B9AF9-8C6C-43BB-A07E-DA0A154C5DBA}">
      <dgm:prSet/>
      <dgm:spPr/>
      <dgm:t>
        <a:bodyPr/>
        <a:lstStyle/>
        <a:p>
          <a:endParaRPr lang="en-US"/>
        </a:p>
      </dgm:t>
    </dgm:pt>
    <dgm:pt modelId="{0D820EED-BAC8-4AD1-B59B-C020615BAAE1}" type="sibTrans" cxnId="{F19B9AF9-8C6C-43BB-A07E-DA0A154C5DBA}">
      <dgm:prSet/>
      <dgm:spPr/>
      <dgm:t>
        <a:bodyPr/>
        <a:lstStyle/>
        <a:p>
          <a:endParaRPr lang="en-US"/>
        </a:p>
      </dgm:t>
    </dgm:pt>
    <dgm:pt modelId="{E8A59D52-F423-4BE7-A39E-69809654CEB0}">
      <dgm:prSet phldr="0"/>
      <dgm:spPr/>
      <dgm:t>
        <a:bodyPr/>
        <a:lstStyle/>
        <a:p>
          <a:pPr rtl="0"/>
          <a:r>
            <a:rPr lang="en-US">
              <a:latin typeface="Calibri Light" panose="020F0302020204030204"/>
            </a:rPr>
            <a:t>Calls to Action: </a:t>
          </a:r>
        </a:p>
      </dgm:t>
    </dgm:pt>
    <dgm:pt modelId="{44F92A88-2331-406E-9013-5177517B73A1}" type="parTrans" cxnId="{87C0D746-79A5-47E4-9E37-BBAEAD1D746E}">
      <dgm:prSet/>
      <dgm:spPr/>
      <dgm:t>
        <a:bodyPr/>
        <a:lstStyle/>
        <a:p>
          <a:endParaRPr lang="en-US"/>
        </a:p>
      </dgm:t>
    </dgm:pt>
    <dgm:pt modelId="{67E24EF2-A6CC-4409-81D4-C78DF64FDE77}" type="sibTrans" cxnId="{87C0D746-79A5-47E4-9E37-BBAEAD1D746E}">
      <dgm:prSet/>
      <dgm:spPr/>
      <dgm:t>
        <a:bodyPr/>
        <a:lstStyle/>
        <a:p>
          <a:endParaRPr lang="en-US"/>
        </a:p>
      </dgm:t>
    </dgm:pt>
    <dgm:pt modelId="{8201F56F-6CDB-49F6-939A-1B8B56FBF8C9}">
      <dgm:prSet phldr="0"/>
      <dgm:spPr/>
      <dgm:t>
        <a:bodyPr/>
        <a:lstStyle/>
        <a:p>
          <a:r>
            <a:rPr lang="en-US" dirty="0">
              <a:latin typeface="Calibri Light" panose="020F0302020204030204"/>
            </a:rPr>
            <a:t>Seek HIV services like testing, PrEP</a:t>
          </a:r>
          <a:endParaRPr lang="en-US" dirty="0"/>
        </a:p>
      </dgm:t>
    </dgm:pt>
    <dgm:pt modelId="{B3F5DF27-A81D-495E-95F1-A9A240B20EFE}" type="parTrans" cxnId="{D3301F7D-1866-40A4-9E6E-A9FECC87BB7C}">
      <dgm:prSet/>
      <dgm:spPr/>
      <dgm:t>
        <a:bodyPr/>
        <a:lstStyle/>
        <a:p>
          <a:endParaRPr lang="en-US"/>
        </a:p>
      </dgm:t>
    </dgm:pt>
    <dgm:pt modelId="{63CA974D-2C55-4A96-BF71-B542E8CC93B9}" type="sibTrans" cxnId="{D3301F7D-1866-40A4-9E6E-A9FECC87BB7C}">
      <dgm:prSet/>
      <dgm:spPr/>
      <dgm:t>
        <a:bodyPr/>
        <a:lstStyle/>
        <a:p>
          <a:endParaRPr lang="en-US"/>
        </a:p>
      </dgm:t>
    </dgm:pt>
    <dgm:pt modelId="{947D291A-6902-4DA0-A82C-138C15261AD8}">
      <dgm:prSet phldr="0"/>
      <dgm:spPr/>
      <dgm:t>
        <a:bodyPr/>
        <a:lstStyle/>
        <a:p>
          <a:pPr rtl="0"/>
          <a:r>
            <a:rPr lang="en-US">
              <a:latin typeface="Calibri Light" panose="020F0302020204030204"/>
            </a:rPr>
            <a:t>Calls to Action:</a:t>
          </a:r>
        </a:p>
      </dgm:t>
    </dgm:pt>
    <dgm:pt modelId="{6959BE39-2D5C-4D6E-9B60-5FB7FDF6BFA6}" type="parTrans" cxnId="{BB74BF51-A64C-416D-9FF7-A0E96040100B}">
      <dgm:prSet/>
      <dgm:spPr/>
      <dgm:t>
        <a:bodyPr/>
        <a:lstStyle/>
        <a:p>
          <a:endParaRPr lang="en-US"/>
        </a:p>
      </dgm:t>
    </dgm:pt>
    <dgm:pt modelId="{5DE1775F-544E-47F6-85FB-170757990CC2}" type="sibTrans" cxnId="{BB74BF51-A64C-416D-9FF7-A0E96040100B}">
      <dgm:prSet/>
      <dgm:spPr/>
      <dgm:t>
        <a:bodyPr/>
        <a:lstStyle/>
        <a:p>
          <a:endParaRPr lang="en-US"/>
        </a:p>
      </dgm:t>
    </dgm:pt>
    <dgm:pt modelId="{A98B51E4-9B35-4118-AE73-009DB9C5E88A}">
      <dgm:prSet phldr="0"/>
      <dgm:spPr/>
      <dgm:t>
        <a:bodyPr/>
        <a:lstStyle/>
        <a:p>
          <a:pPr rtl="0"/>
          <a:r>
            <a:rPr lang="en-US" dirty="0">
              <a:latin typeface="Calibri Light" panose="020F0302020204030204"/>
            </a:rPr>
            <a:t>Support your teen to take action to prevent HIV</a:t>
          </a:r>
          <a:endParaRPr lang="en-US" dirty="0"/>
        </a:p>
      </dgm:t>
    </dgm:pt>
    <dgm:pt modelId="{DE141856-8B97-4428-B169-FAEDC2B02FDE}" type="parTrans" cxnId="{3722A6E9-EFE5-4F93-B511-81DF33B4A813}">
      <dgm:prSet/>
      <dgm:spPr/>
      <dgm:t>
        <a:bodyPr/>
        <a:lstStyle/>
        <a:p>
          <a:endParaRPr lang="en-US"/>
        </a:p>
      </dgm:t>
    </dgm:pt>
    <dgm:pt modelId="{C26C427A-2CCF-4C8F-A6B0-51B599B8AA98}" type="sibTrans" cxnId="{3722A6E9-EFE5-4F93-B511-81DF33B4A813}">
      <dgm:prSet/>
      <dgm:spPr/>
      <dgm:t>
        <a:bodyPr/>
        <a:lstStyle/>
        <a:p>
          <a:endParaRPr lang="en-US"/>
        </a:p>
      </dgm:t>
    </dgm:pt>
    <dgm:pt modelId="{7388557A-E57E-4871-8A31-ED4FA99D6CCB}">
      <dgm:prSet phldr="0"/>
      <dgm:spPr/>
      <dgm:t>
        <a:bodyPr/>
        <a:lstStyle/>
        <a:p>
          <a:pPr rtl="0"/>
          <a:r>
            <a:rPr lang="en-US">
              <a:latin typeface="Calibri Light" panose="020F0302020204030204"/>
            </a:rPr>
            <a:t>Calls to action:</a:t>
          </a:r>
        </a:p>
      </dgm:t>
    </dgm:pt>
    <dgm:pt modelId="{98DE18DA-CAEA-4E05-99E5-3B3298D44F01}" type="parTrans" cxnId="{E7CE9C7D-2BEF-42F7-AFD7-D7F4B243FA71}">
      <dgm:prSet/>
      <dgm:spPr/>
      <dgm:t>
        <a:bodyPr/>
        <a:lstStyle/>
        <a:p>
          <a:endParaRPr lang="en-US"/>
        </a:p>
      </dgm:t>
    </dgm:pt>
    <dgm:pt modelId="{6C9E84BC-96E2-448F-B1A5-8126774FF039}" type="sibTrans" cxnId="{E7CE9C7D-2BEF-42F7-AFD7-D7F4B243FA71}">
      <dgm:prSet/>
      <dgm:spPr/>
      <dgm:t>
        <a:bodyPr/>
        <a:lstStyle/>
        <a:p>
          <a:endParaRPr lang="en-US"/>
        </a:p>
      </dgm:t>
    </dgm:pt>
    <dgm:pt modelId="{E307A9BD-ACA2-44E5-99BB-B1BC5CA55242}">
      <dgm:prSet phldr="0"/>
      <dgm:spPr/>
      <dgm:t>
        <a:bodyPr/>
        <a:lstStyle/>
        <a:p>
          <a:pPr rtl="0"/>
          <a:r>
            <a:rPr lang="en-US" dirty="0">
              <a:latin typeface="Calibri Light" panose="020F0302020204030204"/>
            </a:rPr>
            <a:t>Support each other to stay HIV-</a:t>
          </a:r>
        </a:p>
      </dgm:t>
    </dgm:pt>
    <dgm:pt modelId="{9F1FA608-B54B-4B74-B757-769E2BDDC063}" type="parTrans" cxnId="{0F1E4BA9-FE96-4F43-89A2-5166E143D790}">
      <dgm:prSet/>
      <dgm:spPr/>
      <dgm:t>
        <a:bodyPr/>
        <a:lstStyle/>
        <a:p>
          <a:endParaRPr lang="en-US"/>
        </a:p>
      </dgm:t>
    </dgm:pt>
    <dgm:pt modelId="{78DFFA78-066A-4185-8457-1B21EC5510BD}" type="sibTrans" cxnId="{0F1E4BA9-FE96-4F43-89A2-5166E143D790}">
      <dgm:prSet/>
      <dgm:spPr/>
      <dgm:t>
        <a:bodyPr/>
        <a:lstStyle/>
        <a:p>
          <a:endParaRPr lang="en-US"/>
        </a:p>
      </dgm:t>
    </dgm:pt>
    <dgm:pt modelId="{25B96FD2-CFBF-4EC3-B123-0F3C55C51058}">
      <dgm:prSet phldr="0"/>
      <dgm:spPr/>
      <dgm:t>
        <a:bodyPr/>
        <a:lstStyle/>
        <a:p>
          <a:pPr rtl="0"/>
          <a:r>
            <a:rPr lang="en-US">
              <a:latin typeface="Calibri Light" panose="020F0302020204030204"/>
            </a:rPr>
            <a:t>Encourage young people to protect themselves against HIV using all available means</a:t>
          </a:r>
        </a:p>
      </dgm:t>
    </dgm:pt>
    <dgm:pt modelId="{A15587E5-1285-4A03-BADC-020942C42266}" type="parTrans" cxnId="{B9E8F0EE-D88D-4D90-825A-28C916B4CA6E}">
      <dgm:prSet/>
      <dgm:spPr/>
      <dgm:t>
        <a:bodyPr/>
        <a:lstStyle/>
        <a:p>
          <a:endParaRPr lang="en-US"/>
        </a:p>
      </dgm:t>
    </dgm:pt>
    <dgm:pt modelId="{3C150905-D26E-446B-A1FF-F732393636C3}" type="sibTrans" cxnId="{B9E8F0EE-D88D-4D90-825A-28C916B4CA6E}">
      <dgm:prSet/>
      <dgm:spPr/>
      <dgm:t>
        <a:bodyPr/>
        <a:lstStyle/>
        <a:p>
          <a:endParaRPr lang="en-US"/>
        </a:p>
      </dgm:t>
    </dgm:pt>
    <dgm:pt modelId="{5CF5FD35-0F5C-4000-B827-C3EC8A3BC8D8}">
      <dgm:prSet phldr="0"/>
      <dgm:spPr/>
      <dgm:t>
        <a:bodyPr/>
        <a:lstStyle/>
        <a:p>
          <a:pPr rtl="0"/>
          <a:r>
            <a:rPr lang="en-US">
              <a:latin typeface="Calibri Light" panose="020F0302020204030204"/>
            </a:rPr>
            <a:t>Invite young people to lead conversations about their struggles and needs</a:t>
          </a:r>
        </a:p>
      </dgm:t>
    </dgm:pt>
    <dgm:pt modelId="{2EDA3471-6D23-404B-8985-6A530C5AE3A2}" type="parTrans" cxnId="{02D5E586-5CFB-4648-98BC-65778B4AF475}">
      <dgm:prSet/>
      <dgm:spPr/>
      <dgm:t>
        <a:bodyPr/>
        <a:lstStyle/>
        <a:p>
          <a:endParaRPr lang="en-US"/>
        </a:p>
      </dgm:t>
    </dgm:pt>
    <dgm:pt modelId="{7447F6FF-C436-466E-ADAC-821F9F3BEB10}" type="sibTrans" cxnId="{02D5E586-5CFB-4648-98BC-65778B4AF475}">
      <dgm:prSet/>
      <dgm:spPr/>
      <dgm:t>
        <a:bodyPr/>
        <a:lstStyle/>
        <a:p>
          <a:endParaRPr lang="en-US"/>
        </a:p>
      </dgm:t>
    </dgm:pt>
    <dgm:pt modelId="{E23F782A-7095-45BD-8D95-3EC43FC63CB0}">
      <dgm:prSet/>
      <dgm:spPr/>
      <dgm:t>
        <a:bodyPr/>
        <a:lstStyle/>
        <a:p>
          <a:r>
            <a:rPr lang="en-US"/>
            <a:t>Healthcare workers making the courageous choice to care for young people in their community </a:t>
          </a:r>
        </a:p>
        <a:p>
          <a:endParaRPr lang="en-US"/>
        </a:p>
      </dgm:t>
    </dgm:pt>
    <dgm:pt modelId="{7152FE16-81D6-4A9A-897F-7FC8DD5D7312}" type="parTrans" cxnId="{60E757FE-A552-4C9C-8D7D-899D74A463E1}">
      <dgm:prSet/>
      <dgm:spPr/>
      <dgm:t>
        <a:bodyPr/>
        <a:lstStyle/>
        <a:p>
          <a:endParaRPr lang="en-US"/>
        </a:p>
      </dgm:t>
    </dgm:pt>
    <dgm:pt modelId="{7D5939A3-FCDC-45B9-AAC6-EDC37C357DA8}" type="sibTrans" cxnId="{60E757FE-A552-4C9C-8D7D-899D74A463E1}">
      <dgm:prSet/>
      <dgm:spPr/>
      <dgm:t>
        <a:bodyPr/>
        <a:lstStyle/>
        <a:p>
          <a:endParaRPr lang="en-US"/>
        </a:p>
      </dgm:t>
    </dgm:pt>
    <dgm:pt modelId="{972A0A82-59F3-4422-B995-661898EDA9A0}">
      <dgm:prSet phldr="0"/>
      <dgm:spPr/>
      <dgm:t>
        <a:bodyPr/>
        <a:lstStyle/>
        <a:p>
          <a:pPr rtl="0"/>
          <a:r>
            <a:rPr lang="en-US">
              <a:latin typeface="Calibri Light" panose="020F0302020204030204"/>
            </a:rPr>
            <a:t>Calls to Action:</a:t>
          </a:r>
        </a:p>
      </dgm:t>
    </dgm:pt>
    <dgm:pt modelId="{F8E01841-DAB4-43A6-ACFE-06400678725F}" type="parTrans" cxnId="{C2AB7F6A-D23E-4135-87D0-FFAC8C455367}">
      <dgm:prSet/>
      <dgm:spPr/>
      <dgm:t>
        <a:bodyPr/>
        <a:lstStyle/>
        <a:p>
          <a:endParaRPr lang="en-US"/>
        </a:p>
      </dgm:t>
    </dgm:pt>
    <dgm:pt modelId="{C3260E84-C799-44FF-846E-96792E518362}" type="sibTrans" cxnId="{C2AB7F6A-D23E-4135-87D0-FFAC8C455367}">
      <dgm:prSet/>
      <dgm:spPr/>
      <dgm:t>
        <a:bodyPr/>
        <a:lstStyle/>
        <a:p>
          <a:endParaRPr lang="en-US"/>
        </a:p>
      </dgm:t>
    </dgm:pt>
    <dgm:pt modelId="{BCE2E637-D8E2-4A5F-AB30-2628700E9B27}">
      <dgm:prSet phldr="0"/>
      <dgm:spPr/>
      <dgm:t>
        <a:bodyPr/>
        <a:lstStyle/>
        <a:p>
          <a:pPr rtl="0"/>
          <a:r>
            <a:rPr lang="en-US"/>
            <a:t>Provide kind, judgement-free, HIV services to young people</a:t>
          </a:r>
          <a:endParaRPr lang="en-US">
            <a:latin typeface="Calibri Light" panose="020F0302020204030204"/>
          </a:endParaRPr>
        </a:p>
      </dgm:t>
    </dgm:pt>
    <dgm:pt modelId="{1BBF0B7B-D2FE-49CF-AE8A-E9686F43CB32}" type="parTrans" cxnId="{59DDB4F7-0FAA-400D-B5A6-9465AEDF148A}">
      <dgm:prSet/>
      <dgm:spPr/>
      <dgm:t>
        <a:bodyPr/>
        <a:lstStyle/>
        <a:p>
          <a:endParaRPr lang="en-US"/>
        </a:p>
      </dgm:t>
    </dgm:pt>
    <dgm:pt modelId="{F63FAD73-7EA4-4655-A556-55A1682166B0}" type="sibTrans" cxnId="{59DDB4F7-0FAA-400D-B5A6-9465AEDF148A}">
      <dgm:prSet/>
      <dgm:spPr/>
      <dgm:t>
        <a:bodyPr/>
        <a:lstStyle/>
        <a:p>
          <a:endParaRPr lang="en-US"/>
        </a:p>
      </dgm:t>
    </dgm:pt>
    <dgm:pt modelId="{0BCAF9FD-53F3-4241-84DF-CD688C8B62AF}">
      <dgm:prSet phldr="0"/>
      <dgm:spPr/>
      <dgm:t>
        <a:bodyPr/>
        <a:lstStyle/>
        <a:p>
          <a:r>
            <a:rPr lang="en-US"/>
            <a:t>Join the Gen-N Squad</a:t>
          </a:r>
        </a:p>
      </dgm:t>
    </dgm:pt>
    <dgm:pt modelId="{85BE5EEA-54C1-4B84-BC07-049CFBDC27AC}" type="parTrans" cxnId="{EF2CD642-0375-44B7-B718-DAF35D74600D}">
      <dgm:prSet/>
      <dgm:spPr/>
      <dgm:t>
        <a:bodyPr/>
        <a:lstStyle/>
        <a:p>
          <a:endParaRPr lang="en-US"/>
        </a:p>
      </dgm:t>
    </dgm:pt>
    <dgm:pt modelId="{FF4E778F-0AE3-4B96-A0BA-7DD615DEECFB}" type="sibTrans" cxnId="{EF2CD642-0375-44B7-B718-DAF35D74600D}">
      <dgm:prSet/>
      <dgm:spPr/>
      <dgm:t>
        <a:bodyPr/>
        <a:lstStyle/>
        <a:p>
          <a:endParaRPr lang="en-US"/>
        </a:p>
      </dgm:t>
    </dgm:pt>
    <dgm:pt modelId="{BADE045B-CA70-4705-A92D-1425757C3BE1}">
      <dgm:prSet phldr="0"/>
      <dgm:spPr/>
      <dgm:t>
        <a:bodyPr/>
        <a:lstStyle/>
        <a:p>
          <a:pPr rtl="0"/>
          <a:r>
            <a:rPr lang="en-US"/>
            <a:t>Be your teen’s hero</a:t>
          </a:r>
        </a:p>
      </dgm:t>
    </dgm:pt>
    <dgm:pt modelId="{2F79DDE2-D425-46A1-9E4E-61AD8B4B2665}" type="parTrans" cxnId="{36601EF9-36F5-4557-BE3A-9F49424F6F35}">
      <dgm:prSet/>
      <dgm:spPr/>
      <dgm:t>
        <a:bodyPr/>
        <a:lstStyle/>
        <a:p>
          <a:endParaRPr lang="en-US"/>
        </a:p>
      </dgm:t>
    </dgm:pt>
    <dgm:pt modelId="{B9E0A313-7430-45A3-ADBF-ACF8E05D7ECF}" type="sibTrans" cxnId="{36601EF9-36F5-4557-BE3A-9F49424F6F35}">
      <dgm:prSet/>
      <dgm:spPr/>
      <dgm:t>
        <a:bodyPr/>
        <a:lstStyle/>
        <a:p>
          <a:endParaRPr lang="en-US"/>
        </a:p>
      </dgm:t>
    </dgm:pt>
    <dgm:pt modelId="{5EDC669B-F512-4EA2-BA32-B71420ABA941}">
      <dgm:prSet phldr="0"/>
      <dgm:spPr/>
      <dgm:t>
        <a:bodyPr/>
        <a:lstStyle/>
        <a:p>
          <a:pPr rtl="0"/>
          <a:r>
            <a:rPr lang="en-US">
              <a:latin typeface="Calibri Light" panose="020F0302020204030204"/>
            </a:rPr>
            <a:t>Be a Gen-N hero</a:t>
          </a:r>
        </a:p>
      </dgm:t>
    </dgm:pt>
    <dgm:pt modelId="{CB68A996-FCAC-4BC1-AF2C-97886A6E5E41}" type="parTrans" cxnId="{613953F0-C093-41D5-823D-0E7CAE261691}">
      <dgm:prSet/>
      <dgm:spPr/>
      <dgm:t>
        <a:bodyPr/>
        <a:lstStyle/>
        <a:p>
          <a:endParaRPr lang="en-US"/>
        </a:p>
      </dgm:t>
    </dgm:pt>
    <dgm:pt modelId="{B266E8A5-F825-465F-A01C-69E88E7CBF13}" type="sibTrans" cxnId="{613953F0-C093-41D5-823D-0E7CAE261691}">
      <dgm:prSet/>
      <dgm:spPr/>
      <dgm:t>
        <a:bodyPr/>
        <a:lstStyle/>
        <a:p>
          <a:endParaRPr lang="en-US"/>
        </a:p>
      </dgm:t>
    </dgm:pt>
    <dgm:pt modelId="{FD6E17C6-D7E9-4654-AA8E-F76CDA1D8631}">
      <dgm:prSet phldr="0"/>
      <dgm:spPr/>
      <dgm:t>
        <a:bodyPr/>
        <a:lstStyle/>
        <a:p>
          <a:pPr rtl="0"/>
          <a:r>
            <a:rPr lang="en-US">
              <a:latin typeface="Calibri Light" panose="020F0302020204030204"/>
            </a:rPr>
            <a:t>Be a Gen-N team</a:t>
          </a:r>
        </a:p>
      </dgm:t>
    </dgm:pt>
    <dgm:pt modelId="{F2C80161-DF35-4243-8DD2-CE945F8DB73D}" type="parTrans" cxnId="{3A0C3415-D95D-4947-99FE-FFA60C0DBDD1}">
      <dgm:prSet/>
      <dgm:spPr/>
      <dgm:t>
        <a:bodyPr/>
        <a:lstStyle/>
        <a:p>
          <a:endParaRPr lang="en-US"/>
        </a:p>
      </dgm:t>
    </dgm:pt>
    <dgm:pt modelId="{4C091705-B731-4877-9B10-4EF899F452F2}" type="sibTrans" cxnId="{3A0C3415-D95D-4947-99FE-FFA60C0DBDD1}">
      <dgm:prSet/>
      <dgm:spPr/>
      <dgm:t>
        <a:bodyPr/>
        <a:lstStyle/>
        <a:p>
          <a:endParaRPr lang="en-US"/>
        </a:p>
      </dgm:t>
    </dgm:pt>
    <dgm:pt modelId="{6AF3B476-4043-4A82-A975-1F59BA771EC6}">
      <dgm:prSet phldr="0"/>
      <dgm:spPr/>
      <dgm:t>
        <a:bodyPr/>
        <a:lstStyle/>
        <a:p>
          <a:pPr rtl="0"/>
          <a:r>
            <a:rPr lang="en-US">
              <a:latin typeface="Calibri Light" panose="020F0302020204030204"/>
            </a:rPr>
            <a:t>Help them get services</a:t>
          </a:r>
        </a:p>
      </dgm:t>
    </dgm:pt>
    <dgm:pt modelId="{9C5A07E9-6A17-464E-AC09-22AD46A3C4E8}" type="parTrans" cxnId="{2C40218B-9A22-4696-9F83-7BEBE17DAF50}">
      <dgm:prSet/>
      <dgm:spPr/>
      <dgm:t>
        <a:bodyPr/>
        <a:lstStyle/>
        <a:p>
          <a:endParaRPr lang="en-US"/>
        </a:p>
      </dgm:t>
    </dgm:pt>
    <dgm:pt modelId="{48722834-4054-42E4-9120-3F8D97F3E098}" type="sibTrans" cxnId="{2C40218B-9A22-4696-9F83-7BEBE17DAF50}">
      <dgm:prSet/>
      <dgm:spPr/>
      <dgm:t>
        <a:bodyPr/>
        <a:lstStyle/>
        <a:p>
          <a:endParaRPr lang="en-US"/>
        </a:p>
      </dgm:t>
    </dgm:pt>
    <dgm:pt modelId="{C32150C4-78D4-47F9-9CC6-33A443EE5616}">
      <dgm:prSet phldr="0"/>
      <dgm:spPr/>
      <dgm:t>
        <a:bodyPr/>
        <a:lstStyle/>
        <a:p>
          <a:pPr rtl="0"/>
          <a:r>
            <a:rPr lang="en-US">
              <a:latin typeface="Calibri Light" panose="020F0302020204030204"/>
            </a:rPr>
            <a:t>Support healthcare workers who serve teens</a:t>
          </a:r>
        </a:p>
      </dgm:t>
    </dgm:pt>
    <dgm:pt modelId="{1BDE6947-87CD-4B80-92D3-CB69180E397B}" type="parTrans" cxnId="{C558AC40-29F9-447A-A083-7F8277706FDD}">
      <dgm:prSet/>
      <dgm:spPr/>
      <dgm:t>
        <a:bodyPr/>
        <a:lstStyle/>
        <a:p>
          <a:endParaRPr lang="en-US"/>
        </a:p>
      </dgm:t>
    </dgm:pt>
    <dgm:pt modelId="{F3DBA529-4571-45B8-A8E7-BCC397BA1C38}" type="sibTrans" cxnId="{C558AC40-29F9-447A-A083-7F8277706FDD}">
      <dgm:prSet/>
      <dgm:spPr/>
      <dgm:t>
        <a:bodyPr/>
        <a:lstStyle/>
        <a:p>
          <a:endParaRPr lang="en-US"/>
        </a:p>
      </dgm:t>
    </dgm:pt>
    <dgm:pt modelId="{7BC7FD96-86E9-42FC-ABFF-D503AA96916B}" type="pres">
      <dgm:prSet presAssocID="{B8CCD987-305A-4EBE-892F-CAE5FEF5E4EA}" presName="Name0" presStyleCnt="0">
        <dgm:presLayoutVars>
          <dgm:dir/>
          <dgm:resizeHandles val="exact"/>
        </dgm:presLayoutVars>
      </dgm:prSet>
      <dgm:spPr/>
    </dgm:pt>
    <dgm:pt modelId="{5ECDFB36-F461-47F7-BF15-BA12B6483E11}" type="pres">
      <dgm:prSet presAssocID="{B8CCD987-305A-4EBE-892F-CAE5FEF5E4EA}" presName="bkgdShp" presStyleLbl="alignAccFollowNode1" presStyleIdx="0" presStyleCnt="1"/>
      <dgm:spPr/>
    </dgm:pt>
    <dgm:pt modelId="{A2FE99AA-CEDC-47D5-BFD7-76C166AF02E4}" type="pres">
      <dgm:prSet presAssocID="{B8CCD987-305A-4EBE-892F-CAE5FEF5E4EA}" presName="linComp" presStyleCnt="0"/>
      <dgm:spPr/>
    </dgm:pt>
    <dgm:pt modelId="{B5C44C88-4B0E-4EFF-BC96-90AF496EB0AF}" type="pres">
      <dgm:prSet presAssocID="{C42BDB9D-3847-40D0-A168-910DAC87B646}" presName="compNode" presStyleCnt="0"/>
      <dgm:spPr/>
    </dgm:pt>
    <dgm:pt modelId="{F13FD872-A549-412F-9CA7-3FD778C758F9}" type="pres">
      <dgm:prSet presAssocID="{C42BDB9D-3847-40D0-A168-910DAC87B646}" presName="node" presStyleLbl="node1" presStyleIdx="0" presStyleCnt="5">
        <dgm:presLayoutVars>
          <dgm:bulletEnabled val="1"/>
        </dgm:presLayoutVars>
      </dgm:prSet>
      <dgm:spPr/>
    </dgm:pt>
    <dgm:pt modelId="{CDE9C220-372B-4322-8C53-8AC2151BAECF}" type="pres">
      <dgm:prSet presAssocID="{C42BDB9D-3847-40D0-A168-910DAC87B646}" presName="invisiNode" presStyleLbl="node1" presStyleIdx="0" presStyleCnt="5"/>
      <dgm:spPr/>
    </dgm:pt>
    <dgm:pt modelId="{2205905C-E0B8-4E30-8BF2-C4CBB6A90033}" type="pres">
      <dgm:prSet presAssocID="{C42BDB9D-3847-40D0-A168-910DAC87B646}" presName="imagNode" presStyleLbl="fgImgPlace1" presStyleIdx="0" presStyleCnt="5" custAng="16200000"/>
      <dgm:spPr>
        <a:blipFill dpi="0" rotWithShape="1">
          <a:blip xmlns:r="http://schemas.openxmlformats.org/officeDocument/2006/relationships" r:embed="rId1"/>
          <a:srcRect/>
          <a:stretch>
            <a:fillRect l="-41102" t="567" r="-6898" b="-567"/>
          </a:stretch>
        </a:blipFill>
      </dgm:spPr>
    </dgm:pt>
    <dgm:pt modelId="{9532E1F3-6D41-41DF-8F55-36507CC609DD}" type="pres">
      <dgm:prSet presAssocID="{0E851F62-EDAE-407E-BCE7-02943BF6F8AD}" presName="sibTrans" presStyleLbl="sibTrans2D1" presStyleIdx="0" presStyleCnt="0"/>
      <dgm:spPr/>
    </dgm:pt>
    <dgm:pt modelId="{8DC7FE55-94B6-4AED-AE0E-38AA235496AF}" type="pres">
      <dgm:prSet presAssocID="{F52808CB-33D2-465E-AD80-5EC958E0671B}" presName="compNode" presStyleCnt="0"/>
      <dgm:spPr/>
    </dgm:pt>
    <dgm:pt modelId="{F7DB9675-E52D-4B83-A463-7880C605003C}" type="pres">
      <dgm:prSet presAssocID="{F52808CB-33D2-465E-AD80-5EC958E0671B}" presName="node" presStyleLbl="node1" presStyleIdx="1" presStyleCnt="5">
        <dgm:presLayoutVars>
          <dgm:bulletEnabled val="1"/>
        </dgm:presLayoutVars>
      </dgm:prSet>
      <dgm:spPr/>
    </dgm:pt>
    <dgm:pt modelId="{A0DE79D9-0CBD-4B17-9846-8F463AA26E25}" type="pres">
      <dgm:prSet presAssocID="{F52808CB-33D2-465E-AD80-5EC958E0671B}" presName="invisiNode" presStyleLbl="node1" presStyleIdx="1" presStyleCnt="5"/>
      <dgm:spPr/>
    </dgm:pt>
    <dgm:pt modelId="{CC6666E9-4F56-4A70-8304-0055ABB837C1}" type="pres">
      <dgm:prSet presAssocID="{F52808CB-33D2-465E-AD80-5EC958E0671B}" presName="imagNode" presStyleLbl="fgImgPlace1" presStyleIdx="1" presStyleCnt="5"/>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20021" t="-8135" r="-15913" b="-51281"/>
          </a:stretch>
        </a:blipFill>
      </dgm:spPr>
    </dgm:pt>
    <dgm:pt modelId="{535BAB01-49A8-4C37-A7DD-FBDAF99169B7}" type="pres">
      <dgm:prSet presAssocID="{A6B70852-B3FD-409C-9B58-967E4CCFF038}" presName="sibTrans" presStyleLbl="sibTrans2D1" presStyleIdx="0" presStyleCnt="0"/>
      <dgm:spPr/>
    </dgm:pt>
    <dgm:pt modelId="{99AAC907-BAD7-4687-873F-0A2CA1848943}" type="pres">
      <dgm:prSet presAssocID="{E23F782A-7095-45BD-8D95-3EC43FC63CB0}" presName="compNode" presStyleCnt="0"/>
      <dgm:spPr/>
    </dgm:pt>
    <dgm:pt modelId="{A1A7D62F-180C-4C2E-9CFF-FB2025C132D5}" type="pres">
      <dgm:prSet presAssocID="{E23F782A-7095-45BD-8D95-3EC43FC63CB0}" presName="node" presStyleLbl="node1" presStyleIdx="2" presStyleCnt="5">
        <dgm:presLayoutVars>
          <dgm:bulletEnabled val="1"/>
        </dgm:presLayoutVars>
      </dgm:prSet>
      <dgm:spPr/>
    </dgm:pt>
    <dgm:pt modelId="{1489687A-7863-440E-996E-6ED5C33622A8}" type="pres">
      <dgm:prSet presAssocID="{E23F782A-7095-45BD-8D95-3EC43FC63CB0}" presName="invisiNode" presStyleLbl="node1" presStyleIdx="2" presStyleCnt="5"/>
      <dgm:spPr/>
    </dgm:pt>
    <dgm:pt modelId="{AEA3A92A-2DE9-49A3-BBD4-597A5497634D}" type="pres">
      <dgm:prSet presAssocID="{E23F782A-7095-45BD-8D95-3EC43FC63CB0}" presName="imagNode"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24000" r="-24000"/>
          </a:stretch>
        </a:blipFill>
      </dgm:spPr>
    </dgm:pt>
    <dgm:pt modelId="{0619D4CA-FF3E-41C4-91C7-F1983F0ED5EF}" type="pres">
      <dgm:prSet presAssocID="{7D5939A3-FCDC-45B9-AAC6-EDC37C357DA8}" presName="sibTrans" presStyleLbl="sibTrans2D1" presStyleIdx="0" presStyleCnt="0"/>
      <dgm:spPr/>
    </dgm:pt>
    <dgm:pt modelId="{8F7C0889-29C1-4E42-8D08-15D503E69582}" type="pres">
      <dgm:prSet presAssocID="{B2EB6272-C076-48BC-B3BB-F94E02136AE5}" presName="compNode" presStyleCnt="0"/>
      <dgm:spPr/>
    </dgm:pt>
    <dgm:pt modelId="{7CEFBAC7-D525-4B3A-AE27-EFD1BC287EA8}" type="pres">
      <dgm:prSet presAssocID="{B2EB6272-C076-48BC-B3BB-F94E02136AE5}" presName="node" presStyleLbl="node1" presStyleIdx="3" presStyleCnt="5">
        <dgm:presLayoutVars>
          <dgm:bulletEnabled val="1"/>
        </dgm:presLayoutVars>
      </dgm:prSet>
      <dgm:spPr/>
    </dgm:pt>
    <dgm:pt modelId="{2FDCD40F-C467-4A1A-8397-5501CB06A03A}" type="pres">
      <dgm:prSet presAssocID="{B2EB6272-C076-48BC-B3BB-F94E02136AE5}" presName="invisiNode" presStyleLbl="node1" presStyleIdx="3" presStyleCnt="5"/>
      <dgm:spPr/>
    </dgm:pt>
    <dgm:pt modelId="{922BA9AF-6BE8-4E0D-AD9E-0A0A9469978F}" type="pres">
      <dgm:prSet presAssocID="{B2EB6272-C076-48BC-B3BB-F94E02136AE5}" presName="imagNode" presStyleLbl="fgImgPlace1" presStyleIdx="3" presStyleCnt="5" custAng="16200000"/>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l="-32676" r="-15324"/>
          </a:stretch>
        </a:blipFill>
      </dgm:spPr>
    </dgm:pt>
    <dgm:pt modelId="{C64A1B3C-C960-47CF-8437-BDC12939A366}" type="pres">
      <dgm:prSet presAssocID="{D5BFA492-ED75-4C0B-9F62-C7990B149B43}" presName="sibTrans" presStyleLbl="sibTrans2D1" presStyleIdx="0" presStyleCnt="0"/>
      <dgm:spPr/>
    </dgm:pt>
    <dgm:pt modelId="{066B3C02-367D-423B-9DA7-7A86189A20F0}" type="pres">
      <dgm:prSet presAssocID="{4980E0CA-D1CC-494E-9F24-7368FEEAFE7A}" presName="compNode" presStyleCnt="0"/>
      <dgm:spPr/>
    </dgm:pt>
    <dgm:pt modelId="{423B6B2E-9BD3-49EC-AC15-9F6AF47D22C5}" type="pres">
      <dgm:prSet presAssocID="{4980E0CA-D1CC-494E-9F24-7368FEEAFE7A}" presName="node" presStyleLbl="node1" presStyleIdx="4" presStyleCnt="5">
        <dgm:presLayoutVars>
          <dgm:bulletEnabled val="1"/>
        </dgm:presLayoutVars>
      </dgm:prSet>
      <dgm:spPr/>
    </dgm:pt>
    <dgm:pt modelId="{25A9DDE5-45DE-43E6-800B-2077E4D8FBC5}" type="pres">
      <dgm:prSet presAssocID="{4980E0CA-D1CC-494E-9F24-7368FEEAFE7A}" presName="invisiNode" presStyleLbl="node1" presStyleIdx="4" presStyleCnt="5"/>
      <dgm:spPr/>
    </dgm:pt>
    <dgm:pt modelId="{84154C94-C499-4170-BAB3-00154AAE751B}" type="pres">
      <dgm:prSet presAssocID="{4980E0CA-D1CC-494E-9F24-7368FEEAFE7A}" presName="imagNode" presStyleLbl="fgImgPlace1" presStyleIdx="4" presStyleCnt="5" custAng="16200000" custLinFactNeighborX="0"/>
      <dgm:spPr>
        <a:blipFill>
          <a:blip xmlns:r="http://schemas.openxmlformats.org/officeDocument/2006/relationships" r:embed="rId5">
            <a:extLst>
              <a:ext uri="{28A0092B-C50C-407E-A947-70E740481C1C}">
                <a14:useLocalDpi xmlns:a14="http://schemas.microsoft.com/office/drawing/2010/main" val="0"/>
              </a:ext>
            </a:extLst>
          </a:blip>
          <a:srcRect/>
          <a:stretch>
            <a:fillRect l="-24000" r="-24000"/>
          </a:stretch>
        </a:blipFill>
      </dgm:spPr>
    </dgm:pt>
  </dgm:ptLst>
  <dgm:cxnLst>
    <dgm:cxn modelId="{1149FE12-6320-45F1-A029-08CEAEF2BD8E}" type="presOf" srcId="{D5BFA492-ED75-4C0B-9F62-C7990B149B43}" destId="{C64A1B3C-C960-47CF-8437-BDC12939A366}" srcOrd="0" destOrd="0" presId="urn:microsoft.com/office/officeart/2005/8/layout/pList2"/>
    <dgm:cxn modelId="{FEEDC114-C518-448F-B2DF-1E6D6365E475}" type="presOf" srcId="{6AF3B476-4043-4A82-A975-1F59BA771EC6}" destId="{F7DB9675-E52D-4B83-A463-7880C605003C}" srcOrd="0" destOrd="4" presId="urn:microsoft.com/office/officeart/2005/8/layout/pList2"/>
    <dgm:cxn modelId="{3A0C3415-D95D-4947-99FE-FFA60C0DBDD1}" srcId="{7388557A-E57E-4871-8A31-ED4FA99D6CCB}" destId="{FD6E17C6-D7E9-4654-AA8E-F76CDA1D8631}" srcOrd="0" destOrd="0" parTransId="{F2C80161-DF35-4243-8DD2-CE945F8DB73D}" sibTransId="{4C091705-B731-4877-9B10-4EF899F452F2}"/>
    <dgm:cxn modelId="{AAFB8F18-C1AF-4D5F-939E-0F495C58CE10}" type="presOf" srcId="{7D5939A3-FCDC-45B9-AAC6-EDC37C357DA8}" destId="{0619D4CA-FF3E-41C4-91C7-F1983F0ED5EF}" srcOrd="0" destOrd="0" presId="urn:microsoft.com/office/officeart/2005/8/layout/pList2"/>
    <dgm:cxn modelId="{CDB79318-9E8C-41EF-A29E-067DABEACE75}" type="presOf" srcId="{7388557A-E57E-4871-8A31-ED4FA99D6CCB}" destId="{7CEFBAC7-D525-4B3A-AE27-EFD1BC287EA8}" srcOrd="0" destOrd="1" presId="urn:microsoft.com/office/officeart/2005/8/layout/pList2"/>
    <dgm:cxn modelId="{F548F51F-8DB9-4E79-9519-0D0FFA9E1FD3}" srcId="{B8CCD987-305A-4EBE-892F-CAE5FEF5E4EA}" destId="{B2EB6272-C076-48BC-B3BB-F94E02136AE5}" srcOrd="3" destOrd="0" parTransId="{ED33699A-BDBE-4DAF-94A5-6FD0022FE770}" sibTransId="{D5BFA492-ED75-4C0B-9F62-C7990B149B43}"/>
    <dgm:cxn modelId="{CF3C2920-79BD-4BA1-935E-6FF7E6A5AB89}" type="presOf" srcId="{C32150C4-78D4-47F9-9CC6-33A443EE5616}" destId="{F7DB9675-E52D-4B83-A463-7880C605003C}" srcOrd="0" destOrd="5" presId="urn:microsoft.com/office/officeart/2005/8/layout/pList2"/>
    <dgm:cxn modelId="{C42A0829-A55F-4B40-A25B-81B8A7C1727C}" type="presOf" srcId="{5EDC669B-F512-4EA2-BA32-B71420ABA941}" destId="{A1A7D62F-180C-4C2E-9CFF-FB2025C132D5}" srcOrd="0" destOrd="2" presId="urn:microsoft.com/office/officeart/2005/8/layout/pList2"/>
    <dgm:cxn modelId="{42C17E2D-E0FB-41D4-8077-44E23317FF28}" type="presOf" srcId="{4980E0CA-D1CC-494E-9F24-7368FEEAFE7A}" destId="{423B6B2E-9BD3-49EC-AC15-9F6AF47D22C5}" srcOrd="0" destOrd="0" presId="urn:microsoft.com/office/officeart/2005/8/layout/pList2"/>
    <dgm:cxn modelId="{F7BC6436-202D-419E-80EF-88BB08EF1109}" type="presOf" srcId="{A98B51E4-9B35-4118-AE73-009DB9C5E88A}" destId="{F7DB9675-E52D-4B83-A463-7880C605003C}" srcOrd="0" destOrd="3" presId="urn:microsoft.com/office/officeart/2005/8/layout/pList2"/>
    <dgm:cxn modelId="{C558AC40-29F9-447A-A083-7F8277706FDD}" srcId="{A98B51E4-9B35-4118-AE73-009DB9C5E88A}" destId="{C32150C4-78D4-47F9-9CC6-33A443EE5616}" srcOrd="1" destOrd="0" parTransId="{1BDE6947-87CD-4B80-92D3-CB69180E397B}" sibTransId="{F3DBA529-4571-45B8-A8E7-BCC397BA1C38}"/>
    <dgm:cxn modelId="{4256585D-98C6-4D4C-8E7A-4B0857DC9BF9}" type="presOf" srcId="{E307A9BD-ACA2-44E5-99BB-B1BC5CA55242}" destId="{7CEFBAC7-D525-4B3A-AE27-EFD1BC287EA8}" srcOrd="0" destOrd="3" presId="urn:microsoft.com/office/officeart/2005/8/layout/pList2"/>
    <dgm:cxn modelId="{8DD45A62-A0B7-4A7C-925F-5D47432AFFD0}" type="presOf" srcId="{947D291A-6902-4DA0-A82C-138C15261AD8}" destId="{F7DB9675-E52D-4B83-A463-7880C605003C}" srcOrd="0" destOrd="1" presId="urn:microsoft.com/office/officeart/2005/8/layout/pList2"/>
    <dgm:cxn modelId="{FE169562-1804-4889-B5D2-D99BF11E97B7}" type="presOf" srcId="{25B96FD2-CFBF-4EC3-B123-0F3C55C51058}" destId="{423B6B2E-9BD3-49EC-AC15-9F6AF47D22C5}" srcOrd="0" destOrd="1" presId="urn:microsoft.com/office/officeart/2005/8/layout/pList2"/>
    <dgm:cxn modelId="{EF2CD642-0375-44B7-B718-DAF35D74600D}" srcId="{E8A59D52-F423-4BE7-A39E-69809654CEB0}" destId="{0BCAF9FD-53F3-4241-84DF-CD688C8B62AF}" srcOrd="0" destOrd="0" parTransId="{85BE5EEA-54C1-4B84-BC07-049CFBDC27AC}" sibTransId="{FF4E778F-0AE3-4B96-A0BA-7DD615DEECFB}"/>
    <dgm:cxn modelId="{87C0D746-79A5-47E4-9E37-BBAEAD1D746E}" srcId="{C42BDB9D-3847-40D0-A168-910DAC87B646}" destId="{E8A59D52-F423-4BE7-A39E-69809654CEB0}" srcOrd="0" destOrd="0" parTransId="{44F92A88-2331-406E-9013-5177517B73A1}" sibTransId="{67E24EF2-A6CC-4409-81D4-C78DF64FDE77}"/>
    <dgm:cxn modelId="{3FB69D48-736F-48BF-ACEF-45CEC8EF3D59}" type="presOf" srcId="{BADE045B-CA70-4705-A92D-1425757C3BE1}" destId="{F7DB9675-E52D-4B83-A463-7880C605003C}" srcOrd="0" destOrd="2" presId="urn:microsoft.com/office/officeart/2005/8/layout/pList2"/>
    <dgm:cxn modelId="{FEEE446A-3429-4BF5-B1EF-0D1FA4E71223}" type="presOf" srcId="{FD6E17C6-D7E9-4654-AA8E-F76CDA1D8631}" destId="{7CEFBAC7-D525-4B3A-AE27-EFD1BC287EA8}" srcOrd="0" destOrd="2" presId="urn:microsoft.com/office/officeart/2005/8/layout/pList2"/>
    <dgm:cxn modelId="{C2AB7F6A-D23E-4135-87D0-FFAC8C455367}" srcId="{E23F782A-7095-45BD-8D95-3EC43FC63CB0}" destId="{972A0A82-59F3-4422-B995-661898EDA9A0}" srcOrd="0" destOrd="0" parTransId="{F8E01841-DAB4-43A6-ACFE-06400678725F}" sibTransId="{C3260E84-C799-44FF-846E-96792E518362}"/>
    <dgm:cxn modelId="{BB74BF51-A64C-416D-9FF7-A0E96040100B}" srcId="{F52808CB-33D2-465E-AD80-5EC958E0671B}" destId="{947D291A-6902-4DA0-A82C-138C15261AD8}" srcOrd="0" destOrd="0" parTransId="{6959BE39-2D5C-4D6E-9B60-5FB7FDF6BFA6}" sibTransId="{5DE1775F-544E-47F6-85FB-170757990CC2}"/>
    <dgm:cxn modelId="{16754856-C7AF-4917-9AB9-D62C306FCF89}" type="presOf" srcId="{0E851F62-EDAE-407E-BCE7-02943BF6F8AD}" destId="{9532E1F3-6D41-41DF-8F55-36507CC609DD}" srcOrd="0" destOrd="0" presId="urn:microsoft.com/office/officeart/2005/8/layout/pList2"/>
    <dgm:cxn modelId="{130CEC77-DB9D-40C2-A3F7-0F7AED2D768C}" type="presOf" srcId="{C42BDB9D-3847-40D0-A168-910DAC87B646}" destId="{F13FD872-A549-412F-9CA7-3FD778C758F9}" srcOrd="0" destOrd="0" presId="urn:microsoft.com/office/officeart/2005/8/layout/pList2"/>
    <dgm:cxn modelId="{D3301F7D-1866-40A4-9E6E-A9FECC87BB7C}" srcId="{E8A59D52-F423-4BE7-A39E-69809654CEB0}" destId="{8201F56F-6CDB-49F6-939A-1B8B56FBF8C9}" srcOrd="1" destOrd="0" parTransId="{B3F5DF27-A81D-495E-95F1-A9A240B20EFE}" sibTransId="{63CA974D-2C55-4A96-BF71-B542E8CC93B9}"/>
    <dgm:cxn modelId="{E7CE9C7D-2BEF-42F7-AFD7-D7F4B243FA71}" srcId="{B2EB6272-C076-48BC-B3BB-F94E02136AE5}" destId="{7388557A-E57E-4871-8A31-ED4FA99D6CCB}" srcOrd="0" destOrd="0" parTransId="{98DE18DA-CAEA-4E05-99E5-3B3298D44F01}" sibTransId="{6C9E84BC-96E2-448F-B1A5-8126774FF039}"/>
    <dgm:cxn modelId="{C6867A86-B68A-489A-9332-39D1F16AD3EC}" type="presOf" srcId="{BCE2E637-D8E2-4A5F-AB30-2628700E9B27}" destId="{A1A7D62F-180C-4C2E-9CFF-FB2025C132D5}" srcOrd="0" destOrd="3" presId="urn:microsoft.com/office/officeart/2005/8/layout/pList2"/>
    <dgm:cxn modelId="{02D5E586-5CFB-4648-98BC-65778B4AF475}" srcId="{4980E0CA-D1CC-494E-9F24-7368FEEAFE7A}" destId="{5CF5FD35-0F5C-4000-B827-C3EC8A3BC8D8}" srcOrd="1" destOrd="0" parTransId="{2EDA3471-6D23-404B-8985-6A530C5AE3A2}" sibTransId="{7447F6FF-C436-466E-ADAC-821F9F3BEB10}"/>
    <dgm:cxn modelId="{2C40218B-9A22-4696-9F83-7BEBE17DAF50}" srcId="{A98B51E4-9B35-4118-AE73-009DB9C5E88A}" destId="{6AF3B476-4043-4A82-A975-1F59BA771EC6}" srcOrd="0" destOrd="0" parTransId="{9C5A07E9-6A17-464E-AC09-22AD46A3C4E8}" sibTransId="{48722834-4054-42E4-9120-3F8D97F3E098}"/>
    <dgm:cxn modelId="{2BE42A90-E0C4-4444-9206-79A2E3A26501}" type="presOf" srcId="{B8CCD987-305A-4EBE-892F-CAE5FEF5E4EA}" destId="{7BC7FD96-86E9-42FC-ABFF-D503AA96916B}" srcOrd="0" destOrd="0" presId="urn:microsoft.com/office/officeart/2005/8/layout/pList2"/>
    <dgm:cxn modelId="{646EEB98-1D47-4E47-A4F9-0116C077E54B}" type="presOf" srcId="{972A0A82-59F3-4422-B995-661898EDA9A0}" destId="{A1A7D62F-180C-4C2E-9CFF-FB2025C132D5}" srcOrd="0" destOrd="1" presId="urn:microsoft.com/office/officeart/2005/8/layout/pList2"/>
    <dgm:cxn modelId="{A3BCDF9D-75C9-452F-B93B-093DA6E4594D}" type="presOf" srcId="{F52808CB-33D2-465E-AD80-5EC958E0671B}" destId="{F7DB9675-E52D-4B83-A463-7880C605003C}" srcOrd="0" destOrd="0" presId="urn:microsoft.com/office/officeart/2005/8/layout/pList2"/>
    <dgm:cxn modelId="{71282E9E-88EF-4A98-A952-CBA9EB8FE0DE}" type="presOf" srcId="{8201F56F-6CDB-49F6-939A-1B8B56FBF8C9}" destId="{F13FD872-A549-412F-9CA7-3FD778C758F9}" srcOrd="0" destOrd="3" presId="urn:microsoft.com/office/officeart/2005/8/layout/pList2"/>
    <dgm:cxn modelId="{36CA999E-629B-47C2-A963-C0675B301725}" srcId="{B8CCD987-305A-4EBE-892F-CAE5FEF5E4EA}" destId="{C42BDB9D-3847-40D0-A168-910DAC87B646}" srcOrd="0" destOrd="0" parTransId="{75986FF4-99B1-4F9E-A95B-76C243F61F6A}" sibTransId="{0E851F62-EDAE-407E-BCE7-02943BF6F8AD}"/>
    <dgm:cxn modelId="{0F1E4BA9-FE96-4F43-89A2-5166E143D790}" srcId="{7388557A-E57E-4871-8A31-ED4FA99D6CCB}" destId="{E307A9BD-ACA2-44E5-99BB-B1BC5CA55242}" srcOrd="1" destOrd="0" parTransId="{9F1FA608-B54B-4B74-B757-769E2BDDC063}" sibTransId="{78DFFA78-066A-4185-8457-1B21EC5510BD}"/>
    <dgm:cxn modelId="{0F2B5AA9-317E-4FE1-B8AD-59DD053E96DB}" type="presOf" srcId="{E23F782A-7095-45BD-8D95-3EC43FC63CB0}" destId="{A1A7D62F-180C-4C2E-9CFF-FB2025C132D5}" srcOrd="0" destOrd="0" presId="urn:microsoft.com/office/officeart/2005/8/layout/pList2"/>
    <dgm:cxn modelId="{4DF226BA-087D-4230-83C2-40E31478A669}" srcId="{B8CCD987-305A-4EBE-892F-CAE5FEF5E4EA}" destId="{F52808CB-33D2-465E-AD80-5EC958E0671B}" srcOrd="1" destOrd="0" parTransId="{6171A8BD-ABB8-4095-9F37-57358DBECC38}" sibTransId="{A6B70852-B3FD-409C-9B58-967E4CCFF038}"/>
    <dgm:cxn modelId="{BF645DC6-5BC2-4F1A-9652-6E64182A0A86}" type="presOf" srcId="{A6B70852-B3FD-409C-9B58-967E4CCFF038}" destId="{535BAB01-49A8-4C37-A7DD-FBDAF99169B7}" srcOrd="0" destOrd="0" presId="urn:microsoft.com/office/officeart/2005/8/layout/pList2"/>
    <dgm:cxn modelId="{AF6A22D1-EDD3-4AF3-808B-4D5B611BC2A9}" type="presOf" srcId="{0BCAF9FD-53F3-4241-84DF-CD688C8B62AF}" destId="{F13FD872-A549-412F-9CA7-3FD778C758F9}" srcOrd="0" destOrd="2" presId="urn:microsoft.com/office/officeart/2005/8/layout/pList2"/>
    <dgm:cxn modelId="{8934F4D9-5C63-4EBD-B6DD-955014DA5AEE}" type="presOf" srcId="{B2EB6272-C076-48BC-B3BB-F94E02136AE5}" destId="{7CEFBAC7-D525-4B3A-AE27-EFD1BC287EA8}" srcOrd="0" destOrd="0" presId="urn:microsoft.com/office/officeart/2005/8/layout/pList2"/>
    <dgm:cxn modelId="{3722A6E9-EFE5-4F93-B511-81DF33B4A813}" srcId="{947D291A-6902-4DA0-A82C-138C15261AD8}" destId="{A98B51E4-9B35-4118-AE73-009DB9C5E88A}" srcOrd="1" destOrd="0" parTransId="{DE141856-8B97-4428-B169-FAEDC2B02FDE}" sibTransId="{C26C427A-2CCF-4C8F-A6B0-51B599B8AA98}"/>
    <dgm:cxn modelId="{B9E8F0EE-D88D-4D90-825A-28C916B4CA6E}" srcId="{4980E0CA-D1CC-494E-9F24-7368FEEAFE7A}" destId="{25B96FD2-CFBF-4EC3-B123-0F3C55C51058}" srcOrd="0" destOrd="0" parTransId="{A15587E5-1285-4A03-BADC-020942C42266}" sibTransId="{3C150905-D26E-446B-A1FF-F732393636C3}"/>
    <dgm:cxn modelId="{613953F0-C093-41D5-823D-0E7CAE261691}" srcId="{972A0A82-59F3-4422-B995-661898EDA9A0}" destId="{5EDC669B-F512-4EA2-BA32-B71420ABA941}" srcOrd="0" destOrd="0" parTransId="{CB68A996-FCAC-4BC1-AF2C-97886A6E5E41}" sibTransId="{B266E8A5-F825-465F-A01C-69E88E7CBF13}"/>
    <dgm:cxn modelId="{A946DEF2-948C-45D4-B16E-13260519CFA7}" type="presOf" srcId="{E8A59D52-F423-4BE7-A39E-69809654CEB0}" destId="{F13FD872-A549-412F-9CA7-3FD778C758F9}" srcOrd="0" destOrd="1" presId="urn:microsoft.com/office/officeart/2005/8/layout/pList2"/>
    <dgm:cxn modelId="{59DDB4F7-0FAA-400D-B5A6-9465AEDF148A}" srcId="{972A0A82-59F3-4422-B995-661898EDA9A0}" destId="{BCE2E637-D8E2-4A5F-AB30-2628700E9B27}" srcOrd="1" destOrd="0" parTransId="{1BBF0B7B-D2FE-49CF-AE8A-E9686F43CB32}" sibTransId="{F63FAD73-7EA4-4655-A556-55A1682166B0}"/>
    <dgm:cxn modelId="{36601EF9-36F5-4557-BE3A-9F49424F6F35}" srcId="{947D291A-6902-4DA0-A82C-138C15261AD8}" destId="{BADE045B-CA70-4705-A92D-1425757C3BE1}" srcOrd="0" destOrd="0" parTransId="{2F79DDE2-D425-46A1-9E4E-61AD8B4B2665}" sibTransId="{B9E0A313-7430-45A3-ADBF-ACF8E05D7ECF}"/>
    <dgm:cxn modelId="{F19B9AF9-8C6C-43BB-A07E-DA0A154C5DBA}" srcId="{B8CCD987-305A-4EBE-892F-CAE5FEF5E4EA}" destId="{4980E0CA-D1CC-494E-9F24-7368FEEAFE7A}" srcOrd="4" destOrd="0" parTransId="{AC9B7F48-8822-43A4-BA05-01F62EF9F9A3}" sibTransId="{0D820EED-BAC8-4AD1-B59B-C020615BAAE1}"/>
    <dgm:cxn modelId="{6752D0FC-3CF0-498D-B50B-EFBB9C07386D}" type="presOf" srcId="{5CF5FD35-0F5C-4000-B827-C3EC8A3BC8D8}" destId="{423B6B2E-9BD3-49EC-AC15-9F6AF47D22C5}" srcOrd="0" destOrd="2" presId="urn:microsoft.com/office/officeart/2005/8/layout/pList2"/>
    <dgm:cxn modelId="{60E757FE-A552-4C9C-8D7D-899D74A463E1}" srcId="{B8CCD987-305A-4EBE-892F-CAE5FEF5E4EA}" destId="{E23F782A-7095-45BD-8D95-3EC43FC63CB0}" srcOrd="2" destOrd="0" parTransId="{7152FE16-81D6-4A9A-897F-7FC8DD5D7312}" sibTransId="{7D5939A3-FCDC-45B9-AAC6-EDC37C357DA8}"/>
    <dgm:cxn modelId="{48F859C2-05BF-4019-9830-55E907BC44A4}" type="presParOf" srcId="{7BC7FD96-86E9-42FC-ABFF-D503AA96916B}" destId="{5ECDFB36-F461-47F7-BF15-BA12B6483E11}" srcOrd="0" destOrd="0" presId="urn:microsoft.com/office/officeart/2005/8/layout/pList2"/>
    <dgm:cxn modelId="{69182242-B76C-416C-9278-203CE67C506B}" type="presParOf" srcId="{7BC7FD96-86E9-42FC-ABFF-D503AA96916B}" destId="{A2FE99AA-CEDC-47D5-BFD7-76C166AF02E4}" srcOrd="1" destOrd="0" presId="urn:microsoft.com/office/officeart/2005/8/layout/pList2"/>
    <dgm:cxn modelId="{E19E2E32-0003-455F-8884-6258E3153FB7}" type="presParOf" srcId="{A2FE99AA-CEDC-47D5-BFD7-76C166AF02E4}" destId="{B5C44C88-4B0E-4EFF-BC96-90AF496EB0AF}" srcOrd="0" destOrd="0" presId="urn:microsoft.com/office/officeart/2005/8/layout/pList2"/>
    <dgm:cxn modelId="{7F6C9F23-82CC-48A4-B02E-A0C9C6C61B25}" type="presParOf" srcId="{B5C44C88-4B0E-4EFF-BC96-90AF496EB0AF}" destId="{F13FD872-A549-412F-9CA7-3FD778C758F9}" srcOrd="0" destOrd="0" presId="urn:microsoft.com/office/officeart/2005/8/layout/pList2"/>
    <dgm:cxn modelId="{D4D546C9-3631-41EF-BD23-6C6D5E1DBC48}" type="presParOf" srcId="{B5C44C88-4B0E-4EFF-BC96-90AF496EB0AF}" destId="{CDE9C220-372B-4322-8C53-8AC2151BAECF}" srcOrd="1" destOrd="0" presId="urn:microsoft.com/office/officeart/2005/8/layout/pList2"/>
    <dgm:cxn modelId="{01212E1A-2476-4025-9116-636E812E71CF}" type="presParOf" srcId="{B5C44C88-4B0E-4EFF-BC96-90AF496EB0AF}" destId="{2205905C-E0B8-4E30-8BF2-C4CBB6A90033}" srcOrd="2" destOrd="0" presId="urn:microsoft.com/office/officeart/2005/8/layout/pList2"/>
    <dgm:cxn modelId="{57D01B11-40D6-4F07-AF06-88E91CD4181F}" type="presParOf" srcId="{A2FE99AA-CEDC-47D5-BFD7-76C166AF02E4}" destId="{9532E1F3-6D41-41DF-8F55-36507CC609DD}" srcOrd="1" destOrd="0" presId="urn:microsoft.com/office/officeart/2005/8/layout/pList2"/>
    <dgm:cxn modelId="{A8E78B64-0099-4B7E-AAB4-C4459929A449}" type="presParOf" srcId="{A2FE99AA-CEDC-47D5-BFD7-76C166AF02E4}" destId="{8DC7FE55-94B6-4AED-AE0E-38AA235496AF}" srcOrd="2" destOrd="0" presId="urn:microsoft.com/office/officeart/2005/8/layout/pList2"/>
    <dgm:cxn modelId="{56DDC507-9E8B-49AA-A21F-470EAE78AE6A}" type="presParOf" srcId="{8DC7FE55-94B6-4AED-AE0E-38AA235496AF}" destId="{F7DB9675-E52D-4B83-A463-7880C605003C}" srcOrd="0" destOrd="0" presId="urn:microsoft.com/office/officeart/2005/8/layout/pList2"/>
    <dgm:cxn modelId="{1EF91243-0733-47BD-AA4C-A0B6197CF717}" type="presParOf" srcId="{8DC7FE55-94B6-4AED-AE0E-38AA235496AF}" destId="{A0DE79D9-0CBD-4B17-9846-8F463AA26E25}" srcOrd="1" destOrd="0" presId="urn:microsoft.com/office/officeart/2005/8/layout/pList2"/>
    <dgm:cxn modelId="{149F925F-CCF9-453F-B5E0-AB9E80E21392}" type="presParOf" srcId="{8DC7FE55-94B6-4AED-AE0E-38AA235496AF}" destId="{CC6666E9-4F56-4A70-8304-0055ABB837C1}" srcOrd="2" destOrd="0" presId="urn:microsoft.com/office/officeart/2005/8/layout/pList2"/>
    <dgm:cxn modelId="{2F2F5A1C-CF15-496C-B379-9BF8839087F3}" type="presParOf" srcId="{A2FE99AA-CEDC-47D5-BFD7-76C166AF02E4}" destId="{535BAB01-49A8-4C37-A7DD-FBDAF99169B7}" srcOrd="3" destOrd="0" presId="urn:microsoft.com/office/officeart/2005/8/layout/pList2"/>
    <dgm:cxn modelId="{EFF5FFAF-463D-4248-9B32-85BAA47E40D9}" type="presParOf" srcId="{A2FE99AA-CEDC-47D5-BFD7-76C166AF02E4}" destId="{99AAC907-BAD7-4687-873F-0A2CA1848943}" srcOrd="4" destOrd="0" presId="urn:microsoft.com/office/officeart/2005/8/layout/pList2"/>
    <dgm:cxn modelId="{06266E3F-F58A-4C8D-B6C0-40C353381650}" type="presParOf" srcId="{99AAC907-BAD7-4687-873F-0A2CA1848943}" destId="{A1A7D62F-180C-4C2E-9CFF-FB2025C132D5}" srcOrd="0" destOrd="0" presId="urn:microsoft.com/office/officeart/2005/8/layout/pList2"/>
    <dgm:cxn modelId="{1CB43F2B-B8D0-4C43-9FA4-D041FDE096FA}" type="presParOf" srcId="{99AAC907-BAD7-4687-873F-0A2CA1848943}" destId="{1489687A-7863-440E-996E-6ED5C33622A8}" srcOrd="1" destOrd="0" presId="urn:microsoft.com/office/officeart/2005/8/layout/pList2"/>
    <dgm:cxn modelId="{CDFB966A-67FC-4A49-B466-0B675B6522A4}" type="presParOf" srcId="{99AAC907-BAD7-4687-873F-0A2CA1848943}" destId="{AEA3A92A-2DE9-49A3-BBD4-597A5497634D}" srcOrd="2" destOrd="0" presId="urn:microsoft.com/office/officeart/2005/8/layout/pList2"/>
    <dgm:cxn modelId="{42EC363B-31BF-452A-9988-C0A121192E4B}" type="presParOf" srcId="{A2FE99AA-CEDC-47D5-BFD7-76C166AF02E4}" destId="{0619D4CA-FF3E-41C4-91C7-F1983F0ED5EF}" srcOrd="5" destOrd="0" presId="urn:microsoft.com/office/officeart/2005/8/layout/pList2"/>
    <dgm:cxn modelId="{70302B4E-2649-464D-884F-17CBE2C015CA}" type="presParOf" srcId="{A2FE99AA-CEDC-47D5-BFD7-76C166AF02E4}" destId="{8F7C0889-29C1-4E42-8D08-15D503E69582}" srcOrd="6" destOrd="0" presId="urn:microsoft.com/office/officeart/2005/8/layout/pList2"/>
    <dgm:cxn modelId="{0A7C5333-80AD-4F05-A458-CE1834D19FA6}" type="presParOf" srcId="{8F7C0889-29C1-4E42-8D08-15D503E69582}" destId="{7CEFBAC7-D525-4B3A-AE27-EFD1BC287EA8}" srcOrd="0" destOrd="0" presId="urn:microsoft.com/office/officeart/2005/8/layout/pList2"/>
    <dgm:cxn modelId="{81B7FB2A-DA6F-44C2-A3D1-5B696C5F1D90}" type="presParOf" srcId="{8F7C0889-29C1-4E42-8D08-15D503E69582}" destId="{2FDCD40F-C467-4A1A-8397-5501CB06A03A}" srcOrd="1" destOrd="0" presId="urn:microsoft.com/office/officeart/2005/8/layout/pList2"/>
    <dgm:cxn modelId="{18AC14E1-FC70-4D28-8ABD-7ADAC5F036D5}" type="presParOf" srcId="{8F7C0889-29C1-4E42-8D08-15D503E69582}" destId="{922BA9AF-6BE8-4E0D-AD9E-0A0A9469978F}" srcOrd="2" destOrd="0" presId="urn:microsoft.com/office/officeart/2005/8/layout/pList2"/>
    <dgm:cxn modelId="{F521FEAB-87E6-442D-B8E6-2AF471656027}" type="presParOf" srcId="{A2FE99AA-CEDC-47D5-BFD7-76C166AF02E4}" destId="{C64A1B3C-C960-47CF-8437-BDC12939A366}" srcOrd="7" destOrd="0" presId="urn:microsoft.com/office/officeart/2005/8/layout/pList2"/>
    <dgm:cxn modelId="{97A366C8-6BC4-496F-A38E-71F2A22CC72C}" type="presParOf" srcId="{A2FE99AA-CEDC-47D5-BFD7-76C166AF02E4}" destId="{066B3C02-367D-423B-9DA7-7A86189A20F0}" srcOrd="8" destOrd="0" presId="urn:microsoft.com/office/officeart/2005/8/layout/pList2"/>
    <dgm:cxn modelId="{453B43C1-80CB-41E2-A4DA-A88C31F6523B}" type="presParOf" srcId="{066B3C02-367D-423B-9DA7-7A86189A20F0}" destId="{423B6B2E-9BD3-49EC-AC15-9F6AF47D22C5}" srcOrd="0" destOrd="0" presId="urn:microsoft.com/office/officeart/2005/8/layout/pList2"/>
    <dgm:cxn modelId="{E99EA4DF-4A66-46AD-ACA6-C6D05CEF8CF8}" type="presParOf" srcId="{066B3C02-367D-423B-9DA7-7A86189A20F0}" destId="{25A9DDE5-45DE-43E6-800B-2077E4D8FBC5}" srcOrd="1" destOrd="0" presId="urn:microsoft.com/office/officeart/2005/8/layout/pList2"/>
    <dgm:cxn modelId="{8BD1F654-2ED9-4B05-A4D6-C2680CE726D6}" type="presParOf" srcId="{066B3C02-367D-423B-9DA7-7A86189A20F0}" destId="{84154C94-C499-4170-BAB3-00154AAE751B}"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C6301C-41F1-43E1-95C9-A0FC51E21D5C}" type="doc">
      <dgm:prSet loTypeId="urn:microsoft.com/office/officeart/2005/8/layout/pictureOrgChart+Icon" loCatId="hierarchy" qsTypeId="urn:microsoft.com/office/officeart/2005/8/quickstyle/simple1" qsCatId="simple" csTypeId="urn:microsoft.com/office/officeart/2005/8/colors/accent1_2" csCatId="accent1" phldr="1"/>
      <dgm:spPr/>
      <dgm:t>
        <a:bodyPr/>
        <a:lstStyle/>
        <a:p>
          <a:endParaRPr lang="en-US"/>
        </a:p>
      </dgm:t>
    </dgm:pt>
    <dgm:pt modelId="{14F0139C-C54C-4228-B457-945AF037F458}">
      <dgm:prSet phldrT="[Text]"/>
      <dgm:spPr/>
      <dgm:t>
        <a:bodyPr/>
        <a:lstStyle/>
        <a:p>
          <a:r>
            <a:rPr lang="en-US"/>
            <a:t>Together We are Gen-N Heroes</a:t>
          </a:r>
        </a:p>
      </dgm:t>
    </dgm:pt>
    <dgm:pt modelId="{925758CD-E080-4E86-8633-7FF2DBCE96CD}" type="parTrans" cxnId="{836B957A-2DA2-4D2E-9FAF-17F9C7B847A9}">
      <dgm:prSet/>
      <dgm:spPr/>
      <dgm:t>
        <a:bodyPr/>
        <a:lstStyle/>
        <a:p>
          <a:endParaRPr lang="en-US"/>
        </a:p>
      </dgm:t>
    </dgm:pt>
    <dgm:pt modelId="{2398A42C-0DB9-4E22-9B8E-8CA4ABB9D10C}" type="sibTrans" cxnId="{836B957A-2DA2-4D2E-9FAF-17F9C7B847A9}">
      <dgm:prSet/>
      <dgm:spPr/>
      <dgm:t>
        <a:bodyPr/>
        <a:lstStyle/>
        <a:p>
          <a:endParaRPr lang="en-US"/>
        </a:p>
      </dgm:t>
    </dgm:pt>
    <dgm:pt modelId="{4C30B78C-CCD7-41B9-A69F-795EC6F1D026}">
      <dgm:prSet phldrT="[Text]"/>
      <dgm:spPr/>
      <dgm:t>
        <a:bodyPr/>
        <a:lstStyle/>
        <a:p>
          <a:r>
            <a:rPr lang="en-US"/>
            <a:t>Gen-N PrEP</a:t>
          </a:r>
        </a:p>
      </dgm:t>
    </dgm:pt>
    <dgm:pt modelId="{D7722286-E390-4BBA-9879-80053E977E8F}" type="parTrans" cxnId="{DE663EBE-624E-4D52-8C8F-39BA517D309B}">
      <dgm:prSet/>
      <dgm:spPr/>
      <dgm:t>
        <a:bodyPr/>
        <a:lstStyle/>
        <a:p>
          <a:endParaRPr lang="en-US"/>
        </a:p>
      </dgm:t>
    </dgm:pt>
    <dgm:pt modelId="{F819359B-8F93-4BAE-B7A0-68DFAD61AA32}" type="sibTrans" cxnId="{DE663EBE-624E-4D52-8C8F-39BA517D309B}">
      <dgm:prSet/>
      <dgm:spPr/>
      <dgm:t>
        <a:bodyPr/>
        <a:lstStyle/>
        <a:p>
          <a:endParaRPr lang="en-US"/>
        </a:p>
      </dgm:t>
    </dgm:pt>
    <dgm:pt modelId="{D914E082-FFD5-49B2-A849-6D35DC26BB48}">
      <dgm:prSet phldrT="[Text]"/>
      <dgm:spPr/>
      <dgm:t>
        <a:bodyPr/>
        <a:lstStyle/>
        <a:p>
          <a:r>
            <a:rPr lang="en-US"/>
            <a:t>Gen-N Testing</a:t>
          </a:r>
        </a:p>
      </dgm:t>
    </dgm:pt>
    <dgm:pt modelId="{BB69CA41-05E0-4E45-93BE-4464C94E0FE9}" type="parTrans" cxnId="{167CDF06-3987-4C3F-B48F-06C385531B30}">
      <dgm:prSet/>
      <dgm:spPr/>
      <dgm:t>
        <a:bodyPr/>
        <a:lstStyle/>
        <a:p>
          <a:endParaRPr lang="en-US"/>
        </a:p>
      </dgm:t>
    </dgm:pt>
    <dgm:pt modelId="{D4C961D7-AAE6-460B-B455-8CCC90B76C46}" type="sibTrans" cxnId="{167CDF06-3987-4C3F-B48F-06C385531B30}">
      <dgm:prSet/>
      <dgm:spPr/>
      <dgm:t>
        <a:bodyPr/>
        <a:lstStyle/>
        <a:p>
          <a:endParaRPr lang="en-US"/>
        </a:p>
      </dgm:t>
    </dgm:pt>
    <dgm:pt modelId="{27305A1A-44D8-4961-B652-318E1D74357F}">
      <dgm:prSet phldrT="[Text]"/>
      <dgm:spPr/>
      <dgm:t>
        <a:bodyPr/>
        <a:lstStyle/>
        <a:p>
          <a:r>
            <a:rPr lang="en-US"/>
            <a:t>Gen-N Treatment</a:t>
          </a:r>
        </a:p>
      </dgm:t>
    </dgm:pt>
    <dgm:pt modelId="{B9A205F2-0A7E-4324-B6AE-05E0A6B4D2C9}" type="parTrans" cxnId="{BDFCA747-FF7F-497F-B245-DDB0A5136008}">
      <dgm:prSet/>
      <dgm:spPr/>
      <dgm:t>
        <a:bodyPr/>
        <a:lstStyle/>
        <a:p>
          <a:endParaRPr lang="en-US"/>
        </a:p>
      </dgm:t>
    </dgm:pt>
    <dgm:pt modelId="{2B67FA56-DF82-4C6C-8A3F-7B956D4815E9}" type="sibTrans" cxnId="{BDFCA747-FF7F-497F-B245-DDB0A5136008}">
      <dgm:prSet/>
      <dgm:spPr/>
      <dgm:t>
        <a:bodyPr/>
        <a:lstStyle/>
        <a:p>
          <a:endParaRPr lang="en-US"/>
        </a:p>
      </dgm:t>
    </dgm:pt>
    <dgm:pt modelId="{D7636F55-4E6A-43F3-9D90-FBD12F12E35B}" type="pres">
      <dgm:prSet presAssocID="{80C6301C-41F1-43E1-95C9-A0FC51E21D5C}" presName="hierChild1" presStyleCnt="0">
        <dgm:presLayoutVars>
          <dgm:orgChart val="1"/>
          <dgm:chPref val="1"/>
          <dgm:dir/>
          <dgm:animOne val="branch"/>
          <dgm:animLvl val="lvl"/>
          <dgm:resizeHandles/>
        </dgm:presLayoutVars>
      </dgm:prSet>
      <dgm:spPr/>
    </dgm:pt>
    <dgm:pt modelId="{99D79FFF-5AE3-49CC-A05A-A846E6BA313B}" type="pres">
      <dgm:prSet presAssocID="{14F0139C-C54C-4228-B457-945AF037F458}" presName="hierRoot1" presStyleCnt="0">
        <dgm:presLayoutVars>
          <dgm:hierBranch val="init"/>
        </dgm:presLayoutVars>
      </dgm:prSet>
      <dgm:spPr/>
    </dgm:pt>
    <dgm:pt modelId="{E43E21C0-A229-491A-9125-9C69A612F205}" type="pres">
      <dgm:prSet presAssocID="{14F0139C-C54C-4228-B457-945AF037F458}" presName="rootComposite1" presStyleCnt="0"/>
      <dgm:spPr/>
    </dgm:pt>
    <dgm:pt modelId="{3E989DD1-2704-459B-8B68-ADD2750BD269}" type="pres">
      <dgm:prSet presAssocID="{14F0139C-C54C-4228-B457-945AF037F458}" presName="rootText1" presStyleLbl="node0" presStyleIdx="0" presStyleCnt="1">
        <dgm:presLayoutVars>
          <dgm:chPref val="3"/>
        </dgm:presLayoutVars>
      </dgm:prSet>
      <dgm:spPr/>
    </dgm:pt>
    <dgm:pt modelId="{9D59A42A-19BA-4548-80EE-0A0951FD75BF}" type="pres">
      <dgm:prSet presAssocID="{14F0139C-C54C-4228-B457-945AF037F458}" presName="rootPict1" presStyleLbl="alignImgPlace1" presStyleIdx="0" presStyleCnt="4"/>
      <dgm:spPr>
        <a:blipFill rotWithShape="1">
          <a:blip xmlns:r="http://schemas.openxmlformats.org/officeDocument/2006/relationships" r:embed="rId1"/>
          <a:srcRect/>
          <a:stretch>
            <a:fillRect l="-17000" r="-17000"/>
          </a:stretch>
        </a:blipFill>
      </dgm:spPr>
    </dgm:pt>
    <dgm:pt modelId="{98F2C42D-873E-40CD-9D53-7ABA4845A25C}" type="pres">
      <dgm:prSet presAssocID="{14F0139C-C54C-4228-B457-945AF037F458}" presName="rootConnector1" presStyleLbl="node1" presStyleIdx="0" presStyleCnt="0"/>
      <dgm:spPr/>
    </dgm:pt>
    <dgm:pt modelId="{E6F5A75C-AF3A-4C4D-ABD8-37998969BABA}" type="pres">
      <dgm:prSet presAssocID="{14F0139C-C54C-4228-B457-945AF037F458}" presName="hierChild2" presStyleCnt="0"/>
      <dgm:spPr/>
    </dgm:pt>
    <dgm:pt modelId="{92E96B94-527A-4F7E-86A9-1AB8423AE72E}" type="pres">
      <dgm:prSet presAssocID="{D7722286-E390-4BBA-9879-80053E977E8F}" presName="Name37" presStyleLbl="parChTrans1D2" presStyleIdx="0" presStyleCnt="3"/>
      <dgm:spPr/>
    </dgm:pt>
    <dgm:pt modelId="{B49495E2-4F41-4D9C-9DF4-9EAF166B40DF}" type="pres">
      <dgm:prSet presAssocID="{4C30B78C-CCD7-41B9-A69F-795EC6F1D026}" presName="hierRoot2" presStyleCnt="0">
        <dgm:presLayoutVars>
          <dgm:hierBranch val="init"/>
        </dgm:presLayoutVars>
      </dgm:prSet>
      <dgm:spPr/>
    </dgm:pt>
    <dgm:pt modelId="{227EA47F-8394-426F-BAC9-4600867A4915}" type="pres">
      <dgm:prSet presAssocID="{4C30B78C-CCD7-41B9-A69F-795EC6F1D026}" presName="rootComposite" presStyleCnt="0"/>
      <dgm:spPr/>
    </dgm:pt>
    <dgm:pt modelId="{98749144-825D-4763-8636-3645A19C110D}" type="pres">
      <dgm:prSet presAssocID="{4C30B78C-CCD7-41B9-A69F-795EC6F1D026}" presName="rootText" presStyleLbl="node2" presStyleIdx="0" presStyleCnt="3">
        <dgm:presLayoutVars>
          <dgm:chPref val="3"/>
        </dgm:presLayoutVars>
      </dgm:prSet>
      <dgm:spPr/>
    </dgm:pt>
    <dgm:pt modelId="{50C791E4-41FA-4F40-A2E5-8B4773A72C47}" type="pres">
      <dgm:prSet presAssocID="{4C30B78C-CCD7-41B9-A69F-795EC6F1D026}" presName="rootPict" presStyleLbl="alignImgPlace1" presStyleIdx="1" presStyleCnt="4"/>
      <dgm:spPr>
        <a:blipFill rotWithShape="1">
          <a:blip xmlns:r="http://schemas.openxmlformats.org/officeDocument/2006/relationships" r:embed="rId2"/>
          <a:srcRect/>
          <a:stretch>
            <a:fillRect l="-17000" r="-17000"/>
          </a:stretch>
        </a:blipFill>
      </dgm:spPr>
    </dgm:pt>
    <dgm:pt modelId="{3D4F23BF-1C97-4A06-911E-41CB41DBE0C3}" type="pres">
      <dgm:prSet presAssocID="{4C30B78C-CCD7-41B9-A69F-795EC6F1D026}" presName="rootConnector" presStyleLbl="node2" presStyleIdx="0" presStyleCnt="3"/>
      <dgm:spPr/>
    </dgm:pt>
    <dgm:pt modelId="{C0CB0160-31D7-492A-BD74-290256458467}" type="pres">
      <dgm:prSet presAssocID="{4C30B78C-CCD7-41B9-A69F-795EC6F1D026}" presName="hierChild4" presStyleCnt="0"/>
      <dgm:spPr/>
    </dgm:pt>
    <dgm:pt modelId="{718AC13C-29BD-4A76-A611-96563B02A376}" type="pres">
      <dgm:prSet presAssocID="{4C30B78C-CCD7-41B9-A69F-795EC6F1D026}" presName="hierChild5" presStyleCnt="0"/>
      <dgm:spPr/>
    </dgm:pt>
    <dgm:pt modelId="{F0DEAD9E-22F9-4994-B1DA-67398DF9C633}" type="pres">
      <dgm:prSet presAssocID="{BB69CA41-05E0-4E45-93BE-4464C94E0FE9}" presName="Name37" presStyleLbl="parChTrans1D2" presStyleIdx="1" presStyleCnt="3"/>
      <dgm:spPr/>
    </dgm:pt>
    <dgm:pt modelId="{3A84ACB4-3E05-437A-8F3A-F805E38350CD}" type="pres">
      <dgm:prSet presAssocID="{D914E082-FFD5-49B2-A849-6D35DC26BB48}" presName="hierRoot2" presStyleCnt="0">
        <dgm:presLayoutVars>
          <dgm:hierBranch val="init"/>
        </dgm:presLayoutVars>
      </dgm:prSet>
      <dgm:spPr/>
    </dgm:pt>
    <dgm:pt modelId="{AC32D428-736D-4772-A31B-AE91C60D91F4}" type="pres">
      <dgm:prSet presAssocID="{D914E082-FFD5-49B2-A849-6D35DC26BB48}" presName="rootComposite" presStyleCnt="0"/>
      <dgm:spPr/>
    </dgm:pt>
    <dgm:pt modelId="{DED724D9-EF6D-4C08-AEC2-294634899299}" type="pres">
      <dgm:prSet presAssocID="{D914E082-FFD5-49B2-A849-6D35DC26BB48}" presName="rootText" presStyleLbl="node2" presStyleIdx="1" presStyleCnt="3">
        <dgm:presLayoutVars>
          <dgm:chPref val="3"/>
        </dgm:presLayoutVars>
      </dgm:prSet>
      <dgm:spPr/>
    </dgm:pt>
    <dgm:pt modelId="{9BE76C93-8E20-4275-923B-33CF215541FF}" type="pres">
      <dgm:prSet presAssocID="{D914E082-FFD5-49B2-A849-6D35DC26BB48}" presName="rootPict" presStyleLbl="alignImgPlace1" presStyleIdx="2" presStyleCnt="4"/>
      <dgm:spPr/>
    </dgm:pt>
    <dgm:pt modelId="{47022AFE-E181-451C-A674-B94114F36F93}" type="pres">
      <dgm:prSet presAssocID="{D914E082-FFD5-49B2-A849-6D35DC26BB48}" presName="rootConnector" presStyleLbl="node2" presStyleIdx="1" presStyleCnt="3"/>
      <dgm:spPr/>
    </dgm:pt>
    <dgm:pt modelId="{80144668-E419-4CDA-B2CF-117A36BA52B7}" type="pres">
      <dgm:prSet presAssocID="{D914E082-FFD5-49B2-A849-6D35DC26BB48}" presName="hierChild4" presStyleCnt="0"/>
      <dgm:spPr/>
    </dgm:pt>
    <dgm:pt modelId="{ADE6F2A8-7465-4BBA-8672-D56B573FD187}" type="pres">
      <dgm:prSet presAssocID="{D914E082-FFD5-49B2-A849-6D35DC26BB48}" presName="hierChild5" presStyleCnt="0"/>
      <dgm:spPr/>
    </dgm:pt>
    <dgm:pt modelId="{66A19193-D950-4650-91D9-5F6F4EBCBE78}" type="pres">
      <dgm:prSet presAssocID="{B9A205F2-0A7E-4324-B6AE-05E0A6B4D2C9}" presName="Name37" presStyleLbl="parChTrans1D2" presStyleIdx="2" presStyleCnt="3"/>
      <dgm:spPr/>
    </dgm:pt>
    <dgm:pt modelId="{74E58283-F026-45C6-BD62-CE91696F415D}" type="pres">
      <dgm:prSet presAssocID="{27305A1A-44D8-4961-B652-318E1D74357F}" presName="hierRoot2" presStyleCnt="0">
        <dgm:presLayoutVars>
          <dgm:hierBranch val="init"/>
        </dgm:presLayoutVars>
      </dgm:prSet>
      <dgm:spPr/>
    </dgm:pt>
    <dgm:pt modelId="{0A837661-950E-4D40-AB7F-2AD88099B12D}" type="pres">
      <dgm:prSet presAssocID="{27305A1A-44D8-4961-B652-318E1D74357F}" presName="rootComposite" presStyleCnt="0"/>
      <dgm:spPr/>
    </dgm:pt>
    <dgm:pt modelId="{8D06B6E4-63E5-4A5E-87A1-B1E6CD5D75C9}" type="pres">
      <dgm:prSet presAssocID="{27305A1A-44D8-4961-B652-318E1D74357F}" presName="rootText" presStyleLbl="node2" presStyleIdx="2" presStyleCnt="3">
        <dgm:presLayoutVars>
          <dgm:chPref val="3"/>
        </dgm:presLayoutVars>
      </dgm:prSet>
      <dgm:spPr/>
    </dgm:pt>
    <dgm:pt modelId="{5514C26B-14A6-4105-9A13-1368BF30BD31}" type="pres">
      <dgm:prSet presAssocID="{27305A1A-44D8-4961-B652-318E1D74357F}" presName="rootPict" presStyleLbl="alignImgPlace1" presStyleIdx="3" presStyleCnt="4"/>
      <dgm:spPr/>
    </dgm:pt>
    <dgm:pt modelId="{1F1BDDEE-C986-4574-9192-D945BFDF93D9}" type="pres">
      <dgm:prSet presAssocID="{27305A1A-44D8-4961-B652-318E1D74357F}" presName="rootConnector" presStyleLbl="node2" presStyleIdx="2" presStyleCnt="3"/>
      <dgm:spPr/>
    </dgm:pt>
    <dgm:pt modelId="{860A04BC-4605-4DD8-A775-0216D96FD2F2}" type="pres">
      <dgm:prSet presAssocID="{27305A1A-44D8-4961-B652-318E1D74357F}" presName="hierChild4" presStyleCnt="0"/>
      <dgm:spPr/>
    </dgm:pt>
    <dgm:pt modelId="{20809B49-9D95-461E-A35F-BF695616BD83}" type="pres">
      <dgm:prSet presAssocID="{27305A1A-44D8-4961-B652-318E1D74357F}" presName="hierChild5" presStyleCnt="0"/>
      <dgm:spPr/>
    </dgm:pt>
    <dgm:pt modelId="{55EC7D77-50A1-4AAD-8138-AB0E23A0273C}" type="pres">
      <dgm:prSet presAssocID="{14F0139C-C54C-4228-B457-945AF037F458}" presName="hierChild3" presStyleCnt="0"/>
      <dgm:spPr/>
    </dgm:pt>
  </dgm:ptLst>
  <dgm:cxnLst>
    <dgm:cxn modelId="{167CDF06-3987-4C3F-B48F-06C385531B30}" srcId="{14F0139C-C54C-4228-B457-945AF037F458}" destId="{D914E082-FFD5-49B2-A849-6D35DC26BB48}" srcOrd="1" destOrd="0" parTransId="{BB69CA41-05E0-4E45-93BE-4464C94E0FE9}" sibTransId="{D4C961D7-AAE6-460B-B455-8CCC90B76C46}"/>
    <dgm:cxn modelId="{8058C229-66E6-4D78-B875-F487E9DF0C38}" type="presOf" srcId="{D914E082-FFD5-49B2-A849-6D35DC26BB48}" destId="{DED724D9-EF6D-4C08-AEC2-294634899299}" srcOrd="0" destOrd="0" presId="urn:microsoft.com/office/officeart/2005/8/layout/pictureOrgChart+Icon"/>
    <dgm:cxn modelId="{4C11D42A-DF86-40F8-A104-D5797093CC83}" type="presOf" srcId="{80C6301C-41F1-43E1-95C9-A0FC51E21D5C}" destId="{D7636F55-4E6A-43F3-9D90-FBD12F12E35B}" srcOrd="0" destOrd="0" presId="urn:microsoft.com/office/officeart/2005/8/layout/pictureOrgChart+Icon"/>
    <dgm:cxn modelId="{CF676837-E407-466D-AE2B-F6E521F3F402}" type="presOf" srcId="{14F0139C-C54C-4228-B457-945AF037F458}" destId="{98F2C42D-873E-40CD-9D53-7ABA4845A25C}" srcOrd="1" destOrd="0" presId="urn:microsoft.com/office/officeart/2005/8/layout/pictureOrgChart+Icon"/>
    <dgm:cxn modelId="{2DB4D742-BED0-46CE-8E03-07D770AED408}" type="presOf" srcId="{D914E082-FFD5-49B2-A849-6D35DC26BB48}" destId="{47022AFE-E181-451C-A674-B94114F36F93}" srcOrd="1" destOrd="0" presId="urn:microsoft.com/office/officeart/2005/8/layout/pictureOrgChart+Icon"/>
    <dgm:cxn modelId="{3C386465-158F-4B08-812F-3885462EE555}" type="presOf" srcId="{B9A205F2-0A7E-4324-B6AE-05E0A6B4D2C9}" destId="{66A19193-D950-4650-91D9-5F6F4EBCBE78}" srcOrd="0" destOrd="0" presId="urn:microsoft.com/office/officeart/2005/8/layout/pictureOrgChart+Icon"/>
    <dgm:cxn modelId="{730CDF66-61CE-4AD5-B872-9CE079E58E88}" type="presOf" srcId="{D7722286-E390-4BBA-9879-80053E977E8F}" destId="{92E96B94-527A-4F7E-86A9-1AB8423AE72E}" srcOrd="0" destOrd="0" presId="urn:microsoft.com/office/officeart/2005/8/layout/pictureOrgChart+Icon"/>
    <dgm:cxn modelId="{BDFCA747-FF7F-497F-B245-DDB0A5136008}" srcId="{14F0139C-C54C-4228-B457-945AF037F458}" destId="{27305A1A-44D8-4961-B652-318E1D74357F}" srcOrd="2" destOrd="0" parTransId="{B9A205F2-0A7E-4324-B6AE-05E0A6B4D2C9}" sibTransId="{2B67FA56-DF82-4C6C-8A3F-7B956D4815E9}"/>
    <dgm:cxn modelId="{836B957A-2DA2-4D2E-9FAF-17F9C7B847A9}" srcId="{80C6301C-41F1-43E1-95C9-A0FC51E21D5C}" destId="{14F0139C-C54C-4228-B457-945AF037F458}" srcOrd="0" destOrd="0" parTransId="{925758CD-E080-4E86-8633-7FF2DBCE96CD}" sibTransId="{2398A42C-0DB9-4E22-9B8E-8CA4ABB9D10C}"/>
    <dgm:cxn modelId="{F661C799-B378-43A8-BF20-5C1472B6A306}" type="presOf" srcId="{BB69CA41-05E0-4E45-93BE-4464C94E0FE9}" destId="{F0DEAD9E-22F9-4994-B1DA-67398DF9C633}" srcOrd="0" destOrd="0" presId="urn:microsoft.com/office/officeart/2005/8/layout/pictureOrgChart+Icon"/>
    <dgm:cxn modelId="{DACF669A-BD3C-4B28-B097-82F35FCBD7F2}" type="presOf" srcId="{27305A1A-44D8-4961-B652-318E1D74357F}" destId="{1F1BDDEE-C986-4574-9192-D945BFDF93D9}" srcOrd="1" destOrd="0" presId="urn:microsoft.com/office/officeart/2005/8/layout/pictureOrgChart+Icon"/>
    <dgm:cxn modelId="{7D0F36AC-A065-456A-884A-F0F1CE6A20DB}" type="presOf" srcId="{14F0139C-C54C-4228-B457-945AF037F458}" destId="{3E989DD1-2704-459B-8B68-ADD2750BD269}" srcOrd="0" destOrd="0" presId="urn:microsoft.com/office/officeart/2005/8/layout/pictureOrgChart+Icon"/>
    <dgm:cxn modelId="{DC7B20B1-AD30-419A-9A1A-44CA91255D83}" type="presOf" srcId="{4C30B78C-CCD7-41B9-A69F-795EC6F1D026}" destId="{98749144-825D-4763-8636-3645A19C110D}" srcOrd="0" destOrd="0" presId="urn:microsoft.com/office/officeart/2005/8/layout/pictureOrgChart+Icon"/>
    <dgm:cxn modelId="{DE663EBE-624E-4D52-8C8F-39BA517D309B}" srcId="{14F0139C-C54C-4228-B457-945AF037F458}" destId="{4C30B78C-CCD7-41B9-A69F-795EC6F1D026}" srcOrd="0" destOrd="0" parTransId="{D7722286-E390-4BBA-9879-80053E977E8F}" sibTransId="{F819359B-8F93-4BAE-B7A0-68DFAD61AA32}"/>
    <dgm:cxn modelId="{9B69CBDE-8122-445A-8B85-D8E2FCE5B26D}" type="presOf" srcId="{27305A1A-44D8-4961-B652-318E1D74357F}" destId="{8D06B6E4-63E5-4A5E-87A1-B1E6CD5D75C9}" srcOrd="0" destOrd="0" presId="urn:microsoft.com/office/officeart/2005/8/layout/pictureOrgChart+Icon"/>
    <dgm:cxn modelId="{12956BFB-CEE8-4389-9ACB-E60E3B51D4AC}" type="presOf" srcId="{4C30B78C-CCD7-41B9-A69F-795EC6F1D026}" destId="{3D4F23BF-1C97-4A06-911E-41CB41DBE0C3}" srcOrd="1" destOrd="0" presId="urn:microsoft.com/office/officeart/2005/8/layout/pictureOrgChart+Icon"/>
    <dgm:cxn modelId="{918FCC73-45A0-4F3B-BF44-987A63E601EA}" type="presParOf" srcId="{D7636F55-4E6A-43F3-9D90-FBD12F12E35B}" destId="{99D79FFF-5AE3-49CC-A05A-A846E6BA313B}" srcOrd="0" destOrd="0" presId="urn:microsoft.com/office/officeart/2005/8/layout/pictureOrgChart+Icon"/>
    <dgm:cxn modelId="{91A6710F-FE5A-411A-9E16-D1E74ABB92F7}" type="presParOf" srcId="{99D79FFF-5AE3-49CC-A05A-A846E6BA313B}" destId="{E43E21C0-A229-491A-9125-9C69A612F205}" srcOrd="0" destOrd="0" presId="urn:microsoft.com/office/officeart/2005/8/layout/pictureOrgChart+Icon"/>
    <dgm:cxn modelId="{3A4BF189-E89F-43DD-B155-12C19D891630}" type="presParOf" srcId="{E43E21C0-A229-491A-9125-9C69A612F205}" destId="{3E989DD1-2704-459B-8B68-ADD2750BD269}" srcOrd="0" destOrd="0" presId="urn:microsoft.com/office/officeart/2005/8/layout/pictureOrgChart+Icon"/>
    <dgm:cxn modelId="{DB88A358-5EED-44E0-976E-598DBA279351}" type="presParOf" srcId="{E43E21C0-A229-491A-9125-9C69A612F205}" destId="{9D59A42A-19BA-4548-80EE-0A0951FD75BF}" srcOrd="1" destOrd="0" presId="urn:microsoft.com/office/officeart/2005/8/layout/pictureOrgChart+Icon"/>
    <dgm:cxn modelId="{B4E57956-20BF-492F-896E-A2225E8A4803}" type="presParOf" srcId="{E43E21C0-A229-491A-9125-9C69A612F205}" destId="{98F2C42D-873E-40CD-9D53-7ABA4845A25C}" srcOrd="2" destOrd="0" presId="urn:microsoft.com/office/officeart/2005/8/layout/pictureOrgChart+Icon"/>
    <dgm:cxn modelId="{9AAD4CF8-4254-4BAF-B4B5-2DACDC9E735F}" type="presParOf" srcId="{99D79FFF-5AE3-49CC-A05A-A846E6BA313B}" destId="{E6F5A75C-AF3A-4C4D-ABD8-37998969BABA}" srcOrd="1" destOrd="0" presId="urn:microsoft.com/office/officeart/2005/8/layout/pictureOrgChart+Icon"/>
    <dgm:cxn modelId="{56645129-7A4D-423E-A6E3-144E5924E1D3}" type="presParOf" srcId="{E6F5A75C-AF3A-4C4D-ABD8-37998969BABA}" destId="{92E96B94-527A-4F7E-86A9-1AB8423AE72E}" srcOrd="0" destOrd="0" presId="urn:microsoft.com/office/officeart/2005/8/layout/pictureOrgChart+Icon"/>
    <dgm:cxn modelId="{93A1588A-8B02-4C9F-97D2-0B02F51E27DA}" type="presParOf" srcId="{E6F5A75C-AF3A-4C4D-ABD8-37998969BABA}" destId="{B49495E2-4F41-4D9C-9DF4-9EAF166B40DF}" srcOrd="1" destOrd="0" presId="urn:microsoft.com/office/officeart/2005/8/layout/pictureOrgChart+Icon"/>
    <dgm:cxn modelId="{0378679A-091D-42D5-A950-5310A04F68B3}" type="presParOf" srcId="{B49495E2-4F41-4D9C-9DF4-9EAF166B40DF}" destId="{227EA47F-8394-426F-BAC9-4600867A4915}" srcOrd="0" destOrd="0" presId="urn:microsoft.com/office/officeart/2005/8/layout/pictureOrgChart+Icon"/>
    <dgm:cxn modelId="{BB1D16E2-D6BD-4F00-8E54-04CEDB68B1A7}" type="presParOf" srcId="{227EA47F-8394-426F-BAC9-4600867A4915}" destId="{98749144-825D-4763-8636-3645A19C110D}" srcOrd="0" destOrd="0" presId="urn:microsoft.com/office/officeart/2005/8/layout/pictureOrgChart+Icon"/>
    <dgm:cxn modelId="{9E016AE5-6E9B-4280-883B-3C0E92A3623B}" type="presParOf" srcId="{227EA47F-8394-426F-BAC9-4600867A4915}" destId="{50C791E4-41FA-4F40-A2E5-8B4773A72C47}" srcOrd="1" destOrd="0" presId="urn:microsoft.com/office/officeart/2005/8/layout/pictureOrgChart+Icon"/>
    <dgm:cxn modelId="{C50AE471-EB5D-4FA1-BDED-3D09BB26B4A7}" type="presParOf" srcId="{227EA47F-8394-426F-BAC9-4600867A4915}" destId="{3D4F23BF-1C97-4A06-911E-41CB41DBE0C3}" srcOrd="2" destOrd="0" presId="urn:microsoft.com/office/officeart/2005/8/layout/pictureOrgChart+Icon"/>
    <dgm:cxn modelId="{AFD0820D-533E-4A1A-B247-1E9F4C04E6EC}" type="presParOf" srcId="{B49495E2-4F41-4D9C-9DF4-9EAF166B40DF}" destId="{C0CB0160-31D7-492A-BD74-290256458467}" srcOrd="1" destOrd="0" presId="urn:microsoft.com/office/officeart/2005/8/layout/pictureOrgChart+Icon"/>
    <dgm:cxn modelId="{9B5B2437-8D67-47D1-99A2-DEF39F4E04FA}" type="presParOf" srcId="{B49495E2-4F41-4D9C-9DF4-9EAF166B40DF}" destId="{718AC13C-29BD-4A76-A611-96563B02A376}" srcOrd="2" destOrd="0" presId="urn:microsoft.com/office/officeart/2005/8/layout/pictureOrgChart+Icon"/>
    <dgm:cxn modelId="{EC537C92-9963-4A18-BFAC-5B5ED2EA9EFC}" type="presParOf" srcId="{E6F5A75C-AF3A-4C4D-ABD8-37998969BABA}" destId="{F0DEAD9E-22F9-4994-B1DA-67398DF9C633}" srcOrd="2" destOrd="0" presId="urn:microsoft.com/office/officeart/2005/8/layout/pictureOrgChart+Icon"/>
    <dgm:cxn modelId="{417E11F0-95D5-4FF8-BA05-52F500EEF4F5}" type="presParOf" srcId="{E6F5A75C-AF3A-4C4D-ABD8-37998969BABA}" destId="{3A84ACB4-3E05-437A-8F3A-F805E38350CD}" srcOrd="3" destOrd="0" presId="urn:microsoft.com/office/officeart/2005/8/layout/pictureOrgChart+Icon"/>
    <dgm:cxn modelId="{7F05E379-600D-49A2-8CAF-32474BB35E50}" type="presParOf" srcId="{3A84ACB4-3E05-437A-8F3A-F805E38350CD}" destId="{AC32D428-736D-4772-A31B-AE91C60D91F4}" srcOrd="0" destOrd="0" presId="urn:microsoft.com/office/officeart/2005/8/layout/pictureOrgChart+Icon"/>
    <dgm:cxn modelId="{C05F33DC-DB20-4375-BF2E-5E1F6672BE32}" type="presParOf" srcId="{AC32D428-736D-4772-A31B-AE91C60D91F4}" destId="{DED724D9-EF6D-4C08-AEC2-294634899299}" srcOrd="0" destOrd="0" presId="urn:microsoft.com/office/officeart/2005/8/layout/pictureOrgChart+Icon"/>
    <dgm:cxn modelId="{43299489-9243-4F89-B4A9-1F6194A4BA26}" type="presParOf" srcId="{AC32D428-736D-4772-A31B-AE91C60D91F4}" destId="{9BE76C93-8E20-4275-923B-33CF215541FF}" srcOrd="1" destOrd="0" presId="urn:microsoft.com/office/officeart/2005/8/layout/pictureOrgChart+Icon"/>
    <dgm:cxn modelId="{3E51F17A-8506-4717-865B-678D1FDA11C5}" type="presParOf" srcId="{AC32D428-736D-4772-A31B-AE91C60D91F4}" destId="{47022AFE-E181-451C-A674-B94114F36F93}" srcOrd="2" destOrd="0" presId="urn:microsoft.com/office/officeart/2005/8/layout/pictureOrgChart+Icon"/>
    <dgm:cxn modelId="{8186FF28-E2C7-4277-81DE-CC9DD9D4E806}" type="presParOf" srcId="{3A84ACB4-3E05-437A-8F3A-F805E38350CD}" destId="{80144668-E419-4CDA-B2CF-117A36BA52B7}" srcOrd="1" destOrd="0" presId="urn:microsoft.com/office/officeart/2005/8/layout/pictureOrgChart+Icon"/>
    <dgm:cxn modelId="{C4BAAF8D-E292-49F7-A2F2-C5790C29A055}" type="presParOf" srcId="{3A84ACB4-3E05-437A-8F3A-F805E38350CD}" destId="{ADE6F2A8-7465-4BBA-8672-D56B573FD187}" srcOrd="2" destOrd="0" presId="urn:microsoft.com/office/officeart/2005/8/layout/pictureOrgChart+Icon"/>
    <dgm:cxn modelId="{575764F4-4987-40BB-BCD6-07EAD7699D99}" type="presParOf" srcId="{E6F5A75C-AF3A-4C4D-ABD8-37998969BABA}" destId="{66A19193-D950-4650-91D9-5F6F4EBCBE78}" srcOrd="4" destOrd="0" presId="urn:microsoft.com/office/officeart/2005/8/layout/pictureOrgChart+Icon"/>
    <dgm:cxn modelId="{1FD7D4E1-B4FC-4151-918B-33A5FC206BA8}" type="presParOf" srcId="{E6F5A75C-AF3A-4C4D-ABD8-37998969BABA}" destId="{74E58283-F026-45C6-BD62-CE91696F415D}" srcOrd="5" destOrd="0" presId="urn:microsoft.com/office/officeart/2005/8/layout/pictureOrgChart+Icon"/>
    <dgm:cxn modelId="{9BFBD967-49D4-4E47-8AA2-DC4E849AEE72}" type="presParOf" srcId="{74E58283-F026-45C6-BD62-CE91696F415D}" destId="{0A837661-950E-4D40-AB7F-2AD88099B12D}" srcOrd="0" destOrd="0" presId="urn:microsoft.com/office/officeart/2005/8/layout/pictureOrgChart+Icon"/>
    <dgm:cxn modelId="{A53D002C-0B63-46EE-88EF-E6980D757A90}" type="presParOf" srcId="{0A837661-950E-4D40-AB7F-2AD88099B12D}" destId="{8D06B6E4-63E5-4A5E-87A1-B1E6CD5D75C9}" srcOrd="0" destOrd="0" presId="urn:microsoft.com/office/officeart/2005/8/layout/pictureOrgChart+Icon"/>
    <dgm:cxn modelId="{4AA91557-BAD2-4A1B-8979-8D0098156EBC}" type="presParOf" srcId="{0A837661-950E-4D40-AB7F-2AD88099B12D}" destId="{5514C26B-14A6-4105-9A13-1368BF30BD31}" srcOrd="1" destOrd="0" presId="urn:microsoft.com/office/officeart/2005/8/layout/pictureOrgChart+Icon"/>
    <dgm:cxn modelId="{6161995A-B44B-4525-9938-E4AD4E4EEE0B}" type="presParOf" srcId="{0A837661-950E-4D40-AB7F-2AD88099B12D}" destId="{1F1BDDEE-C986-4574-9192-D945BFDF93D9}" srcOrd="2" destOrd="0" presId="urn:microsoft.com/office/officeart/2005/8/layout/pictureOrgChart+Icon"/>
    <dgm:cxn modelId="{C9075A49-0016-4AC0-828C-5FFDA7E37DEE}" type="presParOf" srcId="{74E58283-F026-45C6-BD62-CE91696F415D}" destId="{860A04BC-4605-4DD8-A775-0216D96FD2F2}" srcOrd="1" destOrd="0" presId="urn:microsoft.com/office/officeart/2005/8/layout/pictureOrgChart+Icon"/>
    <dgm:cxn modelId="{1B7A2F34-486C-49C8-B54B-7878D70D815B}" type="presParOf" srcId="{74E58283-F026-45C6-BD62-CE91696F415D}" destId="{20809B49-9D95-461E-A35F-BF695616BD83}" srcOrd="2" destOrd="0" presId="urn:microsoft.com/office/officeart/2005/8/layout/pictureOrgChart+Icon"/>
    <dgm:cxn modelId="{6BD191D4-2423-4339-B08C-AFDA5417B1C7}" type="presParOf" srcId="{99D79FFF-5AE3-49CC-A05A-A846E6BA313B}" destId="{55EC7D77-50A1-4AAD-8138-AB0E23A0273C}" srcOrd="2" destOrd="0" presId="urn:microsoft.com/office/officeart/2005/8/layout/pictureOrgChar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AD1731-035C-4916-B364-7E55A010A341}" type="doc">
      <dgm:prSet loTypeId="urn:microsoft.com/office/officeart/2005/8/layout/venn2" loCatId="relationship" qsTypeId="urn:microsoft.com/office/officeart/2005/8/quickstyle/simple1" qsCatId="simple" csTypeId="urn:microsoft.com/office/officeart/2005/8/colors/accent1_3" csCatId="accent1" phldr="1"/>
      <dgm:spPr/>
      <dgm:t>
        <a:bodyPr/>
        <a:lstStyle/>
        <a:p>
          <a:endParaRPr lang="en-US"/>
        </a:p>
      </dgm:t>
    </dgm:pt>
    <dgm:pt modelId="{8D3C5CE5-6C09-451D-A388-8362E5EF5B5D}">
      <dgm:prSet phldrT="[Text]"/>
      <dgm:spPr>
        <a:solidFill>
          <a:schemeClr val="accent2"/>
        </a:solidFill>
      </dgm:spPr>
      <dgm:t>
        <a:bodyPr anchor="t"/>
        <a:lstStyle/>
        <a:p>
          <a:r>
            <a:rPr lang="en-US"/>
            <a:t>Community Leaders</a:t>
          </a:r>
        </a:p>
      </dgm:t>
    </dgm:pt>
    <dgm:pt modelId="{C4117886-F146-47D9-A142-FE2FF83C5321}" type="parTrans" cxnId="{3A875093-B6B5-4EE6-A2A1-39476A200148}">
      <dgm:prSet/>
      <dgm:spPr/>
      <dgm:t>
        <a:bodyPr/>
        <a:lstStyle/>
        <a:p>
          <a:endParaRPr lang="en-US"/>
        </a:p>
      </dgm:t>
    </dgm:pt>
    <dgm:pt modelId="{A97EDD3B-CE4D-4ABB-B168-2C6913EF1A9E}" type="sibTrans" cxnId="{3A875093-B6B5-4EE6-A2A1-39476A200148}">
      <dgm:prSet/>
      <dgm:spPr/>
      <dgm:t>
        <a:bodyPr/>
        <a:lstStyle/>
        <a:p>
          <a:endParaRPr lang="en-US"/>
        </a:p>
      </dgm:t>
    </dgm:pt>
    <dgm:pt modelId="{1AC9C03E-DC93-4E05-9282-5BF111536066}">
      <dgm:prSet phldrT="[Text]"/>
      <dgm:spPr>
        <a:solidFill>
          <a:schemeClr val="accent1"/>
        </a:solidFill>
      </dgm:spPr>
      <dgm:t>
        <a:bodyPr/>
        <a:lstStyle/>
        <a:p>
          <a:r>
            <a:rPr lang="en-US"/>
            <a:t>Healthcare Providers</a:t>
          </a:r>
        </a:p>
      </dgm:t>
    </dgm:pt>
    <dgm:pt modelId="{B5916CEC-D702-4471-951D-55DC6708F2FD}" type="parTrans" cxnId="{488FF6FC-C5F2-41D6-BD51-AA756FAC4700}">
      <dgm:prSet/>
      <dgm:spPr/>
      <dgm:t>
        <a:bodyPr/>
        <a:lstStyle/>
        <a:p>
          <a:endParaRPr lang="en-US"/>
        </a:p>
      </dgm:t>
    </dgm:pt>
    <dgm:pt modelId="{DA22992E-BA6C-41C0-B3F7-955EBD1B5BE5}" type="sibTrans" cxnId="{488FF6FC-C5F2-41D6-BD51-AA756FAC4700}">
      <dgm:prSet/>
      <dgm:spPr/>
      <dgm:t>
        <a:bodyPr/>
        <a:lstStyle/>
        <a:p>
          <a:endParaRPr lang="en-US"/>
        </a:p>
      </dgm:t>
    </dgm:pt>
    <dgm:pt modelId="{15FE3B24-5161-4E88-8C04-0F6D57B226E5}">
      <dgm:prSet phldrT="[Text]"/>
      <dgm:spPr>
        <a:solidFill>
          <a:schemeClr val="accent5"/>
        </a:solidFill>
      </dgm:spPr>
      <dgm:t>
        <a:bodyPr anchor="t"/>
        <a:lstStyle/>
        <a:p>
          <a:r>
            <a:rPr lang="en-US"/>
            <a:t>Young People</a:t>
          </a:r>
        </a:p>
      </dgm:t>
    </dgm:pt>
    <dgm:pt modelId="{98F507DF-5031-47B7-9EF4-E2C06FD0C903}" type="parTrans" cxnId="{7733E983-4E4A-4123-A93A-3B146F83BD15}">
      <dgm:prSet/>
      <dgm:spPr/>
      <dgm:t>
        <a:bodyPr/>
        <a:lstStyle/>
        <a:p>
          <a:endParaRPr lang="en-US"/>
        </a:p>
      </dgm:t>
    </dgm:pt>
    <dgm:pt modelId="{3F473785-4081-4223-B67A-850F0812DCA8}" type="sibTrans" cxnId="{7733E983-4E4A-4123-A93A-3B146F83BD15}">
      <dgm:prSet/>
      <dgm:spPr/>
      <dgm:t>
        <a:bodyPr/>
        <a:lstStyle/>
        <a:p>
          <a:endParaRPr lang="en-US"/>
        </a:p>
      </dgm:t>
    </dgm:pt>
    <dgm:pt modelId="{A9E3FAAA-BC14-4F3F-BC66-4614AE4E0E07}">
      <dgm:prSet phldrT="[Text]"/>
      <dgm:spPr>
        <a:solidFill>
          <a:schemeClr val="accent3">
            <a:lumMod val="75000"/>
          </a:schemeClr>
        </a:solidFill>
      </dgm:spPr>
      <dgm:t>
        <a:bodyPr/>
        <a:lstStyle/>
        <a:p>
          <a:r>
            <a:rPr lang="en-US"/>
            <a:t>Parents, Partners, Peers</a:t>
          </a:r>
        </a:p>
      </dgm:t>
    </dgm:pt>
    <dgm:pt modelId="{4A9B16EB-8153-425B-99BF-3C75F5E6FB8B}" type="parTrans" cxnId="{8F3B9988-7433-44AF-BFD7-A5E361A3273A}">
      <dgm:prSet/>
      <dgm:spPr/>
      <dgm:t>
        <a:bodyPr/>
        <a:lstStyle/>
        <a:p>
          <a:endParaRPr lang="en-US"/>
        </a:p>
      </dgm:t>
    </dgm:pt>
    <dgm:pt modelId="{3CD0E3DD-AB4D-47DA-A77A-892986031F6A}" type="sibTrans" cxnId="{8F3B9988-7433-44AF-BFD7-A5E361A3273A}">
      <dgm:prSet/>
      <dgm:spPr/>
      <dgm:t>
        <a:bodyPr/>
        <a:lstStyle/>
        <a:p>
          <a:endParaRPr lang="en-US"/>
        </a:p>
      </dgm:t>
    </dgm:pt>
    <dgm:pt modelId="{9EEB6A4B-5872-4A7C-A1EE-202D73E48E8A}" type="pres">
      <dgm:prSet presAssocID="{C4AD1731-035C-4916-B364-7E55A010A341}" presName="Name0" presStyleCnt="0">
        <dgm:presLayoutVars>
          <dgm:chMax val="7"/>
          <dgm:resizeHandles val="exact"/>
        </dgm:presLayoutVars>
      </dgm:prSet>
      <dgm:spPr/>
    </dgm:pt>
    <dgm:pt modelId="{00614CE8-1816-4127-95DB-A957F70309C9}" type="pres">
      <dgm:prSet presAssocID="{C4AD1731-035C-4916-B364-7E55A010A341}" presName="comp1" presStyleCnt="0"/>
      <dgm:spPr/>
    </dgm:pt>
    <dgm:pt modelId="{66D930BF-4110-49C5-AD1C-0F04D3AB08A9}" type="pres">
      <dgm:prSet presAssocID="{C4AD1731-035C-4916-B364-7E55A010A341}" presName="circle1" presStyleLbl="node1" presStyleIdx="0" presStyleCnt="4" custLinFactNeighborX="0" custLinFactNeighborY="470"/>
      <dgm:spPr/>
    </dgm:pt>
    <dgm:pt modelId="{1ABE283B-5CD8-460A-9F17-580B7AE970D0}" type="pres">
      <dgm:prSet presAssocID="{C4AD1731-035C-4916-B364-7E55A010A341}" presName="c1text" presStyleLbl="node1" presStyleIdx="0" presStyleCnt="4">
        <dgm:presLayoutVars>
          <dgm:bulletEnabled val="1"/>
        </dgm:presLayoutVars>
      </dgm:prSet>
      <dgm:spPr/>
    </dgm:pt>
    <dgm:pt modelId="{92DE775D-F06B-4A72-BD44-0B99874FA617}" type="pres">
      <dgm:prSet presAssocID="{C4AD1731-035C-4916-B364-7E55A010A341}" presName="comp2" presStyleCnt="0"/>
      <dgm:spPr/>
    </dgm:pt>
    <dgm:pt modelId="{042A3F28-A340-4FF1-9EC4-018A9F23E2FC}" type="pres">
      <dgm:prSet presAssocID="{C4AD1731-035C-4916-B364-7E55A010A341}" presName="circle2" presStyleLbl="node1" presStyleIdx="1" presStyleCnt="4"/>
      <dgm:spPr/>
    </dgm:pt>
    <dgm:pt modelId="{DAEEB559-AD60-4BBE-B6F6-97A68BAD15DE}" type="pres">
      <dgm:prSet presAssocID="{C4AD1731-035C-4916-B364-7E55A010A341}" presName="c2text" presStyleLbl="node1" presStyleIdx="1" presStyleCnt="4">
        <dgm:presLayoutVars>
          <dgm:bulletEnabled val="1"/>
        </dgm:presLayoutVars>
      </dgm:prSet>
      <dgm:spPr/>
    </dgm:pt>
    <dgm:pt modelId="{3E570AC8-A706-4DD2-90A9-D107D73A76CC}" type="pres">
      <dgm:prSet presAssocID="{C4AD1731-035C-4916-B364-7E55A010A341}" presName="comp3" presStyleCnt="0"/>
      <dgm:spPr/>
    </dgm:pt>
    <dgm:pt modelId="{07665680-45DE-44CB-9975-65FE091E1F80}" type="pres">
      <dgm:prSet presAssocID="{C4AD1731-035C-4916-B364-7E55A010A341}" presName="circle3" presStyleLbl="node1" presStyleIdx="2" presStyleCnt="4"/>
      <dgm:spPr/>
    </dgm:pt>
    <dgm:pt modelId="{7FD29576-E96C-47C3-BE96-F8AABB811CC7}" type="pres">
      <dgm:prSet presAssocID="{C4AD1731-035C-4916-B364-7E55A010A341}" presName="c3text" presStyleLbl="node1" presStyleIdx="2" presStyleCnt="4">
        <dgm:presLayoutVars>
          <dgm:bulletEnabled val="1"/>
        </dgm:presLayoutVars>
      </dgm:prSet>
      <dgm:spPr/>
    </dgm:pt>
    <dgm:pt modelId="{0A6D55A6-F016-448F-9249-D43561DEB14C}" type="pres">
      <dgm:prSet presAssocID="{C4AD1731-035C-4916-B364-7E55A010A341}" presName="comp4" presStyleCnt="0"/>
      <dgm:spPr/>
    </dgm:pt>
    <dgm:pt modelId="{9217A4C4-C375-4A50-A820-0940167D0C54}" type="pres">
      <dgm:prSet presAssocID="{C4AD1731-035C-4916-B364-7E55A010A341}" presName="circle4" presStyleLbl="node1" presStyleIdx="3" presStyleCnt="4"/>
      <dgm:spPr/>
    </dgm:pt>
    <dgm:pt modelId="{F3875690-458D-4085-B5BC-F4E84558D3DD}" type="pres">
      <dgm:prSet presAssocID="{C4AD1731-035C-4916-B364-7E55A010A341}" presName="c4text" presStyleLbl="node1" presStyleIdx="3" presStyleCnt="4">
        <dgm:presLayoutVars>
          <dgm:bulletEnabled val="1"/>
        </dgm:presLayoutVars>
      </dgm:prSet>
      <dgm:spPr/>
    </dgm:pt>
  </dgm:ptLst>
  <dgm:cxnLst>
    <dgm:cxn modelId="{8BA6B613-F817-4D70-A326-37161CDE9143}" type="presOf" srcId="{C4AD1731-035C-4916-B364-7E55A010A341}" destId="{9EEB6A4B-5872-4A7C-A1EE-202D73E48E8A}" srcOrd="0" destOrd="0" presId="urn:microsoft.com/office/officeart/2005/8/layout/venn2"/>
    <dgm:cxn modelId="{7AD8A719-DD46-422C-AAF7-5B7DC2ADA9E1}" type="presOf" srcId="{8D3C5CE5-6C09-451D-A388-8362E5EF5B5D}" destId="{1ABE283B-5CD8-460A-9F17-580B7AE970D0}" srcOrd="1" destOrd="0" presId="urn:microsoft.com/office/officeart/2005/8/layout/venn2"/>
    <dgm:cxn modelId="{18097A38-0774-4600-B8BC-EA22AF821029}" type="presOf" srcId="{A9E3FAAA-BC14-4F3F-BC66-4614AE4E0E07}" destId="{042A3F28-A340-4FF1-9EC4-018A9F23E2FC}" srcOrd="0" destOrd="0" presId="urn:microsoft.com/office/officeart/2005/8/layout/venn2"/>
    <dgm:cxn modelId="{6F75DE76-3148-4027-8470-E74CF0B358E8}" type="presOf" srcId="{1AC9C03E-DC93-4E05-9282-5BF111536066}" destId="{07665680-45DE-44CB-9975-65FE091E1F80}" srcOrd="0" destOrd="0" presId="urn:microsoft.com/office/officeart/2005/8/layout/venn2"/>
    <dgm:cxn modelId="{7733E983-4E4A-4123-A93A-3B146F83BD15}" srcId="{C4AD1731-035C-4916-B364-7E55A010A341}" destId="{15FE3B24-5161-4E88-8C04-0F6D57B226E5}" srcOrd="3" destOrd="0" parTransId="{98F507DF-5031-47B7-9EF4-E2C06FD0C903}" sibTransId="{3F473785-4081-4223-B67A-850F0812DCA8}"/>
    <dgm:cxn modelId="{8F3B9988-7433-44AF-BFD7-A5E361A3273A}" srcId="{C4AD1731-035C-4916-B364-7E55A010A341}" destId="{A9E3FAAA-BC14-4F3F-BC66-4614AE4E0E07}" srcOrd="1" destOrd="0" parTransId="{4A9B16EB-8153-425B-99BF-3C75F5E6FB8B}" sibTransId="{3CD0E3DD-AB4D-47DA-A77A-892986031F6A}"/>
    <dgm:cxn modelId="{3A875093-B6B5-4EE6-A2A1-39476A200148}" srcId="{C4AD1731-035C-4916-B364-7E55A010A341}" destId="{8D3C5CE5-6C09-451D-A388-8362E5EF5B5D}" srcOrd="0" destOrd="0" parTransId="{C4117886-F146-47D9-A142-FE2FF83C5321}" sibTransId="{A97EDD3B-CE4D-4ABB-B168-2C6913EF1A9E}"/>
    <dgm:cxn modelId="{23D3E493-5877-4C6B-8993-F4D116AF9F77}" type="presOf" srcId="{15FE3B24-5161-4E88-8C04-0F6D57B226E5}" destId="{9217A4C4-C375-4A50-A820-0940167D0C54}" srcOrd="0" destOrd="0" presId="urn:microsoft.com/office/officeart/2005/8/layout/venn2"/>
    <dgm:cxn modelId="{51D894B1-3AE4-4DA3-9089-C988E6BEAE40}" type="presOf" srcId="{15FE3B24-5161-4E88-8C04-0F6D57B226E5}" destId="{F3875690-458D-4085-B5BC-F4E84558D3DD}" srcOrd="1" destOrd="0" presId="urn:microsoft.com/office/officeart/2005/8/layout/venn2"/>
    <dgm:cxn modelId="{EA5125C9-22DE-48D1-A212-D79DC2871EC4}" type="presOf" srcId="{1AC9C03E-DC93-4E05-9282-5BF111536066}" destId="{7FD29576-E96C-47C3-BE96-F8AABB811CC7}" srcOrd="1" destOrd="0" presId="urn:microsoft.com/office/officeart/2005/8/layout/venn2"/>
    <dgm:cxn modelId="{55BB0DF3-912F-4B49-930A-FAEF9678C430}" type="presOf" srcId="{A9E3FAAA-BC14-4F3F-BC66-4614AE4E0E07}" destId="{DAEEB559-AD60-4BBE-B6F6-97A68BAD15DE}" srcOrd="1" destOrd="0" presId="urn:microsoft.com/office/officeart/2005/8/layout/venn2"/>
    <dgm:cxn modelId="{8CBCC6F3-7171-4D19-AFAB-3A369B59356E}" type="presOf" srcId="{8D3C5CE5-6C09-451D-A388-8362E5EF5B5D}" destId="{66D930BF-4110-49C5-AD1C-0F04D3AB08A9}" srcOrd="0" destOrd="0" presId="urn:microsoft.com/office/officeart/2005/8/layout/venn2"/>
    <dgm:cxn modelId="{488FF6FC-C5F2-41D6-BD51-AA756FAC4700}" srcId="{C4AD1731-035C-4916-B364-7E55A010A341}" destId="{1AC9C03E-DC93-4E05-9282-5BF111536066}" srcOrd="2" destOrd="0" parTransId="{B5916CEC-D702-4471-951D-55DC6708F2FD}" sibTransId="{DA22992E-BA6C-41C0-B3F7-955EBD1B5BE5}"/>
    <dgm:cxn modelId="{870B0022-275C-43EA-BBE7-0DB8712FD591}" type="presParOf" srcId="{9EEB6A4B-5872-4A7C-A1EE-202D73E48E8A}" destId="{00614CE8-1816-4127-95DB-A957F70309C9}" srcOrd="0" destOrd="0" presId="urn:microsoft.com/office/officeart/2005/8/layout/venn2"/>
    <dgm:cxn modelId="{B96F7536-E388-411B-90EA-6C243AA9CA08}" type="presParOf" srcId="{00614CE8-1816-4127-95DB-A957F70309C9}" destId="{66D930BF-4110-49C5-AD1C-0F04D3AB08A9}" srcOrd="0" destOrd="0" presId="urn:microsoft.com/office/officeart/2005/8/layout/venn2"/>
    <dgm:cxn modelId="{7306A199-6C7D-414F-8F6D-7C190EBE9520}" type="presParOf" srcId="{00614CE8-1816-4127-95DB-A957F70309C9}" destId="{1ABE283B-5CD8-460A-9F17-580B7AE970D0}" srcOrd="1" destOrd="0" presId="urn:microsoft.com/office/officeart/2005/8/layout/venn2"/>
    <dgm:cxn modelId="{6CE02AFA-181F-4FE6-9FC1-C950F97FD17A}" type="presParOf" srcId="{9EEB6A4B-5872-4A7C-A1EE-202D73E48E8A}" destId="{92DE775D-F06B-4A72-BD44-0B99874FA617}" srcOrd="1" destOrd="0" presId="urn:microsoft.com/office/officeart/2005/8/layout/venn2"/>
    <dgm:cxn modelId="{5093C18A-69F0-49A3-978F-BCB3FA91C17A}" type="presParOf" srcId="{92DE775D-F06B-4A72-BD44-0B99874FA617}" destId="{042A3F28-A340-4FF1-9EC4-018A9F23E2FC}" srcOrd="0" destOrd="0" presId="urn:microsoft.com/office/officeart/2005/8/layout/venn2"/>
    <dgm:cxn modelId="{6745A927-4B54-4756-835A-248479DDA280}" type="presParOf" srcId="{92DE775D-F06B-4A72-BD44-0B99874FA617}" destId="{DAEEB559-AD60-4BBE-B6F6-97A68BAD15DE}" srcOrd="1" destOrd="0" presId="urn:microsoft.com/office/officeart/2005/8/layout/venn2"/>
    <dgm:cxn modelId="{7F655B04-1141-455A-9E89-45EFC925A887}" type="presParOf" srcId="{9EEB6A4B-5872-4A7C-A1EE-202D73E48E8A}" destId="{3E570AC8-A706-4DD2-90A9-D107D73A76CC}" srcOrd="2" destOrd="0" presId="urn:microsoft.com/office/officeart/2005/8/layout/venn2"/>
    <dgm:cxn modelId="{A19DB5B1-2946-4EA1-B421-31CF15E4B4F7}" type="presParOf" srcId="{3E570AC8-A706-4DD2-90A9-D107D73A76CC}" destId="{07665680-45DE-44CB-9975-65FE091E1F80}" srcOrd="0" destOrd="0" presId="urn:microsoft.com/office/officeart/2005/8/layout/venn2"/>
    <dgm:cxn modelId="{6AB5E6AC-7666-4374-8F76-F28674D6F1D9}" type="presParOf" srcId="{3E570AC8-A706-4DD2-90A9-D107D73A76CC}" destId="{7FD29576-E96C-47C3-BE96-F8AABB811CC7}" srcOrd="1" destOrd="0" presId="urn:microsoft.com/office/officeart/2005/8/layout/venn2"/>
    <dgm:cxn modelId="{A85F8099-2E98-44CD-866F-B4A3207014DC}" type="presParOf" srcId="{9EEB6A4B-5872-4A7C-A1EE-202D73E48E8A}" destId="{0A6D55A6-F016-448F-9249-D43561DEB14C}" srcOrd="3" destOrd="0" presId="urn:microsoft.com/office/officeart/2005/8/layout/venn2"/>
    <dgm:cxn modelId="{BC852B96-DE9C-4528-83EE-40461509928B}" type="presParOf" srcId="{0A6D55A6-F016-448F-9249-D43561DEB14C}" destId="{9217A4C4-C375-4A50-A820-0940167D0C54}" srcOrd="0" destOrd="0" presId="urn:microsoft.com/office/officeart/2005/8/layout/venn2"/>
    <dgm:cxn modelId="{18C1889A-30AF-4CE1-B97F-65A409D6103D}" type="presParOf" srcId="{0A6D55A6-F016-448F-9249-D43561DEB14C}" destId="{F3875690-458D-4085-B5BC-F4E84558D3DD}" srcOrd="1" destOrd="0" presId="urn:microsoft.com/office/officeart/2005/8/layout/ven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7E60409-F469-4470-87D8-4C5C1F29C149}"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en-US"/>
        </a:p>
      </dgm:t>
    </dgm:pt>
    <dgm:pt modelId="{BE671891-3AB3-4D24-959C-B5459B0D4368}">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a:t>Months 1-6 Together we are Gen-N:  Gen-Pop, Destigmatize healthy choices</a:t>
          </a:r>
        </a:p>
      </dgm:t>
    </dgm:pt>
    <dgm:pt modelId="{FEE400EE-40FF-4E71-850E-37B3DAB73B56}" type="parTrans" cxnId="{D3C627FD-2793-4CE5-A33B-B859407A917D}">
      <dgm:prSet/>
      <dgm:spPr/>
      <dgm:t>
        <a:bodyPr/>
        <a:lstStyle/>
        <a:p>
          <a:endParaRPr lang="en-US"/>
        </a:p>
      </dgm:t>
    </dgm:pt>
    <dgm:pt modelId="{7A9221E0-35B3-4301-B2D7-9DD409AADE1E}" type="sibTrans" cxnId="{D3C627FD-2793-4CE5-A33B-B859407A917D}">
      <dgm:prSet/>
      <dgm:spPr/>
      <dgm:t>
        <a:bodyPr/>
        <a:lstStyle/>
        <a:p>
          <a:endParaRPr lang="en-US"/>
        </a:p>
      </dgm:t>
    </dgm:pt>
    <dgm:pt modelId="{C05E92E1-ED3E-4AE5-AFCE-27024C852825}">
      <dgm:prSet phldrT="[Text]"/>
      <dgm:spPr>
        <a:solidFill>
          <a:schemeClr val="accent3"/>
        </a:solidFill>
      </dgm:spPr>
      <dgm:t>
        <a:bodyPr/>
        <a:lstStyle/>
        <a:p>
          <a:pPr rtl="0"/>
          <a:r>
            <a:rPr lang="en-US"/>
            <a:t>Months 3-9 Gen-N Heros:  (Healthworkers/Parents/Partners) </a:t>
          </a:r>
        </a:p>
      </dgm:t>
    </dgm:pt>
    <dgm:pt modelId="{F1EF16C2-921E-494F-BD4A-CA5B339A67D8}" type="parTrans" cxnId="{7868812A-3BD1-430A-8667-F4A03D335F7B}">
      <dgm:prSet/>
      <dgm:spPr/>
      <dgm:t>
        <a:bodyPr/>
        <a:lstStyle/>
        <a:p>
          <a:endParaRPr lang="en-US"/>
        </a:p>
      </dgm:t>
    </dgm:pt>
    <dgm:pt modelId="{DD906F9E-386D-4A8F-8E76-9DDD9995A2A2}" type="sibTrans" cxnId="{7868812A-3BD1-430A-8667-F4A03D335F7B}">
      <dgm:prSet/>
      <dgm:spPr/>
      <dgm:t>
        <a:bodyPr/>
        <a:lstStyle/>
        <a:p>
          <a:endParaRPr lang="en-US"/>
        </a:p>
      </dgm:t>
    </dgm:pt>
    <dgm:pt modelId="{4A9968FE-3E02-4849-A8A7-C01A53A29C97}">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pPr rtl="0"/>
          <a:r>
            <a:rPr lang="en-US"/>
            <a:t>Months 3-12 Brave Enough to PrEP: AGYW</a:t>
          </a:r>
        </a:p>
      </dgm:t>
    </dgm:pt>
    <dgm:pt modelId="{5B369F81-56B2-4099-832A-DFF1960D9A29}" type="parTrans" cxnId="{330069E2-C756-4238-A94D-B91365772723}">
      <dgm:prSet/>
      <dgm:spPr/>
      <dgm:t>
        <a:bodyPr/>
        <a:lstStyle/>
        <a:p>
          <a:endParaRPr lang="en-US"/>
        </a:p>
      </dgm:t>
    </dgm:pt>
    <dgm:pt modelId="{32CBA79E-3F33-43F8-A59E-49AC38BCBA10}" type="sibTrans" cxnId="{330069E2-C756-4238-A94D-B91365772723}">
      <dgm:prSet/>
      <dgm:spPr/>
      <dgm:t>
        <a:bodyPr/>
        <a:lstStyle/>
        <a:p>
          <a:endParaRPr lang="en-US"/>
        </a:p>
      </dgm:t>
    </dgm:pt>
    <dgm:pt modelId="{C2F068E7-2894-4564-B26F-C59D5F898172}" type="pres">
      <dgm:prSet presAssocID="{77E60409-F469-4470-87D8-4C5C1F29C149}" presName="Name0" presStyleCnt="0">
        <dgm:presLayoutVars>
          <dgm:chMax val="5"/>
          <dgm:chPref val="5"/>
          <dgm:dir/>
          <dgm:animLvl val="lvl"/>
        </dgm:presLayoutVars>
      </dgm:prSet>
      <dgm:spPr/>
    </dgm:pt>
    <dgm:pt modelId="{2B9197DC-02E5-48AF-A05D-A86218FA0DEC}" type="pres">
      <dgm:prSet presAssocID="{BE671891-3AB3-4D24-959C-B5459B0D4368}" presName="parentText1" presStyleLbl="node1" presStyleIdx="0" presStyleCnt="3">
        <dgm:presLayoutVars>
          <dgm:chMax/>
          <dgm:chPref val="3"/>
          <dgm:bulletEnabled val="1"/>
        </dgm:presLayoutVars>
      </dgm:prSet>
      <dgm:spPr/>
    </dgm:pt>
    <dgm:pt modelId="{E0010DFE-F4C2-4F10-A97E-51475FF2878D}" type="pres">
      <dgm:prSet presAssocID="{C05E92E1-ED3E-4AE5-AFCE-27024C852825}" presName="parentText2" presStyleLbl="node1" presStyleIdx="1" presStyleCnt="3" custScaleX="87446" custLinFactNeighborX="-23315" custLinFactNeighborY="8522">
        <dgm:presLayoutVars>
          <dgm:chMax/>
          <dgm:chPref val="3"/>
          <dgm:bulletEnabled val="1"/>
        </dgm:presLayoutVars>
      </dgm:prSet>
      <dgm:spPr/>
    </dgm:pt>
    <dgm:pt modelId="{C8CAE3C6-F258-4947-B9F8-20C82DC75D99}" type="pres">
      <dgm:prSet presAssocID="{4A9968FE-3E02-4849-A8A7-C01A53A29C97}" presName="parentText3" presStyleLbl="node1" presStyleIdx="2" presStyleCnt="3" custScaleX="211237" custLinFactNeighborX="-55228" custLinFactNeighborY="19883">
        <dgm:presLayoutVars>
          <dgm:chMax/>
          <dgm:chPref val="3"/>
          <dgm:bulletEnabled val="1"/>
        </dgm:presLayoutVars>
      </dgm:prSet>
      <dgm:spPr/>
    </dgm:pt>
  </dgm:ptLst>
  <dgm:cxnLst>
    <dgm:cxn modelId="{87668528-D14B-4EAE-81CA-1D2961174E39}" type="presOf" srcId="{4A9968FE-3E02-4849-A8A7-C01A53A29C97}" destId="{C8CAE3C6-F258-4947-B9F8-20C82DC75D99}" srcOrd="0" destOrd="0" presId="urn:microsoft.com/office/officeart/2009/3/layout/IncreasingArrowsProcess"/>
    <dgm:cxn modelId="{7868812A-3BD1-430A-8667-F4A03D335F7B}" srcId="{77E60409-F469-4470-87D8-4C5C1F29C149}" destId="{C05E92E1-ED3E-4AE5-AFCE-27024C852825}" srcOrd="1" destOrd="0" parTransId="{F1EF16C2-921E-494F-BD4A-CA5B339A67D8}" sibTransId="{DD906F9E-386D-4A8F-8E76-9DDD9995A2A2}"/>
    <dgm:cxn modelId="{4D5B484B-7BF1-49E0-A63D-583F2C5709B7}" type="presOf" srcId="{77E60409-F469-4470-87D8-4C5C1F29C149}" destId="{C2F068E7-2894-4564-B26F-C59D5F898172}" srcOrd="0" destOrd="0" presId="urn:microsoft.com/office/officeart/2009/3/layout/IncreasingArrowsProcess"/>
    <dgm:cxn modelId="{5F545396-C27C-4907-9938-97386C3EDF0F}" type="presOf" srcId="{BE671891-3AB3-4D24-959C-B5459B0D4368}" destId="{2B9197DC-02E5-48AF-A05D-A86218FA0DEC}" srcOrd="0" destOrd="0" presId="urn:microsoft.com/office/officeart/2009/3/layout/IncreasingArrowsProcess"/>
    <dgm:cxn modelId="{330069E2-C756-4238-A94D-B91365772723}" srcId="{77E60409-F469-4470-87D8-4C5C1F29C149}" destId="{4A9968FE-3E02-4849-A8A7-C01A53A29C97}" srcOrd="2" destOrd="0" parTransId="{5B369F81-56B2-4099-832A-DFF1960D9A29}" sibTransId="{32CBA79E-3F33-43F8-A59E-49AC38BCBA10}"/>
    <dgm:cxn modelId="{5A0680EC-BB16-4DF0-A75D-E9335890BCA8}" type="presOf" srcId="{C05E92E1-ED3E-4AE5-AFCE-27024C852825}" destId="{E0010DFE-F4C2-4F10-A97E-51475FF2878D}" srcOrd="0" destOrd="0" presId="urn:microsoft.com/office/officeart/2009/3/layout/IncreasingArrowsProcess"/>
    <dgm:cxn modelId="{D3C627FD-2793-4CE5-A33B-B859407A917D}" srcId="{77E60409-F469-4470-87D8-4C5C1F29C149}" destId="{BE671891-3AB3-4D24-959C-B5459B0D4368}" srcOrd="0" destOrd="0" parTransId="{FEE400EE-40FF-4E71-850E-37B3DAB73B56}" sibTransId="{7A9221E0-35B3-4301-B2D7-9DD409AADE1E}"/>
    <dgm:cxn modelId="{7A34658A-6FD1-4267-B364-47A31FE63000}" type="presParOf" srcId="{C2F068E7-2894-4564-B26F-C59D5F898172}" destId="{2B9197DC-02E5-48AF-A05D-A86218FA0DEC}" srcOrd="0" destOrd="0" presId="urn:microsoft.com/office/officeart/2009/3/layout/IncreasingArrowsProcess"/>
    <dgm:cxn modelId="{F1C032D3-C18F-4D49-A808-4D757A286024}" type="presParOf" srcId="{C2F068E7-2894-4564-B26F-C59D5F898172}" destId="{E0010DFE-F4C2-4F10-A97E-51475FF2878D}" srcOrd="1" destOrd="0" presId="urn:microsoft.com/office/officeart/2009/3/layout/IncreasingArrowsProcess"/>
    <dgm:cxn modelId="{0318AB41-F406-4BC4-903B-ACFFC18C5805}" type="presParOf" srcId="{C2F068E7-2894-4564-B26F-C59D5F898172}" destId="{C8CAE3C6-F258-4947-B9F8-20C82DC75D99}" srcOrd="2"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CDFB36-F461-47F7-BF15-BA12B6483E11}">
      <dsp:nvSpPr>
        <dsp:cNvPr id="0" name=""/>
        <dsp:cNvSpPr/>
      </dsp:nvSpPr>
      <dsp:spPr>
        <a:xfrm>
          <a:off x="0" y="0"/>
          <a:ext cx="9324686" cy="2482189"/>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205905C-E0B8-4E30-8BF2-C4CBB6A90033}">
      <dsp:nvSpPr>
        <dsp:cNvPr id="0" name=""/>
        <dsp:cNvSpPr/>
      </dsp:nvSpPr>
      <dsp:spPr>
        <a:xfrm rot="16200000">
          <a:off x="282736" y="330958"/>
          <a:ext cx="1622076" cy="1820272"/>
        </a:xfrm>
        <a:prstGeom prst="roundRect">
          <a:avLst>
            <a:gd name="adj" fmla="val 10000"/>
          </a:avLst>
        </a:prstGeom>
        <a:blipFill dpi="0" rotWithShape="1">
          <a:blip xmlns:r="http://schemas.openxmlformats.org/officeDocument/2006/relationships" r:embed="rId1"/>
          <a:srcRect/>
          <a:stretch>
            <a:fillRect l="-41102" t="567" r="-6898" b="-567"/>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3FD872-A549-412F-9CA7-3FD778C758F9}">
      <dsp:nvSpPr>
        <dsp:cNvPr id="0" name=""/>
        <dsp:cNvSpPr/>
      </dsp:nvSpPr>
      <dsp:spPr>
        <a:xfrm rot="10800000">
          <a:off x="282736" y="2482189"/>
          <a:ext cx="1622076" cy="3033786"/>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sz="1200" kern="1200"/>
            <a:t>Young people making the brave choice to seek HIV services and practice prevention behaviors </a:t>
          </a:r>
        </a:p>
        <a:p>
          <a:pPr marL="0" lvl="0" indent="0" algn="l" defTabSz="533400">
            <a:lnSpc>
              <a:spcPct val="90000"/>
            </a:lnSpc>
            <a:spcBef>
              <a:spcPct val="0"/>
            </a:spcBef>
            <a:spcAft>
              <a:spcPct val="35000"/>
            </a:spcAft>
            <a:buNone/>
          </a:pPr>
          <a:endParaRPr lang="en-US" sz="1200" kern="1200"/>
        </a:p>
        <a:p>
          <a:pPr marL="57150" lvl="1" indent="-57150" algn="l" defTabSz="400050" rtl="0">
            <a:lnSpc>
              <a:spcPct val="90000"/>
            </a:lnSpc>
            <a:spcBef>
              <a:spcPct val="0"/>
            </a:spcBef>
            <a:spcAft>
              <a:spcPct val="15000"/>
            </a:spcAft>
            <a:buChar char="•"/>
          </a:pPr>
          <a:r>
            <a:rPr lang="en-US" sz="900" kern="1200">
              <a:latin typeface="Calibri Light" panose="020F0302020204030204"/>
            </a:rPr>
            <a:t>Calls to Action: </a:t>
          </a:r>
        </a:p>
        <a:p>
          <a:pPr marL="114300" lvl="2" indent="-57150" algn="l" defTabSz="400050">
            <a:lnSpc>
              <a:spcPct val="90000"/>
            </a:lnSpc>
            <a:spcBef>
              <a:spcPct val="0"/>
            </a:spcBef>
            <a:spcAft>
              <a:spcPct val="15000"/>
            </a:spcAft>
            <a:buChar char="•"/>
          </a:pPr>
          <a:r>
            <a:rPr lang="en-US" sz="900" kern="1200"/>
            <a:t>Join the Gen-N Squad</a:t>
          </a:r>
        </a:p>
        <a:p>
          <a:pPr marL="114300" lvl="2" indent="-57150" algn="l" defTabSz="400050">
            <a:lnSpc>
              <a:spcPct val="90000"/>
            </a:lnSpc>
            <a:spcBef>
              <a:spcPct val="0"/>
            </a:spcBef>
            <a:spcAft>
              <a:spcPct val="15000"/>
            </a:spcAft>
            <a:buChar char="•"/>
          </a:pPr>
          <a:r>
            <a:rPr lang="en-US" sz="900" kern="1200" dirty="0">
              <a:latin typeface="Calibri Light" panose="020F0302020204030204"/>
            </a:rPr>
            <a:t>Seek HIV services like testing, PrEP</a:t>
          </a:r>
          <a:endParaRPr lang="en-US" sz="900" kern="1200" dirty="0"/>
        </a:p>
      </dsp:txBody>
      <dsp:txXfrm rot="10800000">
        <a:off x="332620" y="2482189"/>
        <a:ext cx="1522308" cy="2983902"/>
      </dsp:txXfrm>
    </dsp:sp>
    <dsp:sp modelId="{CC6666E9-4F56-4A70-8304-0055ABB837C1}">
      <dsp:nvSpPr>
        <dsp:cNvPr id="0" name=""/>
        <dsp:cNvSpPr/>
      </dsp:nvSpPr>
      <dsp:spPr>
        <a:xfrm>
          <a:off x="2067020" y="330958"/>
          <a:ext cx="1622076" cy="1820272"/>
        </a:xfrm>
        <a:prstGeom prst="roundRect">
          <a:avLst>
            <a:gd name="adj" fmla="val 10000"/>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20021" t="-8135" r="-15913" b="-51281"/>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DB9675-E52D-4B83-A463-7880C605003C}">
      <dsp:nvSpPr>
        <dsp:cNvPr id="0" name=""/>
        <dsp:cNvSpPr/>
      </dsp:nvSpPr>
      <dsp:spPr>
        <a:xfrm rot="10800000">
          <a:off x="2067020" y="2482189"/>
          <a:ext cx="1622076" cy="3033786"/>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sz="1200" kern="1200"/>
            <a:t>A parent, caregiver, or trusted adult standing by their child’s choice to stay HIV-negative, and helping them get services </a:t>
          </a:r>
        </a:p>
        <a:p>
          <a:pPr marL="0" lvl="0" indent="0" algn="l" defTabSz="533400">
            <a:lnSpc>
              <a:spcPct val="90000"/>
            </a:lnSpc>
            <a:spcBef>
              <a:spcPct val="0"/>
            </a:spcBef>
            <a:spcAft>
              <a:spcPct val="35000"/>
            </a:spcAft>
            <a:buNone/>
          </a:pPr>
          <a:endParaRPr lang="en-US" sz="1200" kern="1200"/>
        </a:p>
        <a:p>
          <a:pPr marL="57150" lvl="1" indent="-57150" algn="l" defTabSz="400050" rtl="0">
            <a:lnSpc>
              <a:spcPct val="90000"/>
            </a:lnSpc>
            <a:spcBef>
              <a:spcPct val="0"/>
            </a:spcBef>
            <a:spcAft>
              <a:spcPct val="15000"/>
            </a:spcAft>
            <a:buChar char="•"/>
          </a:pPr>
          <a:r>
            <a:rPr lang="en-US" sz="900" kern="1200">
              <a:latin typeface="Calibri Light" panose="020F0302020204030204"/>
            </a:rPr>
            <a:t>Calls to Action:</a:t>
          </a:r>
        </a:p>
        <a:p>
          <a:pPr marL="114300" lvl="2" indent="-57150" algn="l" defTabSz="400050" rtl="0">
            <a:lnSpc>
              <a:spcPct val="90000"/>
            </a:lnSpc>
            <a:spcBef>
              <a:spcPct val="0"/>
            </a:spcBef>
            <a:spcAft>
              <a:spcPct val="15000"/>
            </a:spcAft>
            <a:buChar char="•"/>
          </a:pPr>
          <a:r>
            <a:rPr lang="en-US" sz="900" kern="1200"/>
            <a:t>Be your teen’s hero</a:t>
          </a:r>
        </a:p>
        <a:p>
          <a:pPr marL="114300" lvl="2" indent="-57150" algn="l" defTabSz="400050" rtl="0">
            <a:lnSpc>
              <a:spcPct val="90000"/>
            </a:lnSpc>
            <a:spcBef>
              <a:spcPct val="0"/>
            </a:spcBef>
            <a:spcAft>
              <a:spcPct val="15000"/>
            </a:spcAft>
            <a:buChar char="•"/>
          </a:pPr>
          <a:r>
            <a:rPr lang="en-US" sz="900" kern="1200" dirty="0">
              <a:latin typeface="Calibri Light" panose="020F0302020204030204"/>
            </a:rPr>
            <a:t>Support your teen to take action to prevent HIV</a:t>
          </a:r>
          <a:endParaRPr lang="en-US" sz="900" kern="1200" dirty="0"/>
        </a:p>
        <a:p>
          <a:pPr marL="171450" lvl="3" indent="-57150" algn="l" defTabSz="400050" rtl="0">
            <a:lnSpc>
              <a:spcPct val="90000"/>
            </a:lnSpc>
            <a:spcBef>
              <a:spcPct val="0"/>
            </a:spcBef>
            <a:spcAft>
              <a:spcPct val="15000"/>
            </a:spcAft>
            <a:buChar char="•"/>
          </a:pPr>
          <a:r>
            <a:rPr lang="en-US" sz="900" kern="1200">
              <a:latin typeface="Calibri Light" panose="020F0302020204030204"/>
            </a:rPr>
            <a:t>Help them get services</a:t>
          </a:r>
        </a:p>
        <a:p>
          <a:pPr marL="171450" lvl="3" indent="-57150" algn="l" defTabSz="400050" rtl="0">
            <a:lnSpc>
              <a:spcPct val="90000"/>
            </a:lnSpc>
            <a:spcBef>
              <a:spcPct val="0"/>
            </a:spcBef>
            <a:spcAft>
              <a:spcPct val="15000"/>
            </a:spcAft>
            <a:buChar char="•"/>
          </a:pPr>
          <a:r>
            <a:rPr lang="en-US" sz="900" kern="1200">
              <a:latin typeface="Calibri Light" panose="020F0302020204030204"/>
            </a:rPr>
            <a:t>Support healthcare workers who serve teens</a:t>
          </a:r>
        </a:p>
      </dsp:txBody>
      <dsp:txXfrm rot="10800000">
        <a:off x="2116904" y="2482189"/>
        <a:ext cx="1522308" cy="2983902"/>
      </dsp:txXfrm>
    </dsp:sp>
    <dsp:sp modelId="{AEA3A92A-2DE9-49A3-BBD4-597A5497634D}">
      <dsp:nvSpPr>
        <dsp:cNvPr id="0" name=""/>
        <dsp:cNvSpPr/>
      </dsp:nvSpPr>
      <dsp:spPr>
        <a:xfrm>
          <a:off x="3851304" y="330958"/>
          <a:ext cx="1622076" cy="182027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4000" r="-2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A7D62F-180C-4C2E-9CFF-FB2025C132D5}">
      <dsp:nvSpPr>
        <dsp:cNvPr id="0" name=""/>
        <dsp:cNvSpPr/>
      </dsp:nvSpPr>
      <dsp:spPr>
        <a:xfrm rot="10800000">
          <a:off x="3851304" y="2482189"/>
          <a:ext cx="1622076" cy="3033786"/>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sz="1200" kern="1200"/>
            <a:t>Healthcare workers making the courageous choice to care for young people in their community </a:t>
          </a:r>
        </a:p>
        <a:p>
          <a:pPr marL="0" lvl="0" indent="0" algn="l" defTabSz="533400">
            <a:lnSpc>
              <a:spcPct val="90000"/>
            </a:lnSpc>
            <a:spcBef>
              <a:spcPct val="0"/>
            </a:spcBef>
            <a:spcAft>
              <a:spcPct val="35000"/>
            </a:spcAft>
            <a:buNone/>
          </a:pPr>
          <a:endParaRPr lang="en-US" sz="1200" kern="1200"/>
        </a:p>
        <a:p>
          <a:pPr marL="57150" lvl="1" indent="-57150" algn="l" defTabSz="400050" rtl="0">
            <a:lnSpc>
              <a:spcPct val="90000"/>
            </a:lnSpc>
            <a:spcBef>
              <a:spcPct val="0"/>
            </a:spcBef>
            <a:spcAft>
              <a:spcPct val="15000"/>
            </a:spcAft>
            <a:buChar char="•"/>
          </a:pPr>
          <a:r>
            <a:rPr lang="en-US" sz="900" kern="1200">
              <a:latin typeface="Calibri Light" panose="020F0302020204030204"/>
            </a:rPr>
            <a:t>Calls to Action:</a:t>
          </a:r>
        </a:p>
        <a:p>
          <a:pPr marL="114300" lvl="2" indent="-57150" algn="l" defTabSz="400050" rtl="0">
            <a:lnSpc>
              <a:spcPct val="90000"/>
            </a:lnSpc>
            <a:spcBef>
              <a:spcPct val="0"/>
            </a:spcBef>
            <a:spcAft>
              <a:spcPct val="15000"/>
            </a:spcAft>
            <a:buChar char="•"/>
          </a:pPr>
          <a:r>
            <a:rPr lang="en-US" sz="900" kern="1200">
              <a:latin typeface="Calibri Light" panose="020F0302020204030204"/>
            </a:rPr>
            <a:t>Be a Gen-N hero</a:t>
          </a:r>
        </a:p>
        <a:p>
          <a:pPr marL="114300" lvl="2" indent="-57150" algn="l" defTabSz="400050" rtl="0">
            <a:lnSpc>
              <a:spcPct val="90000"/>
            </a:lnSpc>
            <a:spcBef>
              <a:spcPct val="0"/>
            </a:spcBef>
            <a:spcAft>
              <a:spcPct val="15000"/>
            </a:spcAft>
            <a:buChar char="•"/>
          </a:pPr>
          <a:r>
            <a:rPr lang="en-US" sz="900" kern="1200"/>
            <a:t>Provide kind, judgement-free, HIV services to young people</a:t>
          </a:r>
          <a:endParaRPr lang="en-US" sz="900" kern="1200">
            <a:latin typeface="Calibri Light" panose="020F0302020204030204"/>
          </a:endParaRPr>
        </a:p>
      </dsp:txBody>
      <dsp:txXfrm rot="10800000">
        <a:off x="3901188" y="2482189"/>
        <a:ext cx="1522308" cy="2983902"/>
      </dsp:txXfrm>
    </dsp:sp>
    <dsp:sp modelId="{922BA9AF-6BE8-4E0D-AD9E-0A0A9469978F}">
      <dsp:nvSpPr>
        <dsp:cNvPr id="0" name=""/>
        <dsp:cNvSpPr/>
      </dsp:nvSpPr>
      <dsp:spPr>
        <a:xfrm rot="16200000">
          <a:off x="5635588" y="330958"/>
          <a:ext cx="1622076" cy="1820272"/>
        </a:xfrm>
        <a:prstGeom prst="roundRect">
          <a:avLst>
            <a:gd name="adj" fmla="val 10000"/>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l="-32676" r="-1532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CEFBAC7-D525-4B3A-AE27-EFD1BC287EA8}">
      <dsp:nvSpPr>
        <dsp:cNvPr id="0" name=""/>
        <dsp:cNvSpPr/>
      </dsp:nvSpPr>
      <dsp:spPr>
        <a:xfrm rot="10800000">
          <a:off x="5635588" y="2482189"/>
          <a:ext cx="1622076" cy="3033786"/>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sz="1200" kern="1200"/>
            <a:t>A partner, supporting their significant other to take care of themselves and protect their relationship </a:t>
          </a:r>
        </a:p>
        <a:p>
          <a:pPr marL="0" lvl="0" indent="0" algn="l" defTabSz="533400">
            <a:lnSpc>
              <a:spcPct val="90000"/>
            </a:lnSpc>
            <a:spcBef>
              <a:spcPct val="0"/>
            </a:spcBef>
            <a:spcAft>
              <a:spcPct val="35000"/>
            </a:spcAft>
            <a:buNone/>
          </a:pPr>
          <a:endParaRPr lang="en-US" sz="1200" kern="1200"/>
        </a:p>
        <a:p>
          <a:pPr marL="57150" lvl="1" indent="-57150" algn="l" defTabSz="400050" rtl="0">
            <a:lnSpc>
              <a:spcPct val="90000"/>
            </a:lnSpc>
            <a:spcBef>
              <a:spcPct val="0"/>
            </a:spcBef>
            <a:spcAft>
              <a:spcPct val="15000"/>
            </a:spcAft>
            <a:buChar char="•"/>
          </a:pPr>
          <a:r>
            <a:rPr lang="en-US" sz="900" kern="1200">
              <a:latin typeface="Calibri Light" panose="020F0302020204030204"/>
            </a:rPr>
            <a:t>Calls to action:</a:t>
          </a:r>
        </a:p>
        <a:p>
          <a:pPr marL="114300" lvl="2" indent="-57150" algn="l" defTabSz="400050" rtl="0">
            <a:lnSpc>
              <a:spcPct val="90000"/>
            </a:lnSpc>
            <a:spcBef>
              <a:spcPct val="0"/>
            </a:spcBef>
            <a:spcAft>
              <a:spcPct val="15000"/>
            </a:spcAft>
            <a:buChar char="•"/>
          </a:pPr>
          <a:r>
            <a:rPr lang="en-US" sz="900" kern="1200">
              <a:latin typeface="Calibri Light" panose="020F0302020204030204"/>
            </a:rPr>
            <a:t>Be a Gen-N team</a:t>
          </a:r>
        </a:p>
        <a:p>
          <a:pPr marL="114300" lvl="2" indent="-57150" algn="l" defTabSz="400050" rtl="0">
            <a:lnSpc>
              <a:spcPct val="90000"/>
            </a:lnSpc>
            <a:spcBef>
              <a:spcPct val="0"/>
            </a:spcBef>
            <a:spcAft>
              <a:spcPct val="15000"/>
            </a:spcAft>
            <a:buChar char="•"/>
          </a:pPr>
          <a:r>
            <a:rPr lang="en-US" sz="900" kern="1200" dirty="0">
              <a:latin typeface="Calibri Light" panose="020F0302020204030204"/>
            </a:rPr>
            <a:t>Support each other to stay HIV-</a:t>
          </a:r>
        </a:p>
      </dsp:txBody>
      <dsp:txXfrm rot="10800000">
        <a:off x="5685472" y="2482189"/>
        <a:ext cx="1522308" cy="2983902"/>
      </dsp:txXfrm>
    </dsp:sp>
    <dsp:sp modelId="{84154C94-C499-4170-BAB3-00154AAE751B}">
      <dsp:nvSpPr>
        <dsp:cNvPr id="0" name=""/>
        <dsp:cNvSpPr/>
      </dsp:nvSpPr>
      <dsp:spPr>
        <a:xfrm rot="16200000">
          <a:off x="7419873" y="330958"/>
          <a:ext cx="1622076" cy="1820272"/>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24000" r="-2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3B6B2E-9BD3-49EC-AC15-9F6AF47D22C5}">
      <dsp:nvSpPr>
        <dsp:cNvPr id="0" name=""/>
        <dsp:cNvSpPr/>
      </dsp:nvSpPr>
      <dsp:spPr>
        <a:xfrm rot="10800000">
          <a:off x="7419873" y="2482189"/>
          <a:ext cx="1622076" cy="3033786"/>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rtl="0">
            <a:lnSpc>
              <a:spcPct val="90000"/>
            </a:lnSpc>
            <a:spcBef>
              <a:spcPct val="0"/>
            </a:spcBef>
            <a:spcAft>
              <a:spcPct val="35000"/>
            </a:spcAft>
            <a:buNone/>
          </a:pPr>
          <a:r>
            <a:rPr lang="en-US" sz="1200" kern="1200"/>
            <a:t>A community or religious leader prioritizing health </a:t>
          </a:r>
          <a:r>
            <a:rPr lang="en-US" sz="1200" kern="1200">
              <a:latin typeface="Calibri Light" panose="020F0302020204030204"/>
            </a:rPr>
            <a:t>for young people</a:t>
          </a:r>
          <a:endParaRPr lang="en-US" sz="1200" kern="1200"/>
        </a:p>
        <a:p>
          <a:pPr marL="0" lvl="0" indent="0" algn="l" defTabSz="533400">
            <a:lnSpc>
              <a:spcPct val="90000"/>
            </a:lnSpc>
            <a:spcBef>
              <a:spcPct val="0"/>
            </a:spcBef>
            <a:spcAft>
              <a:spcPct val="35000"/>
            </a:spcAft>
            <a:buNone/>
          </a:pPr>
          <a:endParaRPr lang="en-US" sz="1200" kern="1200"/>
        </a:p>
        <a:p>
          <a:pPr marL="0" lvl="0" indent="0" algn="l" defTabSz="533400">
            <a:lnSpc>
              <a:spcPct val="90000"/>
            </a:lnSpc>
            <a:spcBef>
              <a:spcPct val="0"/>
            </a:spcBef>
            <a:spcAft>
              <a:spcPct val="35000"/>
            </a:spcAft>
            <a:buNone/>
          </a:pPr>
          <a:r>
            <a:rPr lang="en-US" sz="1200" kern="1200"/>
            <a:t>Calls to action:</a:t>
          </a:r>
          <a:endParaRPr lang="en-KE" sz="1200" kern="1200"/>
        </a:p>
        <a:p>
          <a:pPr marL="57150" lvl="1" indent="-57150" algn="l" defTabSz="400050" rtl="0">
            <a:lnSpc>
              <a:spcPct val="90000"/>
            </a:lnSpc>
            <a:spcBef>
              <a:spcPct val="0"/>
            </a:spcBef>
            <a:spcAft>
              <a:spcPct val="15000"/>
            </a:spcAft>
            <a:buChar char="•"/>
          </a:pPr>
          <a:r>
            <a:rPr lang="en-US" sz="900" kern="1200">
              <a:latin typeface="Calibri Light" panose="020F0302020204030204"/>
            </a:rPr>
            <a:t>Encourage young people to protect themselves against HIV using all available means</a:t>
          </a:r>
        </a:p>
        <a:p>
          <a:pPr marL="57150" lvl="1" indent="-57150" algn="l" defTabSz="400050" rtl="0">
            <a:lnSpc>
              <a:spcPct val="90000"/>
            </a:lnSpc>
            <a:spcBef>
              <a:spcPct val="0"/>
            </a:spcBef>
            <a:spcAft>
              <a:spcPct val="15000"/>
            </a:spcAft>
            <a:buChar char="•"/>
          </a:pPr>
          <a:r>
            <a:rPr lang="en-US" sz="900" kern="1200">
              <a:latin typeface="Calibri Light" panose="020F0302020204030204"/>
            </a:rPr>
            <a:t>Invite young people to lead conversations about their struggles and needs</a:t>
          </a:r>
        </a:p>
      </dsp:txBody>
      <dsp:txXfrm rot="10800000">
        <a:off x="7469757" y="2482189"/>
        <a:ext cx="1522308" cy="29839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A19193-D950-4650-91D9-5F6F4EBCBE78}">
      <dsp:nvSpPr>
        <dsp:cNvPr id="0" name=""/>
        <dsp:cNvSpPr/>
      </dsp:nvSpPr>
      <dsp:spPr>
        <a:xfrm>
          <a:off x="4838700" y="2115926"/>
          <a:ext cx="3423415" cy="594146"/>
        </a:xfrm>
        <a:custGeom>
          <a:avLst/>
          <a:gdLst/>
          <a:ahLst/>
          <a:cxnLst/>
          <a:rect l="0" t="0" r="0" b="0"/>
          <a:pathLst>
            <a:path>
              <a:moveTo>
                <a:pt x="0" y="0"/>
              </a:moveTo>
              <a:lnTo>
                <a:pt x="0" y="297073"/>
              </a:lnTo>
              <a:lnTo>
                <a:pt x="3423415" y="297073"/>
              </a:lnTo>
              <a:lnTo>
                <a:pt x="3423415" y="5941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DEAD9E-22F9-4994-B1DA-67398DF9C633}">
      <dsp:nvSpPr>
        <dsp:cNvPr id="0" name=""/>
        <dsp:cNvSpPr/>
      </dsp:nvSpPr>
      <dsp:spPr>
        <a:xfrm>
          <a:off x="4792979" y="2115926"/>
          <a:ext cx="91440" cy="594146"/>
        </a:xfrm>
        <a:custGeom>
          <a:avLst/>
          <a:gdLst/>
          <a:ahLst/>
          <a:cxnLst/>
          <a:rect l="0" t="0" r="0" b="0"/>
          <a:pathLst>
            <a:path>
              <a:moveTo>
                <a:pt x="45720" y="0"/>
              </a:moveTo>
              <a:lnTo>
                <a:pt x="45720" y="5941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E96B94-527A-4F7E-86A9-1AB8423AE72E}">
      <dsp:nvSpPr>
        <dsp:cNvPr id="0" name=""/>
        <dsp:cNvSpPr/>
      </dsp:nvSpPr>
      <dsp:spPr>
        <a:xfrm>
          <a:off x="1415284" y="2115926"/>
          <a:ext cx="3423415" cy="594146"/>
        </a:xfrm>
        <a:custGeom>
          <a:avLst/>
          <a:gdLst/>
          <a:ahLst/>
          <a:cxnLst/>
          <a:rect l="0" t="0" r="0" b="0"/>
          <a:pathLst>
            <a:path>
              <a:moveTo>
                <a:pt x="3423415" y="0"/>
              </a:moveTo>
              <a:lnTo>
                <a:pt x="3423415" y="297073"/>
              </a:lnTo>
              <a:lnTo>
                <a:pt x="0" y="297073"/>
              </a:lnTo>
              <a:lnTo>
                <a:pt x="0" y="5941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E989DD1-2704-459B-8B68-ADD2750BD269}">
      <dsp:nvSpPr>
        <dsp:cNvPr id="0" name=""/>
        <dsp:cNvSpPr/>
      </dsp:nvSpPr>
      <dsp:spPr>
        <a:xfrm>
          <a:off x="3424065" y="701292"/>
          <a:ext cx="2829269" cy="14146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8008"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t>Together We are Gen-N Heroes</a:t>
          </a:r>
        </a:p>
      </dsp:txBody>
      <dsp:txXfrm>
        <a:off x="3424065" y="701292"/>
        <a:ext cx="2829269" cy="1414634"/>
      </dsp:txXfrm>
    </dsp:sp>
    <dsp:sp modelId="{9D59A42A-19BA-4548-80EE-0A0951FD75BF}">
      <dsp:nvSpPr>
        <dsp:cNvPr id="0" name=""/>
        <dsp:cNvSpPr/>
      </dsp:nvSpPr>
      <dsp:spPr>
        <a:xfrm>
          <a:off x="3565528" y="842755"/>
          <a:ext cx="848780" cy="1131707"/>
        </a:xfrm>
        <a:prstGeom prst="rect">
          <a:avLst/>
        </a:prstGeom>
        <a:blipFill rotWithShape="1">
          <a:blip xmlns:r="http://schemas.openxmlformats.org/officeDocument/2006/relationships" r:embed="rId1"/>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8749144-825D-4763-8636-3645A19C110D}">
      <dsp:nvSpPr>
        <dsp:cNvPr id="0" name=""/>
        <dsp:cNvSpPr/>
      </dsp:nvSpPr>
      <dsp:spPr>
        <a:xfrm>
          <a:off x="649" y="2710073"/>
          <a:ext cx="2829269" cy="14146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8008"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t>Gen-N PrEP</a:t>
          </a:r>
        </a:p>
      </dsp:txBody>
      <dsp:txXfrm>
        <a:off x="649" y="2710073"/>
        <a:ext cx="2829269" cy="1414634"/>
      </dsp:txXfrm>
    </dsp:sp>
    <dsp:sp modelId="{50C791E4-41FA-4F40-A2E5-8B4773A72C47}">
      <dsp:nvSpPr>
        <dsp:cNvPr id="0" name=""/>
        <dsp:cNvSpPr/>
      </dsp:nvSpPr>
      <dsp:spPr>
        <a:xfrm>
          <a:off x="142113" y="2851536"/>
          <a:ext cx="848780" cy="1131707"/>
        </a:xfrm>
        <a:prstGeom prst="rect">
          <a:avLst/>
        </a:prstGeom>
        <a:blipFill rotWithShape="1">
          <a:blip xmlns:r="http://schemas.openxmlformats.org/officeDocument/2006/relationships" r:embed="rId2"/>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D724D9-EF6D-4C08-AEC2-294634899299}">
      <dsp:nvSpPr>
        <dsp:cNvPr id="0" name=""/>
        <dsp:cNvSpPr/>
      </dsp:nvSpPr>
      <dsp:spPr>
        <a:xfrm>
          <a:off x="3424065" y="2710073"/>
          <a:ext cx="2829269" cy="14146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8008"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t>Gen-N Testing</a:t>
          </a:r>
        </a:p>
      </dsp:txBody>
      <dsp:txXfrm>
        <a:off x="3424065" y="2710073"/>
        <a:ext cx="2829269" cy="1414634"/>
      </dsp:txXfrm>
    </dsp:sp>
    <dsp:sp modelId="{9BE76C93-8E20-4275-923B-33CF215541FF}">
      <dsp:nvSpPr>
        <dsp:cNvPr id="0" name=""/>
        <dsp:cNvSpPr/>
      </dsp:nvSpPr>
      <dsp:spPr>
        <a:xfrm>
          <a:off x="3565528" y="2851536"/>
          <a:ext cx="848780" cy="1131707"/>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06B6E4-63E5-4A5E-87A1-B1E6CD5D75C9}">
      <dsp:nvSpPr>
        <dsp:cNvPr id="0" name=""/>
        <dsp:cNvSpPr/>
      </dsp:nvSpPr>
      <dsp:spPr>
        <a:xfrm>
          <a:off x="6847481" y="2710073"/>
          <a:ext cx="2829269" cy="14146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8008"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t>Gen-N Treatment</a:t>
          </a:r>
        </a:p>
      </dsp:txBody>
      <dsp:txXfrm>
        <a:off x="6847481" y="2710073"/>
        <a:ext cx="2829269" cy="1414634"/>
      </dsp:txXfrm>
    </dsp:sp>
    <dsp:sp modelId="{5514C26B-14A6-4105-9A13-1368BF30BD31}">
      <dsp:nvSpPr>
        <dsp:cNvPr id="0" name=""/>
        <dsp:cNvSpPr/>
      </dsp:nvSpPr>
      <dsp:spPr>
        <a:xfrm>
          <a:off x="6988944" y="2851536"/>
          <a:ext cx="848780" cy="1131707"/>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D930BF-4110-49C5-AD1C-0F04D3AB08A9}">
      <dsp:nvSpPr>
        <dsp:cNvPr id="0" name=""/>
        <dsp:cNvSpPr/>
      </dsp:nvSpPr>
      <dsp:spPr>
        <a:xfrm>
          <a:off x="2406805" y="0"/>
          <a:ext cx="5113653" cy="5113653"/>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ctr" defTabSz="666750">
            <a:lnSpc>
              <a:spcPct val="90000"/>
            </a:lnSpc>
            <a:spcBef>
              <a:spcPct val="0"/>
            </a:spcBef>
            <a:spcAft>
              <a:spcPct val="35000"/>
            </a:spcAft>
            <a:buNone/>
          </a:pPr>
          <a:r>
            <a:rPr lang="en-US" sz="1500" kern="1200"/>
            <a:t>Community Leaders</a:t>
          </a:r>
        </a:p>
      </dsp:txBody>
      <dsp:txXfrm>
        <a:off x="4248743" y="255682"/>
        <a:ext cx="1429777" cy="767047"/>
      </dsp:txXfrm>
    </dsp:sp>
    <dsp:sp modelId="{042A3F28-A340-4FF1-9EC4-018A9F23E2FC}">
      <dsp:nvSpPr>
        <dsp:cNvPr id="0" name=""/>
        <dsp:cNvSpPr/>
      </dsp:nvSpPr>
      <dsp:spPr>
        <a:xfrm>
          <a:off x="2918171" y="1022730"/>
          <a:ext cx="4090922" cy="4090922"/>
        </a:xfrm>
        <a:prstGeom prst="ellipse">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Parents, Partners, Peers</a:t>
          </a:r>
        </a:p>
      </dsp:txBody>
      <dsp:txXfrm>
        <a:off x="4248743" y="1268185"/>
        <a:ext cx="1429777" cy="736366"/>
      </dsp:txXfrm>
    </dsp:sp>
    <dsp:sp modelId="{07665680-45DE-44CB-9975-65FE091E1F80}">
      <dsp:nvSpPr>
        <dsp:cNvPr id="0" name=""/>
        <dsp:cNvSpPr/>
      </dsp:nvSpPr>
      <dsp:spPr>
        <a:xfrm>
          <a:off x="3429536" y="2045461"/>
          <a:ext cx="3068191" cy="3068191"/>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Healthcare Providers</a:t>
          </a:r>
        </a:p>
      </dsp:txBody>
      <dsp:txXfrm>
        <a:off x="4248743" y="2275575"/>
        <a:ext cx="1429777" cy="690343"/>
      </dsp:txXfrm>
    </dsp:sp>
    <dsp:sp modelId="{9217A4C4-C375-4A50-A820-0940167D0C54}">
      <dsp:nvSpPr>
        <dsp:cNvPr id="0" name=""/>
        <dsp:cNvSpPr/>
      </dsp:nvSpPr>
      <dsp:spPr>
        <a:xfrm>
          <a:off x="3940901" y="3068191"/>
          <a:ext cx="2045461" cy="2045461"/>
        </a:xfrm>
        <a:prstGeom prst="ellips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ctr" defTabSz="666750">
            <a:lnSpc>
              <a:spcPct val="90000"/>
            </a:lnSpc>
            <a:spcBef>
              <a:spcPct val="0"/>
            </a:spcBef>
            <a:spcAft>
              <a:spcPct val="35000"/>
            </a:spcAft>
            <a:buNone/>
          </a:pPr>
          <a:r>
            <a:rPr lang="en-US" sz="1500" kern="1200"/>
            <a:t>Young People</a:t>
          </a:r>
        </a:p>
      </dsp:txBody>
      <dsp:txXfrm>
        <a:off x="4240452" y="3579557"/>
        <a:ext cx="1446359" cy="10227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9197DC-02E5-48AF-A05D-A86218FA0DEC}">
      <dsp:nvSpPr>
        <dsp:cNvPr id="0" name=""/>
        <dsp:cNvSpPr/>
      </dsp:nvSpPr>
      <dsp:spPr>
        <a:xfrm>
          <a:off x="-1110757" y="918656"/>
          <a:ext cx="10401565" cy="1514864"/>
        </a:xfrm>
        <a:prstGeom prst="rightArrow">
          <a:avLst>
            <a:gd name="adj1" fmla="val 50000"/>
            <a:gd name="adj2" fmla="val 50000"/>
          </a:avLst>
        </a:prstGeom>
        <a:solidFill>
          <a:schemeClr val="accent2"/>
        </a:solidFill>
        <a:ln w="1270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64770" tIns="64770" rIns="254000" bIns="240485" numCol="1" spcCol="1270" anchor="ctr" anchorCtr="0">
          <a:noAutofit/>
        </a:bodyPr>
        <a:lstStyle/>
        <a:p>
          <a:pPr marL="0" lvl="0" indent="0" algn="l" defTabSz="755650" rtl="0">
            <a:lnSpc>
              <a:spcPct val="90000"/>
            </a:lnSpc>
            <a:spcBef>
              <a:spcPct val="0"/>
            </a:spcBef>
            <a:spcAft>
              <a:spcPct val="35000"/>
            </a:spcAft>
            <a:buNone/>
          </a:pPr>
          <a:r>
            <a:rPr lang="en-US" sz="1700" kern="1200"/>
            <a:t>Months 1-6 Together we are Gen-N:  Gen-Pop, Destigmatize healthy choices</a:t>
          </a:r>
        </a:p>
      </dsp:txBody>
      <dsp:txXfrm>
        <a:off x="-1110757" y="1297372"/>
        <a:ext cx="10022849" cy="757432"/>
      </dsp:txXfrm>
    </dsp:sp>
    <dsp:sp modelId="{E0010DFE-F4C2-4F10-A97E-51475FF2878D}">
      <dsp:nvSpPr>
        <dsp:cNvPr id="0" name=""/>
        <dsp:cNvSpPr/>
      </dsp:nvSpPr>
      <dsp:spPr>
        <a:xfrm>
          <a:off x="866549" y="1552707"/>
          <a:ext cx="6294260" cy="1514864"/>
        </a:xfrm>
        <a:prstGeom prst="rightArrow">
          <a:avLst>
            <a:gd name="adj1" fmla="val 50000"/>
            <a:gd name="adj2" fmla="val 5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254000" bIns="240485" numCol="1" spcCol="1270" anchor="ctr" anchorCtr="0">
          <a:noAutofit/>
        </a:bodyPr>
        <a:lstStyle/>
        <a:p>
          <a:pPr marL="0" lvl="0" indent="0" algn="l" defTabSz="755650" rtl="0">
            <a:lnSpc>
              <a:spcPct val="90000"/>
            </a:lnSpc>
            <a:spcBef>
              <a:spcPct val="0"/>
            </a:spcBef>
            <a:spcAft>
              <a:spcPct val="35000"/>
            </a:spcAft>
            <a:buNone/>
          </a:pPr>
          <a:r>
            <a:rPr lang="en-US" sz="1700" kern="1200"/>
            <a:t>Months 3-9 Gen-N Heros:  (Healthworkers/Parents/Partners) </a:t>
          </a:r>
        </a:p>
      </dsp:txBody>
      <dsp:txXfrm>
        <a:off x="866549" y="1931423"/>
        <a:ext cx="5915544" cy="757432"/>
      </dsp:txXfrm>
    </dsp:sp>
    <dsp:sp modelId="{C8CAE3C6-F258-4947-B9F8-20C82DC75D99}">
      <dsp:nvSpPr>
        <dsp:cNvPr id="0" name=""/>
        <dsp:cNvSpPr/>
      </dsp:nvSpPr>
      <dsp:spPr>
        <a:xfrm>
          <a:off x="869174" y="2229766"/>
          <a:ext cx="8437230" cy="1514864"/>
        </a:xfrm>
        <a:prstGeom prst="rightArrow">
          <a:avLst>
            <a:gd name="adj1" fmla="val 50000"/>
            <a:gd name="adj2" fmla="val 50000"/>
          </a:avLst>
        </a:prstGeom>
        <a:solidFill>
          <a:schemeClr val="accent5"/>
        </a:solidFill>
        <a:ln w="12700" cap="flat" cmpd="sng" algn="ctr">
          <a:solidFill>
            <a:schemeClr val="accent5">
              <a:shade val="50000"/>
            </a:schemeClr>
          </a:solidFill>
          <a:prstDash val="solid"/>
          <a:miter lim="800000"/>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64770" tIns="64770" rIns="254000" bIns="240485" numCol="1" spcCol="1270" anchor="ctr" anchorCtr="0">
          <a:noAutofit/>
        </a:bodyPr>
        <a:lstStyle/>
        <a:p>
          <a:pPr marL="0" lvl="0" indent="0" algn="l" defTabSz="755650" rtl="0">
            <a:lnSpc>
              <a:spcPct val="90000"/>
            </a:lnSpc>
            <a:spcBef>
              <a:spcPct val="0"/>
            </a:spcBef>
            <a:spcAft>
              <a:spcPct val="35000"/>
            </a:spcAft>
            <a:buNone/>
          </a:pPr>
          <a:r>
            <a:rPr lang="en-US" sz="1700" kern="1200"/>
            <a:t>Months 3-12 Brave Enough to PrEP: AGYW</a:t>
          </a:r>
        </a:p>
      </dsp:txBody>
      <dsp:txXfrm>
        <a:off x="869174" y="2608482"/>
        <a:ext cx="8058514" cy="757432"/>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pictureOrgChart+Icon">
  <dgm:title val="Picture Organization Chart"/>
  <dgm:desc val="Use to show hierarchical information or reporting relationships in an organization, with corresponding pictures. The assistant shape and the Org Chart hanging layouts are available with this layout."/>
  <dgm:catLst>
    <dgm:cat type="hierarchy" pri="1050"/>
    <dgm:cat type="officeonline" pri="1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1" styleLbl="alignImgPlace1">
              <dgm:alg type="sp"/>
              <dgm:shape xmlns:r="http://schemas.openxmlformats.org/officeDocument/2006/relationships" type="rect" r:blip="" blipPhldr="1">
                <dgm:adjLst/>
              </dgm:shape>
              <dgm:presOf/>
              <dgm:constrLst/>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 styleLbl="alignImgPlace1">
                    <dgm:alg type="sp"/>
                    <dgm:shape xmlns:r="http://schemas.openxmlformats.org/officeDocument/2006/relationships" type="rect" r:blip="" blipPhldr="1">
                      <dgm:adjLst/>
                    </dgm:shape>
                    <dgm:presOf/>
                    <dgm:constrLst/>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3" styleLbl="alignImgPlace1">
                    <dgm:alg type="sp"/>
                    <dgm:shape xmlns:r="http://schemas.openxmlformats.org/officeDocument/2006/relationships" type="rect" r:blip="" blipPhldr="1">
                      <dgm:adjLst/>
                    </dgm:shape>
                    <dgm:presOf/>
                    <dgm:constrLst/>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11T13:44:33.505"/>
    </inkml:context>
    <inkml:brush xml:id="br0">
      <inkml:brushProperty name="width" value="0.1" units="cm"/>
      <inkml:brushProperty name="height" value="0.1" units="cm"/>
      <inkml:brushProperty name="color" value="#F6630D"/>
    </inkml:brush>
  </inkml:definitions>
  <inkml:trace contextRef="#ctx0" brushRef="#br0">1 0 24575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11T13:44:33.505"/>
    </inkml:context>
    <inkml:brush xml:id="br0">
      <inkml:brushProperty name="width" value="0.1" units="cm"/>
      <inkml:brushProperty name="height" value="0.1" units="cm"/>
      <inkml:brushProperty name="color" value="#F6630D"/>
    </inkml:brush>
  </inkml:definitions>
  <inkml:trace contextRef="#ctx0" brushRef="#br0">1 0 24575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E893BC-9919-5745-8744-EF6EE0E9463C}" type="datetimeFigureOut">
              <a:rPr lang="en-US" smtClean="0"/>
              <a:t>11/21/2022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499688-08E8-2148-B25C-18460B07B4A4}" type="slidenum">
              <a:rPr lang="en-US" smtClean="0"/>
              <a:t>‹#›</a:t>
            </a:fld>
            <a:endParaRPr lang="en-US"/>
          </a:p>
        </p:txBody>
      </p:sp>
    </p:spTree>
    <p:extLst>
      <p:ext uri="{BB962C8B-B14F-4D97-AF65-F5344CB8AC3E}">
        <p14:creationId xmlns:p14="http://schemas.microsoft.com/office/powerpoint/2010/main" val="3316507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afont.com/search.php?q=jreen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err="1">
                <a:hlinkClick r:id="rId3"/>
              </a:rPr>
              <a:t>jreeng</a:t>
            </a:r>
            <a:r>
              <a:rPr lang="en-US">
                <a:hlinkClick r:id="rId3"/>
              </a:rPr>
              <a:t> - Search - dafont.com</a:t>
            </a:r>
            <a:endParaRPr lang="en-US"/>
          </a:p>
          <a:p>
            <a:endParaRPr lang="en-US"/>
          </a:p>
        </p:txBody>
      </p:sp>
      <p:sp>
        <p:nvSpPr>
          <p:cNvPr id="4" name="Slide Number Placeholder 3"/>
          <p:cNvSpPr>
            <a:spLocks noGrp="1"/>
          </p:cNvSpPr>
          <p:nvPr>
            <p:ph type="sldNum" sz="quarter" idx="5"/>
          </p:nvPr>
        </p:nvSpPr>
        <p:spPr/>
        <p:txBody>
          <a:bodyPr/>
          <a:lstStyle/>
          <a:p>
            <a:fld id="{F0499688-08E8-2148-B25C-18460B07B4A4}" type="slidenum">
              <a:rPr lang="en-US" smtClean="0"/>
              <a:t>3</a:t>
            </a:fld>
            <a:endParaRPr lang="en-US"/>
          </a:p>
        </p:txBody>
      </p:sp>
    </p:spTree>
    <p:extLst>
      <p:ext uri="{BB962C8B-B14F-4D97-AF65-F5344CB8AC3E}">
        <p14:creationId xmlns:p14="http://schemas.microsoft.com/office/powerpoint/2010/main" val="3850862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Tweak</a:t>
            </a:r>
          </a:p>
        </p:txBody>
      </p:sp>
      <p:sp>
        <p:nvSpPr>
          <p:cNvPr id="4" name="Slide Number Placeholder 3"/>
          <p:cNvSpPr>
            <a:spLocks noGrp="1"/>
          </p:cNvSpPr>
          <p:nvPr>
            <p:ph type="sldNum" sz="quarter" idx="5"/>
          </p:nvPr>
        </p:nvSpPr>
        <p:spPr/>
        <p:txBody>
          <a:bodyPr/>
          <a:lstStyle/>
          <a:p>
            <a:fld id="{F0499688-08E8-2148-B25C-18460B07B4A4}" type="slidenum">
              <a:rPr lang="en-US" smtClean="0"/>
              <a:t>18</a:t>
            </a:fld>
            <a:endParaRPr lang="en-US"/>
          </a:p>
        </p:txBody>
      </p:sp>
    </p:spTree>
    <p:extLst>
      <p:ext uri="{BB962C8B-B14F-4D97-AF65-F5344CB8AC3E}">
        <p14:creationId xmlns:p14="http://schemas.microsoft.com/office/powerpoint/2010/main" val="3823209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1114f15ef35_1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1114f15ef35_1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6711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does it mean to support?</a:t>
            </a:r>
          </a:p>
          <a:p>
            <a:endParaRPr lang="en-US"/>
          </a:p>
          <a:p>
            <a:r>
              <a:rPr lang="en-US"/>
              <a:t>Parent:</a:t>
            </a:r>
          </a:p>
          <a:p>
            <a:r>
              <a:rPr lang="en-US"/>
              <a:t>-</a:t>
            </a:r>
          </a:p>
          <a:p>
            <a:endParaRPr lang="en-US"/>
          </a:p>
          <a:p>
            <a:r>
              <a:rPr lang="en-US"/>
              <a:t>Leaders: 1. Include young people in meaningful ways in actions/policies/etc. impacting young people 2. </a:t>
            </a:r>
          </a:p>
          <a:p>
            <a:r>
              <a:rPr lang="en-US"/>
              <a:t>Religious: Don’t preach against </a:t>
            </a:r>
          </a:p>
        </p:txBody>
      </p:sp>
      <p:sp>
        <p:nvSpPr>
          <p:cNvPr id="4" name="Slide Number Placeholder 3"/>
          <p:cNvSpPr>
            <a:spLocks noGrp="1"/>
          </p:cNvSpPr>
          <p:nvPr>
            <p:ph type="sldNum" sz="quarter" idx="5"/>
          </p:nvPr>
        </p:nvSpPr>
        <p:spPr/>
        <p:txBody>
          <a:bodyPr/>
          <a:lstStyle/>
          <a:p>
            <a:fld id="{F0499688-08E8-2148-B25C-18460B07B4A4}" type="slidenum">
              <a:rPr lang="en-US" smtClean="0"/>
              <a:t>4</a:t>
            </a:fld>
            <a:endParaRPr lang="en-US"/>
          </a:p>
        </p:txBody>
      </p:sp>
    </p:spTree>
    <p:extLst>
      <p:ext uri="{BB962C8B-B14F-4D97-AF65-F5344CB8AC3E}">
        <p14:creationId xmlns:p14="http://schemas.microsoft.com/office/powerpoint/2010/main" val="2060733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Calls to action….</a:t>
            </a:r>
          </a:p>
        </p:txBody>
      </p:sp>
      <p:sp>
        <p:nvSpPr>
          <p:cNvPr id="4" name="Slide Number Placeholder 3"/>
          <p:cNvSpPr>
            <a:spLocks noGrp="1"/>
          </p:cNvSpPr>
          <p:nvPr>
            <p:ph type="sldNum" sz="quarter" idx="5"/>
          </p:nvPr>
        </p:nvSpPr>
        <p:spPr/>
        <p:txBody>
          <a:bodyPr/>
          <a:lstStyle/>
          <a:p>
            <a:fld id="{F0499688-08E8-2148-B25C-18460B07B4A4}" type="slidenum">
              <a:rPr lang="en-US" smtClean="0"/>
              <a:t>5</a:t>
            </a:fld>
            <a:endParaRPr lang="en-US"/>
          </a:p>
        </p:txBody>
      </p:sp>
    </p:spTree>
    <p:extLst>
      <p:ext uri="{BB962C8B-B14F-4D97-AF65-F5344CB8AC3E}">
        <p14:creationId xmlns:p14="http://schemas.microsoft.com/office/powerpoint/2010/main" val="3519398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Calls to action….</a:t>
            </a:r>
          </a:p>
        </p:txBody>
      </p:sp>
      <p:sp>
        <p:nvSpPr>
          <p:cNvPr id="4" name="Slide Number Placeholder 3"/>
          <p:cNvSpPr>
            <a:spLocks noGrp="1"/>
          </p:cNvSpPr>
          <p:nvPr>
            <p:ph type="sldNum" sz="quarter" idx="5"/>
          </p:nvPr>
        </p:nvSpPr>
        <p:spPr/>
        <p:txBody>
          <a:bodyPr/>
          <a:lstStyle/>
          <a:p>
            <a:fld id="{F0499688-08E8-2148-B25C-18460B07B4A4}" type="slidenum">
              <a:rPr lang="en-US" smtClean="0"/>
              <a:t>6</a:t>
            </a:fld>
            <a:endParaRPr lang="en-US"/>
          </a:p>
        </p:txBody>
      </p:sp>
    </p:spTree>
    <p:extLst>
      <p:ext uri="{BB962C8B-B14F-4D97-AF65-F5344CB8AC3E}">
        <p14:creationId xmlns:p14="http://schemas.microsoft.com/office/powerpoint/2010/main" val="341054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a:t>
            </a:r>
          </a:p>
          <a:p>
            <a:r>
              <a:rPr lang="en-US"/>
              <a:t>Fenty – Rihanna’s Brand (sexy, fierce and radically inclusive)</a:t>
            </a:r>
          </a:p>
          <a:p>
            <a:r>
              <a:rPr lang="en-US"/>
              <a:t>makeup, lingerie, activewear</a:t>
            </a:r>
          </a:p>
          <a:p>
            <a:endParaRPr lang="en-US"/>
          </a:p>
        </p:txBody>
      </p:sp>
      <p:sp>
        <p:nvSpPr>
          <p:cNvPr id="4" name="Slide Number Placeholder 3"/>
          <p:cNvSpPr>
            <a:spLocks noGrp="1"/>
          </p:cNvSpPr>
          <p:nvPr>
            <p:ph type="sldNum" sz="quarter" idx="5"/>
          </p:nvPr>
        </p:nvSpPr>
        <p:spPr/>
        <p:txBody>
          <a:bodyPr/>
          <a:lstStyle/>
          <a:p>
            <a:fld id="{F0499688-08E8-2148-B25C-18460B07B4A4}" type="slidenum">
              <a:rPr lang="en-US" smtClean="0"/>
              <a:t>7</a:t>
            </a:fld>
            <a:endParaRPr lang="en-US"/>
          </a:p>
        </p:txBody>
      </p:sp>
    </p:spTree>
    <p:extLst>
      <p:ext uri="{BB962C8B-B14F-4D97-AF65-F5344CB8AC3E}">
        <p14:creationId xmlns:p14="http://schemas.microsoft.com/office/powerpoint/2010/main" val="1508568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499688-08E8-2148-B25C-18460B07B4A4}" type="slidenum">
              <a:rPr lang="en-US" smtClean="0"/>
              <a:t>9</a:t>
            </a:fld>
            <a:endParaRPr lang="en-US"/>
          </a:p>
        </p:txBody>
      </p:sp>
    </p:spTree>
    <p:extLst>
      <p:ext uri="{BB962C8B-B14F-4D97-AF65-F5344CB8AC3E}">
        <p14:creationId xmlns:p14="http://schemas.microsoft.com/office/powerpoint/2010/main" val="698889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Show the evolution of messaging over time….</a:t>
            </a:r>
          </a:p>
        </p:txBody>
      </p:sp>
      <p:sp>
        <p:nvSpPr>
          <p:cNvPr id="4" name="Slide Number Placeholder 3"/>
          <p:cNvSpPr>
            <a:spLocks noGrp="1"/>
          </p:cNvSpPr>
          <p:nvPr>
            <p:ph type="sldNum" sz="quarter" idx="5"/>
          </p:nvPr>
        </p:nvSpPr>
        <p:spPr/>
        <p:txBody>
          <a:bodyPr/>
          <a:lstStyle/>
          <a:p>
            <a:fld id="{F0499688-08E8-2148-B25C-18460B07B4A4}" type="slidenum">
              <a:rPr lang="en-US" smtClean="0"/>
              <a:t>11</a:t>
            </a:fld>
            <a:endParaRPr lang="en-US"/>
          </a:p>
        </p:txBody>
      </p:sp>
    </p:spTree>
    <p:extLst>
      <p:ext uri="{BB962C8B-B14F-4D97-AF65-F5344CB8AC3E}">
        <p14:creationId xmlns:p14="http://schemas.microsoft.com/office/powerpoint/2010/main" val="2846144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Show the evolution of messaging over time….</a:t>
            </a:r>
          </a:p>
        </p:txBody>
      </p:sp>
      <p:sp>
        <p:nvSpPr>
          <p:cNvPr id="4" name="Slide Number Placeholder 3"/>
          <p:cNvSpPr>
            <a:spLocks noGrp="1"/>
          </p:cNvSpPr>
          <p:nvPr>
            <p:ph type="sldNum" sz="quarter" idx="5"/>
          </p:nvPr>
        </p:nvSpPr>
        <p:spPr/>
        <p:txBody>
          <a:bodyPr/>
          <a:lstStyle/>
          <a:p>
            <a:fld id="{F0499688-08E8-2148-B25C-18460B07B4A4}" type="slidenum">
              <a:rPr lang="en-US" smtClean="0"/>
              <a:t>12</a:t>
            </a:fld>
            <a:endParaRPr lang="en-US"/>
          </a:p>
        </p:txBody>
      </p:sp>
    </p:spTree>
    <p:extLst>
      <p:ext uri="{BB962C8B-B14F-4D97-AF65-F5344CB8AC3E}">
        <p14:creationId xmlns:p14="http://schemas.microsoft.com/office/powerpoint/2010/main" val="293939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499688-08E8-2148-B25C-18460B07B4A4}" type="slidenum">
              <a:rPr lang="en-US" smtClean="0"/>
              <a:t>14</a:t>
            </a:fld>
            <a:endParaRPr lang="en-US"/>
          </a:p>
        </p:txBody>
      </p:sp>
    </p:spTree>
    <p:extLst>
      <p:ext uri="{BB962C8B-B14F-4D97-AF65-F5344CB8AC3E}">
        <p14:creationId xmlns:p14="http://schemas.microsoft.com/office/powerpoint/2010/main" val="20812259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8" Type="http://schemas.openxmlformats.org/officeDocument/2006/relationships/hyperlink" Target="https://www.linkedin.com/in/mosaic-consortium-86682b22a/" TargetMode="External"/><Relationship Id="rId3" Type="http://schemas.openxmlformats.org/officeDocument/2006/relationships/image" Target="../media/image16.jpeg"/><Relationship Id="rId7" Type="http://schemas.openxmlformats.org/officeDocument/2006/relationships/hyperlink" Target="https://twitter.com/MOSAICproj"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hyperlink" Target="https://www.fhi360.org/projects/maximizing-options-advance-informed-choice-hiv-prevention-mosaic" TargetMode="External"/><Relationship Id="rId4" Type="http://schemas.openxmlformats.org/officeDocument/2006/relationships/image" Target="../media/image17.jpeg"/><Relationship Id="rId9" Type="http://schemas.openxmlformats.org/officeDocument/2006/relationships/hyperlink" Target="https://www.mosaicproject.blog/" TargetMode="Externa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02436" y="5704012"/>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a:t>Add Presentation Title Here</a:t>
            </a:r>
            <a:br>
              <a:rPr lang="en-US"/>
            </a:br>
            <a:r>
              <a:rPr lang="en-US"/>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84714"/>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Presentation Subtitle Here</a:t>
            </a:r>
          </a:p>
          <a:p>
            <a:r>
              <a:rPr lang="en-US"/>
              <a:t>Name, Affiliation</a:t>
            </a:r>
          </a:p>
          <a:p>
            <a:r>
              <a:rPr lang="en-US"/>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1105" y="5698612"/>
            <a:ext cx="1877087" cy="563126"/>
          </a:xfrm>
          <a:prstGeom prst="rect">
            <a:avLst/>
          </a:prstGeom>
        </p:spPr>
      </p:pic>
      <p:pic>
        <p:nvPicPr>
          <p:cNvPr id="6" name="Picture 5">
            <a:extLst>
              <a:ext uri="{FF2B5EF4-FFF2-40B4-BE49-F238E27FC236}">
                <a16:creationId xmlns:a16="http://schemas.microsoft.com/office/drawing/2014/main" id="{35EEA26A-F7EE-0E44-9B56-2BB651D52C8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343250" y="5592995"/>
            <a:ext cx="1311049" cy="879250"/>
          </a:xfrm>
          <a:prstGeom prst="rect">
            <a:avLst/>
          </a:prstGeom>
        </p:spPr>
      </p:pic>
      <p:pic>
        <p:nvPicPr>
          <p:cNvPr id="7" name="Picture 6">
            <a:extLst>
              <a:ext uri="{FF2B5EF4-FFF2-40B4-BE49-F238E27FC236}">
                <a16:creationId xmlns:a16="http://schemas.microsoft.com/office/drawing/2014/main" id="{A4BD8C1A-C263-5940-B184-E4430A6DBB1C}"/>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0" y="0"/>
            <a:ext cx="12192000" cy="5235548"/>
          </a:xfrm>
          <a:prstGeom prst="rect">
            <a:avLst/>
          </a:prstGeom>
        </p:spPr>
      </p:pic>
    </p:spTree>
    <p:extLst>
      <p:ext uri="{BB962C8B-B14F-4D97-AF65-F5344CB8AC3E}">
        <p14:creationId xmlns:p14="http://schemas.microsoft.com/office/powerpoint/2010/main" val="2521211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56CEC55-2F1E-6044-9EB3-5169B0354CE9}"/>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0" y="328116"/>
            <a:ext cx="289560" cy="868680"/>
          </a:xfrm>
          <a:prstGeom prst="rect">
            <a:avLst/>
          </a:prstGeom>
        </p:spPr>
      </p:pic>
    </p:spTree>
    <p:extLst>
      <p:ext uri="{BB962C8B-B14F-4D97-AF65-F5344CB8AC3E}">
        <p14:creationId xmlns:p14="http://schemas.microsoft.com/office/powerpoint/2010/main" val="2959784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7" name="Picture 6">
            <a:extLst>
              <a:ext uri="{FF2B5EF4-FFF2-40B4-BE49-F238E27FC236}">
                <a16:creationId xmlns:a16="http://schemas.microsoft.com/office/drawing/2014/main" id="{C63DEE15-209E-DB4F-A3B4-176A3D7B7848}"/>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0" y="328116"/>
            <a:ext cx="289560" cy="868680"/>
          </a:xfrm>
          <a:prstGeom prst="rect">
            <a:avLst/>
          </a:prstGeom>
        </p:spPr>
      </p:pic>
    </p:spTree>
    <p:extLst>
      <p:ext uri="{BB962C8B-B14F-4D97-AF65-F5344CB8AC3E}">
        <p14:creationId xmlns:p14="http://schemas.microsoft.com/office/powerpoint/2010/main" val="3320841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5A3ADC89-C532-6A48-861E-623CE8D873E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328116"/>
            <a:ext cx="289560" cy="868680"/>
          </a:xfrm>
          <a:prstGeom prst="rect">
            <a:avLst/>
          </a:prstGeom>
        </p:spPr>
      </p:pic>
    </p:spTree>
    <p:extLst>
      <p:ext uri="{BB962C8B-B14F-4D97-AF65-F5344CB8AC3E}">
        <p14:creationId xmlns:p14="http://schemas.microsoft.com/office/powerpoint/2010/main" val="3827831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F0486663-A4B7-224A-9F1B-A559958B684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328116"/>
            <a:ext cx="289560" cy="868680"/>
          </a:xfrm>
          <a:prstGeom prst="rect">
            <a:avLst/>
          </a:prstGeom>
        </p:spPr>
      </p:pic>
    </p:spTree>
    <p:extLst>
      <p:ext uri="{BB962C8B-B14F-4D97-AF65-F5344CB8AC3E}">
        <p14:creationId xmlns:p14="http://schemas.microsoft.com/office/powerpoint/2010/main" val="3790504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76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805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131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E9EFF0"/>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spTree>
    <p:extLst>
      <p:ext uri="{BB962C8B-B14F-4D97-AF65-F5344CB8AC3E}">
        <p14:creationId xmlns:p14="http://schemas.microsoft.com/office/powerpoint/2010/main" val="3838626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F5EBEE"/>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spTree>
    <p:extLst>
      <p:ext uri="{BB962C8B-B14F-4D97-AF65-F5344CB8AC3E}">
        <p14:creationId xmlns:p14="http://schemas.microsoft.com/office/powerpoint/2010/main" val="28920437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FDFAF6"/>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spTree>
    <p:extLst>
      <p:ext uri="{BB962C8B-B14F-4D97-AF65-F5344CB8AC3E}">
        <p14:creationId xmlns:p14="http://schemas.microsoft.com/office/powerpoint/2010/main" val="2324442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4" name="Picture 3" descr="A picture containing person&#10;&#10;Description automatically generated">
            <a:extLst>
              <a:ext uri="{FF2B5EF4-FFF2-40B4-BE49-F238E27FC236}">
                <a16:creationId xmlns:a16="http://schemas.microsoft.com/office/drawing/2014/main" id="{FB42B8FD-185E-4B6D-A5CA-2D63B3B242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1D119E19-727D-2E44-BB4B-70C0D12CB5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15" name="Rectangle 14">
            <a:extLst>
              <a:ext uri="{FF2B5EF4-FFF2-40B4-BE49-F238E27FC236}">
                <a16:creationId xmlns:a16="http://schemas.microsoft.com/office/drawing/2014/main" id="{EC3F4F93-1E7C-F640-8BE4-319E5E0030AD}"/>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a:t> </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a:t>Add Section title Here</a:t>
            </a:r>
          </a:p>
        </p:txBody>
      </p:sp>
    </p:spTree>
    <p:extLst>
      <p:ext uri="{BB962C8B-B14F-4D97-AF65-F5344CB8AC3E}">
        <p14:creationId xmlns:p14="http://schemas.microsoft.com/office/powerpoint/2010/main" val="15032609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E9EFF0"/>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6" name="Picture 5">
            <a:extLst>
              <a:ext uri="{FF2B5EF4-FFF2-40B4-BE49-F238E27FC236}">
                <a16:creationId xmlns:a16="http://schemas.microsoft.com/office/drawing/2014/main" id="{2BEC4E15-C116-494F-8973-B0A3AC1146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328116"/>
            <a:ext cx="289560" cy="868680"/>
          </a:xfrm>
          <a:prstGeom prst="rect">
            <a:avLst/>
          </a:prstGeom>
        </p:spPr>
      </p:pic>
    </p:spTree>
    <p:extLst>
      <p:ext uri="{BB962C8B-B14F-4D97-AF65-F5344CB8AC3E}">
        <p14:creationId xmlns:p14="http://schemas.microsoft.com/office/powerpoint/2010/main" val="4217836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F5EBE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5" name="Picture 4">
            <a:extLst>
              <a:ext uri="{FF2B5EF4-FFF2-40B4-BE49-F238E27FC236}">
                <a16:creationId xmlns:a16="http://schemas.microsoft.com/office/drawing/2014/main" id="{3A826244-D0F4-534A-BC18-CD9FF88DCAB4}"/>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328116"/>
            <a:ext cx="291993" cy="868679"/>
          </a:xfrm>
          <a:prstGeom prst="rect">
            <a:avLst/>
          </a:prstGeom>
        </p:spPr>
      </p:pic>
    </p:spTree>
    <p:extLst>
      <p:ext uri="{BB962C8B-B14F-4D97-AF65-F5344CB8AC3E}">
        <p14:creationId xmlns:p14="http://schemas.microsoft.com/office/powerpoint/2010/main" val="1156572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FDFAF6"/>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6" name="Picture 5">
            <a:extLst>
              <a:ext uri="{FF2B5EF4-FFF2-40B4-BE49-F238E27FC236}">
                <a16:creationId xmlns:a16="http://schemas.microsoft.com/office/drawing/2014/main" id="{2B4AA313-5773-7240-A76F-5E3C4D33F2D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216" y="328116"/>
            <a:ext cx="289560" cy="868680"/>
          </a:xfrm>
          <a:prstGeom prst="rect">
            <a:avLst/>
          </a:prstGeom>
        </p:spPr>
      </p:pic>
    </p:spTree>
    <p:extLst>
      <p:ext uri="{BB962C8B-B14F-4D97-AF65-F5344CB8AC3E}">
        <p14:creationId xmlns:p14="http://schemas.microsoft.com/office/powerpoint/2010/main" val="36188330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Chart Title</a:t>
            </a:r>
          </a:p>
        </p:txBody>
      </p:sp>
    </p:spTree>
    <p:extLst>
      <p:ext uri="{BB962C8B-B14F-4D97-AF65-F5344CB8AC3E}">
        <p14:creationId xmlns:p14="http://schemas.microsoft.com/office/powerpoint/2010/main" val="42275177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a:t>Meet the Team</a:t>
            </a:r>
          </a:p>
        </p:txBody>
      </p:sp>
      <p:sp>
        <p:nvSpPr>
          <p:cNvPr id="3" name="Title 2">
            <a:extLst>
              <a:ext uri="{FF2B5EF4-FFF2-40B4-BE49-F238E27FC236}">
                <a16:creationId xmlns:a16="http://schemas.microsoft.com/office/drawing/2014/main" id="{F9081981-A8F1-6145-84E9-A6A60567441C}"/>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a:solidFill>
                  <a:schemeClr val="accent1"/>
                </a:solidFill>
              </a:rPr>
              <a:t>Meet the Team</a:t>
            </a:r>
          </a:p>
        </p:txBody>
      </p:sp>
    </p:spTree>
    <p:extLst>
      <p:ext uri="{BB962C8B-B14F-4D97-AF65-F5344CB8AC3E}">
        <p14:creationId xmlns:p14="http://schemas.microsoft.com/office/powerpoint/2010/main" val="13552218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ay Connected – Comple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2">
            <a:extLst>
              <a:ext uri="{FF2B5EF4-FFF2-40B4-BE49-F238E27FC236}">
                <a16:creationId xmlns:a16="http://schemas.microsoft.com/office/drawing/2014/main" id="{3149C131-7C4C-234E-B5FE-297C7B678DC9}"/>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a:t>Stay Connected</a:t>
            </a:r>
          </a:p>
        </p:txBody>
      </p:sp>
      <p:pic>
        <p:nvPicPr>
          <p:cNvPr id="41" name="Picture 40">
            <a:extLst>
              <a:ext uri="{FF2B5EF4-FFF2-40B4-BE49-F238E27FC236}">
                <a16:creationId xmlns:a16="http://schemas.microsoft.com/office/drawing/2014/main" id="{00A91F30-25A2-BD43-AF85-91E13726DD19}"/>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817860" y="1863000"/>
            <a:ext cx="787625" cy="793170"/>
          </a:xfrm>
          <a:prstGeom prst="rect">
            <a:avLst/>
          </a:prstGeom>
        </p:spPr>
      </p:pic>
      <p:sp>
        <p:nvSpPr>
          <p:cNvPr id="44" name="Oval 43">
            <a:extLst>
              <a:ext uri="{FF2B5EF4-FFF2-40B4-BE49-F238E27FC236}">
                <a16:creationId xmlns:a16="http://schemas.microsoft.com/office/drawing/2014/main" id="{71E0AF84-C5EF-2248-9C14-A58466C45827}"/>
              </a:ext>
            </a:extLst>
          </p:cNvPr>
          <p:cNvSpPr>
            <a:spLocks noChangeAspect="1"/>
          </p:cNvSpPr>
          <p:nvPr userDrawn="1"/>
        </p:nvSpPr>
        <p:spPr>
          <a:xfrm>
            <a:off x="764930" y="1814014"/>
            <a:ext cx="893484" cy="893484"/>
          </a:xfrm>
          <a:prstGeom prst="ellipse">
            <a:avLst/>
          </a:prstGeom>
          <a:noFill/>
          <a:ln w="19050">
            <a:solidFill>
              <a:srgbClr val="0E8389">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nvGrpSpPr>
          <p:cNvPr id="6" name="Group 5">
            <a:extLst>
              <a:ext uri="{FF2B5EF4-FFF2-40B4-BE49-F238E27FC236}">
                <a16:creationId xmlns:a16="http://schemas.microsoft.com/office/drawing/2014/main" id="{AC55BD36-5B92-B549-88FD-BCA0EC5A3327}"/>
              </a:ext>
            </a:extLst>
          </p:cNvPr>
          <p:cNvGrpSpPr/>
          <p:nvPr userDrawn="1"/>
        </p:nvGrpSpPr>
        <p:grpSpPr>
          <a:xfrm>
            <a:off x="764930" y="2851251"/>
            <a:ext cx="893484" cy="893484"/>
            <a:chOff x="764930" y="2292326"/>
            <a:chExt cx="685498" cy="685498"/>
          </a:xfrm>
        </p:grpSpPr>
        <p:pic>
          <p:nvPicPr>
            <p:cNvPr id="40" name="Picture 39">
              <a:extLst>
                <a:ext uri="{FF2B5EF4-FFF2-40B4-BE49-F238E27FC236}">
                  <a16:creationId xmlns:a16="http://schemas.microsoft.com/office/drawing/2014/main" id="{312645D2-0245-7345-9683-C6264B423EBD}"/>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805538" y="2332934"/>
              <a:ext cx="604282" cy="604282"/>
            </a:xfrm>
            <a:prstGeom prst="rect">
              <a:avLst/>
            </a:prstGeom>
          </p:spPr>
        </p:pic>
        <p:sp>
          <p:nvSpPr>
            <p:cNvPr id="46" name="Oval 45">
              <a:extLst>
                <a:ext uri="{FF2B5EF4-FFF2-40B4-BE49-F238E27FC236}">
                  <a16:creationId xmlns:a16="http://schemas.microsoft.com/office/drawing/2014/main" id="{AC6CCBD5-3D75-FF49-B33C-69C56340B94C}"/>
                </a:ext>
              </a:extLst>
            </p:cNvPr>
            <p:cNvSpPr>
              <a:spLocks noChangeAspect="1"/>
            </p:cNvSpPr>
            <p:nvPr userDrawn="1"/>
          </p:nvSpPr>
          <p:spPr>
            <a:xfrm>
              <a:off x="764930" y="2292326"/>
              <a:ext cx="685498" cy="685498"/>
            </a:xfrm>
            <a:prstGeom prst="ellipse">
              <a:avLst/>
            </a:prstGeom>
            <a:noFill/>
            <a:ln w="19050">
              <a:solidFill>
                <a:srgbClr val="E0A141">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8" name="Group 7">
            <a:extLst>
              <a:ext uri="{FF2B5EF4-FFF2-40B4-BE49-F238E27FC236}">
                <a16:creationId xmlns:a16="http://schemas.microsoft.com/office/drawing/2014/main" id="{D637A571-F790-1241-B29A-C45690576F1E}"/>
              </a:ext>
            </a:extLst>
          </p:cNvPr>
          <p:cNvGrpSpPr/>
          <p:nvPr userDrawn="1"/>
        </p:nvGrpSpPr>
        <p:grpSpPr>
          <a:xfrm>
            <a:off x="764930" y="3888488"/>
            <a:ext cx="893484" cy="893484"/>
            <a:chOff x="764930" y="3118638"/>
            <a:chExt cx="685498" cy="685498"/>
          </a:xfrm>
        </p:grpSpPr>
        <p:pic>
          <p:nvPicPr>
            <p:cNvPr id="39" name="Picture 38">
              <a:extLst>
                <a:ext uri="{FF2B5EF4-FFF2-40B4-BE49-F238E27FC236}">
                  <a16:creationId xmlns:a16="http://schemas.microsoft.com/office/drawing/2014/main" id="{8886BECB-1720-F941-9B5F-14C8AA3309DD}"/>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805538" y="3159248"/>
              <a:ext cx="604282" cy="604282"/>
            </a:xfrm>
            <a:prstGeom prst="rect">
              <a:avLst/>
            </a:prstGeom>
          </p:spPr>
        </p:pic>
        <p:sp>
          <p:nvSpPr>
            <p:cNvPr id="48" name="Oval 47">
              <a:extLst>
                <a:ext uri="{FF2B5EF4-FFF2-40B4-BE49-F238E27FC236}">
                  <a16:creationId xmlns:a16="http://schemas.microsoft.com/office/drawing/2014/main" id="{923C9BA7-8275-AC4A-9B92-414B34A85424}"/>
                </a:ext>
              </a:extLst>
            </p:cNvPr>
            <p:cNvSpPr>
              <a:spLocks noChangeAspect="1"/>
            </p:cNvSpPr>
            <p:nvPr userDrawn="1"/>
          </p:nvSpPr>
          <p:spPr>
            <a:xfrm>
              <a:off x="764930" y="3118638"/>
              <a:ext cx="685498" cy="685498"/>
            </a:xfrm>
            <a:prstGeom prst="ellipse">
              <a:avLst/>
            </a:prstGeom>
            <a:noFill/>
            <a:ln w="19050">
              <a:solidFill>
                <a:srgbClr val="AF315A">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9" name="Group 8">
            <a:extLst>
              <a:ext uri="{FF2B5EF4-FFF2-40B4-BE49-F238E27FC236}">
                <a16:creationId xmlns:a16="http://schemas.microsoft.com/office/drawing/2014/main" id="{34744FDC-ADFF-D142-A991-12D39CA2EAC0}"/>
              </a:ext>
            </a:extLst>
          </p:cNvPr>
          <p:cNvGrpSpPr/>
          <p:nvPr userDrawn="1"/>
        </p:nvGrpSpPr>
        <p:grpSpPr>
          <a:xfrm>
            <a:off x="764930" y="4925725"/>
            <a:ext cx="893484" cy="893484"/>
            <a:chOff x="764930" y="3944950"/>
            <a:chExt cx="685498" cy="685498"/>
          </a:xfrm>
        </p:grpSpPr>
        <p:pic>
          <p:nvPicPr>
            <p:cNvPr id="37" name="Picture 36">
              <a:extLst>
                <a:ext uri="{FF2B5EF4-FFF2-40B4-BE49-F238E27FC236}">
                  <a16:creationId xmlns:a16="http://schemas.microsoft.com/office/drawing/2014/main" id="{86AE816E-8555-B847-96A2-FA019A92F1EE}"/>
                </a:ext>
              </a:extLst>
            </p:cNvPr>
            <p:cNvPicPr>
              <a:picLocks noChangeAspect="1"/>
            </p:cNvPicPr>
            <p:nvPr userDrawn="1"/>
          </p:nvPicPr>
          <p:blipFill>
            <a:blip r:embed="rId6" cstate="print">
              <a:extLst>
                <a:ext uri="{28A0092B-C50C-407E-A947-70E740481C1C}">
                  <a14:useLocalDpi xmlns:a14="http://schemas.microsoft.com/office/drawing/2010/main"/>
                </a:ext>
              </a:extLst>
            </a:blip>
            <a:srcRect/>
            <a:stretch/>
          </p:blipFill>
          <p:spPr>
            <a:xfrm>
              <a:off x="805538" y="3988035"/>
              <a:ext cx="604282" cy="604282"/>
            </a:xfrm>
            <a:prstGeom prst="rect">
              <a:avLst/>
            </a:prstGeom>
          </p:spPr>
        </p:pic>
        <p:sp>
          <p:nvSpPr>
            <p:cNvPr id="50" name="Oval 49">
              <a:extLst>
                <a:ext uri="{FF2B5EF4-FFF2-40B4-BE49-F238E27FC236}">
                  <a16:creationId xmlns:a16="http://schemas.microsoft.com/office/drawing/2014/main" id="{9957D8E7-EABC-D54C-92FE-C6050DA58CB4}"/>
                </a:ext>
              </a:extLst>
            </p:cNvPr>
            <p:cNvSpPr>
              <a:spLocks noChangeAspect="1"/>
            </p:cNvSpPr>
            <p:nvPr userDrawn="1"/>
          </p:nvSpPr>
          <p:spPr>
            <a:xfrm>
              <a:off x="764930" y="3944950"/>
              <a:ext cx="685498" cy="685498"/>
            </a:xfrm>
            <a:prstGeom prst="ellipse">
              <a:avLst/>
            </a:prstGeom>
            <a:noFill/>
            <a:ln w="19050">
              <a:solidFill>
                <a:schemeClr val="accent5">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sp>
        <p:nvSpPr>
          <p:cNvPr id="13" name="Rectangle 12">
            <a:extLst>
              <a:ext uri="{FF2B5EF4-FFF2-40B4-BE49-F238E27FC236}">
                <a16:creationId xmlns:a16="http://schemas.microsoft.com/office/drawing/2014/main" id="{1D319E76-BDA6-A24B-BA88-F6CAE192FA84}"/>
              </a:ext>
            </a:extLst>
          </p:cNvPr>
          <p:cNvSpPr/>
          <p:nvPr userDrawn="1"/>
        </p:nvSpPr>
        <p:spPr>
          <a:xfrm>
            <a:off x="1828824" y="1982586"/>
            <a:ext cx="2285819" cy="523220"/>
          </a:xfrm>
          <a:prstGeom prst="rect">
            <a:avLst/>
          </a:prstGeom>
        </p:spPr>
        <p:txBody>
          <a:bodyPr wrap="none">
            <a:spAutoFit/>
          </a:bodyPr>
          <a:lstStyle/>
          <a:p>
            <a:pPr lvl="0"/>
            <a:r>
              <a:rPr lang="en-US" sz="2800" b="0" u="none">
                <a:solidFill>
                  <a:srgbClr val="635F59"/>
                </a:solidFill>
                <a:hlinkClick r:id="rId7"/>
              </a:rPr>
              <a:t>@MOSAICproj</a:t>
            </a:r>
            <a:endParaRPr lang="en-US" sz="2800" b="0" u="none">
              <a:solidFill>
                <a:srgbClr val="635F59"/>
              </a:solidFill>
            </a:endParaRPr>
          </a:p>
        </p:txBody>
      </p:sp>
      <p:sp>
        <p:nvSpPr>
          <p:cNvPr id="35" name="Rectangle 34">
            <a:extLst>
              <a:ext uri="{FF2B5EF4-FFF2-40B4-BE49-F238E27FC236}">
                <a16:creationId xmlns:a16="http://schemas.microsoft.com/office/drawing/2014/main" id="{3EA867C9-5934-F14B-8BAF-8C87043A8986}"/>
              </a:ext>
            </a:extLst>
          </p:cNvPr>
          <p:cNvSpPr/>
          <p:nvPr userDrawn="1"/>
        </p:nvSpPr>
        <p:spPr>
          <a:xfrm>
            <a:off x="1828824" y="3026594"/>
            <a:ext cx="2682401" cy="523220"/>
          </a:xfrm>
          <a:prstGeom prst="rect">
            <a:avLst/>
          </a:prstGeom>
        </p:spPr>
        <p:txBody>
          <a:bodyPr wrap="none">
            <a:spAutoFit/>
          </a:bodyPr>
          <a:lstStyle/>
          <a:p>
            <a:pPr lvl="0"/>
            <a:r>
              <a:rPr lang="en-US" sz="2800">
                <a:hlinkClick r:id="rId8"/>
              </a:rPr>
              <a:t>MOSAIC LinkedIn</a:t>
            </a:r>
            <a:endParaRPr lang="en-US" sz="2800"/>
          </a:p>
        </p:txBody>
      </p:sp>
      <p:sp>
        <p:nvSpPr>
          <p:cNvPr id="36" name="Rectangle 35">
            <a:extLst>
              <a:ext uri="{FF2B5EF4-FFF2-40B4-BE49-F238E27FC236}">
                <a16:creationId xmlns:a16="http://schemas.microsoft.com/office/drawing/2014/main" id="{F56E5A25-F1F8-CE46-A58F-2ABD673173DF}"/>
              </a:ext>
            </a:extLst>
          </p:cNvPr>
          <p:cNvSpPr/>
          <p:nvPr userDrawn="1"/>
        </p:nvSpPr>
        <p:spPr>
          <a:xfrm>
            <a:off x="1828824" y="4058231"/>
            <a:ext cx="2097626" cy="523220"/>
          </a:xfrm>
          <a:prstGeom prst="rect">
            <a:avLst/>
          </a:prstGeom>
        </p:spPr>
        <p:txBody>
          <a:bodyPr wrap="none">
            <a:spAutoFit/>
          </a:bodyPr>
          <a:lstStyle/>
          <a:p>
            <a:pPr lvl="0"/>
            <a:r>
              <a:rPr lang="en-US" sz="2800">
                <a:hlinkClick r:id="rId9"/>
              </a:rPr>
              <a:t>MOSAIC Blog</a:t>
            </a:r>
            <a:endParaRPr lang="en-US" sz="2800"/>
          </a:p>
        </p:txBody>
      </p:sp>
      <p:sp>
        <p:nvSpPr>
          <p:cNvPr id="38" name="Rectangle 37">
            <a:extLst>
              <a:ext uri="{FF2B5EF4-FFF2-40B4-BE49-F238E27FC236}">
                <a16:creationId xmlns:a16="http://schemas.microsoft.com/office/drawing/2014/main" id="{5CC04863-2DD0-FC40-98B4-50038DB6161C}"/>
              </a:ext>
            </a:extLst>
          </p:cNvPr>
          <p:cNvSpPr/>
          <p:nvPr userDrawn="1"/>
        </p:nvSpPr>
        <p:spPr>
          <a:xfrm>
            <a:off x="1828824" y="5089868"/>
            <a:ext cx="2839752" cy="523220"/>
          </a:xfrm>
          <a:prstGeom prst="rect">
            <a:avLst/>
          </a:prstGeom>
        </p:spPr>
        <p:txBody>
          <a:bodyPr wrap="none">
            <a:spAutoFit/>
          </a:bodyPr>
          <a:lstStyle/>
          <a:p>
            <a:pPr lvl="0"/>
            <a:r>
              <a:rPr lang="en-US" sz="2800">
                <a:hlinkClick r:id="rId10"/>
              </a:rPr>
              <a:t>MOSAIC Webpage</a:t>
            </a:r>
            <a:endParaRPr lang="en-US" sz="2800"/>
          </a:p>
        </p:txBody>
      </p:sp>
    </p:spTree>
    <p:extLst>
      <p:ext uri="{BB962C8B-B14F-4D97-AF65-F5344CB8AC3E}">
        <p14:creationId xmlns:p14="http://schemas.microsoft.com/office/powerpoint/2010/main" val="676023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y Connected –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Text Placeholder 2">
            <a:extLst>
              <a:ext uri="{FF2B5EF4-FFF2-40B4-BE49-F238E27FC236}">
                <a16:creationId xmlns:a16="http://schemas.microsoft.com/office/drawing/2014/main" id="{093AB0EE-8DD5-2547-A667-167DE3CC7F83}"/>
              </a:ext>
            </a:extLst>
          </p:cNvPr>
          <p:cNvSpPr>
            <a:spLocks noGrp="1"/>
          </p:cNvSpPr>
          <p:nvPr>
            <p:ph type="body" sz="quarter" idx="13" hasCustomPrompt="1"/>
          </p:nvPr>
        </p:nvSpPr>
        <p:spPr>
          <a:xfrm>
            <a:off x="1583766" y="1557149"/>
            <a:ext cx="8493292" cy="490871"/>
          </a:xfrm>
        </p:spPr>
        <p:txBody>
          <a:bodyPr>
            <a:normAutofit/>
          </a:bodyPr>
          <a:lstStyle>
            <a:lvl1pPr marL="0" indent="0">
              <a:buFontTx/>
              <a:buNone/>
              <a:defRPr sz="2800">
                <a:solidFill>
                  <a:srgbClr val="635F59"/>
                </a:solidFill>
              </a:defRPr>
            </a:lvl1pPr>
          </a:lstStyle>
          <a:p>
            <a:pPr lvl="0"/>
            <a:r>
              <a:rPr lang="en-US"/>
              <a:t>Click here to add the MOSAIC Twitter handle</a:t>
            </a:r>
          </a:p>
        </p:txBody>
      </p:sp>
      <p:sp>
        <p:nvSpPr>
          <p:cNvPr id="15" name="Title 2">
            <a:extLst>
              <a:ext uri="{FF2B5EF4-FFF2-40B4-BE49-F238E27FC236}">
                <a16:creationId xmlns:a16="http://schemas.microsoft.com/office/drawing/2014/main" id="{3149C131-7C4C-234E-B5FE-297C7B678DC9}"/>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a:t>Stay Connected</a:t>
            </a:r>
          </a:p>
        </p:txBody>
      </p:sp>
      <p:grpSp>
        <p:nvGrpSpPr>
          <p:cNvPr id="7" name="Group 6">
            <a:extLst>
              <a:ext uri="{FF2B5EF4-FFF2-40B4-BE49-F238E27FC236}">
                <a16:creationId xmlns:a16="http://schemas.microsoft.com/office/drawing/2014/main" id="{321476AB-9EBD-8A47-BE24-20AB7C1F79BC}"/>
              </a:ext>
            </a:extLst>
          </p:cNvPr>
          <p:cNvGrpSpPr/>
          <p:nvPr userDrawn="1"/>
        </p:nvGrpSpPr>
        <p:grpSpPr>
          <a:xfrm>
            <a:off x="764930" y="1459835"/>
            <a:ext cx="685498" cy="685498"/>
            <a:chOff x="764930" y="1459835"/>
            <a:chExt cx="685498" cy="685498"/>
          </a:xfrm>
        </p:grpSpPr>
        <p:pic>
          <p:nvPicPr>
            <p:cNvPr id="41" name="Picture 40">
              <a:extLst>
                <a:ext uri="{FF2B5EF4-FFF2-40B4-BE49-F238E27FC236}">
                  <a16:creationId xmlns:a16="http://schemas.microsoft.com/office/drawing/2014/main" id="{00A91F30-25A2-BD43-AF85-91E13726DD19}"/>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805539" y="1497418"/>
              <a:ext cx="604281" cy="608535"/>
            </a:xfrm>
            <a:prstGeom prst="rect">
              <a:avLst/>
            </a:prstGeom>
          </p:spPr>
        </p:pic>
        <p:sp>
          <p:nvSpPr>
            <p:cNvPr id="44" name="Oval 43">
              <a:extLst>
                <a:ext uri="{FF2B5EF4-FFF2-40B4-BE49-F238E27FC236}">
                  <a16:creationId xmlns:a16="http://schemas.microsoft.com/office/drawing/2014/main" id="{71E0AF84-C5EF-2248-9C14-A58466C45827}"/>
                </a:ext>
              </a:extLst>
            </p:cNvPr>
            <p:cNvSpPr>
              <a:spLocks noChangeAspect="1"/>
            </p:cNvSpPr>
            <p:nvPr userDrawn="1"/>
          </p:nvSpPr>
          <p:spPr>
            <a:xfrm>
              <a:off x="764930" y="1459835"/>
              <a:ext cx="685498" cy="685498"/>
            </a:xfrm>
            <a:prstGeom prst="ellipse">
              <a:avLst/>
            </a:prstGeom>
            <a:noFill/>
            <a:ln w="19050">
              <a:solidFill>
                <a:srgbClr val="0E8389">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6" name="Group 5">
            <a:extLst>
              <a:ext uri="{FF2B5EF4-FFF2-40B4-BE49-F238E27FC236}">
                <a16:creationId xmlns:a16="http://schemas.microsoft.com/office/drawing/2014/main" id="{AC55BD36-5B92-B549-88FD-BCA0EC5A3327}"/>
              </a:ext>
            </a:extLst>
          </p:cNvPr>
          <p:cNvGrpSpPr/>
          <p:nvPr userDrawn="1"/>
        </p:nvGrpSpPr>
        <p:grpSpPr>
          <a:xfrm>
            <a:off x="764930" y="2255623"/>
            <a:ext cx="685498" cy="685498"/>
            <a:chOff x="764930" y="2292326"/>
            <a:chExt cx="685498" cy="685498"/>
          </a:xfrm>
        </p:grpSpPr>
        <p:pic>
          <p:nvPicPr>
            <p:cNvPr id="40" name="Picture 39">
              <a:extLst>
                <a:ext uri="{FF2B5EF4-FFF2-40B4-BE49-F238E27FC236}">
                  <a16:creationId xmlns:a16="http://schemas.microsoft.com/office/drawing/2014/main" id="{312645D2-0245-7345-9683-C6264B423EBD}"/>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805538" y="2332934"/>
              <a:ext cx="604282" cy="604282"/>
            </a:xfrm>
            <a:prstGeom prst="rect">
              <a:avLst/>
            </a:prstGeom>
          </p:spPr>
        </p:pic>
        <p:sp>
          <p:nvSpPr>
            <p:cNvPr id="46" name="Oval 45">
              <a:extLst>
                <a:ext uri="{FF2B5EF4-FFF2-40B4-BE49-F238E27FC236}">
                  <a16:creationId xmlns:a16="http://schemas.microsoft.com/office/drawing/2014/main" id="{AC6CCBD5-3D75-FF49-B33C-69C56340B94C}"/>
                </a:ext>
              </a:extLst>
            </p:cNvPr>
            <p:cNvSpPr>
              <a:spLocks noChangeAspect="1"/>
            </p:cNvSpPr>
            <p:nvPr userDrawn="1"/>
          </p:nvSpPr>
          <p:spPr>
            <a:xfrm>
              <a:off x="764930" y="2292326"/>
              <a:ext cx="685498" cy="685498"/>
            </a:xfrm>
            <a:prstGeom prst="ellipse">
              <a:avLst/>
            </a:prstGeom>
            <a:noFill/>
            <a:ln w="19050">
              <a:solidFill>
                <a:srgbClr val="E0A141">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8" name="Group 7">
            <a:extLst>
              <a:ext uri="{FF2B5EF4-FFF2-40B4-BE49-F238E27FC236}">
                <a16:creationId xmlns:a16="http://schemas.microsoft.com/office/drawing/2014/main" id="{D637A571-F790-1241-B29A-C45690576F1E}"/>
              </a:ext>
            </a:extLst>
          </p:cNvPr>
          <p:cNvGrpSpPr/>
          <p:nvPr userDrawn="1"/>
        </p:nvGrpSpPr>
        <p:grpSpPr>
          <a:xfrm>
            <a:off x="764930" y="3051411"/>
            <a:ext cx="685498" cy="685498"/>
            <a:chOff x="764930" y="3118638"/>
            <a:chExt cx="685498" cy="685498"/>
          </a:xfrm>
        </p:grpSpPr>
        <p:pic>
          <p:nvPicPr>
            <p:cNvPr id="39" name="Picture 38">
              <a:extLst>
                <a:ext uri="{FF2B5EF4-FFF2-40B4-BE49-F238E27FC236}">
                  <a16:creationId xmlns:a16="http://schemas.microsoft.com/office/drawing/2014/main" id="{8886BECB-1720-F941-9B5F-14C8AA3309DD}"/>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805538" y="3159248"/>
              <a:ext cx="604282" cy="604282"/>
            </a:xfrm>
            <a:prstGeom prst="rect">
              <a:avLst/>
            </a:prstGeom>
          </p:spPr>
        </p:pic>
        <p:sp>
          <p:nvSpPr>
            <p:cNvPr id="48" name="Oval 47">
              <a:extLst>
                <a:ext uri="{FF2B5EF4-FFF2-40B4-BE49-F238E27FC236}">
                  <a16:creationId xmlns:a16="http://schemas.microsoft.com/office/drawing/2014/main" id="{923C9BA7-8275-AC4A-9B92-414B34A85424}"/>
                </a:ext>
              </a:extLst>
            </p:cNvPr>
            <p:cNvSpPr>
              <a:spLocks noChangeAspect="1"/>
            </p:cNvSpPr>
            <p:nvPr userDrawn="1"/>
          </p:nvSpPr>
          <p:spPr>
            <a:xfrm>
              <a:off x="764930" y="3118638"/>
              <a:ext cx="685498" cy="685498"/>
            </a:xfrm>
            <a:prstGeom prst="ellipse">
              <a:avLst/>
            </a:prstGeom>
            <a:noFill/>
            <a:ln w="19050">
              <a:solidFill>
                <a:srgbClr val="AF315A">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9" name="Group 8">
            <a:extLst>
              <a:ext uri="{FF2B5EF4-FFF2-40B4-BE49-F238E27FC236}">
                <a16:creationId xmlns:a16="http://schemas.microsoft.com/office/drawing/2014/main" id="{34744FDC-ADFF-D142-A991-12D39CA2EAC0}"/>
              </a:ext>
            </a:extLst>
          </p:cNvPr>
          <p:cNvGrpSpPr/>
          <p:nvPr userDrawn="1"/>
        </p:nvGrpSpPr>
        <p:grpSpPr>
          <a:xfrm>
            <a:off x="764930" y="3847199"/>
            <a:ext cx="685498" cy="685498"/>
            <a:chOff x="764930" y="3944950"/>
            <a:chExt cx="685498" cy="685498"/>
          </a:xfrm>
        </p:grpSpPr>
        <p:pic>
          <p:nvPicPr>
            <p:cNvPr id="37" name="Picture 36">
              <a:extLst>
                <a:ext uri="{FF2B5EF4-FFF2-40B4-BE49-F238E27FC236}">
                  <a16:creationId xmlns:a16="http://schemas.microsoft.com/office/drawing/2014/main" id="{86AE816E-8555-B847-96A2-FA019A92F1EE}"/>
                </a:ext>
              </a:extLst>
            </p:cNvPr>
            <p:cNvPicPr>
              <a:picLocks noChangeAspect="1"/>
            </p:cNvPicPr>
            <p:nvPr userDrawn="1"/>
          </p:nvPicPr>
          <p:blipFill>
            <a:blip r:embed="rId6" cstate="print">
              <a:extLst>
                <a:ext uri="{28A0092B-C50C-407E-A947-70E740481C1C}">
                  <a14:useLocalDpi xmlns:a14="http://schemas.microsoft.com/office/drawing/2010/main"/>
                </a:ext>
              </a:extLst>
            </a:blip>
            <a:srcRect/>
            <a:stretch/>
          </p:blipFill>
          <p:spPr>
            <a:xfrm>
              <a:off x="805538" y="3988035"/>
              <a:ext cx="604282" cy="604282"/>
            </a:xfrm>
            <a:prstGeom prst="rect">
              <a:avLst/>
            </a:prstGeom>
          </p:spPr>
        </p:pic>
        <p:sp>
          <p:nvSpPr>
            <p:cNvPr id="50" name="Oval 49">
              <a:extLst>
                <a:ext uri="{FF2B5EF4-FFF2-40B4-BE49-F238E27FC236}">
                  <a16:creationId xmlns:a16="http://schemas.microsoft.com/office/drawing/2014/main" id="{9957D8E7-EABC-D54C-92FE-C6050DA58CB4}"/>
                </a:ext>
              </a:extLst>
            </p:cNvPr>
            <p:cNvSpPr>
              <a:spLocks noChangeAspect="1"/>
            </p:cNvSpPr>
            <p:nvPr userDrawn="1"/>
          </p:nvSpPr>
          <p:spPr>
            <a:xfrm>
              <a:off x="764930" y="3944950"/>
              <a:ext cx="685498" cy="685498"/>
            </a:xfrm>
            <a:prstGeom prst="ellipse">
              <a:avLst/>
            </a:prstGeom>
            <a:noFill/>
            <a:ln w="19050">
              <a:solidFill>
                <a:schemeClr val="accent5">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10" name="Group 9">
            <a:extLst>
              <a:ext uri="{FF2B5EF4-FFF2-40B4-BE49-F238E27FC236}">
                <a16:creationId xmlns:a16="http://schemas.microsoft.com/office/drawing/2014/main" id="{D664190D-24C2-584F-A421-455F91D605C0}"/>
              </a:ext>
            </a:extLst>
          </p:cNvPr>
          <p:cNvGrpSpPr/>
          <p:nvPr userDrawn="1"/>
        </p:nvGrpSpPr>
        <p:grpSpPr>
          <a:xfrm>
            <a:off x="764930" y="4642987"/>
            <a:ext cx="685498" cy="685498"/>
            <a:chOff x="764930" y="4800610"/>
            <a:chExt cx="685498" cy="685498"/>
          </a:xfrm>
        </p:grpSpPr>
        <p:pic>
          <p:nvPicPr>
            <p:cNvPr id="18" name="Picture 17">
              <a:extLst>
                <a:ext uri="{FF2B5EF4-FFF2-40B4-BE49-F238E27FC236}">
                  <a16:creationId xmlns:a16="http://schemas.microsoft.com/office/drawing/2014/main" id="{875FFC0F-363A-E440-BFBF-68765A556116}"/>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p:blipFill>
          <p:spPr>
            <a:xfrm>
              <a:off x="805538" y="4841220"/>
              <a:ext cx="604282" cy="604282"/>
            </a:xfrm>
            <a:prstGeom prst="rect">
              <a:avLst/>
            </a:prstGeom>
          </p:spPr>
        </p:pic>
        <p:sp>
          <p:nvSpPr>
            <p:cNvPr id="19" name="Oval 18">
              <a:extLst>
                <a:ext uri="{FF2B5EF4-FFF2-40B4-BE49-F238E27FC236}">
                  <a16:creationId xmlns:a16="http://schemas.microsoft.com/office/drawing/2014/main" id="{0C887298-22BE-1C4E-9B6B-CD4C9E4687EA}"/>
                </a:ext>
              </a:extLst>
            </p:cNvPr>
            <p:cNvSpPr>
              <a:spLocks noChangeAspect="1"/>
            </p:cNvSpPr>
            <p:nvPr userDrawn="1"/>
          </p:nvSpPr>
          <p:spPr>
            <a:xfrm>
              <a:off x="764930" y="4800610"/>
              <a:ext cx="685498" cy="685498"/>
            </a:xfrm>
            <a:prstGeom prst="ellipse">
              <a:avLst/>
            </a:prstGeom>
            <a:noFill/>
            <a:ln w="19050">
              <a:solidFill>
                <a:schemeClr val="accent4">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grpSp>
        <p:nvGrpSpPr>
          <p:cNvPr id="11" name="Group 10">
            <a:extLst>
              <a:ext uri="{FF2B5EF4-FFF2-40B4-BE49-F238E27FC236}">
                <a16:creationId xmlns:a16="http://schemas.microsoft.com/office/drawing/2014/main" id="{D5BFC2FB-7134-0946-9607-765CF9EF21A9}"/>
              </a:ext>
            </a:extLst>
          </p:cNvPr>
          <p:cNvGrpSpPr/>
          <p:nvPr userDrawn="1"/>
        </p:nvGrpSpPr>
        <p:grpSpPr>
          <a:xfrm>
            <a:off x="764930" y="5438775"/>
            <a:ext cx="685498" cy="685498"/>
            <a:chOff x="764930" y="5626923"/>
            <a:chExt cx="685498" cy="685498"/>
          </a:xfrm>
        </p:grpSpPr>
        <p:pic>
          <p:nvPicPr>
            <p:cNvPr id="17" name="Picture 16">
              <a:extLst>
                <a:ext uri="{FF2B5EF4-FFF2-40B4-BE49-F238E27FC236}">
                  <a16:creationId xmlns:a16="http://schemas.microsoft.com/office/drawing/2014/main" id="{2AE2126A-5997-D44A-90C4-E0761FCAA8E4}"/>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p:blipFill>
          <p:spPr>
            <a:xfrm>
              <a:off x="805538" y="5670008"/>
              <a:ext cx="604282" cy="604282"/>
            </a:xfrm>
            <a:prstGeom prst="rect">
              <a:avLst/>
            </a:prstGeom>
          </p:spPr>
        </p:pic>
        <p:sp>
          <p:nvSpPr>
            <p:cNvPr id="20" name="Oval 19">
              <a:extLst>
                <a:ext uri="{FF2B5EF4-FFF2-40B4-BE49-F238E27FC236}">
                  <a16:creationId xmlns:a16="http://schemas.microsoft.com/office/drawing/2014/main" id="{26EAB1EA-D8B6-D34C-B9FD-5EF8EFE20C04}"/>
                </a:ext>
              </a:extLst>
            </p:cNvPr>
            <p:cNvSpPr>
              <a:spLocks noChangeAspect="1"/>
            </p:cNvSpPr>
            <p:nvPr userDrawn="1"/>
          </p:nvSpPr>
          <p:spPr>
            <a:xfrm>
              <a:off x="764930" y="5626923"/>
              <a:ext cx="685498" cy="685498"/>
            </a:xfrm>
            <a:prstGeom prst="ellipse">
              <a:avLst/>
            </a:prstGeom>
            <a:noFill/>
            <a:ln w="19050">
              <a:solidFill>
                <a:schemeClr val="accent1">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grpSp>
      <p:sp>
        <p:nvSpPr>
          <p:cNvPr id="21" name="Text Placeholder 2">
            <a:extLst>
              <a:ext uri="{FF2B5EF4-FFF2-40B4-BE49-F238E27FC236}">
                <a16:creationId xmlns:a16="http://schemas.microsoft.com/office/drawing/2014/main" id="{6BF37722-D3FB-6F44-B941-5903A05BE46D}"/>
              </a:ext>
            </a:extLst>
          </p:cNvPr>
          <p:cNvSpPr>
            <a:spLocks noGrp="1"/>
          </p:cNvSpPr>
          <p:nvPr userDrawn="1">
            <p:ph type="body" sz="quarter" idx="14" hasCustomPrompt="1"/>
          </p:nvPr>
        </p:nvSpPr>
        <p:spPr>
          <a:xfrm>
            <a:off x="1583766" y="2352937"/>
            <a:ext cx="8493292" cy="490871"/>
          </a:xfrm>
        </p:spPr>
        <p:txBody>
          <a:bodyPr>
            <a:normAutofit/>
          </a:bodyPr>
          <a:lstStyle>
            <a:lvl1pPr marL="0" indent="0">
              <a:buFontTx/>
              <a:buNone/>
              <a:defRPr sz="2800">
                <a:solidFill>
                  <a:srgbClr val="635F59"/>
                </a:solidFill>
              </a:defRPr>
            </a:lvl1pPr>
          </a:lstStyle>
          <a:p>
            <a:pPr lvl="0"/>
            <a:r>
              <a:rPr lang="en-US"/>
              <a:t>Click here to add the MOSAIC LinkedIn profile</a:t>
            </a:r>
          </a:p>
        </p:txBody>
      </p:sp>
      <p:sp>
        <p:nvSpPr>
          <p:cNvPr id="22" name="Text Placeholder 2">
            <a:extLst>
              <a:ext uri="{FF2B5EF4-FFF2-40B4-BE49-F238E27FC236}">
                <a16:creationId xmlns:a16="http://schemas.microsoft.com/office/drawing/2014/main" id="{785A64FC-0925-9545-B8C4-5227A20CCF9D}"/>
              </a:ext>
            </a:extLst>
          </p:cNvPr>
          <p:cNvSpPr>
            <a:spLocks noGrp="1"/>
          </p:cNvSpPr>
          <p:nvPr userDrawn="1">
            <p:ph type="body" sz="quarter" idx="15" hasCustomPrompt="1"/>
          </p:nvPr>
        </p:nvSpPr>
        <p:spPr>
          <a:xfrm>
            <a:off x="1583766" y="3148725"/>
            <a:ext cx="8493292" cy="490871"/>
          </a:xfrm>
        </p:spPr>
        <p:txBody>
          <a:bodyPr>
            <a:normAutofit/>
          </a:bodyPr>
          <a:lstStyle>
            <a:lvl1pPr marL="0" indent="0">
              <a:buFontTx/>
              <a:buNone/>
              <a:defRPr sz="2800">
                <a:solidFill>
                  <a:srgbClr val="635F59"/>
                </a:solidFill>
              </a:defRPr>
            </a:lvl1pPr>
          </a:lstStyle>
          <a:p>
            <a:pPr lvl="0"/>
            <a:r>
              <a:rPr lang="en-US"/>
              <a:t>Click here to add the MOSAIC WordPress link</a:t>
            </a:r>
          </a:p>
        </p:txBody>
      </p:sp>
      <p:sp>
        <p:nvSpPr>
          <p:cNvPr id="23" name="Text Placeholder 2">
            <a:extLst>
              <a:ext uri="{FF2B5EF4-FFF2-40B4-BE49-F238E27FC236}">
                <a16:creationId xmlns:a16="http://schemas.microsoft.com/office/drawing/2014/main" id="{073A80D5-EA50-814F-9BF8-3955E160D4AD}"/>
              </a:ext>
            </a:extLst>
          </p:cNvPr>
          <p:cNvSpPr>
            <a:spLocks noGrp="1"/>
          </p:cNvSpPr>
          <p:nvPr userDrawn="1">
            <p:ph type="body" sz="quarter" idx="16" hasCustomPrompt="1"/>
          </p:nvPr>
        </p:nvSpPr>
        <p:spPr>
          <a:xfrm>
            <a:off x="1583766" y="3944513"/>
            <a:ext cx="8493292" cy="490871"/>
          </a:xfrm>
        </p:spPr>
        <p:txBody>
          <a:bodyPr>
            <a:normAutofit/>
          </a:bodyPr>
          <a:lstStyle>
            <a:lvl1pPr marL="0" indent="0">
              <a:buFontTx/>
              <a:buNone/>
              <a:defRPr sz="2800">
                <a:solidFill>
                  <a:srgbClr val="635F59"/>
                </a:solidFill>
              </a:defRPr>
            </a:lvl1pPr>
          </a:lstStyle>
          <a:p>
            <a:pPr lvl="0"/>
            <a:r>
              <a:rPr lang="en-US"/>
              <a:t>Click here to add the MOSAIC webpage</a:t>
            </a:r>
          </a:p>
        </p:txBody>
      </p:sp>
      <p:sp>
        <p:nvSpPr>
          <p:cNvPr id="31" name="Text Placeholder 2">
            <a:extLst>
              <a:ext uri="{FF2B5EF4-FFF2-40B4-BE49-F238E27FC236}">
                <a16:creationId xmlns:a16="http://schemas.microsoft.com/office/drawing/2014/main" id="{AA78EC53-490F-E441-B578-1E0B2BD87F14}"/>
              </a:ext>
            </a:extLst>
          </p:cNvPr>
          <p:cNvSpPr>
            <a:spLocks noGrp="1"/>
          </p:cNvSpPr>
          <p:nvPr>
            <p:ph type="body" sz="quarter" idx="17" hasCustomPrompt="1"/>
          </p:nvPr>
        </p:nvSpPr>
        <p:spPr>
          <a:xfrm>
            <a:off x="1583766" y="4740301"/>
            <a:ext cx="8493292" cy="490871"/>
          </a:xfrm>
        </p:spPr>
        <p:txBody>
          <a:bodyPr>
            <a:normAutofit/>
          </a:bodyPr>
          <a:lstStyle>
            <a:lvl1pPr marL="0" indent="0">
              <a:buFontTx/>
              <a:buNone/>
              <a:defRPr sz="2800">
                <a:solidFill>
                  <a:srgbClr val="635F59"/>
                </a:solidFill>
              </a:defRPr>
            </a:lvl1pPr>
          </a:lstStyle>
          <a:p>
            <a:pPr lvl="0"/>
            <a:r>
              <a:rPr lang="en-US"/>
              <a:t>Click here to add presenter email(s)</a:t>
            </a:r>
          </a:p>
        </p:txBody>
      </p:sp>
      <p:sp>
        <p:nvSpPr>
          <p:cNvPr id="32" name="Text Placeholder 2">
            <a:extLst>
              <a:ext uri="{FF2B5EF4-FFF2-40B4-BE49-F238E27FC236}">
                <a16:creationId xmlns:a16="http://schemas.microsoft.com/office/drawing/2014/main" id="{18F7FD57-B0F2-1045-A79F-54CD5CDF2C44}"/>
              </a:ext>
            </a:extLst>
          </p:cNvPr>
          <p:cNvSpPr>
            <a:spLocks noGrp="1"/>
          </p:cNvSpPr>
          <p:nvPr>
            <p:ph type="body" sz="quarter" idx="18" hasCustomPrompt="1"/>
          </p:nvPr>
        </p:nvSpPr>
        <p:spPr>
          <a:xfrm>
            <a:off x="1583766" y="5536089"/>
            <a:ext cx="8493292" cy="490871"/>
          </a:xfrm>
        </p:spPr>
        <p:txBody>
          <a:bodyPr>
            <a:normAutofit/>
          </a:bodyPr>
          <a:lstStyle>
            <a:lvl1pPr marL="0" indent="0">
              <a:buFontTx/>
              <a:buNone/>
              <a:defRPr sz="2600">
                <a:solidFill>
                  <a:srgbClr val="635F59"/>
                </a:solidFill>
              </a:defRPr>
            </a:lvl1pPr>
          </a:lstStyle>
          <a:p>
            <a:pPr lvl="0"/>
            <a:r>
              <a:rPr lang="en-US"/>
              <a:t>Click here to add additional networks/presenter social media</a:t>
            </a:r>
          </a:p>
        </p:txBody>
      </p:sp>
    </p:spTree>
    <p:extLst>
      <p:ext uri="{BB962C8B-B14F-4D97-AF65-F5344CB8AC3E}">
        <p14:creationId xmlns:p14="http://schemas.microsoft.com/office/powerpoint/2010/main" val="9017351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748D5244-407F-8347-940E-16584EF266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7445829" y="0"/>
            <a:ext cx="3828833"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94037"/>
            <a:ext cx="5751532" cy="646331"/>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1" u="none" strike="noStrike" kern="1200" cap="none" spc="0" normalizeH="0" baseline="0" noProof="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cooperative agreement 7200AA21CA00011. The contents of this presentation are the responsibility of MOSAIC and do not necessarily reflect the views of PEPFAR, USAID, or the U.S. Government.</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1274662" y="0"/>
            <a:ext cx="917337" cy="6858000"/>
          </a:xfrm>
          <a:prstGeom prst="rect">
            <a:avLst/>
          </a:prstGeom>
        </p:spPr>
      </p:pic>
      <p:pic>
        <p:nvPicPr>
          <p:cNvPr id="9" name="Picture 8">
            <a:extLst>
              <a:ext uri="{FF2B5EF4-FFF2-40B4-BE49-F238E27FC236}">
                <a16:creationId xmlns:a16="http://schemas.microsoft.com/office/drawing/2014/main" id="{4FC6A1CC-EA90-1845-BF1E-68021122606F}"/>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715518" y="2637041"/>
            <a:ext cx="5996781" cy="2421653"/>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1333956"/>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spTree>
    <p:extLst>
      <p:ext uri="{BB962C8B-B14F-4D97-AF65-F5344CB8AC3E}">
        <p14:creationId xmlns:p14="http://schemas.microsoft.com/office/powerpoint/2010/main" val="3711201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B0CBA-414E-48A5-BE2B-DC08F922B9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723120-BC82-4452-8F79-37B0F0E675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072679-F085-4083-9D2D-8E5F07362396}"/>
              </a:ext>
            </a:extLst>
          </p:cNvPr>
          <p:cNvSpPr>
            <a:spLocks noGrp="1"/>
          </p:cNvSpPr>
          <p:nvPr>
            <p:ph type="dt" sz="half" idx="10"/>
          </p:nvPr>
        </p:nvSpPr>
        <p:spPr/>
        <p:txBody>
          <a:bodyPr/>
          <a:lstStyle/>
          <a:p>
            <a:fld id="{E0BB491B-40BB-4191-A355-C19E7FF26919}" type="datetimeFigureOut">
              <a:rPr lang="en-US" smtClean="0"/>
              <a:t>11/21/2022</a:t>
            </a:fld>
            <a:endParaRPr lang="en-US"/>
          </a:p>
        </p:txBody>
      </p:sp>
      <p:sp>
        <p:nvSpPr>
          <p:cNvPr id="5" name="Footer Placeholder 4">
            <a:extLst>
              <a:ext uri="{FF2B5EF4-FFF2-40B4-BE49-F238E27FC236}">
                <a16:creationId xmlns:a16="http://schemas.microsoft.com/office/drawing/2014/main" id="{B580D40A-D43F-440A-8B51-662227C57D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9841B2-F57E-4DC3-8049-50869A251BBE}"/>
              </a:ext>
            </a:extLst>
          </p:cNvPr>
          <p:cNvSpPr>
            <a:spLocks noGrp="1"/>
          </p:cNvSpPr>
          <p:nvPr>
            <p:ph type="sldNum" sz="quarter" idx="12"/>
          </p:nvPr>
        </p:nvSpPr>
        <p:spPr/>
        <p:txBody>
          <a:bodyPr/>
          <a:lstStyle/>
          <a:p>
            <a:fld id="{89FE7444-F8F3-4D53-B139-29337F56BCF4}" type="slidenum">
              <a:rPr lang="en-US" smtClean="0"/>
              <a:t>‹#›</a:t>
            </a:fld>
            <a:endParaRPr lang="en-US"/>
          </a:p>
        </p:txBody>
      </p:sp>
    </p:spTree>
    <p:extLst>
      <p:ext uri="{BB962C8B-B14F-4D97-AF65-F5344CB8AC3E}">
        <p14:creationId xmlns:p14="http://schemas.microsoft.com/office/powerpoint/2010/main" val="1522743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1850800" y="1742800"/>
            <a:ext cx="8490400" cy="337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80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Tree>
    <p:extLst>
      <p:ext uri="{BB962C8B-B14F-4D97-AF65-F5344CB8AC3E}">
        <p14:creationId xmlns:p14="http://schemas.microsoft.com/office/powerpoint/2010/main" val="171624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Photo-Teal">
    <p:spTree>
      <p:nvGrpSpPr>
        <p:cNvPr id="1" name=""/>
        <p:cNvGrpSpPr/>
        <p:nvPr/>
      </p:nvGrpSpPr>
      <p:grpSpPr>
        <a:xfrm>
          <a:off x="0" y="0"/>
          <a:ext cx="0" cy="0"/>
          <a:chOff x="0" y="0"/>
          <a:chExt cx="0" cy="0"/>
        </a:xfrm>
      </p:grpSpPr>
      <p:pic>
        <p:nvPicPr>
          <p:cNvPr id="11" name="Picture 10" descr="A person smiling for the camera&#10;&#10;Description automatically generated with medium confidence">
            <a:extLst>
              <a:ext uri="{FF2B5EF4-FFF2-40B4-BE49-F238E27FC236}">
                <a16:creationId xmlns:a16="http://schemas.microsoft.com/office/drawing/2014/main" id="{EC947E4A-E47A-4EAF-85DF-E9F71818D01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 y="0"/>
            <a:ext cx="12192002" cy="6858000"/>
          </a:xfrm>
          <a:prstGeom prst="rect">
            <a:avLst/>
          </a:prstGeom>
        </p:spPr>
      </p:pic>
      <p:pic>
        <p:nvPicPr>
          <p:cNvPr id="7" name="Picture 6">
            <a:extLst>
              <a:ext uri="{FF2B5EF4-FFF2-40B4-BE49-F238E27FC236}">
                <a16:creationId xmlns:a16="http://schemas.microsoft.com/office/drawing/2014/main" id="{52406D6B-08A2-8E43-AB35-F05AC992A69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15" name="Rectangle 14">
            <a:extLst>
              <a:ext uri="{FF2B5EF4-FFF2-40B4-BE49-F238E27FC236}">
                <a16:creationId xmlns:a16="http://schemas.microsoft.com/office/drawing/2014/main" id="{EC3F4F93-1E7C-F640-8BE4-319E5E0030AD}"/>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a:t> </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a:t>Add Section title Here</a:t>
            </a:r>
          </a:p>
        </p:txBody>
      </p:sp>
    </p:spTree>
    <p:extLst>
      <p:ext uri="{BB962C8B-B14F-4D97-AF65-F5344CB8AC3E}">
        <p14:creationId xmlns:p14="http://schemas.microsoft.com/office/powerpoint/2010/main" val="5102963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75"/>
        <p:cNvGrpSpPr/>
        <p:nvPr/>
      </p:nvGrpSpPr>
      <p:grpSpPr>
        <a:xfrm>
          <a:off x="0" y="0"/>
          <a:ext cx="0" cy="0"/>
          <a:chOff x="0" y="0"/>
          <a:chExt cx="0" cy="0"/>
        </a:xfrm>
      </p:grpSpPr>
      <p:sp>
        <p:nvSpPr>
          <p:cNvPr id="76" name="Google Shape;76;p17"/>
          <p:cNvSpPr txBox="1">
            <a:spLocks noGrp="1"/>
          </p:cNvSpPr>
          <p:nvPr>
            <p:ph type="subTitle" idx="1"/>
          </p:nvPr>
        </p:nvSpPr>
        <p:spPr>
          <a:xfrm>
            <a:off x="1732667" y="1998333"/>
            <a:ext cx="4786800" cy="95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3333">
                <a:latin typeface="Kanit Black"/>
                <a:ea typeface="Kanit Black"/>
                <a:cs typeface="Kanit Black"/>
                <a:sym typeface="Kanit Black"/>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77" name="Google Shape;77;p17"/>
          <p:cNvSpPr txBox="1">
            <a:spLocks noGrp="1"/>
          </p:cNvSpPr>
          <p:nvPr>
            <p:ph type="subTitle" idx="2"/>
          </p:nvPr>
        </p:nvSpPr>
        <p:spPr>
          <a:xfrm>
            <a:off x="1732667" y="4259967"/>
            <a:ext cx="4786800" cy="95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3333">
                <a:latin typeface="Kanit Black"/>
                <a:ea typeface="Kanit Black"/>
                <a:cs typeface="Kanit Black"/>
                <a:sym typeface="Kanit Black"/>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78" name="Google Shape;78;p17"/>
          <p:cNvSpPr txBox="1">
            <a:spLocks noGrp="1"/>
          </p:cNvSpPr>
          <p:nvPr>
            <p:ph type="subTitle" idx="3"/>
          </p:nvPr>
        </p:nvSpPr>
        <p:spPr>
          <a:xfrm>
            <a:off x="1732667" y="2817033"/>
            <a:ext cx="47868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9" name="Google Shape;79;p17"/>
          <p:cNvSpPr txBox="1">
            <a:spLocks noGrp="1"/>
          </p:cNvSpPr>
          <p:nvPr>
            <p:ph type="subTitle" idx="4"/>
          </p:nvPr>
        </p:nvSpPr>
        <p:spPr>
          <a:xfrm>
            <a:off x="1732667" y="5078667"/>
            <a:ext cx="47868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 name="Google Shape;80;p17"/>
          <p:cNvSpPr txBox="1">
            <a:spLocks noGrp="1"/>
          </p:cNvSpPr>
          <p:nvPr>
            <p:ph type="title"/>
          </p:nvPr>
        </p:nvSpPr>
        <p:spPr>
          <a:xfrm>
            <a:off x="960000" y="491767"/>
            <a:ext cx="10272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cxnSp>
        <p:nvCxnSpPr>
          <p:cNvPr id="81" name="Google Shape;81;p17"/>
          <p:cNvCxnSpPr/>
          <p:nvPr/>
        </p:nvCxnSpPr>
        <p:spPr>
          <a:xfrm>
            <a:off x="-87829" y="313433"/>
            <a:ext cx="5039600" cy="0"/>
          </a:xfrm>
          <a:prstGeom prst="straightConnector1">
            <a:avLst/>
          </a:prstGeom>
          <a:noFill/>
          <a:ln w="19050"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3561473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Photo-Gold">
    <p:spTree>
      <p:nvGrpSpPr>
        <p:cNvPr id="1" name=""/>
        <p:cNvGrpSpPr/>
        <p:nvPr/>
      </p:nvGrpSpPr>
      <p:grpSpPr>
        <a:xfrm>
          <a:off x="0" y="0"/>
          <a:ext cx="0" cy="0"/>
          <a:chOff x="0" y="0"/>
          <a:chExt cx="0" cy="0"/>
        </a:xfrm>
      </p:grpSpPr>
      <p:pic>
        <p:nvPicPr>
          <p:cNvPr id="11" name="Picture 10" descr="A picture containing person, crowd&#10;&#10;Description automatically generated">
            <a:extLst>
              <a:ext uri="{FF2B5EF4-FFF2-40B4-BE49-F238E27FC236}">
                <a16:creationId xmlns:a16="http://schemas.microsoft.com/office/drawing/2014/main" id="{5EE8FEB6-FC2D-434E-9EC9-C0BF0D6B846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3"/>
          <a:stretch/>
        </p:blipFill>
        <p:spPr>
          <a:xfrm>
            <a:off x="-2" y="0"/>
            <a:ext cx="12192002" cy="6858000"/>
          </a:xfrm>
          <a:prstGeom prst="rect">
            <a:avLst/>
          </a:prstGeom>
        </p:spPr>
      </p:pic>
      <p:pic>
        <p:nvPicPr>
          <p:cNvPr id="7" name="Picture 6">
            <a:extLst>
              <a:ext uri="{FF2B5EF4-FFF2-40B4-BE49-F238E27FC236}">
                <a16:creationId xmlns:a16="http://schemas.microsoft.com/office/drawing/2014/main" id="{EC2D6D01-9029-1C47-BF9C-6037D9781F7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15" name="Rectangle 14">
            <a:extLst>
              <a:ext uri="{FF2B5EF4-FFF2-40B4-BE49-F238E27FC236}">
                <a16:creationId xmlns:a16="http://schemas.microsoft.com/office/drawing/2014/main" id="{EC3F4F93-1E7C-F640-8BE4-319E5E0030AD}"/>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a:t> </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a:t>Add Section title Here</a:t>
            </a:r>
          </a:p>
        </p:txBody>
      </p:sp>
    </p:spTree>
    <p:extLst>
      <p:ext uri="{BB962C8B-B14F-4D97-AF65-F5344CB8AC3E}">
        <p14:creationId xmlns:p14="http://schemas.microsoft.com/office/powerpoint/2010/main" val="203050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chemeClr val="accent1"/>
                </a:solidFill>
                <a:latin typeface="Poppins" pitchFamily="2" charset="77"/>
                <a:ea typeface="Roboto" panose="02000000000000000000" pitchFamily="2" charset="0"/>
                <a:cs typeface="Poppins" pitchFamily="2" charset="77"/>
              </a:defRPr>
            </a:lvl1pPr>
          </a:lstStyle>
          <a:p>
            <a:pPr lvl="0"/>
            <a:r>
              <a:rPr lang="en-US"/>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a:t>Add Section title Here</a:t>
            </a:r>
          </a:p>
        </p:txBody>
      </p:sp>
    </p:spTree>
    <p:extLst>
      <p:ext uri="{BB962C8B-B14F-4D97-AF65-F5344CB8AC3E}">
        <p14:creationId xmlns:p14="http://schemas.microsoft.com/office/powerpoint/2010/main" val="100301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a:t>Add Section title Here</a:t>
            </a:r>
          </a:p>
        </p:txBody>
      </p:sp>
    </p:spTree>
    <p:extLst>
      <p:ext uri="{BB962C8B-B14F-4D97-AF65-F5344CB8AC3E}">
        <p14:creationId xmlns:p14="http://schemas.microsoft.com/office/powerpoint/2010/main" val="442974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a:t>Add Section title Here</a:t>
            </a:r>
          </a:p>
        </p:txBody>
      </p:sp>
    </p:spTree>
    <p:extLst>
      <p:ext uri="{BB962C8B-B14F-4D97-AF65-F5344CB8AC3E}">
        <p14:creationId xmlns:p14="http://schemas.microsoft.com/office/powerpoint/2010/main" val="3664446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6" name="Picture 5">
            <a:extLst>
              <a:ext uri="{FF2B5EF4-FFF2-40B4-BE49-F238E27FC236}">
                <a16:creationId xmlns:a16="http://schemas.microsoft.com/office/drawing/2014/main" id="{993F41DF-89D9-134C-9861-E4A034C5D990}"/>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0" y="328116"/>
            <a:ext cx="291993" cy="868679"/>
          </a:xfrm>
          <a:prstGeom prst="rect">
            <a:avLst/>
          </a:prstGeom>
        </p:spPr>
      </p:pic>
    </p:spTree>
    <p:extLst>
      <p:ext uri="{BB962C8B-B14F-4D97-AF65-F5344CB8AC3E}">
        <p14:creationId xmlns:p14="http://schemas.microsoft.com/office/powerpoint/2010/main" val="3987395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p>
        </p:txBody>
      </p:sp>
      <p:pic>
        <p:nvPicPr>
          <p:cNvPr id="7" name="Picture 6">
            <a:extLst>
              <a:ext uri="{FF2B5EF4-FFF2-40B4-BE49-F238E27FC236}">
                <a16:creationId xmlns:a16="http://schemas.microsoft.com/office/drawing/2014/main" id="{88A7A3CF-A70B-B142-AF1C-85CEC1ABC891}"/>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0" y="328116"/>
            <a:ext cx="291993" cy="868679"/>
          </a:xfrm>
          <a:prstGeom prst="rect">
            <a:avLst/>
          </a:prstGeom>
        </p:spPr>
      </p:pic>
    </p:spTree>
    <p:extLst>
      <p:ext uri="{BB962C8B-B14F-4D97-AF65-F5344CB8AC3E}">
        <p14:creationId xmlns:p14="http://schemas.microsoft.com/office/powerpoint/2010/main" val="2145601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11/21/2022</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170369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9" r:id="rId28"/>
    <p:sldLayoutId id="2147483690" r:id="rId29"/>
    <p:sldLayoutId id="2147483691"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microsoft.com/office/2018/10/relationships/comments" Target="../comments/modernComment_7FF64AA4_72C9273E.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8/10/relationships/comments" Target="../comments/modernComment_7FF64B9C_91D4818D.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7FF64B9B_6348DBF4.xml"/><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customXml" Target="../ink/ink1.xml"/></Relationships>
</file>

<file path=ppt/slides/_rels/slide12.xml.rels><?xml version="1.0" encoding="UTF-8" standalone="yes"?>
<Relationships xmlns="http://schemas.openxmlformats.org/package/2006/relationships"><Relationship Id="rId8" Type="http://schemas.openxmlformats.org/officeDocument/2006/relationships/customXml" Target="../ink/ink2.xm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4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7FF64B9F_319962DE.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microsoft.com/office/2018/10/relationships/comments" Target="../comments/modernComment_13D_6138F474.xml"/><Relationship Id="rId1" Type="http://schemas.openxmlformats.org/officeDocument/2006/relationships/slideLayout" Target="../slideLayouts/slideLayout28.xml"/><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microsoft.com/office/2018/10/relationships/comments" Target="../comments/modernComment_7FF64B88_F6A2BECD.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microsoft.com/office/2018/10/relationships/comments" Target="../comments/modernComment_7FF64B99_E95C4298.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microsoft.com/office/2018/10/relationships/comments" Target="../comments/modernComment_7FF64B8A_6FBB3B73.xml"/><Relationship Id="rId1" Type="http://schemas.openxmlformats.org/officeDocument/2006/relationships/slideLayout" Target="../slideLayouts/slideLayout12.xml"/><Relationship Id="rId4" Type="http://schemas.openxmlformats.org/officeDocument/2006/relationships/image" Target="../media/image53.jpeg"/></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microsoft.com/office/2018/10/relationships/comments" Target="../comments/modernComment_7FF64B8E_4F5EEC7.xml"/><Relationship Id="rId1" Type="http://schemas.openxmlformats.org/officeDocument/2006/relationships/slideLayout" Target="../slideLayouts/slideLayout12.xml"/><Relationship Id="rId5" Type="http://schemas.openxmlformats.org/officeDocument/2006/relationships/image" Target="../media/image56.jpeg"/><Relationship Id="rId4" Type="http://schemas.openxmlformats.org/officeDocument/2006/relationships/image" Target="../media/image55.jpeg"/></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microsoft.com/office/2018/10/relationships/comments" Target="../comments/modernComment_7FF64B89_89414BE8.xml"/><Relationship Id="rId1" Type="http://schemas.openxmlformats.org/officeDocument/2006/relationships/slideLayout" Target="../slideLayouts/slideLayout12.xml"/><Relationship Id="rId5" Type="http://schemas.openxmlformats.org/officeDocument/2006/relationships/image" Target="../media/image59.png"/><Relationship Id="rId4" Type="http://schemas.openxmlformats.org/officeDocument/2006/relationships/image" Target="../media/image5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microsoft.com/office/2018/10/relationships/comments" Target="../comments/modernComment_15A_508D617F.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microsoft.com/office/2018/10/relationships/comments" Target="../comments/modernComment_15B_5BAA28D3.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microsoft.com/office/2018/10/relationships/comments" Target="../comments/modernComment_15C_F831608C.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2" Type="http://schemas.microsoft.com/office/2018/10/relationships/comments" Target="../comments/modernComment_15F_4E19DBBE.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microsoft.com/office/2018/10/relationships/comments" Target="../comments/modernComment_156_A20545FD.xml"/><Relationship Id="rId1" Type="http://schemas.openxmlformats.org/officeDocument/2006/relationships/slideLayout" Target="../slideLayouts/slideLayout28.xml"/><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microsoft.com/office/2018/10/relationships/comments" Target="../comments/modernComment_7FF64B8B_A7284B43.xml"/><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9.xml"/><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9.xml"/><Relationship Id="rId5" Type="http://schemas.openxmlformats.org/officeDocument/2006/relationships/image" Target="../media/image66.pn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9.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microsoft.com/office/2018/10/relationships/comments" Target="../comments/modernComment_149_E34177DC.xml"/><Relationship Id="rId1" Type="http://schemas.openxmlformats.org/officeDocument/2006/relationships/slideLayout" Target="../slideLayouts/slideLayout30.xml"/><Relationship Id="rId6" Type="http://schemas.openxmlformats.org/officeDocument/2006/relationships/image" Target="../media/image75.pn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s>
</file>

<file path=ppt/slides/_rels/slide3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microsoft.com/office/2018/10/relationships/comments" Target="../comments/modernComment_7FF64B95_4CA2135C.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18/10/relationships/comments" Target="../comments/modernComment_7FF64B8C_6C9A1EBD.xml"/><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3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18/10/relationships/comments" Target="../comments/modernComment_7FF64B9E_DF02AAA4.xml"/><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2" Type="http://schemas.microsoft.com/office/2018/10/relationships/comments" Target="../comments/modernComment_7FF64B93_BFD0AF5C.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18/10/relationships/comments" Target="../comments/modernComment_7FF64B92_26DD84DB.xml"/><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8B47A-095D-8E2A-C9F0-D79E14636423}"/>
              </a:ext>
            </a:extLst>
          </p:cNvPr>
          <p:cNvSpPr>
            <a:spLocks noGrp="1"/>
          </p:cNvSpPr>
          <p:nvPr>
            <p:ph type="ctrTitle"/>
          </p:nvPr>
        </p:nvSpPr>
        <p:spPr>
          <a:xfrm>
            <a:off x="0" y="997648"/>
            <a:ext cx="10830296" cy="2006840"/>
          </a:xfrm>
        </p:spPr>
        <p:txBody>
          <a:bodyPr/>
          <a:lstStyle/>
          <a:p>
            <a:r>
              <a:rPr lang="en-US"/>
              <a:t>GEN-N Social Media Plan</a:t>
            </a:r>
            <a:endParaRPr lang="en-US" sz="2800" b="1"/>
          </a:p>
        </p:txBody>
      </p:sp>
      <p:sp>
        <p:nvSpPr>
          <p:cNvPr id="3" name="Subtitle 2">
            <a:extLst>
              <a:ext uri="{FF2B5EF4-FFF2-40B4-BE49-F238E27FC236}">
                <a16:creationId xmlns:a16="http://schemas.microsoft.com/office/drawing/2014/main" id="{D108FFE5-225A-ABB8-335B-42B7B30C8315}"/>
              </a:ext>
            </a:extLst>
          </p:cNvPr>
          <p:cNvSpPr>
            <a:spLocks noGrp="1"/>
          </p:cNvSpPr>
          <p:nvPr>
            <p:ph type="subTitle" idx="1"/>
          </p:nvPr>
        </p:nvSpPr>
        <p:spPr/>
        <p:txBody>
          <a:bodyPr vert="horz" lIns="1371600" tIns="45720" rIns="91440" bIns="45720" rtlCol="0" anchor="t">
            <a:normAutofit/>
          </a:bodyPr>
          <a:lstStyle/>
          <a:p>
            <a:r>
              <a:rPr lang="en-US">
                <a:latin typeface="Poppins"/>
                <a:ea typeface="Roboto"/>
                <a:cs typeface="Poppins"/>
              </a:rPr>
              <a:t>November 2022</a:t>
            </a:r>
            <a:endParaRPr lang="en-US"/>
          </a:p>
        </p:txBody>
      </p:sp>
    </p:spTree>
    <p:extLst>
      <p:ext uri="{BB962C8B-B14F-4D97-AF65-F5344CB8AC3E}">
        <p14:creationId xmlns:p14="http://schemas.microsoft.com/office/powerpoint/2010/main" val="1925785406"/>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520CAE-CDC8-B23A-46C3-DB8E8ADF1B96}"/>
              </a:ext>
            </a:extLst>
          </p:cNvPr>
          <p:cNvSpPr>
            <a:spLocks noGrp="1"/>
          </p:cNvSpPr>
          <p:nvPr>
            <p:ph type="title"/>
          </p:nvPr>
        </p:nvSpPr>
        <p:spPr/>
        <p:txBody>
          <a:bodyPr/>
          <a:lstStyle/>
          <a:p>
            <a:r>
              <a:rPr lang="en-US"/>
              <a:t>Digital/Social Media Marketing Goals</a:t>
            </a:r>
          </a:p>
        </p:txBody>
      </p:sp>
      <p:pic>
        <p:nvPicPr>
          <p:cNvPr id="18" name="Picture 17">
            <a:extLst>
              <a:ext uri="{FF2B5EF4-FFF2-40B4-BE49-F238E27FC236}">
                <a16:creationId xmlns:a16="http://schemas.microsoft.com/office/drawing/2014/main" id="{50FA341F-0B40-9B8B-6E35-9E0522671087}"/>
              </a:ext>
            </a:extLst>
          </p:cNvPr>
          <p:cNvPicPr>
            <a:picLocks noChangeAspect="1"/>
          </p:cNvPicPr>
          <p:nvPr/>
        </p:nvPicPr>
        <p:blipFill>
          <a:blip r:embed="rId3"/>
          <a:stretch>
            <a:fillRect/>
          </a:stretch>
        </p:blipFill>
        <p:spPr>
          <a:xfrm>
            <a:off x="385008" y="1579933"/>
            <a:ext cx="10515962" cy="4747535"/>
          </a:xfrm>
          <a:prstGeom prst="rect">
            <a:avLst/>
          </a:prstGeom>
        </p:spPr>
      </p:pic>
    </p:spTree>
    <p:extLst>
      <p:ext uri="{BB962C8B-B14F-4D97-AF65-F5344CB8AC3E}">
        <p14:creationId xmlns:p14="http://schemas.microsoft.com/office/powerpoint/2010/main" val="2446623117"/>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085E1-1E88-F8B2-D9BA-0D6810907C6C}"/>
              </a:ext>
            </a:extLst>
          </p:cNvPr>
          <p:cNvSpPr>
            <a:spLocks noGrp="1"/>
          </p:cNvSpPr>
          <p:nvPr>
            <p:ph type="title"/>
          </p:nvPr>
        </p:nvSpPr>
        <p:spPr/>
        <p:txBody>
          <a:bodyPr/>
          <a:lstStyle/>
          <a:p>
            <a:r>
              <a:rPr lang="en-US">
                <a:latin typeface="Poppins SemiBold"/>
                <a:ea typeface="Roboto"/>
                <a:cs typeface="Poppins SemiBold"/>
              </a:rPr>
              <a:t>MOSAIC-funded Gen-N Activities</a:t>
            </a:r>
            <a:endParaRPr lang="en-US"/>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CB2693F9-CADB-DDD5-C9CC-0C76188DAE46}"/>
                  </a:ext>
                </a:extLst>
              </p14:cNvPr>
              <p14:cNvContentPartPr/>
              <p14:nvPr/>
            </p14:nvContentPartPr>
            <p14:xfrm>
              <a:off x="13180435" y="3598805"/>
              <a:ext cx="360" cy="360"/>
            </p14:xfrm>
          </p:contentPart>
        </mc:Choice>
        <mc:Fallback xmlns="">
          <p:pic>
            <p:nvPicPr>
              <p:cNvPr id="13" name="Ink 12">
                <a:extLst>
                  <a:ext uri="{FF2B5EF4-FFF2-40B4-BE49-F238E27FC236}">
                    <a16:creationId xmlns:a16="http://schemas.microsoft.com/office/drawing/2014/main" id="{CB2693F9-CADB-DDD5-C9CC-0C76188DAE46}"/>
                  </a:ext>
                </a:extLst>
              </p:cNvPr>
              <p:cNvPicPr/>
              <p:nvPr/>
            </p:nvPicPr>
            <p:blipFill>
              <a:blip r:embed="rId5"/>
              <a:stretch>
                <a:fillRect/>
              </a:stretch>
            </p:blipFill>
            <p:spPr>
              <a:xfrm>
                <a:off x="13162435" y="3580805"/>
                <a:ext cx="36000" cy="36000"/>
              </a:xfrm>
              <a:prstGeom prst="rect">
                <a:avLst/>
              </a:prstGeom>
            </p:spPr>
          </p:pic>
        </mc:Fallback>
      </mc:AlternateContent>
      <p:graphicFrame>
        <p:nvGraphicFramePr>
          <p:cNvPr id="7" name="Table 6">
            <a:extLst>
              <a:ext uri="{FF2B5EF4-FFF2-40B4-BE49-F238E27FC236}">
                <a16:creationId xmlns:a16="http://schemas.microsoft.com/office/drawing/2014/main" id="{01F91B8B-ABD9-05B3-FD24-099C01273CC7}"/>
              </a:ext>
            </a:extLst>
          </p:cNvPr>
          <p:cNvGraphicFramePr>
            <a:graphicFrameLocks noGrp="1"/>
          </p:cNvGraphicFramePr>
          <p:nvPr>
            <p:extLst>
              <p:ext uri="{D42A27DB-BD31-4B8C-83A1-F6EECF244321}">
                <p14:modId xmlns:p14="http://schemas.microsoft.com/office/powerpoint/2010/main" val="3643878640"/>
              </p:ext>
            </p:extLst>
          </p:nvPr>
        </p:nvGraphicFramePr>
        <p:xfrm>
          <a:off x="2580168" y="2159668"/>
          <a:ext cx="8222511" cy="494453"/>
        </p:xfrm>
        <a:graphic>
          <a:graphicData uri="http://schemas.openxmlformats.org/drawingml/2006/table">
            <a:tbl>
              <a:tblPr firstRow="1" bandRow="1"/>
              <a:tblGrid>
                <a:gridCol w="2740837">
                  <a:extLst>
                    <a:ext uri="{9D8B030D-6E8A-4147-A177-3AD203B41FA5}">
                      <a16:colId xmlns:a16="http://schemas.microsoft.com/office/drawing/2014/main" val="1895856870"/>
                    </a:ext>
                  </a:extLst>
                </a:gridCol>
                <a:gridCol w="2740837">
                  <a:extLst>
                    <a:ext uri="{9D8B030D-6E8A-4147-A177-3AD203B41FA5}">
                      <a16:colId xmlns:a16="http://schemas.microsoft.com/office/drawing/2014/main" val="1466432060"/>
                    </a:ext>
                  </a:extLst>
                </a:gridCol>
                <a:gridCol w="2740837">
                  <a:extLst>
                    <a:ext uri="{9D8B030D-6E8A-4147-A177-3AD203B41FA5}">
                      <a16:colId xmlns:a16="http://schemas.microsoft.com/office/drawing/2014/main" val="1383035434"/>
                    </a:ext>
                  </a:extLst>
                </a:gridCol>
              </a:tblGrid>
              <a:tr h="494453">
                <a:tc>
                  <a:txBody>
                    <a:bodyPr/>
                    <a:lstStyle/>
                    <a:p>
                      <a:pPr algn="ctr"/>
                      <a:r>
                        <a:rPr lang="en-US" sz="1900" b="1" i="0" u="none" strike="noStrike" cap="none">
                          <a:solidFill>
                            <a:schemeClr val="bg1"/>
                          </a:solidFill>
                          <a:latin typeface="Lexend Deca"/>
                          <a:sym typeface="Lexend Deca"/>
                        </a:rPr>
                        <a:t>Week of WAD</a:t>
                      </a:r>
                      <a:endParaRPr lang="en-KE" sz="1900" b="1" i="0" u="none" strike="noStrike" cap="none">
                        <a:solidFill>
                          <a:schemeClr val="bg1"/>
                        </a:solidFill>
                        <a:latin typeface="Lexend Deca"/>
                        <a:sym typeface="Lexend Deca"/>
                      </a:endParaRPr>
                    </a:p>
                  </a:txBody>
                  <a:tcPr marL="121920" marR="121920" marT="60960" marB="60960">
                    <a:solidFill>
                      <a:schemeClr val="accent2"/>
                    </a:solidFill>
                  </a:tcPr>
                </a:tc>
                <a:tc>
                  <a:txBody>
                    <a:bodyPr/>
                    <a:lstStyle/>
                    <a:p>
                      <a:pPr algn="ctr"/>
                      <a:r>
                        <a:rPr lang="en-US" sz="1900" b="1" i="0" u="none" strike="noStrike" cap="none">
                          <a:solidFill>
                            <a:schemeClr val="bg1"/>
                          </a:solidFill>
                          <a:latin typeface="Lexend Deca"/>
                          <a:sym typeface="Lexend Deca"/>
                        </a:rPr>
                        <a:t>During WAD event</a:t>
                      </a:r>
                      <a:endParaRPr lang="en-KE" sz="1900" b="1" i="0" u="none" strike="noStrike" cap="none">
                        <a:solidFill>
                          <a:schemeClr val="bg1"/>
                        </a:solidFill>
                        <a:latin typeface="Lexend Deca"/>
                        <a:sym typeface="Lexend Deca"/>
                      </a:endParaRPr>
                    </a:p>
                  </a:txBody>
                  <a:tcPr marL="121920" marR="121920" marT="60960" marB="60960">
                    <a:solidFill>
                      <a:schemeClr val="accent2"/>
                    </a:solidFill>
                  </a:tcPr>
                </a:tc>
                <a:tc>
                  <a:txBody>
                    <a:bodyPr/>
                    <a:lstStyle/>
                    <a:p>
                      <a:pPr algn="ctr"/>
                      <a:r>
                        <a:rPr lang="en-US" sz="1900" b="1" i="0" u="none" strike="noStrike" cap="none">
                          <a:solidFill>
                            <a:schemeClr val="bg1"/>
                          </a:solidFill>
                          <a:latin typeface="Lexend Deca"/>
                          <a:sym typeface="Lexend Deca"/>
                        </a:rPr>
                        <a:t>MOSAIC Y2 Q1</a:t>
                      </a:r>
                      <a:endParaRPr lang="en-KE" sz="1900" b="1" i="0" u="none" strike="noStrike" cap="none">
                        <a:solidFill>
                          <a:schemeClr val="bg1"/>
                        </a:solidFill>
                        <a:latin typeface="Lexend Deca"/>
                        <a:sym typeface="Lexend Deca"/>
                      </a:endParaRPr>
                    </a:p>
                  </a:txBody>
                  <a:tcPr marL="121920" marR="121920" marT="60960" marB="60960">
                    <a:solidFill>
                      <a:schemeClr val="accent2"/>
                    </a:solidFill>
                  </a:tcPr>
                </a:tc>
                <a:extLst>
                  <a:ext uri="{0D108BD9-81ED-4DB2-BD59-A6C34878D82A}">
                    <a16:rowId xmlns:a16="http://schemas.microsoft.com/office/drawing/2014/main" val="4035604328"/>
                  </a:ext>
                </a:extLst>
              </a:tr>
            </a:tbl>
          </a:graphicData>
        </a:graphic>
      </p:graphicFrame>
      <p:graphicFrame>
        <p:nvGraphicFramePr>
          <p:cNvPr id="8" name="Table 7">
            <a:extLst>
              <a:ext uri="{FF2B5EF4-FFF2-40B4-BE49-F238E27FC236}">
                <a16:creationId xmlns:a16="http://schemas.microsoft.com/office/drawing/2014/main" id="{0BA110AB-6588-17AF-D7C7-4176427035EC}"/>
              </a:ext>
            </a:extLst>
          </p:cNvPr>
          <p:cNvGraphicFramePr>
            <a:graphicFrameLocks noGrp="1"/>
          </p:cNvGraphicFramePr>
          <p:nvPr>
            <p:extLst>
              <p:ext uri="{D42A27DB-BD31-4B8C-83A1-F6EECF244321}">
                <p14:modId xmlns:p14="http://schemas.microsoft.com/office/powerpoint/2010/main" val="787050778"/>
              </p:ext>
            </p:extLst>
          </p:nvPr>
        </p:nvGraphicFramePr>
        <p:xfrm>
          <a:off x="2580168" y="2799939"/>
          <a:ext cx="8222511" cy="3286611"/>
        </p:xfrm>
        <a:graphic>
          <a:graphicData uri="http://schemas.openxmlformats.org/drawingml/2006/table">
            <a:tbl>
              <a:tblPr firstRow="1" bandRow="1"/>
              <a:tblGrid>
                <a:gridCol w="2740837">
                  <a:extLst>
                    <a:ext uri="{9D8B030D-6E8A-4147-A177-3AD203B41FA5}">
                      <a16:colId xmlns:a16="http://schemas.microsoft.com/office/drawing/2014/main" val="2237602344"/>
                    </a:ext>
                  </a:extLst>
                </a:gridCol>
                <a:gridCol w="2740837">
                  <a:extLst>
                    <a:ext uri="{9D8B030D-6E8A-4147-A177-3AD203B41FA5}">
                      <a16:colId xmlns:a16="http://schemas.microsoft.com/office/drawing/2014/main" val="3992555470"/>
                    </a:ext>
                  </a:extLst>
                </a:gridCol>
                <a:gridCol w="2740837">
                  <a:extLst>
                    <a:ext uri="{9D8B030D-6E8A-4147-A177-3AD203B41FA5}">
                      <a16:colId xmlns:a16="http://schemas.microsoft.com/office/drawing/2014/main" val="1556911648"/>
                    </a:ext>
                  </a:extLst>
                </a:gridCol>
              </a:tblGrid>
              <a:tr h="3286611">
                <a:tc>
                  <a:txBody>
                    <a:bodyPr/>
                    <a:lstStyle/>
                    <a:p>
                      <a:pPr marL="0" indent="0">
                        <a:buFont typeface="Arial" panose="020B0604020202020204" pitchFamily="34" charset="0"/>
                        <a:buNone/>
                      </a:pPr>
                      <a:r>
                        <a:rPr lang="en-US" sz="1300" b="0" i="0" u="none" strike="noStrike" cap="none" dirty="0">
                          <a:solidFill>
                            <a:schemeClr val="dk2"/>
                          </a:solidFill>
                          <a:latin typeface="Lexend Deca"/>
                          <a:sym typeface="Lexend Deca"/>
                        </a:rPr>
                        <a:t>Awareness </a:t>
                      </a:r>
                    </a:p>
                    <a:p>
                      <a:pPr marL="171450" indent="-171450">
                        <a:buFont typeface="Arial" panose="020B0604020202020204" pitchFamily="34" charset="0"/>
                        <a:buChar char="•"/>
                      </a:pPr>
                      <a:endParaRPr lang="en-US" sz="1300" b="0" i="0" u="none" strike="noStrike" cap="none" dirty="0">
                        <a:solidFill>
                          <a:schemeClr val="dk2"/>
                        </a:solidFill>
                        <a:latin typeface="Lexend Deca"/>
                        <a:sym typeface="Lexend Deca"/>
                      </a:endParaRPr>
                    </a:p>
                    <a:p>
                      <a:pPr marL="171450" indent="-171450">
                        <a:buFont typeface="Arial" panose="020B0604020202020204" pitchFamily="34" charset="0"/>
                        <a:buChar char="•"/>
                      </a:pPr>
                      <a:r>
                        <a:rPr lang="en-US" sz="1300" b="0" i="0" u="none" strike="noStrike" cap="none" dirty="0">
                          <a:solidFill>
                            <a:schemeClr val="dk2"/>
                          </a:solidFill>
                          <a:latin typeface="Lexend Deca"/>
                          <a:sym typeface="Lexend Deca"/>
                        </a:rPr>
                        <a:t>Press releases/media buzz on Gen-N campaign</a:t>
                      </a:r>
                    </a:p>
                    <a:p>
                      <a:pPr marL="171450" indent="-171450">
                        <a:buFont typeface="Arial" panose="020B0604020202020204" pitchFamily="34" charset="0"/>
                        <a:buChar char="•"/>
                      </a:pPr>
                      <a:r>
                        <a:rPr lang="en-US" sz="1300" b="0" i="0" u="none" strike="noStrike" cap="none" dirty="0">
                          <a:solidFill>
                            <a:schemeClr val="dk2"/>
                          </a:solidFill>
                          <a:latin typeface="Lexend Deca"/>
                          <a:sym typeface="Lexend Deca"/>
                        </a:rPr>
                        <a:t>Media kit disseminated across media channels</a:t>
                      </a:r>
                    </a:p>
                    <a:p>
                      <a:pPr marL="171450" indent="-171450">
                        <a:buFont typeface="Arial" panose="020B0604020202020204" pitchFamily="34" charset="0"/>
                        <a:buChar char="•"/>
                      </a:pPr>
                      <a:r>
                        <a:rPr lang="en-US" sz="1300" b="0" i="0" u="none" strike="noStrike" cap="none" dirty="0">
                          <a:solidFill>
                            <a:schemeClr val="dk2"/>
                          </a:solidFill>
                          <a:latin typeface="Lexend Deca"/>
                          <a:sym typeface="Lexend Deca"/>
                        </a:rPr>
                        <a:t>Radio interviews on Gen-N if requested</a:t>
                      </a:r>
                    </a:p>
                    <a:p>
                      <a:pPr marL="171450" indent="-171450">
                        <a:buFont typeface="Arial" panose="020B0604020202020204" pitchFamily="34" charset="0"/>
                        <a:buChar char="•"/>
                      </a:pPr>
                      <a:endParaRPr lang="en-KE" sz="1300" b="0" i="0" u="none" strike="noStrike" cap="none" dirty="0">
                        <a:solidFill>
                          <a:schemeClr val="dk2"/>
                        </a:solidFill>
                        <a:latin typeface="Lexend Deca"/>
                        <a:sym typeface="Lexend Deca"/>
                      </a:endParaRPr>
                    </a:p>
                  </a:txBody>
                  <a:tcPr marL="121920" marR="121920" marT="60960" marB="60960"/>
                </a:tc>
                <a:tc>
                  <a:txBody>
                    <a:bodyPr/>
                    <a:lstStyle/>
                    <a:p>
                      <a:pPr marL="0" indent="0">
                        <a:buFont typeface="Arial" panose="020B0604020202020204" pitchFamily="34" charset="0"/>
                        <a:buNone/>
                      </a:pPr>
                      <a:r>
                        <a:rPr lang="en-US" sz="1300" b="0" i="0" u="none" strike="noStrike" cap="none" dirty="0">
                          <a:solidFill>
                            <a:schemeClr val="dk2"/>
                          </a:solidFill>
                          <a:latin typeface="Lexend Deca"/>
                          <a:sym typeface="Lexend Deca"/>
                        </a:rPr>
                        <a:t>Awareness + Interest </a:t>
                      </a:r>
                    </a:p>
                    <a:p>
                      <a:pPr marL="285750" indent="-285750">
                        <a:buFont typeface="Arial" panose="020B0604020202020204" pitchFamily="34" charset="0"/>
                        <a:buChar char="•"/>
                      </a:pPr>
                      <a:endParaRPr lang="en-US" sz="1300" b="0" i="0" u="none" strike="noStrike" cap="none" dirty="0">
                        <a:solidFill>
                          <a:schemeClr val="dk2"/>
                        </a:solidFill>
                        <a:latin typeface="Lexend Deca"/>
                        <a:sym typeface="Lexend Deca"/>
                      </a:endParaRP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Drama skits/Cultural displays by Gen-N squad </a:t>
                      </a: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Unveiling of campaign logo</a:t>
                      </a: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Media conference or press interviews</a:t>
                      </a: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Gallery walk</a:t>
                      </a:r>
                    </a:p>
                    <a:p>
                      <a:pPr marL="285750" indent="-285750">
                        <a:buFont typeface="Arial" panose="020B0604020202020204" pitchFamily="34" charset="0"/>
                        <a:buChar char="•"/>
                      </a:pPr>
                      <a:endParaRPr lang="en-US" sz="1300" b="0" i="0" u="none" strike="noStrike" cap="none" dirty="0">
                        <a:solidFill>
                          <a:schemeClr val="dk2"/>
                        </a:solidFill>
                        <a:latin typeface="Lexend Deca"/>
                        <a:sym typeface="Lexend Deca"/>
                      </a:endParaRPr>
                    </a:p>
                    <a:p>
                      <a:pPr marL="285750" indent="-285750">
                        <a:buFont typeface="Arial" panose="020B0604020202020204" pitchFamily="34" charset="0"/>
                        <a:buChar char="•"/>
                      </a:pPr>
                      <a:endParaRPr lang="en-KE" sz="1300" b="0" i="0" u="none" strike="noStrike" cap="none" dirty="0">
                        <a:solidFill>
                          <a:schemeClr val="dk2"/>
                        </a:solidFill>
                        <a:latin typeface="Lexend Deca"/>
                        <a:sym typeface="Lexend Deca"/>
                      </a:endParaRPr>
                    </a:p>
                  </a:txBody>
                  <a:tcPr marL="121920" marR="121920" marT="60960" marB="60960"/>
                </a:tc>
                <a:tc>
                  <a:txBody>
                    <a:bodyPr/>
                    <a:lstStyle/>
                    <a:p>
                      <a:pPr marL="0" indent="0">
                        <a:buFont typeface="Arial" panose="020B0604020202020204" pitchFamily="34" charset="0"/>
                        <a:buNone/>
                      </a:pPr>
                      <a:r>
                        <a:rPr lang="en-US" sz="1300" b="0" i="0" u="none" strike="noStrike" cap="none" dirty="0">
                          <a:solidFill>
                            <a:schemeClr val="dk2"/>
                          </a:solidFill>
                          <a:latin typeface="Lexend Deca"/>
                          <a:sym typeface="Lexend Deca"/>
                        </a:rPr>
                        <a:t>Interest + Conversion</a:t>
                      </a:r>
                    </a:p>
                    <a:p>
                      <a:pPr marL="285750" indent="-285750">
                        <a:buFont typeface="Arial" panose="020B0604020202020204" pitchFamily="34" charset="0"/>
                        <a:buChar char="•"/>
                      </a:pPr>
                      <a:endParaRPr lang="en-US" sz="1300" b="0" i="0" u="none" strike="noStrike" cap="none" dirty="0">
                        <a:solidFill>
                          <a:schemeClr val="dk2"/>
                        </a:solidFill>
                        <a:latin typeface="Lexend Deca"/>
                        <a:sym typeface="Lexend Deca"/>
                      </a:endParaRP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States level launch by SACA and partners</a:t>
                      </a: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Community engagement, IPC &amp; community-oriented activities</a:t>
                      </a:r>
                    </a:p>
                    <a:p>
                      <a:pPr marL="285750" indent="-285750">
                        <a:buFont typeface="Arial" panose="020B0604020202020204" pitchFamily="34" charset="0"/>
                        <a:buChar char="•"/>
                      </a:pPr>
                      <a:r>
                        <a:rPr lang="en-US" sz="1300" b="0" i="0" u="none" strike="noStrike" cap="none" dirty="0">
                          <a:solidFill>
                            <a:schemeClr val="dk2"/>
                          </a:solidFill>
                          <a:latin typeface="Lexend Deca"/>
                          <a:sym typeface="Lexend Deca"/>
                        </a:rPr>
                        <a:t>Media engagement &amp; advocacy on mainstream media (Media interviews, Newspaper articles, blogs, Gen-N story telling)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b="0" i="0" u="none" strike="noStrike" cap="none" dirty="0">
                          <a:solidFill>
                            <a:schemeClr val="dk2"/>
                          </a:solidFill>
                          <a:latin typeface="Lexend Deca"/>
                          <a:sym typeface="Lexend Deca"/>
                        </a:rPr>
                        <a:t>Brand service points with Gen-N posters and relevant communication in RISE/</a:t>
                      </a:r>
                      <a:r>
                        <a:rPr lang="en-US" sz="1300" b="0" i="0" u="none" strike="noStrike" cap="none" dirty="0" err="1">
                          <a:solidFill>
                            <a:schemeClr val="dk2"/>
                          </a:solidFill>
                          <a:latin typeface="Lexend Deca"/>
                          <a:sym typeface="Lexend Deca"/>
                        </a:rPr>
                        <a:t>EpiC</a:t>
                      </a:r>
                      <a:endParaRPr lang="en-US" sz="1300" b="0" i="0" u="none" strike="noStrike" cap="none" dirty="0">
                        <a:solidFill>
                          <a:schemeClr val="dk2"/>
                        </a:solidFill>
                        <a:latin typeface="Lexend Deca"/>
                        <a:sym typeface="Lexend Deca"/>
                      </a:endParaRPr>
                    </a:p>
                  </a:txBody>
                  <a:tcPr marL="121920" marR="121920" marT="60960" marB="60960"/>
                </a:tc>
                <a:extLst>
                  <a:ext uri="{0D108BD9-81ED-4DB2-BD59-A6C34878D82A}">
                    <a16:rowId xmlns:a16="http://schemas.microsoft.com/office/drawing/2014/main" val="2326660478"/>
                  </a:ext>
                </a:extLst>
              </a:tr>
            </a:tbl>
          </a:graphicData>
        </a:graphic>
      </p:graphicFrame>
      <p:graphicFrame>
        <p:nvGraphicFramePr>
          <p:cNvPr id="9" name="Table 8">
            <a:extLst>
              <a:ext uri="{FF2B5EF4-FFF2-40B4-BE49-F238E27FC236}">
                <a16:creationId xmlns:a16="http://schemas.microsoft.com/office/drawing/2014/main" id="{E78C647D-B049-74C6-694D-53659FE27D2F}"/>
              </a:ext>
            </a:extLst>
          </p:cNvPr>
          <p:cNvGraphicFramePr>
            <a:graphicFrameLocks noGrp="1"/>
          </p:cNvGraphicFramePr>
          <p:nvPr/>
        </p:nvGraphicFramePr>
        <p:xfrm>
          <a:off x="515227" y="2809696"/>
          <a:ext cx="2192669" cy="3525922"/>
        </p:xfrm>
        <a:graphic>
          <a:graphicData uri="http://schemas.openxmlformats.org/drawingml/2006/table">
            <a:tbl>
              <a:tblPr firstRow="1" bandRow="1"/>
              <a:tblGrid>
                <a:gridCol w="2192669">
                  <a:extLst>
                    <a:ext uri="{9D8B030D-6E8A-4147-A177-3AD203B41FA5}">
                      <a16:colId xmlns:a16="http://schemas.microsoft.com/office/drawing/2014/main" val="1345166687"/>
                    </a:ext>
                  </a:extLst>
                </a:gridCol>
              </a:tblGrid>
              <a:tr h="1762961">
                <a:tc>
                  <a:txBody>
                    <a:bodyPr/>
                    <a:lstStyle/>
                    <a:p>
                      <a:r>
                        <a:rPr lang="en-US" sz="1600" b="0" i="0" u="none" strike="noStrike" cap="none">
                          <a:solidFill>
                            <a:schemeClr val="dk2"/>
                          </a:solidFill>
                          <a:latin typeface="Lexend Deca"/>
                          <a:cs typeface="Arial"/>
                          <a:sym typeface="Arial"/>
                        </a:rPr>
                        <a:t>Goal</a:t>
                      </a:r>
                      <a:endParaRPr lang="en-KE" sz="1600" b="0" i="0" u="none" strike="noStrike" cap="none">
                        <a:solidFill>
                          <a:schemeClr val="dk2"/>
                        </a:solidFill>
                        <a:latin typeface="Lexend Deca"/>
                        <a:cs typeface="Arial"/>
                        <a:sym typeface="Arial"/>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920336252"/>
                  </a:ext>
                </a:extLst>
              </a:tr>
              <a:tr h="1762961">
                <a:tc>
                  <a:txBody>
                    <a:bodyPr/>
                    <a:lstStyle/>
                    <a:p>
                      <a:r>
                        <a:rPr lang="en-US" sz="1600" b="0" i="0" u="none" strike="noStrike" cap="none">
                          <a:solidFill>
                            <a:schemeClr val="dk2"/>
                          </a:solidFill>
                          <a:latin typeface="Lexend Deca"/>
                          <a:cs typeface="Arial"/>
                          <a:sym typeface="Arial"/>
                        </a:rPr>
                        <a:t>Offline Activities</a:t>
                      </a:r>
                      <a:endParaRPr lang="en-KE" sz="1600" b="0" i="0" u="none" strike="noStrike" cap="none">
                        <a:solidFill>
                          <a:schemeClr val="dk2"/>
                        </a:solidFill>
                        <a:latin typeface="Lexend Deca"/>
                        <a:cs typeface="Arial"/>
                        <a:sym typeface="Arial"/>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108651342"/>
                  </a:ext>
                </a:extLst>
              </a:tr>
            </a:tbl>
          </a:graphicData>
        </a:graphic>
      </p:graphicFrame>
    </p:spTree>
    <p:extLst>
      <p:ext uri="{BB962C8B-B14F-4D97-AF65-F5344CB8AC3E}">
        <p14:creationId xmlns:p14="http://schemas.microsoft.com/office/powerpoint/2010/main" val="1665719284"/>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085E1-1E88-F8B2-D9BA-0D6810907C6C}"/>
              </a:ext>
            </a:extLst>
          </p:cNvPr>
          <p:cNvSpPr>
            <a:spLocks noGrp="1"/>
          </p:cNvSpPr>
          <p:nvPr>
            <p:ph type="title"/>
          </p:nvPr>
        </p:nvSpPr>
        <p:spPr/>
        <p:txBody>
          <a:bodyPr/>
          <a:lstStyle/>
          <a:p>
            <a:r>
              <a:rPr lang="en-US">
                <a:latin typeface="Poppins SemiBold"/>
                <a:ea typeface="Roboto"/>
                <a:cs typeface="Poppins SemiBold"/>
              </a:rPr>
              <a:t>Phased Messaging</a:t>
            </a:r>
            <a:endParaRPr lang="en-US"/>
          </a:p>
        </p:txBody>
      </p:sp>
      <p:graphicFrame>
        <p:nvGraphicFramePr>
          <p:cNvPr id="4" name="Content Placeholder 3">
            <a:extLst>
              <a:ext uri="{FF2B5EF4-FFF2-40B4-BE49-F238E27FC236}">
                <a16:creationId xmlns:a16="http://schemas.microsoft.com/office/drawing/2014/main" id="{11CA12C7-E2A6-E37C-84A0-2E3F46C0D6B9}"/>
              </a:ext>
            </a:extLst>
          </p:cNvPr>
          <p:cNvGraphicFramePr>
            <a:graphicFrameLocks noGrp="1"/>
          </p:cNvGraphicFramePr>
          <p:nvPr>
            <p:ph idx="1"/>
          </p:nvPr>
        </p:nvGraphicFramePr>
        <p:xfrm>
          <a:off x="1676400" y="762456"/>
          <a:ext cx="10401565" cy="43620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CB2693F9-CADB-DDD5-C9CC-0C76188DAE46}"/>
                  </a:ext>
                </a:extLst>
              </p14:cNvPr>
              <p14:cNvContentPartPr/>
              <p14:nvPr/>
            </p14:nvContentPartPr>
            <p14:xfrm>
              <a:off x="13180435" y="3598805"/>
              <a:ext cx="360" cy="360"/>
            </p14:xfrm>
          </p:contentPart>
        </mc:Choice>
        <mc:Fallback xmlns="">
          <p:pic>
            <p:nvPicPr>
              <p:cNvPr id="13" name="Ink 12">
                <a:extLst>
                  <a:ext uri="{FF2B5EF4-FFF2-40B4-BE49-F238E27FC236}">
                    <a16:creationId xmlns:a16="http://schemas.microsoft.com/office/drawing/2014/main" id="{CB2693F9-CADB-DDD5-C9CC-0C76188DAE46}"/>
                  </a:ext>
                </a:extLst>
              </p:cNvPr>
              <p:cNvPicPr/>
              <p:nvPr/>
            </p:nvPicPr>
            <p:blipFill>
              <a:blip r:embed="rId9"/>
              <a:stretch>
                <a:fillRect/>
              </a:stretch>
            </p:blipFill>
            <p:spPr>
              <a:xfrm>
                <a:off x="13162435" y="3580805"/>
                <a:ext cx="36000" cy="36000"/>
              </a:xfrm>
              <a:prstGeom prst="rect">
                <a:avLst/>
              </a:prstGeom>
            </p:spPr>
          </p:pic>
        </mc:Fallback>
      </mc:AlternateContent>
      <p:sp>
        <p:nvSpPr>
          <p:cNvPr id="3" name="Arrow: Right 2">
            <a:extLst>
              <a:ext uri="{FF2B5EF4-FFF2-40B4-BE49-F238E27FC236}">
                <a16:creationId xmlns:a16="http://schemas.microsoft.com/office/drawing/2014/main" id="{A9EFF7FF-0793-6589-FA2A-FCEC576407A7}"/>
              </a:ext>
            </a:extLst>
          </p:cNvPr>
          <p:cNvSpPr/>
          <p:nvPr/>
        </p:nvSpPr>
        <p:spPr>
          <a:xfrm>
            <a:off x="509743" y="4678326"/>
            <a:ext cx="10515599" cy="14172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Equip clinics offering HIV services with materials</a:t>
            </a:r>
          </a:p>
        </p:txBody>
      </p:sp>
    </p:spTree>
    <p:extLst>
      <p:ext uri="{BB962C8B-B14F-4D97-AF65-F5344CB8AC3E}">
        <p14:creationId xmlns:p14="http://schemas.microsoft.com/office/powerpoint/2010/main" val="1830013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04E490-9094-75D4-A405-BFE4BB50AE53}"/>
              </a:ext>
            </a:extLst>
          </p:cNvPr>
          <p:cNvSpPr>
            <a:spLocks noGrp="1"/>
          </p:cNvSpPr>
          <p:nvPr>
            <p:ph type="body" sz="quarter" idx="13"/>
          </p:nvPr>
        </p:nvSpPr>
        <p:spPr/>
        <p:txBody>
          <a:bodyPr/>
          <a:lstStyle/>
          <a:p>
            <a:r>
              <a:rPr lang="en-US"/>
              <a:t>3</a:t>
            </a:r>
          </a:p>
        </p:txBody>
      </p:sp>
      <p:sp>
        <p:nvSpPr>
          <p:cNvPr id="4" name="Text Placeholder 3">
            <a:extLst>
              <a:ext uri="{FF2B5EF4-FFF2-40B4-BE49-F238E27FC236}">
                <a16:creationId xmlns:a16="http://schemas.microsoft.com/office/drawing/2014/main" id="{43A96138-2AE6-516B-48F2-BCEA86CFF9B3}"/>
              </a:ext>
            </a:extLst>
          </p:cNvPr>
          <p:cNvSpPr>
            <a:spLocks noGrp="1"/>
          </p:cNvSpPr>
          <p:nvPr>
            <p:ph type="body" sz="quarter" idx="14"/>
          </p:nvPr>
        </p:nvSpPr>
        <p:spPr/>
        <p:txBody>
          <a:bodyPr/>
          <a:lstStyle/>
          <a:p>
            <a:r>
              <a:rPr lang="en-US">
                <a:latin typeface="Poppins"/>
              </a:rPr>
              <a:t>Digital Content</a:t>
            </a:r>
            <a:endParaRPr lang="en-US"/>
          </a:p>
        </p:txBody>
      </p:sp>
    </p:spTree>
    <p:extLst>
      <p:ext uri="{BB962C8B-B14F-4D97-AF65-F5344CB8AC3E}">
        <p14:creationId xmlns:p14="http://schemas.microsoft.com/office/powerpoint/2010/main" val="3230350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5472A1-00CE-5F1E-025E-B2E3B9BEF193}"/>
              </a:ext>
            </a:extLst>
          </p:cNvPr>
          <p:cNvPicPr>
            <a:picLocks noChangeAspect="1"/>
          </p:cNvPicPr>
          <p:nvPr/>
        </p:nvPicPr>
        <p:blipFill rotWithShape="1">
          <a:blip r:embed="rId4"/>
          <a:srcRect l="16464" r="16085" b="2"/>
          <a:stretch/>
        </p:blipFill>
        <p:spPr>
          <a:xfrm rot="10800000" flipV="1">
            <a:off x="5814237" y="1350336"/>
            <a:ext cx="4701363" cy="4826627"/>
          </a:xfrm>
          <a:prstGeom prst="rect">
            <a:avLst/>
          </a:prstGeom>
          <a:no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ontent Placeholder 4">
            <a:extLst>
              <a:ext uri="{FF2B5EF4-FFF2-40B4-BE49-F238E27FC236}">
                <a16:creationId xmlns:a16="http://schemas.microsoft.com/office/drawing/2014/main" id="{50425BD5-2690-732D-A9AE-33E99672CC71}"/>
              </a:ext>
            </a:extLst>
          </p:cNvPr>
          <p:cNvSpPr>
            <a:spLocks noGrp="1"/>
          </p:cNvSpPr>
          <p:nvPr>
            <p:ph idx="1"/>
          </p:nvPr>
        </p:nvSpPr>
        <p:spPr>
          <a:xfrm>
            <a:off x="887818" y="1350336"/>
            <a:ext cx="4701363" cy="4826627"/>
          </a:xfrm>
        </p:spPr>
        <p:txBody>
          <a:bodyPr>
            <a:normAutofit fontScale="92500" lnSpcReduction="20000"/>
          </a:bodyPr>
          <a:lstStyle/>
          <a:p>
            <a:r>
              <a:rPr lang="en-US" sz="1800" dirty="0"/>
              <a:t>Handles</a:t>
            </a:r>
          </a:p>
          <a:p>
            <a:pPr lvl="1"/>
            <a:r>
              <a:rPr lang="en-US" sz="1800" dirty="0"/>
              <a:t>Facebook: @GenNNigeria</a:t>
            </a:r>
          </a:p>
          <a:p>
            <a:pPr lvl="1"/>
            <a:r>
              <a:rPr lang="en-US" sz="1800" dirty="0"/>
              <a:t>Instagram: @GenNNigeria</a:t>
            </a:r>
          </a:p>
          <a:p>
            <a:pPr lvl="1"/>
            <a:r>
              <a:rPr lang="en-US" sz="1800" dirty="0"/>
              <a:t>TikTok: @GenNNigeria</a:t>
            </a:r>
          </a:p>
          <a:p>
            <a:pPr lvl="1"/>
            <a:r>
              <a:rPr lang="en-US" sz="1800" dirty="0">
                <a:solidFill>
                  <a:srgbClr val="FF0000"/>
                </a:solidFill>
              </a:rPr>
              <a:t>Twitter: @GenNNigeria</a:t>
            </a:r>
          </a:p>
          <a:p>
            <a:r>
              <a:rPr lang="en-US" sz="1800" dirty="0"/>
              <a:t>#Hashtags</a:t>
            </a:r>
          </a:p>
          <a:p>
            <a:pPr lvl="1"/>
            <a:r>
              <a:rPr lang="en-US" sz="1800" dirty="0"/>
              <a:t>#gennhero</a:t>
            </a:r>
          </a:p>
          <a:p>
            <a:pPr lvl="1"/>
            <a:r>
              <a:rPr lang="en-US" sz="1800" dirty="0"/>
              <a:t>#gennheroes</a:t>
            </a:r>
          </a:p>
          <a:p>
            <a:pPr lvl="1"/>
            <a:r>
              <a:rPr lang="en-US" sz="1800" dirty="0"/>
              <a:t>#preppedforgenn</a:t>
            </a:r>
          </a:p>
          <a:p>
            <a:pPr lvl="1"/>
            <a:r>
              <a:rPr lang="en-US" sz="1800" dirty="0"/>
              <a:t>#togethergenn</a:t>
            </a:r>
          </a:p>
          <a:p>
            <a:pPr lvl="1"/>
            <a:r>
              <a:rPr lang="en-US" sz="1800" dirty="0"/>
              <a:t>#gennsquad</a:t>
            </a:r>
          </a:p>
          <a:p>
            <a:pPr lvl="1"/>
            <a:r>
              <a:rPr lang="en-US" sz="1800" dirty="0">
                <a:solidFill>
                  <a:srgbClr val="FF0000"/>
                </a:solidFill>
              </a:rPr>
              <a:t>#HIVPrevention</a:t>
            </a:r>
          </a:p>
          <a:p>
            <a:r>
              <a:rPr lang="en-US" sz="1800" dirty="0">
                <a:highlight>
                  <a:srgbClr val="FFFF00"/>
                </a:highlight>
              </a:rPr>
              <a:t>@mentions</a:t>
            </a:r>
          </a:p>
          <a:p>
            <a:pPr lvl="1"/>
            <a:r>
              <a:rPr lang="en-US" sz="1800" dirty="0">
                <a:highlight>
                  <a:srgbClr val="FFFF00"/>
                </a:highlight>
              </a:rPr>
              <a:t>@USAID</a:t>
            </a:r>
            <a:r>
              <a:rPr lang="en-US" sz="1800" dirty="0">
                <a:solidFill>
                  <a:srgbClr val="FF0000"/>
                </a:solidFill>
                <a:highlight>
                  <a:srgbClr val="FFFF00"/>
                </a:highlight>
              </a:rPr>
              <a:t>GH</a:t>
            </a:r>
          </a:p>
          <a:p>
            <a:pPr lvl="1"/>
            <a:r>
              <a:rPr lang="en-US" sz="1800" dirty="0">
                <a:solidFill>
                  <a:srgbClr val="FF0000"/>
                </a:solidFill>
                <a:highlight>
                  <a:srgbClr val="FFFF00"/>
                </a:highlight>
              </a:rPr>
              <a:t>@MOSAICproj</a:t>
            </a:r>
          </a:p>
          <a:p>
            <a:pPr lvl="1"/>
            <a:r>
              <a:rPr lang="en-US" sz="1800" dirty="0">
                <a:highlight>
                  <a:srgbClr val="FFFF00"/>
                </a:highlight>
              </a:rPr>
              <a:t>@NACANigeria</a:t>
            </a:r>
          </a:p>
          <a:p>
            <a:pPr lvl="1"/>
            <a:r>
              <a:rPr lang="en-US" sz="1800" dirty="0">
                <a:highlight>
                  <a:srgbClr val="FFFF00"/>
                </a:highlight>
              </a:rPr>
              <a:t>@Nigeria</a:t>
            </a:r>
          </a:p>
          <a:p>
            <a:pPr lvl="1"/>
            <a:r>
              <a:rPr lang="en-US" sz="1800" dirty="0">
                <a:highlight>
                  <a:srgbClr val="FFFF00"/>
                </a:highlight>
              </a:rPr>
              <a:t>@FHI360</a:t>
            </a:r>
          </a:p>
          <a:p>
            <a:pPr lvl="1"/>
            <a:r>
              <a:rPr lang="en-US" sz="1800" dirty="0">
                <a:highlight>
                  <a:srgbClr val="FFFF00"/>
                </a:highlight>
              </a:rPr>
              <a:t>@Jhpiego</a:t>
            </a:r>
          </a:p>
          <a:p>
            <a:endParaRPr lang="en-US" sz="1800" dirty="0"/>
          </a:p>
        </p:txBody>
      </p:sp>
      <p:sp>
        <p:nvSpPr>
          <p:cNvPr id="4" name="Title 3">
            <a:extLst>
              <a:ext uri="{FF2B5EF4-FFF2-40B4-BE49-F238E27FC236}">
                <a16:creationId xmlns:a16="http://schemas.microsoft.com/office/drawing/2014/main" id="{DD84FA39-748D-D10C-C493-AFA21400BFDB}"/>
              </a:ext>
            </a:extLst>
          </p:cNvPr>
          <p:cNvSpPr>
            <a:spLocks noGrp="1"/>
          </p:cNvSpPr>
          <p:nvPr>
            <p:ph type="title"/>
          </p:nvPr>
        </p:nvSpPr>
        <p:spPr>
          <a:xfrm>
            <a:off x="0" y="190956"/>
            <a:ext cx="10515600" cy="1143000"/>
          </a:xfrm>
        </p:spPr>
        <p:txBody>
          <a:bodyPr anchor="ctr">
            <a:normAutofit/>
          </a:bodyPr>
          <a:lstStyle/>
          <a:p>
            <a:r>
              <a:rPr lang="en-US"/>
              <a:t>Digital and Social Media Assets</a:t>
            </a:r>
          </a:p>
        </p:txBody>
      </p:sp>
      <p:sp>
        <p:nvSpPr>
          <p:cNvPr id="6" name="Content Placeholder 4">
            <a:extLst>
              <a:ext uri="{FF2B5EF4-FFF2-40B4-BE49-F238E27FC236}">
                <a16:creationId xmlns:a16="http://schemas.microsoft.com/office/drawing/2014/main" id="{B225B808-19D5-BA94-1169-532B16AD1C8D}"/>
              </a:ext>
            </a:extLst>
          </p:cNvPr>
          <p:cNvSpPr txBox="1">
            <a:spLocks/>
          </p:cNvSpPr>
          <p:nvPr/>
        </p:nvSpPr>
        <p:spPr>
          <a:xfrm>
            <a:off x="5827207" y="1350336"/>
            <a:ext cx="4688393"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a:p>
            <a:pPr marL="0" indent="0">
              <a:buNone/>
            </a:pPr>
            <a:endParaRPr lang="en-US"/>
          </a:p>
          <a:p>
            <a:endParaRPr lang="en-US"/>
          </a:p>
          <a:p>
            <a:endParaRPr lang="en-US"/>
          </a:p>
        </p:txBody>
      </p:sp>
    </p:spTree>
    <p:extLst>
      <p:ext uri="{BB962C8B-B14F-4D97-AF65-F5344CB8AC3E}">
        <p14:creationId xmlns:p14="http://schemas.microsoft.com/office/powerpoint/2010/main" val="832135902"/>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C9ABC-DE8D-946A-DBDD-358A49A7048E}"/>
              </a:ext>
            </a:extLst>
          </p:cNvPr>
          <p:cNvSpPr>
            <a:spLocks noGrp="1"/>
          </p:cNvSpPr>
          <p:nvPr>
            <p:ph idx="11"/>
          </p:nvPr>
        </p:nvSpPr>
        <p:spPr/>
        <p:txBody>
          <a:bodyPr/>
          <a:lstStyle/>
          <a:p>
            <a:endParaRPr lang="en-US"/>
          </a:p>
        </p:txBody>
      </p:sp>
      <p:sp>
        <p:nvSpPr>
          <p:cNvPr id="3" name="Content Placeholder 2">
            <a:extLst>
              <a:ext uri="{FF2B5EF4-FFF2-40B4-BE49-F238E27FC236}">
                <a16:creationId xmlns:a16="http://schemas.microsoft.com/office/drawing/2014/main" id="{47EADD47-3712-CB82-B6B5-0FDDD07D8508}"/>
              </a:ext>
            </a:extLst>
          </p:cNvPr>
          <p:cNvSpPr>
            <a:spLocks noGrp="1"/>
          </p:cNvSpPr>
          <p:nvPr>
            <p:ph idx="1"/>
          </p:nvPr>
        </p:nvSpPr>
        <p:spPr/>
        <p:txBody>
          <a:bodyPr/>
          <a:lstStyle/>
          <a:p>
            <a:endParaRPr lang="en-US"/>
          </a:p>
        </p:txBody>
      </p:sp>
      <p:sp>
        <p:nvSpPr>
          <p:cNvPr id="4" name="Title 3">
            <a:extLst>
              <a:ext uri="{FF2B5EF4-FFF2-40B4-BE49-F238E27FC236}">
                <a16:creationId xmlns:a16="http://schemas.microsoft.com/office/drawing/2014/main" id="{4446CEAF-7BE3-03CB-80E7-48AC27A80405}"/>
              </a:ext>
            </a:extLst>
          </p:cNvPr>
          <p:cNvSpPr>
            <a:spLocks noGrp="1"/>
          </p:cNvSpPr>
          <p:nvPr>
            <p:ph type="title"/>
          </p:nvPr>
        </p:nvSpPr>
        <p:spPr/>
        <p:txBody>
          <a:bodyPr/>
          <a:lstStyle/>
          <a:p>
            <a:r>
              <a:rPr lang="en-US"/>
              <a:t>Adobe Express Webpage for the Introduction</a:t>
            </a:r>
          </a:p>
        </p:txBody>
      </p:sp>
    </p:spTree>
    <p:extLst>
      <p:ext uri="{BB962C8B-B14F-4D97-AF65-F5344CB8AC3E}">
        <p14:creationId xmlns:p14="http://schemas.microsoft.com/office/powerpoint/2010/main" val="142113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4FF0052-4560-4E54-A971-4688C9D4D2D7}"/>
              </a:ext>
            </a:extLst>
          </p:cNvPr>
          <p:cNvSpPr/>
          <p:nvPr/>
        </p:nvSpPr>
        <p:spPr>
          <a:xfrm>
            <a:off x="2296632" y="4511039"/>
            <a:ext cx="12192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E" sz="2400"/>
          </a:p>
        </p:txBody>
      </p:sp>
      <p:pic>
        <p:nvPicPr>
          <p:cNvPr id="7" name="Picture 6">
            <a:extLst>
              <a:ext uri="{FF2B5EF4-FFF2-40B4-BE49-F238E27FC236}">
                <a16:creationId xmlns:a16="http://schemas.microsoft.com/office/drawing/2014/main" id="{2462AC20-AB1F-4121-9854-586C4921E0EE}"/>
              </a:ext>
            </a:extLst>
          </p:cNvPr>
          <p:cNvPicPr>
            <a:picLocks noChangeAspect="1"/>
          </p:cNvPicPr>
          <p:nvPr/>
        </p:nvPicPr>
        <p:blipFill rotWithShape="1">
          <a:blip r:embed="rId3"/>
          <a:srcRect t="13778" b="12593"/>
          <a:stretch/>
        </p:blipFill>
        <p:spPr>
          <a:xfrm>
            <a:off x="0" y="-20320"/>
            <a:ext cx="12192000" cy="5257167"/>
          </a:xfrm>
          <a:prstGeom prst="rect">
            <a:avLst/>
          </a:prstGeom>
        </p:spPr>
      </p:pic>
      <p:pic>
        <p:nvPicPr>
          <p:cNvPr id="9" name="Content Placeholder 8">
            <a:extLst>
              <a:ext uri="{FF2B5EF4-FFF2-40B4-BE49-F238E27FC236}">
                <a16:creationId xmlns:a16="http://schemas.microsoft.com/office/drawing/2014/main" id="{ED31A976-B41F-479F-BCAF-B604B83CE158}"/>
              </a:ext>
            </a:extLst>
          </p:cNvPr>
          <p:cNvPicPr>
            <a:picLocks noGrp="1" noChangeAspect="1"/>
          </p:cNvPicPr>
          <p:nvPr>
            <p:ph idx="1"/>
          </p:nvPr>
        </p:nvPicPr>
        <p:blipFill>
          <a:blip r:embed="rId4"/>
          <a:stretch>
            <a:fillRect/>
          </a:stretch>
        </p:blipFill>
        <p:spPr>
          <a:xfrm>
            <a:off x="595824" y="566054"/>
            <a:ext cx="11239561" cy="3954436"/>
          </a:xfrm>
          <a:prstGeom prst="rect">
            <a:avLst/>
          </a:prstGeom>
        </p:spPr>
      </p:pic>
      <p:sp>
        <p:nvSpPr>
          <p:cNvPr id="3" name="Rectangle 2">
            <a:extLst>
              <a:ext uri="{FF2B5EF4-FFF2-40B4-BE49-F238E27FC236}">
                <a16:creationId xmlns:a16="http://schemas.microsoft.com/office/drawing/2014/main" id="{80269E46-2725-4ECD-95F9-3EA3AEDB15C9}"/>
              </a:ext>
            </a:extLst>
          </p:cNvPr>
          <p:cNvSpPr/>
          <p:nvPr/>
        </p:nvSpPr>
        <p:spPr>
          <a:xfrm>
            <a:off x="0" y="5236848"/>
            <a:ext cx="12192000" cy="1712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E" sz="2400"/>
          </a:p>
        </p:txBody>
      </p:sp>
      <p:pic>
        <p:nvPicPr>
          <p:cNvPr id="10" name="Picture 9">
            <a:extLst>
              <a:ext uri="{FF2B5EF4-FFF2-40B4-BE49-F238E27FC236}">
                <a16:creationId xmlns:a16="http://schemas.microsoft.com/office/drawing/2014/main" id="{9C463A92-E9D2-4196-BB04-D3684AD2AD94}"/>
              </a:ext>
            </a:extLst>
          </p:cNvPr>
          <p:cNvPicPr>
            <a:picLocks noChangeAspect="1"/>
          </p:cNvPicPr>
          <p:nvPr/>
        </p:nvPicPr>
        <p:blipFill>
          <a:blip r:embed="rId5"/>
          <a:stretch>
            <a:fillRect/>
          </a:stretch>
        </p:blipFill>
        <p:spPr>
          <a:xfrm>
            <a:off x="688148" y="4196831"/>
            <a:ext cx="2503737" cy="224767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Rectangle 3">
            <a:extLst>
              <a:ext uri="{FF2B5EF4-FFF2-40B4-BE49-F238E27FC236}">
                <a16:creationId xmlns:a16="http://schemas.microsoft.com/office/drawing/2014/main" id="{0BDD2B2E-8F71-4EC1-9ECB-60CA98264095}"/>
              </a:ext>
            </a:extLst>
          </p:cNvPr>
          <p:cNvSpPr/>
          <p:nvPr/>
        </p:nvSpPr>
        <p:spPr>
          <a:xfrm>
            <a:off x="11835384" y="556601"/>
            <a:ext cx="356616" cy="46046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E" sz="2400"/>
          </a:p>
        </p:txBody>
      </p:sp>
      <p:sp>
        <p:nvSpPr>
          <p:cNvPr id="2" name="Title 1">
            <a:extLst>
              <a:ext uri="{FF2B5EF4-FFF2-40B4-BE49-F238E27FC236}">
                <a16:creationId xmlns:a16="http://schemas.microsoft.com/office/drawing/2014/main" id="{8C9B20B6-B64A-4562-A4C6-6520FB279DE3}"/>
              </a:ext>
            </a:extLst>
          </p:cNvPr>
          <p:cNvSpPr>
            <a:spLocks noGrp="1"/>
          </p:cNvSpPr>
          <p:nvPr>
            <p:ph type="title"/>
          </p:nvPr>
        </p:nvSpPr>
        <p:spPr>
          <a:xfrm>
            <a:off x="3284209" y="4520563"/>
            <a:ext cx="5243753" cy="883923"/>
          </a:xfrm>
          <a:solidFill>
            <a:schemeClr val="bg1"/>
          </a:solidFill>
        </p:spPr>
        <p:txBody>
          <a:bodyPr>
            <a:noAutofit/>
          </a:bodyPr>
          <a:lstStyle/>
          <a:p>
            <a:pPr algn="ctr"/>
            <a:r>
              <a:rPr lang="en-US" sz="2667"/>
              <a:t>Together we are Gen-N</a:t>
            </a:r>
            <a:br>
              <a:rPr lang="en-US" sz="2667"/>
            </a:br>
            <a:r>
              <a:rPr lang="en-US" sz="2667"/>
              <a:t>A HIV Negative Generation</a:t>
            </a:r>
            <a:endParaRPr lang="en-KE" sz="2667"/>
          </a:p>
        </p:txBody>
      </p:sp>
    </p:spTree>
    <p:extLst>
      <p:ext uri="{BB962C8B-B14F-4D97-AF65-F5344CB8AC3E}">
        <p14:creationId xmlns:p14="http://schemas.microsoft.com/office/powerpoint/2010/main" val="1631122548"/>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CFF00-BF84-6798-0E6F-4C8F50A0948B}"/>
              </a:ext>
            </a:extLst>
          </p:cNvPr>
          <p:cNvSpPr>
            <a:spLocks noGrp="1"/>
          </p:cNvSpPr>
          <p:nvPr>
            <p:ph type="title"/>
          </p:nvPr>
        </p:nvSpPr>
        <p:spPr/>
        <p:txBody>
          <a:bodyPr/>
          <a:lstStyle/>
          <a:p>
            <a:r>
              <a:rPr lang="en-US"/>
              <a:t>NACA Website: www.naca.gov.ng.genn</a:t>
            </a:r>
          </a:p>
        </p:txBody>
      </p:sp>
      <p:sp>
        <p:nvSpPr>
          <p:cNvPr id="3" name="Content Placeholder 2">
            <a:extLst>
              <a:ext uri="{FF2B5EF4-FFF2-40B4-BE49-F238E27FC236}">
                <a16:creationId xmlns:a16="http://schemas.microsoft.com/office/drawing/2014/main" id="{58BE5564-BE38-A4A9-507A-693422749662}"/>
              </a:ext>
            </a:extLst>
          </p:cNvPr>
          <p:cNvSpPr>
            <a:spLocks noGrp="1"/>
          </p:cNvSpPr>
          <p:nvPr>
            <p:ph idx="1"/>
          </p:nvPr>
        </p:nvSpPr>
        <p:spPr/>
        <p:txBody>
          <a:bodyPr/>
          <a:lstStyle/>
          <a:p>
            <a:r>
              <a:rPr lang="en-US"/>
              <a:t>Website page under development - MOSAIC to support</a:t>
            </a:r>
          </a:p>
          <a:p>
            <a:pPr marL="0" indent="0">
              <a:buNone/>
            </a:pPr>
            <a:endParaRPr lang="en-US"/>
          </a:p>
        </p:txBody>
      </p:sp>
      <p:pic>
        <p:nvPicPr>
          <p:cNvPr id="5" name="Picture 4">
            <a:extLst>
              <a:ext uri="{FF2B5EF4-FFF2-40B4-BE49-F238E27FC236}">
                <a16:creationId xmlns:a16="http://schemas.microsoft.com/office/drawing/2014/main" id="{B743E30B-C781-ED3B-B823-2FED4B5833DC}"/>
              </a:ext>
            </a:extLst>
          </p:cNvPr>
          <p:cNvPicPr>
            <a:picLocks noChangeAspect="1"/>
          </p:cNvPicPr>
          <p:nvPr/>
        </p:nvPicPr>
        <p:blipFill>
          <a:blip r:embed="rId2"/>
          <a:stretch>
            <a:fillRect/>
          </a:stretch>
        </p:blipFill>
        <p:spPr>
          <a:xfrm>
            <a:off x="2177388" y="1842942"/>
            <a:ext cx="6871434" cy="4646462"/>
          </a:xfrm>
          <a:prstGeom prst="rect">
            <a:avLst/>
          </a:prstGeom>
        </p:spPr>
      </p:pic>
    </p:spTree>
    <p:extLst>
      <p:ext uri="{BB962C8B-B14F-4D97-AF65-F5344CB8AC3E}">
        <p14:creationId xmlns:p14="http://schemas.microsoft.com/office/powerpoint/2010/main" val="3449318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086C4-A3CD-6904-56E3-51F9C0F68037}"/>
              </a:ext>
            </a:extLst>
          </p:cNvPr>
          <p:cNvSpPr>
            <a:spLocks noGrp="1"/>
          </p:cNvSpPr>
          <p:nvPr>
            <p:ph type="title"/>
          </p:nvPr>
        </p:nvSpPr>
        <p:spPr/>
        <p:txBody>
          <a:bodyPr>
            <a:normAutofit/>
          </a:bodyPr>
          <a:lstStyle/>
          <a:p>
            <a:r>
              <a:rPr lang="en-US"/>
              <a:t>IG/FB posts: Enabling Environment</a:t>
            </a:r>
            <a:br>
              <a:rPr lang="en-US"/>
            </a:br>
            <a:r>
              <a:rPr lang="en-US"/>
              <a:t>Together we are Gen-N Heroes</a:t>
            </a:r>
          </a:p>
        </p:txBody>
      </p:sp>
      <p:pic>
        <p:nvPicPr>
          <p:cNvPr id="27" name="Picture 26" descr="A group of people posing for a photo&#10;&#10;Description automatically generated">
            <a:extLst>
              <a:ext uri="{FF2B5EF4-FFF2-40B4-BE49-F238E27FC236}">
                <a16:creationId xmlns:a16="http://schemas.microsoft.com/office/drawing/2014/main" id="{C3136D2F-DD52-BDB0-ED9C-FA24C6D3C202}"/>
              </a:ext>
            </a:extLst>
          </p:cNvPr>
          <p:cNvPicPr>
            <a:picLocks noChangeAspect="1"/>
          </p:cNvPicPr>
          <p:nvPr/>
        </p:nvPicPr>
        <p:blipFill>
          <a:blip r:embed="rId4"/>
          <a:stretch>
            <a:fillRect/>
          </a:stretch>
        </p:blipFill>
        <p:spPr>
          <a:xfrm>
            <a:off x="460165" y="1215117"/>
            <a:ext cx="3361160" cy="3361160"/>
          </a:xfrm>
          <a:prstGeom prst="rect">
            <a:avLst/>
          </a:prstGeom>
        </p:spPr>
      </p:pic>
      <p:sp>
        <p:nvSpPr>
          <p:cNvPr id="30" name="TextBox 29">
            <a:extLst>
              <a:ext uri="{FF2B5EF4-FFF2-40B4-BE49-F238E27FC236}">
                <a16:creationId xmlns:a16="http://schemas.microsoft.com/office/drawing/2014/main" id="{770B7378-B24E-1527-02CD-5949BED25023}"/>
              </a:ext>
            </a:extLst>
          </p:cNvPr>
          <p:cNvSpPr txBox="1"/>
          <p:nvPr/>
        </p:nvSpPr>
        <p:spPr>
          <a:xfrm>
            <a:off x="460165" y="4576277"/>
            <a:ext cx="3361160" cy="1754326"/>
          </a:xfrm>
          <a:prstGeom prst="rect">
            <a:avLst/>
          </a:prstGeom>
          <a:noFill/>
          <a:ln>
            <a:solidFill>
              <a:schemeClr val="accent1"/>
            </a:solidFill>
          </a:ln>
        </p:spPr>
        <p:txBody>
          <a:bodyPr wrap="square" rtlCol="0">
            <a:spAutoFit/>
          </a:bodyPr>
          <a:lstStyle/>
          <a:p>
            <a:r>
              <a:rPr lang="en-US" sz="1200"/>
              <a:t>Staying HIV-free is a BRAVE choice, whether you’re abstaining, using condoms, using PrEP, or getting an HIV test. </a:t>
            </a:r>
          </a:p>
          <a:p>
            <a:endParaRPr lang="en-US" sz="1200"/>
          </a:p>
          <a:p>
            <a:r>
              <a:rPr lang="en-US" sz="1200"/>
              <a:t>Life doesn’t always go as planned—Let’s stop judging and start supporting young Nigerians for an HIV-negative future.</a:t>
            </a:r>
          </a:p>
          <a:p>
            <a:endParaRPr lang="en-US" sz="1200"/>
          </a:p>
          <a:p>
            <a:r>
              <a:rPr lang="en-US" sz="1200"/>
              <a:t>Join Gen-N (link to fb page)</a:t>
            </a:r>
          </a:p>
        </p:txBody>
      </p:sp>
      <p:sp>
        <p:nvSpPr>
          <p:cNvPr id="32" name="TextBox 31">
            <a:extLst>
              <a:ext uri="{FF2B5EF4-FFF2-40B4-BE49-F238E27FC236}">
                <a16:creationId xmlns:a16="http://schemas.microsoft.com/office/drawing/2014/main" id="{C184E20C-BFA0-0BF8-D4EC-1F494FD7D4CD}"/>
              </a:ext>
            </a:extLst>
          </p:cNvPr>
          <p:cNvSpPr txBox="1"/>
          <p:nvPr/>
        </p:nvSpPr>
        <p:spPr>
          <a:xfrm>
            <a:off x="3990685" y="4576277"/>
            <a:ext cx="3361160" cy="1754326"/>
          </a:xfrm>
          <a:prstGeom prst="rect">
            <a:avLst/>
          </a:prstGeom>
          <a:noFill/>
          <a:ln>
            <a:solidFill>
              <a:schemeClr val="accent1"/>
            </a:solidFill>
          </a:ln>
        </p:spPr>
        <p:txBody>
          <a:bodyPr wrap="square" rtlCol="0">
            <a:spAutoFit/>
          </a:bodyPr>
          <a:lstStyle/>
          <a:p>
            <a:r>
              <a:rPr lang="en-US" sz="1200"/>
              <a:t>I belong to a squad who keeps it real while we dream big. That’s why we help each other to stay HIV-negative. We encourage each other to visit the clinic and use condoms every time.</a:t>
            </a:r>
          </a:p>
          <a:p>
            <a:endParaRPr lang="en-US" sz="1200"/>
          </a:p>
          <a:p>
            <a:r>
              <a:rPr lang="en-US" sz="1200"/>
              <a:t>That’s REAL friendship! That’s Gen-N!</a:t>
            </a:r>
          </a:p>
          <a:p>
            <a:endParaRPr lang="en-US" sz="1200"/>
          </a:p>
          <a:p>
            <a:r>
              <a:rPr lang="en-US" sz="1200"/>
              <a:t>Repost and Tag your #GenNSquad!</a:t>
            </a:r>
          </a:p>
          <a:p>
            <a:endParaRPr lang="en-US" sz="1200"/>
          </a:p>
        </p:txBody>
      </p:sp>
      <p:sp>
        <p:nvSpPr>
          <p:cNvPr id="4" name="TextBox 3">
            <a:extLst>
              <a:ext uri="{FF2B5EF4-FFF2-40B4-BE49-F238E27FC236}">
                <a16:creationId xmlns:a16="http://schemas.microsoft.com/office/drawing/2014/main" id="{EC7F232D-901F-B312-93DD-462BFACF6242}"/>
              </a:ext>
            </a:extLst>
          </p:cNvPr>
          <p:cNvSpPr txBox="1"/>
          <p:nvPr/>
        </p:nvSpPr>
        <p:spPr>
          <a:xfrm>
            <a:off x="7521205" y="4588420"/>
            <a:ext cx="3361160" cy="1754326"/>
          </a:xfrm>
          <a:prstGeom prst="rect">
            <a:avLst/>
          </a:prstGeom>
          <a:noFill/>
          <a:ln>
            <a:solidFill>
              <a:schemeClr val="accent1"/>
            </a:solidFill>
          </a:ln>
        </p:spPr>
        <p:txBody>
          <a:bodyPr wrap="square" rtlCol="0">
            <a:spAutoFit/>
          </a:bodyPr>
          <a:lstStyle/>
          <a:p>
            <a:r>
              <a:rPr lang="en-US" sz="1200"/>
              <a:t>Keeping our relationship HIV-free means working as a team. He is my #gennhero because he respects my decision to stay HIV-negative with </a:t>
            </a:r>
            <a:r>
              <a:rPr lang="en-US" sz="1200" err="1"/>
              <a:t>PrEP.</a:t>
            </a:r>
            <a:r>
              <a:rPr lang="en-US" sz="1200"/>
              <a:t> That trust has brought us closer and makes me love him more.</a:t>
            </a:r>
          </a:p>
          <a:p>
            <a:endParaRPr lang="en-US" sz="1200"/>
          </a:p>
          <a:p>
            <a:r>
              <a:rPr lang="en-US" sz="1200"/>
              <a:t>Repost and Tag your #GenNHero</a:t>
            </a:r>
          </a:p>
          <a:p>
            <a:endParaRPr lang="en-US" sz="1200"/>
          </a:p>
          <a:p>
            <a:endParaRPr lang="en-US" sz="1200"/>
          </a:p>
        </p:txBody>
      </p:sp>
      <p:pic>
        <p:nvPicPr>
          <p:cNvPr id="6" name="Picture 5">
            <a:extLst>
              <a:ext uri="{FF2B5EF4-FFF2-40B4-BE49-F238E27FC236}">
                <a16:creationId xmlns:a16="http://schemas.microsoft.com/office/drawing/2014/main" id="{F2A3EBB4-C028-E74B-4424-3B47815F556D}"/>
              </a:ext>
            </a:extLst>
          </p:cNvPr>
          <p:cNvPicPr>
            <a:picLocks noChangeAspect="1"/>
          </p:cNvPicPr>
          <p:nvPr/>
        </p:nvPicPr>
        <p:blipFill>
          <a:blip r:embed="rId5"/>
          <a:stretch>
            <a:fillRect/>
          </a:stretch>
        </p:blipFill>
        <p:spPr>
          <a:xfrm>
            <a:off x="3990685" y="1215117"/>
            <a:ext cx="3361160" cy="3361160"/>
          </a:xfrm>
          <a:prstGeom prst="rect">
            <a:avLst/>
          </a:prstGeom>
        </p:spPr>
      </p:pic>
      <p:pic>
        <p:nvPicPr>
          <p:cNvPr id="10" name="Picture 9">
            <a:extLst>
              <a:ext uri="{FF2B5EF4-FFF2-40B4-BE49-F238E27FC236}">
                <a16:creationId xmlns:a16="http://schemas.microsoft.com/office/drawing/2014/main" id="{B79C898F-1BAF-AB22-D3AA-7ADA43ECEA5D}"/>
              </a:ext>
            </a:extLst>
          </p:cNvPr>
          <p:cNvPicPr>
            <a:picLocks noChangeAspect="1"/>
          </p:cNvPicPr>
          <p:nvPr/>
        </p:nvPicPr>
        <p:blipFill>
          <a:blip r:embed="rId6"/>
          <a:stretch>
            <a:fillRect/>
          </a:stretch>
        </p:blipFill>
        <p:spPr>
          <a:xfrm>
            <a:off x="7521205" y="1215118"/>
            <a:ext cx="3355375" cy="3361160"/>
          </a:xfrm>
          <a:prstGeom prst="rect">
            <a:avLst/>
          </a:prstGeom>
        </p:spPr>
      </p:pic>
    </p:spTree>
    <p:extLst>
      <p:ext uri="{BB962C8B-B14F-4D97-AF65-F5344CB8AC3E}">
        <p14:creationId xmlns:p14="http://schemas.microsoft.com/office/powerpoint/2010/main" val="4137860813"/>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a:extLst>
              <a:ext uri="{FF2B5EF4-FFF2-40B4-BE49-F238E27FC236}">
                <a16:creationId xmlns:a16="http://schemas.microsoft.com/office/drawing/2014/main" id="{3A00EF92-0DDB-159F-79F7-6594689ED2B4}"/>
              </a:ext>
            </a:extLst>
          </p:cNvPr>
          <p:cNvSpPr>
            <a:spLocks noGrp="1"/>
          </p:cNvSpPr>
          <p:nvPr>
            <p:ph type="title"/>
          </p:nvPr>
        </p:nvSpPr>
        <p:spPr/>
        <p:txBody>
          <a:bodyPr/>
          <a:lstStyle/>
          <a:p>
            <a:r>
              <a:rPr lang="en-US"/>
              <a:t>IG/FB posts: Enabling Environment</a:t>
            </a:r>
            <a:br>
              <a:rPr lang="en-US"/>
            </a:br>
            <a:r>
              <a:rPr lang="en-US"/>
              <a:t>Gen-N Heroes: Healthcare Workers</a:t>
            </a:r>
          </a:p>
        </p:txBody>
      </p:sp>
      <p:pic>
        <p:nvPicPr>
          <p:cNvPr id="7" name="Content Placeholder 6">
            <a:extLst>
              <a:ext uri="{FF2B5EF4-FFF2-40B4-BE49-F238E27FC236}">
                <a16:creationId xmlns:a16="http://schemas.microsoft.com/office/drawing/2014/main" id="{F531C548-7FE9-A0E6-E243-87BB9D5A6D62}"/>
              </a:ext>
            </a:extLst>
          </p:cNvPr>
          <p:cNvPicPr>
            <a:picLocks noGrp="1" noChangeAspect="1"/>
          </p:cNvPicPr>
          <p:nvPr>
            <p:ph idx="1"/>
          </p:nvPr>
        </p:nvPicPr>
        <p:blipFill rotWithShape="1">
          <a:blip r:embed="rId3"/>
          <a:stretch/>
        </p:blipFill>
        <p:spPr>
          <a:xfrm>
            <a:off x="5847994" y="1158950"/>
            <a:ext cx="4366349" cy="4373877"/>
          </a:xfrm>
          <a:noFill/>
        </p:spPr>
      </p:pic>
      <p:pic>
        <p:nvPicPr>
          <p:cNvPr id="5" name="Picture 4">
            <a:extLst>
              <a:ext uri="{FF2B5EF4-FFF2-40B4-BE49-F238E27FC236}">
                <a16:creationId xmlns:a16="http://schemas.microsoft.com/office/drawing/2014/main" id="{5DF9B015-AA99-D7A4-F7A5-91ED621E1BB4}"/>
              </a:ext>
            </a:extLst>
          </p:cNvPr>
          <p:cNvPicPr>
            <a:picLocks noChangeAspect="1"/>
          </p:cNvPicPr>
          <p:nvPr/>
        </p:nvPicPr>
        <p:blipFill rotWithShape="1">
          <a:blip r:embed="rId4"/>
          <a:srcRect r="2599" b="4"/>
          <a:stretch/>
        </p:blipFill>
        <p:spPr>
          <a:xfrm>
            <a:off x="871955" y="1158951"/>
            <a:ext cx="4256568" cy="4369980"/>
          </a:xfrm>
          <a:prstGeom prst="rect">
            <a:avLst/>
          </a:prstGeom>
          <a:noFill/>
        </p:spPr>
      </p:pic>
      <p:sp>
        <p:nvSpPr>
          <p:cNvPr id="8" name="TextBox 7">
            <a:extLst>
              <a:ext uri="{FF2B5EF4-FFF2-40B4-BE49-F238E27FC236}">
                <a16:creationId xmlns:a16="http://schemas.microsoft.com/office/drawing/2014/main" id="{14883F84-930B-84DF-9BD9-4A956A837DC5}"/>
              </a:ext>
            </a:extLst>
          </p:cNvPr>
          <p:cNvSpPr txBox="1"/>
          <p:nvPr/>
        </p:nvSpPr>
        <p:spPr>
          <a:xfrm>
            <a:off x="871956" y="5528932"/>
            <a:ext cx="4256568" cy="1169551"/>
          </a:xfrm>
          <a:prstGeom prst="rect">
            <a:avLst/>
          </a:prstGeom>
          <a:noFill/>
          <a:ln>
            <a:solidFill>
              <a:schemeClr val="accent1"/>
            </a:solidFill>
          </a:ln>
        </p:spPr>
        <p:txBody>
          <a:bodyPr wrap="square" rtlCol="0">
            <a:spAutoFit/>
          </a:bodyPr>
          <a:lstStyle/>
          <a:p>
            <a:r>
              <a:rPr lang="en-US" sz="1400"/>
              <a:t>It’s brave for a young person to walk into a clinic and ask for help. Life is complicated these days. Who am I to judge? I stand with Gen-N and am proud to be on the front line of the effort toward an HIV-Negative Generation. #Gennhero #togethergenn</a:t>
            </a:r>
          </a:p>
        </p:txBody>
      </p:sp>
      <p:sp>
        <p:nvSpPr>
          <p:cNvPr id="9" name="TextBox 8">
            <a:extLst>
              <a:ext uri="{FF2B5EF4-FFF2-40B4-BE49-F238E27FC236}">
                <a16:creationId xmlns:a16="http://schemas.microsoft.com/office/drawing/2014/main" id="{DAEC2709-FEA7-6147-8381-AF719BF86810}"/>
              </a:ext>
            </a:extLst>
          </p:cNvPr>
          <p:cNvSpPr txBox="1"/>
          <p:nvPr/>
        </p:nvSpPr>
        <p:spPr>
          <a:xfrm>
            <a:off x="5847994" y="5528932"/>
            <a:ext cx="4366350" cy="1169551"/>
          </a:xfrm>
          <a:prstGeom prst="rect">
            <a:avLst/>
          </a:prstGeom>
          <a:noFill/>
          <a:ln>
            <a:solidFill>
              <a:schemeClr val="accent1"/>
            </a:solidFill>
          </a:ln>
        </p:spPr>
        <p:txBody>
          <a:bodyPr wrap="square" rtlCol="0">
            <a:spAutoFit/>
          </a:bodyPr>
          <a:lstStyle/>
          <a:p>
            <a:r>
              <a:rPr lang="en-US" sz="1400"/>
              <a:t>When a young person asks for me at the clinic, I know someone special has arrived. It takes courage to be responsible and get help staying HIV-Negative. Life is already hard for young people—I want to make it easier. That’s why I stand with Gen-N. #Gennhero #togethergenn</a:t>
            </a:r>
          </a:p>
        </p:txBody>
      </p:sp>
    </p:spTree>
    <p:extLst>
      <p:ext uri="{BB962C8B-B14F-4D97-AF65-F5344CB8AC3E}">
        <p14:creationId xmlns:p14="http://schemas.microsoft.com/office/powerpoint/2010/main" val="3915137688"/>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BE959C-1E3E-6B75-7F55-76A25C2028A3}"/>
              </a:ext>
            </a:extLst>
          </p:cNvPr>
          <p:cNvSpPr>
            <a:spLocks noGrp="1"/>
          </p:cNvSpPr>
          <p:nvPr>
            <p:ph type="body" sz="quarter" idx="13"/>
          </p:nvPr>
        </p:nvSpPr>
        <p:spPr/>
        <p:txBody>
          <a:bodyPr/>
          <a:lstStyle/>
          <a:p>
            <a:endParaRPr lang="en-US" dirty="0"/>
          </a:p>
        </p:txBody>
      </p:sp>
      <p:sp>
        <p:nvSpPr>
          <p:cNvPr id="3" name="Text Placeholder 2">
            <a:extLst>
              <a:ext uri="{FF2B5EF4-FFF2-40B4-BE49-F238E27FC236}">
                <a16:creationId xmlns:a16="http://schemas.microsoft.com/office/drawing/2014/main" id="{9D49B9ED-4CF2-D60D-C637-D86EEEF27312}"/>
              </a:ext>
            </a:extLst>
          </p:cNvPr>
          <p:cNvSpPr>
            <a:spLocks noGrp="1"/>
          </p:cNvSpPr>
          <p:nvPr>
            <p:ph type="body" sz="quarter" idx="14"/>
          </p:nvPr>
        </p:nvSpPr>
        <p:spPr/>
        <p:txBody>
          <a:bodyPr/>
          <a:lstStyle/>
          <a:p>
            <a:r>
              <a:rPr lang="en-US" dirty="0"/>
              <a:t>What is Gen-N? </a:t>
            </a:r>
          </a:p>
          <a:p>
            <a:r>
              <a:rPr lang="en-US" dirty="0"/>
              <a:t>The Big Idea</a:t>
            </a:r>
          </a:p>
        </p:txBody>
      </p:sp>
    </p:spTree>
    <p:extLst>
      <p:ext uri="{BB962C8B-B14F-4D97-AF65-F5344CB8AC3E}">
        <p14:creationId xmlns:p14="http://schemas.microsoft.com/office/powerpoint/2010/main" val="1740457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7A0A7-5E34-2921-AC2A-756169654A05}"/>
              </a:ext>
            </a:extLst>
          </p:cNvPr>
          <p:cNvSpPr>
            <a:spLocks noGrp="1"/>
          </p:cNvSpPr>
          <p:nvPr>
            <p:ph type="title"/>
          </p:nvPr>
        </p:nvSpPr>
        <p:spPr/>
        <p:txBody>
          <a:bodyPr/>
          <a:lstStyle/>
          <a:p>
            <a:r>
              <a:rPr lang="en-US"/>
              <a:t>IG/FB posts: Enabling Environment</a:t>
            </a:r>
            <a:br>
              <a:rPr lang="en-US"/>
            </a:br>
            <a:r>
              <a:rPr lang="en-US"/>
              <a:t>Gen-N Heroes: Parents</a:t>
            </a:r>
            <a:endParaRPr lang="en-US">
              <a:latin typeface="Jreeng" pitchFamily="50" charset="0"/>
            </a:endParaRPr>
          </a:p>
        </p:txBody>
      </p:sp>
      <p:pic>
        <p:nvPicPr>
          <p:cNvPr id="17" name="Picture 16" descr="Text&#10;&#10;Description automatically generated">
            <a:extLst>
              <a:ext uri="{FF2B5EF4-FFF2-40B4-BE49-F238E27FC236}">
                <a16:creationId xmlns:a16="http://schemas.microsoft.com/office/drawing/2014/main" id="{A700658A-02EF-C12F-6E52-ACE3E6D0A825}"/>
              </a:ext>
            </a:extLst>
          </p:cNvPr>
          <p:cNvPicPr>
            <a:picLocks noChangeAspect="1"/>
          </p:cNvPicPr>
          <p:nvPr/>
        </p:nvPicPr>
        <p:blipFill>
          <a:blip r:embed="rId3"/>
          <a:stretch>
            <a:fillRect/>
          </a:stretch>
        </p:blipFill>
        <p:spPr>
          <a:xfrm>
            <a:off x="6774180" y="1248894"/>
            <a:ext cx="3859063" cy="3859063"/>
          </a:xfrm>
          <a:prstGeom prst="rect">
            <a:avLst/>
          </a:prstGeom>
        </p:spPr>
      </p:pic>
      <p:pic>
        <p:nvPicPr>
          <p:cNvPr id="19" name="Picture 18" descr="Text&#10;&#10;Description automatically generated">
            <a:extLst>
              <a:ext uri="{FF2B5EF4-FFF2-40B4-BE49-F238E27FC236}">
                <a16:creationId xmlns:a16="http://schemas.microsoft.com/office/drawing/2014/main" id="{DDB3E798-7DE1-DDBE-4F4F-139451D8C92D}"/>
              </a:ext>
            </a:extLst>
          </p:cNvPr>
          <p:cNvPicPr>
            <a:picLocks noChangeAspect="1"/>
          </p:cNvPicPr>
          <p:nvPr/>
        </p:nvPicPr>
        <p:blipFill>
          <a:blip r:embed="rId4"/>
          <a:stretch>
            <a:fillRect/>
          </a:stretch>
        </p:blipFill>
        <p:spPr>
          <a:xfrm>
            <a:off x="1457559" y="1208749"/>
            <a:ext cx="3859063" cy="3859063"/>
          </a:xfrm>
          <a:prstGeom prst="rect">
            <a:avLst/>
          </a:prstGeom>
        </p:spPr>
      </p:pic>
      <p:sp>
        <p:nvSpPr>
          <p:cNvPr id="3" name="TextBox 2">
            <a:extLst>
              <a:ext uri="{FF2B5EF4-FFF2-40B4-BE49-F238E27FC236}">
                <a16:creationId xmlns:a16="http://schemas.microsoft.com/office/drawing/2014/main" id="{6D26BD38-7CED-6C4A-0AD1-6B4D00632640}"/>
              </a:ext>
            </a:extLst>
          </p:cNvPr>
          <p:cNvSpPr txBox="1"/>
          <p:nvPr/>
        </p:nvSpPr>
        <p:spPr>
          <a:xfrm>
            <a:off x="283100" y="5080334"/>
            <a:ext cx="4373960" cy="738664"/>
          </a:xfrm>
          <a:prstGeom prst="rect">
            <a:avLst/>
          </a:prstGeom>
          <a:noFill/>
          <a:ln>
            <a:solidFill>
              <a:schemeClr val="accent1"/>
            </a:solidFill>
          </a:ln>
        </p:spPr>
        <p:txBody>
          <a:bodyPr wrap="square" rtlCol="0">
            <a:spAutoFit/>
          </a:bodyPr>
          <a:lstStyle/>
          <a:p>
            <a:r>
              <a:rPr lang="en-US" sz="1400"/>
              <a:t>I want to make my dad proud. When he supported my choice to go to the clinic to talk to a healthcare provider about staying HIV-negative, he was my #gennhero!</a:t>
            </a:r>
          </a:p>
        </p:txBody>
      </p:sp>
      <p:sp>
        <p:nvSpPr>
          <p:cNvPr id="4" name="TextBox 3">
            <a:extLst>
              <a:ext uri="{FF2B5EF4-FFF2-40B4-BE49-F238E27FC236}">
                <a16:creationId xmlns:a16="http://schemas.microsoft.com/office/drawing/2014/main" id="{E881479B-E8C4-DA73-55F5-9CBE816F9856}"/>
              </a:ext>
            </a:extLst>
          </p:cNvPr>
          <p:cNvSpPr txBox="1"/>
          <p:nvPr/>
        </p:nvSpPr>
        <p:spPr>
          <a:xfrm>
            <a:off x="5863268" y="5134415"/>
            <a:ext cx="4025695" cy="738664"/>
          </a:xfrm>
          <a:prstGeom prst="rect">
            <a:avLst/>
          </a:prstGeom>
          <a:noFill/>
          <a:ln>
            <a:solidFill>
              <a:schemeClr val="accent1"/>
            </a:solidFill>
          </a:ln>
        </p:spPr>
        <p:txBody>
          <a:bodyPr wrap="square" rtlCol="0">
            <a:spAutoFit/>
          </a:bodyPr>
          <a:lstStyle/>
          <a:p>
            <a:r>
              <a:rPr lang="en-US" sz="1400"/>
              <a:t>My dad is an amazing man. When he was brave enough to talk to me about condoms, PrEP and staying HIV- Negative he was my #gennhero!</a:t>
            </a:r>
          </a:p>
        </p:txBody>
      </p:sp>
      <p:sp>
        <p:nvSpPr>
          <p:cNvPr id="5" name="TextBox 4">
            <a:extLst>
              <a:ext uri="{FF2B5EF4-FFF2-40B4-BE49-F238E27FC236}">
                <a16:creationId xmlns:a16="http://schemas.microsoft.com/office/drawing/2014/main" id="{747309F9-5AE5-3ABE-A081-CA3DA332BDD1}"/>
              </a:ext>
            </a:extLst>
          </p:cNvPr>
          <p:cNvSpPr txBox="1"/>
          <p:nvPr/>
        </p:nvSpPr>
        <p:spPr>
          <a:xfrm>
            <a:off x="6774180" y="5899537"/>
            <a:ext cx="4025695" cy="954107"/>
          </a:xfrm>
          <a:prstGeom prst="rect">
            <a:avLst/>
          </a:prstGeom>
          <a:noFill/>
          <a:ln>
            <a:solidFill>
              <a:schemeClr val="accent1"/>
            </a:solidFill>
          </a:ln>
        </p:spPr>
        <p:txBody>
          <a:bodyPr wrap="square" rtlCol="0">
            <a:spAutoFit/>
          </a:bodyPr>
          <a:lstStyle/>
          <a:p>
            <a:r>
              <a:rPr lang="en-US" sz="1400"/>
              <a:t>I really appreciate my son. He is respectful and serious about school and his future. That’s why I’m ready to help him with the sensitive things too. #gennhero</a:t>
            </a:r>
          </a:p>
        </p:txBody>
      </p:sp>
      <p:sp>
        <p:nvSpPr>
          <p:cNvPr id="6" name="TextBox 5">
            <a:extLst>
              <a:ext uri="{FF2B5EF4-FFF2-40B4-BE49-F238E27FC236}">
                <a16:creationId xmlns:a16="http://schemas.microsoft.com/office/drawing/2014/main" id="{8E388E85-7AA4-646B-5C05-4900C0FF750F}"/>
              </a:ext>
            </a:extLst>
          </p:cNvPr>
          <p:cNvSpPr txBox="1"/>
          <p:nvPr/>
        </p:nvSpPr>
        <p:spPr>
          <a:xfrm>
            <a:off x="1457559" y="5831520"/>
            <a:ext cx="4025695" cy="954107"/>
          </a:xfrm>
          <a:prstGeom prst="rect">
            <a:avLst/>
          </a:prstGeom>
          <a:noFill/>
          <a:ln>
            <a:solidFill>
              <a:schemeClr val="accent1"/>
            </a:solidFill>
          </a:ln>
        </p:spPr>
        <p:txBody>
          <a:bodyPr wrap="square" rtlCol="0">
            <a:spAutoFit/>
          </a:bodyPr>
          <a:lstStyle/>
          <a:p>
            <a:r>
              <a:rPr lang="en-US" sz="1400"/>
              <a:t>I admire my daughter’s energy and creativity. I want her to be fully protected for her best life. Things young people don’t plan can happen. That’s why I stand by her choice to care for her body. #gennhero</a:t>
            </a:r>
          </a:p>
        </p:txBody>
      </p:sp>
    </p:spTree>
    <p:extLst>
      <p:ext uri="{BB962C8B-B14F-4D97-AF65-F5344CB8AC3E}">
        <p14:creationId xmlns:p14="http://schemas.microsoft.com/office/powerpoint/2010/main" val="1874541427"/>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2E9F8-EA6C-A449-6554-C8474C1487BD}"/>
              </a:ext>
            </a:extLst>
          </p:cNvPr>
          <p:cNvSpPr>
            <a:spLocks noGrp="1"/>
          </p:cNvSpPr>
          <p:nvPr>
            <p:ph type="title"/>
          </p:nvPr>
        </p:nvSpPr>
        <p:spPr/>
        <p:txBody>
          <a:bodyPr/>
          <a:lstStyle/>
          <a:p>
            <a:r>
              <a:rPr lang="en-US"/>
              <a:t>IG/FB posts: Demand Generation for PrEP</a:t>
            </a:r>
            <a:br>
              <a:rPr lang="en-US"/>
            </a:br>
            <a:r>
              <a:rPr lang="en-US"/>
              <a:t>Gen-N Couples</a:t>
            </a:r>
          </a:p>
        </p:txBody>
      </p:sp>
      <p:pic>
        <p:nvPicPr>
          <p:cNvPr id="9" name="Content Placeholder 8" descr="A group of people posing for the camera&#10;&#10;Description automatically generated with medium confidence">
            <a:extLst>
              <a:ext uri="{FF2B5EF4-FFF2-40B4-BE49-F238E27FC236}">
                <a16:creationId xmlns:a16="http://schemas.microsoft.com/office/drawing/2014/main" id="{058CE427-3F96-115B-D9C0-92613EF02692}"/>
              </a:ext>
            </a:extLst>
          </p:cNvPr>
          <p:cNvPicPr>
            <a:picLocks noGrp="1" noChangeAspect="1"/>
          </p:cNvPicPr>
          <p:nvPr>
            <p:ph idx="1"/>
          </p:nvPr>
        </p:nvPicPr>
        <p:blipFill>
          <a:blip r:embed="rId3"/>
          <a:stretch>
            <a:fillRect/>
          </a:stretch>
        </p:blipFill>
        <p:spPr>
          <a:xfrm>
            <a:off x="7759954" y="1333956"/>
            <a:ext cx="3450168" cy="3450168"/>
          </a:xfrm>
        </p:spPr>
      </p:pic>
      <p:pic>
        <p:nvPicPr>
          <p:cNvPr id="6" name="Content Placeholder 8" descr="A picture containing text, person, sign, posing&#10;&#10;Description automatically generated">
            <a:extLst>
              <a:ext uri="{FF2B5EF4-FFF2-40B4-BE49-F238E27FC236}">
                <a16:creationId xmlns:a16="http://schemas.microsoft.com/office/drawing/2014/main" id="{74F4C6F3-680B-BE2D-4111-AF7E06B3B25A}"/>
              </a:ext>
            </a:extLst>
          </p:cNvPr>
          <p:cNvPicPr>
            <a:picLocks noChangeAspect="1"/>
          </p:cNvPicPr>
          <p:nvPr/>
        </p:nvPicPr>
        <p:blipFill>
          <a:blip r:embed="rId4"/>
          <a:stretch>
            <a:fillRect/>
          </a:stretch>
        </p:blipFill>
        <p:spPr>
          <a:xfrm>
            <a:off x="4041290" y="1333956"/>
            <a:ext cx="3450168" cy="3450168"/>
          </a:xfrm>
          <a:prstGeom prst="rect">
            <a:avLst/>
          </a:prstGeom>
        </p:spPr>
      </p:pic>
      <p:pic>
        <p:nvPicPr>
          <p:cNvPr id="7" name="Picture 6" descr="A person and person posing for a picture&#10;&#10;Description automatically generated with medium confidence">
            <a:extLst>
              <a:ext uri="{FF2B5EF4-FFF2-40B4-BE49-F238E27FC236}">
                <a16:creationId xmlns:a16="http://schemas.microsoft.com/office/drawing/2014/main" id="{1677B597-99F6-4BCA-62BA-305609639E13}"/>
              </a:ext>
            </a:extLst>
          </p:cNvPr>
          <p:cNvPicPr>
            <a:picLocks noChangeAspect="1"/>
          </p:cNvPicPr>
          <p:nvPr/>
        </p:nvPicPr>
        <p:blipFill>
          <a:blip r:embed="rId5"/>
          <a:stretch>
            <a:fillRect/>
          </a:stretch>
        </p:blipFill>
        <p:spPr>
          <a:xfrm>
            <a:off x="322626" y="1333956"/>
            <a:ext cx="3450168" cy="3450168"/>
          </a:xfrm>
          <a:prstGeom prst="rect">
            <a:avLst/>
          </a:prstGeom>
        </p:spPr>
      </p:pic>
      <p:sp>
        <p:nvSpPr>
          <p:cNvPr id="3" name="TextBox 2">
            <a:extLst>
              <a:ext uri="{FF2B5EF4-FFF2-40B4-BE49-F238E27FC236}">
                <a16:creationId xmlns:a16="http://schemas.microsoft.com/office/drawing/2014/main" id="{B6F69FFE-CAE9-80F8-B0A3-BF115C34A3F7}"/>
              </a:ext>
            </a:extLst>
          </p:cNvPr>
          <p:cNvSpPr txBox="1"/>
          <p:nvPr/>
        </p:nvSpPr>
        <p:spPr>
          <a:xfrm>
            <a:off x="314285" y="4784124"/>
            <a:ext cx="3447373" cy="1169551"/>
          </a:xfrm>
          <a:prstGeom prst="rect">
            <a:avLst/>
          </a:prstGeom>
          <a:noFill/>
          <a:ln>
            <a:solidFill>
              <a:schemeClr val="accent1"/>
            </a:solidFill>
          </a:ln>
        </p:spPr>
        <p:txBody>
          <a:bodyPr wrap="square" rtlCol="0">
            <a:spAutoFit/>
          </a:bodyPr>
          <a:lstStyle/>
          <a:p>
            <a:r>
              <a:rPr lang="en-US" sz="1400"/>
              <a:t>My relationship is important to me. We love each other, but we aren’t together every minute. PrEP makes us feel confident and keeps our relationship strong and HIV-free. We are #gennheros!</a:t>
            </a:r>
          </a:p>
        </p:txBody>
      </p:sp>
      <p:sp>
        <p:nvSpPr>
          <p:cNvPr id="4" name="TextBox 3">
            <a:extLst>
              <a:ext uri="{FF2B5EF4-FFF2-40B4-BE49-F238E27FC236}">
                <a16:creationId xmlns:a16="http://schemas.microsoft.com/office/drawing/2014/main" id="{CF568B81-1C3F-73A7-664E-40B60A55D799}"/>
              </a:ext>
            </a:extLst>
          </p:cNvPr>
          <p:cNvSpPr txBox="1"/>
          <p:nvPr/>
        </p:nvSpPr>
        <p:spPr>
          <a:xfrm>
            <a:off x="4038519" y="4784124"/>
            <a:ext cx="3447373" cy="1169551"/>
          </a:xfrm>
          <a:prstGeom prst="rect">
            <a:avLst/>
          </a:prstGeom>
          <a:noFill/>
          <a:ln>
            <a:solidFill>
              <a:schemeClr val="accent1"/>
            </a:solidFill>
          </a:ln>
        </p:spPr>
        <p:txBody>
          <a:bodyPr wrap="square" rtlCol="0">
            <a:spAutoFit/>
          </a:bodyPr>
          <a:lstStyle/>
          <a:p>
            <a:r>
              <a:rPr lang="en-US" sz="1400"/>
              <a:t>It took courage to share my decision to use PrEP with my partner. When he told me he respected my decision and thinks I’m responsible, I loved him even more. He’s my #gennhero!</a:t>
            </a:r>
          </a:p>
        </p:txBody>
      </p:sp>
      <p:sp>
        <p:nvSpPr>
          <p:cNvPr id="5" name="TextBox 4">
            <a:extLst>
              <a:ext uri="{FF2B5EF4-FFF2-40B4-BE49-F238E27FC236}">
                <a16:creationId xmlns:a16="http://schemas.microsoft.com/office/drawing/2014/main" id="{453E6AC9-B5C6-0488-F99F-66D411F16347}"/>
              </a:ext>
            </a:extLst>
          </p:cNvPr>
          <p:cNvSpPr txBox="1"/>
          <p:nvPr/>
        </p:nvSpPr>
        <p:spPr>
          <a:xfrm>
            <a:off x="7762749" y="4784124"/>
            <a:ext cx="3447373" cy="1169551"/>
          </a:xfrm>
          <a:prstGeom prst="rect">
            <a:avLst/>
          </a:prstGeom>
          <a:noFill/>
          <a:ln>
            <a:solidFill>
              <a:schemeClr val="accent1"/>
            </a:solidFill>
          </a:ln>
        </p:spPr>
        <p:txBody>
          <a:bodyPr wrap="square" rtlCol="0">
            <a:spAutoFit/>
          </a:bodyPr>
          <a:lstStyle/>
          <a:p>
            <a:r>
              <a:rPr lang="en-US" sz="1400"/>
              <a:t>I feel proud because I was brave enough to start using </a:t>
            </a:r>
            <a:r>
              <a:rPr lang="en-US" sz="1400" err="1"/>
              <a:t>PrEP.</a:t>
            </a:r>
            <a:r>
              <a:rPr lang="en-US" sz="1400"/>
              <a:t> Before PrEP I was always worried about where my partner was when they weren’t with me. Now I can relax about HIV. I’m my own #gennhero!</a:t>
            </a:r>
          </a:p>
        </p:txBody>
      </p:sp>
    </p:spTree>
    <p:extLst>
      <p:ext uri="{BB962C8B-B14F-4D97-AF65-F5344CB8AC3E}">
        <p14:creationId xmlns:p14="http://schemas.microsoft.com/office/powerpoint/2010/main" val="83226311"/>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E98A9-2B37-076F-1947-65EA374FB353}"/>
              </a:ext>
            </a:extLst>
          </p:cNvPr>
          <p:cNvSpPr>
            <a:spLocks noGrp="1"/>
          </p:cNvSpPr>
          <p:nvPr>
            <p:ph type="title"/>
          </p:nvPr>
        </p:nvSpPr>
        <p:spPr/>
        <p:txBody>
          <a:bodyPr/>
          <a:lstStyle/>
          <a:p>
            <a:r>
              <a:rPr lang="en-US"/>
              <a:t>IG/FB posts: Demand Generation for PrEP</a:t>
            </a:r>
            <a:br>
              <a:rPr lang="en-US"/>
            </a:br>
            <a:r>
              <a:rPr lang="en-US"/>
              <a:t>Brave enough to PrEP</a:t>
            </a:r>
          </a:p>
        </p:txBody>
      </p:sp>
      <p:pic>
        <p:nvPicPr>
          <p:cNvPr id="5" name="Content Placeholder 4" descr="A picture containing text, person, phone, sign&#10;&#10;Description automatically generated">
            <a:extLst>
              <a:ext uri="{FF2B5EF4-FFF2-40B4-BE49-F238E27FC236}">
                <a16:creationId xmlns:a16="http://schemas.microsoft.com/office/drawing/2014/main" id="{1D036CA2-8A3E-070C-4E56-07FE94E96E6E}"/>
              </a:ext>
            </a:extLst>
          </p:cNvPr>
          <p:cNvPicPr>
            <a:picLocks noGrp="1" noChangeAspect="1"/>
          </p:cNvPicPr>
          <p:nvPr>
            <p:ph idx="1"/>
          </p:nvPr>
        </p:nvPicPr>
        <p:blipFill>
          <a:blip r:embed="rId3"/>
          <a:stretch>
            <a:fillRect/>
          </a:stretch>
        </p:blipFill>
        <p:spPr>
          <a:xfrm>
            <a:off x="3910586" y="1333956"/>
            <a:ext cx="3447374" cy="3447374"/>
          </a:xfrm>
        </p:spPr>
      </p:pic>
      <p:pic>
        <p:nvPicPr>
          <p:cNvPr id="7" name="Picture 6" descr="A person holding a bottle of milk&#10;&#10;Description automatically generated with medium confidence">
            <a:extLst>
              <a:ext uri="{FF2B5EF4-FFF2-40B4-BE49-F238E27FC236}">
                <a16:creationId xmlns:a16="http://schemas.microsoft.com/office/drawing/2014/main" id="{4613369A-9304-FAC1-C531-1E3233BAF926}"/>
              </a:ext>
            </a:extLst>
          </p:cNvPr>
          <p:cNvPicPr>
            <a:picLocks noChangeAspect="1"/>
          </p:cNvPicPr>
          <p:nvPr/>
        </p:nvPicPr>
        <p:blipFill>
          <a:blip r:embed="rId4"/>
          <a:stretch>
            <a:fillRect/>
          </a:stretch>
        </p:blipFill>
        <p:spPr>
          <a:xfrm>
            <a:off x="186351" y="1333957"/>
            <a:ext cx="3447374" cy="3447374"/>
          </a:xfrm>
          <a:prstGeom prst="rect">
            <a:avLst/>
          </a:prstGeom>
        </p:spPr>
      </p:pic>
      <p:sp>
        <p:nvSpPr>
          <p:cNvPr id="3" name="TextBox 2">
            <a:extLst>
              <a:ext uri="{FF2B5EF4-FFF2-40B4-BE49-F238E27FC236}">
                <a16:creationId xmlns:a16="http://schemas.microsoft.com/office/drawing/2014/main" id="{FCB3C755-A120-04EC-2A24-B812BC7E4E3F}"/>
              </a:ext>
            </a:extLst>
          </p:cNvPr>
          <p:cNvSpPr txBox="1"/>
          <p:nvPr/>
        </p:nvSpPr>
        <p:spPr>
          <a:xfrm>
            <a:off x="186352" y="4781329"/>
            <a:ext cx="3447373" cy="1169551"/>
          </a:xfrm>
          <a:prstGeom prst="rect">
            <a:avLst/>
          </a:prstGeom>
          <a:noFill/>
          <a:ln>
            <a:solidFill>
              <a:schemeClr val="accent1"/>
            </a:solidFill>
          </a:ln>
        </p:spPr>
        <p:txBody>
          <a:bodyPr wrap="square" rtlCol="0">
            <a:spAutoFit/>
          </a:bodyPr>
          <a:lstStyle/>
          <a:p>
            <a:r>
              <a:rPr lang="en-US" sz="1400"/>
              <a:t>I am proud of my decision to stay HIV-negative with </a:t>
            </a:r>
            <a:r>
              <a:rPr lang="en-US" sz="1400" err="1"/>
              <a:t>PrEP.</a:t>
            </a:r>
            <a:r>
              <a:rPr lang="en-US" sz="1400"/>
              <a:t> It’s brave to love myself and protect my dreams—no matter what they say! I’m doing it for me and I’m doing my part for Gen-N. #gennhero</a:t>
            </a:r>
          </a:p>
        </p:txBody>
      </p:sp>
      <p:sp>
        <p:nvSpPr>
          <p:cNvPr id="4" name="TextBox 3">
            <a:extLst>
              <a:ext uri="{FF2B5EF4-FFF2-40B4-BE49-F238E27FC236}">
                <a16:creationId xmlns:a16="http://schemas.microsoft.com/office/drawing/2014/main" id="{F820C0FD-D466-052C-E99B-30DC52F91941}"/>
              </a:ext>
            </a:extLst>
          </p:cNvPr>
          <p:cNvSpPr txBox="1"/>
          <p:nvPr/>
        </p:nvSpPr>
        <p:spPr>
          <a:xfrm>
            <a:off x="3910586" y="4781329"/>
            <a:ext cx="3447373" cy="1169551"/>
          </a:xfrm>
          <a:prstGeom prst="rect">
            <a:avLst/>
          </a:prstGeom>
          <a:noFill/>
          <a:ln>
            <a:solidFill>
              <a:schemeClr val="accent1"/>
            </a:solidFill>
          </a:ln>
        </p:spPr>
        <p:txBody>
          <a:bodyPr wrap="square" rtlCol="0">
            <a:spAutoFit/>
          </a:bodyPr>
          <a:lstStyle/>
          <a:p>
            <a:r>
              <a:rPr lang="en-US" sz="1400"/>
              <a:t>I am unique and doing my best to achieve my best life even though it is hard. With PrEP I have one less thing to worry about: HIV. PrEP makes me feel closer to achieving my goals! #gennhero</a:t>
            </a:r>
          </a:p>
        </p:txBody>
      </p:sp>
      <p:pic>
        <p:nvPicPr>
          <p:cNvPr id="8" name="Picture 7">
            <a:extLst>
              <a:ext uri="{FF2B5EF4-FFF2-40B4-BE49-F238E27FC236}">
                <a16:creationId xmlns:a16="http://schemas.microsoft.com/office/drawing/2014/main" id="{ACBF3761-BEA5-DE6D-F4F2-FBE1D753356A}"/>
              </a:ext>
            </a:extLst>
          </p:cNvPr>
          <p:cNvPicPr>
            <a:picLocks noChangeAspect="1"/>
          </p:cNvPicPr>
          <p:nvPr/>
        </p:nvPicPr>
        <p:blipFill>
          <a:blip r:embed="rId5"/>
          <a:stretch>
            <a:fillRect/>
          </a:stretch>
        </p:blipFill>
        <p:spPr>
          <a:xfrm>
            <a:off x="7634821" y="1333956"/>
            <a:ext cx="3447374" cy="3447374"/>
          </a:xfrm>
          <a:prstGeom prst="rect">
            <a:avLst/>
          </a:prstGeom>
        </p:spPr>
      </p:pic>
      <p:sp>
        <p:nvSpPr>
          <p:cNvPr id="10" name="TextBox 9">
            <a:extLst>
              <a:ext uri="{FF2B5EF4-FFF2-40B4-BE49-F238E27FC236}">
                <a16:creationId xmlns:a16="http://schemas.microsoft.com/office/drawing/2014/main" id="{95E221E4-69E8-53B5-0392-4FDAE7EC5765}"/>
              </a:ext>
            </a:extLst>
          </p:cNvPr>
          <p:cNvSpPr txBox="1"/>
          <p:nvPr/>
        </p:nvSpPr>
        <p:spPr>
          <a:xfrm>
            <a:off x="7634816" y="4781329"/>
            <a:ext cx="3447373" cy="1384995"/>
          </a:xfrm>
          <a:prstGeom prst="rect">
            <a:avLst/>
          </a:prstGeom>
          <a:noFill/>
          <a:ln>
            <a:solidFill>
              <a:schemeClr val="accent1"/>
            </a:solidFill>
          </a:ln>
        </p:spPr>
        <p:txBody>
          <a:bodyPr wrap="square" rtlCol="0">
            <a:spAutoFit/>
          </a:bodyPr>
          <a:lstStyle/>
          <a:p>
            <a:r>
              <a:rPr lang="en-US" sz="1400"/>
              <a:t>I am courageous enough to choose to stay HIV-negative, and I encourage my friends to learn about PrEP too. By choosing PrEP I am taking a step toward making my dreams a reality. It makes me feel in control. #gennhero</a:t>
            </a:r>
          </a:p>
        </p:txBody>
      </p:sp>
    </p:spTree>
    <p:extLst>
      <p:ext uri="{BB962C8B-B14F-4D97-AF65-F5344CB8AC3E}">
        <p14:creationId xmlns:p14="http://schemas.microsoft.com/office/powerpoint/2010/main" val="2302757864"/>
      </p:ext>
    </p:extLst>
  </p:cSld>
  <p:clrMapOvr>
    <a:masterClrMapping/>
  </p:clrMapOvr>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4BBC168-E4FC-CBDF-EA13-AB521EB8BA4A}"/>
              </a:ext>
            </a:extLst>
          </p:cNvPr>
          <p:cNvSpPr>
            <a:spLocks noGrp="1"/>
          </p:cNvSpPr>
          <p:nvPr>
            <p:ph type="body" sz="quarter" idx="13"/>
          </p:nvPr>
        </p:nvSpPr>
        <p:spPr/>
        <p:txBody>
          <a:bodyPr/>
          <a:lstStyle/>
          <a:p>
            <a:r>
              <a:rPr lang="en-US"/>
              <a:t>4</a:t>
            </a:r>
          </a:p>
        </p:txBody>
      </p:sp>
      <p:sp>
        <p:nvSpPr>
          <p:cNvPr id="7" name="Text Placeholder 6">
            <a:extLst>
              <a:ext uri="{FF2B5EF4-FFF2-40B4-BE49-F238E27FC236}">
                <a16:creationId xmlns:a16="http://schemas.microsoft.com/office/drawing/2014/main" id="{FB455F2E-5419-0B17-D940-0FFC00737443}"/>
              </a:ext>
            </a:extLst>
          </p:cNvPr>
          <p:cNvSpPr>
            <a:spLocks noGrp="1"/>
          </p:cNvSpPr>
          <p:nvPr>
            <p:ph type="body" sz="quarter" idx="14"/>
          </p:nvPr>
        </p:nvSpPr>
        <p:spPr/>
        <p:txBody>
          <a:bodyPr/>
          <a:lstStyle/>
          <a:p>
            <a:r>
              <a:rPr lang="en-US"/>
              <a:t>Social Media Activity plan</a:t>
            </a:r>
          </a:p>
        </p:txBody>
      </p:sp>
    </p:spTree>
    <p:extLst>
      <p:ext uri="{BB962C8B-B14F-4D97-AF65-F5344CB8AC3E}">
        <p14:creationId xmlns:p14="http://schemas.microsoft.com/office/powerpoint/2010/main" val="2765500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4">
            <a:extLst>
              <a:ext uri="{FF2B5EF4-FFF2-40B4-BE49-F238E27FC236}">
                <a16:creationId xmlns:a16="http://schemas.microsoft.com/office/drawing/2014/main" id="{812E0359-6302-40FD-B22B-38FF5D337505}"/>
              </a:ext>
            </a:extLst>
          </p:cNvPr>
          <p:cNvGraphicFramePr>
            <a:graphicFrameLocks noGrp="1"/>
          </p:cNvGraphicFramePr>
          <p:nvPr>
            <p:extLst>
              <p:ext uri="{D42A27DB-BD31-4B8C-83A1-F6EECF244321}">
                <p14:modId xmlns:p14="http://schemas.microsoft.com/office/powerpoint/2010/main" val="4042687806"/>
              </p:ext>
            </p:extLst>
          </p:nvPr>
        </p:nvGraphicFramePr>
        <p:xfrm>
          <a:off x="409222" y="1735667"/>
          <a:ext cx="11634493" cy="4175068"/>
        </p:xfrm>
        <a:graphic>
          <a:graphicData uri="http://schemas.openxmlformats.org/drawingml/2006/table">
            <a:tbl>
              <a:tblPr firstRow="1" bandRow="1">
                <a:tableStyleId>{2D5ABB26-0587-4C30-8999-92F81FD0307C}</a:tableStyleId>
              </a:tblPr>
              <a:tblGrid>
                <a:gridCol w="3159825">
                  <a:extLst>
                    <a:ext uri="{9D8B030D-6E8A-4147-A177-3AD203B41FA5}">
                      <a16:colId xmlns:a16="http://schemas.microsoft.com/office/drawing/2014/main" val="20000"/>
                    </a:ext>
                  </a:extLst>
                </a:gridCol>
                <a:gridCol w="8474668">
                  <a:extLst>
                    <a:ext uri="{9D8B030D-6E8A-4147-A177-3AD203B41FA5}">
                      <a16:colId xmlns:a16="http://schemas.microsoft.com/office/drawing/2014/main" val="20001"/>
                    </a:ext>
                  </a:extLst>
                </a:gridCol>
              </a:tblGrid>
              <a:tr h="1751753">
                <a:tc>
                  <a:txBody>
                    <a:bodyPr/>
                    <a:lstStyle/>
                    <a:p>
                      <a:pPr marL="382270" marR="0" lvl="0" indent="-171450" algn="l" rtl="0" eaLnBrk="1" fontAlgn="auto" latinLnBrk="0" hangingPunct="1">
                        <a:lnSpc>
                          <a:spcPct val="100000"/>
                        </a:lnSpc>
                        <a:spcBef>
                          <a:spcPts val="0"/>
                        </a:spcBef>
                        <a:spcAft>
                          <a:spcPts val="0"/>
                        </a:spcAft>
                        <a:buClr>
                          <a:srgbClr val="000000"/>
                        </a:buClr>
                        <a:buSzTx/>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Design and develop brand assets</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Landing page (NACA?)</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Develop the calls to action  and campaign Hashtag (GENNHERO)</a:t>
                      </a:r>
                    </a:p>
                    <a:p>
                      <a:pPr marL="91440" lvl="6" indent="0">
                        <a:lnSpc>
                          <a:spcPts val="1200"/>
                        </a:lnSpc>
                        <a:buFont typeface="Arial" panose="020B0604020202020204" pitchFamily="34" charset="0"/>
                        <a:buNone/>
                      </a:pPr>
                      <a:r>
                        <a:rPr lang="en-US" sz="1100" b="0" i="0" u="none" strike="noStrike" cap="none">
                          <a:solidFill>
                            <a:schemeClr val="dk2"/>
                          </a:solidFill>
                          <a:latin typeface="Lexend Deca"/>
                          <a:ea typeface="+mn-ea"/>
                          <a:cs typeface="Calibri"/>
                        </a:rPr>
                        <a:t>              </a:t>
                      </a:r>
                      <a:r>
                        <a:rPr lang="en-US" sz="1100" b="0" i="0" u="none" strike="noStrike" cap="none">
                          <a:solidFill>
                            <a:schemeClr val="dk2"/>
                          </a:solidFill>
                          <a:latin typeface="Lexend Deca"/>
                          <a:ea typeface="+mn-ea"/>
                          <a:cs typeface="Calibri"/>
                          <a:sym typeface="Arial"/>
                        </a:rPr>
                        <a:t> Join a HIV negative generation</a:t>
                      </a:r>
                    </a:p>
                    <a:p>
                      <a:pPr marL="91440" lvl="4" indent="0">
                        <a:lnSpc>
                          <a:spcPts val="1200"/>
                        </a:lnSpc>
                        <a:buFont typeface="Arial" panose="020B0604020202020204" pitchFamily="34" charset="0"/>
                        <a:buNone/>
                      </a:pPr>
                      <a:r>
                        <a:rPr lang="en-US" sz="1100" b="0" i="0" u="none" strike="noStrike" cap="none">
                          <a:solidFill>
                            <a:schemeClr val="dk2"/>
                          </a:solidFill>
                          <a:latin typeface="Lexend Deca"/>
                          <a:ea typeface="+mn-ea"/>
                          <a:cs typeface="Calibri"/>
                        </a:rPr>
                        <a:t>              </a:t>
                      </a:r>
                      <a:r>
                        <a:rPr lang="en-US" sz="1100" b="0" i="0" u="none" strike="noStrike" cap="none">
                          <a:solidFill>
                            <a:schemeClr val="dk2"/>
                          </a:solidFill>
                          <a:latin typeface="Lexend Deca"/>
                          <a:ea typeface="+mn-ea"/>
                          <a:cs typeface="Calibri"/>
                          <a:sym typeface="Arial"/>
                        </a:rPr>
                        <a:t> Learn more on Gen-N</a:t>
                      </a:r>
                    </a:p>
                    <a:p>
                      <a:pPr marL="377825" marR="128905" lvl="5" indent="0">
                        <a:lnSpc>
                          <a:spcPct val="100000"/>
                        </a:lnSpc>
                        <a:buFont typeface="Arial" panose="020B0604020202020204" pitchFamily="34" charset="0"/>
                        <a:buNone/>
                      </a:pPr>
                      <a:r>
                        <a:rPr lang="en-US" sz="1100" b="0" i="0" u="none" strike="noStrike" cap="none">
                          <a:solidFill>
                            <a:schemeClr val="dk2"/>
                          </a:solidFill>
                          <a:latin typeface="Lexend Deca"/>
                          <a:ea typeface="+mn-ea"/>
                          <a:cs typeface="Calibri"/>
                        </a:rPr>
                        <a:t>      </a:t>
                      </a:r>
                      <a:r>
                        <a:rPr lang="en-US" sz="1100" b="0" i="0" u="none" strike="noStrike" cap="none">
                          <a:solidFill>
                            <a:schemeClr val="dk2"/>
                          </a:solidFill>
                          <a:latin typeface="Lexend Deca"/>
                          <a:ea typeface="+mn-ea"/>
                          <a:cs typeface="Calibri"/>
                          <a:sym typeface="Arial"/>
                        </a:rPr>
                        <a:t> Talk to a Gen-N agent</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p>
                      <a:pPr marL="377825" marR="128905" lvl="4" indent="0">
                        <a:lnSpc>
                          <a:spcPct val="100000"/>
                        </a:lnSpc>
                        <a:buFont typeface="Arial" panose="020B0604020202020204" pitchFamily="34" charset="0"/>
                        <a:buNone/>
                      </a:pPr>
                      <a:r>
                        <a:rPr lang="en-US" sz="1100" b="0" i="0" u="none" strike="noStrike" cap="none">
                          <a:solidFill>
                            <a:schemeClr val="dk2"/>
                          </a:solidFill>
                          <a:latin typeface="Lexend Deca"/>
                          <a:ea typeface="+mn-ea"/>
                          <a:cs typeface="Calibri"/>
                        </a:rPr>
                        <a:t>      </a:t>
                      </a:r>
                      <a:r>
                        <a:rPr lang="en-US" sz="1100" b="0" i="0" u="none" strike="noStrike" cap="none">
                          <a:solidFill>
                            <a:schemeClr val="dk2"/>
                          </a:solidFill>
                          <a:latin typeface="Lexend Deca"/>
                          <a:ea typeface="+mn-ea"/>
                          <a:cs typeface="Calibri"/>
                          <a:sym typeface="Arial"/>
                        </a:rPr>
                        <a:t> Take a HIV test</a:t>
                      </a:r>
                    </a:p>
                    <a:p>
                      <a:pPr marL="377825" marR="128905" lvl="4" indent="0">
                        <a:lnSpc>
                          <a:spcPct val="100000"/>
                        </a:lnSpc>
                        <a:buFont typeface="Arial" panose="020B0604020202020204" pitchFamily="34" charset="0"/>
                        <a:buNone/>
                      </a:pPr>
                      <a:r>
                        <a:rPr lang="en-US" sz="1100" b="0" i="0" u="none" strike="noStrike" cap="none">
                          <a:solidFill>
                            <a:schemeClr val="dk2"/>
                          </a:solidFill>
                          <a:latin typeface="Lexend Deca"/>
                          <a:ea typeface="+mn-ea"/>
                          <a:cs typeface="Calibri"/>
                        </a:rPr>
                        <a:t>      </a:t>
                      </a:r>
                      <a:r>
                        <a:rPr lang="en-US" sz="1100" b="0" i="0" u="none" strike="noStrike" cap="none">
                          <a:solidFill>
                            <a:schemeClr val="dk2"/>
                          </a:solidFill>
                          <a:latin typeface="Lexend Deca"/>
                          <a:ea typeface="+mn-ea"/>
                          <a:cs typeface="Calibri"/>
                          <a:sym typeface="Arial"/>
                        </a:rPr>
                        <a:t> Join our WhatsApp group</a:t>
                      </a:r>
                    </a:p>
                    <a:p>
                      <a:pPr marL="302895" marR="0" indent="-171450" algn="l" rtl="0">
                        <a:lnSpc>
                          <a:spcPct val="100000"/>
                        </a:lnSpc>
                        <a:spcBef>
                          <a:spcPts val="0"/>
                        </a:spcBef>
                        <a:spcAft>
                          <a:spcPts val="0"/>
                        </a:spcAft>
                        <a:buClr>
                          <a:srgbClr val="000000"/>
                        </a:buClr>
                        <a:buFont typeface="Arial" panose="020B0604020202020204" pitchFamily="34" charset="0"/>
                        <a:buChar char="•"/>
                      </a:pPr>
                      <a:endParaRPr lang="en-US" sz="1100" b="0" i="0" u="none" strike="noStrike" cap="none">
                        <a:solidFill>
                          <a:schemeClr val="dk2"/>
                        </a:solidFill>
                        <a:latin typeface="Lexend Deca"/>
                        <a:ea typeface="+mn-ea"/>
                        <a:cs typeface="Calibri"/>
                        <a:sym typeface="Arial"/>
                      </a:endParaRP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Create Facebook business page, banners &amp; assets</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Create Content calendars</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2486822926"/>
                  </a:ext>
                </a:extLst>
              </a:tr>
              <a:tr h="857673">
                <a:tc>
                  <a:txBody>
                    <a:bodyPr/>
                    <a:lstStyle/>
                    <a:p>
                      <a:pPr marL="382270"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Optimize the NACA Landing Page for Pre-Launch Lead Generation. Secure audiences before launch:</a:t>
                      </a: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Search engine optimization (SEO)</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Paid ads</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Organic social media</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Channel traffic from offline events</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Content marketing</a:t>
                      </a: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1365272064"/>
                  </a:ext>
                </a:extLst>
              </a:tr>
              <a:tr h="1020233">
                <a:tc>
                  <a:txBody>
                    <a:bodyPr/>
                    <a:lstStyle/>
                    <a:p>
                      <a:pPr marL="210820" marR="0" indent="0" algn="l" rtl="0">
                        <a:lnSpc>
                          <a:spcPct val="100000"/>
                        </a:lnSpc>
                        <a:spcBef>
                          <a:spcPts val="0"/>
                        </a:spcBef>
                        <a:spcAft>
                          <a:spcPts val="0"/>
                        </a:spcAft>
                        <a:buClr>
                          <a:srgbClr val="000000"/>
                        </a:buClr>
                        <a:buFont typeface="Arial" panose="020B0604020202020204" pitchFamily="34" charset="0"/>
                        <a:buNone/>
                      </a:pPr>
                      <a:endParaRPr lang="en-US" sz="1100" b="0" i="0" u="none" strike="noStrike" cap="none">
                        <a:solidFill>
                          <a:schemeClr val="dk2"/>
                        </a:solidFill>
                        <a:latin typeface="Lexend Deca"/>
                        <a:ea typeface="+mn-ea"/>
                        <a:cs typeface="Calibri"/>
                        <a:sym typeface="Arial"/>
                      </a:endParaRPr>
                    </a:p>
                    <a:p>
                      <a:pPr marL="382270" marR="0" lvl="0" indent="-171450" algn="l" rtl="0" eaLnBrk="1" fontAlgn="auto" latinLnBrk="0" hangingPunct="1">
                        <a:lnSpc>
                          <a:spcPct val="100000"/>
                        </a:lnSpc>
                        <a:spcBef>
                          <a:spcPts val="0"/>
                        </a:spcBef>
                        <a:spcAft>
                          <a:spcPts val="0"/>
                        </a:spcAft>
                        <a:buClr>
                          <a:srgbClr val="000000"/>
                        </a:buClr>
                        <a:buSzTx/>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Identify and recruit key partners for influence &amp; advocacy</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p>
                      <a:pPr marL="382270" marR="0" indent="-171450" algn="l" rtl="0">
                        <a:lnSpc>
                          <a:spcPct val="100000"/>
                        </a:lnSpc>
                        <a:spcBef>
                          <a:spcPts val="0"/>
                        </a:spcBef>
                        <a:spcAft>
                          <a:spcPts val="0"/>
                        </a:spcAft>
                        <a:buClr>
                          <a:srgbClr val="000000"/>
                        </a:buClr>
                        <a:buFont typeface="Arial" panose="020B0604020202020204" pitchFamily="34" charset="0"/>
                        <a:buChar char="•"/>
                      </a:pPr>
                      <a:endParaRPr lang="en-US" sz="1100" b="0" i="0" u="none" strike="noStrike" cap="none">
                        <a:solidFill>
                          <a:schemeClr val="dk2"/>
                        </a:solidFill>
                        <a:latin typeface="Lexend Deca"/>
                        <a:ea typeface="+mn-ea"/>
                        <a:cs typeface="Calibri"/>
                        <a:sym typeface="Arial"/>
                      </a:endParaRPr>
                    </a:p>
                    <a:p>
                      <a:pPr marL="210820" marR="0" indent="0" algn="l" rtl="0">
                        <a:lnSpc>
                          <a:spcPct val="100000"/>
                        </a:lnSpc>
                        <a:spcBef>
                          <a:spcPts val="0"/>
                        </a:spcBef>
                        <a:spcAft>
                          <a:spcPts val="0"/>
                        </a:spcAft>
                        <a:buClr>
                          <a:srgbClr val="000000"/>
                        </a:buClr>
                        <a:buFont typeface="Arial" panose="020B0604020202020204" pitchFamily="34" charset="0"/>
                        <a:buNone/>
                      </a:pPr>
                      <a:endParaRPr lang="en-US" sz="1100" b="0" i="0" u="none" strike="noStrike" cap="none">
                        <a:solidFill>
                          <a:schemeClr val="dk2"/>
                        </a:solidFill>
                        <a:latin typeface="Lexend Deca"/>
                        <a:ea typeface="+mn-ea"/>
                        <a:cs typeface="Calibri"/>
                        <a:sym typeface="Arial"/>
                      </a:endParaRP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800100" marR="0" lvl="0" indent="0" algn="l" defTabSz="914400" rtl="0" eaLnBrk="1" fontAlgn="auto" latinLnBrk="0" hangingPunct="1">
                        <a:lnSpc>
                          <a:spcPct val="100000"/>
                        </a:lnSpc>
                        <a:spcBef>
                          <a:spcPts val="0"/>
                        </a:spcBef>
                        <a:spcAft>
                          <a:spcPts val="0"/>
                        </a:spcAft>
                        <a:buClr>
                          <a:srgbClr val="000000"/>
                        </a:buClr>
                        <a:buSzTx/>
                        <a:buFont typeface="Arial"/>
                        <a:buNone/>
                        <a:tabLst>
                          <a:tab pos="974090" algn="l"/>
                        </a:tabLst>
                        <a:defRPr/>
                      </a:pPr>
                      <a:endParaRPr lang="en-US" sz="1100" b="0" i="0" u="none" strike="noStrike" cap="none">
                        <a:solidFill>
                          <a:schemeClr val="dk2"/>
                        </a:solidFill>
                        <a:latin typeface="Lexend Deca"/>
                        <a:ea typeface="+mn-ea"/>
                        <a:cs typeface="Calibri"/>
                        <a:sym typeface="Arial"/>
                      </a:endParaRP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Influencers (micro, nano)</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Media partners and bloggers</a:t>
                      </a:r>
                      <a:r>
                        <a:rPr lang="en-US" sz="1100" b="0" i="0" u="none" strike="noStrike" cap="none">
                          <a:solidFill>
                            <a:schemeClr val="dk2"/>
                          </a:solidFill>
                          <a:latin typeface="Lexend Deca"/>
                          <a:ea typeface="+mn-ea"/>
                          <a:cs typeface="Calibri"/>
                        </a:rPr>
                        <a:t> </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Suitable websites</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AGYW/M apps for Gen-N partnership</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Identify and recruit key groups and online communities for advocacy</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10001"/>
                  </a:ext>
                </a:extLst>
              </a:tr>
              <a:tr h="489529">
                <a:tc>
                  <a:txBody>
                    <a:bodyPr/>
                    <a:lstStyle/>
                    <a:p>
                      <a:pPr marL="210820" marR="0" indent="0" algn="l" rtl="0">
                        <a:lnSpc>
                          <a:spcPct val="100000"/>
                        </a:lnSpc>
                        <a:spcBef>
                          <a:spcPts val="0"/>
                        </a:spcBef>
                        <a:spcAft>
                          <a:spcPts val="0"/>
                        </a:spcAft>
                        <a:buClr>
                          <a:srgbClr val="000000"/>
                        </a:buClr>
                        <a:buFont typeface="Arial" panose="020B0604020202020204" pitchFamily="34" charset="0"/>
                        <a:buNone/>
                      </a:pPr>
                      <a:r>
                        <a:rPr lang="en-US" sz="1100" b="0" i="0" u="none" strike="noStrike" cap="none">
                          <a:solidFill>
                            <a:schemeClr val="dk2"/>
                          </a:solidFill>
                          <a:latin typeface="Lexend Deca"/>
                          <a:ea typeface="+mn-ea"/>
                          <a:cs typeface="Calibri"/>
                          <a:sym typeface="Arial"/>
                        </a:rPr>
                        <a:t>Train and Empower advocates</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Deploy social media kit</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100" b="0" i="0" u="none" strike="noStrike" cap="none">
                          <a:solidFill>
                            <a:schemeClr val="dk2"/>
                          </a:solidFill>
                          <a:latin typeface="Lexend Deca"/>
                          <a:ea typeface="+mn-ea"/>
                          <a:cs typeface="Calibri"/>
                          <a:sym typeface="Arial"/>
                        </a:rPr>
                        <a:t>Circulate brand guidelines</a:t>
                      </a:r>
                      <a:r>
                        <a:rPr lang="en-US" sz="1100" b="0" i="0" u="none" strike="noStrike" cap="none">
                          <a:solidFill>
                            <a:schemeClr val="dk2"/>
                          </a:solidFill>
                          <a:latin typeface="Lexend Deca"/>
                          <a:ea typeface="+mn-ea"/>
                          <a:cs typeface="Calibri"/>
                        </a:rPr>
                        <a:t> </a:t>
                      </a:r>
                      <a:endParaRPr lang="en-US" sz="11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1966290119"/>
                  </a:ext>
                </a:extLst>
              </a:tr>
            </a:tbl>
          </a:graphicData>
        </a:graphic>
      </p:graphicFrame>
      <p:sp>
        <p:nvSpPr>
          <p:cNvPr id="5" name="Google Shape;283;p37">
            <a:extLst>
              <a:ext uri="{FF2B5EF4-FFF2-40B4-BE49-F238E27FC236}">
                <a16:creationId xmlns:a16="http://schemas.microsoft.com/office/drawing/2014/main" id="{88BC148A-3C17-4778-9126-7E7F20420350}"/>
              </a:ext>
            </a:extLst>
          </p:cNvPr>
          <p:cNvSpPr txBox="1">
            <a:spLocks noGrp="1"/>
          </p:cNvSpPr>
          <p:nvPr>
            <p:ph type="title"/>
          </p:nvPr>
        </p:nvSpPr>
        <p:spPr>
          <a:xfrm>
            <a:off x="1537294" y="273771"/>
            <a:ext cx="9117413" cy="574976"/>
          </a:xfrm>
          <a:prstGeom prst="rect">
            <a:avLst/>
          </a:prstGeom>
        </p:spPr>
        <p:txBody>
          <a:bodyPr spcFirstLastPara="1" vert="horz" wrap="square" lIns="121900" tIns="121900" rIns="121900" bIns="121900" rtlCol="0" anchor="ctr" anchorCtr="0">
            <a:noAutofit/>
          </a:bodyPr>
          <a:lstStyle/>
          <a:p>
            <a:r>
              <a:rPr lang="en-US" sz="3200"/>
              <a:t>Online Activities – Pre-WAD</a:t>
            </a:r>
            <a:endParaRPr sz="3200"/>
          </a:p>
        </p:txBody>
      </p:sp>
    </p:spTree>
    <p:extLst>
      <p:ext uri="{BB962C8B-B14F-4D97-AF65-F5344CB8AC3E}">
        <p14:creationId xmlns:p14="http://schemas.microsoft.com/office/powerpoint/2010/main" val="1351442815"/>
      </p:ext>
    </p:extLst>
  </p:cSld>
  <p:clrMapOvr>
    <a:masterClrMapping/>
  </p:clrMapOvr>
  <p:extLst>
    <p:ext uri="{6950BFC3-D8DA-4A85-94F7-54DA5524770B}">
      <p188:commentRel xmlns:p188="http://schemas.microsoft.com/office/powerpoint/2018/8/main" r:id="rId2"/>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4">
            <a:extLst>
              <a:ext uri="{FF2B5EF4-FFF2-40B4-BE49-F238E27FC236}">
                <a16:creationId xmlns:a16="http://schemas.microsoft.com/office/drawing/2014/main" id="{812E0359-6302-40FD-B22B-38FF5D337505}"/>
              </a:ext>
            </a:extLst>
          </p:cNvPr>
          <p:cNvGraphicFramePr>
            <a:graphicFrameLocks noGrp="1"/>
          </p:cNvGraphicFramePr>
          <p:nvPr>
            <p:extLst>
              <p:ext uri="{D42A27DB-BD31-4B8C-83A1-F6EECF244321}">
                <p14:modId xmlns:p14="http://schemas.microsoft.com/office/powerpoint/2010/main" val="732058916"/>
              </p:ext>
            </p:extLst>
          </p:nvPr>
        </p:nvGraphicFramePr>
        <p:xfrm>
          <a:off x="589815" y="1247553"/>
          <a:ext cx="10623106" cy="2643478"/>
        </p:xfrm>
        <a:graphic>
          <a:graphicData uri="http://schemas.openxmlformats.org/drawingml/2006/table">
            <a:tbl>
              <a:tblPr firstRow="1" bandRow="1">
                <a:tableStyleId>{2D5ABB26-0587-4C30-8999-92F81FD0307C}</a:tableStyleId>
              </a:tblPr>
              <a:tblGrid>
                <a:gridCol w="4106541">
                  <a:extLst>
                    <a:ext uri="{9D8B030D-6E8A-4147-A177-3AD203B41FA5}">
                      <a16:colId xmlns:a16="http://schemas.microsoft.com/office/drawing/2014/main" val="20000"/>
                    </a:ext>
                  </a:extLst>
                </a:gridCol>
                <a:gridCol w="6516565">
                  <a:extLst>
                    <a:ext uri="{9D8B030D-6E8A-4147-A177-3AD203B41FA5}">
                      <a16:colId xmlns:a16="http://schemas.microsoft.com/office/drawing/2014/main" val="20001"/>
                    </a:ext>
                  </a:extLst>
                </a:gridCol>
              </a:tblGrid>
              <a:tr h="1468137">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Use Facebook for introduction </a:t>
                      </a: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02895"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Facebook live: Stream the WAD event live on Facebook</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Sustain outreach plan for press &amp; bloggers</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Establish Facebook chat (and WhatsApp) as user touchpoint for feedback</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Promote the best posts to reach A wider audience</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Encourage employee and partner participation </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Activate the social media campaign - run ads on Facebook</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Connect with online niche communities for advocacy</a:t>
                      </a: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2571570080"/>
                  </a:ext>
                </a:extLst>
              </a:tr>
              <a:tr h="1175341">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Generate and distribute video content</a:t>
                      </a: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Create dynamic content by streaming or recording and posting portions of the event</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Take photos of the event to share on social media</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Get influencers to generate engaging video content</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13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220364282"/>
                  </a:ext>
                </a:extLst>
              </a:tr>
            </a:tbl>
          </a:graphicData>
        </a:graphic>
      </p:graphicFrame>
      <p:sp>
        <p:nvSpPr>
          <p:cNvPr id="5" name="Google Shape;283;p37">
            <a:extLst>
              <a:ext uri="{FF2B5EF4-FFF2-40B4-BE49-F238E27FC236}">
                <a16:creationId xmlns:a16="http://schemas.microsoft.com/office/drawing/2014/main" id="{88BC148A-3C17-4778-9126-7E7F20420350}"/>
              </a:ext>
            </a:extLst>
          </p:cNvPr>
          <p:cNvSpPr txBox="1">
            <a:spLocks noGrp="1"/>
          </p:cNvSpPr>
          <p:nvPr>
            <p:ph type="title"/>
          </p:nvPr>
        </p:nvSpPr>
        <p:spPr>
          <a:xfrm>
            <a:off x="1262327" y="381513"/>
            <a:ext cx="9278082" cy="574976"/>
          </a:xfrm>
          <a:prstGeom prst="rect">
            <a:avLst/>
          </a:prstGeom>
        </p:spPr>
        <p:txBody>
          <a:bodyPr spcFirstLastPara="1" vert="horz" wrap="square" lIns="121900" tIns="121900" rIns="121900" bIns="121900" rtlCol="0" anchor="ctr" anchorCtr="0">
            <a:noAutofit/>
          </a:bodyPr>
          <a:lstStyle/>
          <a:p>
            <a:r>
              <a:rPr lang="en-US" sz="3200"/>
              <a:t>Online Activities – World AIDS Day + December 2022</a:t>
            </a:r>
            <a:endParaRPr sz="3200"/>
          </a:p>
        </p:txBody>
      </p:sp>
    </p:spTree>
    <p:extLst>
      <p:ext uri="{BB962C8B-B14F-4D97-AF65-F5344CB8AC3E}">
        <p14:creationId xmlns:p14="http://schemas.microsoft.com/office/powerpoint/2010/main" val="1537878227"/>
      </p:ext>
    </p:extLst>
  </p:cSld>
  <p:clrMapOvr>
    <a:masterClrMapping/>
  </p:clrMapOvr>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4">
            <a:extLst>
              <a:ext uri="{FF2B5EF4-FFF2-40B4-BE49-F238E27FC236}">
                <a16:creationId xmlns:a16="http://schemas.microsoft.com/office/drawing/2014/main" id="{812E0359-6302-40FD-B22B-38FF5D337505}"/>
              </a:ext>
            </a:extLst>
          </p:cNvPr>
          <p:cNvGraphicFramePr>
            <a:graphicFrameLocks noGrp="1"/>
          </p:cNvGraphicFramePr>
          <p:nvPr>
            <p:extLst>
              <p:ext uri="{D42A27DB-BD31-4B8C-83A1-F6EECF244321}">
                <p14:modId xmlns:p14="http://schemas.microsoft.com/office/powerpoint/2010/main" val="3715361597"/>
              </p:ext>
            </p:extLst>
          </p:nvPr>
        </p:nvGraphicFramePr>
        <p:xfrm>
          <a:off x="1483832" y="1275906"/>
          <a:ext cx="9252688" cy="4744482"/>
        </p:xfrm>
        <a:graphic>
          <a:graphicData uri="http://schemas.openxmlformats.org/drawingml/2006/table">
            <a:tbl>
              <a:tblPr firstRow="1" bandRow="1">
                <a:tableStyleId>{2D5ABB26-0587-4C30-8999-92F81FD0307C}</a:tableStyleId>
              </a:tblPr>
              <a:tblGrid>
                <a:gridCol w="3576784">
                  <a:extLst>
                    <a:ext uri="{9D8B030D-6E8A-4147-A177-3AD203B41FA5}">
                      <a16:colId xmlns:a16="http://schemas.microsoft.com/office/drawing/2014/main" val="20000"/>
                    </a:ext>
                  </a:extLst>
                </a:gridCol>
                <a:gridCol w="5675904">
                  <a:extLst>
                    <a:ext uri="{9D8B030D-6E8A-4147-A177-3AD203B41FA5}">
                      <a16:colId xmlns:a16="http://schemas.microsoft.com/office/drawing/2014/main" val="20001"/>
                    </a:ext>
                  </a:extLst>
                </a:gridCol>
              </a:tblGrid>
              <a:tr h="1619687">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Share launch event content </a:t>
                      </a: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Media and publicity on Gen-N launch: Articles, blogs, </a:t>
                      </a:r>
                      <a:r>
                        <a:rPr lang="en-US" sz="1300" b="0" i="0" u="none" strike="noStrike" cap="none" err="1">
                          <a:solidFill>
                            <a:schemeClr val="dk2"/>
                          </a:solidFill>
                          <a:latin typeface="Lexend Deca"/>
                          <a:ea typeface="+mn-ea"/>
                          <a:cs typeface="Calibri"/>
                          <a:sym typeface="Arial"/>
                        </a:rPr>
                        <a:t>etc</a:t>
                      </a:r>
                      <a:endParaRPr lang="en-US" sz="1300" b="0" i="0" u="none" strike="noStrike" cap="none">
                        <a:solidFill>
                          <a:schemeClr val="dk2"/>
                        </a:solidFill>
                        <a:latin typeface="Lexend Deca"/>
                        <a:ea typeface="+mn-ea"/>
                        <a:cs typeface="Calibri"/>
                        <a:sym typeface="Arial"/>
                      </a:endParaRP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Create dynamic content for streaming by posting portions of the Gen-N launch event</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Take photos from the Launch event to share on social media</a:t>
                      </a:r>
                    </a:p>
                    <a:p>
                      <a:pPr marL="131445" marR="0" algn="l" rtl="0">
                        <a:lnSpc>
                          <a:spcPct val="100000"/>
                        </a:lnSpc>
                        <a:spcBef>
                          <a:spcPts val="0"/>
                        </a:spcBef>
                        <a:spcAft>
                          <a:spcPts val="0"/>
                        </a:spcAft>
                        <a:buClr>
                          <a:srgbClr val="000000"/>
                        </a:buClr>
                        <a:buFont typeface="Arial"/>
                      </a:pPr>
                      <a:endParaRPr lang="en-US" sz="13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1365272064"/>
                  </a:ext>
                </a:extLst>
              </a:tr>
              <a:tr h="1619687">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Facebook </a:t>
                      </a: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tc>
                  <a:txBody>
                    <a:bodyPr/>
                    <a:lstStyle/>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Story telling: True life stories:</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Generate and publish user testimonials on Gen-N</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Sustain the awareness campaign </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u="none" strike="noStrike" cap="none">
                          <a:solidFill>
                            <a:schemeClr val="dk2"/>
                          </a:solidFill>
                          <a:latin typeface="Lexend Deca"/>
                          <a:ea typeface="+mn-ea"/>
                          <a:cs typeface="Calibri"/>
                          <a:sym typeface="Arial"/>
                        </a:rPr>
                        <a:t>Signing of pledges </a:t>
                      </a:r>
                    </a:p>
                    <a:p>
                      <a:pPr marL="38227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13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cap="flat" cmpd="sng" algn="ctr">
                      <a:solidFill>
                        <a:srgbClr val="9E9E9E"/>
                      </a:solidFill>
                      <a:prstDash val="solid"/>
                      <a:round/>
                      <a:headEnd type="none" w="med" len="med"/>
                      <a:tailEnd type="none" w="med" len="med"/>
                    </a:lnB>
                    <a:noFill/>
                  </a:tcPr>
                </a:tc>
                <a:extLst>
                  <a:ext uri="{0D108BD9-81ED-4DB2-BD59-A6C34878D82A}">
                    <a16:rowId xmlns:a16="http://schemas.microsoft.com/office/drawing/2014/main" val="10001"/>
                  </a:ext>
                </a:extLst>
              </a:tr>
              <a:tr h="1505108">
                <a:tc>
                  <a:txBody>
                    <a:bodyPr/>
                    <a:lstStyle/>
                    <a:p>
                      <a:pPr marL="21082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sz="1300" b="0" i="0" u="none" strike="noStrike" cap="none">
                          <a:solidFill>
                            <a:schemeClr val="dk2"/>
                          </a:solidFill>
                          <a:latin typeface="Lexend Deca"/>
                          <a:ea typeface="+mn-ea"/>
                          <a:cs typeface="Calibri"/>
                          <a:sym typeface="Arial"/>
                        </a:rPr>
                        <a:t>Measure and track key metrics </a:t>
                      </a:r>
                    </a:p>
                  </a:txBody>
                  <a:tcPr marL="0" marR="0" marT="48259" marB="0">
                    <a:lnL w="9525">
                      <a:solidFill>
                        <a:srgbClr val="9E9E9E"/>
                      </a:solidFill>
                      <a:prstDash val="solid"/>
                    </a:lnL>
                    <a:lnR w="9525" cap="flat" cmpd="sng" algn="ctr">
                      <a:solidFill>
                        <a:srgbClr val="9E9E9E"/>
                      </a:solidFill>
                      <a:prstDash val="solid"/>
                      <a:round/>
                      <a:headEnd type="none" w="med" len="med"/>
                      <a:tailEnd type="none" w="med" len="med"/>
                    </a:lnR>
                    <a:lnT w="9525" cap="flat" cmpd="sng" algn="ctr">
                      <a:solidFill>
                        <a:srgbClr val="9E9E9E"/>
                      </a:solidFill>
                      <a:prstDash val="solid"/>
                      <a:round/>
                      <a:headEnd type="none" w="med" len="med"/>
                      <a:tailEnd type="none" w="med" len="med"/>
                    </a:lnT>
                    <a:lnB w="9525">
                      <a:solidFill>
                        <a:srgbClr val="9E9E9E"/>
                      </a:solidFill>
                      <a:prstDash val="solid"/>
                    </a:lnB>
                    <a:noFill/>
                  </a:tcPr>
                </a:tc>
                <a:tc>
                  <a:txBody>
                    <a:bodyPr/>
                    <a:lstStyle/>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Measure campaign performance (FB engagement)</a:t>
                      </a:r>
                    </a:p>
                    <a:p>
                      <a:pPr marL="302895" marR="0" indent="-171450" algn="l" rtl="0">
                        <a:lnSpc>
                          <a:spcPct val="100000"/>
                        </a:lnSpc>
                        <a:spcBef>
                          <a:spcPts val="0"/>
                        </a:spcBef>
                        <a:spcAft>
                          <a:spcPts val="0"/>
                        </a:spcAft>
                        <a:buClr>
                          <a:srgbClr val="000000"/>
                        </a:buClr>
                        <a:buFont typeface="Arial" panose="020B0604020202020204" pitchFamily="34" charset="0"/>
                        <a:buChar char="•"/>
                      </a:pPr>
                      <a:r>
                        <a:rPr lang="en-US" sz="1300" b="0" i="0" u="none" strike="noStrike" cap="none">
                          <a:solidFill>
                            <a:schemeClr val="dk2"/>
                          </a:solidFill>
                          <a:latin typeface="Lexend Deca"/>
                          <a:ea typeface="+mn-ea"/>
                          <a:cs typeface="Calibri"/>
                          <a:sym typeface="Arial"/>
                        </a:rPr>
                        <a:t>Test different concepts for optimization (A.B tests on Facebook)</a:t>
                      </a:r>
                    </a:p>
                    <a:p>
                      <a:pPr marL="302895" marR="0" indent="-171450" algn="l" rtl="0">
                        <a:lnSpc>
                          <a:spcPct val="100000"/>
                        </a:lnSpc>
                        <a:spcBef>
                          <a:spcPts val="0"/>
                        </a:spcBef>
                        <a:spcAft>
                          <a:spcPts val="0"/>
                        </a:spcAft>
                        <a:buClr>
                          <a:srgbClr val="000000"/>
                        </a:buClr>
                        <a:buFont typeface="Arial" panose="020B0604020202020204" pitchFamily="34" charset="0"/>
                        <a:buChar char="•"/>
                      </a:pPr>
                      <a:endParaRPr lang="en-US" sz="1300" b="0" i="0" u="none" strike="noStrike" cap="none">
                        <a:solidFill>
                          <a:schemeClr val="dk2"/>
                        </a:solidFill>
                        <a:latin typeface="Lexend Deca"/>
                        <a:ea typeface="+mn-ea"/>
                        <a:cs typeface="Calibri"/>
                        <a:sym typeface="Arial"/>
                      </a:endParaRPr>
                    </a:p>
                  </a:txBody>
                  <a:tcPr marL="0" marR="0" marT="44873" marB="0">
                    <a:lnL w="9525" cap="flat" cmpd="sng" algn="ctr">
                      <a:solidFill>
                        <a:srgbClr val="9E9E9E"/>
                      </a:solidFill>
                      <a:prstDash val="solid"/>
                      <a:round/>
                      <a:headEnd type="none" w="med" len="med"/>
                      <a:tailEnd type="none" w="med" len="med"/>
                    </a:lnL>
                    <a:lnR w="9525">
                      <a:solidFill>
                        <a:srgbClr val="9E9E9E"/>
                      </a:solidFill>
                      <a:prstDash val="solid"/>
                    </a:lnR>
                    <a:lnT w="9525" cap="flat" cmpd="sng" algn="ctr">
                      <a:solidFill>
                        <a:srgbClr val="9E9E9E"/>
                      </a:solidFill>
                      <a:prstDash val="solid"/>
                      <a:round/>
                      <a:headEnd type="none" w="med" len="med"/>
                      <a:tailEnd type="none" w="med" len="med"/>
                    </a:lnT>
                    <a:lnB w="9525">
                      <a:solidFill>
                        <a:srgbClr val="9E9E9E"/>
                      </a:solidFill>
                      <a:prstDash val="solid"/>
                    </a:lnB>
                    <a:noFill/>
                  </a:tcPr>
                </a:tc>
                <a:extLst>
                  <a:ext uri="{0D108BD9-81ED-4DB2-BD59-A6C34878D82A}">
                    <a16:rowId xmlns:a16="http://schemas.microsoft.com/office/drawing/2014/main" val="3477223254"/>
                  </a:ext>
                </a:extLst>
              </a:tr>
            </a:tbl>
          </a:graphicData>
        </a:graphic>
      </p:graphicFrame>
      <p:sp>
        <p:nvSpPr>
          <p:cNvPr id="5" name="Google Shape;283;p37">
            <a:extLst>
              <a:ext uri="{FF2B5EF4-FFF2-40B4-BE49-F238E27FC236}">
                <a16:creationId xmlns:a16="http://schemas.microsoft.com/office/drawing/2014/main" id="{88BC148A-3C17-4778-9126-7E7F20420350}"/>
              </a:ext>
            </a:extLst>
          </p:cNvPr>
          <p:cNvSpPr txBox="1">
            <a:spLocks noGrp="1"/>
          </p:cNvSpPr>
          <p:nvPr>
            <p:ph type="title"/>
          </p:nvPr>
        </p:nvSpPr>
        <p:spPr>
          <a:xfrm>
            <a:off x="1398773" y="190127"/>
            <a:ext cx="8901092" cy="574976"/>
          </a:xfrm>
          <a:prstGeom prst="rect">
            <a:avLst/>
          </a:prstGeom>
        </p:spPr>
        <p:txBody>
          <a:bodyPr spcFirstLastPara="1" vert="horz" wrap="square" lIns="121900" tIns="121900" rIns="121900" bIns="121900" rtlCol="0" anchor="ctr" anchorCtr="0">
            <a:noAutofit/>
          </a:bodyPr>
          <a:lstStyle/>
          <a:p>
            <a:r>
              <a:rPr lang="en-US" sz="4267"/>
              <a:t>Online Activities – Post WAD</a:t>
            </a:r>
            <a:endParaRPr sz="4267"/>
          </a:p>
        </p:txBody>
      </p:sp>
    </p:spTree>
    <p:extLst>
      <p:ext uri="{BB962C8B-B14F-4D97-AF65-F5344CB8AC3E}">
        <p14:creationId xmlns:p14="http://schemas.microsoft.com/office/powerpoint/2010/main" val="4163985548"/>
      </p:ext>
    </p:extLst>
  </p:cSld>
  <p:clrMapOvr>
    <a:masterClrMapping/>
  </p:clrMapOvr>
  <p:extLst>
    <p:ext uri="{6950BFC3-D8DA-4A85-94F7-54DA5524770B}">
      <p188:commentRel xmlns:p188="http://schemas.microsoft.com/office/powerpoint/2018/8/main" r:id="rId2"/>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BE2B6D5-4662-4DD3-AF4E-483F980C6573}"/>
              </a:ext>
            </a:extLst>
          </p:cNvPr>
          <p:cNvSpPr>
            <a:spLocks noGrp="1"/>
          </p:cNvSpPr>
          <p:nvPr>
            <p:ph type="sldNum" sz="quarter" idx="12"/>
          </p:nvPr>
        </p:nvSpPr>
        <p:spPr/>
        <p:txBody>
          <a:bodyPr/>
          <a:lstStyle/>
          <a:p>
            <a:fld id="{55BB90A3-71F4-4030-AB45-ACEC6C7D2AAA}" type="slidenum">
              <a:rPr lang="en-KE" smtClean="0"/>
              <a:t>27</a:t>
            </a:fld>
            <a:endParaRPr lang="en-KE"/>
          </a:p>
        </p:txBody>
      </p:sp>
      <p:sp>
        <p:nvSpPr>
          <p:cNvPr id="6" name="Google Shape;182;p21">
            <a:extLst>
              <a:ext uri="{FF2B5EF4-FFF2-40B4-BE49-F238E27FC236}">
                <a16:creationId xmlns:a16="http://schemas.microsoft.com/office/drawing/2014/main" id="{81A872B5-DF76-4C62-A8A3-381873BC2E9C}"/>
              </a:ext>
            </a:extLst>
          </p:cNvPr>
          <p:cNvSpPr/>
          <p:nvPr/>
        </p:nvSpPr>
        <p:spPr>
          <a:xfrm>
            <a:off x="313808" y="1624277"/>
            <a:ext cx="3226733" cy="4478671"/>
          </a:xfrm>
          <a:prstGeom prst="rect">
            <a:avLst/>
          </a:prstGeom>
          <a:solidFill>
            <a:schemeClr val="accent2"/>
          </a:solidFill>
          <a:ln>
            <a:noFill/>
          </a:ln>
        </p:spPr>
        <p:txBody>
          <a:bodyPr spcFirstLastPara="1" wrap="square" lIns="121900" tIns="121900" rIns="121900" bIns="121900" anchor="ctr" anchorCtr="0">
            <a:noAutofit/>
          </a:bodyPr>
          <a:lstStyle/>
          <a:p>
            <a:pPr defTabSz="1219170">
              <a:buClr>
                <a:srgbClr val="000000"/>
              </a:buClr>
              <a:buSzPts val="1400"/>
              <a:defRPr/>
            </a:pPr>
            <a:endParaRPr sz="1867" kern="0">
              <a:solidFill>
                <a:schemeClr val="bg1"/>
              </a:solidFill>
              <a:latin typeface="Arial"/>
              <a:ea typeface="Arial"/>
              <a:cs typeface="Arial"/>
              <a:sym typeface="Arial"/>
            </a:endParaRPr>
          </a:p>
        </p:txBody>
      </p:sp>
      <p:sp>
        <p:nvSpPr>
          <p:cNvPr id="7" name="Google Shape;183;p21">
            <a:extLst>
              <a:ext uri="{FF2B5EF4-FFF2-40B4-BE49-F238E27FC236}">
                <a16:creationId xmlns:a16="http://schemas.microsoft.com/office/drawing/2014/main" id="{FF3549A0-87FE-4C23-BBB0-910A06305F74}"/>
              </a:ext>
            </a:extLst>
          </p:cNvPr>
          <p:cNvSpPr txBox="1">
            <a:spLocks/>
          </p:cNvSpPr>
          <p:nvPr/>
        </p:nvSpPr>
        <p:spPr>
          <a:xfrm>
            <a:off x="534707" y="2331200"/>
            <a:ext cx="3059200" cy="21956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1pPr>
            <a:lvl2pPr marR="0" lvl="1"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2pPr>
            <a:lvl3pPr marR="0" lvl="2"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3pPr>
            <a:lvl4pPr marR="0" lvl="3"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4pPr>
            <a:lvl5pPr marR="0" lvl="4"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5pPr>
            <a:lvl6pPr marR="0" lvl="5"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6pPr>
            <a:lvl7pPr marR="0" lvl="6"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7pPr>
            <a:lvl8pPr marR="0" lvl="7"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8pPr>
            <a:lvl9pPr marR="0" lvl="8" algn="l" rtl="0">
              <a:lnSpc>
                <a:spcPct val="100000"/>
              </a:lnSpc>
              <a:spcBef>
                <a:spcPts val="0"/>
              </a:spcBef>
              <a:spcAft>
                <a:spcPts val="0"/>
              </a:spcAft>
              <a:buClr>
                <a:schemeClr val="dk2"/>
              </a:buClr>
              <a:buSzPts val="3500"/>
              <a:buFont typeface="Kanit Black"/>
              <a:buNone/>
              <a:defRPr sz="3500" b="0" i="0" u="none" strike="noStrike" cap="none">
                <a:solidFill>
                  <a:schemeClr val="dk2"/>
                </a:solidFill>
                <a:latin typeface="Kanit Black"/>
                <a:ea typeface="Kanit Black"/>
                <a:cs typeface="Kanit Black"/>
                <a:sym typeface="Kanit Black"/>
              </a:defRPr>
            </a:lvl9pPr>
          </a:lstStyle>
          <a:p>
            <a:pPr>
              <a:lnSpc>
                <a:spcPct val="160000"/>
              </a:lnSpc>
              <a:buClr>
                <a:schemeClr val="dk1"/>
              </a:buClr>
              <a:buSzPct val="259250"/>
              <a:buFont typeface="Arial"/>
              <a:buNone/>
            </a:pPr>
            <a:r>
              <a:rPr lang="en-US" sz="1333" b="1" dirty="0">
                <a:solidFill>
                  <a:schemeClr val="bg1"/>
                </a:solidFill>
                <a:latin typeface="Lexend Deca" panose="020B0604020202020204" charset="0"/>
                <a:sym typeface="Montserrat"/>
              </a:rPr>
              <a:t>POST SCHEDULE:</a:t>
            </a:r>
          </a:p>
          <a:p>
            <a:pPr>
              <a:lnSpc>
                <a:spcPct val="160000"/>
              </a:lnSpc>
              <a:buClr>
                <a:schemeClr val="dk1"/>
              </a:buClr>
              <a:buSzPct val="259250"/>
              <a:buFont typeface="Arial"/>
              <a:buNone/>
            </a:pPr>
            <a:r>
              <a:rPr lang="en-US" sz="1333" dirty="0">
                <a:solidFill>
                  <a:schemeClr val="bg1"/>
                </a:solidFill>
                <a:latin typeface="Lexend Deca" panose="020B0604020202020204" charset="0"/>
                <a:sym typeface="Montserrat"/>
              </a:rPr>
              <a:t>Day: Friday 3 Dec 2022</a:t>
            </a:r>
          </a:p>
          <a:p>
            <a:pPr>
              <a:lnSpc>
                <a:spcPct val="160000"/>
              </a:lnSpc>
              <a:buClr>
                <a:schemeClr val="dk1"/>
              </a:buClr>
              <a:buSzPct val="259250"/>
              <a:buFont typeface="Arial"/>
              <a:buNone/>
            </a:pPr>
            <a:r>
              <a:rPr lang="en-US" sz="1333" dirty="0">
                <a:solidFill>
                  <a:schemeClr val="bg1"/>
                </a:solidFill>
                <a:latin typeface="Lexend Deca" panose="020B0604020202020204" charset="0"/>
                <a:sym typeface="Montserrat"/>
              </a:rPr>
              <a:t>Posting Time: 10am</a:t>
            </a:r>
          </a:p>
          <a:p>
            <a:pPr>
              <a:lnSpc>
                <a:spcPct val="160000"/>
              </a:lnSpc>
              <a:buClr>
                <a:schemeClr val="dk1"/>
              </a:buClr>
              <a:buSzPct val="259250"/>
              <a:buFont typeface="Arial"/>
              <a:buNone/>
            </a:pPr>
            <a:r>
              <a:rPr lang="en-US" sz="1333" dirty="0">
                <a:solidFill>
                  <a:schemeClr val="bg1"/>
                </a:solidFill>
                <a:latin typeface="Lexend Deca" panose="020B0604020202020204" charset="0"/>
                <a:sym typeface="Montserrat"/>
              </a:rPr>
              <a:t>Pillar: #GENNSQUAD</a:t>
            </a:r>
            <a:br>
              <a:rPr lang="en-US" sz="1333" dirty="0">
                <a:solidFill>
                  <a:schemeClr val="bg1"/>
                </a:solidFill>
                <a:latin typeface="Lexend Deca" panose="020B0604020202020204" charset="0"/>
                <a:sym typeface="Montserrat"/>
              </a:rPr>
            </a:br>
            <a:r>
              <a:rPr lang="en-US" sz="1333" dirty="0">
                <a:solidFill>
                  <a:schemeClr val="bg1"/>
                </a:solidFill>
                <a:latin typeface="Lexend Deca" panose="020B0604020202020204" charset="0"/>
                <a:sym typeface="Montserrat"/>
              </a:rPr>
              <a:t>Paid Media boost:  25 </a:t>
            </a:r>
            <a:r>
              <a:rPr lang="en-US" sz="1333" dirty="0" err="1">
                <a:solidFill>
                  <a:schemeClr val="bg1"/>
                </a:solidFill>
                <a:latin typeface="Lexend Deca" panose="020B0604020202020204" charset="0"/>
                <a:sym typeface="Montserrat"/>
              </a:rPr>
              <a:t>usd</a:t>
            </a:r>
            <a:endParaRPr lang="en-US" sz="1333" dirty="0">
              <a:solidFill>
                <a:schemeClr val="bg1"/>
              </a:solidFill>
              <a:latin typeface="Lexend Deca" panose="020B0604020202020204" charset="0"/>
              <a:sym typeface="Montserrat"/>
            </a:endParaRPr>
          </a:p>
          <a:p>
            <a:pPr>
              <a:lnSpc>
                <a:spcPct val="160000"/>
              </a:lnSpc>
              <a:buClr>
                <a:schemeClr val="dk1"/>
              </a:buClr>
              <a:buSzPct val="259250"/>
              <a:buFont typeface="Arial"/>
              <a:buNone/>
            </a:pPr>
            <a:endParaRPr lang="en-US" sz="1333" dirty="0">
              <a:solidFill>
                <a:schemeClr val="bg1"/>
              </a:solidFill>
              <a:latin typeface="Lexend Deca" panose="020B0604020202020204" charset="0"/>
              <a:sym typeface="Montserrat"/>
            </a:endParaRPr>
          </a:p>
          <a:p>
            <a:pPr>
              <a:lnSpc>
                <a:spcPct val="160000"/>
              </a:lnSpc>
              <a:buClr>
                <a:schemeClr val="dk1"/>
              </a:buClr>
              <a:buSzPct val="259250"/>
              <a:buFont typeface="Arial"/>
              <a:buNone/>
            </a:pPr>
            <a:r>
              <a:rPr lang="en-US" sz="1333" dirty="0">
                <a:solidFill>
                  <a:schemeClr val="bg1"/>
                </a:solidFill>
                <a:latin typeface="Lexend Deca" panose="020B0604020202020204" charset="0"/>
                <a:sym typeface="Montserrat"/>
              </a:rPr>
              <a:t>Objective/KPI: </a:t>
            </a:r>
          </a:p>
          <a:p>
            <a:pPr>
              <a:lnSpc>
                <a:spcPct val="160000"/>
              </a:lnSpc>
              <a:buClr>
                <a:schemeClr val="dk1"/>
              </a:buClr>
              <a:buSzPct val="282818"/>
              <a:buFont typeface="Arial"/>
              <a:buNone/>
            </a:pPr>
            <a:r>
              <a:rPr lang="en-US" sz="1333" dirty="0">
                <a:solidFill>
                  <a:schemeClr val="bg1"/>
                </a:solidFill>
                <a:latin typeface="Lexend Deca" panose="020B0604020202020204" charset="0"/>
                <a:sym typeface="Montserrat"/>
              </a:rPr>
              <a:t>1: Link Clicks - dark post </a:t>
            </a:r>
          </a:p>
          <a:p>
            <a:pPr>
              <a:lnSpc>
                <a:spcPct val="160000"/>
              </a:lnSpc>
              <a:buClr>
                <a:schemeClr val="dk1"/>
              </a:buClr>
              <a:buSzPct val="282818"/>
              <a:buFont typeface="Arial"/>
              <a:buNone/>
            </a:pPr>
            <a:r>
              <a:rPr lang="en-US" sz="1333" dirty="0">
                <a:solidFill>
                  <a:schemeClr val="bg1"/>
                </a:solidFill>
                <a:latin typeface="Lexend Deca" panose="020B0604020202020204" charset="0"/>
                <a:sym typeface="Montserrat"/>
              </a:rPr>
              <a:t>2: Engagement/ Nomination</a:t>
            </a:r>
          </a:p>
          <a:p>
            <a:pPr algn="ctr">
              <a:lnSpc>
                <a:spcPct val="160000"/>
              </a:lnSpc>
              <a:buClr>
                <a:schemeClr val="dk1"/>
              </a:buClr>
              <a:buSzPct val="91666"/>
              <a:buFont typeface="Arial"/>
              <a:buNone/>
            </a:pPr>
            <a:r>
              <a:rPr lang="en-US" sz="1333" dirty="0">
                <a:solidFill>
                  <a:schemeClr val="bg1"/>
                </a:solidFill>
                <a:latin typeface="Lexend Deca" panose="020B0604020202020204" charset="0"/>
                <a:sym typeface="Arial"/>
              </a:rPr>
              <a:t> </a:t>
            </a:r>
          </a:p>
        </p:txBody>
      </p:sp>
      <p:sp>
        <p:nvSpPr>
          <p:cNvPr id="9" name="Google Shape;185;p21">
            <a:extLst>
              <a:ext uri="{FF2B5EF4-FFF2-40B4-BE49-F238E27FC236}">
                <a16:creationId xmlns:a16="http://schemas.microsoft.com/office/drawing/2014/main" id="{3A2C1650-4829-46AC-B343-079D967B43EB}"/>
              </a:ext>
            </a:extLst>
          </p:cNvPr>
          <p:cNvSpPr txBox="1"/>
          <p:nvPr/>
        </p:nvSpPr>
        <p:spPr>
          <a:xfrm>
            <a:off x="3896598" y="1639832"/>
            <a:ext cx="3714865" cy="4447560"/>
          </a:xfrm>
          <a:prstGeom prst="rect">
            <a:avLst/>
          </a:prstGeom>
          <a:solidFill>
            <a:schemeClr val="accent2"/>
          </a:solid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a:buSzPts val="1100"/>
            </a:pPr>
            <a:r>
              <a:rPr lang="en" sz="1333" b="1">
                <a:solidFill>
                  <a:schemeClr val="bg1"/>
                </a:solidFill>
                <a:latin typeface="Lexend Deca" panose="020B0604020202020204" charset="0"/>
                <a:ea typeface="Montserrat"/>
                <a:cs typeface="Montserrat"/>
                <a:sym typeface="Montserrat"/>
              </a:rPr>
              <a:t>Post Copy:</a:t>
            </a:r>
            <a:endParaRPr sz="1333" b="1">
              <a:solidFill>
                <a:schemeClr val="bg1"/>
              </a:solidFill>
              <a:latin typeface="Lexend Deca" panose="020B0604020202020204" charset="0"/>
              <a:ea typeface="Montserrat"/>
              <a:cs typeface="Montserrat"/>
              <a:sym typeface="Montserrat"/>
            </a:endParaRPr>
          </a:p>
          <a:p>
            <a:pPr>
              <a:buSzPts val="1100"/>
            </a:pPr>
            <a:r>
              <a:rPr lang="en" sz="1333">
                <a:solidFill>
                  <a:schemeClr val="bg1"/>
                </a:solidFill>
                <a:latin typeface="Lexend Deca" panose="020B0604020202020204" charset="0"/>
                <a:ea typeface="Montserrat"/>
                <a:cs typeface="Montserrat"/>
                <a:sym typeface="Montserrat"/>
              </a:rPr>
              <a:t>Nominations are OPEN for the #G</a:t>
            </a:r>
            <a:r>
              <a:rPr lang="en-US" sz="1333">
                <a:solidFill>
                  <a:schemeClr val="bg1"/>
                </a:solidFill>
                <a:latin typeface="Lexend Deca" panose="020B0604020202020204" charset="0"/>
                <a:ea typeface="Montserrat"/>
                <a:cs typeface="Montserrat"/>
                <a:sym typeface="Montserrat"/>
              </a:rPr>
              <a:t>ENNHERO</a:t>
            </a:r>
            <a:endParaRPr sz="1333">
              <a:solidFill>
                <a:schemeClr val="bg1"/>
              </a:solidFill>
              <a:latin typeface="Lexend Deca" panose="020B0604020202020204" charset="0"/>
              <a:ea typeface="Montserrat"/>
              <a:cs typeface="Montserrat"/>
              <a:sym typeface="Montserrat"/>
            </a:endParaRPr>
          </a:p>
          <a:p>
            <a:pPr>
              <a:buSzPts val="1100"/>
            </a:pPr>
            <a:endParaRPr sz="1333">
              <a:solidFill>
                <a:schemeClr val="bg1"/>
              </a:solidFill>
              <a:latin typeface="Lexend Deca" panose="020B0604020202020204" charset="0"/>
              <a:ea typeface="Montserrat"/>
              <a:cs typeface="Montserrat"/>
              <a:sym typeface="Montserrat"/>
            </a:endParaRPr>
          </a:p>
          <a:p>
            <a:pPr>
              <a:buSzPts val="1100"/>
            </a:pPr>
            <a:r>
              <a:rPr lang="en-US" sz="1333">
                <a:solidFill>
                  <a:schemeClr val="bg1"/>
                </a:solidFill>
                <a:latin typeface="Lexend Deca" panose="020B0604020202020204" charset="0"/>
                <a:ea typeface="Montserrat"/>
                <a:cs typeface="Montserrat"/>
                <a:sym typeface="Montserrat"/>
              </a:rPr>
              <a:t>Gen-N inspires you to achieve your dreams.</a:t>
            </a:r>
          </a:p>
          <a:p>
            <a:pPr>
              <a:buSzPts val="1100"/>
            </a:pPr>
            <a:r>
              <a:rPr lang="en-US" sz="1333">
                <a:solidFill>
                  <a:schemeClr val="bg1"/>
                </a:solidFill>
                <a:latin typeface="Lexend Deca" panose="020B0604020202020204" charset="0"/>
                <a:ea typeface="Montserrat"/>
                <a:cs typeface="Montserrat"/>
                <a:sym typeface="Montserrat"/>
              </a:rPr>
              <a:t>T</a:t>
            </a:r>
            <a:r>
              <a:rPr lang="en" sz="1333">
                <a:solidFill>
                  <a:schemeClr val="bg1"/>
                </a:solidFill>
                <a:latin typeface="Lexend Deca" panose="020B0604020202020204" charset="0"/>
                <a:ea typeface="Montserrat"/>
                <a:cs typeface="Montserrat"/>
                <a:sym typeface="Montserrat"/>
              </a:rPr>
              <a:t>oday we want to spotlight someone </a:t>
            </a:r>
            <a:r>
              <a:rPr lang="en-US" sz="1333">
                <a:solidFill>
                  <a:schemeClr val="bg1"/>
                </a:solidFill>
                <a:latin typeface="Lexend Deca" panose="020B0604020202020204" charset="0"/>
                <a:ea typeface="Montserrat"/>
                <a:cs typeface="Montserrat"/>
                <a:sym typeface="Montserrat"/>
              </a:rPr>
              <a:t>who inspired you to chase your dreams!</a:t>
            </a:r>
            <a:r>
              <a:rPr lang="en" sz="1333">
                <a:solidFill>
                  <a:schemeClr val="bg1"/>
                </a:solidFill>
                <a:latin typeface="Lexend Deca" panose="020B0604020202020204" charset="0"/>
                <a:ea typeface="Montserrat"/>
                <a:cs typeface="Montserrat"/>
                <a:sym typeface="Montserrat"/>
              </a:rPr>
              <a:t> Nominate your </a:t>
            </a:r>
            <a:r>
              <a:rPr lang="en-US" sz="1333">
                <a:solidFill>
                  <a:schemeClr val="bg1"/>
                </a:solidFill>
                <a:latin typeface="Lexend Deca" panose="020B0604020202020204" charset="0"/>
                <a:ea typeface="Montserrat"/>
                <a:cs typeface="Montserrat"/>
                <a:sym typeface="Montserrat"/>
              </a:rPr>
              <a:t>Gen-N</a:t>
            </a:r>
            <a:r>
              <a:rPr lang="en" sz="1333">
                <a:solidFill>
                  <a:schemeClr val="bg1"/>
                </a:solidFill>
                <a:latin typeface="Lexend Deca" panose="020B0604020202020204" charset="0"/>
                <a:ea typeface="Montserrat"/>
                <a:cs typeface="Montserrat"/>
                <a:sym typeface="Montserrat"/>
              </a:rPr>
              <a:t> hero </a:t>
            </a:r>
            <a:r>
              <a:rPr lang="en-US" sz="1333">
                <a:solidFill>
                  <a:schemeClr val="bg1"/>
                </a:solidFill>
                <a:latin typeface="Lexend Deca" panose="020B0604020202020204" charset="0"/>
                <a:ea typeface="Montserrat"/>
                <a:cs typeface="Montserrat"/>
                <a:sym typeface="Montserrat"/>
              </a:rPr>
              <a:t>and share your</a:t>
            </a:r>
            <a:r>
              <a:rPr lang="en" sz="1333">
                <a:solidFill>
                  <a:schemeClr val="bg1"/>
                </a:solidFill>
                <a:latin typeface="Lexend Deca" panose="020B0604020202020204" charset="0"/>
                <a:ea typeface="Montserrat"/>
                <a:cs typeface="Montserrat"/>
                <a:sym typeface="Montserrat"/>
              </a:rPr>
              <a:t> experience.</a:t>
            </a:r>
          </a:p>
          <a:p>
            <a:pPr>
              <a:buSzPts val="1100"/>
            </a:pPr>
            <a:endParaRPr lang="en" sz="1333">
              <a:solidFill>
                <a:schemeClr val="bg1"/>
              </a:solidFill>
              <a:latin typeface="Lexend Deca" panose="020B0604020202020204" charset="0"/>
              <a:ea typeface="Montserrat"/>
              <a:cs typeface="Montserrat"/>
              <a:sym typeface="Montserrat"/>
            </a:endParaRPr>
          </a:p>
          <a:p>
            <a:pPr>
              <a:buSzPts val="1100"/>
            </a:pPr>
            <a:r>
              <a:rPr lang="en" sz="1333" u="sng">
                <a:solidFill>
                  <a:schemeClr val="bg1"/>
                </a:solidFill>
                <a:latin typeface="Lexend Deca" panose="020B0604020202020204" charset="0"/>
                <a:ea typeface="Montserrat"/>
                <a:cs typeface="Montserrat"/>
                <a:sym typeface="Montserrat"/>
              </a:rPr>
              <a:t>Join Gen-N</a:t>
            </a:r>
            <a:r>
              <a:rPr lang="en" sz="1333">
                <a:solidFill>
                  <a:schemeClr val="bg1"/>
                </a:solidFill>
                <a:latin typeface="Lexend Deca" panose="020B0604020202020204" charset="0"/>
                <a:ea typeface="Montserrat"/>
                <a:cs typeface="Montserrat"/>
                <a:sym typeface="Montserrat"/>
              </a:rPr>
              <a:t> today </a:t>
            </a:r>
            <a:r>
              <a:rPr lang="en-US" sz="1333">
                <a:solidFill>
                  <a:schemeClr val="bg1"/>
                </a:solidFill>
                <a:latin typeface="Lexend Deca" panose="020B0604020202020204" charset="0"/>
                <a:ea typeface="Montserrat"/>
                <a:cs typeface="Montserrat"/>
                <a:sym typeface="Montserrat"/>
              </a:rPr>
              <a:t>and </a:t>
            </a:r>
            <a:r>
              <a:rPr lang="en" sz="1333">
                <a:solidFill>
                  <a:schemeClr val="bg1"/>
                </a:solidFill>
                <a:latin typeface="Lexend Deca" panose="020B0604020202020204" charset="0"/>
                <a:ea typeface="Montserrat"/>
                <a:cs typeface="Montserrat"/>
                <a:sym typeface="Montserrat"/>
              </a:rPr>
              <a:t>tag your </a:t>
            </a:r>
            <a:r>
              <a:rPr lang="en-US" sz="1333">
                <a:solidFill>
                  <a:schemeClr val="bg1"/>
                </a:solidFill>
                <a:latin typeface="Lexend Deca" panose="020B0604020202020204" charset="0"/>
                <a:ea typeface="Montserrat"/>
                <a:cs typeface="Montserrat"/>
                <a:sym typeface="Montserrat"/>
              </a:rPr>
              <a:t>#GENNSQUAD</a:t>
            </a:r>
            <a:endParaRPr sz="1333">
              <a:solidFill>
                <a:schemeClr val="bg1"/>
              </a:solidFill>
              <a:latin typeface="Lexend Deca" panose="020B0604020202020204" charset="0"/>
              <a:ea typeface="Montserrat"/>
              <a:cs typeface="Montserrat"/>
              <a:sym typeface="Montserrat"/>
            </a:endParaRPr>
          </a:p>
          <a:p>
            <a:pPr>
              <a:buSzPts val="1100"/>
            </a:pPr>
            <a:endParaRPr sz="1333" b="1">
              <a:solidFill>
                <a:schemeClr val="bg1"/>
              </a:solidFill>
              <a:latin typeface="Lexend Deca" panose="020B0604020202020204" charset="0"/>
              <a:ea typeface="Montserrat"/>
              <a:cs typeface="Montserrat"/>
              <a:sym typeface="Montserrat"/>
            </a:endParaRPr>
          </a:p>
          <a:p>
            <a:pPr>
              <a:buSzPts val="1100"/>
            </a:pPr>
            <a:endParaRPr sz="1333" b="1">
              <a:solidFill>
                <a:schemeClr val="bg1"/>
              </a:solidFill>
              <a:latin typeface="Lexend Deca" panose="020B0604020202020204" charset="0"/>
              <a:ea typeface="Montserrat"/>
              <a:cs typeface="Montserrat"/>
              <a:sym typeface="Montserrat"/>
            </a:endParaRPr>
          </a:p>
          <a:p>
            <a:pPr>
              <a:buSzPts val="1100"/>
            </a:pPr>
            <a:r>
              <a:rPr lang="en" sz="1333" b="1">
                <a:solidFill>
                  <a:schemeClr val="bg1"/>
                </a:solidFill>
                <a:latin typeface="Lexend Deca" panose="020B0604020202020204" charset="0"/>
                <a:ea typeface="Montserrat"/>
                <a:cs typeface="Montserrat"/>
                <a:sym typeface="Montserrat"/>
              </a:rPr>
              <a:t>Visual Direction:</a:t>
            </a:r>
            <a:endParaRPr sz="1333" b="1">
              <a:solidFill>
                <a:schemeClr val="bg1"/>
              </a:solidFill>
              <a:latin typeface="Lexend Deca" panose="020B0604020202020204" charset="0"/>
              <a:ea typeface="Montserrat"/>
              <a:cs typeface="Montserrat"/>
              <a:sym typeface="Montserrat"/>
            </a:endParaRPr>
          </a:p>
          <a:p>
            <a:pPr>
              <a:buSzPts val="1100"/>
            </a:pPr>
            <a:endParaRPr sz="1333" b="1">
              <a:solidFill>
                <a:schemeClr val="bg1"/>
              </a:solidFill>
              <a:latin typeface="Lexend Deca" panose="020B0604020202020204" charset="0"/>
              <a:ea typeface="Montserrat"/>
              <a:cs typeface="Montserrat"/>
              <a:sym typeface="Montserrat"/>
            </a:endParaRPr>
          </a:p>
          <a:p>
            <a:pPr>
              <a:buSzPts val="1100"/>
            </a:pPr>
            <a:r>
              <a:rPr lang="en" sz="1333">
                <a:solidFill>
                  <a:schemeClr val="bg1"/>
                </a:solidFill>
                <a:latin typeface="Lexend Deca" panose="020B0604020202020204" charset="0"/>
                <a:ea typeface="Montserrat"/>
                <a:cs typeface="Montserrat"/>
                <a:sym typeface="Montserrat"/>
              </a:rPr>
              <a:t>A video mix or still artwork featuring weekly heroines (use stock images </a:t>
            </a:r>
            <a:r>
              <a:rPr lang="en-US" sz="1333">
                <a:solidFill>
                  <a:schemeClr val="bg1"/>
                </a:solidFill>
                <a:latin typeface="Lexend Deca" panose="020B0604020202020204" charset="0"/>
                <a:ea typeface="Montserrat"/>
                <a:cs typeface="Montserrat"/>
                <a:sym typeface="Montserrat"/>
              </a:rPr>
              <a:t>of Nigerian Women</a:t>
            </a:r>
            <a:r>
              <a:rPr lang="en" sz="1333">
                <a:solidFill>
                  <a:schemeClr val="bg1"/>
                </a:solidFill>
                <a:latin typeface="Lexend Deca" panose="020B0604020202020204" charset="0"/>
                <a:ea typeface="Montserrat"/>
                <a:cs typeface="Montserrat"/>
                <a:sym typeface="Montserrat"/>
              </a:rPr>
              <a:t>)</a:t>
            </a:r>
            <a:endParaRPr sz="1333">
              <a:solidFill>
                <a:schemeClr val="bg1"/>
              </a:solidFill>
              <a:latin typeface="Lexend Deca" panose="020B0604020202020204" charset="0"/>
              <a:ea typeface="Montserrat"/>
              <a:cs typeface="Montserrat"/>
              <a:sym typeface="Montserrat"/>
            </a:endParaRPr>
          </a:p>
          <a:p>
            <a:pPr>
              <a:buSzPts val="1100"/>
            </a:pPr>
            <a:endParaRPr sz="1333" b="1">
              <a:solidFill>
                <a:schemeClr val="bg1"/>
              </a:solidFill>
              <a:latin typeface="Lexend Deca" panose="020B0604020202020204" charset="0"/>
              <a:ea typeface="Montserrat"/>
              <a:cs typeface="Montserrat"/>
              <a:sym typeface="Montserrat"/>
            </a:endParaRPr>
          </a:p>
        </p:txBody>
      </p:sp>
      <p:sp>
        <p:nvSpPr>
          <p:cNvPr id="15" name="TextBox 14">
            <a:extLst>
              <a:ext uri="{FF2B5EF4-FFF2-40B4-BE49-F238E27FC236}">
                <a16:creationId xmlns:a16="http://schemas.microsoft.com/office/drawing/2014/main" id="{EE3C9DFC-BF9E-4452-9985-40D6415072C3}"/>
              </a:ext>
            </a:extLst>
          </p:cNvPr>
          <p:cNvSpPr txBox="1"/>
          <p:nvPr/>
        </p:nvSpPr>
        <p:spPr>
          <a:xfrm>
            <a:off x="8625257" y="2771300"/>
            <a:ext cx="2009440" cy="1938992"/>
          </a:xfrm>
          <a:prstGeom prst="wedgeRectCallout">
            <a:avLst/>
          </a:prstGeom>
          <a:solidFill>
            <a:schemeClr val="accent2"/>
          </a:solidFill>
          <a:ln w="19050">
            <a:solidFill>
              <a:schemeClr val="tx2"/>
            </a:solidFill>
          </a:ln>
        </p:spPr>
        <p:txBody>
          <a:bodyPr wrap="square" rtlCol="0">
            <a:spAutoFit/>
          </a:bodyPr>
          <a:lstStyle/>
          <a:p>
            <a:pPr marL="186262" algn="ctr">
              <a:buClr>
                <a:schemeClr val="dk2"/>
              </a:buClr>
              <a:buSzPts val="1400"/>
            </a:pPr>
            <a:r>
              <a:rPr lang="en-US" sz="2400">
                <a:solidFill>
                  <a:schemeClr val="dk2"/>
                </a:solidFill>
                <a:latin typeface="Kanit Black"/>
                <a:cs typeface="Kanit Black"/>
                <a:sym typeface="Kanit Black"/>
              </a:rPr>
              <a:t>Who is your Gen-N Hero? Nominate them  today</a:t>
            </a:r>
            <a:endParaRPr lang="en-KE" sz="2400">
              <a:solidFill>
                <a:schemeClr val="dk2"/>
              </a:solidFill>
              <a:latin typeface="Kanit Black"/>
              <a:cs typeface="Kanit Black"/>
              <a:sym typeface="Kanit Black"/>
            </a:endParaRPr>
          </a:p>
        </p:txBody>
      </p:sp>
      <p:pic>
        <p:nvPicPr>
          <p:cNvPr id="16" name="Picture 15">
            <a:extLst>
              <a:ext uri="{FF2B5EF4-FFF2-40B4-BE49-F238E27FC236}">
                <a16:creationId xmlns:a16="http://schemas.microsoft.com/office/drawing/2014/main" id="{CB8C9610-0990-41F7-B72B-415C3FCB1407}"/>
              </a:ext>
            </a:extLst>
          </p:cNvPr>
          <p:cNvPicPr>
            <a:picLocks noChangeAspect="1"/>
          </p:cNvPicPr>
          <p:nvPr/>
        </p:nvPicPr>
        <p:blipFill rotWithShape="1">
          <a:blip r:embed="rId3"/>
          <a:srcRect l="61799" t="12507" r="4559" b="25771"/>
          <a:stretch/>
        </p:blipFill>
        <p:spPr>
          <a:xfrm>
            <a:off x="7693248" y="1639832"/>
            <a:ext cx="4184944" cy="4465936"/>
          </a:xfrm>
          <a:prstGeom prst="rect">
            <a:avLst/>
          </a:prstGeom>
        </p:spPr>
      </p:pic>
      <p:sp>
        <p:nvSpPr>
          <p:cNvPr id="17" name="Title 1">
            <a:extLst>
              <a:ext uri="{FF2B5EF4-FFF2-40B4-BE49-F238E27FC236}">
                <a16:creationId xmlns:a16="http://schemas.microsoft.com/office/drawing/2014/main" id="{F4CD4CF1-792B-4D48-9E34-16BE93827357}"/>
              </a:ext>
            </a:extLst>
          </p:cNvPr>
          <p:cNvSpPr>
            <a:spLocks noGrp="1"/>
          </p:cNvSpPr>
          <p:nvPr>
            <p:ph type="title"/>
          </p:nvPr>
        </p:nvSpPr>
        <p:spPr>
          <a:xfrm>
            <a:off x="1086632" y="373253"/>
            <a:ext cx="11360800" cy="763600"/>
          </a:xfrm>
        </p:spPr>
        <p:txBody>
          <a:bodyPr>
            <a:normAutofit fontScale="90000"/>
          </a:bodyPr>
          <a:lstStyle/>
          <a:p>
            <a:pPr algn="ctr"/>
            <a:r>
              <a:rPr lang="en-US" sz="3200"/>
              <a:t>We Will Design A Content Calendar</a:t>
            </a:r>
            <a:br>
              <a:rPr lang="en-US" sz="3200"/>
            </a:br>
            <a:endParaRPr lang="en-KE" sz="3200"/>
          </a:p>
        </p:txBody>
      </p:sp>
      <p:sp>
        <p:nvSpPr>
          <p:cNvPr id="19" name="TextBox 18">
            <a:extLst>
              <a:ext uri="{FF2B5EF4-FFF2-40B4-BE49-F238E27FC236}">
                <a16:creationId xmlns:a16="http://schemas.microsoft.com/office/drawing/2014/main" id="{553D4D0C-1332-41C9-BE8E-294428B9B4C2}"/>
              </a:ext>
            </a:extLst>
          </p:cNvPr>
          <p:cNvSpPr txBox="1"/>
          <p:nvPr/>
        </p:nvSpPr>
        <p:spPr>
          <a:xfrm>
            <a:off x="4016746" y="952187"/>
            <a:ext cx="5292649" cy="338554"/>
          </a:xfrm>
          <a:prstGeom prst="rect">
            <a:avLst/>
          </a:prstGeom>
          <a:noFill/>
        </p:spPr>
        <p:txBody>
          <a:bodyPr wrap="square" rtlCol="0">
            <a:spAutoFit/>
          </a:bodyPr>
          <a:lstStyle/>
          <a:p>
            <a:pPr marL="186262" algn="ctr">
              <a:buClr>
                <a:schemeClr val="dk2"/>
              </a:buClr>
              <a:buSzPts val="1400"/>
            </a:pPr>
            <a:r>
              <a:rPr lang="en-US" sz="1600">
                <a:solidFill>
                  <a:schemeClr val="dk2"/>
                </a:solidFill>
                <a:latin typeface="Lexend Deca"/>
              </a:rPr>
              <a:t>Post schedule, post copy &amp; visual execution</a:t>
            </a:r>
            <a:endParaRPr lang="en-KE" sz="1600">
              <a:solidFill>
                <a:schemeClr val="dk2"/>
              </a:solidFill>
              <a:latin typeface="Lexend Deca"/>
            </a:endParaRPr>
          </a:p>
        </p:txBody>
      </p:sp>
    </p:spTree>
    <p:extLst>
      <p:ext uri="{BB962C8B-B14F-4D97-AF65-F5344CB8AC3E}">
        <p14:creationId xmlns:p14="http://schemas.microsoft.com/office/powerpoint/2010/main" val="1310317502"/>
      </p:ext>
    </p:extLst>
  </p:cSld>
  <p:clrMapOvr>
    <a:masterClrMapping/>
  </p:clrMapOvr>
  <p:extLst>
    <p:ext uri="{6950BFC3-D8DA-4A85-94F7-54DA5524770B}">
      <p188:commentRel xmlns:p188="http://schemas.microsoft.com/office/powerpoint/2018/8/main" r:id="rId2"/>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31071-73D6-4435-8140-644B708436FA}"/>
              </a:ext>
            </a:extLst>
          </p:cNvPr>
          <p:cNvSpPr>
            <a:spLocks noGrp="1"/>
          </p:cNvSpPr>
          <p:nvPr>
            <p:ph type="title"/>
          </p:nvPr>
        </p:nvSpPr>
        <p:spPr>
          <a:xfrm>
            <a:off x="1386373" y="208125"/>
            <a:ext cx="9709291" cy="794856"/>
          </a:xfrm>
        </p:spPr>
        <p:txBody>
          <a:bodyPr>
            <a:normAutofit fontScale="90000"/>
          </a:bodyPr>
          <a:lstStyle/>
          <a:p>
            <a:pPr algn="ctr"/>
            <a:r>
              <a:rPr lang="en-US" sz="3200"/>
              <a:t>Performance Measuring And Tracking </a:t>
            </a:r>
            <a:br>
              <a:rPr lang="en-US" sz="3200"/>
            </a:br>
            <a:r>
              <a:rPr lang="en-US" sz="3200"/>
              <a:t>A/B Testing of concepts</a:t>
            </a:r>
            <a:endParaRPr lang="en-KE" sz="3200"/>
          </a:p>
        </p:txBody>
      </p:sp>
      <p:sp>
        <p:nvSpPr>
          <p:cNvPr id="4" name="Slide Number Placeholder 3">
            <a:extLst>
              <a:ext uri="{FF2B5EF4-FFF2-40B4-BE49-F238E27FC236}">
                <a16:creationId xmlns:a16="http://schemas.microsoft.com/office/drawing/2014/main" id="{1BD0DD5C-89A0-4CF8-ACC6-7E91E856ED3F}"/>
              </a:ext>
            </a:extLst>
          </p:cNvPr>
          <p:cNvSpPr>
            <a:spLocks noGrp="1"/>
          </p:cNvSpPr>
          <p:nvPr>
            <p:ph type="sldNum" sz="quarter" idx="12"/>
          </p:nvPr>
        </p:nvSpPr>
        <p:spPr/>
        <p:txBody>
          <a:bodyPr/>
          <a:lstStyle/>
          <a:p>
            <a:fld id="{55BB90A3-71F4-4030-AB45-ACEC6C7D2AAA}" type="slidenum">
              <a:rPr lang="en-KE" smtClean="0"/>
              <a:t>28</a:t>
            </a:fld>
            <a:endParaRPr lang="en-KE"/>
          </a:p>
        </p:txBody>
      </p:sp>
      <p:graphicFrame>
        <p:nvGraphicFramePr>
          <p:cNvPr id="13" name="Google Shape;177;p33">
            <a:extLst>
              <a:ext uri="{FF2B5EF4-FFF2-40B4-BE49-F238E27FC236}">
                <a16:creationId xmlns:a16="http://schemas.microsoft.com/office/drawing/2014/main" id="{121477D5-D137-4889-A572-6A309A9918CB}"/>
              </a:ext>
            </a:extLst>
          </p:cNvPr>
          <p:cNvGraphicFramePr/>
          <p:nvPr>
            <p:extLst>
              <p:ext uri="{D42A27DB-BD31-4B8C-83A1-F6EECF244321}">
                <p14:modId xmlns:p14="http://schemas.microsoft.com/office/powerpoint/2010/main" val="1168073569"/>
              </p:ext>
            </p:extLst>
          </p:nvPr>
        </p:nvGraphicFramePr>
        <p:xfrm>
          <a:off x="982921" y="4110240"/>
          <a:ext cx="10841038" cy="2324905"/>
        </p:xfrm>
        <a:graphic>
          <a:graphicData uri="http://schemas.openxmlformats.org/drawingml/2006/table">
            <a:tbl>
              <a:tblPr>
                <a:tableStyleId>{5DA37D80-6434-44D0-A028-1B22A696006F}</a:tableStyleId>
              </a:tblPr>
              <a:tblGrid>
                <a:gridCol w="1717357">
                  <a:extLst>
                    <a:ext uri="{9D8B030D-6E8A-4147-A177-3AD203B41FA5}">
                      <a16:colId xmlns:a16="http://schemas.microsoft.com/office/drawing/2014/main" val="20000"/>
                    </a:ext>
                  </a:extLst>
                </a:gridCol>
                <a:gridCol w="1891640">
                  <a:extLst>
                    <a:ext uri="{9D8B030D-6E8A-4147-A177-3AD203B41FA5}">
                      <a16:colId xmlns:a16="http://schemas.microsoft.com/office/drawing/2014/main" val="20001"/>
                    </a:ext>
                  </a:extLst>
                </a:gridCol>
                <a:gridCol w="1811505">
                  <a:extLst>
                    <a:ext uri="{9D8B030D-6E8A-4147-A177-3AD203B41FA5}">
                      <a16:colId xmlns:a16="http://schemas.microsoft.com/office/drawing/2014/main" val="20002"/>
                    </a:ext>
                  </a:extLst>
                </a:gridCol>
                <a:gridCol w="1783477">
                  <a:extLst>
                    <a:ext uri="{9D8B030D-6E8A-4147-A177-3AD203B41FA5}">
                      <a16:colId xmlns:a16="http://schemas.microsoft.com/office/drawing/2014/main" val="20003"/>
                    </a:ext>
                  </a:extLst>
                </a:gridCol>
                <a:gridCol w="1769463">
                  <a:extLst>
                    <a:ext uri="{9D8B030D-6E8A-4147-A177-3AD203B41FA5}">
                      <a16:colId xmlns:a16="http://schemas.microsoft.com/office/drawing/2014/main" val="20004"/>
                    </a:ext>
                  </a:extLst>
                </a:gridCol>
                <a:gridCol w="1867596">
                  <a:extLst>
                    <a:ext uri="{9D8B030D-6E8A-4147-A177-3AD203B41FA5}">
                      <a16:colId xmlns:a16="http://schemas.microsoft.com/office/drawing/2014/main" val="20005"/>
                    </a:ext>
                  </a:extLst>
                </a:gridCol>
              </a:tblGrid>
              <a:tr h="325100">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Ad objective</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Click Links</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Engagement</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Engagement</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Link Clicks</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Engagement</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0"/>
                  </a:ext>
                </a:extLst>
              </a:tr>
              <a:tr h="325100">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Spend</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$38.2</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$11.3</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$14.2</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$47.3</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$14.2</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1"/>
                  </a:ext>
                </a:extLst>
              </a:tr>
              <a:tr h="325100">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Impressions</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39.1K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39.1K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8.2K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80.2K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80.2K</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2"/>
                  </a:ext>
                </a:extLst>
              </a:tr>
              <a:tr h="325100">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Reach</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16.1K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4.6K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6.5K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46.9K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10.1K</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3"/>
                  </a:ext>
                </a:extLst>
              </a:tr>
              <a:tr h="374305">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M/E</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873</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2,139</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   3,301</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1,763</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3,918</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4"/>
                  </a:ext>
                </a:extLst>
              </a:tr>
              <a:tr h="325100">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Clicks</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724</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437</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1.3K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    1.6K</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903</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5"/>
                  </a:ext>
                </a:extLst>
              </a:tr>
              <a:tr h="325100">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CTR</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2.64%</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8.41%</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15.85%</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    2.41%</a:t>
                      </a:r>
                      <a:endParaRPr sz="1300" b="0" i="0" u="none" strike="noStrike" cap="none">
                        <a:solidFill>
                          <a:schemeClr val="dk2"/>
                        </a:solidFill>
                        <a:latin typeface="Lexend Deca"/>
                        <a:ea typeface="Montserrat"/>
                        <a:cs typeface="Kanit Black"/>
                        <a:sym typeface="Montserrat"/>
                      </a:endParaRPr>
                    </a:p>
                  </a:txBody>
                  <a:tcPr marL="121900" marR="121900" marT="121900" marB="0"/>
                </a:tc>
                <a:tc>
                  <a:txBody>
                    <a:bodyPr/>
                    <a:lstStyle/>
                    <a:p>
                      <a:pPr marL="0" marR="0" lvl="0" indent="0" algn="l" rtl="0">
                        <a:lnSpc>
                          <a:spcPct val="100000"/>
                        </a:lnSpc>
                        <a:spcBef>
                          <a:spcPts val="0"/>
                        </a:spcBef>
                        <a:spcAft>
                          <a:spcPts val="0"/>
                        </a:spcAft>
                        <a:buClr>
                          <a:schemeClr val="dk2"/>
                        </a:buClr>
                        <a:buSzPts val="1400"/>
                        <a:buFont typeface="Arial" panose="020B0604020202020204" pitchFamily="34" charset="0"/>
                        <a:buNone/>
                        <a:defRPr/>
                      </a:pPr>
                      <a:r>
                        <a:rPr lang="en" sz="1300" b="0" u="none" strike="noStrike" cap="none">
                          <a:solidFill>
                            <a:schemeClr val="dk2"/>
                          </a:solidFill>
                          <a:sym typeface="Montserrat"/>
                        </a:rPr>
                        <a:t>7.77%</a:t>
                      </a:r>
                      <a:endParaRPr sz="1300" b="0" i="0" u="none" strike="noStrike" cap="none">
                        <a:solidFill>
                          <a:schemeClr val="dk2"/>
                        </a:solidFill>
                        <a:latin typeface="Lexend Deca"/>
                        <a:ea typeface="Montserrat"/>
                        <a:cs typeface="Kanit Black"/>
                        <a:sym typeface="Montserrat"/>
                      </a:endParaRPr>
                    </a:p>
                  </a:txBody>
                  <a:tcPr marL="121900" marR="121900" marT="121900" marB="0"/>
                </a:tc>
                <a:extLst>
                  <a:ext uri="{0D108BD9-81ED-4DB2-BD59-A6C34878D82A}">
                    <a16:rowId xmlns:a16="http://schemas.microsoft.com/office/drawing/2014/main" val="10006"/>
                  </a:ext>
                </a:extLst>
              </a:tr>
            </a:tbl>
          </a:graphicData>
        </a:graphic>
      </p:graphicFrame>
      <p:pic>
        <p:nvPicPr>
          <p:cNvPr id="3" name="Picture 2" descr="A person holding a bottle of milk&#10;&#10;Description automatically generated with medium confidence">
            <a:extLst>
              <a:ext uri="{FF2B5EF4-FFF2-40B4-BE49-F238E27FC236}">
                <a16:creationId xmlns:a16="http://schemas.microsoft.com/office/drawing/2014/main" id="{01C4750A-71BB-A1C0-85E2-D2BA1D141D47}"/>
              </a:ext>
            </a:extLst>
          </p:cNvPr>
          <p:cNvPicPr>
            <a:picLocks noChangeAspect="1"/>
          </p:cNvPicPr>
          <p:nvPr/>
        </p:nvPicPr>
        <p:blipFill>
          <a:blip r:embed="rId3"/>
          <a:stretch>
            <a:fillRect/>
          </a:stretch>
        </p:blipFill>
        <p:spPr>
          <a:xfrm>
            <a:off x="2850542" y="1275907"/>
            <a:ext cx="2664212" cy="2664212"/>
          </a:xfrm>
          <a:prstGeom prst="rect">
            <a:avLst/>
          </a:prstGeom>
        </p:spPr>
      </p:pic>
      <p:pic>
        <p:nvPicPr>
          <p:cNvPr id="5" name="Content Placeholder 8" descr="A picture containing text, person, sign, posing&#10;&#10;Description automatically generated">
            <a:extLst>
              <a:ext uri="{FF2B5EF4-FFF2-40B4-BE49-F238E27FC236}">
                <a16:creationId xmlns:a16="http://schemas.microsoft.com/office/drawing/2014/main" id="{2119CA0D-23BF-0C78-C527-2218A9F53DDF}"/>
              </a:ext>
            </a:extLst>
          </p:cNvPr>
          <p:cNvPicPr>
            <a:picLocks noChangeAspect="1"/>
          </p:cNvPicPr>
          <p:nvPr/>
        </p:nvPicPr>
        <p:blipFill>
          <a:blip r:embed="rId4"/>
          <a:stretch>
            <a:fillRect/>
          </a:stretch>
        </p:blipFill>
        <p:spPr>
          <a:xfrm>
            <a:off x="7144554" y="1335800"/>
            <a:ext cx="2604319" cy="2604319"/>
          </a:xfrm>
          <a:prstGeom prst="rect">
            <a:avLst/>
          </a:prstGeom>
        </p:spPr>
      </p:pic>
    </p:spTree>
    <p:extLst>
      <p:ext uri="{BB962C8B-B14F-4D97-AF65-F5344CB8AC3E}">
        <p14:creationId xmlns:p14="http://schemas.microsoft.com/office/powerpoint/2010/main" val="2718254589"/>
      </p:ext>
    </p:extLst>
  </p:cSld>
  <p:clrMapOvr>
    <a:masterClrMapping/>
  </p:clrMapOvr>
  <p:extLst>
    <p:ext uri="{6950BFC3-D8DA-4A85-94F7-54DA5524770B}">
      <p188:commentRel xmlns:p188="http://schemas.microsoft.com/office/powerpoint/2018/8/main" r:id="rId2"/>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4970C9-21B6-1368-4029-199E5DDED85A}"/>
              </a:ext>
            </a:extLst>
          </p:cNvPr>
          <p:cNvSpPr>
            <a:spLocks noGrp="1"/>
          </p:cNvSpPr>
          <p:nvPr>
            <p:ph type="body" sz="quarter" idx="13"/>
          </p:nvPr>
        </p:nvSpPr>
        <p:spPr/>
        <p:txBody>
          <a:bodyPr/>
          <a:lstStyle/>
          <a:p>
            <a:r>
              <a:rPr lang="en-US"/>
              <a:t>5</a:t>
            </a:r>
          </a:p>
        </p:txBody>
      </p:sp>
      <p:sp>
        <p:nvSpPr>
          <p:cNvPr id="5" name="Text Placeholder 4">
            <a:extLst>
              <a:ext uri="{FF2B5EF4-FFF2-40B4-BE49-F238E27FC236}">
                <a16:creationId xmlns:a16="http://schemas.microsoft.com/office/drawing/2014/main" id="{088B543A-7D87-9140-2F30-858F957A94BF}"/>
              </a:ext>
            </a:extLst>
          </p:cNvPr>
          <p:cNvSpPr>
            <a:spLocks noGrp="1"/>
          </p:cNvSpPr>
          <p:nvPr>
            <p:ph type="body" sz="quarter" idx="14"/>
          </p:nvPr>
        </p:nvSpPr>
        <p:spPr/>
        <p:txBody>
          <a:bodyPr/>
          <a:lstStyle/>
          <a:p>
            <a:r>
              <a:rPr lang="en-US"/>
              <a:t>Reference: The Digital </a:t>
            </a:r>
            <a:r>
              <a:rPr lang="en-US" err="1"/>
              <a:t>LAndscape</a:t>
            </a:r>
            <a:endParaRPr lang="en-US"/>
          </a:p>
        </p:txBody>
      </p:sp>
    </p:spTree>
    <p:extLst>
      <p:ext uri="{BB962C8B-B14F-4D97-AF65-F5344CB8AC3E}">
        <p14:creationId xmlns:p14="http://schemas.microsoft.com/office/powerpoint/2010/main" val="3564036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66AEF811-75A7-0420-1DCE-CC11DD823B78}"/>
              </a:ext>
            </a:extLst>
          </p:cNvPr>
          <p:cNvSpPr>
            <a:spLocks noGrp="1"/>
          </p:cNvSpPr>
          <p:nvPr>
            <p:ph idx="11"/>
          </p:nvPr>
        </p:nvSpPr>
        <p:spPr/>
        <p:txBody>
          <a:bodyPr/>
          <a:lstStyle/>
          <a:p>
            <a:endParaRPr lang="en-US" sz="2800"/>
          </a:p>
          <a:p>
            <a:endParaRPr lang="en-US"/>
          </a:p>
        </p:txBody>
      </p:sp>
      <p:sp>
        <p:nvSpPr>
          <p:cNvPr id="8" name="Content Placeholder 7">
            <a:extLst>
              <a:ext uri="{FF2B5EF4-FFF2-40B4-BE49-F238E27FC236}">
                <a16:creationId xmlns:a16="http://schemas.microsoft.com/office/drawing/2014/main" id="{CC3ACFFD-EBBE-15E5-C500-A6A0DA50D227}"/>
              </a:ext>
            </a:extLst>
          </p:cNvPr>
          <p:cNvSpPr>
            <a:spLocks noGrp="1"/>
          </p:cNvSpPr>
          <p:nvPr>
            <p:ph idx="1"/>
          </p:nvPr>
        </p:nvSpPr>
        <p:spPr/>
        <p:txBody>
          <a:bodyPr vert="horz" lIns="91440" tIns="45720" rIns="91440" bIns="45720" rtlCol="0" anchor="t">
            <a:noAutofit/>
          </a:bodyPr>
          <a:lstStyle/>
          <a:p>
            <a:r>
              <a:rPr lang="en-US" sz="2400">
                <a:latin typeface="Calibri"/>
                <a:ea typeface="Roboto"/>
                <a:cs typeface="Calibri"/>
              </a:rPr>
              <a:t>Gen-N is an Adolescent and Youth-focused brand NACA developed with young people. </a:t>
            </a:r>
            <a:endParaRPr lang="en-US" sz="2400"/>
          </a:p>
          <a:p>
            <a:r>
              <a:rPr lang="en-US" sz="2400">
                <a:latin typeface="Calibri"/>
                <a:ea typeface="Roboto"/>
                <a:cs typeface="Calibri"/>
              </a:rPr>
              <a:t>It builds on vast evidence</a:t>
            </a:r>
            <a:r>
              <a:rPr lang="en-US" sz="2400" baseline="30000">
                <a:latin typeface="Calibri"/>
                <a:ea typeface="Roboto"/>
                <a:cs typeface="Calibri"/>
              </a:rPr>
              <a:t>1</a:t>
            </a:r>
            <a:r>
              <a:rPr lang="en-US" sz="2400">
                <a:latin typeface="Calibri"/>
                <a:ea typeface="Roboto"/>
                <a:cs typeface="Calibri"/>
              </a:rPr>
              <a:t> about what works when motivating young people to access health services, and aims to both:</a:t>
            </a:r>
            <a:endParaRPr lang="en-US" sz="2400"/>
          </a:p>
          <a:p>
            <a:pPr lvl="1"/>
            <a:r>
              <a:rPr lang="en-US" sz="2000">
                <a:latin typeface="Calibri"/>
                <a:ea typeface="Roboto"/>
                <a:cs typeface="Calibri"/>
              </a:rPr>
              <a:t>Foster a supportive social environment for young people to access HIV services, and</a:t>
            </a:r>
          </a:p>
          <a:p>
            <a:pPr lvl="1"/>
            <a:r>
              <a:rPr lang="en-US" sz="2000">
                <a:latin typeface="Calibri"/>
                <a:ea typeface="Roboto"/>
                <a:cs typeface="Calibri"/>
              </a:rPr>
              <a:t>Increase demand among young people for HIV-related services, including PrEP</a:t>
            </a:r>
          </a:p>
          <a:p>
            <a:pPr lvl="1"/>
            <a:endParaRPr lang="en-US" sz="2000"/>
          </a:p>
          <a:p>
            <a:endParaRPr lang="en-US" sz="2400"/>
          </a:p>
          <a:p>
            <a:endParaRPr lang="en-US" sz="2400"/>
          </a:p>
        </p:txBody>
      </p:sp>
      <p:sp>
        <p:nvSpPr>
          <p:cNvPr id="7" name="Title 6">
            <a:extLst>
              <a:ext uri="{FF2B5EF4-FFF2-40B4-BE49-F238E27FC236}">
                <a16:creationId xmlns:a16="http://schemas.microsoft.com/office/drawing/2014/main" id="{D4A7D4B2-6A01-20EB-7CD7-7A92562158B4}"/>
              </a:ext>
            </a:extLst>
          </p:cNvPr>
          <p:cNvSpPr>
            <a:spLocks noGrp="1"/>
          </p:cNvSpPr>
          <p:nvPr>
            <p:ph type="title"/>
          </p:nvPr>
        </p:nvSpPr>
        <p:spPr/>
        <p:txBody>
          <a:bodyPr/>
          <a:lstStyle/>
          <a:p>
            <a:r>
              <a:rPr lang="en-US"/>
              <a:t>What is Gen-N?</a:t>
            </a:r>
          </a:p>
        </p:txBody>
      </p:sp>
      <p:pic>
        <p:nvPicPr>
          <p:cNvPr id="4" name="Picture 4" descr="Logo&#10;&#10;Description automatically generated">
            <a:extLst>
              <a:ext uri="{FF2B5EF4-FFF2-40B4-BE49-F238E27FC236}">
                <a16:creationId xmlns:a16="http://schemas.microsoft.com/office/drawing/2014/main" id="{74D2459E-1463-F983-99F1-548CF9FA683C}"/>
              </a:ext>
            </a:extLst>
          </p:cNvPr>
          <p:cNvPicPr>
            <a:picLocks noChangeAspect="1"/>
          </p:cNvPicPr>
          <p:nvPr/>
        </p:nvPicPr>
        <p:blipFill>
          <a:blip r:embed="rId4"/>
          <a:stretch>
            <a:fillRect/>
          </a:stretch>
        </p:blipFill>
        <p:spPr>
          <a:xfrm>
            <a:off x="4905829" y="563409"/>
            <a:ext cx="6524170" cy="6195639"/>
          </a:xfrm>
          <a:prstGeom prst="rect">
            <a:avLst/>
          </a:prstGeom>
        </p:spPr>
      </p:pic>
    </p:spTree>
    <p:extLst>
      <p:ext uri="{BB962C8B-B14F-4D97-AF65-F5344CB8AC3E}">
        <p14:creationId xmlns:p14="http://schemas.microsoft.com/office/powerpoint/2010/main" val="2804435779"/>
      </p:ext>
    </p:extLst>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7"/>
          <p:cNvSpPr txBox="1">
            <a:spLocks noGrp="1"/>
          </p:cNvSpPr>
          <p:nvPr>
            <p:ph type="title"/>
          </p:nvPr>
        </p:nvSpPr>
        <p:spPr>
          <a:xfrm>
            <a:off x="160670" y="1915224"/>
            <a:ext cx="4092353" cy="723953"/>
          </a:xfrm>
          <a:prstGeom prst="rect">
            <a:avLst/>
          </a:prstGeom>
        </p:spPr>
        <p:txBody>
          <a:bodyPr spcFirstLastPara="1" vert="horz" wrap="square" lIns="121900" tIns="121900" rIns="121900" bIns="121900" rtlCol="0" anchor="ctr" anchorCtr="0">
            <a:noAutofit/>
          </a:bodyPr>
          <a:lstStyle/>
          <a:p>
            <a:r>
              <a:rPr lang="en-US" sz="4267"/>
              <a:t>The D</a:t>
            </a:r>
            <a:r>
              <a:rPr lang="en" sz="4267"/>
              <a:t>igital Landscape</a:t>
            </a:r>
            <a:endParaRPr sz="4267"/>
          </a:p>
        </p:txBody>
      </p:sp>
      <p:sp>
        <p:nvSpPr>
          <p:cNvPr id="285" name="Google Shape;285;p37"/>
          <p:cNvSpPr txBox="1"/>
          <p:nvPr/>
        </p:nvSpPr>
        <p:spPr>
          <a:xfrm>
            <a:off x="10299864" y="151033"/>
            <a:ext cx="1046400" cy="324800"/>
          </a:xfrm>
          <a:prstGeom prst="rect">
            <a:avLst/>
          </a:prstGeom>
          <a:noFill/>
          <a:ln>
            <a:noFill/>
          </a:ln>
        </p:spPr>
        <p:txBody>
          <a:bodyPr spcFirstLastPara="1" wrap="square" lIns="121900" tIns="121900" rIns="121900" bIns="121900" anchor="ctr" anchorCtr="0">
            <a:noAutofit/>
          </a:bodyPr>
          <a:lstStyle/>
          <a:p>
            <a:pPr algn="r"/>
            <a:r>
              <a:rPr lang="en" sz="1333" i="1">
                <a:solidFill>
                  <a:srgbClr val="F4BB02"/>
                </a:solidFill>
                <a:latin typeface="Lexend Deca"/>
                <a:ea typeface="Lexend Deca"/>
                <a:cs typeface="Lexend Deca"/>
                <a:sym typeface="Lexend Deca"/>
              </a:rPr>
              <a:t>2022</a:t>
            </a:r>
            <a:endParaRPr sz="1333" i="1">
              <a:solidFill>
                <a:srgbClr val="F4BB02"/>
              </a:solidFill>
              <a:latin typeface="Lexend Deca"/>
              <a:ea typeface="Lexend Deca"/>
              <a:cs typeface="Lexend Deca"/>
              <a:sym typeface="Lexend Deca"/>
            </a:endParaRPr>
          </a:p>
        </p:txBody>
      </p:sp>
      <p:pic>
        <p:nvPicPr>
          <p:cNvPr id="3" name="Picture 2">
            <a:extLst>
              <a:ext uri="{FF2B5EF4-FFF2-40B4-BE49-F238E27FC236}">
                <a16:creationId xmlns:a16="http://schemas.microsoft.com/office/drawing/2014/main" id="{24B1B969-01B6-444C-AD6B-9765E755B892}"/>
              </a:ext>
            </a:extLst>
          </p:cNvPr>
          <p:cNvPicPr>
            <a:picLocks noChangeAspect="1"/>
          </p:cNvPicPr>
          <p:nvPr/>
        </p:nvPicPr>
        <p:blipFill rotWithShape="1">
          <a:blip r:embed="rId3"/>
          <a:srcRect l="15124" t="71827" r="16280" b="19498"/>
          <a:stretch/>
        </p:blipFill>
        <p:spPr>
          <a:xfrm>
            <a:off x="563931" y="6470161"/>
            <a:ext cx="4716127" cy="335495"/>
          </a:xfrm>
          <a:prstGeom prst="rect">
            <a:avLst/>
          </a:prstGeom>
          <a:ln>
            <a:solidFill>
              <a:srgbClr val="FF0000"/>
            </a:solidFill>
          </a:ln>
        </p:spPr>
      </p:pic>
      <p:pic>
        <p:nvPicPr>
          <p:cNvPr id="8" name="Picture 7">
            <a:extLst>
              <a:ext uri="{FF2B5EF4-FFF2-40B4-BE49-F238E27FC236}">
                <a16:creationId xmlns:a16="http://schemas.microsoft.com/office/drawing/2014/main" id="{4288B6B9-C40D-482B-BE31-311F8DCA1F56}"/>
              </a:ext>
            </a:extLst>
          </p:cNvPr>
          <p:cNvPicPr>
            <a:picLocks noChangeAspect="1"/>
          </p:cNvPicPr>
          <p:nvPr/>
        </p:nvPicPr>
        <p:blipFill rotWithShape="1">
          <a:blip r:embed="rId3"/>
          <a:srcRect l="15124" t="45065" r="16280" b="29199"/>
          <a:stretch/>
        </p:blipFill>
        <p:spPr>
          <a:xfrm>
            <a:off x="476724" y="4306818"/>
            <a:ext cx="11181283" cy="23596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 name="Picture 1">
            <a:extLst>
              <a:ext uri="{FF2B5EF4-FFF2-40B4-BE49-F238E27FC236}">
                <a16:creationId xmlns:a16="http://schemas.microsoft.com/office/drawing/2014/main" id="{DA010BC5-2F28-41A4-8494-958790DA92A2}"/>
              </a:ext>
            </a:extLst>
          </p:cNvPr>
          <p:cNvPicPr>
            <a:picLocks noChangeAspect="1"/>
          </p:cNvPicPr>
          <p:nvPr/>
        </p:nvPicPr>
        <p:blipFill rotWithShape="1">
          <a:blip r:embed="rId4"/>
          <a:srcRect l="2326" t="24253" r="24327" b="6781"/>
          <a:stretch/>
        </p:blipFill>
        <p:spPr>
          <a:xfrm>
            <a:off x="4478884" y="151034"/>
            <a:ext cx="7334483" cy="36637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550105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63A6C2-D47C-4B29-92A4-4D739697E085}"/>
              </a:ext>
            </a:extLst>
          </p:cNvPr>
          <p:cNvPicPr>
            <a:picLocks noChangeAspect="1"/>
          </p:cNvPicPr>
          <p:nvPr/>
        </p:nvPicPr>
        <p:blipFill rotWithShape="1">
          <a:blip r:embed="rId2"/>
          <a:srcRect l="20776" t="20843" r="22093" b="18454"/>
          <a:stretch/>
        </p:blipFill>
        <p:spPr>
          <a:xfrm>
            <a:off x="246042" y="3872956"/>
            <a:ext cx="5175876" cy="2921525"/>
          </a:xfrm>
          <a:prstGeom prst="rect">
            <a:avLst/>
          </a:prstGeom>
        </p:spPr>
      </p:pic>
      <p:sp>
        <p:nvSpPr>
          <p:cNvPr id="4" name="Oval 3">
            <a:extLst>
              <a:ext uri="{FF2B5EF4-FFF2-40B4-BE49-F238E27FC236}">
                <a16:creationId xmlns:a16="http://schemas.microsoft.com/office/drawing/2014/main" id="{1A50082A-7035-4E54-80DC-8F065E281BE2}"/>
              </a:ext>
            </a:extLst>
          </p:cNvPr>
          <p:cNvSpPr/>
          <p:nvPr/>
        </p:nvSpPr>
        <p:spPr>
          <a:xfrm>
            <a:off x="944809" y="4321418"/>
            <a:ext cx="926521" cy="22754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E" sz="2400"/>
          </a:p>
        </p:txBody>
      </p:sp>
      <p:pic>
        <p:nvPicPr>
          <p:cNvPr id="5" name="Picture 4">
            <a:extLst>
              <a:ext uri="{FF2B5EF4-FFF2-40B4-BE49-F238E27FC236}">
                <a16:creationId xmlns:a16="http://schemas.microsoft.com/office/drawing/2014/main" id="{62B06C61-28A6-4A75-B88E-F91E173EF3EA}"/>
              </a:ext>
            </a:extLst>
          </p:cNvPr>
          <p:cNvPicPr>
            <a:picLocks noChangeAspect="1"/>
          </p:cNvPicPr>
          <p:nvPr/>
        </p:nvPicPr>
        <p:blipFill rotWithShape="1">
          <a:blip r:embed="rId3"/>
          <a:srcRect l="21008" t="20258" r="22170" b="22825"/>
          <a:stretch/>
        </p:blipFill>
        <p:spPr>
          <a:xfrm>
            <a:off x="355904" y="959834"/>
            <a:ext cx="4956149" cy="2792481"/>
          </a:xfrm>
          <a:prstGeom prst="rect">
            <a:avLst/>
          </a:prstGeom>
        </p:spPr>
      </p:pic>
      <p:pic>
        <p:nvPicPr>
          <p:cNvPr id="6" name="Picture 5">
            <a:extLst>
              <a:ext uri="{FF2B5EF4-FFF2-40B4-BE49-F238E27FC236}">
                <a16:creationId xmlns:a16="http://schemas.microsoft.com/office/drawing/2014/main" id="{29849E3D-8AD2-428E-83CA-52951C1D7773}"/>
              </a:ext>
            </a:extLst>
          </p:cNvPr>
          <p:cNvPicPr>
            <a:picLocks noChangeAspect="1"/>
          </p:cNvPicPr>
          <p:nvPr/>
        </p:nvPicPr>
        <p:blipFill rotWithShape="1">
          <a:blip r:embed="rId4"/>
          <a:srcRect l="21163" t="21136" r="22015" b="18600"/>
          <a:stretch/>
        </p:blipFill>
        <p:spPr>
          <a:xfrm>
            <a:off x="6171970" y="959832"/>
            <a:ext cx="4956149" cy="2792483"/>
          </a:xfrm>
          <a:prstGeom prst="rect">
            <a:avLst/>
          </a:prstGeom>
        </p:spPr>
      </p:pic>
      <p:sp>
        <p:nvSpPr>
          <p:cNvPr id="7" name="Oval 6">
            <a:extLst>
              <a:ext uri="{FF2B5EF4-FFF2-40B4-BE49-F238E27FC236}">
                <a16:creationId xmlns:a16="http://schemas.microsoft.com/office/drawing/2014/main" id="{87F52E70-71EF-4CFD-B97F-3B2FADF1A187}"/>
              </a:ext>
            </a:extLst>
          </p:cNvPr>
          <p:cNvSpPr/>
          <p:nvPr/>
        </p:nvSpPr>
        <p:spPr>
          <a:xfrm>
            <a:off x="4224279" y="1171337"/>
            <a:ext cx="888408" cy="13231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E" sz="2400"/>
          </a:p>
        </p:txBody>
      </p:sp>
      <p:pic>
        <p:nvPicPr>
          <p:cNvPr id="8" name="Picture 7">
            <a:extLst>
              <a:ext uri="{FF2B5EF4-FFF2-40B4-BE49-F238E27FC236}">
                <a16:creationId xmlns:a16="http://schemas.microsoft.com/office/drawing/2014/main" id="{A7B95F51-AE14-4F40-AB2F-ECBD4C81DE6B}"/>
              </a:ext>
            </a:extLst>
          </p:cNvPr>
          <p:cNvPicPr>
            <a:picLocks noChangeAspect="1"/>
          </p:cNvPicPr>
          <p:nvPr/>
        </p:nvPicPr>
        <p:blipFill rotWithShape="1">
          <a:blip r:embed="rId5"/>
          <a:srcRect l="21080" t="19707" r="22791" b="22412"/>
          <a:stretch/>
        </p:blipFill>
        <p:spPr>
          <a:xfrm>
            <a:off x="6171971" y="3901308"/>
            <a:ext cx="5036611" cy="2921525"/>
          </a:xfrm>
          <a:prstGeom prst="rect">
            <a:avLst/>
          </a:prstGeom>
        </p:spPr>
      </p:pic>
      <p:sp>
        <p:nvSpPr>
          <p:cNvPr id="9" name="Title 5">
            <a:extLst>
              <a:ext uri="{FF2B5EF4-FFF2-40B4-BE49-F238E27FC236}">
                <a16:creationId xmlns:a16="http://schemas.microsoft.com/office/drawing/2014/main" id="{2BA13B5E-CFF5-4674-9AA9-38599C58CA02}"/>
              </a:ext>
            </a:extLst>
          </p:cNvPr>
          <p:cNvSpPr>
            <a:spLocks noGrp="1"/>
          </p:cNvSpPr>
          <p:nvPr>
            <p:ph type="title"/>
          </p:nvPr>
        </p:nvSpPr>
        <p:spPr>
          <a:xfrm>
            <a:off x="2432147" y="407736"/>
            <a:ext cx="6619731" cy="763600"/>
          </a:xfrm>
        </p:spPr>
        <p:txBody>
          <a:bodyPr/>
          <a:lstStyle/>
          <a:p>
            <a:r>
              <a:rPr lang="en-US" sz="4267"/>
              <a:t>Social Media Use </a:t>
            </a:r>
            <a:r>
              <a:rPr lang="en-US" sz="4800"/>
              <a:t>:</a:t>
            </a:r>
            <a:br>
              <a:rPr lang="en-US" sz="4800"/>
            </a:br>
            <a:endParaRPr lang="en-KE" sz="4800"/>
          </a:p>
        </p:txBody>
      </p:sp>
    </p:spTree>
    <p:extLst>
      <p:ext uri="{BB962C8B-B14F-4D97-AF65-F5344CB8AC3E}">
        <p14:creationId xmlns:p14="http://schemas.microsoft.com/office/powerpoint/2010/main" val="2995861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F5047-9817-4A60-A0D8-33A7627FEC8A}"/>
              </a:ext>
            </a:extLst>
          </p:cNvPr>
          <p:cNvSpPr>
            <a:spLocks noGrp="1"/>
          </p:cNvSpPr>
          <p:nvPr>
            <p:ph type="title"/>
          </p:nvPr>
        </p:nvSpPr>
        <p:spPr>
          <a:xfrm>
            <a:off x="1236475" y="221162"/>
            <a:ext cx="10237237" cy="657796"/>
          </a:xfrm>
        </p:spPr>
        <p:txBody>
          <a:bodyPr/>
          <a:lstStyle/>
          <a:p>
            <a:r>
              <a:rPr lang="en-US" sz="3700" dirty="0"/>
              <a:t>AGYW On  Facebook</a:t>
            </a:r>
            <a:endParaRPr lang="en-KE" sz="3700" dirty="0"/>
          </a:p>
        </p:txBody>
      </p:sp>
      <p:pic>
        <p:nvPicPr>
          <p:cNvPr id="3" name="Picture 2">
            <a:extLst>
              <a:ext uri="{FF2B5EF4-FFF2-40B4-BE49-F238E27FC236}">
                <a16:creationId xmlns:a16="http://schemas.microsoft.com/office/drawing/2014/main" id="{2FE7D701-2573-4B71-9E21-2D4A73ACEB35}"/>
              </a:ext>
            </a:extLst>
          </p:cNvPr>
          <p:cNvPicPr>
            <a:picLocks noChangeAspect="1"/>
          </p:cNvPicPr>
          <p:nvPr/>
        </p:nvPicPr>
        <p:blipFill>
          <a:blip r:embed="rId2"/>
          <a:stretch>
            <a:fillRect/>
          </a:stretch>
        </p:blipFill>
        <p:spPr>
          <a:xfrm>
            <a:off x="368596" y="1582599"/>
            <a:ext cx="5339907" cy="4989381"/>
          </a:xfrm>
          <a:prstGeom prst="rect">
            <a:avLst/>
          </a:prstGeom>
        </p:spPr>
      </p:pic>
      <p:pic>
        <p:nvPicPr>
          <p:cNvPr id="5" name="Picture 4">
            <a:extLst>
              <a:ext uri="{FF2B5EF4-FFF2-40B4-BE49-F238E27FC236}">
                <a16:creationId xmlns:a16="http://schemas.microsoft.com/office/drawing/2014/main" id="{FDB52DC1-0FCD-44EB-B847-926CE8153DD2}"/>
              </a:ext>
            </a:extLst>
          </p:cNvPr>
          <p:cNvPicPr>
            <a:picLocks noChangeAspect="1"/>
          </p:cNvPicPr>
          <p:nvPr/>
        </p:nvPicPr>
        <p:blipFill>
          <a:blip r:embed="rId3"/>
          <a:stretch>
            <a:fillRect/>
          </a:stretch>
        </p:blipFill>
        <p:spPr>
          <a:xfrm>
            <a:off x="5863038" y="1582597"/>
            <a:ext cx="5960367" cy="4989380"/>
          </a:xfrm>
          <a:prstGeom prst="rect">
            <a:avLst/>
          </a:prstGeom>
        </p:spPr>
      </p:pic>
      <p:sp>
        <p:nvSpPr>
          <p:cNvPr id="6" name="TextBox 5">
            <a:extLst>
              <a:ext uri="{FF2B5EF4-FFF2-40B4-BE49-F238E27FC236}">
                <a16:creationId xmlns:a16="http://schemas.microsoft.com/office/drawing/2014/main" id="{3B3552FE-47BA-4786-A935-61AB71598C11}"/>
              </a:ext>
            </a:extLst>
          </p:cNvPr>
          <p:cNvSpPr txBox="1"/>
          <p:nvPr/>
        </p:nvSpPr>
        <p:spPr>
          <a:xfrm>
            <a:off x="1408223" y="1025595"/>
            <a:ext cx="3884429" cy="461665"/>
          </a:xfrm>
          <a:prstGeom prst="rect">
            <a:avLst/>
          </a:prstGeom>
          <a:noFill/>
        </p:spPr>
        <p:txBody>
          <a:bodyPr wrap="square" rtlCol="0">
            <a:spAutoFit/>
          </a:bodyPr>
          <a:lstStyle/>
          <a:p>
            <a:r>
              <a:rPr lang="en-US" sz="2400">
                <a:solidFill>
                  <a:schemeClr val="dk2"/>
                </a:solidFill>
                <a:latin typeface="Kanit Black"/>
                <a:cs typeface="Kanit Black"/>
                <a:sym typeface="Kanit Black"/>
              </a:rPr>
              <a:t>Primary audience: AGYW</a:t>
            </a:r>
            <a:endParaRPr lang="en-KE" sz="2400">
              <a:solidFill>
                <a:schemeClr val="dk2"/>
              </a:solidFill>
              <a:latin typeface="Kanit Black"/>
              <a:cs typeface="Kanit Black"/>
              <a:sym typeface="Kanit Black"/>
            </a:endParaRPr>
          </a:p>
        </p:txBody>
      </p:sp>
      <p:sp>
        <p:nvSpPr>
          <p:cNvPr id="7" name="TextBox 6">
            <a:extLst>
              <a:ext uri="{FF2B5EF4-FFF2-40B4-BE49-F238E27FC236}">
                <a16:creationId xmlns:a16="http://schemas.microsoft.com/office/drawing/2014/main" id="{F1BDD10C-00E2-4FD8-8978-30BB512B93CE}"/>
              </a:ext>
            </a:extLst>
          </p:cNvPr>
          <p:cNvSpPr txBox="1"/>
          <p:nvPr/>
        </p:nvSpPr>
        <p:spPr>
          <a:xfrm>
            <a:off x="6096000" y="1025593"/>
            <a:ext cx="5861976" cy="830997"/>
          </a:xfrm>
          <a:prstGeom prst="rect">
            <a:avLst/>
          </a:prstGeom>
          <a:noFill/>
        </p:spPr>
        <p:txBody>
          <a:bodyPr wrap="square" rtlCol="0">
            <a:spAutoFit/>
          </a:bodyPr>
          <a:lstStyle/>
          <a:p>
            <a:r>
              <a:rPr lang="en-US" sz="2400">
                <a:solidFill>
                  <a:schemeClr val="dk2"/>
                </a:solidFill>
                <a:latin typeface="Kanit Black"/>
                <a:cs typeface="Kanit Black"/>
              </a:rPr>
              <a:t>Primary + Secondary Audiences: AGYW + Men</a:t>
            </a:r>
            <a:endParaRPr lang="en-KE" sz="2400">
              <a:solidFill>
                <a:schemeClr val="dk2"/>
              </a:solidFill>
              <a:latin typeface="Kanit Black"/>
              <a:cs typeface="Kanit Black"/>
            </a:endParaRPr>
          </a:p>
        </p:txBody>
      </p:sp>
    </p:spTree>
    <p:extLst>
      <p:ext uri="{BB962C8B-B14F-4D97-AF65-F5344CB8AC3E}">
        <p14:creationId xmlns:p14="http://schemas.microsoft.com/office/powerpoint/2010/main" val="3613460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8E65E-9CAF-4322-BCAE-22184C2D4276}"/>
              </a:ext>
            </a:extLst>
          </p:cNvPr>
          <p:cNvSpPr>
            <a:spLocks noGrp="1"/>
          </p:cNvSpPr>
          <p:nvPr>
            <p:ph type="title"/>
          </p:nvPr>
        </p:nvSpPr>
        <p:spPr>
          <a:xfrm>
            <a:off x="1775191" y="465127"/>
            <a:ext cx="8490400" cy="638893"/>
          </a:xfrm>
        </p:spPr>
        <p:txBody>
          <a:bodyPr/>
          <a:lstStyle/>
          <a:p>
            <a:r>
              <a:rPr lang="en-US" sz="3733"/>
              <a:t>Explore detailed targeting Options on Facebook  </a:t>
            </a:r>
            <a:endParaRPr lang="en-KE" sz="3733"/>
          </a:p>
        </p:txBody>
      </p:sp>
      <p:pic>
        <p:nvPicPr>
          <p:cNvPr id="4" name="Picture 3">
            <a:extLst>
              <a:ext uri="{FF2B5EF4-FFF2-40B4-BE49-F238E27FC236}">
                <a16:creationId xmlns:a16="http://schemas.microsoft.com/office/drawing/2014/main" id="{E6F35E3B-26A9-4686-8726-7323DFBEB88E}"/>
              </a:ext>
            </a:extLst>
          </p:cNvPr>
          <p:cNvPicPr>
            <a:picLocks noChangeAspect="1"/>
          </p:cNvPicPr>
          <p:nvPr/>
        </p:nvPicPr>
        <p:blipFill>
          <a:blip r:embed="rId2"/>
          <a:stretch>
            <a:fillRect/>
          </a:stretch>
        </p:blipFill>
        <p:spPr>
          <a:xfrm>
            <a:off x="7145080" y="3600566"/>
            <a:ext cx="3216499" cy="1977580"/>
          </a:xfrm>
          <a:prstGeom prst="rect">
            <a:avLst/>
          </a:prstGeom>
        </p:spPr>
      </p:pic>
      <p:pic>
        <p:nvPicPr>
          <p:cNvPr id="5" name="Picture 4">
            <a:extLst>
              <a:ext uri="{FF2B5EF4-FFF2-40B4-BE49-F238E27FC236}">
                <a16:creationId xmlns:a16="http://schemas.microsoft.com/office/drawing/2014/main" id="{1A35BF66-DB2C-4A99-A3DC-514BA15C02B9}"/>
              </a:ext>
            </a:extLst>
          </p:cNvPr>
          <p:cNvPicPr>
            <a:picLocks noChangeAspect="1"/>
          </p:cNvPicPr>
          <p:nvPr/>
        </p:nvPicPr>
        <p:blipFill rotWithShape="1">
          <a:blip r:embed="rId3"/>
          <a:srcRect l="24728" t="14470" r="25969" b="12019"/>
          <a:stretch/>
        </p:blipFill>
        <p:spPr>
          <a:xfrm>
            <a:off x="291426" y="1643494"/>
            <a:ext cx="5662807" cy="4749380"/>
          </a:xfrm>
          <a:prstGeom prst="rect">
            <a:avLst/>
          </a:prstGeom>
        </p:spPr>
      </p:pic>
      <p:pic>
        <p:nvPicPr>
          <p:cNvPr id="3" name="Picture 2">
            <a:extLst>
              <a:ext uri="{FF2B5EF4-FFF2-40B4-BE49-F238E27FC236}">
                <a16:creationId xmlns:a16="http://schemas.microsoft.com/office/drawing/2014/main" id="{7F8F9EDD-4A89-42AF-8964-E387653C093F}"/>
              </a:ext>
            </a:extLst>
          </p:cNvPr>
          <p:cNvPicPr>
            <a:picLocks noChangeAspect="1"/>
          </p:cNvPicPr>
          <p:nvPr/>
        </p:nvPicPr>
        <p:blipFill rotWithShape="1">
          <a:blip r:embed="rId4"/>
          <a:srcRect l="2390" t="32193" r="61951" b="11511"/>
          <a:stretch/>
        </p:blipFill>
        <p:spPr>
          <a:xfrm>
            <a:off x="6095999" y="1643493"/>
            <a:ext cx="5662807" cy="4749379"/>
          </a:xfrm>
          <a:prstGeom prst="rect">
            <a:avLst/>
          </a:prstGeom>
        </p:spPr>
      </p:pic>
    </p:spTree>
    <p:extLst>
      <p:ext uri="{BB962C8B-B14F-4D97-AF65-F5344CB8AC3E}">
        <p14:creationId xmlns:p14="http://schemas.microsoft.com/office/powerpoint/2010/main" val="3840378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DDD2A41-9A0B-4DEA-8B02-5E3CAB7EC702}"/>
              </a:ext>
            </a:extLst>
          </p:cNvPr>
          <p:cNvSpPr>
            <a:spLocks noGrp="1"/>
          </p:cNvSpPr>
          <p:nvPr>
            <p:ph type="title"/>
          </p:nvPr>
        </p:nvSpPr>
        <p:spPr>
          <a:xfrm>
            <a:off x="960000" y="548436"/>
            <a:ext cx="10272000" cy="763600"/>
          </a:xfrm>
        </p:spPr>
        <p:txBody>
          <a:bodyPr/>
          <a:lstStyle/>
          <a:p>
            <a:r>
              <a:rPr lang="en-US" sz="3733"/>
              <a:t>Digital:</a:t>
            </a:r>
            <a:br>
              <a:rPr lang="en-US" sz="3733"/>
            </a:br>
            <a:r>
              <a:rPr lang="en-US" sz="3733"/>
              <a:t>Use Existing Apps &amp; Websites </a:t>
            </a:r>
            <a:endParaRPr lang="en-KE" sz="3733"/>
          </a:p>
        </p:txBody>
      </p:sp>
      <p:pic>
        <p:nvPicPr>
          <p:cNvPr id="7" name="Picture 6">
            <a:extLst>
              <a:ext uri="{FF2B5EF4-FFF2-40B4-BE49-F238E27FC236}">
                <a16:creationId xmlns:a16="http://schemas.microsoft.com/office/drawing/2014/main" id="{A58B1528-71D4-4234-8F6E-CCD4EE455315}"/>
              </a:ext>
            </a:extLst>
          </p:cNvPr>
          <p:cNvPicPr>
            <a:picLocks noChangeAspect="1"/>
          </p:cNvPicPr>
          <p:nvPr/>
        </p:nvPicPr>
        <p:blipFill rotWithShape="1">
          <a:blip r:embed="rId3"/>
          <a:srcRect l="14632" t="30481" r="33818" b="17555"/>
          <a:stretch/>
        </p:blipFill>
        <p:spPr>
          <a:xfrm>
            <a:off x="322911" y="1647160"/>
            <a:ext cx="6285024" cy="3563680"/>
          </a:xfrm>
          <a:prstGeom prst="rect">
            <a:avLst/>
          </a:prstGeom>
          <a:ln>
            <a:solidFill>
              <a:schemeClr val="tx1"/>
            </a:solidFill>
          </a:ln>
        </p:spPr>
      </p:pic>
      <p:pic>
        <p:nvPicPr>
          <p:cNvPr id="10" name="Picture 9">
            <a:extLst>
              <a:ext uri="{FF2B5EF4-FFF2-40B4-BE49-F238E27FC236}">
                <a16:creationId xmlns:a16="http://schemas.microsoft.com/office/drawing/2014/main" id="{1A505D93-560D-4C4E-BE72-5A84ED2B75F9}"/>
              </a:ext>
            </a:extLst>
          </p:cNvPr>
          <p:cNvPicPr>
            <a:picLocks noChangeAspect="1"/>
          </p:cNvPicPr>
          <p:nvPr/>
        </p:nvPicPr>
        <p:blipFill rotWithShape="1">
          <a:blip r:embed="rId4"/>
          <a:srcRect l="2016" t="17891" r="81550" b="68239"/>
          <a:stretch/>
        </p:blipFill>
        <p:spPr>
          <a:xfrm>
            <a:off x="9133163" y="118614"/>
            <a:ext cx="2827291" cy="1342212"/>
          </a:xfrm>
          <a:prstGeom prst="rect">
            <a:avLst/>
          </a:prstGeom>
          <a:ln>
            <a:solidFill>
              <a:schemeClr val="tx1"/>
            </a:solidFill>
          </a:ln>
        </p:spPr>
      </p:pic>
      <p:pic>
        <p:nvPicPr>
          <p:cNvPr id="12" name="Picture 11">
            <a:extLst>
              <a:ext uri="{FF2B5EF4-FFF2-40B4-BE49-F238E27FC236}">
                <a16:creationId xmlns:a16="http://schemas.microsoft.com/office/drawing/2014/main" id="{BB6578AE-5527-4656-8FC7-2A6868B03406}"/>
              </a:ext>
            </a:extLst>
          </p:cNvPr>
          <p:cNvPicPr>
            <a:picLocks noChangeAspect="1"/>
          </p:cNvPicPr>
          <p:nvPr/>
        </p:nvPicPr>
        <p:blipFill rotWithShape="1">
          <a:blip r:embed="rId5"/>
          <a:srcRect l="2790" t="19294" r="60738" b="47769"/>
          <a:stretch/>
        </p:blipFill>
        <p:spPr>
          <a:xfrm>
            <a:off x="6873891" y="4446983"/>
            <a:ext cx="4446557" cy="2258828"/>
          </a:xfrm>
          <a:prstGeom prst="rect">
            <a:avLst/>
          </a:prstGeom>
        </p:spPr>
      </p:pic>
      <p:pic>
        <p:nvPicPr>
          <p:cNvPr id="13" name="Picture 12">
            <a:extLst>
              <a:ext uri="{FF2B5EF4-FFF2-40B4-BE49-F238E27FC236}">
                <a16:creationId xmlns:a16="http://schemas.microsoft.com/office/drawing/2014/main" id="{0D32CD5A-540F-49FF-A7E4-365858C9D281}"/>
              </a:ext>
            </a:extLst>
          </p:cNvPr>
          <p:cNvPicPr>
            <a:picLocks noChangeAspect="1"/>
          </p:cNvPicPr>
          <p:nvPr/>
        </p:nvPicPr>
        <p:blipFill rotWithShape="1">
          <a:blip r:embed="rId6"/>
          <a:srcRect l="2868" t="22187" r="25194" b="31231"/>
          <a:stretch/>
        </p:blipFill>
        <p:spPr>
          <a:xfrm>
            <a:off x="6921001" y="1647160"/>
            <a:ext cx="5086561" cy="1852648"/>
          </a:xfrm>
          <a:prstGeom prst="rect">
            <a:avLst/>
          </a:prstGeom>
          <a:ln>
            <a:solidFill>
              <a:schemeClr val="tx1"/>
            </a:solidFill>
          </a:ln>
        </p:spPr>
      </p:pic>
      <p:pic>
        <p:nvPicPr>
          <p:cNvPr id="14" name="Picture 13">
            <a:extLst>
              <a:ext uri="{FF2B5EF4-FFF2-40B4-BE49-F238E27FC236}">
                <a16:creationId xmlns:a16="http://schemas.microsoft.com/office/drawing/2014/main" id="{63BDBA8C-D2A9-4551-BB5D-DBC57C57EE44}"/>
              </a:ext>
            </a:extLst>
          </p:cNvPr>
          <p:cNvPicPr>
            <a:picLocks noChangeAspect="1"/>
          </p:cNvPicPr>
          <p:nvPr/>
        </p:nvPicPr>
        <p:blipFill>
          <a:blip r:embed="rId7"/>
          <a:stretch>
            <a:fillRect/>
          </a:stretch>
        </p:blipFill>
        <p:spPr>
          <a:xfrm>
            <a:off x="6675141" y="3013470"/>
            <a:ext cx="2564543" cy="1348453"/>
          </a:xfrm>
          <a:prstGeom prst="rect">
            <a:avLst/>
          </a:prstGeom>
        </p:spPr>
      </p:pic>
      <p:pic>
        <p:nvPicPr>
          <p:cNvPr id="11" name="Picture 10">
            <a:extLst>
              <a:ext uri="{FF2B5EF4-FFF2-40B4-BE49-F238E27FC236}">
                <a16:creationId xmlns:a16="http://schemas.microsoft.com/office/drawing/2014/main" id="{390F0879-C311-48DA-B8BB-1CFB8DD88C95}"/>
              </a:ext>
            </a:extLst>
          </p:cNvPr>
          <p:cNvPicPr>
            <a:picLocks noChangeAspect="1"/>
          </p:cNvPicPr>
          <p:nvPr/>
        </p:nvPicPr>
        <p:blipFill rotWithShape="1">
          <a:blip r:embed="rId8"/>
          <a:srcRect l="44496" t="20114" r="25271" b="24530"/>
          <a:stretch/>
        </p:blipFill>
        <p:spPr>
          <a:xfrm>
            <a:off x="9663505" y="3268040"/>
            <a:ext cx="2188856" cy="2129133"/>
          </a:xfrm>
          <a:prstGeom prst="rect">
            <a:avLst/>
          </a:prstGeom>
          <a:ln>
            <a:solidFill>
              <a:schemeClr val="tx1"/>
            </a:solidFill>
          </a:ln>
        </p:spPr>
      </p:pic>
      <p:pic>
        <p:nvPicPr>
          <p:cNvPr id="15" name="Picture 14">
            <a:extLst>
              <a:ext uri="{FF2B5EF4-FFF2-40B4-BE49-F238E27FC236}">
                <a16:creationId xmlns:a16="http://schemas.microsoft.com/office/drawing/2014/main" id="{9358CAE2-8C63-448C-A8BE-B658B40AAB1A}"/>
              </a:ext>
            </a:extLst>
          </p:cNvPr>
          <p:cNvPicPr>
            <a:picLocks noChangeAspect="1"/>
          </p:cNvPicPr>
          <p:nvPr/>
        </p:nvPicPr>
        <p:blipFill>
          <a:blip r:embed="rId9"/>
          <a:stretch>
            <a:fillRect/>
          </a:stretch>
        </p:blipFill>
        <p:spPr>
          <a:xfrm>
            <a:off x="1660276" y="4146221"/>
            <a:ext cx="4802953" cy="2711780"/>
          </a:xfrm>
          <a:prstGeom prst="rect">
            <a:avLst/>
          </a:prstGeom>
        </p:spPr>
      </p:pic>
      <p:pic>
        <p:nvPicPr>
          <p:cNvPr id="16" name="Picture 15">
            <a:extLst>
              <a:ext uri="{FF2B5EF4-FFF2-40B4-BE49-F238E27FC236}">
                <a16:creationId xmlns:a16="http://schemas.microsoft.com/office/drawing/2014/main" id="{3A4C91B3-5C9A-46E9-8202-C271CCE72CB8}"/>
              </a:ext>
            </a:extLst>
          </p:cNvPr>
          <p:cNvPicPr>
            <a:picLocks noChangeAspect="1"/>
          </p:cNvPicPr>
          <p:nvPr/>
        </p:nvPicPr>
        <p:blipFill>
          <a:blip r:embed="rId10"/>
          <a:stretch>
            <a:fillRect/>
          </a:stretch>
        </p:blipFill>
        <p:spPr>
          <a:xfrm>
            <a:off x="9811538" y="5397174"/>
            <a:ext cx="2380463" cy="1411028"/>
          </a:xfrm>
          <a:prstGeom prst="rect">
            <a:avLst/>
          </a:prstGeom>
        </p:spPr>
      </p:pic>
    </p:spTree>
    <p:extLst>
      <p:ext uri="{BB962C8B-B14F-4D97-AF65-F5344CB8AC3E}">
        <p14:creationId xmlns:p14="http://schemas.microsoft.com/office/powerpoint/2010/main" val="3812718556"/>
      </p:ext>
    </p:extLst>
  </p:cSld>
  <p:clrMapOvr>
    <a:masterClrMapping/>
  </p:clrMapOvr>
  <p:extLst>
    <p:ext uri="{6950BFC3-D8DA-4A85-94F7-54DA5524770B}">
      <p188:commentRel xmlns:p188="http://schemas.microsoft.com/office/powerpoint/2018/8/main" r:id="rId2"/>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a:extLst>
              <a:ext uri="{FF2B5EF4-FFF2-40B4-BE49-F238E27FC236}">
                <a16:creationId xmlns:a16="http://schemas.microsoft.com/office/drawing/2014/main" id="{2BA13B5E-CFF5-4674-9AA9-38599C58CA02}"/>
              </a:ext>
            </a:extLst>
          </p:cNvPr>
          <p:cNvSpPr>
            <a:spLocks noGrp="1"/>
          </p:cNvSpPr>
          <p:nvPr>
            <p:ph type="title"/>
          </p:nvPr>
        </p:nvSpPr>
        <p:spPr>
          <a:xfrm>
            <a:off x="2648844" y="523547"/>
            <a:ext cx="6894312" cy="763600"/>
          </a:xfrm>
        </p:spPr>
        <p:txBody>
          <a:bodyPr/>
          <a:lstStyle/>
          <a:p>
            <a:r>
              <a:rPr lang="en-US" sz="4800"/>
              <a:t>Influencer campaign:</a:t>
            </a:r>
            <a:br>
              <a:rPr lang="en-US" sz="4800"/>
            </a:br>
            <a:endParaRPr lang="en-KE" sz="4800"/>
          </a:p>
        </p:txBody>
      </p:sp>
      <p:sp>
        <p:nvSpPr>
          <p:cNvPr id="23" name="TextBox 22">
            <a:extLst>
              <a:ext uri="{FF2B5EF4-FFF2-40B4-BE49-F238E27FC236}">
                <a16:creationId xmlns:a16="http://schemas.microsoft.com/office/drawing/2014/main" id="{5E41F145-931E-4F97-AB00-2110DB719BDA}"/>
              </a:ext>
            </a:extLst>
          </p:cNvPr>
          <p:cNvSpPr txBox="1"/>
          <p:nvPr/>
        </p:nvSpPr>
        <p:spPr>
          <a:xfrm>
            <a:off x="1624149" y="1287147"/>
            <a:ext cx="8408880" cy="2421304"/>
          </a:xfrm>
          <a:prstGeom prst="rect">
            <a:avLst/>
          </a:prstGeom>
          <a:noFill/>
        </p:spPr>
        <p:txBody>
          <a:bodyPr wrap="square" rtlCol="0">
            <a:spAutoFit/>
          </a:bodyPr>
          <a:lstStyle/>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Leverage digital creators who strongly influence specific industries or target audiences</a:t>
            </a:r>
          </a:p>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Build trust and credibility with the influencer’s loyal fan base</a:t>
            </a:r>
          </a:p>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Boost Gen-N awareness by sharing our story through trusted platforms </a:t>
            </a:r>
          </a:p>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Fills the gaps in our content strategy</a:t>
            </a:r>
          </a:p>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Allows us to reach audience members that are already interested in related content</a:t>
            </a:r>
          </a:p>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Get them to participate in events (goodwill through NACA) and sign a </a:t>
            </a:r>
            <a:r>
              <a:rPr lang="en-US" sz="1467" err="1">
                <a:solidFill>
                  <a:schemeClr val="dk2"/>
                </a:solidFill>
                <a:latin typeface="Lexend Deca"/>
                <a:sym typeface="Lexend Deca"/>
              </a:rPr>
              <a:t>GeN</a:t>
            </a:r>
            <a:r>
              <a:rPr lang="en-US" sz="1467">
                <a:solidFill>
                  <a:schemeClr val="dk2"/>
                </a:solidFill>
                <a:latin typeface="Lexend Deca"/>
                <a:sym typeface="Lexend Deca"/>
              </a:rPr>
              <a:t>-N pledge</a:t>
            </a:r>
          </a:p>
          <a:p>
            <a:pPr marL="228594" indent="-228594" algn="ctr">
              <a:lnSpc>
                <a:spcPct val="150000"/>
              </a:lnSpc>
              <a:buFont typeface="Arial" panose="020B0604020202020204" pitchFamily="34" charset="0"/>
              <a:buChar char="•"/>
            </a:pPr>
            <a:r>
              <a:rPr lang="en-US" sz="1467">
                <a:solidFill>
                  <a:schemeClr val="dk2"/>
                </a:solidFill>
                <a:latin typeface="Lexend Deca"/>
                <a:sym typeface="Lexend Deca"/>
              </a:rPr>
              <a:t>Precision targeting to drive &amp; engage TA to their events &amp; locations </a:t>
            </a:r>
            <a:endParaRPr lang="en-KE" sz="1467">
              <a:solidFill>
                <a:schemeClr val="dk2"/>
              </a:solidFill>
              <a:latin typeface="Lexend Deca"/>
              <a:sym typeface="Lexend Deca"/>
            </a:endParaRPr>
          </a:p>
        </p:txBody>
      </p:sp>
      <p:pic>
        <p:nvPicPr>
          <p:cNvPr id="24" name="Picture 23">
            <a:extLst>
              <a:ext uri="{FF2B5EF4-FFF2-40B4-BE49-F238E27FC236}">
                <a16:creationId xmlns:a16="http://schemas.microsoft.com/office/drawing/2014/main" id="{6E7D8842-A8E0-4669-8AA7-38B97ACA24E7}"/>
              </a:ext>
            </a:extLst>
          </p:cNvPr>
          <p:cNvPicPr>
            <a:picLocks noChangeAspect="1"/>
          </p:cNvPicPr>
          <p:nvPr/>
        </p:nvPicPr>
        <p:blipFill rotWithShape="1">
          <a:blip r:embed="rId2"/>
          <a:srcRect l="45146" t="30428" r="6772" b="26721"/>
          <a:stretch/>
        </p:blipFill>
        <p:spPr>
          <a:xfrm>
            <a:off x="3799366" y="4152884"/>
            <a:ext cx="4842841" cy="24277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76330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497E5D-8B4A-F7D0-4D5F-6DDFA4C6BAA8}"/>
              </a:ext>
            </a:extLst>
          </p:cNvPr>
          <p:cNvSpPr>
            <a:spLocks noGrp="1"/>
          </p:cNvSpPr>
          <p:nvPr>
            <p:ph idx="11"/>
          </p:nvPr>
        </p:nvSpPr>
        <p:spPr>
          <a:xfrm>
            <a:off x="6024694" y="1430165"/>
            <a:ext cx="4701363" cy="4826627"/>
          </a:xfrm>
        </p:spPr>
        <p:txBody>
          <a:bodyPr vert="horz" lIns="91440" tIns="45720" rIns="91440" bIns="45720" rtlCol="0">
            <a:normAutofit/>
          </a:bodyPr>
          <a:lstStyle/>
          <a:p>
            <a:r>
              <a:rPr lang="en-US" sz="2200"/>
              <a:t>Positioning:</a:t>
            </a:r>
          </a:p>
          <a:p>
            <a:pPr lvl="1"/>
            <a:r>
              <a:rPr lang="en-US" sz="2200"/>
              <a:t>Taking action to prevent HIV or supporting young people to take action is both SMART and BRAVE, those who do so are heroes.</a:t>
            </a:r>
          </a:p>
          <a:p>
            <a:r>
              <a:rPr lang="en-US" sz="2200"/>
              <a:t>Promise: You can be a hero in your own unique way</a:t>
            </a:r>
          </a:p>
          <a:p>
            <a:r>
              <a:rPr lang="en-US" sz="2200"/>
              <a:t>Reason to believe:</a:t>
            </a:r>
          </a:p>
          <a:p>
            <a:pPr lvl="1"/>
            <a:r>
              <a:rPr lang="en-US" sz="2200"/>
              <a:t>Taking/supporting action against HIV is brave (because of shame + feared/experienced social consequences)</a:t>
            </a:r>
          </a:p>
          <a:p>
            <a:pPr lvl="1"/>
            <a:endParaRPr lang="en-US" sz="2200"/>
          </a:p>
        </p:txBody>
      </p:sp>
      <p:pic>
        <p:nvPicPr>
          <p:cNvPr id="5" name="Picture 3" descr="A group of people posing for a photo&#10;&#10;Description automatically generated">
            <a:extLst>
              <a:ext uri="{FF2B5EF4-FFF2-40B4-BE49-F238E27FC236}">
                <a16:creationId xmlns:a16="http://schemas.microsoft.com/office/drawing/2014/main" id="{69FC6052-8F19-5FF2-C2B0-F00E89607F5F}"/>
              </a:ext>
            </a:extLst>
          </p:cNvPr>
          <p:cNvPicPr>
            <a:picLocks noChangeAspect="1"/>
          </p:cNvPicPr>
          <p:nvPr/>
        </p:nvPicPr>
        <p:blipFill>
          <a:blip r:embed="rId4"/>
          <a:stretch>
            <a:fillRect/>
          </a:stretch>
        </p:blipFill>
        <p:spPr>
          <a:xfrm>
            <a:off x="693057" y="1711418"/>
            <a:ext cx="5100505" cy="3632749"/>
          </a:xfrm>
          <a:prstGeom prst="rect">
            <a:avLst/>
          </a:prstGeom>
          <a:noFill/>
        </p:spPr>
      </p:pic>
      <p:sp>
        <p:nvSpPr>
          <p:cNvPr id="4" name="Title 3">
            <a:extLst>
              <a:ext uri="{FF2B5EF4-FFF2-40B4-BE49-F238E27FC236}">
                <a16:creationId xmlns:a16="http://schemas.microsoft.com/office/drawing/2014/main" id="{34675301-A4C0-E9F9-0654-BE8844C3B78D}"/>
              </a:ext>
            </a:extLst>
          </p:cNvPr>
          <p:cNvSpPr>
            <a:spLocks noGrp="1"/>
          </p:cNvSpPr>
          <p:nvPr>
            <p:ph type="title"/>
          </p:nvPr>
        </p:nvSpPr>
        <p:spPr>
          <a:xfrm>
            <a:off x="0" y="190956"/>
            <a:ext cx="10515600" cy="1143000"/>
          </a:xfrm>
        </p:spPr>
        <p:txBody>
          <a:bodyPr anchor="ctr">
            <a:normAutofit/>
          </a:bodyPr>
          <a:lstStyle/>
          <a:p>
            <a:r>
              <a:rPr lang="en-US"/>
              <a:t>What does it mean to be Gen-N?</a:t>
            </a:r>
          </a:p>
        </p:txBody>
      </p:sp>
    </p:spTree>
    <p:extLst>
      <p:ext uri="{BB962C8B-B14F-4D97-AF65-F5344CB8AC3E}">
        <p14:creationId xmlns:p14="http://schemas.microsoft.com/office/powerpoint/2010/main" val="1285690204"/>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5C9CCBCD-5642-4971-A667-5E5A12EF2AD3}"/>
              </a:ext>
            </a:extLst>
          </p:cNvPr>
          <p:cNvGraphicFramePr>
            <a:graphicFrameLocks noGrp="1"/>
          </p:cNvGraphicFramePr>
          <p:nvPr>
            <p:ph idx="1"/>
            <p:extLst>
              <p:ext uri="{D42A27DB-BD31-4B8C-83A1-F6EECF244321}">
                <p14:modId xmlns:p14="http://schemas.microsoft.com/office/powerpoint/2010/main" val="3565259977"/>
              </p:ext>
            </p:extLst>
          </p:nvPr>
        </p:nvGraphicFramePr>
        <p:xfrm>
          <a:off x="411982" y="1151068"/>
          <a:ext cx="9324686" cy="55159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itle 3">
            <a:extLst>
              <a:ext uri="{FF2B5EF4-FFF2-40B4-BE49-F238E27FC236}">
                <a16:creationId xmlns:a16="http://schemas.microsoft.com/office/drawing/2014/main" id="{6A022969-EF98-B122-152D-87BCD1B64F1E}"/>
              </a:ext>
            </a:extLst>
          </p:cNvPr>
          <p:cNvSpPr>
            <a:spLocks noGrp="1"/>
          </p:cNvSpPr>
          <p:nvPr>
            <p:ph type="title"/>
          </p:nvPr>
        </p:nvSpPr>
        <p:spPr/>
        <p:txBody>
          <a:bodyPr/>
          <a:lstStyle/>
          <a:p>
            <a:r>
              <a:rPr lang="en-US"/>
              <a:t>Gen-N Heroes look like this:</a:t>
            </a:r>
          </a:p>
        </p:txBody>
      </p:sp>
    </p:spTree>
    <p:extLst>
      <p:ext uri="{BB962C8B-B14F-4D97-AF65-F5344CB8AC3E}">
        <p14:creationId xmlns:p14="http://schemas.microsoft.com/office/powerpoint/2010/main" val="1822039741"/>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022969-EF98-B122-152D-87BCD1B64F1E}"/>
              </a:ext>
            </a:extLst>
          </p:cNvPr>
          <p:cNvSpPr>
            <a:spLocks noGrp="1"/>
          </p:cNvSpPr>
          <p:nvPr>
            <p:ph type="title"/>
          </p:nvPr>
        </p:nvSpPr>
        <p:spPr/>
        <p:txBody>
          <a:bodyPr/>
          <a:lstStyle/>
          <a:p>
            <a:r>
              <a:rPr lang="en-US"/>
              <a:t>Gen-N Heroes feel like this:</a:t>
            </a:r>
          </a:p>
        </p:txBody>
      </p:sp>
      <p:pic>
        <p:nvPicPr>
          <p:cNvPr id="6" name="Content Placeholder 5">
            <a:extLst>
              <a:ext uri="{FF2B5EF4-FFF2-40B4-BE49-F238E27FC236}">
                <a16:creationId xmlns:a16="http://schemas.microsoft.com/office/drawing/2014/main" id="{16EB0553-30EA-C4CF-EC56-60472FE44C78}"/>
              </a:ext>
            </a:extLst>
          </p:cNvPr>
          <p:cNvPicPr>
            <a:picLocks noChangeAspect="1"/>
          </p:cNvPicPr>
          <p:nvPr/>
        </p:nvPicPr>
        <p:blipFill rotWithShape="1">
          <a:blip r:embed="rId3"/>
          <a:srcRect t="8208" r="4830"/>
          <a:stretch/>
        </p:blipFill>
        <p:spPr>
          <a:xfrm>
            <a:off x="4593264" y="1580585"/>
            <a:ext cx="3072315" cy="1974255"/>
          </a:xfrm>
          <a:prstGeom prst="rect">
            <a:avLst/>
          </a:prstGeom>
          <a:solidFill>
            <a:srgbClr val="FFFFFF">
              <a:shade val="85000"/>
            </a:srgbClr>
          </a:solidFill>
          <a:ln w="88900" cap="sq">
            <a:solidFill>
              <a:schemeClr val="bg2">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D5CE7696-B5DD-FE0C-4861-CB26C75C2147}"/>
              </a:ext>
            </a:extLst>
          </p:cNvPr>
          <p:cNvPicPr>
            <a:picLocks noChangeAspect="1"/>
          </p:cNvPicPr>
          <p:nvPr/>
        </p:nvPicPr>
        <p:blipFill>
          <a:blip r:embed="rId4"/>
          <a:stretch>
            <a:fillRect/>
          </a:stretch>
        </p:blipFill>
        <p:spPr>
          <a:xfrm>
            <a:off x="7925019" y="2196595"/>
            <a:ext cx="2945943" cy="1962735"/>
          </a:xfrm>
          <a:prstGeom prst="rect">
            <a:avLst/>
          </a:prstGeom>
          <a:solidFill>
            <a:srgbClr val="FFFFFF">
              <a:shade val="85000"/>
            </a:srgbClr>
          </a:solidFill>
          <a:ln w="88900" cap="sq">
            <a:solidFill>
              <a:srgbClr val="CE1CBD"/>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E77F55B3-AF43-733C-4F52-4DD26491B901}"/>
              </a:ext>
            </a:extLst>
          </p:cNvPr>
          <p:cNvPicPr>
            <a:picLocks noChangeAspect="1"/>
          </p:cNvPicPr>
          <p:nvPr/>
        </p:nvPicPr>
        <p:blipFill rotWithShape="1">
          <a:blip r:embed="rId5"/>
          <a:srcRect r="7322"/>
          <a:stretch/>
        </p:blipFill>
        <p:spPr>
          <a:xfrm>
            <a:off x="300132" y="1187606"/>
            <a:ext cx="4033692" cy="1851050"/>
          </a:xfrm>
          <a:prstGeom prst="rect">
            <a:avLst/>
          </a:prstGeom>
          <a:solidFill>
            <a:srgbClr val="FFFFFF">
              <a:shade val="85000"/>
            </a:srgbClr>
          </a:solidFill>
          <a:ln w="88900" cap="sq">
            <a:solidFill>
              <a:srgbClr val="00B0F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a:extLst>
              <a:ext uri="{FF2B5EF4-FFF2-40B4-BE49-F238E27FC236}">
                <a16:creationId xmlns:a16="http://schemas.microsoft.com/office/drawing/2014/main" id="{F381CE60-B032-C191-AE1C-4D689625132A}"/>
              </a:ext>
            </a:extLst>
          </p:cNvPr>
          <p:cNvSpPr/>
          <p:nvPr/>
        </p:nvSpPr>
        <p:spPr>
          <a:xfrm>
            <a:off x="4463544" y="3639070"/>
            <a:ext cx="3145862" cy="2554545"/>
          </a:xfrm>
          <a:prstGeom prst="rect">
            <a:avLst/>
          </a:prstGeom>
        </p:spPr>
        <p:txBody>
          <a:bodyPr wrap="square" lIns="91440" tIns="45720" rIns="91440" bIns="45720" anchor="t">
            <a:spAutoFit/>
          </a:bodyPr>
          <a:lstStyle/>
          <a:p>
            <a:pPr marL="186055" algn="ctr">
              <a:buClr>
                <a:schemeClr val="dk2"/>
              </a:buClr>
              <a:buSzPts val="1400"/>
            </a:pPr>
            <a:r>
              <a:rPr lang="en-US" sz="1600" b="1">
                <a:solidFill>
                  <a:schemeClr val="dk2"/>
                </a:solidFill>
                <a:latin typeface="Lexend Deca"/>
                <a:sym typeface="Kanit Black"/>
              </a:rPr>
              <a:t>My squad is Gen-N</a:t>
            </a:r>
            <a:r>
              <a:rPr lang="en-US" sz="1600">
                <a:solidFill>
                  <a:schemeClr val="dk2"/>
                </a:solidFill>
                <a:latin typeface="Lexend Deca"/>
                <a:sym typeface="Kanit Black"/>
              </a:rPr>
              <a:t>. </a:t>
            </a:r>
            <a:endParaRPr lang="en-US"/>
          </a:p>
          <a:p>
            <a:pPr marL="186055" algn="ctr">
              <a:buClr>
                <a:schemeClr val="dk2"/>
              </a:buClr>
              <a:buSzPts val="1400"/>
            </a:pPr>
            <a:endParaRPr lang="en-US" sz="1600">
              <a:solidFill>
                <a:schemeClr val="dk2"/>
              </a:solidFill>
              <a:latin typeface="Lexend Deca"/>
            </a:endParaRPr>
          </a:p>
          <a:p>
            <a:pPr marL="186055" algn="ctr">
              <a:buClr>
                <a:schemeClr val="dk2"/>
              </a:buClr>
              <a:buSzPts val="1400"/>
            </a:pPr>
            <a:r>
              <a:rPr lang="en-US" sz="1600">
                <a:solidFill>
                  <a:schemeClr val="dk2"/>
                </a:solidFill>
                <a:latin typeface="Lexend Deca"/>
                <a:sym typeface="Kanit Black"/>
              </a:rPr>
              <a:t>Even though unexpected things happen, we are boldly facing the future, creatively chasing our unique dreams.</a:t>
            </a:r>
            <a:endParaRPr lang="en-US" sz="1600">
              <a:solidFill>
                <a:schemeClr val="dk2"/>
              </a:solidFill>
              <a:latin typeface="Lexend Deca"/>
            </a:endParaRPr>
          </a:p>
          <a:p>
            <a:pPr marL="186055" algn="ctr">
              <a:buClr>
                <a:schemeClr val="dk2"/>
              </a:buClr>
              <a:buSzPts val="1400"/>
            </a:pPr>
            <a:endParaRPr lang="en-US" sz="1600">
              <a:solidFill>
                <a:schemeClr val="dk2"/>
              </a:solidFill>
              <a:latin typeface="Lexend Deca"/>
            </a:endParaRPr>
          </a:p>
          <a:p>
            <a:pPr marL="186055" algn="ctr">
              <a:buClr>
                <a:schemeClr val="dk2"/>
              </a:buClr>
              <a:buSzPts val="1400"/>
            </a:pPr>
            <a:r>
              <a:rPr lang="en-US" sz="1600">
                <a:solidFill>
                  <a:schemeClr val="dk2"/>
                </a:solidFill>
                <a:latin typeface="Lexend Deca"/>
                <a:sym typeface="Kanit Black"/>
              </a:rPr>
              <a:t>I feel </a:t>
            </a:r>
            <a:r>
              <a:rPr lang="en-US" sz="1600" b="1" i="1">
                <a:solidFill>
                  <a:schemeClr val="dk2"/>
                </a:solidFill>
                <a:latin typeface="Lexend Deca"/>
                <a:sym typeface="Kanit Black"/>
              </a:rPr>
              <a:t>SUPPORTED</a:t>
            </a:r>
            <a:r>
              <a:rPr lang="en-US" sz="1600">
                <a:solidFill>
                  <a:schemeClr val="dk2"/>
                </a:solidFill>
                <a:latin typeface="Lexend Deca"/>
                <a:sym typeface="Kanit Black"/>
              </a:rPr>
              <a:t> to be brave and take action to stay HIV-negative for my best life!</a:t>
            </a:r>
            <a:endParaRPr lang="en-KE" sz="1600">
              <a:solidFill>
                <a:schemeClr val="dk2"/>
              </a:solidFill>
              <a:latin typeface="Lexend Deca"/>
            </a:endParaRPr>
          </a:p>
        </p:txBody>
      </p:sp>
      <p:sp>
        <p:nvSpPr>
          <p:cNvPr id="10" name="Rectangle 9">
            <a:extLst>
              <a:ext uri="{FF2B5EF4-FFF2-40B4-BE49-F238E27FC236}">
                <a16:creationId xmlns:a16="http://schemas.microsoft.com/office/drawing/2014/main" id="{949CDF56-53F1-3983-1975-B50EADF75A8D}"/>
              </a:ext>
            </a:extLst>
          </p:cNvPr>
          <p:cNvSpPr/>
          <p:nvPr/>
        </p:nvSpPr>
        <p:spPr>
          <a:xfrm>
            <a:off x="300132" y="3126581"/>
            <a:ext cx="4033692" cy="584775"/>
          </a:xfrm>
          <a:prstGeom prst="rect">
            <a:avLst/>
          </a:prstGeom>
        </p:spPr>
        <p:txBody>
          <a:bodyPr wrap="square" lIns="91440" tIns="45720" rIns="91440" bIns="45720" anchor="t">
            <a:spAutoFit/>
          </a:bodyPr>
          <a:lstStyle/>
          <a:p>
            <a:pPr marL="186055" algn="ctr">
              <a:buClr>
                <a:schemeClr val="dk2"/>
              </a:buClr>
              <a:buSzPts val="1400"/>
            </a:pPr>
            <a:r>
              <a:rPr lang="en-US" sz="1600">
                <a:solidFill>
                  <a:schemeClr val="dk2"/>
                </a:solidFill>
                <a:latin typeface="Lexend Deca"/>
                <a:sym typeface="Kanit Black"/>
              </a:rPr>
              <a:t>I </a:t>
            </a:r>
            <a:r>
              <a:rPr lang="en-US" sz="1600" b="1" i="1">
                <a:solidFill>
                  <a:schemeClr val="dk2"/>
                </a:solidFill>
                <a:latin typeface="Lexend Deca"/>
                <a:sym typeface="Kanit Black"/>
              </a:rPr>
              <a:t>BELONG</a:t>
            </a:r>
            <a:r>
              <a:rPr lang="en-US" sz="1600">
                <a:solidFill>
                  <a:schemeClr val="dk2"/>
                </a:solidFill>
                <a:latin typeface="Lexend Deca"/>
                <a:sym typeface="Kanit Black"/>
              </a:rPr>
              <a:t> in the </a:t>
            </a:r>
            <a:r>
              <a:rPr lang="en-US" sz="1600" b="1">
                <a:solidFill>
                  <a:schemeClr val="dk2"/>
                </a:solidFill>
                <a:latin typeface="Lexend Deca"/>
                <a:sym typeface="Kanit Black"/>
              </a:rPr>
              <a:t>Gen-N movement</a:t>
            </a:r>
            <a:r>
              <a:rPr lang="en-US" sz="1600">
                <a:solidFill>
                  <a:schemeClr val="dk2"/>
                </a:solidFill>
                <a:latin typeface="Lexend Deca"/>
                <a:sym typeface="Kanit Black"/>
              </a:rPr>
              <a:t>. </a:t>
            </a:r>
            <a:endParaRPr lang="en-US"/>
          </a:p>
          <a:p>
            <a:pPr marL="186055" algn="ctr">
              <a:buClr>
                <a:schemeClr val="dk2"/>
              </a:buClr>
              <a:buSzPts val="1400"/>
            </a:pPr>
            <a:r>
              <a:rPr lang="en-US" sz="1600">
                <a:solidFill>
                  <a:schemeClr val="dk2"/>
                </a:solidFill>
                <a:latin typeface="Lexend Deca"/>
                <a:sym typeface="Kanit Black"/>
              </a:rPr>
              <a:t>Our generation will make real change!</a:t>
            </a:r>
            <a:endParaRPr lang="en-US" sz="1600">
              <a:solidFill>
                <a:schemeClr val="dk2"/>
              </a:solidFill>
              <a:latin typeface="Lexend Deca"/>
            </a:endParaRPr>
          </a:p>
        </p:txBody>
      </p:sp>
      <p:sp>
        <p:nvSpPr>
          <p:cNvPr id="11" name="Rectangle 10">
            <a:extLst>
              <a:ext uri="{FF2B5EF4-FFF2-40B4-BE49-F238E27FC236}">
                <a16:creationId xmlns:a16="http://schemas.microsoft.com/office/drawing/2014/main" id="{26A0B108-7733-29C2-1901-7334C3DCAF4C}"/>
              </a:ext>
            </a:extLst>
          </p:cNvPr>
          <p:cNvSpPr/>
          <p:nvPr/>
        </p:nvSpPr>
        <p:spPr>
          <a:xfrm>
            <a:off x="7832072" y="4273230"/>
            <a:ext cx="3131836" cy="2308324"/>
          </a:xfrm>
          <a:prstGeom prst="rect">
            <a:avLst/>
          </a:prstGeom>
        </p:spPr>
        <p:txBody>
          <a:bodyPr wrap="square">
            <a:spAutoFit/>
          </a:bodyPr>
          <a:lstStyle/>
          <a:p>
            <a:pPr marL="186262" algn="ctr">
              <a:buClr>
                <a:schemeClr val="dk2"/>
              </a:buClr>
              <a:buSzPts val="1400"/>
            </a:pPr>
            <a:r>
              <a:rPr lang="en-US" sz="1600">
                <a:solidFill>
                  <a:schemeClr val="dk2"/>
                </a:solidFill>
                <a:latin typeface="Lexend Deca"/>
                <a:sym typeface="Kanit Black"/>
              </a:rPr>
              <a:t>I am a Gen-N Hero </a:t>
            </a:r>
          </a:p>
          <a:p>
            <a:pPr marL="186262" algn="ctr">
              <a:buClr>
                <a:schemeClr val="dk2"/>
              </a:buClr>
              <a:buSzPts val="1400"/>
            </a:pPr>
            <a:r>
              <a:rPr lang="en-US" sz="1600">
                <a:solidFill>
                  <a:schemeClr val="dk2"/>
                </a:solidFill>
                <a:latin typeface="Lexend Deca"/>
                <a:sym typeface="Kanit Black"/>
              </a:rPr>
              <a:t>because I take action </a:t>
            </a:r>
          </a:p>
          <a:p>
            <a:pPr marL="186262" algn="ctr">
              <a:buClr>
                <a:schemeClr val="dk2"/>
              </a:buClr>
              <a:buSzPts val="1400"/>
            </a:pPr>
            <a:r>
              <a:rPr lang="en-US" sz="1600">
                <a:solidFill>
                  <a:schemeClr val="dk2"/>
                </a:solidFill>
                <a:latin typeface="Lexend Deca"/>
                <a:sym typeface="Kanit Black"/>
              </a:rPr>
              <a:t>to stay HIV-negative. </a:t>
            </a:r>
          </a:p>
          <a:p>
            <a:pPr marL="186262" algn="ctr">
              <a:buClr>
                <a:schemeClr val="dk2"/>
              </a:buClr>
              <a:buSzPts val="1400"/>
            </a:pPr>
            <a:endParaRPr lang="en-US" sz="1600">
              <a:solidFill>
                <a:schemeClr val="dk2"/>
              </a:solidFill>
              <a:latin typeface="Lexend Deca"/>
              <a:sym typeface="Kanit Black"/>
            </a:endParaRPr>
          </a:p>
          <a:p>
            <a:pPr marL="186262" algn="ctr">
              <a:buClr>
                <a:schemeClr val="dk2"/>
              </a:buClr>
              <a:buSzPts val="1400"/>
            </a:pPr>
            <a:r>
              <a:rPr lang="en-US" sz="1600">
                <a:solidFill>
                  <a:schemeClr val="dk2"/>
                </a:solidFill>
                <a:latin typeface="Lexend Deca"/>
                <a:sym typeface="Kanit Black"/>
              </a:rPr>
              <a:t>Gen-N makes my relationships strong.</a:t>
            </a:r>
          </a:p>
          <a:p>
            <a:pPr marL="186262" algn="ctr">
              <a:buClr>
                <a:schemeClr val="dk2"/>
              </a:buClr>
              <a:buSzPts val="1400"/>
            </a:pPr>
            <a:endParaRPr lang="en-US" sz="1600">
              <a:solidFill>
                <a:schemeClr val="dk2"/>
              </a:solidFill>
              <a:latin typeface="Lexend Deca"/>
              <a:sym typeface="Kanit Black"/>
            </a:endParaRPr>
          </a:p>
          <a:p>
            <a:pPr marL="186262" algn="ctr">
              <a:buClr>
                <a:schemeClr val="dk2"/>
              </a:buClr>
              <a:buSzPts val="1400"/>
            </a:pPr>
            <a:r>
              <a:rPr lang="en-US" sz="1600">
                <a:solidFill>
                  <a:schemeClr val="dk2"/>
                </a:solidFill>
                <a:latin typeface="Lexend Deca"/>
                <a:sym typeface="Kanit Black"/>
              </a:rPr>
              <a:t>I feel </a:t>
            </a:r>
            <a:r>
              <a:rPr lang="en-US" sz="1600" b="1" i="1">
                <a:solidFill>
                  <a:schemeClr val="dk2"/>
                </a:solidFill>
                <a:latin typeface="Lexend Deca"/>
                <a:sym typeface="Kanit Black"/>
              </a:rPr>
              <a:t>PROUD</a:t>
            </a:r>
            <a:r>
              <a:rPr lang="en-US" sz="1600">
                <a:solidFill>
                  <a:schemeClr val="dk2"/>
                </a:solidFill>
                <a:latin typeface="Lexend Deca"/>
                <a:sym typeface="Kanit Black"/>
              </a:rPr>
              <a:t> of being responsible and brave!</a:t>
            </a:r>
          </a:p>
        </p:txBody>
      </p:sp>
    </p:spTree>
    <p:extLst>
      <p:ext uri="{BB962C8B-B14F-4D97-AF65-F5344CB8AC3E}">
        <p14:creationId xmlns:p14="http://schemas.microsoft.com/office/powerpoint/2010/main" val="2895768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AC98-B947-2F67-5F5B-A2AB1BF79DE7}"/>
              </a:ext>
            </a:extLst>
          </p:cNvPr>
          <p:cNvSpPr>
            <a:spLocks noGrp="1"/>
          </p:cNvSpPr>
          <p:nvPr>
            <p:ph type="title"/>
          </p:nvPr>
        </p:nvSpPr>
        <p:spPr/>
        <p:txBody>
          <a:bodyPr/>
          <a:lstStyle/>
          <a:p>
            <a:r>
              <a:rPr lang="en-US"/>
              <a:t>Category Brand + Intervention Sub-Campaigns</a:t>
            </a:r>
          </a:p>
        </p:txBody>
      </p:sp>
      <p:graphicFrame>
        <p:nvGraphicFramePr>
          <p:cNvPr id="5" name="Content Placeholder 4">
            <a:extLst>
              <a:ext uri="{FF2B5EF4-FFF2-40B4-BE49-F238E27FC236}">
                <a16:creationId xmlns:a16="http://schemas.microsoft.com/office/drawing/2014/main" id="{8247723C-2932-0312-0F94-1CE1EF3C0C10}"/>
              </a:ext>
            </a:extLst>
          </p:cNvPr>
          <p:cNvGraphicFramePr>
            <a:graphicFrameLocks noGrp="1"/>
          </p:cNvGraphicFramePr>
          <p:nvPr>
            <p:ph idx="1"/>
            <p:extLst>
              <p:ext uri="{D42A27DB-BD31-4B8C-83A1-F6EECF244321}">
                <p14:modId xmlns:p14="http://schemas.microsoft.com/office/powerpoint/2010/main" val="3592947011"/>
              </p:ext>
            </p:extLst>
          </p:nvPr>
        </p:nvGraphicFramePr>
        <p:xfrm>
          <a:off x="838200" y="1350963"/>
          <a:ext cx="9677400" cy="4826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41493924"/>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3C2C80-EDF1-2609-E7F3-4B5A72BF8DC0}"/>
              </a:ext>
            </a:extLst>
          </p:cNvPr>
          <p:cNvSpPr>
            <a:spLocks noGrp="1"/>
          </p:cNvSpPr>
          <p:nvPr>
            <p:ph type="body" sz="quarter" idx="13"/>
          </p:nvPr>
        </p:nvSpPr>
        <p:spPr/>
        <p:txBody>
          <a:bodyPr/>
          <a:lstStyle/>
          <a:p>
            <a:r>
              <a:rPr lang="en-US"/>
              <a:t>2</a:t>
            </a:r>
          </a:p>
        </p:txBody>
      </p:sp>
      <p:sp>
        <p:nvSpPr>
          <p:cNvPr id="3" name="Text Placeholder 2">
            <a:extLst>
              <a:ext uri="{FF2B5EF4-FFF2-40B4-BE49-F238E27FC236}">
                <a16:creationId xmlns:a16="http://schemas.microsoft.com/office/drawing/2014/main" id="{7B20FAE5-A376-7B42-1CEC-096A402CA583}"/>
              </a:ext>
            </a:extLst>
          </p:cNvPr>
          <p:cNvSpPr>
            <a:spLocks noGrp="1"/>
          </p:cNvSpPr>
          <p:nvPr>
            <p:ph type="body" sz="quarter" idx="14"/>
          </p:nvPr>
        </p:nvSpPr>
        <p:spPr/>
        <p:txBody>
          <a:bodyPr/>
          <a:lstStyle/>
          <a:p>
            <a:r>
              <a:rPr lang="en-US" dirty="0"/>
              <a:t>Gen-n campaign overview</a:t>
            </a:r>
          </a:p>
        </p:txBody>
      </p:sp>
    </p:spTree>
    <p:extLst>
      <p:ext uri="{BB962C8B-B14F-4D97-AF65-F5344CB8AC3E}">
        <p14:creationId xmlns:p14="http://schemas.microsoft.com/office/powerpoint/2010/main" val="3218124636"/>
      </p:ext>
    </p:extLst>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F9B5A6F7-4A68-6C74-0760-FA0F6EB46F27}"/>
              </a:ext>
            </a:extLst>
          </p:cNvPr>
          <p:cNvGraphicFramePr>
            <a:graphicFrameLocks noGrp="1"/>
          </p:cNvGraphicFramePr>
          <p:nvPr>
            <p:ph idx="1"/>
            <p:extLst>
              <p:ext uri="{D42A27DB-BD31-4B8C-83A1-F6EECF244321}">
                <p14:modId xmlns:p14="http://schemas.microsoft.com/office/powerpoint/2010/main" val="1440817467"/>
              </p:ext>
            </p:extLst>
          </p:nvPr>
        </p:nvGraphicFramePr>
        <p:xfrm>
          <a:off x="1092924" y="1540235"/>
          <a:ext cx="9927265" cy="51136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itle 3">
            <a:extLst>
              <a:ext uri="{FF2B5EF4-FFF2-40B4-BE49-F238E27FC236}">
                <a16:creationId xmlns:a16="http://schemas.microsoft.com/office/drawing/2014/main" id="{4D82D965-AA96-10B5-CD9B-D8ABFEF6BF71}"/>
              </a:ext>
            </a:extLst>
          </p:cNvPr>
          <p:cNvSpPr>
            <a:spLocks noGrp="1"/>
          </p:cNvSpPr>
          <p:nvPr>
            <p:ph type="title"/>
          </p:nvPr>
        </p:nvSpPr>
        <p:spPr>
          <a:xfrm>
            <a:off x="341556" y="199201"/>
            <a:ext cx="10515600" cy="1143000"/>
          </a:xfrm>
        </p:spPr>
        <p:txBody>
          <a:bodyPr>
            <a:normAutofit fontScale="90000"/>
          </a:bodyPr>
          <a:lstStyle/>
          <a:p>
            <a:pPr algn="ctr"/>
            <a:r>
              <a:rPr lang="en-US" sz="4000"/>
              <a:t>The Gen-N </a:t>
            </a:r>
            <a:br>
              <a:rPr lang="en-US" sz="4000"/>
            </a:br>
            <a:r>
              <a:rPr lang="en-US" sz="4000"/>
              <a:t>System</a:t>
            </a:r>
          </a:p>
        </p:txBody>
      </p:sp>
      <p:sp>
        <p:nvSpPr>
          <p:cNvPr id="9" name="Callout: Right Arrow 8">
            <a:extLst>
              <a:ext uri="{FF2B5EF4-FFF2-40B4-BE49-F238E27FC236}">
                <a16:creationId xmlns:a16="http://schemas.microsoft.com/office/drawing/2014/main" id="{B1FEB83F-1FBB-E6F9-C81F-23F05155451B}"/>
              </a:ext>
            </a:extLst>
          </p:cNvPr>
          <p:cNvSpPr/>
          <p:nvPr/>
        </p:nvSpPr>
        <p:spPr>
          <a:xfrm rot="1029442">
            <a:off x="1380013" y="2070206"/>
            <a:ext cx="4017981" cy="1059638"/>
          </a:xfrm>
          <a:prstGeom prst="rightArrowCallout">
            <a:avLst>
              <a:gd name="adj1" fmla="val 24637"/>
              <a:gd name="adj2" fmla="val 27120"/>
              <a:gd name="adj3" fmla="val 55913"/>
              <a:gd name="adj4" fmla="val 42487"/>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Community-based activities/ IEC Materials</a:t>
            </a:r>
          </a:p>
        </p:txBody>
      </p:sp>
      <p:sp>
        <p:nvSpPr>
          <p:cNvPr id="6" name="Callout: Right Arrow 5">
            <a:extLst>
              <a:ext uri="{FF2B5EF4-FFF2-40B4-BE49-F238E27FC236}">
                <a16:creationId xmlns:a16="http://schemas.microsoft.com/office/drawing/2014/main" id="{E63A8DB4-9894-2855-E3E4-BC1143F8C4D1}"/>
              </a:ext>
            </a:extLst>
          </p:cNvPr>
          <p:cNvSpPr/>
          <p:nvPr/>
        </p:nvSpPr>
        <p:spPr>
          <a:xfrm>
            <a:off x="484096" y="521785"/>
            <a:ext cx="4980790" cy="2626282"/>
          </a:xfrm>
          <a:prstGeom prst="rightArrowCallout">
            <a:avLst>
              <a:gd name="adj1" fmla="val 13816"/>
              <a:gd name="adj2" fmla="val 12879"/>
              <a:gd name="adj3" fmla="val 25000"/>
              <a:gd name="adj4" fmla="val 56049"/>
            </a:avLst>
          </a:prstGeom>
          <a:gradFill flip="none" rotWithShape="1">
            <a:gsLst>
              <a:gs pos="0">
                <a:schemeClr val="accent3"/>
              </a:gs>
              <a:gs pos="47000">
                <a:schemeClr val="accent2">
                  <a:lumMod val="97000"/>
                  <a:lumOff val="3000"/>
                </a:schemeClr>
              </a:gs>
              <a:gs pos="100000">
                <a:schemeClr val="accent2"/>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a:t>PR-Popular Press</a:t>
            </a:r>
          </a:p>
          <a:p>
            <a:pPr marL="285750" indent="-285750">
              <a:buFont typeface="Arial" panose="020B0604020202020204" pitchFamily="34" charset="0"/>
              <a:buChar char="•"/>
            </a:pPr>
            <a:r>
              <a:rPr lang="en-US" sz="1600"/>
              <a:t>*Mass Media</a:t>
            </a:r>
          </a:p>
          <a:p>
            <a:pPr marL="285750" indent="-285750">
              <a:buFont typeface="Arial" panose="020B0604020202020204" pitchFamily="34" charset="0"/>
              <a:buChar char="•"/>
            </a:pPr>
            <a:r>
              <a:rPr lang="en-US" sz="1600">
                <a:solidFill>
                  <a:schemeClr val="bg2">
                    <a:lumMod val="10000"/>
                  </a:schemeClr>
                </a:solidFill>
                <a:highlight>
                  <a:srgbClr val="FFFF00"/>
                </a:highlight>
              </a:rPr>
              <a:t>Social Media</a:t>
            </a:r>
          </a:p>
          <a:p>
            <a:pPr marL="285750" indent="-285750">
              <a:buFont typeface="Arial" panose="020B0604020202020204" pitchFamily="34" charset="0"/>
              <a:buChar char="•"/>
            </a:pPr>
            <a:r>
              <a:rPr lang="en-US" sz="1600"/>
              <a:t>*Local Radio</a:t>
            </a:r>
          </a:p>
          <a:p>
            <a:pPr marL="285750" indent="-285750">
              <a:buFont typeface="Arial" panose="020B0604020202020204" pitchFamily="34" charset="0"/>
              <a:buChar char="•"/>
            </a:pPr>
            <a:r>
              <a:rPr lang="en-US" sz="1600"/>
              <a:t>Community-based activities </a:t>
            </a:r>
          </a:p>
          <a:p>
            <a:pPr marL="742950" lvl="1" indent="-285750">
              <a:buFont typeface="Arial" panose="020B0604020202020204" pitchFamily="34" charset="0"/>
              <a:buChar char="•"/>
            </a:pPr>
            <a:r>
              <a:rPr lang="en-US" sz="1600"/>
              <a:t>Community dialogue</a:t>
            </a:r>
          </a:p>
          <a:p>
            <a:pPr marL="742950" lvl="1" indent="-285750">
              <a:buFont typeface="Arial" panose="020B0604020202020204" pitchFamily="34" charset="0"/>
              <a:buChar char="•"/>
            </a:pPr>
            <a:r>
              <a:rPr lang="en-US" sz="1600"/>
              <a:t>Parent associations</a:t>
            </a:r>
          </a:p>
          <a:p>
            <a:pPr marL="742950" lvl="1" indent="-285750">
              <a:buFont typeface="Arial" panose="020B0604020202020204" pitchFamily="34" charset="0"/>
              <a:buChar char="•"/>
            </a:pPr>
            <a:r>
              <a:rPr lang="en-US" sz="1600"/>
              <a:t>Church groups</a:t>
            </a:r>
          </a:p>
          <a:p>
            <a:pPr marL="285750" indent="-285750">
              <a:buFont typeface="Arial" panose="020B0604020202020204" pitchFamily="34" charset="0"/>
              <a:buChar char="•"/>
            </a:pPr>
            <a:r>
              <a:rPr lang="en-US" sz="1600"/>
              <a:t>IEC Materials</a:t>
            </a:r>
          </a:p>
          <a:p>
            <a:pPr marL="742950" lvl="1" indent="-285750">
              <a:buFont typeface="Arial" panose="020B0604020202020204" pitchFamily="34" charset="0"/>
              <a:buChar char="•"/>
            </a:pPr>
            <a:r>
              <a:rPr lang="en-US" sz="1600"/>
              <a:t>PrEP FAQ</a:t>
            </a:r>
          </a:p>
        </p:txBody>
      </p:sp>
      <p:sp>
        <p:nvSpPr>
          <p:cNvPr id="7" name="Callout: Right Arrow 6">
            <a:extLst>
              <a:ext uri="{FF2B5EF4-FFF2-40B4-BE49-F238E27FC236}">
                <a16:creationId xmlns:a16="http://schemas.microsoft.com/office/drawing/2014/main" id="{E86FA460-0066-3AD7-EB58-DBFA3C02313D}"/>
              </a:ext>
            </a:extLst>
          </p:cNvPr>
          <p:cNvSpPr/>
          <p:nvPr/>
        </p:nvSpPr>
        <p:spPr>
          <a:xfrm>
            <a:off x="484095" y="3245420"/>
            <a:ext cx="4329952" cy="3090796"/>
          </a:xfrm>
          <a:prstGeom prst="rightArrowCallout">
            <a:avLst>
              <a:gd name="adj1" fmla="val 11667"/>
              <a:gd name="adj2" fmla="val 12879"/>
              <a:gd name="adj3" fmla="val 17121"/>
              <a:gd name="adj4" fmla="val 64350"/>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t>Empathways training</a:t>
            </a:r>
          </a:p>
          <a:p>
            <a:pPr marL="285750" indent="-285750">
              <a:buFont typeface="Arial" panose="020B0604020202020204" pitchFamily="34" charset="0"/>
              <a:buChar char="•"/>
            </a:pPr>
            <a:r>
              <a:rPr lang="en-US" sz="1400"/>
              <a:t>Clinic-based materials</a:t>
            </a:r>
          </a:p>
          <a:p>
            <a:pPr marL="742950" lvl="1" indent="-285750">
              <a:buFont typeface="Arial" panose="020B0604020202020204" pitchFamily="34" charset="0"/>
              <a:buChar char="•"/>
            </a:pPr>
            <a:r>
              <a:rPr lang="en-US" sz="1400"/>
              <a:t>PrEP FAQ infographic</a:t>
            </a:r>
          </a:p>
          <a:p>
            <a:pPr marL="742950" lvl="1" indent="-285750">
              <a:buFont typeface="Arial" panose="020B0604020202020204" pitchFamily="34" charset="0"/>
              <a:buChar char="•"/>
            </a:pPr>
            <a:r>
              <a:rPr lang="en-US" sz="1400"/>
              <a:t>PrEP Common Concerns infographic</a:t>
            </a:r>
          </a:p>
          <a:p>
            <a:pPr marL="742950" lvl="1" indent="-285750">
              <a:buFont typeface="Arial" panose="020B0604020202020204" pitchFamily="34" charset="0"/>
              <a:buChar char="•"/>
            </a:pPr>
            <a:r>
              <a:rPr lang="en-US" sz="1400"/>
              <a:t>Gen-N manifesto</a:t>
            </a:r>
          </a:p>
          <a:p>
            <a:pPr marL="742950" lvl="1" indent="-285750">
              <a:buFont typeface="Arial" panose="020B0604020202020204" pitchFamily="34" charset="0"/>
              <a:buChar char="•"/>
            </a:pPr>
            <a:r>
              <a:rPr lang="en-US" sz="1400"/>
              <a:t>Why I’m brave enough to choose PrEP banner</a:t>
            </a:r>
          </a:p>
          <a:p>
            <a:pPr marL="742950" lvl="1" indent="-285750">
              <a:buFont typeface="Arial" panose="020B0604020202020204" pitchFamily="34" charset="0"/>
              <a:buChar char="•"/>
            </a:pPr>
            <a:r>
              <a:rPr lang="en-US" sz="1400"/>
              <a:t>ACE counseling job-aid</a:t>
            </a:r>
          </a:p>
          <a:p>
            <a:pPr marL="742950" lvl="1" indent="-285750">
              <a:buFont typeface="Arial" panose="020B0604020202020204" pitchFamily="34" charset="0"/>
              <a:buChar char="•"/>
            </a:pPr>
            <a:r>
              <a:rPr lang="en-US" sz="1400"/>
              <a:t>*Prevention journey tool</a:t>
            </a:r>
          </a:p>
          <a:p>
            <a:pPr marL="285750" indent="-285750">
              <a:buFont typeface="Arial" panose="020B0604020202020204" pitchFamily="34" charset="0"/>
              <a:buChar char="•"/>
            </a:pPr>
            <a:r>
              <a:rPr lang="en-US" sz="1400"/>
              <a:t>Patient support materials</a:t>
            </a:r>
          </a:p>
          <a:p>
            <a:pPr marL="742950" lvl="1" indent="-285750">
              <a:buFont typeface="Arial" panose="020B0604020202020204" pitchFamily="34" charset="0"/>
              <a:buChar char="•"/>
            </a:pPr>
            <a:r>
              <a:rPr lang="en-US" sz="1400"/>
              <a:t>Make a plan</a:t>
            </a:r>
          </a:p>
          <a:p>
            <a:pPr marL="742950" lvl="1" indent="-285750">
              <a:buFont typeface="Arial" panose="020B0604020202020204" pitchFamily="34" charset="0"/>
              <a:buChar char="•"/>
            </a:pPr>
            <a:r>
              <a:rPr lang="en-US" sz="1400"/>
              <a:t>Bottle stickers</a:t>
            </a:r>
          </a:p>
          <a:p>
            <a:pPr marL="742950" lvl="1" indent="-285750">
              <a:buFont typeface="Arial" panose="020B0604020202020204" pitchFamily="34" charset="0"/>
              <a:buChar char="•"/>
            </a:pPr>
            <a:r>
              <a:rPr lang="en-US" sz="1400"/>
              <a:t>*PrEP pill carrier</a:t>
            </a:r>
          </a:p>
        </p:txBody>
      </p:sp>
      <p:sp>
        <p:nvSpPr>
          <p:cNvPr id="10" name="Callout: Right Arrow 9">
            <a:extLst>
              <a:ext uri="{FF2B5EF4-FFF2-40B4-BE49-F238E27FC236}">
                <a16:creationId xmlns:a16="http://schemas.microsoft.com/office/drawing/2014/main" id="{87121730-B989-EFBC-6B46-717FC24FEB70}"/>
              </a:ext>
            </a:extLst>
          </p:cNvPr>
          <p:cNvSpPr/>
          <p:nvPr/>
        </p:nvSpPr>
        <p:spPr>
          <a:xfrm flipH="1">
            <a:off x="6648226" y="4409591"/>
            <a:ext cx="4550484" cy="2278638"/>
          </a:xfrm>
          <a:prstGeom prst="rightArrowCallout">
            <a:avLst>
              <a:gd name="adj1" fmla="val 16515"/>
              <a:gd name="adj2" fmla="val 12879"/>
              <a:gd name="adj3" fmla="val 25000"/>
              <a:gd name="adj4" fmla="val 56180"/>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2">
                    <a:lumMod val="10000"/>
                  </a:schemeClr>
                </a:solidFill>
                <a:highlight>
                  <a:srgbClr val="FFFF00"/>
                </a:highlight>
              </a:rPr>
              <a:t>Social Media</a:t>
            </a:r>
          </a:p>
          <a:p>
            <a:pPr marL="285750" indent="-285750">
              <a:buFont typeface="Arial" panose="020B0604020202020204" pitchFamily="34" charset="0"/>
              <a:buChar char="•"/>
            </a:pPr>
            <a:r>
              <a:rPr lang="en-US" sz="1400" dirty="0"/>
              <a:t>*Influencers</a:t>
            </a:r>
          </a:p>
          <a:p>
            <a:pPr marL="285750" indent="-285750">
              <a:buFont typeface="Arial" panose="020B0604020202020204" pitchFamily="34" charset="0"/>
              <a:buChar char="•"/>
            </a:pPr>
            <a:r>
              <a:rPr lang="en-US" sz="1400" dirty="0"/>
              <a:t>Peer-led dialogue</a:t>
            </a:r>
          </a:p>
          <a:p>
            <a:pPr marL="742950" lvl="1" indent="-285750">
              <a:buFont typeface="Arial" panose="020B0604020202020204" pitchFamily="34" charset="0"/>
              <a:buChar char="•"/>
            </a:pPr>
            <a:r>
              <a:rPr lang="en-US" sz="1400" dirty="0"/>
              <a:t>*PrEP Ambassadors</a:t>
            </a:r>
          </a:p>
          <a:p>
            <a:pPr marL="742950" lvl="1" indent="-285750">
              <a:buFont typeface="Arial" panose="020B0604020202020204" pitchFamily="34" charset="0"/>
              <a:buChar char="•"/>
            </a:pPr>
            <a:r>
              <a:rPr lang="en-US" sz="1400" dirty="0"/>
              <a:t>Young CHW</a:t>
            </a:r>
          </a:p>
          <a:p>
            <a:pPr marL="285750" indent="-285750">
              <a:buFont typeface="Arial" panose="020B0604020202020204" pitchFamily="34" charset="0"/>
              <a:buChar char="•"/>
            </a:pPr>
            <a:r>
              <a:rPr lang="en-US" sz="1400" dirty="0"/>
              <a:t>*Special events</a:t>
            </a:r>
          </a:p>
          <a:p>
            <a:pPr marL="285750" indent="-285750">
              <a:buFont typeface="Arial" panose="020B0604020202020204" pitchFamily="34" charset="0"/>
              <a:buChar char="•"/>
            </a:pPr>
            <a:r>
              <a:rPr lang="en-US" sz="1400" dirty="0"/>
              <a:t>IEC materials</a:t>
            </a:r>
          </a:p>
          <a:p>
            <a:pPr marL="742950" lvl="1" indent="-285750">
              <a:buFont typeface="Arial" panose="020B0604020202020204" pitchFamily="34" charset="0"/>
              <a:buChar char="•"/>
            </a:pPr>
            <a:r>
              <a:rPr lang="en-US" sz="1400" dirty="0"/>
              <a:t>Why I’m brave enough to choose PrEP</a:t>
            </a:r>
          </a:p>
          <a:p>
            <a:pPr marL="742950" lvl="1" indent="-285750">
              <a:buFont typeface="Arial" panose="020B0604020202020204" pitchFamily="34" charset="0"/>
              <a:buChar char="•"/>
            </a:pPr>
            <a:r>
              <a:rPr lang="en-US" sz="1400" dirty="0"/>
              <a:t>PrEP FAQ</a:t>
            </a:r>
          </a:p>
        </p:txBody>
      </p:sp>
      <p:sp>
        <p:nvSpPr>
          <p:cNvPr id="11" name="TextBox 10">
            <a:extLst>
              <a:ext uri="{FF2B5EF4-FFF2-40B4-BE49-F238E27FC236}">
                <a16:creationId xmlns:a16="http://schemas.microsoft.com/office/drawing/2014/main" id="{2FD60277-C05A-4382-FDBD-C93F35225D70}"/>
              </a:ext>
            </a:extLst>
          </p:cNvPr>
          <p:cNvSpPr txBox="1"/>
          <p:nvPr/>
        </p:nvSpPr>
        <p:spPr>
          <a:xfrm>
            <a:off x="8648982" y="400985"/>
            <a:ext cx="2701796" cy="3785652"/>
          </a:xfrm>
          <a:prstGeom prst="rect">
            <a:avLst/>
          </a:prstGeom>
          <a:noFill/>
        </p:spPr>
        <p:txBody>
          <a:bodyPr wrap="square" rtlCol="0">
            <a:spAutoFit/>
          </a:bodyPr>
          <a:lstStyle/>
          <a:p>
            <a:r>
              <a:rPr lang="en-US" sz="1600" dirty="0"/>
              <a:t>NACA and MOSAIC have developed many elements of the Gen-N effort, which are available for IPs to use now. </a:t>
            </a:r>
          </a:p>
          <a:p>
            <a:endParaRPr lang="en-US" sz="1600" dirty="0"/>
          </a:p>
          <a:p>
            <a:r>
              <a:rPr lang="en-US" sz="1600" dirty="0"/>
              <a:t>Running an effective campaign will require additional support.</a:t>
            </a:r>
          </a:p>
          <a:p>
            <a:endParaRPr lang="en-US" sz="1600" dirty="0"/>
          </a:p>
          <a:p>
            <a:r>
              <a:rPr lang="en-US" sz="1600" dirty="0"/>
              <a:t>Currently Gen-N PrEP materials are available for replication and use by IPs</a:t>
            </a:r>
          </a:p>
          <a:p>
            <a:endParaRPr lang="en-US" sz="1600" dirty="0"/>
          </a:p>
          <a:p>
            <a:r>
              <a:rPr lang="en-US" sz="1600" dirty="0"/>
              <a:t>*Starred elements are under development</a:t>
            </a:r>
          </a:p>
        </p:txBody>
      </p:sp>
      <p:sp>
        <p:nvSpPr>
          <p:cNvPr id="12" name="Right Brace 11">
            <a:extLst>
              <a:ext uri="{FF2B5EF4-FFF2-40B4-BE49-F238E27FC236}">
                <a16:creationId xmlns:a16="http://schemas.microsoft.com/office/drawing/2014/main" id="{1BB7A1D0-A59F-5B39-0523-2094BE4BA3FD}"/>
              </a:ext>
            </a:extLst>
          </p:cNvPr>
          <p:cNvSpPr/>
          <p:nvPr/>
        </p:nvSpPr>
        <p:spPr>
          <a:xfrm>
            <a:off x="6648226" y="1980712"/>
            <a:ext cx="333154" cy="1892595"/>
          </a:xfrm>
          <a:prstGeom prst="rightBrace">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ight Brace 12">
            <a:extLst>
              <a:ext uri="{FF2B5EF4-FFF2-40B4-BE49-F238E27FC236}">
                <a16:creationId xmlns:a16="http://schemas.microsoft.com/office/drawing/2014/main" id="{FE12DA78-82CE-B664-CF05-6E691CD4D6EA}"/>
              </a:ext>
            </a:extLst>
          </p:cNvPr>
          <p:cNvSpPr/>
          <p:nvPr/>
        </p:nvSpPr>
        <p:spPr>
          <a:xfrm>
            <a:off x="6481649" y="4091719"/>
            <a:ext cx="333154" cy="881301"/>
          </a:xfrm>
          <a:prstGeom prst="rightBrace">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8732B45D-E393-0D0D-A62C-89BBCA6CE337}"/>
              </a:ext>
            </a:extLst>
          </p:cNvPr>
          <p:cNvSpPr txBox="1"/>
          <p:nvPr/>
        </p:nvSpPr>
        <p:spPr>
          <a:xfrm>
            <a:off x="7003444" y="2573939"/>
            <a:ext cx="986104" cy="646331"/>
          </a:xfrm>
          <a:prstGeom prst="rect">
            <a:avLst/>
          </a:prstGeom>
          <a:solidFill>
            <a:srgbClr val="FFFFFF">
              <a:alpha val="38039"/>
            </a:srgbClr>
          </a:solidFill>
        </p:spPr>
        <p:txBody>
          <a:bodyPr wrap="none" rtlCol="0">
            <a:spAutoFit/>
          </a:bodyPr>
          <a:lstStyle/>
          <a:p>
            <a:r>
              <a:rPr lang="en-US" sz="1200">
                <a:solidFill>
                  <a:schemeClr val="bg2">
                    <a:lumMod val="10000"/>
                  </a:schemeClr>
                </a:solidFill>
              </a:rPr>
              <a:t>Create an</a:t>
            </a:r>
          </a:p>
          <a:p>
            <a:r>
              <a:rPr lang="en-US" sz="1200">
                <a:solidFill>
                  <a:schemeClr val="bg2">
                    <a:lumMod val="10000"/>
                  </a:schemeClr>
                </a:solidFill>
              </a:rPr>
              <a:t>Enabling </a:t>
            </a:r>
          </a:p>
          <a:p>
            <a:r>
              <a:rPr lang="en-US" sz="1200">
                <a:solidFill>
                  <a:schemeClr val="bg2">
                    <a:lumMod val="10000"/>
                  </a:schemeClr>
                </a:solidFill>
              </a:rPr>
              <a:t>environment</a:t>
            </a:r>
          </a:p>
        </p:txBody>
      </p:sp>
      <p:sp>
        <p:nvSpPr>
          <p:cNvPr id="15" name="TextBox 14">
            <a:extLst>
              <a:ext uri="{FF2B5EF4-FFF2-40B4-BE49-F238E27FC236}">
                <a16:creationId xmlns:a16="http://schemas.microsoft.com/office/drawing/2014/main" id="{F1D2CCBA-7FCE-CDC3-FF29-3E98EA6CE69D}"/>
              </a:ext>
            </a:extLst>
          </p:cNvPr>
          <p:cNvSpPr txBox="1"/>
          <p:nvPr/>
        </p:nvSpPr>
        <p:spPr>
          <a:xfrm>
            <a:off x="6746013" y="4069532"/>
            <a:ext cx="826485" cy="1015663"/>
          </a:xfrm>
          <a:prstGeom prst="rect">
            <a:avLst/>
          </a:prstGeom>
          <a:solidFill>
            <a:srgbClr val="FFFFFF">
              <a:alpha val="38824"/>
            </a:srgbClr>
          </a:solidFill>
        </p:spPr>
        <p:txBody>
          <a:bodyPr wrap="square" rtlCol="0">
            <a:spAutoFit/>
          </a:bodyPr>
          <a:lstStyle/>
          <a:p>
            <a:r>
              <a:rPr lang="en-US" sz="1200">
                <a:solidFill>
                  <a:sysClr val="windowText" lastClr="000000"/>
                </a:solidFill>
              </a:rPr>
              <a:t>Support quality, </a:t>
            </a:r>
          </a:p>
          <a:p>
            <a:r>
              <a:rPr lang="en-US" sz="1200">
                <a:solidFill>
                  <a:sysClr val="windowText" lastClr="000000"/>
                </a:solidFill>
              </a:rPr>
              <a:t>client-centered</a:t>
            </a:r>
          </a:p>
          <a:p>
            <a:r>
              <a:rPr lang="en-US" sz="1200">
                <a:solidFill>
                  <a:sysClr val="windowText" lastClr="000000"/>
                </a:solidFill>
              </a:rPr>
              <a:t>services</a:t>
            </a:r>
          </a:p>
        </p:txBody>
      </p:sp>
      <p:sp>
        <p:nvSpPr>
          <p:cNvPr id="16" name="TextBox 15">
            <a:extLst>
              <a:ext uri="{FF2B5EF4-FFF2-40B4-BE49-F238E27FC236}">
                <a16:creationId xmlns:a16="http://schemas.microsoft.com/office/drawing/2014/main" id="{DD250641-E7CF-6132-41BB-154AE6B99E5A}"/>
              </a:ext>
            </a:extLst>
          </p:cNvPr>
          <p:cNvSpPr txBox="1"/>
          <p:nvPr/>
        </p:nvSpPr>
        <p:spPr>
          <a:xfrm>
            <a:off x="5427871" y="5596902"/>
            <a:ext cx="1289640" cy="646331"/>
          </a:xfrm>
          <a:prstGeom prst="rect">
            <a:avLst/>
          </a:prstGeom>
          <a:solidFill>
            <a:srgbClr val="FFFFFF">
              <a:alpha val="49020"/>
            </a:srgbClr>
          </a:solidFill>
        </p:spPr>
        <p:txBody>
          <a:bodyPr wrap="square" rtlCol="0">
            <a:spAutoFit/>
          </a:bodyPr>
          <a:lstStyle/>
          <a:p>
            <a:pPr algn="ctr"/>
            <a:r>
              <a:rPr lang="en-US" sz="1200">
                <a:solidFill>
                  <a:sysClr val="windowText" lastClr="000000"/>
                </a:solidFill>
              </a:rPr>
              <a:t>Motivate and support concrete action</a:t>
            </a:r>
          </a:p>
        </p:txBody>
      </p:sp>
    </p:spTree>
    <p:extLst>
      <p:ext uri="{BB962C8B-B14F-4D97-AF65-F5344CB8AC3E}">
        <p14:creationId xmlns:p14="http://schemas.microsoft.com/office/powerpoint/2010/main" val="652051675"/>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MOSAIC-Template Core Colors">
  <a:themeElements>
    <a:clrScheme name="MOSAIC Template Colors">
      <a:dk1>
        <a:srgbClr val="625E58"/>
      </a:dk1>
      <a:lt1>
        <a:srgbClr val="FFFFFF"/>
      </a:lt1>
      <a:dk2>
        <a:srgbClr val="625E58"/>
      </a:dk2>
      <a:lt2>
        <a:srgbClr val="E7E6E6"/>
      </a:lt2>
      <a:accent1>
        <a:srgbClr val="05676D"/>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SAIC_PPT Presentation Template_FINAL" id="{41040359-4A50-4A4A-9E33-46F45ED8A960}" vid="{B81B7815-E060-46AB-85F5-0EE2F71B43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65d82a-bf83-4eaa-817a-e97c662b7d46">
      <Terms xmlns="http://schemas.microsoft.com/office/infopath/2007/PartnerControls"/>
    </lcf76f155ced4ddcb4097134ff3c332f>
    <TaxCatchAll xmlns="d35616bd-f3ab-4ee4-8f55-73cb5167d911" xsi:nil="true"/>
    <SharedWithUsers xmlns="d35616bd-f3ab-4ee4-8f55-73cb5167d911">
      <UserInfo>
        <DisplayName>Agnes Njeri Ngure</DisplayName>
        <AccountId>460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18" ma:contentTypeDescription="Create a new document." ma:contentTypeScope="" ma:versionID="db235ef9cd5e4203c8c5e0ffb862b242">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ef0a53d1d17084104c8ff2252ea4822d"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BD6D2E-C28B-4043-81D1-4CABCB9DE177}">
  <ds:schemaRefs>
    <ds:schemaRef ds:uri="http://schemas.microsoft.com/sharepoint/v3/contenttype/forms"/>
  </ds:schemaRefs>
</ds:datastoreItem>
</file>

<file path=customXml/itemProps2.xml><?xml version="1.0" encoding="utf-8"?>
<ds:datastoreItem xmlns:ds="http://schemas.openxmlformats.org/officeDocument/2006/customXml" ds:itemID="{DF5A8857-A476-4C09-A011-63498B99F23C}">
  <ds:schemaRefs>
    <ds:schemaRef ds:uri="http://schemas.microsoft.com/office/2006/documentManagement/types"/>
    <ds:schemaRef ds:uri="http://purl.org/dc/dcmitype/"/>
    <ds:schemaRef ds:uri="http://www.w3.org/XML/1998/namespace"/>
    <ds:schemaRef ds:uri="http://purl.org/dc/elements/1.1/"/>
    <ds:schemaRef ds:uri="http://schemas.microsoft.com/office/2006/metadata/properties"/>
    <ds:schemaRef ds:uri="d35616bd-f3ab-4ee4-8f55-73cb5167d911"/>
    <ds:schemaRef ds:uri="http://schemas.microsoft.com/office/infopath/2007/PartnerControls"/>
    <ds:schemaRef ds:uri="http://schemas.openxmlformats.org/package/2006/metadata/core-properties"/>
    <ds:schemaRef ds:uri="1865d82a-bf83-4eaa-817a-e97c662b7d46"/>
    <ds:schemaRef ds:uri="http://purl.org/dc/terms/"/>
  </ds:schemaRefs>
</ds:datastoreItem>
</file>

<file path=customXml/itemProps3.xml><?xml version="1.0" encoding="utf-8"?>
<ds:datastoreItem xmlns:ds="http://schemas.openxmlformats.org/officeDocument/2006/customXml" ds:itemID="{C5D49868-5D33-4709-A14F-6B4F5FA18E35}">
  <ds:schemaRefs>
    <ds:schemaRef ds:uri="1865d82a-bf83-4eaa-817a-e97c662b7d46"/>
    <ds:schemaRef ds:uri="d35616bd-f3ab-4ee4-8f55-73cb5167d9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2345</Words>
  <Application>Microsoft Office PowerPoint</Application>
  <PresentationFormat>Widescreen</PresentationFormat>
  <Paragraphs>370</Paragraphs>
  <Slides>35</Slides>
  <Notes>11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35</vt:i4>
      </vt:variant>
    </vt:vector>
  </HeadingPairs>
  <TitlesOfParts>
    <vt:vector size="47" baseType="lpstr">
      <vt:lpstr>Arial</vt:lpstr>
      <vt:lpstr>Bebas Neue</vt:lpstr>
      <vt:lpstr>Calibri</vt:lpstr>
      <vt:lpstr>Calibri Light</vt:lpstr>
      <vt:lpstr>Jreeng</vt:lpstr>
      <vt:lpstr>Kanit Black</vt:lpstr>
      <vt:lpstr>Lexend Deca</vt:lpstr>
      <vt:lpstr>Montserrat</vt:lpstr>
      <vt:lpstr>Poppins</vt:lpstr>
      <vt:lpstr>Poppins SemiBold</vt:lpstr>
      <vt:lpstr>Wingdings</vt:lpstr>
      <vt:lpstr>MOSAIC-Template Core Colors</vt:lpstr>
      <vt:lpstr>GEN-N Social Media Plan</vt:lpstr>
      <vt:lpstr>PowerPoint Presentation</vt:lpstr>
      <vt:lpstr>What is Gen-N?</vt:lpstr>
      <vt:lpstr>What does it mean to be Gen-N?</vt:lpstr>
      <vt:lpstr>Gen-N Heroes look like this:</vt:lpstr>
      <vt:lpstr>Gen-N Heroes feel like this:</vt:lpstr>
      <vt:lpstr>Category Brand + Intervention Sub-Campaigns</vt:lpstr>
      <vt:lpstr>PowerPoint Presentation</vt:lpstr>
      <vt:lpstr>The Gen-N  System</vt:lpstr>
      <vt:lpstr>Digital/Social Media Marketing Goals</vt:lpstr>
      <vt:lpstr>MOSAIC-funded Gen-N Activities</vt:lpstr>
      <vt:lpstr>Phased Messaging</vt:lpstr>
      <vt:lpstr>PowerPoint Presentation</vt:lpstr>
      <vt:lpstr>Digital and Social Media Assets</vt:lpstr>
      <vt:lpstr>Adobe Express Webpage for the Introduction</vt:lpstr>
      <vt:lpstr>Together we are Gen-N A HIV Negative Generation</vt:lpstr>
      <vt:lpstr>NACA Website: www.naca.gov.ng.genn</vt:lpstr>
      <vt:lpstr>IG/FB posts: Enabling Environment Together we are Gen-N Heroes</vt:lpstr>
      <vt:lpstr>IG/FB posts: Enabling Environment Gen-N Heroes: Healthcare Workers</vt:lpstr>
      <vt:lpstr>IG/FB posts: Enabling Environment Gen-N Heroes: Parents</vt:lpstr>
      <vt:lpstr>IG/FB posts: Demand Generation for PrEP Gen-N Couples</vt:lpstr>
      <vt:lpstr>IG/FB posts: Demand Generation for PrEP Brave enough to PrEP</vt:lpstr>
      <vt:lpstr>PowerPoint Presentation</vt:lpstr>
      <vt:lpstr>Online Activities – Pre-WAD</vt:lpstr>
      <vt:lpstr>Online Activities – World AIDS Day + December 2022</vt:lpstr>
      <vt:lpstr>Online Activities – Post WAD</vt:lpstr>
      <vt:lpstr>We Will Design A Content Calendar </vt:lpstr>
      <vt:lpstr>Performance Measuring And Tracking  A/B Testing of concepts</vt:lpstr>
      <vt:lpstr>PowerPoint Presentation</vt:lpstr>
      <vt:lpstr>The Digital Landscape</vt:lpstr>
      <vt:lpstr>Social Media Use : </vt:lpstr>
      <vt:lpstr>AGYW On  Facebook</vt:lpstr>
      <vt:lpstr>Explore detailed targeting Options on Facebook  </vt:lpstr>
      <vt:lpstr>Digital: Use Existing Apps &amp; Websites </vt:lpstr>
      <vt:lpstr>Influencer campaign: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3.4 Demand &amp; Marketing</dc:title>
  <dc:creator>Emily D</dc:creator>
  <cp:lastModifiedBy>Manya Dotson</cp:lastModifiedBy>
  <cp:revision>16</cp:revision>
  <dcterms:created xsi:type="dcterms:W3CDTF">2022-06-03T13:46:33Z</dcterms:created>
  <dcterms:modified xsi:type="dcterms:W3CDTF">2022-11-21T19:26:21Z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