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9" r:id="rId6"/>
    <p:sldId id="280" r:id="rId7"/>
    <p:sldId id="281" r:id="rId8"/>
    <p:sldId id="282" r:id="rId9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86D"/>
    <a:srgbClr val="B03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D0F5C-2BD8-4A98-97FA-ED7DC55AF7C4}" v="5" dt="2023-04-14T19:43:26.8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13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Galloway" userId="S::kgalloway@fhi360.org::6a1183d9-45a4-49da-962b-a15104243b78" providerId="AD" clId="Web-{3811A9F4-A8CB-1B4A-0A3E-B5E329078045}"/>
    <pc:docChg chg="modSld">
      <pc:chgData name="Kate Galloway" userId="S::kgalloway@fhi360.org::6a1183d9-45a4-49da-962b-a15104243b78" providerId="AD" clId="Web-{3811A9F4-A8CB-1B4A-0A3E-B5E329078045}" dt="2023-01-09T16:44:04.568" v="2" actId="1076"/>
      <pc:docMkLst>
        <pc:docMk/>
      </pc:docMkLst>
      <pc:sldChg chg="modSp">
        <pc:chgData name="Kate Galloway" userId="S::kgalloway@fhi360.org::6a1183d9-45a4-49da-962b-a15104243b78" providerId="AD" clId="Web-{3811A9F4-A8CB-1B4A-0A3E-B5E329078045}" dt="2023-01-09T16:43:27.598" v="0" actId="1076"/>
        <pc:sldMkLst>
          <pc:docMk/>
          <pc:sldMk cId="0" sldId="256"/>
        </pc:sldMkLst>
        <pc:picChg chg="mod">
          <ac:chgData name="Kate Galloway" userId="S::kgalloway@fhi360.org::6a1183d9-45a4-49da-962b-a15104243b78" providerId="AD" clId="Web-{3811A9F4-A8CB-1B4A-0A3E-B5E329078045}" dt="2023-01-09T16:43:27.598" v="0" actId="1076"/>
          <ac:picMkLst>
            <pc:docMk/>
            <pc:sldMk cId="0" sldId="256"/>
            <ac:picMk id="71" creationId="{C5ABD272-8C6F-0EB3-3B89-6495D6D8FCB4}"/>
          </ac:picMkLst>
        </pc:picChg>
      </pc:sldChg>
      <pc:sldChg chg="modSp">
        <pc:chgData name="Kate Galloway" userId="S::kgalloway@fhi360.org::6a1183d9-45a4-49da-962b-a15104243b78" providerId="AD" clId="Web-{3811A9F4-A8CB-1B4A-0A3E-B5E329078045}" dt="2023-01-09T16:44:04.568" v="2" actId="1076"/>
        <pc:sldMkLst>
          <pc:docMk/>
          <pc:sldMk cId="3718315044" sldId="279"/>
        </pc:sldMkLst>
        <pc:picChg chg="mod">
          <ac:chgData name="Kate Galloway" userId="S::kgalloway@fhi360.org::6a1183d9-45a4-49da-962b-a15104243b78" providerId="AD" clId="Web-{3811A9F4-A8CB-1B4A-0A3E-B5E329078045}" dt="2023-01-09T16:44:04.568" v="2" actId="1076"/>
          <ac:picMkLst>
            <pc:docMk/>
            <pc:sldMk cId="3718315044" sldId="279"/>
            <ac:picMk id="106" creationId="{E39736A9-6B83-64E9-FF30-678888491BF2}"/>
          </ac:picMkLst>
        </pc:picChg>
      </pc:sldChg>
    </pc:docChg>
  </pc:docChgLst>
  <pc:docChgLst>
    <pc:chgData name="Morgan Garcia" userId="df38321e-dbf4-4ff3-94ab-6142781cfadd" providerId="ADAL" clId="{CCFD0F5C-2BD8-4A98-97FA-ED7DC55AF7C4}"/>
    <pc:docChg chg="custSel modSld">
      <pc:chgData name="Morgan Garcia" userId="df38321e-dbf4-4ff3-94ab-6142781cfadd" providerId="ADAL" clId="{CCFD0F5C-2BD8-4A98-97FA-ED7DC55AF7C4}" dt="2023-04-14T19:43:26.877" v="19"/>
      <pc:docMkLst>
        <pc:docMk/>
      </pc:docMkLst>
      <pc:sldChg chg="addSp delSp modSp mod">
        <pc:chgData name="Morgan Garcia" userId="df38321e-dbf4-4ff3-94ab-6142781cfadd" providerId="ADAL" clId="{CCFD0F5C-2BD8-4A98-97FA-ED7DC55AF7C4}" dt="2023-04-14T19:42:50.702" v="3"/>
        <pc:sldMkLst>
          <pc:docMk/>
          <pc:sldMk cId="0" sldId="256"/>
        </pc:sldMkLst>
        <pc:spChg chg="del">
          <ac:chgData name="Morgan Garcia" userId="df38321e-dbf4-4ff3-94ab-6142781cfadd" providerId="ADAL" clId="{CCFD0F5C-2BD8-4A98-97FA-ED7DC55AF7C4}" dt="2023-04-14T19:42:47.766" v="1" actId="478"/>
          <ac:spMkLst>
            <pc:docMk/>
            <pc:sldMk cId="0" sldId="256"/>
            <ac:spMk id="6" creationId="{00000000-0000-0000-0000-000000000000}"/>
          </ac:spMkLst>
        </pc:spChg>
        <pc:spChg chg="add 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60" creationId="{FCDA5A8C-FB57-231A-4351-D145CC6D6C17}"/>
          </ac:spMkLst>
        </pc:spChg>
        <pc:spChg chg="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62" creationId="{938902F1-24D9-9630-4420-A92DF201EF84}"/>
          </ac:spMkLst>
        </pc:spChg>
        <pc:spChg chg="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65" creationId="{EEC2C8B2-C30E-6ABC-A1AA-FFE827A9C235}"/>
          </ac:spMkLst>
        </pc:spChg>
        <pc:spChg chg="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67" creationId="{B5AFFEB8-BA1C-E8C1-CB82-83C9493F78A4}"/>
          </ac:spMkLst>
        </pc:spChg>
        <pc:spChg chg="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70" creationId="{E36CA8B1-86E6-EF5D-2639-2525726720D6}"/>
          </ac:spMkLst>
        </pc:spChg>
        <pc:spChg chg="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73" creationId="{7D6FD3FA-7EC3-26D5-9C4D-EA045C9EB02E}"/>
          </ac:spMkLst>
        </pc:spChg>
        <pc:spChg chg="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76" creationId="{99DA7ECD-0174-25C4-A529-9BAD21F13341}"/>
          </ac:spMkLst>
        </pc:spChg>
        <pc:spChg chg="add 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80" creationId="{E2F25803-6EEF-A6B1-092B-F9FFF4D34182}"/>
          </ac:spMkLst>
        </pc:spChg>
        <pc:spChg chg="add 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81" creationId="{DAF5E176-11E7-440B-5A86-DF94EA41F8BC}"/>
          </ac:spMkLst>
        </pc:spChg>
        <pc:spChg chg="add mod">
          <ac:chgData name="Morgan Garcia" userId="df38321e-dbf4-4ff3-94ab-6142781cfadd" providerId="ADAL" clId="{CCFD0F5C-2BD8-4A98-97FA-ED7DC55AF7C4}" dt="2023-04-14T19:42:50.702" v="3"/>
          <ac:spMkLst>
            <pc:docMk/>
            <pc:sldMk cId="0" sldId="256"/>
            <ac:spMk id="83" creationId="{F032ABAF-F07A-FC23-A925-195091434C3E}"/>
          </ac:spMkLst>
        </pc:spChg>
        <pc:grpChg chg="del">
          <ac:chgData name="Morgan Garcia" userId="df38321e-dbf4-4ff3-94ab-6142781cfadd" providerId="ADAL" clId="{CCFD0F5C-2BD8-4A98-97FA-ED7DC55AF7C4}" dt="2023-04-14T19:42:48.718" v="2" actId="478"/>
          <ac:grpSpMkLst>
            <pc:docMk/>
            <pc:sldMk cId="0" sldId="256"/>
            <ac:grpSpMk id="3" creationId="{00000000-0000-0000-0000-000000000000}"/>
          </ac:grpSpMkLst>
        </pc:grpChg>
        <pc:grpChg chg="add mod">
          <ac:chgData name="Morgan Garcia" userId="df38321e-dbf4-4ff3-94ab-6142781cfadd" providerId="ADAL" clId="{CCFD0F5C-2BD8-4A98-97FA-ED7DC55AF7C4}" dt="2023-04-14T19:42:50.702" v="3"/>
          <ac:grpSpMkLst>
            <pc:docMk/>
            <pc:sldMk cId="0" sldId="256"/>
            <ac:grpSpMk id="61" creationId="{0AC751F9-96FF-C2A8-DC40-9DF447321A9A}"/>
          </ac:grpSpMkLst>
        </pc:grp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63" creationId="{6D3ECAF4-B9B4-84B5-7D8A-F3F207C63975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64" creationId="{5977AC79-6CFC-FA27-6E99-EA98ADC9FD18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66" creationId="{5B8E27B2-4871-A871-028F-F8B1962781C6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68" creationId="{8BB903E4-6F55-2F44-282B-1A0936325E25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69" creationId="{7BA75888-570D-F1C5-8C1C-F6EF6AD10748}"/>
          </ac:picMkLst>
        </pc:picChg>
        <pc:picChg chg="del">
          <ac:chgData name="Morgan Garcia" userId="df38321e-dbf4-4ff3-94ab-6142781cfadd" providerId="ADAL" clId="{CCFD0F5C-2BD8-4A98-97FA-ED7DC55AF7C4}" dt="2023-04-14T19:42:45.999" v="0" actId="478"/>
          <ac:picMkLst>
            <pc:docMk/>
            <pc:sldMk cId="0" sldId="256"/>
            <ac:picMk id="71" creationId="{C5ABD272-8C6F-0EB3-3B89-6495D6D8FCB4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72" creationId="{5B17541B-1539-F5CC-52F1-B7EEEE35B6A6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74" creationId="{024EEE37-98CF-AD3F-A6ED-6BCB839BBF7A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77" creationId="{36E9055F-C1F2-E5C1-B401-B570B28E6673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78" creationId="{3A77EA8C-7C1B-9BCE-F047-0703F59D748D}"/>
          </ac:picMkLst>
        </pc:picChg>
        <pc:picChg chg="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79" creationId="{E7EF8B1F-35E3-3AB8-DBDE-EA91C4264F66}"/>
          </ac:picMkLst>
        </pc:picChg>
        <pc:picChg chg="add 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82" creationId="{E175907E-2E95-4A2D-6022-99F37B193367}"/>
          </ac:picMkLst>
        </pc:picChg>
        <pc:picChg chg="add 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84" creationId="{18020BF8-6ADB-3375-7190-8CAA6913A48E}"/>
          </ac:picMkLst>
        </pc:picChg>
        <pc:picChg chg="add 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85" creationId="{E9ECFBD0-F6E6-C44B-F5B4-DE2B7B7E030A}"/>
          </ac:picMkLst>
        </pc:picChg>
        <pc:picChg chg="add mod">
          <ac:chgData name="Morgan Garcia" userId="df38321e-dbf4-4ff3-94ab-6142781cfadd" providerId="ADAL" clId="{CCFD0F5C-2BD8-4A98-97FA-ED7DC55AF7C4}" dt="2023-04-14T19:42:50.702" v="3"/>
          <ac:picMkLst>
            <pc:docMk/>
            <pc:sldMk cId="0" sldId="256"/>
            <ac:picMk id="86" creationId="{11B32307-3A22-5691-ADCC-F68B08EA5C7C}"/>
          </ac:picMkLst>
        </pc:picChg>
      </pc:sldChg>
      <pc:sldChg chg="addSp delSp modSp mod">
        <pc:chgData name="Morgan Garcia" userId="df38321e-dbf4-4ff3-94ab-6142781cfadd" providerId="ADAL" clId="{CCFD0F5C-2BD8-4A98-97FA-ED7DC55AF7C4}" dt="2023-04-14T19:43:05.228" v="7"/>
        <pc:sldMkLst>
          <pc:docMk/>
          <pc:sldMk cId="3718315044" sldId="279"/>
        </pc:sldMkLst>
        <pc:spChg chg="add 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4" creationId="{46C161B2-BE8E-BB29-9E70-E8EF22E9347D}"/>
          </ac:spMkLst>
        </pc:spChg>
        <pc:spChg chg="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6" creationId="{2DBE3E1B-0AC9-782D-1E10-BAC574BEEABF}"/>
          </ac:spMkLst>
        </pc:spChg>
        <pc:spChg chg="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9" creationId="{C0F34149-C141-BE8A-EA0A-6DC924B1D9D5}"/>
          </ac:spMkLst>
        </pc:spChg>
        <pc:spChg chg="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11" creationId="{E2002B12-5D49-490C-1568-9626616F997E}"/>
          </ac:spMkLst>
        </pc:spChg>
        <pc:spChg chg="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14" creationId="{C6918C3D-02C4-F711-B6F4-DD9F7B3C9F70}"/>
          </ac:spMkLst>
        </pc:spChg>
        <pc:spChg chg="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16" creationId="{CB232D18-B94F-6077-FA38-F55659CBEBBC}"/>
          </ac:spMkLst>
        </pc:spChg>
        <pc:spChg chg="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18" creationId="{CE523FA9-951D-F9EF-FCD0-25118323C1C3}"/>
          </ac:spMkLst>
        </pc:spChg>
        <pc:spChg chg="add 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22" creationId="{03EE73E9-7260-EACF-916E-B80EC0D32FD7}"/>
          </ac:spMkLst>
        </pc:spChg>
        <pc:spChg chg="add 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23" creationId="{AFF4C589-30EA-B503-0EE4-E36B3277EF7E}"/>
          </ac:spMkLst>
        </pc:spChg>
        <pc:spChg chg="add mod">
          <ac:chgData name="Morgan Garcia" userId="df38321e-dbf4-4ff3-94ab-6142781cfadd" providerId="ADAL" clId="{CCFD0F5C-2BD8-4A98-97FA-ED7DC55AF7C4}" dt="2023-04-14T19:43:05.228" v="7"/>
          <ac:spMkLst>
            <pc:docMk/>
            <pc:sldMk cId="3718315044" sldId="279"/>
            <ac:spMk id="25" creationId="{D75BBDBC-BF37-F7DD-4EAD-13086438BFC3}"/>
          </ac:spMkLst>
        </pc:spChg>
        <pc:spChg chg="del">
          <ac:chgData name="Morgan Garcia" userId="df38321e-dbf4-4ff3-94ab-6142781cfadd" providerId="ADAL" clId="{CCFD0F5C-2BD8-4A98-97FA-ED7DC55AF7C4}" dt="2023-04-14T19:43:03.310" v="5" actId="478"/>
          <ac:spMkLst>
            <pc:docMk/>
            <pc:sldMk cId="3718315044" sldId="279"/>
            <ac:spMk id="107" creationId="{2D40A123-BAD7-AE55-ED6D-083F1287ADB6}"/>
          </ac:spMkLst>
        </pc:spChg>
        <pc:grpChg chg="add mod">
          <ac:chgData name="Morgan Garcia" userId="df38321e-dbf4-4ff3-94ab-6142781cfadd" providerId="ADAL" clId="{CCFD0F5C-2BD8-4A98-97FA-ED7DC55AF7C4}" dt="2023-04-14T19:43:05.228" v="7"/>
          <ac:grpSpMkLst>
            <pc:docMk/>
            <pc:sldMk cId="3718315044" sldId="279"/>
            <ac:grpSpMk id="5" creationId="{A35FE0E8-6113-2F9D-2676-9D1D7027334C}"/>
          </ac:grpSpMkLst>
        </pc:grpChg>
        <pc:grpChg chg="del">
          <ac:chgData name="Morgan Garcia" userId="df38321e-dbf4-4ff3-94ab-6142781cfadd" providerId="ADAL" clId="{CCFD0F5C-2BD8-4A98-97FA-ED7DC55AF7C4}" dt="2023-04-14T19:43:00.958" v="4" actId="478"/>
          <ac:grpSpMkLst>
            <pc:docMk/>
            <pc:sldMk cId="3718315044" sldId="279"/>
            <ac:grpSpMk id="86" creationId="{0704E45B-F410-2DDF-A195-5AE65CC622D0}"/>
          </ac:grpSpMkLst>
        </pc:grp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7" creationId="{C5D7377F-2ACA-971D-239F-A164E965613F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8" creationId="{7A32274A-8F7B-83C0-D866-17A7D1C6DC31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10" creationId="{BED2B0C0-4D51-FD5D-B591-E79A00041BFE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12" creationId="{685DB752-80C5-3759-B697-E0C0FBA7BB41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13" creationId="{ECD22667-AD3F-719D-5F4E-694B12F69BF2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15" creationId="{2AB2A14C-14BD-580C-16D2-E6384D6A3FE2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17" creationId="{5F282C15-1C64-AC6D-6F05-574878D3563D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19" creationId="{F4AF4413-9440-DF37-717D-817D0E26213C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20" creationId="{CD85EECD-7E84-F020-62F0-3AC022290471}"/>
          </ac:picMkLst>
        </pc:picChg>
        <pc:picChg chg="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21" creationId="{4B96D684-F1AA-8018-6003-A431CB826D7C}"/>
          </ac:picMkLst>
        </pc:picChg>
        <pc:picChg chg="add 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24" creationId="{3649D6B0-0D1D-F9C8-C79D-C34526588B0E}"/>
          </ac:picMkLst>
        </pc:picChg>
        <pc:picChg chg="add 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26" creationId="{174FCAD0-9951-F624-BA80-8854580A3FDB}"/>
          </ac:picMkLst>
        </pc:picChg>
        <pc:picChg chg="add 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27" creationId="{3AC32788-D223-79DE-E28F-12A7E905D04A}"/>
          </ac:picMkLst>
        </pc:picChg>
        <pc:picChg chg="add mod">
          <ac:chgData name="Morgan Garcia" userId="df38321e-dbf4-4ff3-94ab-6142781cfadd" providerId="ADAL" clId="{CCFD0F5C-2BD8-4A98-97FA-ED7DC55AF7C4}" dt="2023-04-14T19:43:05.228" v="7"/>
          <ac:picMkLst>
            <pc:docMk/>
            <pc:sldMk cId="3718315044" sldId="279"/>
            <ac:picMk id="28" creationId="{9ACE4F4F-BEEB-784B-68EC-9034C5428F82}"/>
          </ac:picMkLst>
        </pc:picChg>
        <pc:picChg chg="del">
          <ac:chgData name="Morgan Garcia" userId="df38321e-dbf4-4ff3-94ab-6142781cfadd" providerId="ADAL" clId="{CCFD0F5C-2BD8-4A98-97FA-ED7DC55AF7C4}" dt="2023-04-14T19:43:03.885" v="6" actId="478"/>
          <ac:picMkLst>
            <pc:docMk/>
            <pc:sldMk cId="3718315044" sldId="279"/>
            <ac:picMk id="106" creationId="{E39736A9-6B83-64E9-FF30-678888491BF2}"/>
          </ac:picMkLst>
        </pc:picChg>
      </pc:sldChg>
      <pc:sldChg chg="addSp delSp modSp mod">
        <pc:chgData name="Morgan Garcia" userId="df38321e-dbf4-4ff3-94ab-6142781cfadd" providerId="ADAL" clId="{CCFD0F5C-2BD8-4A98-97FA-ED7DC55AF7C4}" dt="2023-04-14T19:43:13.309" v="11"/>
        <pc:sldMkLst>
          <pc:docMk/>
          <pc:sldMk cId="2359095077" sldId="280"/>
        </pc:sldMkLst>
        <pc:spChg chg="add 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3" creationId="{7929B232-590E-12D4-7274-9DA9E22E572E}"/>
          </ac:spMkLst>
        </pc:spChg>
        <pc:spChg chg="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5" creationId="{9092C7CC-908D-D131-ACAB-59428C10D069}"/>
          </ac:spMkLst>
        </pc:spChg>
        <pc:spChg chg="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8" creationId="{C889F297-465F-9072-3082-611B85632FCF}"/>
          </ac:spMkLst>
        </pc:spChg>
        <pc:spChg chg="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10" creationId="{C7053519-EE51-498F-807A-80749330FFDF}"/>
          </ac:spMkLst>
        </pc:spChg>
        <pc:spChg chg="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13" creationId="{862A4D1E-C41A-411B-D046-3C87F083DA11}"/>
          </ac:spMkLst>
        </pc:spChg>
        <pc:spChg chg="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15" creationId="{AD049186-C7E7-F571-4A9E-2377491DBDDA}"/>
          </ac:spMkLst>
        </pc:spChg>
        <pc:spChg chg="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17" creationId="{73E95A76-527E-8516-ABD0-EDCD61EAF4A5}"/>
          </ac:spMkLst>
        </pc:spChg>
        <pc:spChg chg="add 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21" creationId="{E146E178-AB28-679F-EDD6-067DA39C1554}"/>
          </ac:spMkLst>
        </pc:spChg>
        <pc:spChg chg="add 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22" creationId="{8FDB3566-E138-7639-4AD8-5273607DFE6E}"/>
          </ac:spMkLst>
        </pc:spChg>
        <pc:spChg chg="add mod">
          <ac:chgData name="Morgan Garcia" userId="df38321e-dbf4-4ff3-94ab-6142781cfadd" providerId="ADAL" clId="{CCFD0F5C-2BD8-4A98-97FA-ED7DC55AF7C4}" dt="2023-04-14T19:43:13.309" v="11"/>
          <ac:spMkLst>
            <pc:docMk/>
            <pc:sldMk cId="2359095077" sldId="280"/>
            <ac:spMk id="24" creationId="{00F36DB1-E554-9922-882F-436E33D71595}"/>
          </ac:spMkLst>
        </pc:spChg>
        <pc:spChg chg="del">
          <ac:chgData name="Morgan Garcia" userId="df38321e-dbf4-4ff3-94ab-6142781cfadd" providerId="ADAL" clId="{CCFD0F5C-2BD8-4A98-97FA-ED7DC55AF7C4}" dt="2023-04-14T19:43:12.190" v="10" actId="478"/>
          <ac:spMkLst>
            <pc:docMk/>
            <pc:sldMk cId="2359095077" sldId="280"/>
            <ac:spMk id="90" creationId="{BA612BDC-7B7D-138A-30E2-28038FF93F80}"/>
          </ac:spMkLst>
        </pc:spChg>
        <pc:grpChg chg="add mod">
          <ac:chgData name="Morgan Garcia" userId="df38321e-dbf4-4ff3-94ab-6142781cfadd" providerId="ADAL" clId="{CCFD0F5C-2BD8-4A98-97FA-ED7DC55AF7C4}" dt="2023-04-14T19:43:13.309" v="11"/>
          <ac:grpSpMkLst>
            <pc:docMk/>
            <pc:sldMk cId="2359095077" sldId="280"/>
            <ac:grpSpMk id="4" creationId="{94FF58CC-79FA-C6CD-D177-9A1E7F50CBB2}"/>
          </ac:grpSpMkLst>
        </pc:grpChg>
        <pc:grpChg chg="del">
          <ac:chgData name="Morgan Garcia" userId="df38321e-dbf4-4ff3-94ab-6142781cfadd" providerId="ADAL" clId="{CCFD0F5C-2BD8-4A98-97FA-ED7DC55AF7C4}" dt="2023-04-14T19:43:10.390" v="8" actId="478"/>
          <ac:grpSpMkLst>
            <pc:docMk/>
            <pc:sldMk cId="2359095077" sldId="280"/>
            <ac:grpSpMk id="44" creationId="{EA3301FA-E13C-47F8-38D5-5A0C905E06BB}"/>
          </ac:grpSpMkLst>
        </pc:grp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6" creationId="{662A85EA-3568-168A-2412-4BACEC4083B0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7" creationId="{1A081A15-81E4-2BEF-0C1D-3FA668E14018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9" creationId="{6E68060A-A904-4DB5-DFD7-9C8C63A675B3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11" creationId="{7F8E9E58-92C9-BFE0-F19D-458F40612CB7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12" creationId="{8937D02C-99AE-96B4-9DA2-C3C37D764332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14" creationId="{49605C68-C242-65F3-A00A-33CE56788EB0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16" creationId="{0FDD408B-C81B-63B5-3084-6933D9259F71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18" creationId="{01753C3A-4EC4-9239-A134-9446AF8718DE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19" creationId="{99D2D20C-CEBF-6EA5-AEE5-647E5FFCDA26}"/>
          </ac:picMkLst>
        </pc:picChg>
        <pc:picChg chg="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20" creationId="{F87D4C75-0E0A-968E-BA4E-5DBFB67A7148}"/>
          </ac:picMkLst>
        </pc:picChg>
        <pc:picChg chg="add 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23" creationId="{B8C85228-9995-ACAB-EBBB-7716FA44771D}"/>
          </ac:picMkLst>
        </pc:picChg>
        <pc:picChg chg="add 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25" creationId="{621E1E44-A36D-3F41-7F62-9EC2664B1219}"/>
          </ac:picMkLst>
        </pc:picChg>
        <pc:picChg chg="add 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26" creationId="{5C507745-03F4-0A63-0FC9-4BC55DA731CC}"/>
          </ac:picMkLst>
        </pc:picChg>
        <pc:picChg chg="add mod">
          <ac:chgData name="Morgan Garcia" userId="df38321e-dbf4-4ff3-94ab-6142781cfadd" providerId="ADAL" clId="{CCFD0F5C-2BD8-4A98-97FA-ED7DC55AF7C4}" dt="2023-04-14T19:43:13.309" v="11"/>
          <ac:picMkLst>
            <pc:docMk/>
            <pc:sldMk cId="2359095077" sldId="280"/>
            <ac:picMk id="27" creationId="{52013174-DDC9-208A-0035-D89AB4518DFE}"/>
          </ac:picMkLst>
        </pc:picChg>
        <pc:picChg chg="del">
          <ac:chgData name="Morgan Garcia" userId="df38321e-dbf4-4ff3-94ab-6142781cfadd" providerId="ADAL" clId="{CCFD0F5C-2BD8-4A98-97FA-ED7DC55AF7C4}" dt="2023-04-14T19:43:11.230" v="9" actId="478"/>
          <ac:picMkLst>
            <pc:docMk/>
            <pc:sldMk cId="2359095077" sldId="280"/>
            <ac:picMk id="89" creationId="{6088E05A-D86F-BB62-C573-AC7FFD87DD6E}"/>
          </ac:picMkLst>
        </pc:picChg>
      </pc:sldChg>
      <pc:sldChg chg="addSp delSp modSp mod">
        <pc:chgData name="Morgan Garcia" userId="df38321e-dbf4-4ff3-94ab-6142781cfadd" providerId="ADAL" clId="{CCFD0F5C-2BD8-4A98-97FA-ED7DC55AF7C4}" dt="2023-04-14T19:43:19.732" v="15"/>
        <pc:sldMkLst>
          <pc:docMk/>
          <pc:sldMk cId="2056662961" sldId="281"/>
        </pc:sldMkLst>
        <pc:spChg chg="add 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4" creationId="{F8AD67D2-6764-A858-CA3C-4F3F4D5F66CA}"/>
          </ac:spMkLst>
        </pc:spChg>
        <pc:spChg chg="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6" creationId="{1DD686A0-224D-E552-6235-59B4B218457B}"/>
          </ac:spMkLst>
        </pc:spChg>
        <pc:spChg chg="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9" creationId="{CA5F6C90-40E9-4DF0-F92A-3CAFF90F34BD}"/>
          </ac:spMkLst>
        </pc:spChg>
        <pc:spChg chg="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11" creationId="{DA0AB7B3-6180-0F1D-3D01-EAACDA1696E4}"/>
          </ac:spMkLst>
        </pc:spChg>
        <pc:spChg chg="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14" creationId="{3B7503DE-A53D-575E-B99F-F43AE6F5B023}"/>
          </ac:spMkLst>
        </pc:spChg>
        <pc:spChg chg="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16" creationId="{98019D5E-2900-A936-5B9D-B827FB6612E2}"/>
          </ac:spMkLst>
        </pc:spChg>
        <pc:spChg chg="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18" creationId="{743F4995-0ECE-5709-3AAE-B93C6E33AA7E}"/>
          </ac:spMkLst>
        </pc:spChg>
        <pc:spChg chg="add 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22" creationId="{5454DF08-30E2-23AB-7AF2-A3AD8E28943E}"/>
          </ac:spMkLst>
        </pc:spChg>
        <pc:spChg chg="add 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23" creationId="{527A9593-5F48-F82E-5DAD-A8EE17B7712C}"/>
          </ac:spMkLst>
        </pc:spChg>
        <pc:spChg chg="add mod">
          <ac:chgData name="Morgan Garcia" userId="df38321e-dbf4-4ff3-94ab-6142781cfadd" providerId="ADAL" clId="{CCFD0F5C-2BD8-4A98-97FA-ED7DC55AF7C4}" dt="2023-04-14T19:43:19.732" v="15"/>
          <ac:spMkLst>
            <pc:docMk/>
            <pc:sldMk cId="2056662961" sldId="281"/>
            <ac:spMk id="59" creationId="{70936D31-0ED4-DAD2-B6B0-D45A19216622}"/>
          </ac:spMkLst>
        </pc:spChg>
        <pc:spChg chg="del">
          <ac:chgData name="Morgan Garcia" userId="df38321e-dbf4-4ff3-94ab-6142781cfadd" providerId="ADAL" clId="{CCFD0F5C-2BD8-4A98-97FA-ED7DC55AF7C4}" dt="2023-04-14T19:43:18.598" v="14" actId="478"/>
          <ac:spMkLst>
            <pc:docMk/>
            <pc:sldMk cId="2056662961" sldId="281"/>
            <ac:spMk id="93" creationId="{FE35F81D-CAA9-8047-1186-B35F859BFCBF}"/>
          </ac:spMkLst>
        </pc:spChg>
        <pc:grpChg chg="add mod">
          <ac:chgData name="Morgan Garcia" userId="df38321e-dbf4-4ff3-94ab-6142781cfadd" providerId="ADAL" clId="{CCFD0F5C-2BD8-4A98-97FA-ED7DC55AF7C4}" dt="2023-04-14T19:43:19.732" v="15"/>
          <ac:grpSpMkLst>
            <pc:docMk/>
            <pc:sldMk cId="2056662961" sldId="281"/>
            <ac:grpSpMk id="5" creationId="{C092E29B-64D9-44EB-0B9B-F797E7815BC0}"/>
          </ac:grpSpMkLst>
        </pc:grpChg>
        <pc:grpChg chg="del">
          <ac:chgData name="Morgan Garcia" userId="df38321e-dbf4-4ff3-94ab-6142781cfadd" providerId="ADAL" clId="{CCFD0F5C-2BD8-4A98-97FA-ED7DC55AF7C4}" dt="2023-04-14T19:43:17.030" v="12" actId="478"/>
          <ac:grpSpMkLst>
            <pc:docMk/>
            <pc:sldMk cId="2056662961" sldId="281"/>
            <ac:grpSpMk id="51" creationId="{D5C79388-6CD3-1D24-CCE6-EA929EBCF769}"/>
          </ac:grpSpMkLst>
        </pc:grp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7" creationId="{C792C5B7-0805-9754-C40E-EF69E304F861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8" creationId="{4F59AA42-D86D-9738-CDE2-6DAB8A13902B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10" creationId="{B029F8FE-A5EE-385D-997B-63DC685122C3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12" creationId="{04506E8F-F254-0CC1-0DFF-2FAB83F5C044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13" creationId="{15A8EE80-609A-81B6-1818-82EC54C2E00F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15" creationId="{9EBEF236-0DF0-5546-EF06-DB9041C8C366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17" creationId="{F75FAA90-97EB-78CA-9DED-4B904C6E7A18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19" creationId="{E511D82F-C02A-AE1B-33E0-3DB8782CBEF1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20" creationId="{4F9727A4-1F4E-8CDF-EBAA-21CA45F9DFED}"/>
          </ac:picMkLst>
        </pc:picChg>
        <pc:picChg chg="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21" creationId="{D71EA02D-F5C6-E569-FDB6-E0A862F0C70E}"/>
          </ac:picMkLst>
        </pc:picChg>
        <pc:picChg chg="add 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43" creationId="{852816E9-6040-907C-863A-2AD3C11D8219}"/>
          </ac:picMkLst>
        </pc:picChg>
        <pc:picChg chg="add 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65" creationId="{B60E1114-0962-38C8-5083-8726C6140685}"/>
          </ac:picMkLst>
        </pc:picChg>
        <pc:picChg chg="add 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71" creationId="{CDC90FFF-4552-19DF-FE0C-8FB0C06D2CCF}"/>
          </ac:picMkLst>
        </pc:picChg>
        <pc:picChg chg="add mod">
          <ac:chgData name="Morgan Garcia" userId="df38321e-dbf4-4ff3-94ab-6142781cfadd" providerId="ADAL" clId="{CCFD0F5C-2BD8-4A98-97FA-ED7DC55AF7C4}" dt="2023-04-14T19:43:19.732" v="15"/>
          <ac:picMkLst>
            <pc:docMk/>
            <pc:sldMk cId="2056662961" sldId="281"/>
            <ac:picMk id="82" creationId="{C7F7CD36-CCE9-E910-8F1D-1124B96B09BE}"/>
          </ac:picMkLst>
        </pc:picChg>
        <pc:picChg chg="del">
          <ac:chgData name="Morgan Garcia" userId="df38321e-dbf4-4ff3-94ab-6142781cfadd" providerId="ADAL" clId="{CCFD0F5C-2BD8-4A98-97FA-ED7DC55AF7C4}" dt="2023-04-14T19:43:17.917" v="13" actId="478"/>
          <ac:picMkLst>
            <pc:docMk/>
            <pc:sldMk cId="2056662961" sldId="281"/>
            <ac:picMk id="92" creationId="{9DF555BE-2040-3ED2-ABF6-1B82FF62EF41}"/>
          </ac:picMkLst>
        </pc:picChg>
      </pc:sldChg>
      <pc:sldChg chg="addSp delSp modSp mod">
        <pc:chgData name="Morgan Garcia" userId="df38321e-dbf4-4ff3-94ab-6142781cfadd" providerId="ADAL" clId="{CCFD0F5C-2BD8-4A98-97FA-ED7DC55AF7C4}" dt="2023-04-14T19:43:26.877" v="19"/>
        <pc:sldMkLst>
          <pc:docMk/>
          <pc:sldMk cId="354903246" sldId="282"/>
        </pc:sldMkLst>
        <pc:spChg chg="add 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4" creationId="{C9519F7F-6F2B-F514-FC89-B5DD92FA762D}"/>
          </ac:spMkLst>
        </pc:spChg>
        <pc:spChg chg="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6" creationId="{AEA34761-EED7-1847-5ABA-E3DD4AECFBEF}"/>
          </ac:spMkLst>
        </pc:spChg>
        <pc:spChg chg="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9" creationId="{CDBAC871-7434-397A-DA79-F0707037E05B}"/>
          </ac:spMkLst>
        </pc:spChg>
        <pc:spChg chg="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11" creationId="{B9307D7E-B39E-286C-0001-233898C19B9E}"/>
          </ac:spMkLst>
        </pc:spChg>
        <pc:spChg chg="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14" creationId="{0B41EBBB-EA1E-FA7F-ED47-A28A57566710}"/>
          </ac:spMkLst>
        </pc:spChg>
        <pc:spChg chg="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16" creationId="{CCD4FF0D-A967-8D09-B990-0D1A74F1F114}"/>
          </ac:spMkLst>
        </pc:spChg>
        <pc:spChg chg="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18" creationId="{F2B16E4A-137E-7A33-8A9E-6E041F16A687}"/>
          </ac:spMkLst>
        </pc:spChg>
        <pc:spChg chg="add 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24" creationId="{ACD83ADF-32F7-3477-29F0-94ABD37346A0}"/>
          </ac:spMkLst>
        </pc:spChg>
        <pc:spChg chg="add 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25" creationId="{6819D685-3566-6CAC-2CF4-A76D8A928A2E}"/>
          </ac:spMkLst>
        </pc:spChg>
        <pc:spChg chg="add mod">
          <ac:chgData name="Morgan Garcia" userId="df38321e-dbf4-4ff3-94ab-6142781cfadd" providerId="ADAL" clId="{CCFD0F5C-2BD8-4A98-97FA-ED7DC55AF7C4}" dt="2023-04-14T19:43:26.877" v="19"/>
          <ac:spMkLst>
            <pc:docMk/>
            <pc:sldMk cId="354903246" sldId="282"/>
            <ac:spMk id="27" creationId="{74824BE7-4EFD-5B61-93FA-84CCCC1A7DAB}"/>
          </ac:spMkLst>
        </pc:spChg>
        <pc:spChg chg="del">
          <ac:chgData name="Morgan Garcia" userId="df38321e-dbf4-4ff3-94ab-6142781cfadd" providerId="ADAL" clId="{CCFD0F5C-2BD8-4A98-97FA-ED7DC55AF7C4}" dt="2023-04-14T19:43:25.349" v="18" actId="478"/>
          <ac:spMkLst>
            <pc:docMk/>
            <pc:sldMk cId="354903246" sldId="282"/>
            <ac:spMk id="91" creationId="{45A5F8B4-F96A-16F9-B8C6-6B642CA9AF3F}"/>
          </ac:spMkLst>
        </pc:spChg>
        <pc:grpChg chg="add mod">
          <ac:chgData name="Morgan Garcia" userId="df38321e-dbf4-4ff3-94ab-6142781cfadd" providerId="ADAL" clId="{CCFD0F5C-2BD8-4A98-97FA-ED7DC55AF7C4}" dt="2023-04-14T19:43:26.877" v="19"/>
          <ac:grpSpMkLst>
            <pc:docMk/>
            <pc:sldMk cId="354903246" sldId="282"/>
            <ac:grpSpMk id="5" creationId="{E227AE4F-5B7A-0206-305C-620DFC571ACD}"/>
          </ac:grpSpMkLst>
        </pc:grpChg>
        <pc:grpChg chg="del">
          <ac:chgData name="Morgan Garcia" userId="df38321e-dbf4-4ff3-94ab-6142781cfadd" providerId="ADAL" clId="{CCFD0F5C-2BD8-4A98-97FA-ED7DC55AF7C4}" dt="2023-04-14T19:43:23.430" v="16" actId="478"/>
          <ac:grpSpMkLst>
            <pc:docMk/>
            <pc:sldMk cId="354903246" sldId="282"/>
            <ac:grpSpMk id="23" creationId="{B284CA04-6018-0CCA-E473-570BD586AE70}"/>
          </ac:grpSpMkLst>
        </pc:grp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7" creationId="{253B753C-90CE-242D-63F7-BC7AD092D9F3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8" creationId="{55B51C64-084B-26B9-7823-AEC755A21AA2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10" creationId="{4DAB332F-7671-9EA8-ECB0-80FD043E3D40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12" creationId="{A6F15D08-0D82-C859-130C-C1380BF5C6C6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13" creationId="{E5C8392F-8DA5-137A-2253-0446F6ED966D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15" creationId="{C50E7DD6-8087-CC81-90FB-A66C7ED94932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17" creationId="{2180E380-E731-B610-999A-B918F46CB3F0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19" creationId="{9450529F-D29A-EF9D-8227-C4C01F307075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20" creationId="{003A1E0A-10FC-C71D-197F-6C6423382AF2}"/>
          </ac:picMkLst>
        </pc:picChg>
        <pc:picChg chg="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21" creationId="{43F4FF3C-9EC3-B000-7BF4-F7BC5E3927E3}"/>
          </ac:picMkLst>
        </pc:picChg>
        <pc:picChg chg="add 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26" creationId="{3BCA07BC-A413-1B75-4585-45E716BD1B3C}"/>
          </ac:picMkLst>
        </pc:picChg>
        <pc:picChg chg="add 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28" creationId="{AAC142FA-DD28-4AE6-5CCA-12A5785613C7}"/>
          </ac:picMkLst>
        </pc:picChg>
        <pc:picChg chg="add 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29" creationId="{08339A28-5525-5A8C-A8A0-99129DE816B7}"/>
          </ac:picMkLst>
        </pc:picChg>
        <pc:picChg chg="add mod">
          <ac:chgData name="Morgan Garcia" userId="df38321e-dbf4-4ff3-94ab-6142781cfadd" providerId="ADAL" clId="{CCFD0F5C-2BD8-4A98-97FA-ED7DC55AF7C4}" dt="2023-04-14T19:43:26.877" v="19"/>
          <ac:picMkLst>
            <pc:docMk/>
            <pc:sldMk cId="354903246" sldId="282"/>
            <ac:picMk id="30" creationId="{06C3BD4B-A5C1-22BD-072C-C9A5C9DD4E66}"/>
          </ac:picMkLst>
        </pc:picChg>
        <pc:picChg chg="del">
          <ac:chgData name="Morgan Garcia" userId="df38321e-dbf4-4ff3-94ab-6142781cfadd" providerId="ADAL" clId="{CCFD0F5C-2BD8-4A98-97FA-ED7DC55AF7C4}" dt="2023-04-14T19:43:24.325" v="17" actId="478"/>
          <ac:picMkLst>
            <pc:docMk/>
            <pc:sldMk cId="354903246" sldId="282"/>
            <ac:picMk id="90" creationId="{14CAA6A5-9DA6-B94D-867A-7EACC238B006}"/>
          </ac:picMkLst>
        </pc:picChg>
      </pc:sldChg>
    </pc:docChg>
  </pc:docChgLst>
  <pc:docChgLst>
    <pc:chgData name="Tara McClure" userId="e5439c73-25d8-48a5-8dcb-87907cf33aad" providerId="ADAL" clId="{7B3E8072-8365-4288-8952-78BC9529F8EC}"/>
    <pc:docChg chg="undo custSel modSld">
      <pc:chgData name="Tara McClure" userId="e5439c73-25d8-48a5-8dcb-87907cf33aad" providerId="ADAL" clId="{7B3E8072-8365-4288-8952-78BC9529F8EC}" dt="2023-01-09T17:33:28.143" v="102"/>
      <pc:docMkLst>
        <pc:docMk/>
      </pc:docMkLst>
      <pc:sldChg chg="addSp delSp modSp mod">
        <pc:chgData name="Tara McClure" userId="e5439c73-25d8-48a5-8dcb-87907cf33aad" providerId="ADAL" clId="{7B3E8072-8365-4288-8952-78BC9529F8EC}" dt="2023-01-09T17:32:42.824" v="78" actId="1076"/>
        <pc:sldMkLst>
          <pc:docMk/>
          <pc:sldMk cId="0" sldId="256"/>
        </pc:sldMkLst>
        <pc:spChg chg="mod">
          <ac:chgData name="Tara McClure" userId="e5439c73-25d8-48a5-8dcb-87907cf33aad" providerId="ADAL" clId="{7B3E8072-8365-4288-8952-78BC9529F8EC}" dt="2023-01-06T18:39:37.718" v="22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Tara McClure" userId="e5439c73-25d8-48a5-8dcb-87907cf33aad" providerId="ADAL" clId="{7B3E8072-8365-4288-8952-78BC9529F8EC}" dt="2023-01-09T17:32:42.824" v="78" actId="1076"/>
          <ac:spMkLst>
            <pc:docMk/>
            <pc:sldMk cId="0" sldId="256"/>
            <ac:spMk id="50" creationId="{00000000-0000-0000-0000-000000000000}"/>
          </ac:spMkLst>
        </pc:spChg>
        <pc:spChg chg="del mod">
          <ac:chgData name="Tara McClure" userId="e5439c73-25d8-48a5-8dcb-87907cf33aad" providerId="ADAL" clId="{7B3E8072-8365-4288-8952-78BC9529F8EC}" dt="2023-01-06T22:01:14.904" v="53" actId="478"/>
          <ac:spMkLst>
            <pc:docMk/>
            <pc:sldMk cId="0" sldId="256"/>
            <ac:spMk id="65" creationId="{00000000-0000-0000-0000-000000000000}"/>
          </ac:spMkLst>
        </pc:spChg>
        <pc:spChg chg="add mod">
          <ac:chgData name="Tara McClure" userId="e5439c73-25d8-48a5-8dcb-87907cf33aad" providerId="ADAL" clId="{7B3E8072-8365-4288-8952-78BC9529F8EC}" dt="2023-01-06T18:39:56.424" v="29" actId="1076"/>
          <ac:spMkLst>
            <pc:docMk/>
            <pc:sldMk cId="0" sldId="256"/>
            <ac:spMk id="75" creationId="{2CBFD50B-DE66-198C-EF02-10EB969AE47C}"/>
          </ac:spMkLst>
        </pc:spChg>
        <pc:grpChg chg="mod">
          <ac:chgData name="Tara McClure" userId="e5439c73-25d8-48a5-8dcb-87907cf33aad" providerId="ADAL" clId="{7B3E8072-8365-4288-8952-78BC9529F8EC}" dt="2023-01-06T18:40:11.652" v="33" actId="1076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Tara McClure" userId="e5439c73-25d8-48a5-8dcb-87907cf33aad" providerId="ADAL" clId="{7B3E8072-8365-4288-8952-78BC9529F8EC}" dt="2023-01-06T18:40:05.318" v="32" actId="1076"/>
          <ac:picMkLst>
            <pc:docMk/>
            <pc:sldMk cId="0" sldId="256"/>
            <ac:picMk id="71" creationId="{C5ABD272-8C6F-0EB3-3B89-6495D6D8FCB4}"/>
          </ac:picMkLst>
        </pc:picChg>
        <pc:picChg chg="add del mod">
          <ac:chgData name="Tara McClure" userId="e5439c73-25d8-48a5-8dcb-87907cf33aad" providerId="ADAL" clId="{7B3E8072-8365-4288-8952-78BC9529F8EC}" dt="2023-01-06T18:38:34.170" v="1"/>
          <ac:picMkLst>
            <pc:docMk/>
            <pc:sldMk cId="0" sldId="256"/>
            <ac:picMk id="74" creationId="{9AC636CA-90D9-B42E-18F3-9023FD892732}"/>
          </ac:picMkLst>
        </pc:picChg>
      </pc:sldChg>
      <pc:sldChg chg="addSp delSp modSp mod">
        <pc:chgData name="Tara McClure" userId="e5439c73-25d8-48a5-8dcb-87907cf33aad" providerId="ADAL" clId="{7B3E8072-8365-4288-8952-78BC9529F8EC}" dt="2023-01-09T17:32:56.275" v="81" actId="1076"/>
        <pc:sldMkLst>
          <pc:docMk/>
          <pc:sldMk cId="3718315044" sldId="279"/>
        </pc:sldMkLst>
        <pc:spChg chg="add mod">
          <ac:chgData name="Tara McClure" userId="e5439c73-25d8-48a5-8dcb-87907cf33aad" providerId="ADAL" clId="{7B3E8072-8365-4288-8952-78BC9529F8EC}" dt="2023-01-09T17:32:56.275" v="81" actId="1076"/>
          <ac:spMkLst>
            <pc:docMk/>
            <pc:sldMk cId="3718315044" sldId="279"/>
            <ac:spMk id="3" creationId="{FACBF73B-3A92-09E6-6298-E41293C4325C}"/>
          </ac:spMkLst>
        </pc:spChg>
        <pc:spChg chg="del">
          <ac:chgData name="Tara McClure" userId="e5439c73-25d8-48a5-8dcb-87907cf33aad" providerId="ADAL" clId="{7B3E8072-8365-4288-8952-78BC9529F8EC}" dt="2023-01-06T18:40:24.534" v="34" actId="478"/>
          <ac:spMkLst>
            <pc:docMk/>
            <pc:sldMk cId="3718315044" sldId="279"/>
            <ac:spMk id="59" creationId="{00000000-0000-0000-0000-000000000000}"/>
          </ac:spMkLst>
        </pc:spChg>
        <pc:spChg chg="del mod">
          <ac:chgData name="Tara McClure" userId="e5439c73-25d8-48a5-8dcb-87907cf33aad" providerId="ADAL" clId="{7B3E8072-8365-4288-8952-78BC9529F8EC}" dt="2023-01-06T22:02:26.354" v="56" actId="478"/>
          <ac:spMkLst>
            <pc:docMk/>
            <pc:sldMk cId="3718315044" sldId="279"/>
            <ac:spMk id="65" creationId="{00000000-0000-0000-0000-000000000000}"/>
          </ac:spMkLst>
        </pc:spChg>
        <pc:spChg chg="del">
          <ac:chgData name="Tara McClure" userId="e5439c73-25d8-48a5-8dcb-87907cf33aad" providerId="ADAL" clId="{7B3E8072-8365-4288-8952-78BC9529F8EC}" dt="2023-01-09T17:32:50.233" v="79" actId="478"/>
          <ac:spMkLst>
            <pc:docMk/>
            <pc:sldMk cId="3718315044" sldId="279"/>
            <ac:spMk id="82" creationId="{7EC7F46F-699E-945D-A549-61A5E8A20691}"/>
          </ac:spMkLst>
        </pc:spChg>
        <pc:spChg chg="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87" creationId="{884AF748-276E-7120-F2EC-82FA106971DF}"/>
          </ac:spMkLst>
        </pc:spChg>
        <pc:spChg chg="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89" creationId="{2F96F523-99D2-1823-BCF0-BA1A9607D169}"/>
          </ac:spMkLst>
        </pc:spChg>
        <pc:spChg chg="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91" creationId="{CC946386-95D5-4038-1F94-384E347EFE17}"/>
          </ac:spMkLst>
        </pc:spChg>
        <pc:spChg chg="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93" creationId="{EC0AFDC0-42C9-A0B5-66B3-FEB1A5FED366}"/>
          </ac:spMkLst>
        </pc:spChg>
        <pc:spChg chg="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96" creationId="{D5AE63EE-3B6E-0829-57D3-10C1F37DF974}"/>
          </ac:spMkLst>
        </pc:spChg>
        <pc:spChg chg="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98" creationId="{D4BC93FB-E103-0A2B-905B-3294907F7A33}"/>
          </ac:spMkLst>
        </pc:spChg>
        <pc:spChg chg="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100" creationId="{CF95EC56-057A-F78B-28E9-21B13AD3CF92}"/>
          </ac:spMkLst>
        </pc:spChg>
        <pc:spChg chg="add 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105" creationId="{368139F9-7027-9ADA-AE54-5D4AD8851554}"/>
          </ac:spMkLst>
        </pc:spChg>
        <pc:spChg chg="add mod">
          <ac:chgData name="Tara McClure" userId="e5439c73-25d8-48a5-8dcb-87907cf33aad" providerId="ADAL" clId="{7B3E8072-8365-4288-8952-78BC9529F8EC}" dt="2023-01-06T18:40:24.873" v="35"/>
          <ac:spMkLst>
            <pc:docMk/>
            <pc:sldMk cId="3718315044" sldId="279"/>
            <ac:spMk id="107" creationId="{2D40A123-BAD7-AE55-ED6D-083F1287ADB6}"/>
          </ac:spMkLst>
        </pc:spChg>
        <pc:grpChg chg="del">
          <ac:chgData name="Tara McClure" userId="e5439c73-25d8-48a5-8dcb-87907cf33aad" providerId="ADAL" clId="{7B3E8072-8365-4288-8952-78BC9529F8EC}" dt="2023-01-06T18:40:24.534" v="34" actId="478"/>
          <ac:grpSpMkLst>
            <pc:docMk/>
            <pc:sldMk cId="3718315044" sldId="279"/>
            <ac:grpSpMk id="3" creationId="{00000000-0000-0000-0000-000000000000}"/>
          </ac:grpSpMkLst>
        </pc:grpChg>
        <pc:grpChg chg="add mod">
          <ac:chgData name="Tara McClure" userId="e5439c73-25d8-48a5-8dcb-87907cf33aad" providerId="ADAL" clId="{7B3E8072-8365-4288-8952-78BC9529F8EC}" dt="2023-01-06T18:40:24.873" v="35"/>
          <ac:grpSpMkLst>
            <pc:docMk/>
            <pc:sldMk cId="3718315044" sldId="279"/>
            <ac:grpSpMk id="86" creationId="{0704E45B-F410-2DDF-A195-5AE65CC622D0}"/>
          </ac:grpSpMkLst>
        </pc:grpChg>
        <pc:picChg chg="del">
          <ac:chgData name="Tara McClure" userId="e5439c73-25d8-48a5-8dcb-87907cf33aad" providerId="ADAL" clId="{7B3E8072-8365-4288-8952-78BC9529F8EC}" dt="2023-01-06T18:40:24.534" v="34" actId="478"/>
          <ac:picMkLst>
            <pc:docMk/>
            <pc:sldMk cId="3718315044" sldId="279"/>
            <ac:picMk id="71" creationId="{C5ABD272-8C6F-0EB3-3B89-6495D6D8FCB4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88" creationId="{B25BA2D1-6597-92E6-4BB7-0F704E9F32D3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90" creationId="{7DBD928F-AADB-C67F-2934-F028A3FFD026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92" creationId="{D1444326-A8FF-AEC7-BDA7-C33C14D0FBF4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94" creationId="{E0A88637-99BB-0500-966A-C51B7D06602A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95" creationId="{FF2F3F50-C73F-1EAB-0C85-555C68157632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97" creationId="{65E8C8B3-D947-9DA8-7E98-F9F5AF6F39B3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99" creationId="{4E9F9B2F-831D-54A3-A9CB-4C5B883E24EA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101" creationId="{815EFE46-A8DE-0599-FF25-BC5E65B26EAA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102" creationId="{F7D2E0E4-41E3-D60A-7CD4-9B10CD5B1714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103" creationId="{A6373218-A361-118E-9842-13E9B8EDF0EE}"/>
          </ac:picMkLst>
        </pc:picChg>
        <pc:picChg chg="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104" creationId="{33B51066-8C71-3473-D706-6CDE8F6444AA}"/>
          </ac:picMkLst>
        </pc:picChg>
        <pc:picChg chg="add mod">
          <ac:chgData name="Tara McClure" userId="e5439c73-25d8-48a5-8dcb-87907cf33aad" providerId="ADAL" clId="{7B3E8072-8365-4288-8952-78BC9529F8EC}" dt="2023-01-06T18:40:24.873" v="35"/>
          <ac:picMkLst>
            <pc:docMk/>
            <pc:sldMk cId="3718315044" sldId="279"/>
            <ac:picMk id="106" creationId="{E39736A9-6B83-64E9-FF30-678888491BF2}"/>
          </ac:picMkLst>
        </pc:picChg>
      </pc:sldChg>
      <pc:sldChg chg="addSp delSp modSp mod">
        <pc:chgData name="Tara McClure" userId="e5439c73-25d8-48a5-8dcb-87907cf33aad" providerId="ADAL" clId="{7B3E8072-8365-4288-8952-78BC9529F8EC}" dt="2023-01-09T17:33:11.907" v="98" actId="1076"/>
        <pc:sldMkLst>
          <pc:docMk/>
          <pc:sldMk cId="2359095077" sldId="280"/>
        </pc:sldMkLst>
        <pc:spChg chg="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45" creationId="{2462A493-2AE4-F31E-7C33-33453A8145AE}"/>
          </ac:spMkLst>
        </pc:spChg>
        <pc:spChg chg="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47" creationId="{FE0D71A0-1A74-A981-55CB-85E6C010C23F}"/>
          </ac:spMkLst>
        </pc:spChg>
        <pc:spChg chg="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49" creationId="{BF40BC15-FF78-5377-C44D-70C4B88BC00C}"/>
          </ac:spMkLst>
        </pc:spChg>
        <pc:spChg chg="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51" creationId="{6BC719FD-4846-D293-7987-04B56A2528EE}"/>
          </ac:spMkLst>
        </pc:spChg>
        <pc:spChg chg="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54" creationId="{135BC187-B427-7EF6-3DE2-CC714AD8C581}"/>
          </ac:spMkLst>
        </pc:spChg>
        <pc:spChg chg="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56" creationId="{72E473F3-BB62-1592-17F7-F596C1B8413C}"/>
          </ac:spMkLst>
        </pc:spChg>
        <pc:spChg chg="del">
          <ac:chgData name="Tara McClure" userId="e5439c73-25d8-48a5-8dcb-87907cf33aad" providerId="ADAL" clId="{7B3E8072-8365-4288-8952-78BC9529F8EC}" dt="2023-01-06T18:40:29.048" v="36" actId="478"/>
          <ac:spMkLst>
            <pc:docMk/>
            <pc:sldMk cId="2359095077" sldId="280"/>
            <ac:spMk id="59" creationId="{00000000-0000-0000-0000-000000000000}"/>
          </ac:spMkLst>
        </pc:spChg>
        <pc:spChg chg="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64" creationId="{96C8F0D5-6C83-1E58-1872-A148DEFCF6C1}"/>
          </ac:spMkLst>
        </pc:spChg>
        <pc:spChg chg="del mod">
          <ac:chgData name="Tara McClure" userId="e5439c73-25d8-48a5-8dcb-87907cf33aad" providerId="ADAL" clId="{7B3E8072-8365-4288-8952-78BC9529F8EC}" dt="2023-01-06T22:02:34.757" v="60" actId="478"/>
          <ac:spMkLst>
            <pc:docMk/>
            <pc:sldMk cId="2359095077" sldId="280"/>
            <ac:spMk id="65" creationId="{00000000-0000-0000-0000-000000000000}"/>
          </ac:spMkLst>
        </pc:spChg>
        <pc:spChg chg="mod">
          <ac:chgData name="Tara McClure" userId="e5439c73-25d8-48a5-8dcb-87907cf33aad" providerId="ADAL" clId="{7B3E8072-8365-4288-8952-78BC9529F8EC}" dt="2023-01-09T17:33:11.907" v="98" actId="1076"/>
          <ac:spMkLst>
            <pc:docMk/>
            <pc:sldMk cId="2359095077" sldId="280"/>
            <ac:spMk id="82" creationId="{7EC7F46F-699E-945D-A549-61A5E8A20691}"/>
          </ac:spMkLst>
        </pc:spChg>
        <pc:spChg chg="add 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88" creationId="{9F912F12-2D10-F5D0-44B8-7CC9A4D58686}"/>
          </ac:spMkLst>
        </pc:spChg>
        <pc:spChg chg="add mod">
          <ac:chgData name="Tara McClure" userId="e5439c73-25d8-48a5-8dcb-87907cf33aad" providerId="ADAL" clId="{7B3E8072-8365-4288-8952-78BC9529F8EC}" dt="2023-01-06T18:40:29.815" v="37"/>
          <ac:spMkLst>
            <pc:docMk/>
            <pc:sldMk cId="2359095077" sldId="280"/>
            <ac:spMk id="90" creationId="{BA612BDC-7B7D-138A-30E2-28038FF93F80}"/>
          </ac:spMkLst>
        </pc:spChg>
        <pc:grpChg chg="del">
          <ac:chgData name="Tara McClure" userId="e5439c73-25d8-48a5-8dcb-87907cf33aad" providerId="ADAL" clId="{7B3E8072-8365-4288-8952-78BC9529F8EC}" dt="2023-01-06T18:40:29.048" v="36" actId="478"/>
          <ac:grpSpMkLst>
            <pc:docMk/>
            <pc:sldMk cId="2359095077" sldId="280"/>
            <ac:grpSpMk id="3" creationId="{00000000-0000-0000-0000-000000000000}"/>
          </ac:grpSpMkLst>
        </pc:grpChg>
        <pc:grpChg chg="add mod">
          <ac:chgData name="Tara McClure" userId="e5439c73-25d8-48a5-8dcb-87907cf33aad" providerId="ADAL" clId="{7B3E8072-8365-4288-8952-78BC9529F8EC}" dt="2023-01-06T18:41:21.080" v="49" actId="14100"/>
          <ac:grpSpMkLst>
            <pc:docMk/>
            <pc:sldMk cId="2359095077" sldId="280"/>
            <ac:grpSpMk id="44" creationId="{EA3301FA-E13C-47F8-38D5-5A0C905E06BB}"/>
          </ac:grpSpMkLst>
        </pc:grpChg>
        <pc:picChg chg="mod">
          <ac:chgData name="Tara McClure" userId="e5439c73-25d8-48a5-8dcb-87907cf33aad" providerId="ADAL" clId="{7B3E8072-8365-4288-8952-78BC9529F8EC}" dt="2023-01-06T18:41:17.841" v="48" actId="14100"/>
          <ac:picMkLst>
            <pc:docMk/>
            <pc:sldMk cId="2359095077" sldId="280"/>
            <ac:picMk id="43" creationId="{93C94783-443D-40B9-5348-E6D198798ABA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46" creationId="{61D26252-5378-D2A5-A5CB-BB10EA3838FC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48" creationId="{B84E61FE-8A13-8896-9D66-4B19F9DD3956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50" creationId="{D96D1FD0-ADA8-A340-1D7F-2803DDD209D8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52" creationId="{FE446AF5-C1F0-668B-78EA-403F6D66B8D1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53" creationId="{4E4B508E-44F7-B5F6-4F84-9FC36020C9D3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55" creationId="{84662407-B46A-6772-8A7B-F34A9134CF2A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57" creationId="{C9F28236-539A-A07C-0BD6-EC16A787E194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66" creationId="{E2356EB4-12FA-E1A8-A707-DB74BF8252D0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67" creationId="{31096519-AF1F-A956-E083-2E54483EEFB9}"/>
          </ac:picMkLst>
        </pc:picChg>
        <pc:picChg chg="del">
          <ac:chgData name="Tara McClure" userId="e5439c73-25d8-48a5-8dcb-87907cf33aad" providerId="ADAL" clId="{7B3E8072-8365-4288-8952-78BC9529F8EC}" dt="2023-01-06T18:40:29.048" v="36" actId="478"/>
          <ac:picMkLst>
            <pc:docMk/>
            <pc:sldMk cId="2359095077" sldId="280"/>
            <ac:picMk id="71" creationId="{C5ABD272-8C6F-0EB3-3B89-6495D6D8FCB4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86" creationId="{EB8842D9-7E1C-3B0D-2BDC-9E644525C2ED}"/>
          </ac:picMkLst>
        </pc:picChg>
        <pc:picChg chg="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87" creationId="{325CFDD5-6D07-D4C6-10D5-98AB42596406}"/>
          </ac:picMkLst>
        </pc:picChg>
        <pc:picChg chg="add mod">
          <ac:chgData name="Tara McClure" userId="e5439c73-25d8-48a5-8dcb-87907cf33aad" providerId="ADAL" clId="{7B3E8072-8365-4288-8952-78BC9529F8EC}" dt="2023-01-06T18:40:29.815" v="37"/>
          <ac:picMkLst>
            <pc:docMk/>
            <pc:sldMk cId="2359095077" sldId="280"/>
            <ac:picMk id="89" creationId="{6088E05A-D86F-BB62-C573-AC7FFD87DD6E}"/>
          </ac:picMkLst>
        </pc:picChg>
      </pc:sldChg>
      <pc:sldChg chg="addSp delSp modSp mod">
        <pc:chgData name="Tara McClure" userId="e5439c73-25d8-48a5-8dcb-87907cf33aad" providerId="ADAL" clId="{7B3E8072-8365-4288-8952-78BC9529F8EC}" dt="2023-01-09T17:33:21.183" v="100"/>
        <pc:sldMkLst>
          <pc:docMk/>
          <pc:sldMk cId="2056662961" sldId="281"/>
        </pc:sldMkLst>
        <pc:spChg chg="add mod">
          <ac:chgData name="Tara McClure" userId="e5439c73-25d8-48a5-8dcb-87907cf33aad" providerId="ADAL" clId="{7B3E8072-8365-4288-8952-78BC9529F8EC}" dt="2023-01-09T17:33:21.183" v="100"/>
          <ac:spMkLst>
            <pc:docMk/>
            <pc:sldMk cId="2056662961" sldId="281"/>
            <ac:spMk id="3" creationId="{C321938C-6C75-34AC-4AF5-482DAA12BFBD}"/>
          </ac:spMkLst>
        </pc:spChg>
        <pc:spChg chg="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52" creationId="{24BF47B9-FE14-B0B5-D7A1-377FD6758B9A}"/>
          </ac:spMkLst>
        </pc:spChg>
        <pc:spChg chg="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54" creationId="{657DF0AD-78B8-F91E-B7FB-B05232E93670}"/>
          </ac:spMkLst>
        </pc:spChg>
        <pc:spChg chg="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56" creationId="{16E8DBCB-ED4C-4724-08E2-1B4B5E6E5D83}"/>
          </ac:spMkLst>
        </pc:spChg>
        <pc:spChg chg="del">
          <ac:chgData name="Tara McClure" userId="e5439c73-25d8-48a5-8dcb-87907cf33aad" providerId="ADAL" clId="{7B3E8072-8365-4288-8952-78BC9529F8EC}" dt="2023-01-06T18:40:37.618" v="38" actId="478"/>
          <ac:spMkLst>
            <pc:docMk/>
            <pc:sldMk cId="2056662961" sldId="281"/>
            <ac:spMk id="59" creationId="{00000000-0000-0000-0000-000000000000}"/>
          </ac:spMkLst>
        </pc:spChg>
        <pc:spChg chg="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60" creationId="{0E04498C-0052-1E1A-4E0B-CC612998BE5D}"/>
          </ac:spMkLst>
        </pc:spChg>
        <pc:spChg chg="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63" creationId="{4657C53E-7979-F359-7387-11983934AA3B}"/>
          </ac:spMkLst>
        </pc:spChg>
        <pc:spChg chg="del mod">
          <ac:chgData name="Tara McClure" userId="e5439c73-25d8-48a5-8dcb-87907cf33aad" providerId="ADAL" clId="{7B3E8072-8365-4288-8952-78BC9529F8EC}" dt="2023-01-06T22:02:40.276" v="62" actId="478"/>
          <ac:spMkLst>
            <pc:docMk/>
            <pc:sldMk cId="2056662961" sldId="281"/>
            <ac:spMk id="65" creationId="{00000000-0000-0000-0000-000000000000}"/>
          </ac:spMkLst>
        </pc:spChg>
        <pc:spChg chg="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66" creationId="{D0D1549C-C48A-B317-CCB5-524C6A92E979}"/>
          </ac:spMkLst>
        </pc:spChg>
        <pc:spChg chg="del">
          <ac:chgData name="Tara McClure" userId="e5439c73-25d8-48a5-8dcb-87907cf33aad" providerId="ADAL" clId="{7B3E8072-8365-4288-8952-78BC9529F8EC}" dt="2023-01-09T17:33:20.793" v="99" actId="478"/>
          <ac:spMkLst>
            <pc:docMk/>
            <pc:sldMk cId="2056662961" sldId="281"/>
            <ac:spMk id="82" creationId="{7EC7F46F-699E-945D-A549-61A5E8A20691}"/>
          </ac:spMkLst>
        </pc:spChg>
        <pc:spChg chg="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86" creationId="{E4B6D9AD-9C39-7CAC-6F00-A8DDB97FDC80}"/>
          </ac:spMkLst>
        </pc:spChg>
        <pc:spChg chg="add 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91" creationId="{12801155-2CF7-092C-286D-CB2D7066617D}"/>
          </ac:spMkLst>
        </pc:spChg>
        <pc:spChg chg="add mod">
          <ac:chgData name="Tara McClure" userId="e5439c73-25d8-48a5-8dcb-87907cf33aad" providerId="ADAL" clId="{7B3E8072-8365-4288-8952-78BC9529F8EC}" dt="2023-01-06T18:40:38.255" v="39"/>
          <ac:spMkLst>
            <pc:docMk/>
            <pc:sldMk cId="2056662961" sldId="281"/>
            <ac:spMk id="93" creationId="{FE35F81D-CAA9-8047-1186-B35F859BFCBF}"/>
          </ac:spMkLst>
        </pc:spChg>
        <pc:grpChg chg="del">
          <ac:chgData name="Tara McClure" userId="e5439c73-25d8-48a5-8dcb-87907cf33aad" providerId="ADAL" clId="{7B3E8072-8365-4288-8952-78BC9529F8EC}" dt="2023-01-06T18:40:37.618" v="38" actId="478"/>
          <ac:grpSpMkLst>
            <pc:docMk/>
            <pc:sldMk cId="2056662961" sldId="281"/>
            <ac:grpSpMk id="3" creationId="{00000000-0000-0000-0000-000000000000}"/>
          </ac:grpSpMkLst>
        </pc:grpChg>
        <pc:grpChg chg="add mod">
          <ac:chgData name="Tara McClure" userId="e5439c73-25d8-48a5-8dcb-87907cf33aad" providerId="ADAL" clId="{7B3E8072-8365-4288-8952-78BC9529F8EC}" dt="2023-01-06T18:41:05.040" v="47" actId="14100"/>
          <ac:grpSpMkLst>
            <pc:docMk/>
            <pc:sldMk cId="2056662961" sldId="281"/>
            <ac:grpSpMk id="51" creationId="{D5C79388-6CD3-1D24-CCE6-EA929EBCF769}"/>
          </ac:grpSpMkLst>
        </pc:grp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53" creationId="{4125D66F-2E48-7CD8-D880-B3594CEBB1E4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55" creationId="{73F33F7F-ED2D-5BEC-F8D3-A9A43484F683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57" creationId="{37ADA6E9-0AC3-6E04-FCA6-8C41E2CFCBB4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61" creationId="{3749265D-216B-AA9E-76F5-C2C99399B35C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62" creationId="{FB46DB0E-BA62-E2A0-7E08-4582E6BCFD06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64" creationId="{4E3EEEF1-40CA-2C72-10C1-CA135C2B054B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67" creationId="{A8ED0A3E-60D7-42AC-2975-7B23E238C1C4}"/>
          </ac:picMkLst>
        </pc:picChg>
        <pc:picChg chg="del">
          <ac:chgData name="Tara McClure" userId="e5439c73-25d8-48a5-8dcb-87907cf33aad" providerId="ADAL" clId="{7B3E8072-8365-4288-8952-78BC9529F8EC}" dt="2023-01-06T18:40:37.618" v="38" actId="478"/>
          <ac:picMkLst>
            <pc:docMk/>
            <pc:sldMk cId="2056662961" sldId="281"/>
            <ac:picMk id="71" creationId="{C5ABD272-8C6F-0EB3-3B89-6495D6D8FCB4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87" creationId="{830D2093-5670-9E30-E9D0-12616D3A40BA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88" creationId="{9D846287-36BF-2985-0211-DC365AD6D7F1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89" creationId="{7F8EC05D-27A3-4B48-C541-BEAB969E7C4C}"/>
          </ac:picMkLst>
        </pc:picChg>
        <pc:picChg chg="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90" creationId="{301B2BC8-C65C-BD17-960F-78B70E212805}"/>
          </ac:picMkLst>
        </pc:picChg>
        <pc:picChg chg="add mod">
          <ac:chgData name="Tara McClure" userId="e5439c73-25d8-48a5-8dcb-87907cf33aad" providerId="ADAL" clId="{7B3E8072-8365-4288-8952-78BC9529F8EC}" dt="2023-01-06T18:40:38.255" v="39"/>
          <ac:picMkLst>
            <pc:docMk/>
            <pc:sldMk cId="2056662961" sldId="281"/>
            <ac:picMk id="92" creationId="{9DF555BE-2040-3ED2-ABF6-1B82FF62EF41}"/>
          </ac:picMkLst>
        </pc:picChg>
      </pc:sldChg>
      <pc:sldChg chg="addSp delSp modSp mod">
        <pc:chgData name="Tara McClure" userId="e5439c73-25d8-48a5-8dcb-87907cf33aad" providerId="ADAL" clId="{7B3E8072-8365-4288-8952-78BC9529F8EC}" dt="2023-01-09T17:33:28.143" v="102"/>
        <pc:sldMkLst>
          <pc:docMk/>
          <pc:sldMk cId="354903246" sldId="282"/>
        </pc:sldMkLst>
        <pc:spChg chg="add mod">
          <ac:chgData name="Tara McClure" userId="e5439c73-25d8-48a5-8dcb-87907cf33aad" providerId="ADAL" clId="{7B3E8072-8365-4288-8952-78BC9529F8EC}" dt="2023-01-09T17:33:28.143" v="102"/>
          <ac:spMkLst>
            <pc:docMk/>
            <pc:sldMk cId="354903246" sldId="282"/>
            <ac:spMk id="3" creationId="{8CC14FDE-6B6F-5C4F-5599-B51CCA02E6C8}"/>
          </ac:spMkLst>
        </pc:spChg>
        <pc:spChg chg="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43" creationId="{909891E9-54C9-6E47-5F53-068DFA0DC5B7}"/>
          </ac:spMkLst>
        </pc:spChg>
        <pc:spChg chg="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52" creationId="{22F8CE23-7BAF-73B3-8E2B-C70301BF914D}"/>
          </ac:spMkLst>
        </pc:spChg>
        <pc:spChg chg="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54" creationId="{093874D6-6342-25F0-923E-B10DD48DD374}"/>
          </ac:spMkLst>
        </pc:spChg>
        <pc:spChg chg="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56" creationId="{A2337ECC-D911-AE4D-B9F9-1B7B76FE2C99}"/>
          </ac:spMkLst>
        </pc:spChg>
        <pc:spChg chg="del">
          <ac:chgData name="Tara McClure" userId="e5439c73-25d8-48a5-8dcb-87907cf33aad" providerId="ADAL" clId="{7B3E8072-8365-4288-8952-78BC9529F8EC}" dt="2023-01-06T18:40:43.497" v="40" actId="478"/>
          <ac:spMkLst>
            <pc:docMk/>
            <pc:sldMk cId="354903246" sldId="282"/>
            <ac:spMk id="59" creationId="{00000000-0000-0000-0000-000000000000}"/>
          </ac:spMkLst>
        </pc:spChg>
        <pc:spChg chg="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61" creationId="{2B37A410-9389-BF8E-4FA2-F6F117395270}"/>
          </ac:spMkLst>
        </pc:spChg>
        <pc:spChg chg="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63" creationId="{FE7AE340-2701-CD7A-DF1D-FD930CE1D596}"/>
          </ac:spMkLst>
        </pc:spChg>
        <pc:spChg chg="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66" creationId="{1E82EC30-BC75-0CB0-715D-438190B4BCAF}"/>
          </ac:spMkLst>
        </pc:spChg>
        <pc:spChg chg="del">
          <ac:chgData name="Tara McClure" userId="e5439c73-25d8-48a5-8dcb-87907cf33aad" providerId="ADAL" clId="{7B3E8072-8365-4288-8952-78BC9529F8EC}" dt="2023-01-09T17:33:27.401" v="101" actId="478"/>
          <ac:spMkLst>
            <pc:docMk/>
            <pc:sldMk cId="354903246" sldId="282"/>
            <ac:spMk id="82" creationId="{7EC7F46F-699E-945D-A549-61A5E8A20691}"/>
          </ac:spMkLst>
        </pc:spChg>
        <pc:spChg chg="add 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89" creationId="{D9838C60-1178-2011-09B5-C824A91CBCAA}"/>
          </ac:spMkLst>
        </pc:spChg>
        <pc:spChg chg="add mod">
          <ac:chgData name="Tara McClure" userId="e5439c73-25d8-48a5-8dcb-87907cf33aad" providerId="ADAL" clId="{7B3E8072-8365-4288-8952-78BC9529F8EC}" dt="2023-01-06T18:40:43.798" v="41"/>
          <ac:spMkLst>
            <pc:docMk/>
            <pc:sldMk cId="354903246" sldId="282"/>
            <ac:spMk id="91" creationId="{45A5F8B4-F96A-16F9-B8C6-6B642CA9AF3F}"/>
          </ac:spMkLst>
        </pc:spChg>
        <pc:grpChg chg="del">
          <ac:chgData name="Tara McClure" userId="e5439c73-25d8-48a5-8dcb-87907cf33aad" providerId="ADAL" clId="{7B3E8072-8365-4288-8952-78BC9529F8EC}" dt="2023-01-06T18:40:43.497" v="40" actId="478"/>
          <ac:grpSpMkLst>
            <pc:docMk/>
            <pc:sldMk cId="354903246" sldId="282"/>
            <ac:grpSpMk id="3" creationId="{00000000-0000-0000-0000-000000000000}"/>
          </ac:grpSpMkLst>
        </pc:grpChg>
        <pc:grpChg chg="add mod">
          <ac:chgData name="Tara McClure" userId="e5439c73-25d8-48a5-8dcb-87907cf33aad" providerId="ADAL" clId="{7B3E8072-8365-4288-8952-78BC9529F8EC}" dt="2023-01-06T18:40:57.352" v="45" actId="14100"/>
          <ac:grpSpMkLst>
            <pc:docMk/>
            <pc:sldMk cId="354903246" sldId="282"/>
            <ac:grpSpMk id="23" creationId="{B284CA04-6018-0CCA-E473-570BD586AE70}"/>
          </ac:grpSpMkLst>
        </pc:grpChg>
        <pc:picChg chg="mod">
          <ac:chgData name="Tara McClure" userId="e5439c73-25d8-48a5-8dcb-87907cf33aad" providerId="ADAL" clId="{7B3E8072-8365-4288-8952-78BC9529F8EC}" dt="2023-01-06T18:41:00.365" v="46" actId="1076"/>
          <ac:picMkLst>
            <pc:docMk/>
            <pc:sldMk cId="354903246" sldId="282"/>
            <ac:picMk id="22" creationId="{4F9A7A7E-813D-9BB6-3ACD-5A0B0F5C1909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51" creationId="{BBA50406-103F-A2D4-C965-4D81C55BA0B3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53" creationId="{A6EEA578-BEEA-53EE-8917-B842417CDB32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55" creationId="{E130D81A-B8ED-2CD9-849D-5BCB1A0A1B60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57" creationId="{A8253203-DBC8-2E05-4B74-531FB19C8B97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60" creationId="{205553F3-6793-A20C-1C9A-73C77316EC38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62" creationId="{129DADCF-F2C4-1AC7-62B9-E38488CD3D41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64" creationId="{B0EDBFA2-C5C9-5F6F-3B81-8FE753FC55EE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67" creationId="{158B1A67-6461-7CCF-AB81-9B4D24610314}"/>
          </ac:picMkLst>
        </pc:picChg>
        <pc:picChg chg="del">
          <ac:chgData name="Tara McClure" userId="e5439c73-25d8-48a5-8dcb-87907cf33aad" providerId="ADAL" clId="{7B3E8072-8365-4288-8952-78BC9529F8EC}" dt="2023-01-06T18:40:43.497" v="40" actId="478"/>
          <ac:picMkLst>
            <pc:docMk/>
            <pc:sldMk cId="354903246" sldId="282"/>
            <ac:picMk id="71" creationId="{C5ABD272-8C6F-0EB3-3B89-6495D6D8FCB4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86" creationId="{50533D8C-B052-B48F-F235-0D916A92E30A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87" creationId="{6BADE1E6-F59A-F100-275E-B223A2A9DD9E}"/>
          </ac:picMkLst>
        </pc:picChg>
        <pc:picChg chg="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88" creationId="{7668EB83-82D0-204F-FCAD-84EBCE3FC707}"/>
          </ac:picMkLst>
        </pc:picChg>
        <pc:picChg chg="add mod">
          <ac:chgData name="Tara McClure" userId="e5439c73-25d8-48a5-8dcb-87907cf33aad" providerId="ADAL" clId="{7B3E8072-8365-4288-8952-78BC9529F8EC}" dt="2023-01-06T18:40:43.798" v="41"/>
          <ac:picMkLst>
            <pc:docMk/>
            <pc:sldMk cId="354903246" sldId="282"/>
            <ac:picMk id="90" creationId="{14CAA6A5-9DA6-B94D-867A-7EACC238B006}"/>
          </ac:picMkLst>
        </pc:picChg>
      </pc:sldChg>
    </pc:docChg>
  </pc:docChgLst>
  <pc:docChgLst>
    <pc:chgData name="Kristine Torjesen" userId="b33f106b-7c9a-411c-8845-be0f3091624f" providerId="ADAL" clId="{FB6119A3-D2FA-4A67-9FA2-C40930699F89}"/>
    <pc:docChg chg="modSld">
      <pc:chgData name="Kristine Torjesen" userId="b33f106b-7c9a-411c-8845-be0f3091624f" providerId="ADAL" clId="{FB6119A3-D2FA-4A67-9FA2-C40930699F89}" dt="2023-01-12T23:46:30.381" v="14" actId="20577"/>
      <pc:docMkLst>
        <pc:docMk/>
      </pc:docMkLst>
      <pc:sldChg chg="modSp mod">
        <pc:chgData name="Kristine Torjesen" userId="b33f106b-7c9a-411c-8845-be0f3091624f" providerId="ADAL" clId="{FB6119A3-D2FA-4A67-9FA2-C40930699F89}" dt="2023-01-12T23:45:57.003" v="7" actId="20577"/>
        <pc:sldMkLst>
          <pc:docMk/>
          <pc:sldMk cId="0" sldId="256"/>
        </pc:sldMkLst>
        <pc:spChg chg="mod">
          <ac:chgData name="Kristine Torjesen" userId="b33f106b-7c9a-411c-8845-be0f3091624f" providerId="ADAL" clId="{FB6119A3-D2FA-4A67-9FA2-C40930699F89}" dt="2023-01-12T23:45:57.003" v="7" actId="20577"/>
          <ac:spMkLst>
            <pc:docMk/>
            <pc:sldMk cId="0" sldId="256"/>
            <ac:spMk id="59" creationId="{00000000-0000-0000-0000-000000000000}"/>
          </ac:spMkLst>
        </pc:spChg>
      </pc:sldChg>
      <pc:sldChg chg="modSp mod">
        <pc:chgData name="Kristine Torjesen" userId="b33f106b-7c9a-411c-8845-be0f3091624f" providerId="ADAL" clId="{FB6119A3-D2FA-4A67-9FA2-C40930699F89}" dt="2023-01-12T23:45:34.194" v="4" actId="20577"/>
        <pc:sldMkLst>
          <pc:docMk/>
          <pc:sldMk cId="3718315044" sldId="279"/>
        </pc:sldMkLst>
        <pc:spChg chg="mod">
          <ac:chgData name="Kristine Torjesen" userId="b33f106b-7c9a-411c-8845-be0f3091624f" providerId="ADAL" clId="{FB6119A3-D2FA-4A67-9FA2-C40930699F89}" dt="2023-01-12T23:45:34.194" v="4" actId="20577"/>
          <ac:spMkLst>
            <pc:docMk/>
            <pc:sldMk cId="3718315044" sldId="279"/>
            <ac:spMk id="105" creationId="{368139F9-7027-9ADA-AE54-5D4AD8851554}"/>
          </ac:spMkLst>
        </pc:spChg>
      </pc:sldChg>
      <pc:sldChg chg="modSp mod">
        <pc:chgData name="Kristine Torjesen" userId="b33f106b-7c9a-411c-8845-be0f3091624f" providerId="ADAL" clId="{FB6119A3-D2FA-4A67-9FA2-C40930699F89}" dt="2023-01-12T23:46:08.561" v="8" actId="20577"/>
        <pc:sldMkLst>
          <pc:docMk/>
          <pc:sldMk cId="2359095077" sldId="280"/>
        </pc:sldMkLst>
        <pc:spChg chg="mod">
          <ac:chgData name="Kristine Torjesen" userId="b33f106b-7c9a-411c-8845-be0f3091624f" providerId="ADAL" clId="{FB6119A3-D2FA-4A67-9FA2-C40930699F89}" dt="2023-01-12T23:46:08.561" v="8" actId="20577"/>
          <ac:spMkLst>
            <pc:docMk/>
            <pc:sldMk cId="2359095077" sldId="280"/>
            <ac:spMk id="88" creationId="{9F912F12-2D10-F5D0-44B8-7CC9A4D58686}"/>
          </ac:spMkLst>
        </pc:spChg>
      </pc:sldChg>
      <pc:sldChg chg="modSp mod">
        <pc:chgData name="Kristine Torjesen" userId="b33f106b-7c9a-411c-8845-be0f3091624f" providerId="ADAL" clId="{FB6119A3-D2FA-4A67-9FA2-C40930699F89}" dt="2023-01-12T23:46:21.615" v="11" actId="20577"/>
        <pc:sldMkLst>
          <pc:docMk/>
          <pc:sldMk cId="2056662961" sldId="281"/>
        </pc:sldMkLst>
        <pc:spChg chg="mod">
          <ac:chgData name="Kristine Torjesen" userId="b33f106b-7c9a-411c-8845-be0f3091624f" providerId="ADAL" clId="{FB6119A3-D2FA-4A67-9FA2-C40930699F89}" dt="2023-01-12T23:46:21.615" v="11" actId="20577"/>
          <ac:spMkLst>
            <pc:docMk/>
            <pc:sldMk cId="2056662961" sldId="281"/>
            <ac:spMk id="91" creationId="{12801155-2CF7-092C-286D-CB2D7066617D}"/>
          </ac:spMkLst>
        </pc:spChg>
      </pc:sldChg>
      <pc:sldChg chg="modSp mod">
        <pc:chgData name="Kristine Torjesen" userId="b33f106b-7c9a-411c-8845-be0f3091624f" providerId="ADAL" clId="{FB6119A3-D2FA-4A67-9FA2-C40930699F89}" dt="2023-01-12T23:46:30.381" v="14" actId="20577"/>
        <pc:sldMkLst>
          <pc:docMk/>
          <pc:sldMk cId="354903246" sldId="282"/>
        </pc:sldMkLst>
        <pc:spChg chg="mod">
          <ac:chgData name="Kristine Torjesen" userId="b33f106b-7c9a-411c-8845-be0f3091624f" providerId="ADAL" clId="{FB6119A3-D2FA-4A67-9FA2-C40930699F89}" dt="2023-01-12T23:46:30.381" v="14" actId="20577"/>
          <ac:spMkLst>
            <pc:docMk/>
            <pc:sldMk cId="354903246" sldId="282"/>
            <ac:spMk id="89" creationId="{D9838C60-1178-2011-09B5-C824A91CBCAA}"/>
          </ac:spMkLst>
        </pc:spChg>
      </pc:sldChg>
    </pc:docChg>
  </pc:docChgLst>
  <pc:docChgLst>
    <pc:chgData name="Morgan Garcia" userId="df38321e-dbf4-4ff3-94ab-6142781cfadd" providerId="ADAL" clId="{EE178166-B796-4817-AD56-642303597E70}"/>
    <pc:docChg chg="modSld">
      <pc:chgData name="Morgan Garcia" userId="df38321e-dbf4-4ff3-94ab-6142781cfadd" providerId="ADAL" clId="{EE178166-B796-4817-AD56-642303597E70}" dt="2023-01-06T21:28:10.311" v="9" actId="122"/>
      <pc:docMkLst>
        <pc:docMk/>
      </pc:docMkLst>
      <pc:sldChg chg="modSp mod">
        <pc:chgData name="Morgan Garcia" userId="df38321e-dbf4-4ff3-94ab-6142781cfadd" providerId="ADAL" clId="{EE178166-B796-4817-AD56-642303597E70}" dt="2023-01-06T21:27:31.659" v="3" actId="122"/>
        <pc:sldMkLst>
          <pc:docMk/>
          <pc:sldMk cId="0" sldId="256"/>
        </pc:sldMkLst>
        <pc:spChg chg="mod">
          <ac:chgData name="Morgan Garcia" userId="df38321e-dbf4-4ff3-94ab-6142781cfadd" providerId="ADAL" clId="{EE178166-B796-4817-AD56-642303597E70}" dt="2023-01-06T21:27:31.659" v="3" actId="122"/>
          <ac:spMkLst>
            <pc:docMk/>
            <pc:sldMk cId="0" sldId="256"/>
            <ac:spMk id="57" creationId="{00000000-0000-0000-0000-000000000000}"/>
          </ac:spMkLst>
        </pc:spChg>
      </pc:sldChg>
      <pc:sldChg chg="modSp mod">
        <pc:chgData name="Morgan Garcia" userId="df38321e-dbf4-4ff3-94ab-6142781cfadd" providerId="ADAL" clId="{EE178166-B796-4817-AD56-642303597E70}" dt="2023-01-06T21:27:39.435" v="5" actId="122"/>
        <pc:sldMkLst>
          <pc:docMk/>
          <pc:sldMk cId="3718315044" sldId="279"/>
        </pc:sldMkLst>
        <pc:spChg chg="mod">
          <ac:chgData name="Morgan Garcia" userId="df38321e-dbf4-4ff3-94ab-6142781cfadd" providerId="ADAL" clId="{EE178166-B796-4817-AD56-642303597E70}" dt="2023-01-06T21:27:39.435" v="5" actId="122"/>
          <ac:spMkLst>
            <pc:docMk/>
            <pc:sldMk cId="3718315044" sldId="279"/>
            <ac:spMk id="85" creationId="{10D29C3E-6625-5E22-A551-FFB20FC4EE38}"/>
          </ac:spMkLst>
        </pc:spChg>
      </pc:sldChg>
      <pc:sldChg chg="modSp mod">
        <pc:chgData name="Morgan Garcia" userId="df38321e-dbf4-4ff3-94ab-6142781cfadd" providerId="ADAL" clId="{EE178166-B796-4817-AD56-642303597E70}" dt="2023-01-06T21:27:53.566" v="6" actId="122"/>
        <pc:sldMkLst>
          <pc:docMk/>
          <pc:sldMk cId="2359095077" sldId="280"/>
        </pc:sldMkLst>
        <pc:spChg chg="mod">
          <ac:chgData name="Morgan Garcia" userId="df38321e-dbf4-4ff3-94ab-6142781cfadd" providerId="ADAL" clId="{EE178166-B796-4817-AD56-642303597E70}" dt="2023-01-06T21:27:53.566" v="6" actId="122"/>
          <ac:spMkLst>
            <pc:docMk/>
            <pc:sldMk cId="2359095077" sldId="280"/>
            <ac:spMk id="85" creationId="{10D29C3E-6625-5E22-A551-FFB20FC4EE38}"/>
          </ac:spMkLst>
        </pc:spChg>
      </pc:sldChg>
      <pc:sldChg chg="modSp mod">
        <pc:chgData name="Morgan Garcia" userId="df38321e-dbf4-4ff3-94ab-6142781cfadd" providerId="ADAL" clId="{EE178166-B796-4817-AD56-642303597E70}" dt="2023-01-06T21:28:04.761" v="8" actId="122"/>
        <pc:sldMkLst>
          <pc:docMk/>
          <pc:sldMk cId="2056662961" sldId="281"/>
        </pc:sldMkLst>
        <pc:spChg chg="mod">
          <ac:chgData name="Morgan Garcia" userId="df38321e-dbf4-4ff3-94ab-6142781cfadd" providerId="ADAL" clId="{EE178166-B796-4817-AD56-642303597E70}" dt="2023-01-06T21:28:04.761" v="8" actId="122"/>
          <ac:spMkLst>
            <pc:docMk/>
            <pc:sldMk cId="2056662961" sldId="281"/>
            <ac:spMk id="85" creationId="{10D29C3E-6625-5E22-A551-FFB20FC4EE38}"/>
          </ac:spMkLst>
        </pc:spChg>
      </pc:sldChg>
      <pc:sldChg chg="modSp mod">
        <pc:chgData name="Morgan Garcia" userId="df38321e-dbf4-4ff3-94ab-6142781cfadd" providerId="ADAL" clId="{EE178166-B796-4817-AD56-642303597E70}" dt="2023-01-06T21:28:10.311" v="9" actId="122"/>
        <pc:sldMkLst>
          <pc:docMk/>
          <pc:sldMk cId="354903246" sldId="282"/>
        </pc:sldMkLst>
        <pc:spChg chg="mod">
          <ac:chgData name="Morgan Garcia" userId="df38321e-dbf4-4ff3-94ab-6142781cfadd" providerId="ADAL" clId="{EE178166-B796-4817-AD56-642303597E70}" dt="2023-01-06T21:28:10.311" v="9" actId="122"/>
          <ac:spMkLst>
            <pc:docMk/>
            <pc:sldMk cId="354903246" sldId="282"/>
            <ac:spMk id="85" creationId="{10D29C3E-6625-5E22-A551-FFB20FC4EE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8971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210" dirty="0"/>
              <a:t>We</a:t>
            </a:r>
            <a:r>
              <a:rPr spc="-90" dirty="0"/>
              <a:t> </a:t>
            </a:r>
            <a:r>
              <a:rPr dirty="0"/>
              <a:t>will</a:t>
            </a:r>
            <a:r>
              <a:rPr spc="-90" dirty="0"/>
              <a:t> </a:t>
            </a:r>
            <a:r>
              <a:rPr dirty="0"/>
              <a:t>always</a:t>
            </a:r>
            <a:r>
              <a:rPr spc="-90" dirty="0"/>
              <a:t> </a:t>
            </a:r>
            <a:r>
              <a:rPr dirty="0"/>
              <a:t>listen</a:t>
            </a:r>
            <a:r>
              <a:rPr spc="-90" dirty="0"/>
              <a:t> </a:t>
            </a:r>
            <a:r>
              <a:rPr spc="170" dirty="0"/>
              <a:t>to</a:t>
            </a:r>
            <a:r>
              <a:rPr spc="-90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480"/>
              </a:lnSpc>
              <a:spcBef>
                <a:spcPts val="1689"/>
              </a:spcBef>
            </a:pPr>
            <a:r>
              <a:rPr sz="2200" dirty="0"/>
              <a:t>Please</a:t>
            </a:r>
            <a:r>
              <a:rPr sz="2200" spc="-50" dirty="0"/>
              <a:t> </a:t>
            </a:r>
            <a:r>
              <a:rPr sz="2200" spc="55" dirty="0"/>
              <a:t>tell</a:t>
            </a:r>
            <a:r>
              <a:rPr sz="2200" spc="-50" dirty="0"/>
              <a:t> </a:t>
            </a:r>
            <a:r>
              <a:rPr sz="2200" spc="-65" dirty="0"/>
              <a:t>us</a:t>
            </a:r>
            <a:r>
              <a:rPr sz="2200" spc="-45" dirty="0"/>
              <a:t> </a:t>
            </a:r>
            <a:r>
              <a:rPr sz="2200" spc="80" dirty="0"/>
              <a:t>if</a:t>
            </a:r>
            <a:r>
              <a:rPr sz="2200" spc="-50" dirty="0"/>
              <a:t> </a:t>
            </a:r>
            <a:r>
              <a:rPr sz="2200" dirty="0"/>
              <a:t>someone</a:t>
            </a:r>
            <a:r>
              <a:rPr sz="2200" spc="-45" dirty="0"/>
              <a:t> </a:t>
            </a:r>
            <a:r>
              <a:rPr sz="2200" dirty="0"/>
              <a:t>who</a:t>
            </a:r>
            <a:r>
              <a:rPr sz="2200" spc="-50" dirty="0"/>
              <a:t> </a:t>
            </a:r>
            <a:r>
              <a:rPr sz="2200" dirty="0"/>
              <a:t>works</a:t>
            </a:r>
            <a:r>
              <a:rPr sz="2200" spc="-45" dirty="0"/>
              <a:t> </a:t>
            </a:r>
            <a:r>
              <a:rPr sz="2200" spc="75" dirty="0"/>
              <a:t>with</a:t>
            </a:r>
            <a:r>
              <a:rPr sz="2200" spc="-50" dirty="0"/>
              <a:t> </a:t>
            </a:r>
            <a:r>
              <a:rPr sz="2200" dirty="0"/>
              <a:t>FHI</a:t>
            </a:r>
            <a:r>
              <a:rPr sz="2200" spc="-45" dirty="0"/>
              <a:t> </a:t>
            </a:r>
            <a:r>
              <a:rPr sz="2200" spc="100" dirty="0"/>
              <a:t>36O</a:t>
            </a:r>
            <a:r>
              <a:rPr sz="2200" spc="-50" dirty="0"/>
              <a:t> </a:t>
            </a:r>
            <a:r>
              <a:rPr sz="2200" spc="30" dirty="0"/>
              <a:t>or </a:t>
            </a:r>
            <a:r>
              <a:rPr sz="2200" dirty="0"/>
              <a:t>one</a:t>
            </a:r>
            <a:r>
              <a:rPr sz="2200" spc="-60" dirty="0"/>
              <a:t> </a:t>
            </a:r>
            <a:r>
              <a:rPr sz="2200" spc="90" dirty="0"/>
              <a:t>of</a:t>
            </a:r>
            <a:r>
              <a:rPr sz="2200" spc="-60" dirty="0"/>
              <a:t> </a:t>
            </a:r>
            <a:r>
              <a:rPr sz="2200" dirty="0"/>
              <a:t>our</a:t>
            </a:r>
            <a:r>
              <a:rPr sz="2200" spc="-60" dirty="0"/>
              <a:t> </a:t>
            </a:r>
            <a:r>
              <a:rPr sz="2200" dirty="0"/>
              <a:t>programs</a:t>
            </a:r>
            <a:r>
              <a:rPr sz="2200" spc="-55" dirty="0"/>
              <a:t> </a:t>
            </a:r>
            <a:r>
              <a:rPr sz="2200" spc="-25" dirty="0"/>
              <a:t>has</a:t>
            </a:r>
            <a:r>
              <a:rPr sz="2200" spc="-60" dirty="0"/>
              <a:t> </a:t>
            </a:r>
            <a:r>
              <a:rPr sz="2200" dirty="0"/>
              <a:t>done</a:t>
            </a:r>
            <a:r>
              <a:rPr sz="2200" spc="-60" dirty="0"/>
              <a:t> </a:t>
            </a:r>
            <a:r>
              <a:rPr sz="2200" dirty="0"/>
              <a:t>something</a:t>
            </a:r>
            <a:r>
              <a:rPr sz="2200" spc="-60" dirty="0"/>
              <a:t> </a:t>
            </a:r>
            <a:r>
              <a:rPr sz="2200" spc="90" dirty="0"/>
              <a:t>to</a:t>
            </a:r>
            <a:r>
              <a:rPr sz="2200" spc="-55" dirty="0"/>
              <a:t> </a:t>
            </a:r>
            <a:r>
              <a:rPr sz="2200" spc="70" dirty="0"/>
              <a:t>hurt</a:t>
            </a:r>
            <a:r>
              <a:rPr sz="2200" spc="-60" dirty="0"/>
              <a:t> </a:t>
            </a:r>
            <a:r>
              <a:rPr sz="2200" spc="-20" dirty="0"/>
              <a:t>you. </a:t>
            </a:r>
            <a:r>
              <a:rPr sz="2200" spc="-45" dirty="0"/>
              <a:t>You</a:t>
            </a:r>
            <a:r>
              <a:rPr sz="2200" spc="-100" dirty="0"/>
              <a:t> </a:t>
            </a:r>
            <a:r>
              <a:rPr sz="2200" spc="-20" dirty="0"/>
              <a:t>can:</a:t>
            </a:r>
            <a:endParaRPr sz="2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37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8971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210" dirty="0"/>
              <a:t>We</a:t>
            </a:r>
            <a:r>
              <a:rPr spc="-90" dirty="0"/>
              <a:t> </a:t>
            </a:r>
            <a:r>
              <a:rPr dirty="0"/>
              <a:t>will</a:t>
            </a:r>
            <a:r>
              <a:rPr spc="-90" dirty="0"/>
              <a:t> </a:t>
            </a:r>
            <a:r>
              <a:rPr dirty="0"/>
              <a:t>always</a:t>
            </a:r>
            <a:r>
              <a:rPr spc="-90" dirty="0"/>
              <a:t> </a:t>
            </a:r>
            <a:r>
              <a:rPr dirty="0"/>
              <a:t>listen</a:t>
            </a:r>
            <a:r>
              <a:rPr spc="-90" dirty="0"/>
              <a:t> </a:t>
            </a:r>
            <a:r>
              <a:rPr spc="170" dirty="0"/>
              <a:t>to</a:t>
            </a:r>
            <a:r>
              <a:rPr spc="-90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480"/>
              </a:lnSpc>
              <a:spcBef>
                <a:spcPts val="1689"/>
              </a:spcBef>
            </a:pPr>
            <a:r>
              <a:rPr sz="2200" dirty="0"/>
              <a:t>Please</a:t>
            </a:r>
            <a:r>
              <a:rPr sz="2200" spc="-50" dirty="0"/>
              <a:t> </a:t>
            </a:r>
            <a:r>
              <a:rPr sz="2200" spc="55" dirty="0"/>
              <a:t>tell</a:t>
            </a:r>
            <a:r>
              <a:rPr sz="2200" spc="-50" dirty="0"/>
              <a:t> </a:t>
            </a:r>
            <a:r>
              <a:rPr sz="2200" spc="-65" dirty="0"/>
              <a:t>us</a:t>
            </a:r>
            <a:r>
              <a:rPr sz="2200" spc="-45" dirty="0"/>
              <a:t> </a:t>
            </a:r>
            <a:r>
              <a:rPr sz="2200" spc="80" dirty="0"/>
              <a:t>if</a:t>
            </a:r>
            <a:r>
              <a:rPr sz="2200" spc="-50" dirty="0"/>
              <a:t> </a:t>
            </a:r>
            <a:r>
              <a:rPr sz="2200" dirty="0"/>
              <a:t>someone</a:t>
            </a:r>
            <a:r>
              <a:rPr sz="2200" spc="-45" dirty="0"/>
              <a:t> </a:t>
            </a:r>
            <a:r>
              <a:rPr sz="2200" dirty="0"/>
              <a:t>who</a:t>
            </a:r>
            <a:r>
              <a:rPr sz="2200" spc="-50" dirty="0"/>
              <a:t> </a:t>
            </a:r>
            <a:r>
              <a:rPr sz="2200" dirty="0"/>
              <a:t>works</a:t>
            </a:r>
            <a:r>
              <a:rPr sz="2200" spc="-45" dirty="0"/>
              <a:t> </a:t>
            </a:r>
            <a:r>
              <a:rPr sz="2200" spc="75" dirty="0"/>
              <a:t>with</a:t>
            </a:r>
            <a:r>
              <a:rPr sz="2200" spc="-50" dirty="0"/>
              <a:t> </a:t>
            </a:r>
            <a:r>
              <a:rPr sz="2200" dirty="0"/>
              <a:t>FHI</a:t>
            </a:r>
            <a:r>
              <a:rPr sz="2200" spc="-45" dirty="0"/>
              <a:t> </a:t>
            </a:r>
            <a:r>
              <a:rPr sz="2200" spc="100" dirty="0"/>
              <a:t>36O</a:t>
            </a:r>
            <a:r>
              <a:rPr sz="2200" spc="-50" dirty="0"/>
              <a:t> </a:t>
            </a:r>
            <a:r>
              <a:rPr sz="2200" spc="30" dirty="0"/>
              <a:t>or </a:t>
            </a:r>
            <a:r>
              <a:rPr sz="2200" dirty="0"/>
              <a:t>one</a:t>
            </a:r>
            <a:r>
              <a:rPr sz="2200" spc="-60" dirty="0"/>
              <a:t> </a:t>
            </a:r>
            <a:r>
              <a:rPr sz="2200" spc="90" dirty="0"/>
              <a:t>of</a:t>
            </a:r>
            <a:r>
              <a:rPr sz="2200" spc="-60" dirty="0"/>
              <a:t> </a:t>
            </a:r>
            <a:r>
              <a:rPr sz="2200" dirty="0"/>
              <a:t>our</a:t>
            </a:r>
            <a:r>
              <a:rPr sz="2200" spc="-60" dirty="0"/>
              <a:t> </a:t>
            </a:r>
            <a:r>
              <a:rPr sz="2200" dirty="0"/>
              <a:t>programs</a:t>
            </a:r>
            <a:r>
              <a:rPr sz="2200" spc="-55" dirty="0"/>
              <a:t> </a:t>
            </a:r>
            <a:r>
              <a:rPr sz="2200" spc="-25" dirty="0"/>
              <a:t>has</a:t>
            </a:r>
            <a:r>
              <a:rPr sz="2200" spc="-60" dirty="0"/>
              <a:t> </a:t>
            </a:r>
            <a:r>
              <a:rPr sz="2200" dirty="0"/>
              <a:t>done</a:t>
            </a:r>
            <a:r>
              <a:rPr sz="2200" spc="-60" dirty="0"/>
              <a:t> </a:t>
            </a:r>
            <a:r>
              <a:rPr sz="2200" dirty="0"/>
              <a:t>something</a:t>
            </a:r>
            <a:r>
              <a:rPr sz="2200" spc="-60" dirty="0"/>
              <a:t> </a:t>
            </a:r>
            <a:r>
              <a:rPr sz="2200" spc="90" dirty="0"/>
              <a:t>to</a:t>
            </a:r>
            <a:r>
              <a:rPr sz="2200" spc="-55" dirty="0"/>
              <a:t> </a:t>
            </a:r>
            <a:r>
              <a:rPr sz="2200" spc="70" dirty="0"/>
              <a:t>hurt</a:t>
            </a:r>
            <a:r>
              <a:rPr sz="2200" spc="-60" dirty="0"/>
              <a:t> </a:t>
            </a:r>
            <a:r>
              <a:rPr sz="2200" spc="-20" dirty="0"/>
              <a:t>you. </a:t>
            </a:r>
            <a:r>
              <a:rPr sz="2200" spc="-45" dirty="0"/>
              <a:t>You</a:t>
            </a:r>
            <a:r>
              <a:rPr sz="2200" spc="-100" dirty="0"/>
              <a:t> </a:t>
            </a:r>
            <a:r>
              <a:rPr sz="2200" spc="-20" dirty="0"/>
              <a:t>can:</a:t>
            </a:r>
            <a:endParaRPr sz="2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37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8971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210" dirty="0"/>
              <a:t>We</a:t>
            </a:r>
            <a:r>
              <a:rPr spc="-90" dirty="0"/>
              <a:t> </a:t>
            </a:r>
            <a:r>
              <a:rPr dirty="0"/>
              <a:t>will</a:t>
            </a:r>
            <a:r>
              <a:rPr spc="-90" dirty="0"/>
              <a:t> </a:t>
            </a:r>
            <a:r>
              <a:rPr dirty="0"/>
              <a:t>always</a:t>
            </a:r>
            <a:r>
              <a:rPr spc="-90" dirty="0"/>
              <a:t> </a:t>
            </a:r>
            <a:r>
              <a:rPr dirty="0"/>
              <a:t>listen</a:t>
            </a:r>
            <a:r>
              <a:rPr spc="-90" dirty="0"/>
              <a:t> </a:t>
            </a:r>
            <a:r>
              <a:rPr spc="170" dirty="0"/>
              <a:t>to</a:t>
            </a:r>
            <a:r>
              <a:rPr spc="-90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480"/>
              </a:lnSpc>
              <a:spcBef>
                <a:spcPts val="1689"/>
              </a:spcBef>
            </a:pPr>
            <a:r>
              <a:rPr sz="2200" dirty="0"/>
              <a:t>Please</a:t>
            </a:r>
            <a:r>
              <a:rPr sz="2200" spc="-50" dirty="0"/>
              <a:t> </a:t>
            </a:r>
            <a:r>
              <a:rPr sz="2200" spc="55" dirty="0"/>
              <a:t>tell</a:t>
            </a:r>
            <a:r>
              <a:rPr sz="2200" spc="-50" dirty="0"/>
              <a:t> </a:t>
            </a:r>
            <a:r>
              <a:rPr sz="2200" spc="-65" dirty="0"/>
              <a:t>us</a:t>
            </a:r>
            <a:r>
              <a:rPr sz="2200" spc="-45" dirty="0"/>
              <a:t> </a:t>
            </a:r>
            <a:r>
              <a:rPr sz="2200" spc="80" dirty="0"/>
              <a:t>if</a:t>
            </a:r>
            <a:r>
              <a:rPr sz="2200" spc="-50" dirty="0"/>
              <a:t> </a:t>
            </a:r>
            <a:r>
              <a:rPr sz="2200" dirty="0"/>
              <a:t>someone</a:t>
            </a:r>
            <a:r>
              <a:rPr sz="2200" spc="-45" dirty="0"/>
              <a:t> </a:t>
            </a:r>
            <a:r>
              <a:rPr sz="2200" dirty="0"/>
              <a:t>who</a:t>
            </a:r>
            <a:r>
              <a:rPr sz="2200" spc="-50" dirty="0"/>
              <a:t> </a:t>
            </a:r>
            <a:r>
              <a:rPr sz="2200" dirty="0"/>
              <a:t>works</a:t>
            </a:r>
            <a:r>
              <a:rPr sz="2200" spc="-45" dirty="0"/>
              <a:t> </a:t>
            </a:r>
            <a:r>
              <a:rPr sz="2200" spc="75" dirty="0"/>
              <a:t>with</a:t>
            </a:r>
            <a:r>
              <a:rPr sz="2200" spc="-50" dirty="0"/>
              <a:t> </a:t>
            </a:r>
            <a:r>
              <a:rPr sz="2200" dirty="0"/>
              <a:t>FHI</a:t>
            </a:r>
            <a:r>
              <a:rPr sz="2200" spc="-45" dirty="0"/>
              <a:t> </a:t>
            </a:r>
            <a:r>
              <a:rPr sz="2200" spc="100" dirty="0"/>
              <a:t>36O</a:t>
            </a:r>
            <a:r>
              <a:rPr sz="2200" spc="-50" dirty="0"/>
              <a:t> </a:t>
            </a:r>
            <a:r>
              <a:rPr sz="2200" spc="30" dirty="0"/>
              <a:t>or </a:t>
            </a:r>
            <a:r>
              <a:rPr sz="2200" dirty="0"/>
              <a:t>one</a:t>
            </a:r>
            <a:r>
              <a:rPr sz="2200" spc="-60" dirty="0"/>
              <a:t> </a:t>
            </a:r>
            <a:r>
              <a:rPr sz="2200" spc="90" dirty="0"/>
              <a:t>of</a:t>
            </a:r>
            <a:r>
              <a:rPr sz="2200" spc="-60" dirty="0"/>
              <a:t> </a:t>
            </a:r>
            <a:r>
              <a:rPr sz="2200" dirty="0"/>
              <a:t>our</a:t>
            </a:r>
            <a:r>
              <a:rPr sz="2200" spc="-60" dirty="0"/>
              <a:t> </a:t>
            </a:r>
            <a:r>
              <a:rPr sz="2200" dirty="0"/>
              <a:t>programs</a:t>
            </a:r>
            <a:r>
              <a:rPr sz="2200" spc="-55" dirty="0"/>
              <a:t> </a:t>
            </a:r>
            <a:r>
              <a:rPr sz="2200" spc="-25" dirty="0"/>
              <a:t>has</a:t>
            </a:r>
            <a:r>
              <a:rPr sz="2200" spc="-60" dirty="0"/>
              <a:t> </a:t>
            </a:r>
            <a:r>
              <a:rPr sz="2200" dirty="0"/>
              <a:t>done</a:t>
            </a:r>
            <a:r>
              <a:rPr sz="2200" spc="-60" dirty="0"/>
              <a:t> </a:t>
            </a:r>
            <a:r>
              <a:rPr sz="2200" dirty="0"/>
              <a:t>something</a:t>
            </a:r>
            <a:r>
              <a:rPr sz="2200" spc="-60" dirty="0"/>
              <a:t> </a:t>
            </a:r>
            <a:r>
              <a:rPr sz="2200" spc="90" dirty="0"/>
              <a:t>to</a:t>
            </a:r>
            <a:r>
              <a:rPr sz="2200" spc="-55" dirty="0"/>
              <a:t> </a:t>
            </a:r>
            <a:r>
              <a:rPr sz="2200" spc="70" dirty="0"/>
              <a:t>hurt</a:t>
            </a:r>
            <a:r>
              <a:rPr sz="2200" spc="-60" dirty="0"/>
              <a:t> </a:t>
            </a:r>
            <a:r>
              <a:rPr sz="2200" spc="-20" dirty="0"/>
              <a:t>you. </a:t>
            </a:r>
            <a:r>
              <a:rPr sz="2200" spc="-45" dirty="0"/>
              <a:t>You</a:t>
            </a:r>
            <a:r>
              <a:rPr sz="2200" spc="-100" dirty="0"/>
              <a:t> </a:t>
            </a:r>
            <a:r>
              <a:rPr sz="2200" spc="-20" dirty="0"/>
              <a:t>can:</a:t>
            </a:r>
            <a:endParaRPr sz="22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37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8971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210" dirty="0"/>
              <a:t>We</a:t>
            </a:r>
            <a:r>
              <a:rPr spc="-90" dirty="0"/>
              <a:t> </a:t>
            </a:r>
            <a:r>
              <a:rPr dirty="0"/>
              <a:t>will</a:t>
            </a:r>
            <a:r>
              <a:rPr spc="-90" dirty="0"/>
              <a:t> </a:t>
            </a:r>
            <a:r>
              <a:rPr dirty="0"/>
              <a:t>always</a:t>
            </a:r>
            <a:r>
              <a:rPr spc="-90" dirty="0"/>
              <a:t> </a:t>
            </a:r>
            <a:r>
              <a:rPr dirty="0"/>
              <a:t>listen</a:t>
            </a:r>
            <a:r>
              <a:rPr spc="-90" dirty="0"/>
              <a:t> </a:t>
            </a:r>
            <a:r>
              <a:rPr spc="170" dirty="0"/>
              <a:t>to</a:t>
            </a:r>
            <a:r>
              <a:rPr spc="-90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480"/>
              </a:lnSpc>
              <a:spcBef>
                <a:spcPts val="1689"/>
              </a:spcBef>
            </a:pPr>
            <a:r>
              <a:rPr sz="2200" dirty="0"/>
              <a:t>Please</a:t>
            </a:r>
            <a:r>
              <a:rPr sz="2200" spc="-50" dirty="0"/>
              <a:t> </a:t>
            </a:r>
            <a:r>
              <a:rPr sz="2200" spc="55" dirty="0"/>
              <a:t>tell</a:t>
            </a:r>
            <a:r>
              <a:rPr sz="2200" spc="-50" dirty="0"/>
              <a:t> </a:t>
            </a:r>
            <a:r>
              <a:rPr sz="2200" spc="-65" dirty="0"/>
              <a:t>us</a:t>
            </a:r>
            <a:r>
              <a:rPr sz="2200" spc="-45" dirty="0"/>
              <a:t> </a:t>
            </a:r>
            <a:r>
              <a:rPr sz="2200" spc="80" dirty="0"/>
              <a:t>if</a:t>
            </a:r>
            <a:r>
              <a:rPr sz="2200" spc="-50" dirty="0"/>
              <a:t> </a:t>
            </a:r>
            <a:r>
              <a:rPr sz="2200" dirty="0"/>
              <a:t>someone</a:t>
            </a:r>
            <a:r>
              <a:rPr sz="2200" spc="-45" dirty="0"/>
              <a:t> </a:t>
            </a:r>
            <a:r>
              <a:rPr sz="2200" dirty="0"/>
              <a:t>who</a:t>
            </a:r>
            <a:r>
              <a:rPr sz="2200" spc="-50" dirty="0"/>
              <a:t> </a:t>
            </a:r>
            <a:r>
              <a:rPr sz="2200" dirty="0"/>
              <a:t>works</a:t>
            </a:r>
            <a:r>
              <a:rPr sz="2200" spc="-45" dirty="0"/>
              <a:t> </a:t>
            </a:r>
            <a:r>
              <a:rPr sz="2200" spc="75" dirty="0"/>
              <a:t>with</a:t>
            </a:r>
            <a:r>
              <a:rPr sz="2200" spc="-50" dirty="0"/>
              <a:t> </a:t>
            </a:r>
            <a:r>
              <a:rPr sz="2200" dirty="0"/>
              <a:t>FHI</a:t>
            </a:r>
            <a:r>
              <a:rPr sz="2200" spc="-45" dirty="0"/>
              <a:t> </a:t>
            </a:r>
            <a:r>
              <a:rPr sz="2200" spc="100" dirty="0"/>
              <a:t>36O</a:t>
            </a:r>
            <a:r>
              <a:rPr sz="2200" spc="-50" dirty="0"/>
              <a:t> </a:t>
            </a:r>
            <a:r>
              <a:rPr sz="2200" spc="30" dirty="0"/>
              <a:t>or </a:t>
            </a:r>
            <a:r>
              <a:rPr sz="2200" dirty="0"/>
              <a:t>one</a:t>
            </a:r>
            <a:r>
              <a:rPr sz="2200" spc="-60" dirty="0"/>
              <a:t> </a:t>
            </a:r>
            <a:r>
              <a:rPr sz="2200" spc="90" dirty="0"/>
              <a:t>of</a:t>
            </a:r>
            <a:r>
              <a:rPr sz="2200" spc="-60" dirty="0"/>
              <a:t> </a:t>
            </a:r>
            <a:r>
              <a:rPr sz="2200" dirty="0"/>
              <a:t>our</a:t>
            </a:r>
            <a:r>
              <a:rPr sz="2200" spc="-60" dirty="0"/>
              <a:t> </a:t>
            </a:r>
            <a:r>
              <a:rPr sz="2200" dirty="0"/>
              <a:t>programs</a:t>
            </a:r>
            <a:r>
              <a:rPr sz="2200" spc="-55" dirty="0"/>
              <a:t> </a:t>
            </a:r>
            <a:r>
              <a:rPr sz="2200" spc="-25" dirty="0"/>
              <a:t>has</a:t>
            </a:r>
            <a:r>
              <a:rPr sz="2200" spc="-60" dirty="0"/>
              <a:t> </a:t>
            </a:r>
            <a:r>
              <a:rPr sz="2200" dirty="0"/>
              <a:t>done</a:t>
            </a:r>
            <a:r>
              <a:rPr sz="2200" spc="-60" dirty="0"/>
              <a:t> </a:t>
            </a:r>
            <a:r>
              <a:rPr sz="2200" dirty="0"/>
              <a:t>something</a:t>
            </a:r>
            <a:r>
              <a:rPr sz="2200" spc="-60" dirty="0"/>
              <a:t> </a:t>
            </a:r>
            <a:r>
              <a:rPr sz="2200" spc="90" dirty="0"/>
              <a:t>to</a:t>
            </a:r>
            <a:r>
              <a:rPr sz="2200" spc="-55" dirty="0"/>
              <a:t> </a:t>
            </a:r>
            <a:r>
              <a:rPr sz="2200" spc="70" dirty="0"/>
              <a:t>hurt</a:t>
            </a:r>
            <a:r>
              <a:rPr sz="2200" spc="-60" dirty="0"/>
              <a:t> </a:t>
            </a:r>
            <a:r>
              <a:rPr sz="2200" spc="-20" dirty="0"/>
              <a:t>you. </a:t>
            </a:r>
            <a:r>
              <a:rPr sz="2200" spc="-45" dirty="0"/>
              <a:t>You</a:t>
            </a:r>
            <a:r>
              <a:rPr sz="2200" spc="-100" dirty="0"/>
              <a:t> </a:t>
            </a:r>
            <a:r>
              <a:rPr sz="2200" spc="-20" dirty="0"/>
              <a:t>can:</a:t>
            </a:r>
            <a:endParaRPr sz="22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F8971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210" dirty="0"/>
              <a:t>We</a:t>
            </a:r>
            <a:r>
              <a:rPr spc="-90" dirty="0"/>
              <a:t> </a:t>
            </a:r>
            <a:r>
              <a:rPr dirty="0"/>
              <a:t>will</a:t>
            </a:r>
            <a:r>
              <a:rPr spc="-90" dirty="0"/>
              <a:t> </a:t>
            </a:r>
            <a:r>
              <a:rPr dirty="0"/>
              <a:t>always</a:t>
            </a:r>
            <a:r>
              <a:rPr spc="-90" dirty="0"/>
              <a:t> </a:t>
            </a:r>
            <a:r>
              <a:rPr dirty="0"/>
              <a:t>listen</a:t>
            </a:r>
            <a:r>
              <a:rPr spc="-90" dirty="0"/>
              <a:t> </a:t>
            </a:r>
            <a:r>
              <a:rPr spc="170" dirty="0"/>
              <a:t>to</a:t>
            </a:r>
            <a:r>
              <a:rPr spc="-90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480"/>
              </a:lnSpc>
              <a:spcBef>
                <a:spcPts val="1689"/>
              </a:spcBef>
            </a:pPr>
            <a:r>
              <a:rPr sz="2200" dirty="0"/>
              <a:t>Please</a:t>
            </a:r>
            <a:r>
              <a:rPr sz="2200" spc="-50" dirty="0"/>
              <a:t> </a:t>
            </a:r>
            <a:r>
              <a:rPr sz="2200" spc="55" dirty="0"/>
              <a:t>tell</a:t>
            </a:r>
            <a:r>
              <a:rPr sz="2200" spc="-50" dirty="0"/>
              <a:t> </a:t>
            </a:r>
            <a:r>
              <a:rPr sz="2200" spc="-65" dirty="0"/>
              <a:t>us</a:t>
            </a:r>
            <a:r>
              <a:rPr sz="2200" spc="-45" dirty="0"/>
              <a:t> </a:t>
            </a:r>
            <a:r>
              <a:rPr sz="2200" spc="80" dirty="0"/>
              <a:t>if</a:t>
            </a:r>
            <a:r>
              <a:rPr sz="2200" spc="-50" dirty="0"/>
              <a:t> </a:t>
            </a:r>
            <a:r>
              <a:rPr sz="2200" dirty="0"/>
              <a:t>someone</a:t>
            </a:r>
            <a:r>
              <a:rPr sz="2200" spc="-45" dirty="0"/>
              <a:t> </a:t>
            </a:r>
            <a:r>
              <a:rPr sz="2200" dirty="0"/>
              <a:t>who</a:t>
            </a:r>
            <a:r>
              <a:rPr sz="2200" spc="-50" dirty="0"/>
              <a:t> </a:t>
            </a:r>
            <a:r>
              <a:rPr sz="2200" dirty="0"/>
              <a:t>works</a:t>
            </a:r>
            <a:r>
              <a:rPr sz="2200" spc="-45" dirty="0"/>
              <a:t> </a:t>
            </a:r>
            <a:r>
              <a:rPr sz="2200" spc="75" dirty="0"/>
              <a:t>with</a:t>
            </a:r>
            <a:r>
              <a:rPr sz="2200" spc="-50" dirty="0"/>
              <a:t> </a:t>
            </a:r>
            <a:r>
              <a:rPr sz="2200" dirty="0"/>
              <a:t>FHI</a:t>
            </a:r>
            <a:r>
              <a:rPr sz="2200" spc="-45" dirty="0"/>
              <a:t> </a:t>
            </a:r>
            <a:r>
              <a:rPr sz="2200" spc="100" dirty="0"/>
              <a:t>36O</a:t>
            </a:r>
            <a:r>
              <a:rPr sz="2200" spc="-50" dirty="0"/>
              <a:t> </a:t>
            </a:r>
            <a:r>
              <a:rPr sz="2200" spc="30" dirty="0"/>
              <a:t>or </a:t>
            </a:r>
            <a:r>
              <a:rPr sz="2200" dirty="0"/>
              <a:t>one</a:t>
            </a:r>
            <a:r>
              <a:rPr sz="2200" spc="-60" dirty="0"/>
              <a:t> </a:t>
            </a:r>
            <a:r>
              <a:rPr sz="2200" spc="90" dirty="0"/>
              <a:t>of</a:t>
            </a:r>
            <a:r>
              <a:rPr sz="2200" spc="-60" dirty="0"/>
              <a:t> </a:t>
            </a:r>
            <a:r>
              <a:rPr sz="2200" dirty="0"/>
              <a:t>our</a:t>
            </a:r>
            <a:r>
              <a:rPr sz="2200" spc="-60" dirty="0"/>
              <a:t> </a:t>
            </a:r>
            <a:r>
              <a:rPr sz="2200" dirty="0"/>
              <a:t>programs</a:t>
            </a:r>
            <a:r>
              <a:rPr sz="2200" spc="-55" dirty="0"/>
              <a:t> </a:t>
            </a:r>
            <a:r>
              <a:rPr sz="2200" spc="-25" dirty="0"/>
              <a:t>has</a:t>
            </a:r>
            <a:r>
              <a:rPr sz="2200" spc="-60" dirty="0"/>
              <a:t> </a:t>
            </a:r>
            <a:r>
              <a:rPr sz="2200" dirty="0"/>
              <a:t>done</a:t>
            </a:r>
            <a:r>
              <a:rPr sz="2200" spc="-60" dirty="0"/>
              <a:t> </a:t>
            </a:r>
            <a:r>
              <a:rPr sz="2200" dirty="0"/>
              <a:t>something</a:t>
            </a:r>
            <a:r>
              <a:rPr sz="2200" spc="-60" dirty="0"/>
              <a:t> </a:t>
            </a:r>
            <a:r>
              <a:rPr sz="2200" spc="90" dirty="0"/>
              <a:t>to</a:t>
            </a:r>
            <a:r>
              <a:rPr sz="2200" spc="-55" dirty="0"/>
              <a:t> </a:t>
            </a:r>
            <a:r>
              <a:rPr sz="2200" spc="70" dirty="0"/>
              <a:t>hurt</a:t>
            </a:r>
            <a:r>
              <a:rPr sz="2200" spc="-60" dirty="0"/>
              <a:t> </a:t>
            </a:r>
            <a:r>
              <a:rPr sz="2200" spc="-20" dirty="0"/>
              <a:t>you. </a:t>
            </a:r>
            <a:r>
              <a:rPr sz="2200" spc="-45" dirty="0"/>
              <a:t>You</a:t>
            </a:r>
            <a:r>
              <a:rPr sz="2200" spc="-100" dirty="0"/>
              <a:t> </a:t>
            </a:r>
            <a:r>
              <a:rPr sz="2200" spc="-20" dirty="0"/>
              <a:t>can:</a:t>
            </a:r>
            <a:endParaRPr sz="22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522" y="3069915"/>
            <a:ext cx="10669905" cy="7366000"/>
          </a:xfrm>
          <a:custGeom>
            <a:avLst/>
            <a:gdLst/>
            <a:ahLst/>
            <a:cxnLst/>
            <a:rect l="l" t="t" r="r" b="b"/>
            <a:pathLst>
              <a:path w="10669905" h="7366000">
                <a:moveTo>
                  <a:pt x="10382959" y="7353300"/>
                </a:moveTo>
                <a:lnTo>
                  <a:pt x="1406006" y="7353300"/>
                </a:lnTo>
                <a:lnTo>
                  <a:pt x="1423171" y="7366000"/>
                </a:lnTo>
                <a:lnTo>
                  <a:pt x="10380566" y="7366000"/>
                </a:lnTo>
                <a:lnTo>
                  <a:pt x="10382959" y="7353300"/>
                </a:lnTo>
                <a:close/>
              </a:path>
              <a:path w="10669905" h="7366000">
                <a:moveTo>
                  <a:pt x="10423105" y="7315200"/>
                </a:moveTo>
                <a:lnTo>
                  <a:pt x="1277203" y="7315200"/>
                </a:lnTo>
                <a:lnTo>
                  <a:pt x="1315423" y="7340600"/>
                </a:lnTo>
                <a:lnTo>
                  <a:pt x="1334132" y="7340600"/>
                </a:lnTo>
                <a:lnTo>
                  <a:pt x="1352558" y="7353300"/>
                </a:lnTo>
                <a:lnTo>
                  <a:pt x="10391595" y="7353300"/>
                </a:lnTo>
                <a:lnTo>
                  <a:pt x="10423105" y="7315200"/>
                </a:lnTo>
                <a:close/>
              </a:path>
              <a:path w="10669905" h="7366000">
                <a:moveTo>
                  <a:pt x="3281724" y="431800"/>
                </a:moveTo>
                <a:lnTo>
                  <a:pt x="2590352" y="431800"/>
                </a:lnTo>
                <a:lnTo>
                  <a:pt x="2419531" y="482600"/>
                </a:lnTo>
                <a:lnTo>
                  <a:pt x="2376050" y="508000"/>
                </a:lnTo>
                <a:lnTo>
                  <a:pt x="2332228" y="520700"/>
                </a:lnTo>
                <a:lnTo>
                  <a:pt x="2288047" y="546100"/>
                </a:lnTo>
                <a:lnTo>
                  <a:pt x="2236333" y="571500"/>
                </a:lnTo>
                <a:lnTo>
                  <a:pt x="2186828" y="596900"/>
                </a:lnTo>
                <a:lnTo>
                  <a:pt x="2139482" y="622300"/>
                </a:lnTo>
                <a:lnTo>
                  <a:pt x="2094249" y="647700"/>
                </a:lnTo>
                <a:lnTo>
                  <a:pt x="2051079" y="673100"/>
                </a:lnTo>
                <a:lnTo>
                  <a:pt x="2009925" y="698500"/>
                </a:lnTo>
                <a:lnTo>
                  <a:pt x="1970738" y="723900"/>
                </a:lnTo>
                <a:lnTo>
                  <a:pt x="1933470" y="749300"/>
                </a:lnTo>
                <a:lnTo>
                  <a:pt x="1898072" y="774700"/>
                </a:lnTo>
                <a:lnTo>
                  <a:pt x="1864497" y="800100"/>
                </a:lnTo>
                <a:lnTo>
                  <a:pt x="1832696" y="825500"/>
                </a:lnTo>
                <a:lnTo>
                  <a:pt x="1802621" y="850900"/>
                </a:lnTo>
                <a:lnTo>
                  <a:pt x="1774223" y="889000"/>
                </a:lnTo>
                <a:lnTo>
                  <a:pt x="1747455" y="914400"/>
                </a:lnTo>
                <a:lnTo>
                  <a:pt x="1698612" y="965200"/>
                </a:lnTo>
                <a:lnTo>
                  <a:pt x="1655707" y="1016000"/>
                </a:lnTo>
                <a:lnTo>
                  <a:pt x="1636361" y="1054100"/>
                </a:lnTo>
                <a:lnTo>
                  <a:pt x="1618354" y="1079500"/>
                </a:lnTo>
                <a:lnTo>
                  <a:pt x="1601638" y="1104900"/>
                </a:lnTo>
                <a:lnTo>
                  <a:pt x="1586166" y="1130300"/>
                </a:lnTo>
                <a:lnTo>
                  <a:pt x="1571888" y="1155700"/>
                </a:lnTo>
                <a:lnTo>
                  <a:pt x="1558756" y="1193800"/>
                </a:lnTo>
                <a:lnTo>
                  <a:pt x="1546723" y="1219200"/>
                </a:lnTo>
                <a:lnTo>
                  <a:pt x="1535740" y="1244600"/>
                </a:lnTo>
                <a:lnTo>
                  <a:pt x="1525758" y="1270000"/>
                </a:lnTo>
                <a:lnTo>
                  <a:pt x="1516729" y="1308100"/>
                </a:lnTo>
                <a:lnTo>
                  <a:pt x="1508606" y="1333500"/>
                </a:lnTo>
                <a:lnTo>
                  <a:pt x="1501339" y="1358900"/>
                </a:lnTo>
                <a:lnTo>
                  <a:pt x="1494881" y="1397000"/>
                </a:lnTo>
                <a:lnTo>
                  <a:pt x="1489184" y="1422400"/>
                </a:lnTo>
                <a:lnTo>
                  <a:pt x="1484198" y="1447800"/>
                </a:lnTo>
                <a:lnTo>
                  <a:pt x="1479876" y="1473200"/>
                </a:lnTo>
                <a:lnTo>
                  <a:pt x="1476169" y="1511300"/>
                </a:lnTo>
                <a:lnTo>
                  <a:pt x="1473029" y="1536700"/>
                </a:lnTo>
                <a:lnTo>
                  <a:pt x="1470408" y="1562100"/>
                </a:lnTo>
                <a:lnTo>
                  <a:pt x="1468258" y="1600200"/>
                </a:lnTo>
                <a:lnTo>
                  <a:pt x="1466530" y="1625600"/>
                </a:lnTo>
                <a:lnTo>
                  <a:pt x="1464148" y="1676400"/>
                </a:lnTo>
                <a:lnTo>
                  <a:pt x="1462876" y="1739900"/>
                </a:lnTo>
                <a:lnTo>
                  <a:pt x="1462204" y="1828800"/>
                </a:lnTo>
                <a:lnTo>
                  <a:pt x="1462017" y="1892300"/>
                </a:lnTo>
                <a:lnTo>
                  <a:pt x="1461856" y="1917700"/>
                </a:lnTo>
                <a:lnTo>
                  <a:pt x="1460530" y="2006600"/>
                </a:lnTo>
                <a:lnTo>
                  <a:pt x="1458458" y="2057400"/>
                </a:lnTo>
                <a:lnTo>
                  <a:pt x="1456921" y="2082800"/>
                </a:lnTo>
                <a:lnTo>
                  <a:pt x="1454986" y="2120900"/>
                </a:lnTo>
                <a:lnTo>
                  <a:pt x="1452604" y="2146300"/>
                </a:lnTo>
                <a:lnTo>
                  <a:pt x="1449726" y="2171700"/>
                </a:lnTo>
                <a:lnTo>
                  <a:pt x="1446306" y="2209800"/>
                </a:lnTo>
                <a:lnTo>
                  <a:pt x="1442294" y="2235200"/>
                </a:lnTo>
                <a:lnTo>
                  <a:pt x="1437643" y="2260600"/>
                </a:lnTo>
                <a:lnTo>
                  <a:pt x="1432303" y="2286000"/>
                </a:lnTo>
                <a:lnTo>
                  <a:pt x="1426227" y="2311400"/>
                </a:lnTo>
                <a:lnTo>
                  <a:pt x="1419366" y="2349500"/>
                </a:lnTo>
                <a:lnTo>
                  <a:pt x="1411672" y="2374900"/>
                </a:lnTo>
                <a:lnTo>
                  <a:pt x="1403097" y="2400300"/>
                </a:lnTo>
                <a:lnTo>
                  <a:pt x="1393593" y="2425700"/>
                </a:lnTo>
                <a:lnTo>
                  <a:pt x="1383111" y="2451100"/>
                </a:lnTo>
                <a:lnTo>
                  <a:pt x="1371602" y="2489200"/>
                </a:lnTo>
                <a:lnTo>
                  <a:pt x="1345315" y="2540000"/>
                </a:lnTo>
                <a:lnTo>
                  <a:pt x="1314344" y="2590800"/>
                </a:lnTo>
                <a:lnTo>
                  <a:pt x="1278303" y="2641600"/>
                </a:lnTo>
                <a:lnTo>
                  <a:pt x="1236806" y="2692400"/>
                </a:lnTo>
                <a:lnTo>
                  <a:pt x="1213891" y="2717800"/>
                </a:lnTo>
                <a:lnTo>
                  <a:pt x="1189467" y="2755900"/>
                </a:lnTo>
                <a:lnTo>
                  <a:pt x="1135900" y="2806700"/>
                </a:lnTo>
                <a:lnTo>
                  <a:pt x="1106660" y="2832100"/>
                </a:lnTo>
                <a:lnTo>
                  <a:pt x="1075718" y="2857500"/>
                </a:lnTo>
                <a:lnTo>
                  <a:pt x="1026754" y="2895600"/>
                </a:lnTo>
                <a:lnTo>
                  <a:pt x="979110" y="2933700"/>
                </a:lnTo>
                <a:lnTo>
                  <a:pt x="932774" y="2971800"/>
                </a:lnTo>
                <a:lnTo>
                  <a:pt x="887734" y="3009900"/>
                </a:lnTo>
                <a:lnTo>
                  <a:pt x="843978" y="3048000"/>
                </a:lnTo>
                <a:lnTo>
                  <a:pt x="801492" y="3086100"/>
                </a:lnTo>
                <a:lnTo>
                  <a:pt x="760265" y="3136900"/>
                </a:lnTo>
                <a:lnTo>
                  <a:pt x="720284" y="3175000"/>
                </a:lnTo>
                <a:lnTo>
                  <a:pt x="681537" y="3213100"/>
                </a:lnTo>
                <a:lnTo>
                  <a:pt x="644010" y="3251200"/>
                </a:lnTo>
                <a:lnTo>
                  <a:pt x="607693" y="3302000"/>
                </a:lnTo>
                <a:lnTo>
                  <a:pt x="572572" y="3340100"/>
                </a:lnTo>
                <a:lnTo>
                  <a:pt x="538634" y="3378200"/>
                </a:lnTo>
                <a:lnTo>
                  <a:pt x="505868" y="3429000"/>
                </a:lnTo>
                <a:lnTo>
                  <a:pt x="474261" y="3467100"/>
                </a:lnTo>
                <a:lnTo>
                  <a:pt x="443801" y="3505200"/>
                </a:lnTo>
                <a:lnTo>
                  <a:pt x="414474" y="3556000"/>
                </a:lnTo>
                <a:lnTo>
                  <a:pt x="386269" y="3594100"/>
                </a:lnTo>
                <a:lnTo>
                  <a:pt x="359174" y="3644900"/>
                </a:lnTo>
                <a:lnTo>
                  <a:pt x="333175" y="3683000"/>
                </a:lnTo>
                <a:lnTo>
                  <a:pt x="308261" y="3721100"/>
                </a:lnTo>
                <a:lnTo>
                  <a:pt x="284418" y="3771900"/>
                </a:lnTo>
                <a:lnTo>
                  <a:pt x="261635" y="3810000"/>
                </a:lnTo>
                <a:lnTo>
                  <a:pt x="239899" y="3860800"/>
                </a:lnTo>
                <a:lnTo>
                  <a:pt x="219197" y="3898900"/>
                </a:lnTo>
                <a:lnTo>
                  <a:pt x="199518" y="3949700"/>
                </a:lnTo>
                <a:lnTo>
                  <a:pt x="180848" y="3987800"/>
                </a:lnTo>
                <a:lnTo>
                  <a:pt x="163176" y="4038600"/>
                </a:lnTo>
                <a:lnTo>
                  <a:pt x="146488" y="4076700"/>
                </a:lnTo>
                <a:lnTo>
                  <a:pt x="130773" y="4127500"/>
                </a:lnTo>
                <a:lnTo>
                  <a:pt x="116018" y="4165600"/>
                </a:lnTo>
                <a:lnTo>
                  <a:pt x="102210" y="4216400"/>
                </a:lnTo>
                <a:lnTo>
                  <a:pt x="89338" y="4254500"/>
                </a:lnTo>
                <a:lnTo>
                  <a:pt x="77388" y="4305300"/>
                </a:lnTo>
                <a:lnTo>
                  <a:pt x="66348" y="4343400"/>
                </a:lnTo>
                <a:lnTo>
                  <a:pt x="56206" y="4394200"/>
                </a:lnTo>
                <a:lnTo>
                  <a:pt x="46949" y="4432300"/>
                </a:lnTo>
                <a:lnTo>
                  <a:pt x="38566" y="4483100"/>
                </a:lnTo>
                <a:lnTo>
                  <a:pt x="31042" y="4521200"/>
                </a:lnTo>
                <a:lnTo>
                  <a:pt x="24367" y="4572000"/>
                </a:lnTo>
                <a:lnTo>
                  <a:pt x="18527" y="4610100"/>
                </a:lnTo>
                <a:lnTo>
                  <a:pt x="13510" y="4648200"/>
                </a:lnTo>
                <a:lnTo>
                  <a:pt x="9304" y="4699000"/>
                </a:lnTo>
                <a:lnTo>
                  <a:pt x="5897" y="4737100"/>
                </a:lnTo>
                <a:lnTo>
                  <a:pt x="3275" y="4787900"/>
                </a:lnTo>
                <a:lnTo>
                  <a:pt x="1426" y="4826000"/>
                </a:lnTo>
                <a:lnTo>
                  <a:pt x="339" y="4876800"/>
                </a:lnTo>
                <a:lnTo>
                  <a:pt x="0" y="4914900"/>
                </a:lnTo>
                <a:lnTo>
                  <a:pt x="396" y="4965700"/>
                </a:lnTo>
                <a:lnTo>
                  <a:pt x="1517" y="5003800"/>
                </a:lnTo>
                <a:lnTo>
                  <a:pt x="3349" y="5054600"/>
                </a:lnTo>
                <a:lnTo>
                  <a:pt x="5879" y="5092700"/>
                </a:lnTo>
                <a:lnTo>
                  <a:pt x="9096" y="5130800"/>
                </a:lnTo>
                <a:lnTo>
                  <a:pt x="12987" y="5181600"/>
                </a:lnTo>
                <a:lnTo>
                  <a:pt x="17539" y="5219700"/>
                </a:lnTo>
                <a:lnTo>
                  <a:pt x="22740" y="5257800"/>
                </a:lnTo>
                <a:lnTo>
                  <a:pt x="28577" y="5308600"/>
                </a:lnTo>
                <a:lnTo>
                  <a:pt x="35039" y="5346700"/>
                </a:lnTo>
                <a:lnTo>
                  <a:pt x="42113" y="5384800"/>
                </a:lnTo>
                <a:lnTo>
                  <a:pt x="49785" y="5435600"/>
                </a:lnTo>
                <a:lnTo>
                  <a:pt x="58045" y="5473700"/>
                </a:lnTo>
                <a:lnTo>
                  <a:pt x="66878" y="5511800"/>
                </a:lnTo>
                <a:lnTo>
                  <a:pt x="76274" y="5549900"/>
                </a:lnTo>
                <a:lnTo>
                  <a:pt x="86219" y="5600700"/>
                </a:lnTo>
                <a:lnTo>
                  <a:pt x="96702" y="5638800"/>
                </a:lnTo>
                <a:lnTo>
                  <a:pt x="107708" y="5676900"/>
                </a:lnTo>
                <a:lnTo>
                  <a:pt x="119227" y="5715000"/>
                </a:lnTo>
                <a:lnTo>
                  <a:pt x="131246" y="5753100"/>
                </a:lnTo>
                <a:lnTo>
                  <a:pt x="143752" y="5791200"/>
                </a:lnTo>
                <a:lnTo>
                  <a:pt x="156733" y="5842000"/>
                </a:lnTo>
                <a:lnTo>
                  <a:pt x="170176" y="5880100"/>
                </a:lnTo>
                <a:lnTo>
                  <a:pt x="184070" y="5918200"/>
                </a:lnTo>
                <a:lnTo>
                  <a:pt x="198400" y="5956300"/>
                </a:lnTo>
                <a:lnTo>
                  <a:pt x="213156" y="5994400"/>
                </a:lnTo>
                <a:lnTo>
                  <a:pt x="228325" y="6032500"/>
                </a:lnTo>
                <a:lnTo>
                  <a:pt x="243893" y="6070600"/>
                </a:lnTo>
                <a:lnTo>
                  <a:pt x="259850" y="6108700"/>
                </a:lnTo>
                <a:lnTo>
                  <a:pt x="276182" y="6134100"/>
                </a:lnTo>
                <a:lnTo>
                  <a:pt x="292877" y="6172200"/>
                </a:lnTo>
                <a:lnTo>
                  <a:pt x="309922" y="6210300"/>
                </a:lnTo>
                <a:lnTo>
                  <a:pt x="327305" y="6248400"/>
                </a:lnTo>
                <a:lnTo>
                  <a:pt x="345014" y="6286500"/>
                </a:lnTo>
                <a:lnTo>
                  <a:pt x="363036" y="6311900"/>
                </a:lnTo>
                <a:lnTo>
                  <a:pt x="381359" y="6350000"/>
                </a:lnTo>
                <a:lnTo>
                  <a:pt x="399970" y="6388100"/>
                </a:lnTo>
                <a:lnTo>
                  <a:pt x="418856" y="6413500"/>
                </a:lnTo>
                <a:lnTo>
                  <a:pt x="438007" y="6451600"/>
                </a:lnTo>
                <a:lnTo>
                  <a:pt x="457408" y="6489700"/>
                </a:lnTo>
                <a:lnTo>
                  <a:pt x="477047" y="6515100"/>
                </a:lnTo>
                <a:lnTo>
                  <a:pt x="496913" y="6553200"/>
                </a:lnTo>
                <a:lnTo>
                  <a:pt x="516993" y="6578600"/>
                </a:lnTo>
                <a:lnTo>
                  <a:pt x="537273" y="6616700"/>
                </a:lnTo>
                <a:lnTo>
                  <a:pt x="557743" y="6642100"/>
                </a:lnTo>
                <a:lnTo>
                  <a:pt x="578388" y="6667500"/>
                </a:lnTo>
                <a:lnTo>
                  <a:pt x="599198" y="6705600"/>
                </a:lnTo>
                <a:lnTo>
                  <a:pt x="641259" y="6756400"/>
                </a:lnTo>
                <a:lnTo>
                  <a:pt x="705268" y="6832600"/>
                </a:lnTo>
                <a:lnTo>
                  <a:pt x="726800" y="6870700"/>
                </a:lnTo>
                <a:lnTo>
                  <a:pt x="770081" y="6921500"/>
                </a:lnTo>
                <a:lnTo>
                  <a:pt x="791806" y="6934200"/>
                </a:lnTo>
                <a:lnTo>
                  <a:pt x="878976" y="7035800"/>
                </a:lnTo>
                <a:lnTo>
                  <a:pt x="900774" y="7048500"/>
                </a:lnTo>
                <a:lnTo>
                  <a:pt x="944289" y="7099300"/>
                </a:lnTo>
                <a:lnTo>
                  <a:pt x="965982" y="7112000"/>
                </a:lnTo>
                <a:lnTo>
                  <a:pt x="987614" y="7137400"/>
                </a:lnTo>
                <a:lnTo>
                  <a:pt x="1030649" y="7162800"/>
                </a:lnTo>
                <a:lnTo>
                  <a:pt x="1052027" y="7188200"/>
                </a:lnTo>
                <a:lnTo>
                  <a:pt x="1157021" y="7251700"/>
                </a:lnTo>
                <a:lnTo>
                  <a:pt x="1218054" y="7289800"/>
                </a:lnTo>
                <a:lnTo>
                  <a:pt x="1257716" y="7315200"/>
                </a:lnTo>
                <a:lnTo>
                  <a:pt x="10433709" y="7315200"/>
                </a:lnTo>
                <a:lnTo>
                  <a:pt x="10445322" y="7302500"/>
                </a:lnTo>
                <a:lnTo>
                  <a:pt x="10457902" y="7289800"/>
                </a:lnTo>
                <a:lnTo>
                  <a:pt x="10471408" y="7277100"/>
                </a:lnTo>
                <a:lnTo>
                  <a:pt x="10485800" y="7264400"/>
                </a:lnTo>
                <a:lnTo>
                  <a:pt x="10501035" y="7239000"/>
                </a:lnTo>
                <a:lnTo>
                  <a:pt x="10517073" y="7226300"/>
                </a:lnTo>
                <a:lnTo>
                  <a:pt x="10533873" y="7213600"/>
                </a:lnTo>
                <a:lnTo>
                  <a:pt x="10551393" y="7188200"/>
                </a:lnTo>
                <a:lnTo>
                  <a:pt x="10569593" y="7175500"/>
                </a:lnTo>
                <a:lnTo>
                  <a:pt x="10588431" y="7150100"/>
                </a:lnTo>
                <a:lnTo>
                  <a:pt x="10607866" y="7137400"/>
                </a:lnTo>
                <a:lnTo>
                  <a:pt x="10627858" y="7112000"/>
                </a:lnTo>
                <a:lnTo>
                  <a:pt x="10648364" y="7086600"/>
                </a:lnTo>
                <a:lnTo>
                  <a:pt x="10669480" y="7061200"/>
                </a:lnTo>
                <a:lnTo>
                  <a:pt x="10669480" y="3759200"/>
                </a:lnTo>
                <a:lnTo>
                  <a:pt x="10662437" y="3759200"/>
                </a:lnTo>
                <a:lnTo>
                  <a:pt x="10623261" y="3733800"/>
                </a:lnTo>
                <a:lnTo>
                  <a:pt x="10583911" y="3695700"/>
                </a:lnTo>
                <a:lnTo>
                  <a:pt x="10465271" y="3619500"/>
                </a:lnTo>
                <a:lnTo>
                  <a:pt x="10425680" y="3606800"/>
                </a:lnTo>
                <a:lnTo>
                  <a:pt x="10346705" y="3556000"/>
                </a:lnTo>
                <a:lnTo>
                  <a:pt x="10307412" y="3543300"/>
                </a:lnTo>
                <a:lnTo>
                  <a:pt x="10268309" y="3517900"/>
                </a:lnTo>
                <a:lnTo>
                  <a:pt x="10190858" y="3492500"/>
                </a:lnTo>
                <a:lnTo>
                  <a:pt x="10152601" y="3467100"/>
                </a:lnTo>
                <a:lnTo>
                  <a:pt x="10003757" y="3416300"/>
                </a:lnTo>
                <a:lnTo>
                  <a:pt x="9897796" y="3378200"/>
                </a:lnTo>
                <a:lnTo>
                  <a:pt x="9863800" y="3378200"/>
                </a:lnTo>
                <a:lnTo>
                  <a:pt x="9798065" y="3352800"/>
                </a:lnTo>
                <a:lnTo>
                  <a:pt x="9766419" y="3340100"/>
                </a:lnTo>
                <a:lnTo>
                  <a:pt x="9735647" y="3327400"/>
                </a:lnTo>
                <a:lnTo>
                  <a:pt x="9705795" y="3327400"/>
                </a:lnTo>
                <a:lnTo>
                  <a:pt x="9676910" y="3314700"/>
                </a:lnTo>
                <a:lnTo>
                  <a:pt x="9649035" y="3302000"/>
                </a:lnTo>
                <a:lnTo>
                  <a:pt x="9622218" y="3289300"/>
                </a:lnTo>
                <a:lnTo>
                  <a:pt x="9596503" y="3289300"/>
                </a:lnTo>
                <a:lnTo>
                  <a:pt x="9548564" y="3263900"/>
                </a:lnTo>
                <a:lnTo>
                  <a:pt x="9505583" y="3238500"/>
                </a:lnTo>
                <a:lnTo>
                  <a:pt x="9467924" y="3213100"/>
                </a:lnTo>
                <a:lnTo>
                  <a:pt x="9435953" y="3187700"/>
                </a:lnTo>
                <a:lnTo>
                  <a:pt x="9399458" y="3149600"/>
                </a:lnTo>
                <a:lnTo>
                  <a:pt x="9383301" y="3111500"/>
                </a:lnTo>
                <a:lnTo>
                  <a:pt x="9377812" y="3098800"/>
                </a:lnTo>
                <a:lnTo>
                  <a:pt x="9372239" y="3060700"/>
                </a:lnTo>
                <a:lnTo>
                  <a:pt x="9372246" y="3035300"/>
                </a:lnTo>
                <a:lnTo>
                  <a:pt x="9374177" y="3009900"/>
                </a:lnTo>
                <a:lnTo>
                  <a:pt x="9378078" y="2997200"/>
                </a:lnTo>
                <a:lnTo>
                  <a:pt x="9383993" y="2971800"/>
                </a:lnTo>
                <a:lnTo>
                  <a:pt x="9391968" y="2946400"/>
                </a:lnTo>
                <a:lnTo>
                  <a:pt x="9402049" y="2908300"/>
                </a:lnTo>
                <a:lnTo>
                  <a:pt x="9414282" y="2882900"/>
                </a:lnTo>
                <a:lnTo>
                  <a:pt x="9445762" y="2819400"/>
                </a:lnTo>
                <a:lnTo>
                  <a:pt x="9462055" y="2781300"/>
                </a:lnTo>
                <a:lnTo>
                  <a:pt x="9477590" y="2743200"/>
                </a:lnTo>
                <a:lnTo>
                  <a:pt x="9492364" y="2705100"/>
                </a:lnTo>
                <a:lnTo>
                  <a:pt x="9506377" y="2679700"/>
                </a:lnTo>
                <a:lnTo>
                  <a:pt x="9519627" y="2641600"/>
                </a:lnTo>
                <a:lnTo>
                  <a:pt x="9532113" y="2603500"/>
                </a:lnTo>
                <a:lnTo>
                  <a:pt x="9543833" y="2565400"/>
                </a:lnTo>
                <a:lnTo>
                  <a:pt x="9554788" y="2527300"/>
                </a:lnTo>
                <a:lnTo>
                  <a:pt x="9564974" y="2489200"/>
                </a:lnTo>
                <a:lnTo>
                  <a:pt x="9574391" y="2438400"/>
                </a:lnTo>
                <a:lnTo>
                  <a:pt x="9583038" y="2400300"/>
                </a:lnTo>
                <a:lnTo>
                  <a:pt x="9590913" y="2362200"/>
                </a:lnTo>
                <a:lnTo>
                  <a:pt x="9598015" y="2324100"/>
                </a:lnTo>
                <a:lnTo>
                  <a:pt x="9604343" y="2286000"/>
                </a:lnTo>
                <a:lnTo>
                  <a:pt x="9609896" y="2247900"/>
                </a:lnTo>
                <a:lnTo>
                  <a:pt x="9614672" y="2209800"/>
                </a:lnTo>
                <a:lnTo>
                  <a:pt x="9618669" y="2159000"/>
                </a:lnTo>
                <a:lnTo>
                  <a:pt x="9621888" y="2120900"/>
                </a:lnTo>
                <a:lnTo>
                  <a:pt x="9624326" y="2082800"/>
                </a:lnTo>
                <a:lnTo>
                  <a:pt x="9625982" y="2044700"/>
                </a:lnTo>
                <a:lnTo>
                  <a:pt x="9626854" y="2006600"/>
                </a:lnTo>
                <a:lnTo>
                  <a:pt x="9626943" y="1955800"/>
                </a:lnTo>
                <a:lnTo>
                  <a:pt x="9626245" y="1917700"/>
                </a:lnTo>
                <a:lnTo>
                  <a:pt x="9624761" y="1879600"/>
                </a:lnTo>
                <a:lnTo>
                  <a:pt x="9622488" y="1841500"/>
                </a:lnTo>
                <a:lnTo>
                  <a:pt x="9619426" y="1803400"/>
                </a:lnTo>
                <a:lnTo>
                  <a:pt x="9615573" y="1752600"/>
                </a:lnTo>
                <a:lnTo>
                  <a:pt x="9610928" y="1714500"/>
                </a:lnTo>
                <a:lnTo>
                  <a:pt x="9605490" y="1676400"/>
                </a:lnTo>
                <a:lnTo>
                  <a:pt x="9599257" y="1638300"/>
                </a:lnTo>
                <a:lnTo>
                  <a:pt x="9592228" y="1587500"/>
                </a:lnTo>
                <a:lnTo>
                  <a:pt x="9584402" y="1549400"/>
                </a:lnTo>
                <a:lnTo>
                  <a:pt x="9575777" y="1511300"/>
                </a:lnTo>
                <a:lnTo>
                  <a:pt x="9566353" y="1473200"/>
                </a:lnTo>
                <a:lnTo>
                  <a:pt x="9556128" y="1435100"/>
                </a:lnTo>
                <a:lnTo>
                  <a:pt x="9545100" y="1397000"/>
                </a:lnTo>
                <a:lnTo>
                  <a:pt x="9533269" y="1346200"/>
                </a:lnTo>
                <a:lnTo>
                  <a:pt x="9520632" y="1308100"/>
                </a:lnTo>
                <a:lnTo>
                  <a:pt x="9507190" y="1270000"/>
                </a:lnTo>
                <a:lnTo>
                  <a:pt x="9492941" y="1231900"/>
                </a:lnTo>
                <a:lnTo>
                  <a:pt x="9477882" y="1193800"/>
                </a:lnTo>
                <a:lnTo>
                  <a:pt x="9462014" y="1155700"/>
                </a:lnTo>
                <a:lnTo>
                  <a:pt x="9445335" y="1117600"/>
                </a:lnTo>
                <a:lnTo>
                  <a:pt x="9427843" y="1079500"/>
                </a:lnTo>
                <a:lnTo>
                  <a:pt x="9409537" y="1041400"/>
                </a:lnTo>
                <a:lnTo>
                  <a:pt x="9390416" y="1003300"/>
                </a:lnTo>
                <a:lnTo>
                  <a:pt x="9370479" y="965200"/>
                </a:lnTo>
                <a:lnTo>
                  <a:pt x="9349724" y="927100"/>
                </a:lnTo>
                <a:lnTo>
                  <a:pt x="9328150" y="901700"/>
                </a:lnTo>
                <a:lnTo>
                  <a:pt x="9305756" y="863600"/>
                </a:lnTo>
                <a:lnTo>
                  <a:pt x="9282541" y="825500"/>
                </a:lnTo>
                <a:lnTo>
                  <a:pt x="9258503" y="787400"/>
                </a:lnTo>
                <a:lnTo>
                  <a:pt x="9233641" y="762000"/>
                </a:lnTo>
                <a:lnTo>
                  <a:pt x="9207953" y="723900"/>
                </a:lnTo>
                <a:lnTo>
                  <a:pt x="9181439" y="685800"/>
                </a:lnTo>
                <a:lnTo>
                  <a:pt x="9154098" y="660400"/>
                </a:lnTo>
                <a:lnTo>
                  <a:pt x="4415154" y="660400"/>
                </a:lnTo>
                <a:lnTo>
                  <a:pt x="4369449" y="647700"/>
                </a:lnTo>
                <a:lnTo>
                  <a:pt x="4279279" y="647700"/>
                </a:lnTo>
                <a:lnTo>
                  <a:pt x="4234782" y="635000"/>
                </a:lnTo>
                <a:lnTo>
                  <a:pt x="4190657" y="635000"/>
                </a:lnTo>
                <a:lnTo>
                  <a:pt x="4146886" y="622300"/>
                </a:lnTo>
                <a:lnTo>
                  <a:pt x="4103456" y="622300"/>
                </a:lnTo>
                <a:lnTo>
                  <a:pt x="4017549" y="596900"/>
                </a:lnTo>
                <a:lnTo>
                  <a:pt x="3975042" y="596900"/>
                </a:lnTo>
                <a:lnTo>
                  <a:pt x="3849112" y="558800"/>
                </a:lnTo>
                <a:lnTo>
                  <a:pt x="3807614" y="558800"/>
                </a:lnTo>
                <a:lnTo>
                  <a:pt x="3643589" y="508000"/>
                </a:lnTo>
                <a:lnTo>
                  <a:pt x="3602996" y="508000"/>
                </a:lnTo>
                <a:lnTo>
                  <a:pt x="3481953" y="469900"/>
                </a:lnTo>
                <a:lnTo>
                  <a:pt x="3441799" y="469900"/>
                </a:lnTo>
                <a:lnTo>
                  <a:pt x="3361685" y="444500"/>
                </a:lnTo>
                <a:lnTo>
                  <a:pt x="3321693" y="444500"/>
                </a:lnTo>
                <a:lnTo>
                  <a:pt x="3281724" y="431800"/>
                </a:lnTo>
                <a:close/>
              </a:path>
              <a:path w="10669905" h="7366000">
                <a:moveTo>
                  <a:pt x="7888936" y="25400"/>
                </a:moveTo>
                <a:lnTo>
                  <a:pt x="6774813" y="25400"/>
                </a:lnTo>
                <a:lnTo>
                  <a:pt x="6674612" y="50800"/>
                </a:lnTo>
                <a:lnTo>
                  <a:pt x="6626645" y="50800"/>
                </a:lnTo>
                <a:lnTo>
                  <a:pt x="6534688" y="76200"/>
                </a:lnTo>
                <a:lnTo>
                  <a:pt x="6490582" y="76200"/>
                </a:lnTo>
                <a:lnTo>
                  <a:pt x="6447647" y="88900"/>
                </a:lnTo>
                <a:lnTo>
                  <a:pt x="6365053" y="114300"/>
                </a:lnTo>
                <a:lnTo>
                  <a:pt x="6286442" y="139700"/>
                </a:lnTo>
                <a:lnTo>
                  <a:pt x="6211348" y="165100"/>
                </a:lnTo>
                <a:lnTo>
                  <a:pt x="6139304" y="190500"/>
                </a:lnTo>
                <a:lnTo>
                  <a:pt x="6035939" y="228600"/>
                </a:lnTo>
                <a:lnTo>
                  <a:pt x="5904447" y="279400"/>
                </a:lnTo>
                <a:lnTo>
                  <a:pt x="5872316" y="304800"/>
                </a:lnTo>
                <a:lnTo>
                  <a:pt x="5713197" y="368300"/>
                </a:lnTo>
                <a:lnTo>
                  <a:pt x="5681273" y="393700"/>
                </a:lnTo>
                <a:lnTo>
                  <a:pt x="5616858" y="419100"/>
                </a:lnTo>
                <a:lnTo>
                  <a:pt x="5484134" y="469900"/>
                </a:lnTo>
                <a:lnTo>
                  <a:pt x="5449802" y="495300"/>
                </a:lnTo>
                <a:lnTo>
                  <a:pt x="5379348" y="520700"/>
                </a:lnTo>
                <a:lnTo>
                  <a:pt x="5306119" y="546100"/>
                </a:lnTo>
                <a:lnTo>
                  <a:pt x="5229651" y="571500"/>
                </a:lnTo>
                <a:lnTo>
                  <a:pt x="5190056" y="571500"/>
                </a:lnTo>
                <a:lnTo>
                  <a:pt x="5107854" y="596900"/>
                </a:lnTo>
                <a:lnTo>
                  <a:pt x="4950071" y="635000"/>
                </a:lnTo>
                <a:lnTo>
                  <a:pt x="4898715" y="635000"/>
                </a:lnTo>
                <a:lnTo>
                  <a:pt x="4847952" y="647700"/>
                </a:lnTo>
                <a:lnTo>
                  <a:pt x="4797766" y="647700"/>
                </a:lnTo>
                <a:lnTo>
                  <a:pt x="4748142" y="660400"/>
                </a:lnTo>
                <a:lnTo>
                  <a:pt x="9154098" y="660400"/>
                </a:lnTo>
                <a:lnTo>
                  <a:pt x="9125927" y="622300"/>
                </a:lnTo>
                <a:lnTo>
                  <a:pt x="9096926" y="596900"/>
                </a:lnTo>
                <a:lnTo>
                  <a:pt x="9067093" y="571500"/>
                </a:lnTo>
                <a:lnTo>
                  <a:pt x="9036427" y="533400"/>
                </a:lnTo>
                <a:lnTo>
                  <a:pt x="9004927" y="508000"/>
                </a:lnTo>
                <a:lnTo>
                  <a:pt x="8972591" y="482600"/>
                </a:lnTo>
                <a:lnTo>
                  <a:pt x="8939419" y="444500"/>
                </a:lnTo>
                <a:lnTo>
                  <a:pt x="8905409" y="419100"/>
                </a:lnTo>
                <a:lnTo>
                  <a:pt x="8870559" y="393700"/>
                </a:lnTo>
                <a:lnTo>
                  <a:pt x="8834869" y="368300"/>
                </a:lnTo>
                <a:lnTo>
                  <a:pt x="8798337" y="342900"/>
                </a:lnTo>
                <a:lnTo>
                  <a:pt x="8760962" y="317500"/>
                </a:lnTo>
                <a:lnTo>
                  <a:pt x="8722742" y="292100"/>
                </a:lnTo>
                <a:lnTo>
                  <a:pt x="8683677" y="279400"/>
                </a:lnTo>
                <a:lnTo>
                  <a:pt x="8643764" y="254000"/>
                </a:lnTo>
                <a:lnTo>
                  <a:pt x="8603004" y="228600"/>
                </a:lnTo>
                <a:lnTo>
                  <a:pt x="8561393" y="215900"/>
                </a:lnTo>
                <a:lnTo>
                  <a:pt x="8518933" y="190500"/>
                </a:lnTo>
                <a:lnTo>
                  <a:pt x="8475619" y="177800"/>
                </a:lnTo>
                <a:lnTo>
                  <a:pt x="8431453" y="152400"/>
                </a:lnTo>
                <a:lnTo>
                  <a:pt x="8246228" y="101600"/>
                </a:lnTo>
                <a:lnTo>
                  <a:pt x="8047248" y="50800"/>
                </a:lnTo>
                <a:lnTo>
                  <a:pt x="7995344" y="38100"/>
                </a:lnTo>
                <a:lnTo>
                  <a:pt x="7942573" y="38100"/>
                </a:lnTo>
                <a:lnTo>
                  <a:pt x="7888936" y="25400"/>
                </a:lnTo>
                <a:close/>
              </a:path>
              <a:path w="10669905" h="7366000">
                <a:moveTo>
                  <a:pt x="3201790" y="419100"/>
                </a:moveTo>
                <a:lnTo>
                  <a:pt x="2674124" y="419100"/>
                </a:lnTo>
                <a:lnTo>
                  <a:pt x="2632361" y="431800"/>
                </a:lnTo>
                <a:lnTo>
                  <a:pt x="3241762" y="431800"/>
                </a:lnTo>
                <a:lnTo>
                  <a:pt x="3201790" y="419100"/>
                </a:lnTo>
                <a:close/>
              </a:path>
              <a:path w="10669905" h="7366000">
                <a:moveTo>
                  <a:pt x="3121756" y="406400"/>
                </a:moveTo>
                <a:lnTo>
                  <a:pt x="2756972" y="406400"/>
                </a:lnTo>
                <a:lnTo>
                  <a:pt x="2715655" y="419100"/>
                </a:lnTo>
                <a:lnTo>
                  <a:pt x="3161794" y="419100"/>
                </a:lnTo>
                <a:lnTo>
                  <a:pt x="3121756" y="406400"/>
                </a:lnTo>
                <a:close/>
              </a:path>
              <a:path w="10669905" h="7366000">
                <a:moveTo>
                  <a:pt x="2960883" y="393700"/>
                </a:moveTo>
                <a:lnTo>
                  <a:pt x="2879789" y="393700"/>
                </a:lnTo>
                <a:lnTo>
                  <a:pt x="2839023" y="406400"/>
                </a:lnTo>
                <a:lnTo>
                  <a:pt x="3001242" y="406400"/>
                </a:lnTo>
                <a:lnTo>
                  <a:pt x="2960883" y="393700"/>
                </a:lnTo>
                <a:close/>
              </a:path>
              <a:path w="10669905" h="7366000">
                <a:moveTo>
                  <a:pt x="7752290" y="12700"/>
                </a:moveTo>
                <a:lnTo>
                  <a:pt x="6936661" y="12700"/>
                </a:lnTo>
                <a:lnTo>
                  <a:pt x="6881095" y="25400"/>
                </a:lnTo>
                <a:lnTo>
                  <a:pt x="7834430" y="25400"/>
                </a:lnTo>
                <a:lnTo>
                  <a:pt x="7752290" y="12700"/>
                </a:lnTo>
                <a:close/>
              </a:path>
              <a:path w="10669905" h="7366000">
                <a:moveTo>
                  <a:pt x="7520002" y="0"/>
                </a:moveTo>
                <a:lnTo>
                  <a:pt x="7113759" y="0"/>
                </a:lnTo>
                <a:lnTo>
                  <a:pt x="7052935" y="12700"/>
                </a:lnTo>
                <a:lnTo>
                  <a:pt x="7595135" y="12700"/>
                </a:lnTo>
                <a:lnTo>
                  <a:pt x="7520002" y="0"/>
                </a:lnTo>
                <a:close/>
              </a:path>
            </a:pathLst>
          </a:custGeom>
          <a:solidFill>
            <a:srgbClr val="DFDE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339" y="683616"/>
            <a:ext cx="9487535" cy="2567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373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5989" y="10692128"/>
            <a:ext cx="7183755" cy="1869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F8971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210" dirty="0"/>
              <a:t>We</a:t>
            </a:r>
            <a:r>
              <a:rPr spc="-90" dirty="0"/>
              <a:t> </a:t>
            </a:r>
            <a:r>
              <a:rPr dirty="0"/>
              <a:t>will</a:t>
            </a:r>
            <a:r>
              <a:rPr spc="-90" dirty="0"/>
              <a:t> </a:t>
            </a:r>
            <a:r>
              <a:rPr dirty="0"/>
              <a:t>always</a:t>
            </a:r>
            <a:r>
              <a:rPr spc="-90" dirty="0"/>
              <a:t> </a:t>
            </a:r>
            <a:r>
              <a:rPr dirty="0"/>
              <a:t>listen</a:t>
            </a:r>
            <a:r>
              <a:rPr spc="-90" dirty="0"/>
              <a:t> </a:t>
            </a:r>
            <a:r>
              <a:rPr spc="170" dirty="0"/>
              <a:t>to</a:t>
            </a:r>
            <a:r>
              <a:rPr spc="-90" dirty="0"/>
              <a:t> </a:t>
            </a:r>
            <a:r>
              <a:rPr spc="-20" dirty="0"/>
              <a:t>you.</a:t>
            </a:r>
          </a:p>
          <a:p>
            <a:pPr marL="12700" marR="5080">
              <a:lnSpc>
                <a:spcPts val="2480"/>
              </a:lnSpc>
              <a:spcBef>
                <a:spcPts val="1689"/>
              </a:spcBef>
            </a:pPr>
            <a:r>
              <a:rPr sz="2200" dirty="0"/>
              <a:t>Please</a:t>
            </a:r>
            <a:r>
              <a:rPr sz="2200" spc="-50" dirty="0"/>
              <a:t> </a:t>
            </a:r>
            <a:r>
              <a:rPr sz="2200" spc="55" dirty="0"/>
              <a:t>tell</a:t>
            </a:r>
            <a:r>
              <a:rPr sz="2200" spc="-50" dirty="0"/>
              <a:t> </a:t>
            </a:r>
            <a:r>
              <a:rPr sz="2200" spc="-65" dirty="0"/>
              <a:t>us</a:t>
            </a:r>
            <a:r>
              <a:rPr sz="2200" spc="-45" dirty="0"/>
              <a:t> </a:t>
            </a:r>
            <a:r>
              <a:rPr sz="2200" spc="80" dirty="0"/>
              <a:t>if</a:t>
            </a:r>
            <a:r>
              <a:rPr sz="2200" spc="-50" dirty="0"/>
              <a:t> </a:t>
            </a:r>
            <a:r>
              <a:rPr sz="2200" dirty="0"/>
              <a:t>someone</a:t>
            </a:r>
            <a:r>
              <a:rPr sz="2200" spc="-45" dirty="0"/>
              <a:t> </a:t>
            </a:r>
            <a:r>
              <a:rPr sz="2200" dirty="0"/>
              <a:t>who</a:t>
            </a:r>
            <a:r>
              <a:rPr sz="2200" spc="-50" dirty="0"/>
              <a:t> </a:t>
            </a:r>
            <a:r>
              <a:rPr sz="2200" dirty="0"/>
              <a:t>works</a:t>
            </a:r>
            <a:r>
              <a:rPr sz="2200" spc="-45" dirty="0"/>
              <a:t> </a:t>
            </a:r>
            <a:r>
              <a:rPr sz="2200" spc="75" dirty="0"/>
              <a:t>with</a:t>
            </a:r>
            <a:r>
              <a:rPr sz="2200" spc="-50" dirty="0"/>
              <a:t> </a:t>
            </a:r>
            <a:r>
              <a:rPr sz="2200" dirty="0"/>
              <a:t>FHI</a:t>
            </a:r>
            <a:r>
              <a:rPr sz="2200" spc="-45" dirty="0"/>
              <a:t> </a:t>
            </a:r>
            <a:r>
              <a:rPr sz="2200" spc="100" dirty="0"/>
              <a:t>36O</a:t>
            </a:r>
            <a:r>
              <a:rPr sz="2200" spc="-50" dirty="0"/>
              <a:t> </a:t>
            </a:r>
            <a:r>
              <a:rPr sz="2200" spc="30" dirty="0"/>
              <a:t>or </a:t>
            </a:r>
            <a:r>
              <a:rPr sz="2200" dirty="0"/>
              <a:t>one</a:t>
            </a:r>
            <a:r>
              <a:rPr sz="2200" spc="-60" dirty="0"/>
              <a:t> </a:t>
            </a:r>
            <a:r>
              <a:rPr sz="2200" spc="90" dirty="0"/>
              <a:t>of</a:t>
            </a:r>
            <a:r>
              <a:rPr sz="2200" spc="-60" dirty="0"/>
              <a:t> </a:t>
            </a:r>
            <a:r>
              <a:rPr sz="2200" dirty="0"/>
              <a:t>our</a:t>
            </a:r>
            <a:r>
              <a:rPr sz="2200" spc="-60" dirty="0"/>
              <a:t> </a:t>
            </a:r>
            <a:r>
              <a:rPr sz="2200" dirty="0"/>
              <a:t>programs</a:t>
            </a:r>
            <a:r>
              <a:rPr sz="2200" spc="-55" dirty="0"/>
              <a:t> </a:t>
            </a:r>
            <a:r>
              <a:rPr sz="2200" spc="-25" dirty="0"/>
              <a:t>has</a:t>
            </a:r>
            <a:r>
              <a:rPr sz="2200" spc="-60" dirty="0"/>
              <a:t> </a:t>
            </a:r>
            <a:r>
              <a:rPr sz="2200" dirty="0"/>
              <a:t>done</a:t>
            </a:r>
            <a:r>
              <a:rPr sz="2200" spc="-60" dirty="0"/>
              <a:t> </a:t>
            </a:r>
            <a:r>
              <a:rPr sz="2200" dirty="0"/>
              <a:t>something</a:t>
            </a:r>
            <a:r>
              <a:rPr sz="2200" spc="-60" dirty="0"/>
              <a:t> </a:t>
            </a:r>
            <a:r>
              <a:rPr sz="2200" spc="90" dirty="0"/>
              <a:t>to</a:t>
            </a:r>
            <a:r>
              <a:rPr sz="2200" spc="-55" dirty="0"/>
              <a:t> </a:t>
            </a:r>
            <a:r>
              <a:rPr sz="2200" spc="70" dirty="0"/>
              <a:t>hurt</a:t>
            </a:r>
            <a:r>
              <a:rPr sz="2200" spc="-60" dirty="0"/>
              <a:t> </a:t>
            </a:r>
            <a:r>
              <a:rPr sz="2200" spc="-20" dirty="0"/>
              <a:t>you. </a:t>
            </a:r>
            <a:r>
              <a:rPr sz="2200" spc="-45" dirty="0"/>
              <a:t>You</a:t>
            </a:r>
            <a:r>
              <a:rPr sz="2200" spc="-100" dirty="0"/>
              <a:t> </a:t>
            </a:r>
            <a:r>
              <a:rPr sz="2200" spc="-20" dirty="0"/>
              <a:t>can:</a:t>
            </a:r>
            <a:endParaRPr sz="2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1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hyperlink" Target="http://www.fhi36O.org/anonreportregistry" TargetMode="Externa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hyperlink" Target="mailto:Compliance@fhi36O.org" TargetMode="External"/><Relationship Id="rId31" Type="http://schemas.openxmlformats.org/officeDocument/2006/relationships/image" Target="../media/image2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ompliance@fhi36O.org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9.jpeg"/><Relationship Id="rId7" Type="http://schemas.openxmlformats.org/officeDocument/2006/relationships/image" Target="../media/image37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24.pn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23.png"/><Relationship Id="rId23" Type="http://schemas.openxmlformats.org/officeDocument/2006/relationships/image" Target="../media/image31.emf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34.png"/><Relationship Id="rId9" Type="http://schemas.openxmlformats.org/officeDocument/2006/relationships/hyperlink" Target="http://www.fhi36O.org/anonreportregistry" TargetMode="Externa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hi36O.org/anonreportregistry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34.png"/><Relationship Id="rId21" Type="http://schemas.openxmlformats.org/officeDocument/2006/relationships/image" Target="../media/image30.png"/><Relationship Id="rId7" Type="http://schemas.openxmlformats.org/officeDocument/2006/relationships/hyperlink" Target="mailto:Compliance@fhi36O.org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38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0.png"/><Relationship Id="rId5" Type="http://schemas.openxmlformats.org/officeDocument/2006/relationships/image" Target="../media/image3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g"/><Relationship Id="rId4" Type="http://schemas.openxmlformats.org/officeDocument/2006/relationships/image" Target="../media/image3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ompliance@fhi36O.org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40.png"/><Relationship Id="rId21" Type="http://schemas.openxmlformats.org/officeDocument/2006/relationships/image" Target="../media/image29.jpeg"/><Relationship Id="rId7" Type="http://schemas.openxmlformats.org/officeDocument/2006/relationships/image" Target="../media/image37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39.png"/><Relationship Id="rId16" Type="http://schemas.openxmlformats.org/officeDocument/2006/relationships/image" Target="../media/image24.pn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23.png"/><Relationship Id="rId23" Type="http://schemas.openxmlformats.org/officeDocument/2006/relationships/image" Target="../media/image31.emf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34.png"/><Relationship Id="rId9" Type="http://schemas.openxmlformats.org/officeDocument/2006/relationships/hyperlink" Target="http://www.fhi36O.org/anonreportregistry" TargetMode="Externa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hi36O.org/anonreportregistry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34.png"/><Relationship Id="rId21" Type="http://schemas.openxmlformats.org/officeDocument/2006/relationships/image" Target="../media/image30.png"/><Relationship Id="rId7" Type="http://schemas.openxmlformats.org/officeDocument/2006/relationships/hyperlink" Target="mailto:Compliance@fhi36O.org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4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0.png"/><Relationship Id="rId5" Type="http://schemas.openxmlformats.org/officeDocument/2006/relationships/image" Target="../media/image3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g"/><Relationship Id="rId4" Type="http://schemas.openxmlformats.org/officeDocument/2006/relationships/image" Target="../media/image3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490855"/>
          </a:xfrm>
          <a:custGeom>
            <a:avLst/>
            <a:gdLst/>
            <a:ahLst/>
            <a:cxnLst/>
            <a:rect l="l" t="t" r="r" b="b"/>
            <a:pathLst>
              <a:path w="10692130" h="490855">
                <a:moveTo>
                  <a:pt x="10692003" y="0"/>
                </a:moveTo>
                <a:lnTo>
                  <a:pt x="0" y="0"/>
                </a:lnTo>
                <a:lnTo>
                  <a:pt x="0" y="490601"/>
                </a:lnTo>
                <a:lnTo>
                  <a:pt x="10692003" y="490601"/>
                </a:lnTo>
                <a:lnTo>
                  <a:pt x="10692003" y="0"/>
                </a:lnTo>
                <a:close/>
              </a:path>
            </a:pathLst>
          </a:custGeom>
          <a:solidFill>
            <a:srgbClr val="B03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08623" y="3499041"/>
            <a:ext cx="9841865" cy="6709409"/>
            <a:chOff x="108623" y="3499041"/>
            <a:chExt cx="9841865" cy="6709409"/>
          </a:xfrm>
        </p:grpSpPr>
        <p:sp>
          <p:nvSpPr>
            <p:cNvPr id="23" name="object 23"/>
            <p:cNvSpPr/>
            <p:nvPr/>
          </p:nvSpPr>
          <p:spPr>
            <a:xfrm>
              <a:off x="4220413" y="5910656"/>
              <a:ext cx="180340" cy="48895"/>
            </a:xfrm>
            <a:custGeom>
              <a:avLst/>
              <a:gdLst/>
              <a:ahLst/>
              <a:cxnLst/>
              <a:rect l="l" t="t" r="r" b="b"/>
              <a:pathLst>
                <a:path w="180339" h="48895">
                  <a:moveTo>
                    <a:pt x="171703" y="0"/>
                  </a:moveTo>
                  <a:lnTo>
                    <a:pt x="125783" y="2085"/>
                  </a:lnTo>
                  <a:lnTo>
                    <a:pt x="51675" y="9844"/>
                  </a:lnTo>
                  <a:lnTo>
                    <a:pt x="5968" y="17272"/>
                  </a:lnTo>
                  <a:lnTo>
                    <a:pt x="0" y="25908"/>
                  </a:lnTo>
                  <a:lnTo>
                    <a:pt x="1650" y="34671"/>
                  </a:lnTo>
                  <a:lnTo>
                    <a:pt x="2285" y="38354"/>
                  </a:lnTo>
                  <a:lnTo>
                    <a:pt x="4317" y="41783"/>
                  </a:lnTo>
                  <a:lnTo>
                    <a:pt x="10413" y="47244"/>
                  </a:lnTo>
                  <a:lnTo>
                    <a:pt x="15493" y="48768"/>
                  </a:lnTo>
                  <a:lnTo>
                    <a:pt x="56227" y="42164"/>
                  </a:lnTo>
                  <a:lnTo>
                    <a:pt x="92059" y="37782"/>
                  </a:lnTo>
                  <a:lnTo>
                    <a:pt x="127962" y="34734"/>
                  </a:lnTo>
                  <a:lnTo>
                    <a:pt x="172846" y="32639"/>
                  </a:lnTo>
                  <a:lnTo>
                    <a:pt x="179958" y="25146"/>
                  </a:lnTo>
                  <a:lnTo>
                    <a:pt x="179323" y="7112"/>
                  </a:lnTo>
                  <a:lnTo>
                    <a:pt x="171703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23" y="3499041"/>
              <a:ext cx="9841534" cy="670910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834027" y="6337605"/>
            <a:ext cx="11436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77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Never physically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hurt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78482" y="3633115"/>
            <a:ext cx="6205220" cy="6489065"/>
            <a:chOff x="1978482" y="3633115"/>
            <a:chExt cx="6205220" cy="6489065"/>
          </a:xfrm>
        </p:grpSpPr>
        <p:sp>
          <p:nvSpPr>
            <p:cNvPr id="27" name="object 27"/>
            <p:cNvSpPr/>
            <p:nvPr/>
          </p:nvSpPr>
          <p:spPr>
            <a:xfrm>
              <a:off x="1978482" y="8507438"/>
              <a:ext cx="6205220" cy="1614170"/>
            </a:xfrm>
            <a:custGeom>
              <a:avLst/>
              <a:gdLst/>
              <a:ahLst/>
              <a:cxnLst/>
              <a:rect l="l" t="t" r="r" b="b"/>
              <a:pathLst>
                <a:path w="6205220" h="1614170">
                  <a:moveTo>
                    <a:pt x="247904" y="1580578"/>
                  </a:moveTo>
                  <a:lnTo>
                    <a:pt x="247269" y="1575244"/>
                  </a:lnTo>
                  <a:lnTo>
                    <a:pt x="244983" y="1570545"/>
                  </a:lnTo>
                  <a:lnTo>
                    <a:pt x="236728" y="1562417"/>
                  </a:lnTo>
                  <a:lnTo>
                    <a:pt x="229997" y="1559750"/>
                  </a:lnTo>
                  <a:lnTo>
                    <a:pt x="173113" y="1565122"/>
                  </a:lnTo>
                  <a:lnTo>
                    <a:pt x="123190" y="1567865"/>
                  </a:lnTo>
                  <a:lnTo>
                    <a:pt x="73253" y="1568792"/>
                  </a:lnTo>
                  <a:lnTo>
                    <a:pt x="23495" y="1567878"/>
                  </a:lnTo>
                  <a:lnTo>
                    <a:pt x="14579" y="1569313"/>
                  </a:lnTo>
                  <a:lnTo>
                    <a:pt x="7213" y="1573898"/>
                  </a:lnTo>
                  <a:lnTo>
                    <a:pt x="2108" y="1580934"/>
                  </a:lnTo>
                  <a:lnTo>
                    <a:pt x="0" y="1589722"/>
                  </a:lnTo>
                  <a:lnTo>
                    <a:pt x="1422" y="1598523"/>
                  </a:lnTo>
                  <a:lnTo>
                    <a:pt x="6032" y="1605902"/>
                  </a:lnTo>
                  <a:lnTo>
                    <a:pt x="13106" y="1611071"/>
                  </a:lnTo>
                  <a:lnTo>
                    <a:pt x="21971" y="1613217"/>
                  </a:lnTo>
                  <a:lnTo>
                    <a:pt x="73291" y="1614170"/>
                  </a:lnTo>
                  <a:lnTo>
                    <a:pt x="124853" y="1613217"/>
                  </a:lnTo>
                  <a:lnTo>
                    <a:pt x="176428" y="1610360"/>
                  </a:lnTo>
                  <a:lnTo>
                    <a:pt x="227838" y="1605597"/>
                  </a:lnTo>
                  <a:lnTo>
                    <a:pt x="247116" y="1589544"/>
                  </a:lnTo>
                  <a:lnTo>
                    <a:pt x="247904" y="1580578"/>
                  </a:lnTo>
                  <a:close/>
                </a:path>
                <a:path w="6205220" h="1614170">
                  <a:moveTo>
                    <a:pt x="6204788" y="17145"/>
                  </a:moveTo>
                  <a:lnTo>
                    <a:pt x="6204026" y="12573"/>
                  </a:lnTo>
                  <a:lnTo>
                    <a:pt x="6201740" y="8636"/>
                  </a:lnTo>
                  <a:lnTo>
                    <a:pt x="6194247" y="2032"/>
                  </a:lnTo>
                  <a:lnTo>
                    <a:pt x="6188405" y="0"/>
                  </a:lnTo>
                  <a:lnTo>
                    <a:pt x="6139116" y="7454"/>
                  </a:lnTo>
                  <a:lnTo>
                    <a:pt x="6095949" y="12331"/>
                  </a:lnTo>
                  <a:lnTo>
                    <a:pt x="6052680" y="15595"/>
                  </a:lnTo>
                  <a:lnTo>
                    <a:pt x="6009462" y="17272"/>
                  </a:lnTo>
                  <a:lnTo>
                    <a:pt x="6001804" y="18973"/>
                  </a:lnTo>
                  <a:lnTo>
                    <a:pt x="5995632" y="23304"/>
                  </a:lnTo>
                  <a:lnTo>
                    <a:pt x="5991580" y="29629"/>
                  </a:lnTo>
                  <a:lnTo>
                    <a:pt x="5990285" y="37338"/>
                  </a:lnTo>
                  <a:lnTo>
                    <a:pt x="5991911" y="44996"/>
                  </a:lnTo>
                  <a:lnTo>
                    <a:pt x="5996203" y="51181"/>
                  </a:lnTo>
                  <a:lnTo>
                    <a:pt x="6002515" y="55257"/>
                  </a:lnTo>
                  <a:lnTo>
                    <a:pt x="6010224" y="56642"/>
                  </a:lnTo>
                  <a:lnTo>
                    <a:pt x="6054890" y="54927"/>
                  </a:lnTo>
                  <a:lnTo>
                    <a:pt x="6099632" y="51536"/>
                  </a:lnTo>
                  <a:lnTo>
                    <a:pt x="6144272" y="46507"/>
                  </a:lnTo>
                  <a:lnTo>
                    <a:pt x="6188659" y="39878"/>
                  </a:lnTo>
                  <a:lnTo>
                    <a:pt x="6204509" y="24993"/>
                  </a:lnTo>
                  <a:lnTo>
                    <a:pt x="6204788" y="17145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33239" y="3736861"/>
              <a:ext cx="1920875" cy="1920875"/>
            </a:xfrm>
            <a:custGeom>
              <a:avLst/>
              <a:gdLst/>
              <a:ahLst/>
              <a:cxnLst/>
              <a:rect l="l" t="t" r="r" b="b"/>
              <a:pathLst>
                <a:path w="1920875" h="1920875">
                  <a:moveTo>
                    <a:pt x="960247" y="0"/>
                  </a:moveTo>
                  <a:lnTo>
                    <a:pt x="912329" y="1175"/>
                  </a:lnTo>
                  <a:lnTo>
                    <a:pt x="865020" y="4663"/>
                  </a:lnTo>
                  <a:lnTo>
                    <a:pt x="818372" y="10411"/>
                  </a:lnTo>
                  <a:lnTo>
                    <a:pt x="772441" y="18361"/>
                  </a:lnTo>
                  <a:lnTo>
                    <a:pt x="727283" y="28461"/>
                  </a:lnTo>
                  <a:lnTo>
                    <a:pt x="682953" y="40654"/>
                  </a:lnTo>
                  <a:lnTo>
                    <a:pt x="639505" y="54885"/>
                  </a:lnTo>
                  <a:lnTo>
                    <a:pt x="596994" y="71100"/>
                  </a:lnTo>
                  <a:lnTo>
                    <a:pt x="555476" y="89244"/>
                  </a:lnTo>
                  <a:lnTo>
                    <a:pt x="515006" y="109261"/>
                  </a:lnTo>
                  <a:lnTo>
                    <a:pt x="475638" y="131096"/>
                  </a:lnTo>
                  <a:lnTo>
                    <a:pt x="437428" y="154696"/>
                  </a:lnTo>
                  <a:lnTo>
                    <a:pt x="400431" y="180003"/>
                  </a:lnTo>
                  <a:lnTo>
                    <a:pt x="364702" y="206965"/>
                  </a:lnTo>
                  <a:lnTo>
                    <a:pt x="330296" y="235524"/>
                  </a:lnTo>
                  <a:lnTo>
                    <a:pt x="297269" y="265628"/>
                  </a:lnTo>
                  <a:lnTo>
                    <a:pt x="265674" y="297220"/>
                  </a:lnTo>
                  <a:lnTo>
                    <a:pt x="235567" y="330245"/>
                  </a:lnTo>
                  <a:lnTo>
                    <a:pt x="207004" y="364649"/>
                  </a:lnTo>
                  <a:lnTo>
                    <a:pt x="180039" y="400376"/>
                  </a:lnTo>
                  <a:lnTo>
                    <a:pt x="154728" y="437372"/>
                  </a:lnTo>
                  <a:lnTo>
                    <a:pt x="131125" y="475582"/>
                  </a:lnTo>
                  <a:lnTo>
                    <a:pt x="109285" y="514950"/>
                  </a:lnTo>
                  <a:lnTo>
                    <a:pt x="89264" y="555421"/>
                  </a:lnTo>
                  <a:lnTo>
                    <a:pt x="71117" y="596941"/>
                  </a:lnTo>
                  <a:lnTo>
                    <a:pt x="54899" y="639454"/>
                  </a:lnTo>
                  <a:lnTo>
                    <a:pt x="40664" y="682906"/>
                  </a:lnTo>
                  <a:lnTo>
                    <a:pt x="28468" y="727242"/>
                  </a:lnTo>
                  <a:lnTo>
                    <a:pt x="18366" y="772406"/>
                  </a:lnTo>
                  <a:lnTo>
                    <a:pt x="10413" y="818343"/>
                  </a:lnTo>
                  <a:lnTo>
                    <a:pt x="4665" y="864999"/>
                  </a:lnTo>
                  <a:lnTo>
                    <a:pt x="1175" y="912319"/>
                  </a:lnTo>
                  <a:lnTo>
                    <a:pt x="0" y="960247"/>
                  </a:lnTo>
                  <a:lnTo>
                    <a:pt x="1175" y="1008174"/>
                  </a:lnTo>
                  <a:lnTo>
                    <a:pt x="4665" y="1055494"/>
                  </a:lnTo>
                  <a:lnTo>
                    <a:pt x="10413" y="1102150"/>
                  </a:lnTo>
                  <a:lnTo>
                    <a:pt x="18366" y="1148087"/>
                  </a:lnTo>
                  <a:lnTo>
                    <a:pt x="28468" y="1193251"/>
                  </a:lnTo>
                  <a:lnTo>
                    <a:pt x="40664" y="1237587"/>
                  </a:lnTo>
                  <a:lnTo>
                    <a:pt x="54899" y="1281039"/>
                  </a:lnTo>
                  <a:lnTo>
                    <a:pt x="71117" y="1323552"/>
                  </a:lnTo>
                  <a:lnTo>
                    <a:pt x="89264" y="1365072"/>
                  </a:lnTo>
                  <a:lnTo>
                    <a:pt x="109285" y="1405543"/>
                  </a:lnTo>
                  <a:lnTo>
                    <a:pt x="131125" y="1444911"/>
                  </a:lnTo>
                  <a:lnTo>
                    <a:pt x="154728" y="1483121"/>
                  </a:lnTo>
                  <a:lnTo>
                    <a:pt x="180039" y="1520117"/>
                  </a:lnTo>
                  <a:lnTo>
                    <a:pt x="207004" y="1555844"/>
                  </a:lnTo>
                  <a:lnTo>
                    <a:pt x="235567" y="1590248"/>
                  </a:lnTo>
                  <a:lnTo>
                    <a:pt x="265674" y="1623273"/>
                  </a:lnTo>
                  <a:lnTo>
                    <a:pt x="297269" y="1654865"/>
                  </a:lnTo>
                  <a:lnTo>
                    <a:pt x="330296" y="1684969"/>
                  </a:lnTo>
                  <a:lnTo>
                    <a:pt x="364702" y="1713528"/>
                  </a:lnTo>
                  <a:lnTo>
                    <a:pt x="400431" y="1740490"/>
                  </a:lnTo>
                  <a:lnTo>
                    <a:pt x="437428" y="1765797"/>
                  </a:lnTo>
                  <a:lnTo>
                    <a:pt x="475638" y="1789397"/>
                  </a:lnTo>
                  <a:lnTo>
                    <a:pt x="515006" y="1811232"/>
                  </a:lnTo>
                  <a:lnTo>
                    <a:pt x="555476" y="1831249"/>
                  </a:lnTo>
                  <a:lnTo>
                    <a:pt x="596994" y="1849393"/>
                  </a:lnTo>
                  <a:lnTo>
                    <a:pt x="639505" y="1865608"/>
                  </a:lnTo>
                  <a:lnTo>
                    <a:pt x="682953" y="1879839"/>
                  </a:lnTo>
                  <a:lnTo>
                    <a:pt x="727283" y="1892032"/>
                  </a:lnTo>
                  <a:lnTo>
                    <a:pt x="772441" y="1902132"/>
                  </a:lnTo>
                  <a:lnTo>
                    <a:pt x="818372" y="1910082"/>
                  </a:lnTo>
                  <a:lnTo>
                    <a:pt x="865020" y="1915830"/>
                  </a:lnTo>
                  <a:lnTo>
                    <a:pt x="912329" y="1919318"/>
                  </a:lnTo>
                  <a:lnTo>
                    <a:pt x="960247" y="1920494"/>
                  </a:lnTo>
                  <a:lnTo>
                    <a:pt x="1008174" y="1919318"/>
                  </a:lnTo>
                  <a:lnTo>
                    <a:pt x="1055494" y="1915830"/>
                  </a:lnTo>
                  <a:lnTo>
                    <a:pt x="1102150" y="1910082"/>
                  </a:lnTo>
                  <a:lnTo>
                    <a:pt x="1148087" y="1902132"/>
                  </a:lnTo>
                  <a:lnTo>
                    <a:pt x="1193251" y="1892032"/>
                  </a:lnTo>
                  <a:lnTo>
                    <a:pt x="1237587" y="1879839"/>
                  </a:lnTo>
                  <a:lnTo>
                    <a:pt x="1281039" y="1865608"/>
                  </a:lnTo>
                  <a:lnTo>
                    <a:pt x="1323552" y="1849393"/>
                  </a:lnTo>
                  <a:lnTo>
                    <a:pt x="1365072" y="1831249"/>
                  </a:lnTo>
                  <a:lnTo>
                    <a:pt x="1405543" y="1811232"/>
                  </a:lnTo>
                  <a:lnTo>
                    <a:pt x="1444911" y="1789397"/>
                  </a:lnTo>
                  <a:lnTo>
                    <a:pt x="1483121" y="1765797"/>
                  </a:lnTo>
                  <a:lnTo>
                    <a:pt x="1520117" y="1740490"/>
                  </a:lnTo>
                  <a:lnTo>
                    <a:pt x="1555844" y="1713528"/>
                  </a:lnTo>
                  <a:lnTo>
                    <a:pt x="1590248" y="1684969"/>
                  </a:lnTo>
                  <a:lnTo>
                    <a:pt x="1623273" y="1654865"/>
                  </a:lnTo>
                  <a:lnTo>
                    <a:pt x="1654865" y="1623273"/>
                  </a:lnTo>
                  <a:lnTo>
                    <a:pt x="1684969" y="1590248"/>
                  </a:lnTo>
                  <a:lnTo>
                    <a:pt x="1713528" y="1555844"/>
                  </a:lnTo>
                  <a:lnTo>
                    <a:pt x="1740490" y="1520117"/>
                  </a:lnTo>
                  <a:lnTo>
                    <a:pt x="1765797" y="1483121"/>
                  </a:lnTo>
                  <a:lnTo>
                    <a:pt x="1789397" y="1444911"/>
                  </a:lnTo>
                  <a:lnTo>
                    <a:pt x="1811232" y="1405543"/>
                  </a:lnTo>
                  <a:lnTo>
                    <a:pt x="1831249" y="1365072"/>
                  </a:lnTo>
                  <a:lnTo>
                    <a:pt x="1849393" y="1323552"/>
                  </a:lnTo>
                  <a:lnTo>
                    <a:pt x="1865608" y="1281039"/>
                  </a:lnTo>
                  <a:lnTo>
                    <a:pt x="1879839" y="1237587"/>
                  </a:lnTo>
                  <a:lnTo>
                    <a:pt x="1892032" y="1193251"/>
                  </a:lnTo>
                  <a:lnTo>
                    <a:pt x="1902132" y="1148087"/>
                  </a:lnTo>
                  <a:lnTo>
                    <a:pt x="1910082" y="1102150"/>
                  </a:lnTo>
                  <a:lnTo>
                    <a:pt x="1915830" y="1055494"/>
                  </a:lnTo>
                  <a:lnTo>
                    <a:pt x="1919318" y="1008174"/>
                  </a:lnTo>
                  <a:lnTo>
                    <a:pt x="1920494" y="960247"/>
                  </a:lnTo>
                  <a:lnTo>
                    <a:pt x="1919318" y="912319"/>
                  </a:lnTo>
                  <a:lnTo>
                    <a:pt x="1915830" y="864999"/>
                  </a:lnTo>
                  <a:lnTo>
                    <a:pt x="1910082" y="818343"/>
                  </a:lnTo>
                  <a:lnTo>
                    <a:pt x="1902132" y="772406"/>
                  </a:lnTo>
                  <a:lnTo>
                    <a:pt x="1892032" y="727242"/>
                  </a:lnTo>
                  <a:lnTo>
                    <a:pt x="1879839" y="682906"/>
                  </a:lnTo>
                  <a:lnTo>
                    <a:pt x="1865608" y="639454"/>
                  </a:lnTo>
                  <a:lnTo>
                    <a:pt x="1849393" y="596941"/>
                  </a:lnTo>
                  <a:lnTo>
                    <a:pt x="1831249" y="555421"/>
                  </a:lnTo>
                  <a:lnTo>
                    <a:pt x="1811232" y="514950"/>
                  </a:lnTo>
                  <a:lnTo>
                    <a:pt x="1789397" y="475582"/>
                  </a:lnTo>
                  <a:lnTo>
                    <a:pt x="1765797" y="437372"/>
                  </a:lnTo>
                  <a:lnTo>
                    <a:pt x="1740490" y="400376"/>
                  </a:lnTo>
                  <a:lnTo>
                    <a:pt x="1713528" y="364649"/>
                  </a:lnTo>
                  <a:lnTo>
                    <a:pt x="1684969" y="330245"/>
                  </a:lnTo>
                  <a:lnTo>
                    <a:pt x="1654865" y="297220"/>
                  </a:lnTo>
                  <a:lnTo>
                    <a:pt x="1623273" y="265628"/>
                  </a:lnTo>
                  <a:lnTo>
                    <a:pt x="1590248" y="235524"/>
                  </a:lnTo>
                  <a:lnTo>
                    <a:pt x="1555844" y="206965"/>
                  </a:lnTo>
                  <a:lnTo>
                    <a:pt x="1520117" y="180003"/>
                  </a:lnTo>
                  <a:lnTo>
                    <a:pt x="1483121" y="154696"/>
                  </a:lnTo>
                  <a:lnTo>
                    <a:pt x="1444911" y="131096"/>
                  </a:lnTo>
                  <a:lnTo>
                    <a:pt x="1405543" y="109261"/>
                  </a:lnTo>
                  <a:lnTo>
                    <a:pt x="1365072" y="89244"/>
                  </a:lnTo>
                  <a:lnTo>
                    <a:pt x="1323552" y="71100"/>
                  </a:lnTo>
                  <a:lnTo>
                    <a:pt x="1281039" y="54885"/>
                  </a:lnTo>
                  <a:lnTo>
                    <a:pt x="1237587" y="40654"/>
                  </a:lnTo>
                  <a:lnTo>
                    <a:pt x="1193251" y="28461"/>
                  </a:lnTo>
                  <a:lnTo>
                    <a:pt x="1148087" y="18361"/>
                  </a:lnTo>
                  <a:lnTo>
                    <a:pt x="1102150" y="10411"/>
                  </a:lnTo>
                  <a:lnTo>
                    <a:pt x="1055494" y="4663"/>
                  </a:lnTo>
                  <a:lnTo>
                    <a:pt x="1008174" y="1175"/>
                  </a:lnTo>
                  <a:lnTo>
                    <a:pt x="960247" y="0"/>
                  </a:lnTo>
                  <a:close/>
                </a:path>
              </a:pathLst>
            </a:custGeom>
            <a:solidFill>
              <a:srgbClr val="005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0895" y="5157432"/>
              <a:ext cx="108910" cy="1687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543384" y="5796864"/>
              <a:ext cx="187325" cy="41275"/>
            </a:xfrm>
            <a:custGeom>
              <a:avLst/>
              <a:gdLst/>
              <a:ahLst/>
              <a:cxnLst/>
              <a:rect l="l" t="t" r="r" b="b"/>
              <a:pathLst>
                <a:path w="187325" h="41275">
                  <a:moveTo>
                    <a:pt x="173609" y="0"/>
                  </a:moveTo>
                  <a:lnTo>
                    <a:pt x="168275" y="635"/>
                  </a:lnTo>
                  <a:lnTo>
                    <a:pt x="130744" y="4062"/>
                  </a:lnTo>
                  <a:lnTo>
                    <a:pt x="93106" y="6143"/>
                  </a:lnTo>
                  <a:lnTo>
                    <a:pt x="55493" y="6867"/>
                  </a:lnTo>
                  <a:lnTo>
                    <a:pt x="18034" y="6223"/>
                  </a:lnTo>
                  <a:lnTo>
                    <a:pt x="8509" y="5842"/>
                  </a:lnTo>
                  <a:lnTo>
                    <a:pt x="635" y="13335"/>
                  </a:lnTo>
                  <a:lnTo>
                    <a:pt x="0" y="32004"/>
                  </a:lnTo>
                  <a:lnTo>
                    <a:pt x="7239" y="40005"/>
                  </a:lnTo>
                  <a:lnTo>
                    <a:pt x="55479" y="40973"/>
                  </a:lnTo>
                  <a:lnTo>
                    <a:pt x="94361" y="40259"/>
                  </a:lnTo>
                  <a:lnTo>
                    <a:pt x="133242" y="38115"/>
                  </a:lnTo>
                  <a:lnTo>
                    <a:pt x="171958" y="34544"/>
                  </a:lnTo>
                  <a:lnTo>
                    <a:pt x="187071" y="15748"/>
                  </a:lnTo>
                  <a:lnTo>
                    <a:pt x="186563" y="11684"/>
                  </a:lnTo>
                  <a:lnTo>
                    <a:pt x="184785" y="8255"/>
                  </a:lnTo>
                  <a:lnTo>
                    <a:pt x="178689" y="2032"/>
                  </a:lnTo>
                  <a:lnTo>
                    <a:pt x="173609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3913" y="5747463"/>
              <a:ext cx="182733" cy="725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0925" y="5612326"/>
              <a:ext cx="167723" cy="1102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9150" y="4867402"/>
              <a:ext cx="69788" cy="18332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62748" y="4563072"/>
              <a:ext cx="40640" cy="187325"/>
            </a:xfrm>
            <a:custGeom>
              <a:avLst/>
              <a:gdLst/>
              <a:ahLst/>
              <a:cxnLst/>
              <a:rect l="l" t="t" r="r" b="b"/>
              <a:pathLst>
                <a:path w="40639" h="187325">
                  <a:moveTo>
                    <a:pt x="24796" y="0"/>
                  </a:moveTo>
                  <a:lnTo>
                    <a:pt x="2666" y="53990"/>
                  </a:lnTo>
                  <a:lnTo>
                    <a:pt x="666" y="92805"/>
                  </a:lnTo>
                  <a:lnTo>
                    <a:pt x="0" y="131667"/>
                  </a:lnTo>
                  <a:lnTo>
                    <a:pt x="920" y="179832"/>
                  </a:lnTo>
                  <a:lnTo>
                    <a:pt x="8794" y="187198"/>
                  </a:lnTo>
                  <a:lnTo>
                    <a:pt x="27717" y="186563"/>
                  </a:lnTo>
                  <a:lnTo>
                    <a:pt x="35083" y="178689"/>
                  </a:lnTo>
                  <a:lnTo>
                    <a:pt x="34702" y="169291"/>
                  </a:lnTo>
                  <a:lnTo>
                    <a:pt x="34123" y="131667"/>
                  </a:lnTo>
                  <a:lnTo>
                    <a:pt x="34829" y="93948"/>
                  </a:lnTo>
                  <a:lnTo>
                    <a:pt x="36774" y="56276"/>
                  </a:lnTo>
                  <a:lnTo>
                    <a:pt x="39909" y="18796"/>
                  </a:lnTo>
                  <a:lnTo>
                    <a:pt x="40417" y="13462"/>
                  </a:lnTo>
                  <a:lnTo>
                    <a:pt x="38512" y="8509"/>
                  </a:lnTo>
                  <a:lnTo>
                    <a:pt x="32416" y="2413"/>
                  </a:lnTo>
                  <a:lnTo>
                    <a:pt x="28733" y="508"/>
                  </a:lnTo>
                  <a:lnTo>
                    <a:pt x="24796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0830" y="3783848"/>
              <a:ext cx="150939" cy="1360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5742" y="3633115"/>
              <a:ext cx="172337" cy="1009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6381" y="4001084"/>
              <a:ext cx="119733" cy="16163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4665" y="4266743"/>
              <a:ext cx="81309" cy="17960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4600" y="4197807"/>
              <a:ext cx="92666" cy="17689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691960" y="4487736"/>
              <a:ext cx="50800" cy="187325"/>
            </a:xfrm>
            <a:custGeom>
              <a:avLst/>
              <a:gdLst/>
              <a:ahLst/>
              <a:cxnLst/>
              <a:rect l="l" t="t" r="r" b="b"/>
              <a:pathLst>
                <a:path w="50800" h="187325">
                  <a:moveTo>
                    <a:pt x="19431" y="0"/>
                  </a:moveTo>
                  <a:lnTo>
                    <a:pt x="0" y="20954"/>
                  </a:lnTo>
                  <a:lnTo>
                    <a:pt x="6167" y="58080"/>
                  </a:lnTo>
                  <a:lnTo>
                    <a:pt x="10953" y="95456"/>
                  </a:lnTo>
                  <a:lnTo>
                    <a:pt x="14358" y="132951"/>
                  </a:lnTo>
                  <a:lnTo>
                    <a:pt x="16764" y="179831"/>
                  </a:lnTo>
                  <a:lnTo>
                    <a:pt x="24638" y="187197"/>
                  </a:lnTo>
                  <a:lnTo>
                    <a:pt x="43434" y="186562"/>
                  </a:lnTo>
                  <a:lnTo>
                    <a:pt x="50800" y="178561"/>
                  </a:lnTo>
                  <a:lnTo>
                    <a:pt x="50546" y="169163"/>
                  </a:lnTo>
                  <a:lnTo>
                    <a:pt x="48422" y="130442"/>
                  </a:lnTo>
                  <a:lnTo>
                    <a:pt x="44894" y="91709"/>
                  </a:lnTo>
                  <a:lnTo>
                    <a:pt x="39937" y="53095"/>
                  </a:lnTo>
                  <a:lnTo>
                    <a:pt x="32893" y="11175"/>
                  </a:lnTo>
                  <a:lnTo>
                    <a:pt x="25019" y="2031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7162" y="3944382"/>
              <a:ext cx="124993" cy="15645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8423" y="5414175"/>
              <a:ext cx="143779" cy="14033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0488" y="5352326"/>
              <a:ext cx="135350" cy="14871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46935" y="5719648"/>
              <a:ext cx="178847" cy="840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8804" y="5567934"/>
              <a:ext cx="160746" cy="1191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57427" y="5088559"/>
              <a:ext cx="103645" cy="17086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674581" y="4793348"/>
              <a:ext cx="62865" cy="184785"/>
            </a:xfrm>
            <a:custGeom>
              <a:avLst/>
              <a:gdLst/>
              <a:ahLst/>
              <a:cxnLst/>
              <a:rect l="l" t="t" r="r" b="b"/>
              <a:pathLst>
                <a:path w="62865" h="184785">
                  <a:moveTo>
                    <a:pt x="46880" y="0"/>
                  </a:moveTo>
                  <a:lnTo>
                    <a:pt x="23080" y="52286"/>
                  </a:lnTo>
                  <a:lnTo>
                    <a:pt x="16845" y="89423"/>
                  </a:lnTo>
                  <a:lnTo>
                    <a:pt x="9276" y="126394"/>
                  </a:lnTo>
                  <a:lnTo>
                    <a:pt x="398" y="163068"/>
                  </a:lnTo>
                  <a:lnTo>
                    <a:pt x="0" y="169840"/>
                  </a:lnTo>
                  <a:lnTo>
                    <a:pt x="2160" y="176006"/>
                  </a:lnTo>
                  <a:lnTo>
                    <a:pt x="6488" y="180909"/>
                  </a:lnTo>
                  <a:lnTo>
                    <a:pt x="12590" y="183896"/>
                  </a:lnTo>
                  <a:lnTo>
                    <a:pt x="19361" y="184277"/>
                  </a:lnTo>
                  <a:lnTo>
                    <a:pt x="25513" y="182086"/>
                  </a:lnTo>
                  <a:lnTo>
                    <a:pt x="42578" y="133812"/>
                  </a:lnTo>
                  <a:lnTo>
                    <a:pt x="50436" y="95646"/>
                  </a:lnTo>
                  <a:lnTo>
                    <a:pt x="56866" y="57314"/>
                  </a:lnTo>
                  <a:lnTo>
                    <a:pt x="62501" y="13589"/>
                  </a:lnTo>
                  <a:lnTo>
                    <a:pt x="60596" y="8509"/>
                  </a:lnTo>
                  <a:lnTo>
                    <a:pt x="54373" y="2286"/>
                  </a:lnTo>
                  <a:lnTo>
                    <a:pt x="50817" y="635"/>
                  </a:lnTo>
                  <a:lnTo>
                    <a:pt x="46880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78770" y="6627597"/>
            <a:ext cx="17970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shout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hurtful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words,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humiliate,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bully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2292" y="7606706"/>
            <a:ext cx="21564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306705" indent="-52705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texts,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17600"/>
              </a:lnSpc>
            </a:pP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messages,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emails,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posts 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45335" y="4140390"/>
            <a:ext cx="1795594" cy="1220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b="1" spc="-105" dirty="0">
                <a:solidFill>
                  <a:srgbClr val="FFFFFF"/>
                </a:solidFill>
                <a:latin typeface="Arial"/>
                <a:cs typeface="Arial"/>
              </a:rPr>
              <a:t>inappropriate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sexual nature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744819" y="3483590"/>
            <a:ext cx="4228465" cy="6745605"/>
            <a:chOff x="5744819" y="3483590"/>
            <a:chExt cx="4228465" cy="6745605"/>
          </a:xfrm>
        </p:grpSpPr>
        <p:sp>
          <p:nvSpPr>
            <p:cNvPr id="52" name="object 52"/>
            <p:cNvSpPr/>
            <p:nvPr/>
          </p:nvSpPr>
          <p:spPr>
            <a:xfrm>
              <a:off x="9930599" y="4678960"/>
              <a:ext cx="43180" cy="207645"/>
            </a:xfrm>
            <a:custGeom>
              <a:avLst/>
              <a:gdLst/>
              <a:ahLst/>
              <a:cxnLst/>
              <a:rect l="l" t="t" r="r" b="b"/>
              <a:pathLst>
                <a:path w="43179" h="207645">
                  <a:moveTo>
                    <a:pt x="21208" y="0"/>
                  </a:moveTo>
                  <a:lnTo>
                    <a:pt x="16763" y="254"/>
                  </a:lnTo>
                  <a:lnTo>
                    <a:pt x="12699" y="2032"/>
                  </a:lnTo>
                  <a:lnTo>
                    <a:pt x="5460" y="8509"/>
                  </a:lnTo>
                  <a:lnTo>
                    <a:pt x="2920" y="13843"/>
                  </a:lnTo>
                  <a:lnTo>
                    <a:pt x="3301" y="19938"/>
                  </a:lnTo>
                  <a:lnTo>
                    <a:pt x="4732" y="61749"/>
                  </a:lnTo>
                  <a:lnTo>
                    <a:pt x="4651" y="103632"/>
                  </a:lnTo>
                  <a:lnTo>
                    <a:pt x="3069" y="145418"/>
                  </a:lnTo>
                  <a:lnTo>
                    <a:pt x="0" y="186944"/>
                  </a:lnTo>
                  <a:lnTo>
                    <a:pt x="765" y="194429"/>
                  </a:lnTo>
                  <a:lnTo>
                    <a:pt x="4222" y="200818"/>
                  </a:lnTo>
                  <a:lnTo>
                    <a:pt x="9822" y="205446"/>
                  </a:lnTo>
                  <a:lnTo>
                    <a:pt x="17017" y="207645"/>
                  </a:lnTo>
                  <a:lnTo>
                    <a:pt x="24501" y="206805"/>
                  </a:lnTo>
                  <a:lnTo>
                    <a:pt x="40880" y="147566"/>
                  </a:lnTo>
                  <a:lnTo>
                    <a:pt x="42560" y="104393"/>
                  </a:lnTo>
                  <a:lnTo>
                    <a:pt x="42646" y="61126"/>
                  </a:lnTo>
                  <a:lnTo>
                    <a:pt x="41147" y="17907"/>
                  </a:lnTo>
                  <a:lnTo>
                    <a:pt x="39282" y="10644"/>
                  </a:lnTo>
                  <a:lnTo>
                    <a:pt x="34893" y="4857"/>
                  </a:lnTo>
                  <a:lnTo>
                    <a:pt x="28646" y="1119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16074" y="3526170"/>
              <a:ext cx="199806" cy="938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44819" y="3483597"/>
              <a:ext cx="3007360" cy="6745605"/>
            </a:xfrm>
            <a:custGeom>
              <a:avLst/>
              <a:gdLst/>
              <a:ahLst/>
              <a:cxnLst/>
              <a:rect l="l" t="t" r="r" b="b"/>
              <a:pathLst>
                <a:path w="3007359" h="6745605">
                  <a:moveTo>
                    <a:pt x="195707" y="6725234"/>
                  </a:moveTo>
                  <a:lnTo>
                    <a:pt x="193941" y="6718401"/>
                  </a:lnTo>
                  <a:lnTo>
                    <a:pt x="189826" y="6712940"/>
                  </a:lnTo>
                  <a:lnTo>
                    <a:pt x="183946" y="6709397"/>
                  </a:lnTo>
                  <a:lnTo>
                    <a:pt x="176911" y="6708343"/>
                  </a:lnTo>
                  <a:lnTo>
                    <a:pt x="137566" y="6709677"/>
                  </a:lnTo>
                  <a:lnTo>
                    <a:pt x="98107" y="6709677"/>
                  </a:lnTo>
                  <a:lnTo>
                    <a:pt x="58635" y="6708343"/>
                  </a:lnTo>
                  <a:lnTo>
                    <a:pt x="17272" y="6705549"/>
                  </a:lnTo>
                  <a:lnTo>
                    <a:pt x="15240" y="6705676"/>
                  </a:lnTo>
                  <a:lnTo>
                    <a:pt x="6223" y="6708089"/>
                  </a:lnTo>
                  <a:lnTo>
                    <a:pt x="635" y="6714185"/>
                  </a:lnTo>
                  <a:lnTo>
                    <a:pt x="0" y="6721932"/>
                  </a:lnTo>
                  <a:lnTo>
                    <a:pt x="838" y="6728968"/>
                  </a:lnTo>
                  <a:lnTo>
                    <a:pt x="56756" y="6744055"/>
                  </a:lnTo>
                  <a:lnTo>
                    <a:pt x="97434" y="6745452"/>
                  </a:lnTo>
                  <a:lnTo>
                    <a:pt x="138163" y="6745440"/>
                  </a:lnTo>
                  <a:lnTo>
                    <a:pt x="178816" y="6744030"/>
                  </a:lnTo>
                  <a:lnTo>
                    <a:pt x="185648" y="6742277"/>
                  </a:lnTo>
                  <a:lnTo>
                    <a:pt x="191109" y="6738163"/>
                  </a:lnTo>
                  <a:lnTo>
                    <a:pt x="194652" y="6732283"/>
                  </a:lnTo>
                  <a:lnTo>
                    <a:pt x="195707" y="6725234"/>
                  </a:lnTo>
                  <a:close/>
                </a:path>
                <a:path w="3007359" h="6745605">
                  <a:moveTo>
                    <a:pt x="3007322" y="19494"/>
                  </a:moveTo>
                  <a:lnTo>
                    <a:pt x="2945650" y="0"/>
                  </a:lnTo>
                  <a:lnTo>
                    <a:pt x="2902483" y="1498"/>
                  </a:lnTo>
                  <a:lnTo>
                    <a:pt x="2859303" y="4572"/>
                  </a:lnTo>
                  <a:lnTo>
                    <a:pt x="2812377" y="9715"/>
                  </a:lnTo>
                  <a:lnTo>
                    <a:pt x="2799169" y="24066"/>
                  </a:lnTo>
                  <a:lnTo>
                    <a:pt x="2799931" y="30416"/>
                  </a:lnTo>
                  <a:lnTo>
                    <a:pt x="2802305" y="37477"/>
                  </a:lnTo>
                  <a:lnTo>
                    <a:pt x="2807106" y="42900"/>
                  </a:lnTo>
                  <a:lnTo>
                    <a:pt x="2813608" y="46177"/>
                  </a:lnTo>
                  <a:lnTo>
                    <a:pt x="2821140" y="46799"/>
                  </a:lnTo>
                  <a:lnTo>
                    <a:pt x="2862707" y="42329"/>
                  </a:lnTo>
                  <a:lnTo>
                    <a:pt x="2904464" y="39370"/>
                  </a:lnTo>
                  <a:lnTo>
                    <a:pt x="2946235" y="37947"/>
                  </a:lnTo>
                  <a:lnTo>
                    <a:pt x="2987891" y="38036"/>
                  </a:lnTo>
                  <a:lnTo>
                    <a:pt x="2995333" y="36715"/>
                  </a:lnTo>
                  <a:lnTo>
                    <a:pt x="3001454" y="32766"/>
                  </a:lnTo>
                  <a:lnTo>
                    <a:pt x="3005658" y="26822"/>
                  </a:lnTo>
                  <a:lnTo>
                    <a:pt x="3007322" y="19494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836954" y="4103561"/>
            <a:ext cx="17792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204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touch you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endParaRPr sz="1700">
              <a:latin typeface="Arial"/>
              <a:cs typeface="Arial"/>
            </a:endParaRPr>
          </a:p>
          <a:p>
            <a:pPr marL="144780">
              <a:lnSpc>
                <a:spcPct val="100000"/>
              </a:lnSpc>
              <a:spcBef>
                <a:spcPts val="359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71516" y="8508666"/>
            <a:ext cx="1721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740">
              <a:lnSpc>
                <a:spcPct val="1178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70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3896" y="4426530"/>
            <a:ext cx="1777364" cy="1560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offer you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lang="en-US"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else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1700" dirty="0">
              <a:latin typeface="Arial"/>
              <a:cs typeface="Arial"/>
            </a:endParaRPr>
          </a:p>
          <a:p>
            <a:pPr marL="285750" algn="ctr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favor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820"/>
              </a:lnSpc>
              <a:spcBef>
                <a:spcPts val="650"/>
              </a:spcBef>
            </a:pPr>
            <a:r>
              <a:rPr dirty="0">
                <a:solidFill>
                  <a:srgbClr val="F27223"/>
                </a:solidFill>
              </a:rPr>
              <a:t>CATALYST</a:t>
            </a:r>
            <a:r>
              <a:rPr spc="-40" dirty="0">
                <a:solidFill>
                  <a:srgbClr val="F27223"/>
                </a:solidFill>
              </a:rPr>
              <a:t> </a:t>
            </a:r>
            <a:r>
              <a:rPr spc="-125" dirty="0">
                <a:solidFill>
                  <a:srgbClr val="F27223"/>
                </a:solidFill>
              </a:rPr>
              <a:t>is</a:t>
            </a:r>
            <a:r>
              <a:rPr spc="-185" dirty="0">
                <a:solidFill>
                  <a:srgbClr val="F27223"/>
                </a:solidFill>
              </a:rPr>
              <a:t> </a:t>
            </a:r>
            <a:r>
              <a:rPr spc="90" dirty="0">
                <a:solidFill>
                  <a:srgbClr val="F27223"/>
                </a:solidFill>
              </a:rPr>
              <a:t>committed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185" dirty="0">
                <a:solidFill>
                  <a:srgbClr val="F27223"/>
                </a:solidFill>
              </a:rPr>
              <a:t>to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making </a:t>
            </a:r>
            <a:r>
              <a:rPr dirty="0">
                <a:solidFill>
                  <a:srgbClr val="F27223"/>
                </a:solidFill>
              </a:rPr>
              <a:t>our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study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safe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spc="150" dirty="0">
                <a:solidFill>
                  <a:srgbClr val="F27223"/>
                </a:solidFill>
              </a:rPr>
              <a:t>for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everyone.</a:t>
            </a:r>
          </a:p>
          <a:p>
            <a:pPr marL="33020" marR="273050">
              <a:lnSpc>
                <a:spcPct val="89400"/>
              </a:lnSpc>
              <a:spcBef>
                <a:spcPts val="375"/>
              </a:spcBef>
            </a:pPr>
            <a:r>
              <a:rPr sz="2200" dirty="0">
                <a:solidFill>
                  <a:srgbClr val="492156"/>
                </a:solidFill>
              </a:rPr>
              <a:t>Please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90" dirty="0">
                <a:solidFill>
                  <a:srgbClr val="492156"/>
                </a:solidFill>
              </a:rPr>
              <a:t>let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75" dirty="0">
                <a:solidFill>
                  <a:srgbClr val="492156"/>
                </a:solidFill>
              </a:rPr>
              <a:t>us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know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if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you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ever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50" dirty="0">
                <a:solidFill>
                  <a:srgbClr val="492156"/>
                </a:solidFill>
              </a:rPr>
              <a:t>feel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uncomfortable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55" dirty="0">
                <a:solidFill>
                  <a:srgbClr val="492156"/>
                </a:solidFill>
              </a:rPr>
              <a:t>or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70" dirty="0">
                <a:solidFill>
                  <a:srgbClr val="492156"/>
                </a:solidFill>
              </a:rPr>
              <a:t>hurt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by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10" dirty="0">
                <a:solidFill>
                  <a:srgbClr val="492156"/>
                </a:solidFill>
              </a:rPr>
              <a:t>study </a:t>
            </a:r>
            <a:r>
              <a:rPr sz="2200" spc="60" dirty="0">
                <a:solidFill>
                  <a:srgbClr val="492156"/>
                </a:solidFill>
              </a:rPr>
              <a:t>staff,</a:t>
            </a:r>
            <a:r>
              <a:rPr sz="2200" spc="-70" dirty="0">
                <a:solidFill>
                  <a:srgbClr val="492156"/>
                </a:solidFill>
              </a:rPr>
              <a:t> </a:t>
            </a:r>
            <a:r>
              <a:rPr sz="2200" spc="-30" dirty="0">
                <a:solidFill>
                  <a:srgbClr val="492156"/>
                </a:solidFill>
              </a:rPr>
              <a:t>including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anyone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who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works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with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&lt;MOSAIC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partner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name&gt;</a:t>
            </a:r>
            <a:r>
              <a:rPr lang="en-US" sz="2200" dirty="0">
                <a:solidFill>
                  <a:srgbClr val="492156"/>
                </a:solidFill>
              </a:rPr>
              <a:t>.</a:t>
            </a:r>
            <a:r>
              <a:rPr sz="2200" spc="-45" dirty="0">
                <a:solidFill>
                  <a:srgbClr val="492156"/>
                </a:solidFill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If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you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are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0" dirty="0">
                <a:solidFill>
                  <a:srgbClr val="492156"/>
                </a:solidFill>
                <a:latin typeface="Arial"/>
                <a:cs typeface="Arial"/>
              </a:rPr>
              <a:t>study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5" dirty="0">
                <a:solidFill>
                  <a:srgbClr val="492156"/>
                </a:solidFill>
                <a:latin typeface="Arial"/>
                <a:cs typeface="Arial"/>
              </a:rPr>
              <a:t>participant,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people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14" dirty="0">
                <a:solidFill>
                  <a:srgbClr val="492156"/>
                </a:solidFill>
                <a:latin typeface="Arial"/>
                <a:cs typeface="Arial"/>
              </a:rPr>
              <a:t>who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work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5" dirty="0">
                <a:solidFill>
                  <a:srgbClr val="492156"/>
                </a:solidFill>
                <a:latin typeface="Arial"/>
                <a:cs typeface="Arial"/>
              </a:rPr>
              <a:t>volunteer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30" dirty="0">
                <a:solidFill>
                  <a:srgbClr val="492156"/>
                </a:solidFill>
                <a:latin typeface="Arial"/>
                <a:cs typeface="Arial"/>
              </a:rPr>
              <a:t>for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00" dirty="0">
                <a:solidFill>
                  <a:srgbClr val="492156"/>
                </a:solidFill>
                <a:latin typeface="Arial"/>
                <a:cs typeface="Arial"/>
              </a:rPr>
              <a:t>the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study </a:t>
            </a:r>
            <a:r>
              <a:rPr sz="2200" b="0" spc="-10" dirty="0">
                <a:solidFill>
                  <a:srgbClr val="492156"/>
                </a:solidFill>
                <a:latin typeface="Arial"/>
                <a:cs typeface="Arial"/>
              </a:rPr>
              <a:t>should: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5983" y="10375009"/>
            <a:ext cx="7392034" cy="4406265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19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20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endParaRPr sz="1450" dirty="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CBFD50B-DE66-198C-EF02-10EB969AE47C}"/>
              </a:ext>
            </a:extLst>
          </p:cNvPr>
          <p:cNvSpPr txBox="1"/>
          <p:nvPr/>
        </p:nvSpPr>
        <p:spPr>
          <a:xfrm>
            <a:off x="9439338" y="14684300"/>
            <a:ext cx="210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V1.0, 6JAN2023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DA5A8C-FB57-231A-4351-D145CC6D6C17}"/>
              </a:ext>
            </a:extLst>
          </p:cNvPr>
          <p:cNvSpPr/>
          <p:nvPr/>
        </p:nvSpPr>
        <p:spPr>
          <a:xfrm>
            <a:off x="7608023" y="13430250"/>
            <a:ext cx="3938790" cy="186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0AC751F9-96FF-C2A8-DC40-9DF447321A9A}"/>
              </a:ext>
            </a:extLst>
          </p:cNvPr>
          <p:cNvGrpSpPr/>
          <p:nvPr/>
        </p:nvGrpSpPr>
        <p:grpSpPr>
          <a:xfrm>
            <a:off x="-51057" y="10366149"/>
            <a:ext cx="12956439" cy="3993600"/>
            <a:chOff x="-2224212" y="11253304"/>
            <a:chExt cx="12059956" cy="3993600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938902F1-24D9-9630-4420-A92DF201EF84}"/>
                </a:ext>
              </a:extLst>
            </p:cNvPr>
            <p:cNvSpPr/>
            <p:nvPr/>
          </p:nvSpPr>
          <p:spPr>
            <a:xfrm>
              <a:off x="-2224212" y="11253304"/>
              <a:ext cx="10001027" cy="3993600"/>
            </a:xfrm>
            <a:custGeom>
              <a:avLst/>
              <a:gdLst/>
              <a:ahLst/>
              <a:cxnLst/>
              <a:rect l="l" t="t" r="r" b="b"/>
              <a:pathLst>
                <a:path w="10692130" h="4725669">
                  <a:moveTo>
                    <a:pt x="10692003" y="0"/>
                  </a:moveTo>
                  <a:lnTo>
                    <a:pt x="0" y="0"/>
                  </a:lnTo>
                  <a:lnTo>
                    <a:pt x="0" y="4725415"/>
                  </a:lnTo>
                  <a:lnTo>
                    <a:pt x="10692003" y="472541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031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5">
              <a:extLst>
                <a:ext uri="{FF2B5EF4-FFF2-40B4-BE49-F238E27FC236}">
                  <a16:creationId xmlns:a16="http://schemas.microsoft.com/office/drawing/2014/main" id="{6D3ECAF4-B9B4-84B5-7D8A-F3F207C6397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64217" y="12294578"/>
              <a:ext cx="176149" cy="170687"/>
            </a:xfrm>
            <a:prstGeom prst="rect">
              <a:avLst/>
            </a:prstGeom>
          </p:spPr>
        </p:pic>
        <p:pic>
          <p:nvPicPr>
            <p:cNvPr id="64" name="object 7">
              <a:extLst>
                <a:ext uri="{FF2B5EF4-FFF2-40B4-BE49-F238E27FC236}">
                  <a16:creationId xmlns:a16="http://schemas.microsoft.com/office/drawing/2014/main" id="{5977AC79-6CFC-FA27-6E99-EA98ADC9FD18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64816" y="13828941"/>
              <a:ext cx="67055" cy="92328"/>
            </a:xfrm>
            <a:prstGeom prst="rect">
              <a:avLst/>
            </a:prstGeom>
          </p:spPr>
        </p:pic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EEC2C8B2-C30E-6ABC-A1AA-FFE827A9C235}"/>
                </a:ext>
              </a:extLst>
            </p:cNvPr>
            <p:cNvSpPr/>
            <p:nvPr/>
          </p:nvSpPr>
          <p:spPr>
            <a:xfrm>
              <a:off x="8965045" y="13827519"/>
              <a:ext cx="173355" cy="95250"/>
            </a:xfrm>
            <a:custGeom>
              <a:avLst/>
              <a:gdLst/>
              <a:ahLst/>
              <a:cxnLst/>
              <a:rect l="l" t="t" r="r" b="b"/>
              <a:pathLst>
                <a:path w="173354" h="95250">
                  <a:moveTo>
                    <a:pt x="53848" y="81940"/>
                  </a:moveTo>
                  <a:lnTo>
                    <a:pt x="13462" y="81940"/>
                  </a:lnTo>
                  <a:lnTo>
                    <a:pt x="13462" y="51460"/>
                  </a:lnTo>
                  <a:lnTo>
                    <a:pt x="41529" y="51460"/>
                  </a:lnTo>
                  <a:lnTo>
                    <a:pt x="41529" y="39776"/>
                  </a:lnTo>
                  <a:lnTo>
                    <a:pt x="13462" y="39776"/>
                  </a:lnTo>
                  <a:lnTo>
                    <a:pt x="13462" y="13233"/>
                  </a:lnTo>
                  <a:lnTo>
                    <a:pt x="50546" y="13233"/>
                  </a:lnTo>
                  <a:lnTo>
                    <a:pt x="51181" y="9550"/>
                  </a:lnTo>
                  <a:lnTo>
                    <a:pt x="51562" y="4978"/>
                  </a:lnTo>
                  <a:lnTo>
                    <a:pt x="51562" y="1422"/>
                  </a:lnTo>
                  <a:lnTo>
                    <a:pt x="0" y="1422"/>
                  </a:lnTo>
                  <a:lnTo>
                    <a:pt x="0" y="93751"/>
                  </a:lnTo>
                  <a:lnTo>
                    <a:pt x="52705" y="93751"/>
                  </a:lnTo>
                  <a:lnTo>
                    <a:pt x="53340" y="90068"/>
                  </a:lnTo>
                  <a:lnTo>
                    <a:pt x="53848" y="85623"/>
                  </a:lnTo>
                  <a:lnTo>
                    <a:pt x="53848" y="81940"/>
                  </a:lnTo>
                  <a:close/>
                </a:path>
                <a:path w="173354" h="95250">
                  <a:moveTo>
                    <a:pt x="173177" y="68707"/>
                  </a:moveTo>
                  <a:lnTo>
                    <a:pt x="166624" y="52425"/>
                  </a:lnTo>
                  <a:lnTo>
                    <a:pt x="152222" y="42659"/>
                  </a:lnTo>
                  <a:lnTo>
                    <a:pt x="137807" y="34874"/>
                  </a:lnTo>
                  <a:lnTo>
                    <a:pt x="131267" y="24511"/>
                  </a:lnTo>
                  <a:lnTo>
                    <a:pt x="131267" y="16891"/>
                  </a:lnTo>
                  <a:lnTo>
                    <a:pt x="135077" y="11557"/>
                  </a:lnTo>
                  <a:lnTo>
                    <a:pt x="153365" y="11557"/>
                  </a:lnTo>
                  <a:lnTo>
                    <a:pt x="161239" y="12446"/>
                  </a:lnTo>
                  <a:lnTo>
                    <a:pt x="166827" y="13970"/>
                  </a:lnTo>
                  <a:lnTo>
                    <a:pt x="167970" y="10414"/>
                  </a:lnTo>
                  <a:lnTo>
                    <a:pt x="168732" y="5080"/>
                  </a:lnTo>
                  <a:lnTo>
                    <a:pt x="168859" y="2032"/>
                  </a:lnTo>
                  <a:lnTo>
                    <a:pt x="163144" y="762"/>
                  </a:lnTo>
                  <a:lnTo>
                    <a:pt x="155270" y="0"/>
                  </a:lnTo>
                  <a:lnTo>
                    <a:pt x="149428" y="0"/>
                  </a:lnTo>
                  <a:lnTo>
                    <a:pt x="136690" y="1676"/>
                  </a:lnTo>
                  <a:lnTo>
                    <a:pt x="126644" y="6604"/>
                  </a:lnTo>
                  <a:lnTo>
                    <a:pt x="120040" y="14681"/>
                  </a:lnTo>
                  <a:lnTo>
                    <a:pt x="117678" y="25781"/>
                  </a:lnTo>
                  <a:lnTo>
                    <a:pt x="124218" y="41160"/>
                  </a:lnTo>
                  <a:lnTo>
                    <a:pt x="138633" y="50444"/>
                  </a:lnTo>
                  <a:lnTo>
                    <a:pt x="153035" y="58420"/>
                  </a:lnTo>
                  <a:lnTo>
                    <a:pt x="159588" y="69850"/>
                  </a:lnTo>
                  <a:lnTo>
                    <a:pt x="159588" y="78867"/>
                  </a:lnTo>
                  <a:lnTo>
                    <a:pt x="154127" y="83566"/>
                  </a:lnTo>
                  <a:lnTo>
                    <a:pt x="135839" y="83566"/>
                  </a:lnTo>
                  <a:lnTo>
                    <a:pt x="127838" y="82296"/>
                  </a:lnTo>
                  <a:lnTo>
                    <a:pt x="120472" y="79121"/>
                  </a:lnTo>
                  <a:lnTo>
                    <a:pt x="119329" y="82423"/>
                  </a:lnTo>
                  <a:lnTo>
                    <a:pt x="118059" y="86868"/>
                  </a:lnTo>
                  <a:lnTo>
                    <a:pt x="117551" y="90932"/>
                  </a:lnTo>
                  <a:lnTo>
                    <a:pt x="124917" y="93980"/>
                  </a:lnTo>
                  <a:lnTo>
                    <a:pt x="134823" y="95123"/>
                  </a:lnTo>
                  <a:lnTo>
                    <a:pt x="142316" y="95123"/>
                  </a:lnTo>
                  <a:lnTo>
                    <a:pt x="155117" y="93268"/>
                  </a:lnTo>
                  <a:lnTo>
                    <a:pt x="164833" y="87972"/>
                  </a:lnTo>
                  <a:lnTo>
                    <a:pt x="171005" y="79641"/>
                  </a:lnTo>
                  <a:lnTo>
                    <a:pt x="173177" y="6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9">
              <a:extLst>
                <a:ext uri="{FF2B5EF4-FFF2-40B4-BE49-F238E27FC236}">
                  <a16:creationId xmlns:a16="http://schemas.microsoft.com/office/drawing/2014/main" id="{5B8E27B2-4871-A871-028F-F8B1962781C6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59964" y="13827519"/>
              <a:ext cx="64516" cy="95122"/>
            </a:xfrm>
            <a:prstGeom prst="rect">
              <a:avLst/>
            </a:prstGeom>
          </p:spPr>
        </p:pic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B5AFFEB8-BA1C-E8C1-CB82-83C9493F78A4}"/>
                </a:ext>
              </a:extLst>
            </p:cNvPr>
            <p:cNvSpPr/>
            <p:nvPr/>
          </p:nvSpPr>
          <p:spPr>
            <a:xfrm>
              <a:off x="9249588" y="13828928"/>
              <a:ext cx="100965" cy="92710"/>
            </a:xfrm>
            <a:custGeom>
              <a:avLst/>
              <a:gdLst/>
              <a:ahLst/>
              <a:cxnLst/>
              <a:rect l="l" t="t" r="r" b="b"/>
              <a:pathLst>
                <a:path w="100965" h="92709">
                  <a:moveTo>
                    <a:pt x="13462" y="0"/>
                  </a:moveTo>
                  <a:lnTo>
                    <a:pt x="0" y="0"/>
                  </a:lnTo>
                  <a:lnTo>
                    <a:pt x="0" y="92329"/>
                  </a:lnTo>
                  <a:lnTo>
                    <a:pt x="13462" y="92329"/>
                  </a:lnTo>
                  <a:lnTo>
                    <a:pt x="13462" y="0"/>
                  </a:lnTo>
                  <a:close/>
                </a:path>
                <a:path w="100965" h="92709">
                  <a:moveTo>
                    <a:pt x="100469" y="80530"/>
                  </a:moveTo>
                  <a:lnTo>
                    <a:pt x="60083" y="80530"/>
                  </a:lnTo>
                  <a:lnTo>
                    <a:pt x="60083" y="50050"/>
                  </a:lnTo>
                  <a:lnTo>
                    <a:pt x="88023" y="50050"/>
                  </a:lnTo>
                  <a:lnTo>
                    <a:pt x="88023" y="38366"/>
                  </a:lnTo>
                  <a:lnTo>
                    <a:pt x="60083" y="38366"/>
                  </a:lnTo>
                  <a:lnTo>
                    <a:pt x="60083" y="11823"/>
                  </a:lnTo>
                  <a:lnTo>
                    <a:pt x="97167" y="11823"/>
                  </a:lnTo>
                  <a:lnTo>
                    <a:pt x="97802" y="8140"/>
                  </a:lnTo>
                  <a:lnTo>
                    <a:pt x="98183" y="3568"/>
                  </a:lnTo>
                  <a:lnTo>
                    <a:pt x="98183" y="12"/>
                  </a:lnTo>
                  <a:lnTo>
                    <a:pt x="46621" y="12"/>
                  </a:lnTo>
                  <a:lnTo>
                    <a:pt x="46621" y="92341"/>
                  </a:lnTo>
                  <a:lnTo>
                    <a:pt x="99326" y="92341"/>
                  </a:lnTo>
                  <a:lnTo>
                    <a:pt x="99961" y="88658"/>
                  </a:lnTo>
                  <a:lnTo>
                    <a:pt x="100469" y="84213"/>
                  </a:lnTo>
                  <a:lnTo>
                    <a:pt x="100469" y="80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11">
              <a:extLst>
                <a:ext uri="{FF2B5EF4-FFF2-40B4-BE49-F238E27FC236}">
                  <a16:creationId xmlns:a16="http://schemas.microsoft.com/office/drawing/2014/main" id="{8BB903E4-6F55-2F44-282B-1A0936325E25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76956" y="13828611"/>
              <a:ext cx="67183" cy="93344"/>
            </a:xfrm>
            <a:prstGeom prst="rect">
              <a:avLst/>
            </a:prstGeom>
          </p:spPr>
        </p:pic>
        <p:pic>
          <p:nvPicPr>
            <p:cNvPr id="69" name="object 12">
              <a:extLst>
                <a:ext uri="{FF2B5EF4-FFF2-40B4-BE49-F238E27FC236}">
                  <a16:creationId xmlns:a16="http://schemas.microsoft.com/office/drawing/2014/main" id="{7BA75888-570D-F1C5-8C1C-F6EF6AD1074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72091" y="13827519"/>
              <a:ext cx="64516" cy="95122"/>
            </a:xfrm>
            <a:prstGeom prst="rect">
              <a:avLst/>
            </a:prstGeom>
          </p:spPr>
        </p:pic>
        <p:sp>
          <p:nvSpPr>
            <p:cNvPr id="70" name="object 13">
              <a:extLst>
                <a:ext uri="{FF2B5EF4-FFF2-40B4-BE49-F238E27FC236}">
                  <a16:creationId xmlns:a16="http://schemas.microsoft.com/office/drawing/2014/main" id="{E36CA8B1-86E6-EF5D-2639-2525726720D6}"/>
                </a:ext>
              </a:extLst>
            </p:cNvPr>
            <p:cNvSpPr/>
            <p:nvPr/>
          </p:nvSpPr>
          <p:spPr>
            <a:xfrm>
              <a:off x="9561753" y="13828941"/>
              <a:ext cx="53975" cy="92710"/>
            </a:xfrm>
            <a:custGeom>
              <a:avLst/>
              <a:gdLst/>
              <a:ahLst/>
              <a:cxnLst/>
              <a:rect l="l" t="t" r="r" b="b"/>
              <a:pathLst>
                <a:path w="53975" h="92709">
                  <a:moveTo>
                    <a:pt x="51561" y="0"/>
                  </a:moveTo>
                  <a:lnTo>
                    <a:pt x="0" y="0"/>
                  </a:lnTo>
                  <a:lnTo>
                    <a:pt x="0" y="92328"/>
                  </a:lnTo>
                  <a:lnTo>
                    <a:pt x="52704" y="92328"/>
                  </a:lnTo>
                  <a:lnTo>
                    <a:pt x="53339" y="88645"/>
                  </a:lnTo>
                  <a:lnTo>
                    <a:pt x="53847" y="84200"/>
                  </a:lnTo>
                  <a:lnTo>
                    <a:pt x="53847" y="80517"/>
                  </a:lnTo>
                  <a:lnTo>
                    <a:pt x="13461" y="80517"/>
                  </a:lnTo>
                  <a:lnTo>
                    <a:pt x="13461" y="50037"/>
                  </a:lnTo>
                  <a:lnTo>
                    <a:pt x="41401" y="50037"/>
                  </a:lnTo>
                  <a:lnTo>
                    <a:pt x="41401" y="38353"/>
                  </a:lnTo>
                  <a:lnTo>
                    <a:pt x="13461" y="38353"/>
                  </a:lnTo>
                  <a:lnTo>
                    <a:pt x="13461" y="11810"/>
                  </a:lnTo>
                  <a:lnTo>
                    <a:pt x="50545" y="11810"/>
                  </a:lnTo>
                  <a:lnTo>
                    <a:pt x="51180" y="8127"/>
                  </a:lnTo>
                  <a:lnTo>
                    <a:pt x="51561" y="3555"/>
                  </a:lnTo>
                  <a:lnTo>
                    <a:pt x="5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4">
              <a:extLst>
                <a:ext uri="{FF2B5EF4-FFF2-40B4-BE49-F238E27FC236}">
                  <a16:creationId xmlns:a16="http://schemas.microsoft.com/office/drawing/2014/main" id="{5B17541B-1539-F5CC-52F1-B7EEEE35B6A6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78975" y="13827519"/>
              <a:ext cx="75946" cy="95123"/>
            </a:xfrm>
            <a:prstGeom prst="rect">
              <a:avLst/>
            </a:prstGeom>
          </p:spPr>
        </p:pic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7D6FD3FA-7EC3-26D5-9C4D-EA045C9EB02E}"/>
                </a:ext>
              </a:extLst>
            </p:cNvPr>
            <p:cNvSpPr/>
            <p:nvPr/>
          </p:nvSpPr>
          <p:spPr>
            <a:xfrm>
              <a:off x="8801964" y="13828915"/>
              <a:ext cx="1033780" cy="249554"/>
            </a:xfrm>
            <a:custGeom>
              <a:avLst/>
              <a:gdLst/>
              <a:ahLst/>
              <a:cxnLst/>
              <a:rect l="l" t="t" r="r" b="b"/>
              <a:pathLst>
                <a:path w="1033779" h="249555">
                  <a:moveTo>
                    <a:pt x="12827" y="161112"/>
                  </a:moveTo>
                  <a:lnTo>
                    <a:pt x="0" y="161112"/>
                  </a:lnTo>
                  <a:lnTo>
                    <a:pt x="0" y="248996"/>
                  </a:lnTo>
                  <a:lnTo>
                    <a:pt x="12827" y="248996"/>
                  </a:lnTo>
                  <a:lnTo>
                    <a:pt x="12827" y="161112"/>
                  </a:lnTo>
                  <a:close/>
                </a:path>
                <a:path w="1033779" h="249555">
                  <a:moveTo>
                    <a:pt x="1033272" y="0"/>
                  </a:moveTo>
                  <a:lnTo>
                    <a:pt x="981075" y="0"/>
                  </a:lnTo>
                  <a:lnTo>
                    <a:pt x="981075" y="92329"/>
                  </a:lnTo>
                  <a:lnTo>
                    <a:pt x="994410" y="92329"/>
                  </a:lnTo>
                  <a:lnTo>
                    <a:pt x="994410" y="52324"/>
                  </a:lnTo>
                  <a:lnTo>
                    <a:pt x="1025398" y="52324"/>
                  </a:lnTo>
                  <a:lnTo>
                    <a:pt x="1025398" y="40640"/>
                  </a:lnTo>
                  <a:lnTo>
                    <a:pt x="994410" y="40640"/>
                  </a:lnTo>
                  <a:lnTo>
                    <a:pt x="994410" y="11811"/>
                  </a:lnTo>
                  <a:lnTo>
                    <a:pt x="1032256" y="11811"/>
                  </a:lnTo>
                  <a:lnTo>
                    <a:pt x="1033272" y="368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16">
              <a:extLst>
                <a:ext uri="{FF2B5EF4-FFF2-40B4-BE49-F238E27FC236}">
                  <a16:creationId xmlns:a16="http://schemas.microsoft.com/office/drawing/2014/main" id="{024EEE37-98CF-AD3F-A6ED-6BCB839BBF7A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39949" y="13990041"/>
              <a:ext cx="90297" cy="88265"/>
            </a:xfrm>
            <a:prstGeom prst="rect">
              <a:avLst/>
            </a:prstGeom>
          </p:spPr>
        </p:pic>
        <p:sp>
          <p:nvSpPr>
            <p:cNvPr id="76" name="object 17">
              <a:extLst>
                <a:ext uri="{FF2B5EF4-FFF2-40B4-BE49-F238E27FC236}">
                  <a16:creationId xmlns:a16="http://schemas.microsoft.com/office/drawing/2014/main" id="{99DA7ECD-0174-25C4-A529-9BAD21F13341}"/>
                </a:ext>
              </a:extLst>
            </p:cNvPr>
            <p:cNvSpPr/>
            <p:nvPr/>
          </p:nvSpPr>
          <p:spPr>
            <a:xfrm>
              <a:off x="8955468" y="13989253"/>
              <a:ext cx="54610" cy="88900"/>
            </a:xfrm>
            <a:custGeom>
              <a:avLst/>
              <a:gdLst/>
              <a:ahLst/>
              <a:cxnLst/>
              <a:rect l="l" t="t" r="r" b="b"/>
              <a:pathLst>
                <a:path w="54609" h="88900">
                  <a:moveTo>
                    <a:pt x="25019" y="0"/>
                  </a:moveTo>
                  <a:lnTo>
                    <a:pt x="16256" y="0"/>
                  </a:lnTo>
                  <a:lnTo>
                    <a:pt x="9525" y="508"/>
                  </a:lnTo>
                  <a:lnTo>
                    <a:pt x="0" y="1651"/>
                  </a:lnTo>
                  <a:lnTo>
                    <a:pt x="0" y="88646"/>
                  </a:lnTo>
                  <a:lnTo>
                    <a:pt x="12573" y="88646"/>
                  </a:lnTo>
                  <a:lnTo>
                    <a:pt x="12573" y="56642"/>
                  </a:lnTo>
                  <a:lnTo>
                    <a:pt x="24384" y="56642"/>
                  </a:lnTo>
                  <a:lnTo>
                    <a:pt x="35657" y="54975"/>
                  </a:lnTo>
                  <a:lnTo>
                    <a:pt x="45227" y="49784"/>
                  </a:lnTo>
                  <a:lnTo>
                    <a:pt x="47851" y="46228"/>
                  </a:lnTo>
                  <a:lnTo>
                    <a:pt x="12573" y="46228"/>
                  </a:lnTo>
                  <a:lnTo>
                    <a:pt x="12573" y="10795"/>
                  </a:lnTo>
                  <a:lnTo>
                    <a:pt x="17399" y="10414"/>
                  </a:lnTo>
                  <a:lnTo>
                    <a:pt x="21463" y="10033"/>
                  </a:lnTo>
                  <a:lnTo>
                    <a:pt x="48318" y="10033"/>
                  </a:lnTo>
                  <a:lnTo>
                    <a:pt x="45783" y="6556"/>
                  </a:lnTo>
                  <a:lnTo>
                    <a:pt x="36460" y="1593"/>
                  </a:lnTo>
                  <a:lnTo>
                    <a:pt x="25019" y="0"/>
                  </a:lnTo>
                  <a:close/>
                </a:path>
                <a:path w="54609" h="88900">
                  <a:moveTo>
                    <a:pt x="48318" y="10033"/>
                  </a:moveTo>
                  <a:lnTo>
                    <a:pt x="34036" y="10033"/>
                  </a:lnTo>
                  <a:lnTo>
                    <a:pt x="41529" y="14986"/>
                  </a:lnTo>
                  <a:lnTo>
                    <a:pt x="41509" y="27686"/>
                  </a:lnTo>
                  <a:lnTo>
                    <a:pt x="40219" y="35887"/>
                  </a:lnTo>
                  <a:lnTo>
                    <a:pt x="36480" y="41703"/>
                  </a:lnTo>
                  <a:lnTo>
                    <a:pt x="30599" y="45114"/>
                  </a:lnTo>
                  <a:lnTo>
                    <a:pt x="22860" y="46228"/>
                  </a:lnTo>
                  <a:lnTo>
                    <a:pt x="47851" y="46228"/>
                  </a:lnTo>
                  <a:lnTo>
                    <a:pt x="51869" y="40782"/>
                  </a:lnTo>
                  <a:lnTo>
                    <a:pt x="54356" y="27686"/>
                  </a:lnTo>
                  <a:lnTo>
                    <a:pt x="52058" y="15162"/>
                  </a:lnTo>
                  <a:lnTo>
                    <a:pt x="48318" y="10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18">
              <a:extLst>
                <a:ext uri="{FF2B5EF4-FFF2-40B4-BE49-F238E27FC236}">
                  <a16:creationId xmlns:a16="http://schemas.microsoft.com/office/drawing/2014/main" id="{36E9055F-C1F2-E5C1-B401-B570B28E6673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31947" y="13988758"/>
              <a:ext cx="260565" cy="90424"/>
            </a:xfrm>
            <a:prstGeom prst="rect">
              <a:avLst/>
            </a:prstGeom>
          </p:spPr>
        </p:pic>
        <p:pic>
          <p:nvPicPr>
            <p:cNvPr id="78" name="object 20">
              <a:extLst>
                <a:ext uri="{FF2B5EF4-FFF2-40B4-BE49-F238E27FC236}">
                  <a16:creationId xmlns:a16="http://schemas.microsoft.com/office/drawing/2014/main" id="{3A77EA8C-7C1B-9BCE-F047-0703F59D748D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06826" y="13988669"/>
              <a:ext cx="65024" cy="90550"/>
            </a:xfrm>
            <a:prstGeom prst="rect">
              <a:avLst/>
            </a:prstGeom>
          </p:spPr>
        </p:pic>
        <p:pic>
          <p:nvPicPr>
            <p:cNvPr id="79" name="object 21">
              <a:extLst>
                <a:ext uri="{FF2B5EF4-FFF2-40B4-BE49-F238E27FC236}">
                  <a16:creationId xmlns:a16="http://schemas.microsoft.com/office/drawing/2014/main" id="{E7EF8B1F-35E3-3AB8-DBDE-EA91C4264F66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525292" y="13988669"/>
              <a:ext cx="306997" cy="90550"/>
            </a:xfrm>
            <a:prstGeom prst="rect">
              <a:avLst/>
            </a:prstGeom>
          </p:spPr>
        </p:pic>
      </p:grpSp>
      <p:sp>
        <p:nvSpPr>
          <p:cNvPr id="80" name="object 59">
            <a:extLst>
              <a:ext uri="{FF2B5EF4-FFF2-40B4-BE49-F238E27FC236}">
                <a16:creationId xmlns:a16="http://schemas.microsoft.com/office/drawing/2014/main" id="{E2F25803-6EEF-A6B1-092B-F9FFF4D34182}"/>
              </a:ext>
            </a:extLst>
          </p:cNvPr>
          <p:cNvSpPr txBox="1"/>
          <p:nvPr/>
        </p:nvSpPr>
        <p:spPr>
          <a:xfrm>
            <a:off x="625982" y="10229850"/>
            <a:ext cx="9902317" cy="3930563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19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20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r>
              <a:rPr lang="en-US" sz="1450" dirty="0">
                <a:latin typeface="Arial"/>
                <a:cs typeface="Arial"/>
              </a:rPr>
              <a:t> </a:t>
            </a: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F5E176-11E7-440B-5A86-DF94EA41F8BC}"/>
              </a:ext>
            </a:extLst>
          </p:cNvPr>
          <p:cNvSpPr txBox="1"/>
          <p:nvPr/>
        </p:nvSpPr>
        <p:spPr>
          <a:xfrm>
            <a:off x="9439338" y="14684300"/>
            <a:ext cx="210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V1.0, 06JAN2023</a:t>
            </a:r>
          </a:p>
        </p:txBody>
      </p:sp>
      <p:pic>
        <p:nvPicPr>
          <p:cNvPr id="82" name="Picture 81" descr="A picture containing text&#10;&#10;Description automatically generated">
            <a:extLst>
              <a:ext uri="{FF2B5EF4-FFF2-40B4-BE49-F238E27FC236}">
                <a16:creationId xmlns:a16="http://schemas.microsoft.com/office/drawing/2014/main" id="{E175907E-2E95-4A2D-6022-99F37B19336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606" y="14384120"/>
            <a:ext cx="1172061" cy="6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032ABAF-F07A-FC23-A925-195091434C3E}"/>
              </a:ext>
            </a:extLst>
          </p:cNvPr>
          <p:cNvSpPr/>
          <p:nvPr/>
        </p:nvSpPr>
        <p:spPr>
          <a:xfrm flipV="1">
            <a:off x="-51057" y="14352516"/>
            <a:ext cx="1074445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8020BF8-6ADB-3375-7190-8CAA6913A48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197" y="14569253"/>
            <a:ext cx="1559597" cy="421406"/>
          </a:xfrm>
          <a:prstGeom prst="rect">
            <a:avLst/>
          </a:prstGeom>
        </p:spPr>
      </p:pic>
      <p:pic>
        <p:nvPicPr>
          <p:cNvPr id="85" name="Picture 84" descr="Logo, company name&#10;&#10;Description automatically generated">
            <a:extLst>
              <a:ext uri="{FF2B5EF4-FFF2-40B4-BE49-F238E27FC236}">
                <a16:creationId xmlns:a16="http://schemas.microsoft.com/office/drawing/2014/main" id="{E9ECFBD0-F6E6-C44B-F5B4-DE2B7B7E030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434" y="14538973"/>
            <a:ext cx="1453261" cy="43479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B32307-3A22-5691-ADCC-F68B08EA5C7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66" y="14557484"/>
            <a:ext cx="1442234" cy="408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object 3">
            <a:extLst>
              <a:ext uri="{FF2B5EF4-FFF2-40B4-BE49-F238E27FC236}">
                <a16:creationId xmlns:a16="http://schemas.microsoft.com/office/drawing/2014/main" id="{87EF4453-B091-8C9E-3D57-E33661FFF6A4}"/>
              </a:ext>
            </a:extLst>
          </p:cNvPr>
          <p:cNvGrpSpPr/>
          <p:nvPr/>
        </p:nvGrpSpPr>
        <p:grpSpPr>
          <a:xfrm>
            <a:off x="7501890" y="5768143"/>
            <a:ext cx="3190240" cy="9202420"/>
            <a:chOff x="7501883" y="5917957"/>
            <a:chExt cx="3190240" cy="9202420"/>
          </a:xfrm>
        </p:grpSpPr>
        <p:sp>
          <p:nvSpPr>
            <p:cNvPr id="61" name="object 4">
              <a:extLst>
                <a:ext uri="{FF2B5EF4-FFF2-40B4-BE49-F238E27FC236}">
                  <a16:creationId xmlns:a16="http://schemas.microsoft.com/office/drawing/2014/main" id="{B4A5678D-0372-CB4F-231E-A452B1AC0254}"/>
                </a:ext>
              </a:extLst>
            </p:cNvPr>
            <p:cNvSpPr/>
            <p:nvPr/>
          </p:nvSpPr>
          <p:spPr>
            <a:xfrm>
              <a:off x="10078699" y="14980901"/>
              <a:ext cx="481330" cy="139700"/>
            </a:xfrm>
            <a:custGeom>
              <a:avLst/>
              <a:gdLst/>
              <a:ahLst/>
              <a:cxnLst/>
              <a:rect l="l" t="t" r="r" b="b"/>
              <a:pathLst>
                <a:path w="481329" h="139700">
                  <a:moveTo>
                    <a:pt x="435127" y="0"/>
                  </a:moveTo>
                  <a:lnTo>
                    <a:pt x="0" y="128168"/>
                  </a:lnTo>
                  <a:lnTo>
                    <a:pt x="7734" y="139077"/>
                  </a:lnTo>
                  <a:lnTo>
                    <a:pt x="480910" y="139077"/>
                  </a:lnTo>
                  <a:lnTo>
                    <a:pt x="435127" y="0"/>
                  </a:lnTo>
                  <a:close/>
                </a:path>
              </a:pathLst>
            </a:custGeom>
            <a:solidFill>
              <a:srgbClr val="653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5">
              <a:extLst>
                <a:ext uri="{FF2B5EF4-FFF2-40B4-BE49-F238E27FC236}">
                  <a16:creationId xmlns:a16="http://schemas.microsoft.com/office/drawing/2014/main" id="{BD64796D-07A7-9C58-C767-51EE3117952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0900" y="12749898"/>
              <a:ext cx="1421511" cy="2370086"/>
            </a:xfrm>
            <a:prstGeom prst="rect">
              <a:avLst/>
            </a:prstGeom>
          </p:spPr>
        </p:pic>
        <p:pic>
          <p:nvPicPr>
            <p:cNvPr id="63" name="object 6">
              <a:extLst>
                <a:ext uri="{FF2B5EF4-FFF2-40B4-BE49-F238E27FC236}">
                  <a16:creationId xmlns:a16="http://schemas.microsoft.com/office/drawing/2014/main" id="{0FDAE3F0-925E-D8B9-6B89-C1B1384E7EC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1883" y="5917957"/>
              <a:ext cx="3190118" cy="9202027"/>
            </a:xfrm>
            <a:prstGeom prst="rect">
              <a:avLst/>
            </a:prstGeom>
          </p:spPr>
        </p:pic>
      </p:grpSp>
      <p:sp>
        <p:nvSpPr>
          <p:cNvPr id="2" name="object 2"/>
          <p:cNvSpPr/>
          <p:nvPr/>
        </p:nvSpPr>
        <p:spPr>
          <a:xfrm>
            <a:off x="0" y="0"/>
            <a:ext cx="10692130" cy="490855"/>
          </a:xfrm>
          <a:custGeom>
            <a:avLst/>
            <a:gdLst/>
            <a:ahLst/>
            <a:cxnLst/>
            <a:rect l="l" t="t" r="r" b="b"/>
            <a:pathLst>
              <a:path w="10692130" h="490855">
                <a:moveTo>
                  <a:pt x="10692003" y="0"/>
                </a:moveTo>
                <a:lnTo>
                  <a:pt x="0" y="0"/>
                </a:lnTo>
                <a:lnTo>
                  <a:pt x="0" y="490601"/>
                </a:lnTo>
                <a:lnTo>
                  <a:pt x="10692003" y="490601"/>
                </a:lnTo>
                <a:lnTo>
                  <a:pt x="10692003" y="0"/>
                </a:lnTo>
                <a:close/>
              </a:path>
            </a:pathLst>
          </a:custGeom>
          <a:solidFill>
            <a:srgbClr val="B03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820"/>
              </a:lnSpc>
              <a:spcBef>
                <a:spcPts val="650"/>
              </a:spcBef>
            </a:pPr>
            <a:r>
              <a:rPr dirty="0">
                <a:solidFill>
                  <a:srgbClr val="F27223"/>
                </a:solidFill>
              </a:rPr>
              <a:t>CATALYST</a:t>
            </a:r>
            <a:r>
              <a:rPr spc="-40" dirty="0">
                <a:solidFill>
                  <a:srgbClr val="F27223"/>
                </a:solidFill>
              </a:rPr>
              <a:t> </a:t>
            </a:r>
            <a:r>
              <a:rPr spc="-125" dirty="0">
                <a:solidFill>
                  <a:srgbClr val="F27223"/>
                </a:solidFill>
              </a:rPr>
              <a:t>is</a:t>
            </a:r>
            <a:r>
              <a:rPr spc="-185" dirty="0">
                <a:solidFill>
                  <a:srgbClr val="F27223"/>
                </a:solidFill>
              </a:rPr>
              <a:t> </a:t>
            </a:r>
            <a:r>
              <a:rPr spc="90" dirty="0">
                <a:solidFill>
                  <a:srgbClr val="F27223"/>
                </a:solidFill>
              </a:rPr>
              <a:t>committed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185" dirty="0">
                <a:solidFill>
                  <a:srgbClr val="F27223"/>
                </a:solidFill>
              </a:rPr>
              <a:t>to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making </a:t>
            </a:r>
            <a:r>
              <a:rPr dirty="0">
                <a:solidFill>
                  <a:srgbClr val="F27223"/>
                </a:solidFill>
              </a:rPr>
              <a:t>our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study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safe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spc="150" dirty="0">
                <a:solidFill>
                  <a:srgbClr val="F27223"/>
                </a:solidFill>
              </a:rPr>
              <a:t>for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everyone.</a:t>
            </a:r>
          </a:p>
          <a:p>
            <a:pPr marL="33020" marR="273050">
              <a:lnSpc>
                <a:spcPct val="89400"/>
              </a:lnSpc>
              <a:spcBef>
                <a:spcPts val="375"/>
              </a:spcBef>
            </a:pPr>
            <a:r>
              <a:rPr sz="2200" dirty="0">
                <a:solidFill>
                  <a:srgbClr val="492156"/>
                </a:solidFill>
              </a:rPr>
              <a:t>Please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90" dirty="0">
                <a:solidFill>
                  <a:srgbClr val="492156"/>
                </a:solidFill>
              </a:rPr>
              <a:t>let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75" dirty="0">
                <a:solidFill>
                  <a:srgbClr val="492156"/>
                </a:solidFill>
              </a:rPr>
              <a:t>us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know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if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you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ever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50" dirty="0">
                <a:solidFill>
                  <a:srgbClr val="492156"/>
                </a:solidFill>
              </a:rPr>
              <a:t>feel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uncomfortable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55" dirty="0">
                <a:solidFill>
                  <a:srgbClr val="492156"/>
                </a:solidFill>
              </a:rPr>
              <a:t>or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70" dirty="0">
                <a:solidFill>
                  <a:srgbClr val="492156"/>
                </a:solidFill>
              </a:rPr>
              <a:t>hurt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by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10" dirty="0">
                <a:solidFill>
                  <a:srgbClr val="492156"/>
                </a:solidFill>
              </a:rPr>
              <a:t>study </a:t>
            </a:r>
            <a:r>
              <a:rPr sz="2200" spc="60" dirty="0">
                <a:solidFill>
                  <a:srgbClr val="492156"/>
                </a:solidFill>
              </a:rPr>
              <a:t>staff,</a:t>
            </a:r>
            <a:r>
              <a:rPr sz="2200" spc="-70" dirty="0">
                <a:solidFill>
                  <a:srgbClr val="492156"/>
                </a:solidFill>
              </a:rPr>
              <a:t> </a:t>
            </a:r>
            <a:r>
              <a:rPr sz="2200" spc="-30" dirty="0">
                <a:solidFill>
                  <a:srgbClr val="492156"/>
                </a:solidFill>
              </a:rPr>
              <a:t>including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anyone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who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works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with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&lt;MOSAIC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partner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name&gt;</a:t>
            </a:r>
            <a:r>
              <a:rPr lang="en-US" sz="2200" dirty="0">
                <a:solidFill>
                  <a:srgbClr val="492156"/>
                </a:solidFill>
              </a:rPr>
              <a:t>.</a:t>
            </a:r>
            <a:r>
              <a:rPr sz="2200" spc="-45" dirty="0">
                <a:solidFill>
                  <a:srgbClr val="492156"/>
                </a:solidFill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If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you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are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0" dirty="0">
                <a:solidFill>
                  <a:srgbClr val="492156"/>
                </a:solidFill>
                <a:latin typeface="Arial"/>
                <a:cs typeface="Arial"/>
              </a:rPr>
              <a:t>study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5" dirty="0">
                <a:solidFill>
                  <a:srgbClr val="492156"/>
                </a:solidFill>
                <a:latin typeface="Arial"/>
                <a:cs typeface="Arial"/>
              </a:rPr>
              <a:t>participant,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people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14" dirty="0">
                <a:solidFill>
                  <a:srgbClr val="492156"/>
                </a:solidFill>
                <a:latin typeface="Arial"/>
                <a:cs typeface="Arial"/>
              </a:rPr>
              <a:t>who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work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5" dirty="0">
                <a:solidFill>
                  <a:srgbClr val="492156"/>
                </a:solidFill>
                <a:latin typeface="Arial"/>
                <a:cs typeface="Arial"/>
              </a:rPr>
              <a:t>volunteer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30" dirty="0">
                <a:solidFill>
                  <a:srgbClr val="492156"/>
                </a:solidFill>
                <a:latin typeface="Arial"/>
                <a:cs typeface="Arial"/>
              </a:rPr>
              <a:t>for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00" dirty="0">
                <a:solidFill>
                  <a:srgbClr val="492156"/>
                </a:solidFill>
                <a:latin typeface="Arial"/>
                <a:cs typeface="Arial"/>
              </a:rPr>
              <a:t>the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study </a:t>
            </a:r>
            <a:r>
              <a:rPr sz="2200" b="0" spc="-10" dirty="0">
                <a:solidFill>
                  <a:srgbClr val="492156"/>
                </a:solidFill>
                <a:latin typeface="Arial"/>
                <a:cs typeface="Arial"/>
              </a:rPr>
              <a:t>should: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8" name="object 27">
            <a:extLst>
              <a:ext uri="{FF2B5EF4-FFF2-40B4-BE49-F238E27FC236}">
                <a16:creationId xmlns:a16="http://schemas.microsoft.com/office/drawing/2014/main" id="{5A6D8891-09C5-9EF1-7D65-EB2402CC7E0A}"/>
              </a:ext>
            </a:extLst>
          </p:cNvPr>
          <p:cNvGrpSpPr/>
          <p:nvPr/>
        </p:nvGrpSpPr>
        <p:grpSpPr>
          <a:xfrm>
            <a:off x="194657" y="3191495"/>
            <a:ext cx="9540875" cy="7145655"/>
            <a:chOff x="194657" y="3191495"/>
            <a:chExt cx="9540875" cy="7145655"/>
          </a:xfrm>
        </p:grpSpPr>
        <p:sp>
          <p:nvSpPr>
            <p:cNvPr id="69" name="object 28">
              <a:extLst>
                <a:ext uri="{FF2B5EF4-FFF2-40B4-BE49-F238E27FC236}">
                  <a16:creationId xmlns:a16="http://schemas.microsoft.com/office/drawing/2014/main" id="{3E6B25AD-398C-F2A6-9EA0-52C1955FDA60}"/>
                </a:ext>
              </a:extLst>
            </p:cNvPr>
            <p:cNvSpPr/>
            <p:nvPr/>
          </p:nvSpPr>
          <p:spPr>
            <a:xfrm>
              <a:off x="3896289" y="5996981"/>
              <a:ext cx="180340" cy="48895"/>
            </a:xfrm>
            <a:custGeom>
              <a:avLst/>
              <a:gdLst/>
              <a:ahLst/>
              <a:cxnLst/>
              <a:rect l="l" t="t" r="r" b="b"/>
              <a:pathLst>
                <a:path w="180339" h="48895">
                  <a:moveTo>
                    <a:pt x="171843" y="0"/>
                  </a:moveTo>
                  <a:lnTo>
                    <a:pt x="125725" y="2079"/>
                  </a:lnTo>
                  <a:lnTo>
                    <a:pt x="51596" y="9810"/>
                  </a:lnTo>
                  <a:lnTo>
                    <a:pt x="5918" y="17297"/>
                  </a:lnTo>
                  <a:lnTo>
                    <a:pt x="0" y="25793"/>
                  </a:lnTo>
                  <a:lnTo>
                    <a:pt x="1600" y="34683"/>
                  </a:lnTo>
                  <a:lnTo>
                    <a:pt x="2273" y="38480"/>
                  </a:lnTo>
                  <a:lnTo>
                    <a:pt x="4216" y="41732"/>
                  </a:lnTo>
                  <a:lnTo>
                    <a:pt x="10515" y="47256"/>
                  </a:lnTo>
                  <a:lnTo>
                    <a:pt x="15481" y="48806"/>
                  </a:lnTo>
                  <a:lnTo>
                    <a:pt x="56176" y="42193"/>
                  </a:lnTo>
                  <a:lnTo>
                    <a:pt x="91998" y="37796"/>
                  </a:lnTo>
                  <a:lnTo>
                    <a:pt x="127915" y="34716"/>
                  </a:lnTo>
                  <a:lnTo>
                    <a:pt x="163804" y="32969"/>
                  </a:lnTo>
                  <a:lnTo>
                    <a:pt x="172821" y="32689"/>
                  </a:lnTo>
                  <a:lnTo>
                    <a:pt x="179920" y="25158"/>
                  </a:lnTo>
                  <a:lnTo>
                    <a:pt x="179387" y="7099"/>
                  </a:lnTo>
                  <a:lnTo>
                    <a:pt x="171843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29">
              <a:extLst>
                <a:ext uri="{FF2B5EF4-FFF2-40B4-BE49-F238E27FC236}">
                  <a16:creationId xmlns:a16="http://schemas.microsoft.com/office/drawing/2014/main" id="{BD8B716C-2352-E76C-80AD-258D3989F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657" y="3191495"/>
              <a:ext cx="9540688" cy="7145027"/>
            </a:xfrm>
            <a:prstGeom prst="rect">
              <a:avLst/>
            </a:prstGeom>
          </p:spPr>
        </p:pic>
      </p:grpSp>
      <p:sp>
        <p:nvSpPr>
          <p:cNvPr id="72" name="object 30">
            <a:extLst>
              <a:ext uri="{FF2B5EF4-FFF2-40B4-BE49-F238E27FC236}">
                <a16:creationId xmlns:a16="http://schemas.microsoft.com/office/drawing/2014/main" id="{807BF5EB-9419-7FCF-B6CE-CB1E5E16F707}"/>
              </a:ext>
            </a:extLst>
          </p:cNvPr>
          <p:cNvSpPr txBox="1"/>
          <p:nvPr/>
        </p:nvSpPr>
        <p:spPr>
          <a:xfrm>
            <a:off x="3509854" y="6423939"/>
            <a:ext cx="11436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7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Never physically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hurt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3" name="object 31">
            <a:extLst>
              <a:ext uri="{FF2B5EF4-FFF2-40B4-BE49-F238E27FC236}">
                <a16:creationId xmlns:a16="http://schemas.microsoft.com/office/drawing/2014/main" id="{B4B4910F-6A75-18DF-F149-426DAB4E6298}"/>
              </a:ext>
            </a:extLst>
          </p:cNvPr>
          <p:cNvGrpSpPr/>
          <p:nvPr/>
        </p:nvGrpSpPr>
        <p:grpSpPr>
          <a:xfrm>
            <a:off x="4707002" y="3190152"/>
            <a:ext cx="5015230" cy="7156450"/>
            <a:chOff x="4707002" y="3190152"/>
            <a:chExt cx="5015230" cy="7156450"/>
          </a:xfrm>
        </p:grpSpPr>
        <p:sp>
          <p:nvSpPr>
            <p:cNvPr id="74" name="object 32">
              <a:extLst>
                <a:ext uri="{FF2B5EF4-FFF2-40B4-BE49-F238E27FC236}">
                  <a16:creationId xmlns:a16="http://schemas.microsoft.com/office/drawing/2014/main" id="{DF3A4E00-531C-EFBC-5C49-6D91CC83529B}"/>
                </a:ext>
              </a:extLst>
            </p:cNvPr>
            <p:cNvSpPr/>
            <p:nvPr/>
          </p:nvSpPr>
          <p:spPr>
            <a:xfrm>
              <a:off x="4707001" y="5696928"/>
              <a:ext cx="1685925" cy="4649470"/>
            </a:xfrm>
            <a:custGeom>
              <a:avLst/>
              <a:gdLst/>
              <a:ahLst/>
              <a:cxnLst/>
              <a:rect l="l" t="t" r="r" b="b"/>
              <a:pathLst>
                <a:path w="1685925" h="4649470">
                  <a:moveTo>
                    <a:pt x="187134" y="15684"/>
                  </a:moveTo>
                  <a:lnTo>
                    <a:pt x="186690" y="11684"/>
                  </a:lnTo>
                  <a:lnTo>
                    <a:pt x="184899" y="8166"/>
                  </a:lnTo>
                  <a:lnTo>
                    <a:pt x="178727" y="1968"/>
                  </a:lnTo>
                  <a:lnTo>
                    <a:pt x="173659" y="0"/>
                  </a:lnTo>
                  <a:lnTo>
                    <a:pt x="130797" y="4038"/>
                  </a:lnTo>
                  <a:lnTo>
                    <a:pt x="93179" y="6108"/>
                  </a:lnTo>
                  <a:lnTo>
                    <a:pt x="55549" y="6794"/>
                  </a:lnTo>
                  <a:lnTo>
                    <a:pt x="18046" y="6108"/>
                  </a:lnTo>
                  <a:lnTo>
                    <a:pt x="8623" y="5765"/>
                  </a:lnTo>
                  <a:lnTo>
                    <a:pt x="698" y="13119"/>
                  </a:lnTo>
                  <a:lnTo>
                    <a:pt x="0" y="31965"/>
                  </a:lnTo>
                  <a:lnTo>
                    <a:pt x="7366" y="39878"/>
                  </a:lnTo>
                  <a:lnTo>
                    <a:pt x="16789" y="40233"/>
                  </a:lnTo>
                  <a:lnTo>
                    <a:pt x="55537" y="40944"/>
                  </a:lnTo>
                  <a:lnTo>
                    <a:pt x="94424" y="40220"/>
                  </a:lnTo>
                  <a:lnTo>
                    <a:pt x="133311" y="38087"/>
                  </a:lnTo>
                  <a:lnTo>
                    <a:pt x="172046" y="34531"/>
                  </a:lnTo>
                  <a:lnTo>
                    <a:pt x="186524" y="22428"/>
                  </a:lnTo>
                  <a:lnTo>
                    <a:pt x="187134" y="15684"/>
                  </a:lnTo>
                  <a:close/>
                </a:path>
                <a:path w="1685925" h="4649470">
                  <a:moveTo>
                    <a:pt x="1685696" y="4609757"/>
                  </a:moveTo>
                  <a:lnTo>
                    <a:pt x="1684921" y="4605185"/>
                  </a:lnTo>
                  <a:lnTo>
                    <a:pt x="1682635" y="4601235"/>
                  </a:lnTo>
                  <a:lnTo>
                    <a:pt x="1675117" y="4594504"/>
                  </a:lnTo>
                  <a:lnTo>
                    <a:pt x="1669148" y="4592574"/>
                  </a:lnTo>
                  <a:lnTo>
                    <a:pt x="1620062" y="4600041"/>
                  </a:lnTo>
                  <a:lnTo>
                    <a:pt x="1576882" y="4604905"/>
                  </a:lnTo>
                  <a:lnTo>
                    <a:pt x="1533588" y="4608182"/>
                  </a:lnTo>
                  <a:lnTo>
                    <a:pt x="1490345" y="4609846"/>
                  </a:lnTo>
                  <a:lnTo>
                    <a:pt x="1482712" y="4611548"/>
                  </a:lnTo>
                  <a:lnTo>
                    <a:pt x="1476540" y="4615891"/>
                  </a:lnTo>
                  <a:lnTo>
                    <a:pt x="1472450" y="4622241"/>
                  </a:lnTo>
                  <a:lnTo>
                    <a:pt x="1471053" y="4629937"/>
                  </a:lnTo>
                  <a:lnTo>
                    <a:pt x="1472755" y="4637570"/>
                  </a:lnTo>
                  <a:lnTo>
                    <a:pt x="1477098" y="4643742"/>
                  </a:lnTo>
                  <a:lnTo>
                    <a:pt x="1483436" y="4647831"/>
                  </a:lnTo>
                  <a:lnTo>
                    <a:pt x="1491132" y="4649228"/>
                  </a:lnTo>
                  <a:lnTo>
                    <a:pt x="1535811" y="4647501"/>
                  </a:lnTo>
                  <a:lnTo>
                    <a:pt x="1580553" y="4644123"/>
                  </a:lnTo>
                  <a:lnTo>
                    <a:pt x="1625180" y="4639094"/>
                  </a:lnTo>
                  <a:lnTo>
                    <a:pt x="1669554" y="4632452"/>
                  </a:lnTo>
                  <a:lnTo>
                    <a:pt x="1685442" y="4617580"/>
                  </a:lnTo>
                  <a:lnTo>
                    <a:pt x="1685696" y="4609757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33">
              <a:extLst>
                <a:ext uri="{FF2B5EF4-FFF2-40B4-BE49-F238E27FC236}">
                  <a16:creationId xmlns:a16="http://schemas.microsoft.com/office/drawing/2014/main" id="{36B70383-470A-7D82-1238-58225CF2A4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7523" y="4610381"/>
              <a:ext cx="74231" cy="203673"/>
            </a:xfrm>
            <a:prstGeom prst="rect">
              <a:avLst/>
            </a:prstGeom>
          </p:spPr>
        </p:pic>
        <p:sp>
          <p:nvSpPr>
            <p:cNvPr id="76" name="object 34">
              <a:extLst>
                <a:ext uri="{FF2B5EF4-FFF2-40B4-BE49-F238E27FC236}">
                  <a16:creationId xmlns:a16="http://schemas.microsoft.com/office/drawing/2014/main" id="{B2C8CCB7-47A6-4929-4B6C-14CC60E051E7}"/>
                </a:ext>
              </a:extLst>
            </p:cNvPr>
            <p:cNvSpPr/>
            <p:nvPr/>
          </p:nvSpPr>
          <p:spPr>
            <a:xfrm>
              <a:off x="8351338" y="5667453"/>
              <a:ext cx="210820" cy="41910"/>
            </a:xfrm>
            <a:custGeom>
              <a:avLst/>
              <a:gdLst/>
              <a:ahLst/>
              <a:cxnLst/>
              <a:rect l="l" t="t" r="r" b="b"/>
              <a:pathLst>
                <a:path w="210820" h="41910">
                  <a:moveTo>
                    <a:pt x="20459" y="0"/>
                  </a:moveTo>
                  <a:lnTo>
                    <a:pt x="0" y="19977"/>
                  </a:lnTo>
                  <a:lnTo>
                    <a:pt x="508" y="29298"/>
                  </a:lnTo>
                  <a:lnTo>
                    <a:pt x="7848" y="37045"/>
                  </a:lnTo>
                  <a:lnTo>
                    <a:pt x="17424" y="37820"/>
                  </a:lnTo>
                  <a:lnTo>
                    <a:pt x="60294" y="40525"/>
                  </a:lnTo>
                  <a:lnTo>
                    <a:pt x="103420" y="41779"/>
                  </a:lnTo>
                  <a:lnTo>
                    <a:pt x="146649" y="41581"/>
                  </a:lnTo>
                  <a:lnTo>
                    <a:pt x="192405" y="39789"/>
                  </a:lnTo>
                  <a:lnTo>
                    <a:pt x="210299" y="19799"/>
                  </a:lnTo>
                  <a:lnTo>
                    <a:pt x="208401" y="12506"/>
                  </a:lnTo>
                  <a:lnTo>
                    <a:pt x="204009" y="6708"/>
                  </a:lnTo>
                  <a:lnTo>
                    <a:pt x="197765" y="2982"/>
                  </a:lnTo>
                  <a:lnTo>
                    <a:pt x="190309" y="1904"/>
                  </a:lnTo>
                  <a:lnTo>
                    <a:pt x="145836" y="3650"/>
                  </a:lnTo>
                  <a:lnTo>
                    <a:pt x="103895" y="3841"/>
                  </a:lnTo>
                  <a:lnTo>
                    <a:pt x="62054" y="2623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35">
              <a:extLst>
                <a:ext uri="{FF2B5EF4-FFF2-40B4-BE49-F238E27FC236}">
                  <a16:creationId xmlns:a16="http://schemas.microsoft.com/office/drawing/2014/main" id="{935A5121-A3B2-46ED-9FA0-B122A6B61BE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0145" y="5594262"/>
              <a:ext cx="200804" cy="85609"/>
            </a:xfrm>
            <a:prstGeom prst="rect">
              <a:avLst/>
            </a:prstGeom>
          </p:spPr>
        </p:pic>
        <p:pic>
          <p:nvPicPr>
            <p:cNvPr id="78" name="object 36">
              <a:extLst>
                <a:ext uri="{FF2B5EF4-FFF2-40B4-BE49-F238E27FC236}">
                  <a16:creationId xmlns:a16="http://schemas.microsoft.com/office/drawing/2014/main" id="{9511ACF3-0131-3A97-C27E-1C8FD5E0209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2284" y="5604417"/>
              <a:ext cx="201964" cy="81383"/>
            </a:xfrm>
            <a:prstGeom prst="rect">
              <a:avLst/>
            </a:prstGeom>
          </p:spPr>
        </p:pic>
        <p:sp>
          <p:nvSpPr>
            <p:cNvPr id="79" name="object 37">
              <a:extLst>
                <a:ext uri="{FF2B5EF4-FFF2-40B4-BE49-F238E27FC236}">
                  <a16:creationId xmlns:a16="http://schemas.microsoft.com/office/drawing/2014/main" id="{937BB1F1-06BE-8A1E-F12D-15ABCED3E046}"/>
                </a:ext>
              </a:extLst>
            </p:cNvPr>
            <p:cNvSpPr/>
            <p:nvPr/>
          </p:nvSpPr>
          <p:spPr>
            <a:xfrm>
              <a:off x="8214448" y="3190152"/>
              <a:ext cx="207010" cy="58419"/>
            </a:xfrm>
            <a:custGeom>
              <a:avLst/>
              <a:gdLst/>
              <a:ahLst/>
              <a:cxnLst/>
              <a:rect l="l" t="t" r="r" b="b"/>
              <a:pathLst>
                <a:path w="207009" h="58419">
                  <a:moveTo>
                    <a:pt x="186601" y="0"/>
                  </a:moveTo>
                  <a:lnTo>
                    <a:pt x="143604" y="3106"/>
                  </a:lnTo>
                  <a:lnTo>
                    <a:pt x="100650" y="7591"/>
                  </a:lnTo>
                  <a:lnTo>
                    <a:pt x="57892" y="13433"/>
                  </a:lnTo>
                  <a:lnTo>
                    <a:pt x="15481" y="20612"/>
                  </a:lnTo>
                  <a:lnTo>
                    <a:pt x="0" y="40284"/>
                  </a:lnTo>
                  <a:lnTo>
                    <a:pt x="292" y="42735"/>
                  </a:lnTo>
                  <a:lnTo>
                    <a:pt x="3109" y="49721"/>
                  </a:lnTo>
                  <a:lnTo>
                    <a:pt x="8210" y="54905"/>
                  </a:lnTo>
                  <a:lnTo>
                    <a:pt x="14883" y="57798"/>
                  </a:lnTo>
                  <a:lnTo>
                    <a:pt x="22415" y="57911"/>
                  </a:lnTo>
                  <a:lnTo>
                    <a:pt x="63636" y="50935"/>
                  </a:lnTo>
                  <a:lnTo>
                    <a:pt x="105192" y="45259"/>
                  </a:lnTo>
                  <a:lnTo>
                    <a:pt x="146936" y="40902"/>
                  </a:lnTo>
                  <a:lnTo>
                    <a:pt x="188721" y="37884"/>
                  </a:lnTo>
                  <a:lnTo>
                    <a:pt x="196007" y="35986"/>
                  </a:lnTo>
                  <a:lnTo>
                    <a:pt x="201801" y="31596"/>
                  </a:lnTo>
                  <a:lnTo>
                    <a:pt x="205525" y="25355"/>
                  </a:lnTo>
                  <a:lnTo>
                    <a:pt x="206603" y="17906"/>
                  </a:lnTo>
                  <a:lnTo>
                    <a:pt x="204703" y="10595"/>
                  </a:lnTo>
                  <a:lnTo>
                    <a:pt x="200307" y="4802"/>
                  </a:lnTo>
                  <a:lnTo>
                    <a:pt x="194059" y="1077"/>
                  </a:lnTo>
                  <a:lnTo>
                    <a:pt x="186601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38">
            <a:extLst>
              <a:ext uri="{FF2B5EF4-FFF2-40B4-BE49-F238E27FC236}">
                <a16:creationId xmlns:a16="http://schemas.microsoft.com/office/drawing/2014/main" id="{22DFDE09-871F-419D-AE5F-D0CE3D1DE26A}"/>
              </a:ext>
            </a:extLst>
          </p:cNvPr>
          <p:cNvSpPr txBox="1"/>
          <p:nvPr/>
        </p:nvSpPr>
        <p:spPr>
          <a:xfrm>
            <a:off x="5288193" y="8409711"/>
            <a:ext cx="17970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shout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hurtful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words,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humiliate,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bully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700">
              <a:latin typeface="Arial"/>
              <a:cs typeface="Arial"/>
            </a:endParaRP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91239C98-2177-8159-EC27-BBD963010BD6}"/>
              </a:ext>
            </a:extLst>
          </p:cNvPr>
          <p:cNvSpPr txBox="1"/>
          <p:nvPr/>
        </p:nvSpPr>
        <p:spPr>
          <a:xfrm>
            <a:off x="672898" y="7710289"/>
            <a:ext cx="21564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306705" indent="-52705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texts,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17600"/>
              </a:lnSpc>
            </a:pP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messages,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emails,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posts 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3" name="object 41">
            <a:extLst>
              <a:ext uri="{FF2B5EF4-FFF2-40B4-BE49-F238E27FC236}">
                <a16:creationId xmlns:a16="http://schemas.microsoft.com/office/drawing/2014/main" id="{95410F1B-0789-CB8E-006D-FEDC8C76C292}"/>
              </a:ext>
            </a:extLst>
          </p:cNvPr>
          <p:cNvSpPr txBox="1"/>
          <p:nvPr/>
        </p:nvSpPr>
        <p:spPr>
          <a:xfrm>
            <a:off x="7608023" y="3794892"/>
            <a:ext cx="17792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204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touch you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endParaRPr sz="1700">
              <a:latin typeface="Arial"/>
              <a:cs typeface="Arial"/>
            </a:endParaRPr>
          </a:p>
          <a:p>
            <a:pPr marL="144780">
              <a:lnSpc>
                <a:spcPct val="100000"/>
              </a:lnSpc>
              <a:spcBef>
                <a:spcPts val="359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4" name="object 42">
            <a:extLst>
              <a:ext uri="{FF2B5EF4-FFF2-40B4-BE49-F238E27FC236}">
                <a16:creationId xmlns:a16="http://schemas.microsoft.com/office/drawing/2014/main" id="{05AB8655-1353-D3C6-2A23-45460A386B11}"/>
              </a:ext>
            </a:extLst>
          </p:cNvPr>
          <p:cNvSpPr txBox="1"/>
          <p:nvPr/>
        </p:nvSpPr>
        <p:spPr>
          <a:xfrm>
            <a:off x="5583802" y="5714815"/>
            <a:ext cx="1721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740">
              <a:lnSpc>
                <a:spcPct val="1178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70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85" name="object 43">
            <a:extLst>
              <a:ext uri="{FF2B5EF4-FFF2-40B4-BE49-F238E27FC236}">
                <a16:creationId xmlns:a16="http://schemas.microsoft.com/office/drawing/2014/main" id="{10D29C3E-6625-5E22-A551-FFB20FC4EE38}"/>
              </a:ext>
            </a:extLst>
          </p:cNvPr>
          <p:cNvSpPr txBox="1"/>
          <p:nvPr/>
        </p:nvSpPr>
        <p:spPr>
          <a:xfrm>
            <a:off x="789934" y="4398059"/>
            <a:ext cx="1777364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offer you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else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1700" dirty="0">
              <a:latin typeface="Arial"/>
              <a:cs typeface="Arial"/>
            </a:endParaRPr>
          </a:p>
          <a:p>
            <a:pPr marL="285750" algn="ctr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favor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105" name="object 59">
            <a:extLst>
              <a:ext uri="{FF2B5EF4-FFF2-40B4-BE49-F238E27FC236}">
                <a16:creationId xmlns:a16="http://schemas.microsoft.com/office/drawing/2014/main" id="{368139F9-7027-9ADA-AE54-5D4AD8851554}"/>
              </a:ext>
            </a:extLst>
          </p:cNvPr>
          <p:cNvSpPr txBox="1"/>
          <p:nvPr/>
        </p:nvSpPr>
        <p:spPr>
          <a:xfrm>
            <a:off x="625983" y="10375009"/>
            <a:ext cx="7392034" cy="4406265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endParaRPr sz="1450" dirty="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object 50">
            <a:extLst>
              <a:ext uri="{FF2B5EF4-FFF2-40B4-BE49-F238E27FC236}">
                <a16:creationId xmlns:a16="http://schemas.microsoft.com/office/drawing/2014/main" id="{FACBF73B-3A92-09E6-6298-E41293C4325C}"/>
              </a:ext>
            </a:extLst>
          </p:cNvPr>
          <p:cNvSpPr txBox="1"/>
          <p:nvPr/>
        </p:nvSpPr>
        <p:spPr>
          <a:xfrm>
            <a:off x="3844502" y="3993486"/>
            <a:ext cx="1795594" cy="1220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b="1" spc="-105" dirty="0">
                <a:solidFill>
                  <a:srgbClr val="FFFFFF"/>
                </a:solidFill>
                <a:latin typeface="Arial"/>
                <a:cs typeface="Arial"/>
              </a:rPr>
              <a:t>inappropriate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sexual nature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161B2-BE8E-BB29-9E70-E8EF22E9347D}"/>
              </a:ext>
            </a:extLst>
          </p:cNvPr>
          <p:cNvSpPr/>
          <p:nvPr/>
        </p:nvSpPr>
        <p:spPr>
          <a:xfrm>
            <a:off x="7608023" y="13430250"/>
            <a:ext cx="3938790" cy="186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A35FE0E8-6113-2F9D-2676-9D1D7027334C}"/>
              </a:ext>
            </a:extLst>
          </p:cNvPr>
          <p:cNvGrpSpPr/>
          <p:nvPr/>
        </p:nvGrpSpPr>
        <p:grpSpPr>
          <a:xfrm>
            <a:off x="-51057" y="10366149"/>
            <a:ext cx="12956439" cy="3993600"/>
            <a:chOff x="-2224212" y="11253304"/>
            <a:chExt cx="12059956" cy="399360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2DBE3E1B-0AC9-782D-1E10-BAC574BEEABF}"/>
                </a:ext>
              </a:extLst>
            </p:cNvPr>
            <p:cNvSpPr/>
            <p:nvPr/>
          </p:nvSpPr>
          <p:spPr>
            <a:xfrm>
              <a:off x="-2224212" y="11253304"/>
              <a:ext cx="10001027" cy="3993600"/>
            </a:xfrm>
            <a:custGeom>
              <a:avLst/>
              <a:gdLst/>
              <a:ahLst/>
              <a:cxnLst/>
              <a:rect l="l" t="t" r="r" b="b"/>
              <a:pathLst>
                <a:path w="10692130" h="4725669">
                  <a:moveTo>
                    <a:pt x="10692003" y="0"/>
                  </a:moveTo>
                  <a:lnTo>
                    <a:pt x="0" y="0"/>
                  </a:lnTo>
                  <a:lnTo>
                    <a:pt x="0" y="4725415"/>
                  </a:lnTo>
                  <a:lnTo>
                    <a:pt x="10692003" y="472541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031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C5D7377F-2ACA-971D-239F-A164E965613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64217" y="12294578"/>
              <a:ext cx="176149" cy="170687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7A32274A-8F7B-83C0-D866-17A7D1C6DC3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64816" y="13828941"/>
              <a:ext cx="67055" cy="92328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C0F34149-C141-BE8A-EA0A-6DC924B1D9D5}"/>
                </a:ext>
              </a:extLst>
            </p:cNvPr>
            <p:cNvSpPr/>
            <p:nvPr/>
          </p:nvSpPr>
          <p:spPr>
            <a:xfrm>
              <a:off x="8965045" y="13827519"/>
              <a:ext cx="173355" cy="95250"/>
            </a:xfrm>
            <a:custGeom>
              <a:avLst/>
              <a:gdLst/>
              <a:ahLst/>
              <a:cxnLst/>
              <a:rect l="l" t="t" r="r" b="b"/>
              <a:pathLst>
                <a:path w="173354" h="95250">
                  <a:moveTo>
                    <a:pt x="53848" y="81940"/>
                  </a:moveTo>
                  <a:lnTo>
                    <a:pt x="13462" y="81940"/>
                  </a:lnTo>
                  <a:lnTo>
                    <a:pt x="13462" y="51460"/>
                  </a:lnTo>
                  <a:lnTo>
                    <a:pt x="41529" y="51460"/>
                  </a:lnTo>
                  <a:lnTo>
                    <a:pt x="41529" y="39776"/>
                  </a:lnTo>
                  <a:lnTo>
                    <a:pt x="13462" y="39776"/>
                  </a:lnTo>
                  <a:lnTo>
                    <a:pt x="13462" y="13233"/>
                  </a:lnTo>
                  <a:lnTo>
                    <a:pt x="50546" y="13233"/>
                  </a:lnTo>
                  <a:lnTo>
                    <a:pt x="51181" y="9550"/>
                  </a:lnTo>
                  <a:lnTo>
                    <a:pt x="51562" y="4978"/>
                  </a:lnTo>
                  <a:lnTo>
                    <a:pt x="51562" y="1422"/>
                  </a:lnTo>
                  <a:lnTo>
                    <a:pt x="0" y="1422"/>
                  </a:lnTo>
                  <a:lnTo>
                    <a:pt x="0" y="93751"/>
                  </a:lnTo>
                  <a:lnTo>
                    <a:pt x="52705" y="93751"/>
                  </a:lnTo>
                  <a:lnTo>
                    <a:pt x="53340" y="90068"/>
                  </a:lnTo>
                  <a:lnTo>
                    <a:pt x="53848" y="85623"/>
                  </a:lnTo>
                  <a:lnTo>
                    <a:pt x="53848" y="81940"/>
                  </a:lnTo>
                  <a:close/>
                </a:path>
                <a:path w="173354" h="95250">
                  <a:moveTo>
                    <a:pt x="173177" y="68707"/>
                  </a:moveTo>
                  <a:lnTo>
                    <a:pt x="166624" y="52425"/>
                  </a:lnTo>
                  <a:lnTo>
                    <a:pt x="152222" y="42659"/>
                  </a:lnTo>
                  <a:lnTo>
                    <a:pt x="137807" y="34874"/>
                  </a:lnTo>
                  <a:lnTo>
                    <a:pt x="131267" y="24511"/>
                  </a:lnTo>
                  <a:lnTo>
                    <a:pt x="131267" y="16891"/>
                  </a:lnTo>
                  <a:lnTo>
                    <a:pt x="135077" y="11557"/>
                  </a:lnTo>
                  <a:lnTo>
                    <a:pt x="153365" y="11557"/>
                  </a:lnTo>
                  <a:lnTo>
                    <a:pt x="161239" y="12446"/>
                  </a:lnTo>
                  <a:lnTo>
                    <a:pt x="166827" y="13970"/>
                  </a:lnTo>
                  <a:lnTo>
                    <a:pt x="167970" y="10414"/>
                  </a:lnTo>
                  <a:lnTo>
                    <a:pt x="168732" y="5080"/>
                  </a:lnTo>
                  <a:lnTo>
                    <a:pt x="168859" y="2032"/>
                  </a:lnTo>
                  <a:lnTo>
                    <a:pt x="163144" y="762"/>
                  </a:lnTo>
                  <a:lnTo>
                    <a:pt x="155270" y="0"/>
                  </a:lnTo>
                  <a:lnTo>
                    <a:pt x="149428" y="0"/>
                  </a:lnTo>
                  <a:lnTo>
                    <a:pt x="136690" y="1676"/>
                  </a:lnTo>
                  <a:lnTo>
                    <a:pt x="126644" y="6604"/>
                  </a:lnTo>
                  <a:lnTo>
                    <a:pt x="120040" y="14681"/>
                  </a:lnTo>
                  <a:lnTo>
                    <a:pt x="117678" y="25781"/>
                  </a:lnTo>
                  <a:lnTo>
                    <a:pt x="124218" y="41160"/>
                  </a:lnTo>
                  <a:lnTo>
                    <a:pt x="138633" y="50444"/>
                  </a:lnTo>
                  <a:lnTo>
                    <a:pt x="153035" y="58420"/>
                  </a:lnTo>
                  <a:lnTo>
                    <a:pt x="159588" y="69850"/>
                  </a:lnTo>
                  <a:lnTo>
                    <a:pt x="159588" y="78867"/>
                  </a:lnTo>
                  <a:lnTo>
                    <a:pt x="154127" y="83566"/>
                  </a:lnTo>
                  <a:lnTo>
                    <a:pt x="135839" y="83566"/>
                  </a:lnTo>
                  <a:lnTo>
                    <a:pt x="127838" y="82296"/>
                  </a:lnTo>
                  <a:lnTo>
                    <a:pt x="120472" y="79121"/>
                  </a:lnTo>
                  <a:lnTo>
                    <a:pt x="119329" y="82423"/>
                  </a:lnTo>
                  <a:lnTo>
                    <a:pt x="118059" y="86868"/>
                  </a:lnTo>
                  <a:lnTo>
                    <a:pt x="117551" y="90932"/>
                  </a:lnTo>
                  <a:lnTo>
                    <a:pt x="124917" y="93980"/>
                  </a:lnTo>
                  <a:lnTo>
                    <a:pt x="134823" y="95123"/>
                  </a:lnTo>
                  <a:lnTo>
                    <a:pt x="142316" y="95123"/>
                  </a:lnTo>
                  <a:lnTo>
                    <a:pt x="155117" y="93268"/>
                  </a:lnTo>
                  <a:lnTo>
                    <a:pt x="164833" y="87972"/>
                  </a:lnTo>
                  <a:lnTo>
                    <a:pt x="171005" y="79641"/>
                  </a:lnTo>
                  <a:lnTo>
                    <a:pt x="173177" y="6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BED2B0C0-4D51-FD5D-B591-E79A00041BF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59964" y="13827519"/>
              <a:ext cx="64516" cy="95122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E2002B12-5D49-490C-1568-9626616F997E}"/>
                </a:ext>
              </a:extLst>
            </p:cNvPr>
            <p:cNvSpPr/>
            <p:nvPr/>
          </p:nvSpPr>
          <p:spPr>
            <a:xfrm>
              <a:off x="9249588" y="13828928"/>
              <a:ext cx="100965" cy="92710"/>
            </a:xfrm>
            <a:custGeom>
              <a:avLst/>
              <a:gdLst/>
              <a:ahLst/>
              <a:cxnLst/>
              <a:rect l="l" t="t" r="r" b="b"/>
              <a:pathLst>
                <a:path w="100965" h="92709">
                  <a:moveTo>
                    <a:pt x="13462" y="0"/>
                  </a:moveTo>
                  <a:lnTo>
                    <a:pt x="0" y="0"/>
                  </a:lnTo>
                  <a:lnTo>
                    <a:pt x="0" y="92329"/>
                  </a:lnTo>
                  <a:lnTo>
                    <a:pt x="13462" y="92329"/>
                  </a:lnTo>
                  <a:lnTo>
                    <a:pt x="13462" y="0"/>
                  </a:lnTo>
                  <a:close/>
                </a:path>
                <a:path w="100965" h="92709">
                  <a:moveTo>
                    <a:pt x="100469" y="80530"/>
                  </a:moveTo>
                  <a:lnTo>
                    <a:pt x="60083" y="80530"/>
                  </a:lnTo>
                  <a:lnTo>
                    <a:pt x="60083" y="50050"/>
                  </a:lnTo>
                  <a:lnTo>
                    <a:pt x="88023" y="50050"/>
                  </a:lnTo>
                  <a:lnTo>
                    <a:pt x="88023" y="38366"/>
                  </a:lnTo>
                  <a:lnTo>
                    <a:pt x="60083" y="38366"/>
                  </a:lnTo>
                  <a:lnTo>
                    <a:pt x="60083" y="11823"/>
                  </a:lnTo>
                  <a:lnTo>
                    <a:pt x="97167" y="11823"/>
                  </a:lnTo>
                  <a:lnTo>
                    <a:pt x="97802" y="8140"/>
                  </a:lnTo>
                  <a:lnTo>
                    <a:pt x="98183" y="3568"/>
                  </a:lnTo>
                  <a:lnTo>
                    <a:pt x="98183" y="12"/>
                  </a:lnTo>
                  <a:lnTo>
                    <a:pt x="46621" y="12"/>
                  </a:lnTo>
                  <a:lnTo>
                    <a:pt x="46621" y="92341"/>
                  </a:lnTo>
                  <a:lnTo>
                    <a:pt x="99326" y="92341"/>
                  </a:lnTo>
                  <a:lnTo>
                    <a:pt x="99961" y="88658"/>
                  </a:lnTo>
                  <a:lnTo>
                    <a:pt x="100469" y="84213"/>
                  </a:lnTo>
                  <a:lnTo>
                    <a:pt x="100469" y="80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685DB752-80C5-3759-B697-E0C0FBA7BB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76956" y="13828611"/>
              <a:ext cx="67183" cy="93344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ECD22667-AD3F-719D-5F4E-694B12F69BF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2091" y="13827519"/>
              <a:ext cx="64516" cy="95122"/>
            </a:xfrm>
            <a:prstGeom prst="rect">
              <a:avLst/>
            </a:prstGeom>
          </p:spPr>
        </p:pic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C6918C3D-02C4-F711-B6F4-DD9F7B3C9F70}"/>
                </a:ext>
              </a:extLst>
            </p:cNvPr>
            <p:cNvSpPr/>
            <p:nvPr/>
          </p:nvSpPr>
          <p:spPr>
            <a:xfrm>
              <a:off x="9561753" y="13828941"/>
              <a:ext cx="53975" cy="92710"/>
            </a:xfrm>
            <a:custGeom>
              <a:avLst/>
              <a:gdLst/>
              <a:ahLst/>
              <a:cxnLst/>
              <a:rect l="l" t="t" r="r" b="b"/>
              <a:pathLst>
                <a:path w="53975" h="92709">
                  <a:moveTo>
                    <a:pt x="51561" y="0"/>
                  </a:moveTo>
                  <a:lnTo>
                    <a:pt x="0" y="0"/>
                  </a:lnTo>
                  <a:lnTo>
                    <a:pt x="0" y="92328"/>
                  </a:lnTo>
                  <a:lnTo>
                    <a:pt x="52704" y="92328"/>
                  </a:lnTo>
                  <a:lnTo>
                    <a:pt x="53339" y="88645"/>
                  </a:lnTo>
                  <a:lnTo>
                    <a:pt x="53847" y="84200"/>
                  </a:lnTo>
                  <a:lnTo>
                    <a:pt x="53847" y="80517"/>
                  </a:lnTo>
                  <a:lnTo>
                    <a:pt x="13461" y="80517"/>
                  </a:lnTo>
                  <a:lnTo>
                    <a:pt x="13461" y="50037"/>
                  </a:lnTo>
                  <a:lnTo>
                    <a:pt x="41401" y="50037"/>
                  </a:lnTo>
                  <a:lnTo>
                    <a:pt x="41401" y="38353"/>
                  </a:lnTo>
                  <a:lnTo>
                    <a:pt x="13461" y="38353"/>
                  </a:lnTo>
                  <a:lnTo>
                    <a:pt x="13461" y="11810"/>
                  </a:lnTo>
                  <a:lnTo>
                    <a:pt x="50545" y="11810"/>
                  </a:lnTo>
                  <a:lnTo>
                    <a:pt x="51180" y="8127"/>
                  </a:lnTo>
                  <a:lnTo>
                    <a:pt x="51561" y="3555"/>
                  </a:lnTo>
                  <a:lnTo>
                    <a:pt x="5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2AB2A14C-14BD-580C-16D2-E6384D6A3FE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8975" y="13827519"/>
              <a:ext cx="75946" cy="95123"/>
            </a:xfrm>
            <a:prstGeom prst="rect">
              <a:avLst/>
            </a:prstGeom>
          </p:spPr>
        </p:pic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CB232D18-B94F-6077-FA38-F55659CBEBBC}"/>
                </a:ext>
              </a:extLst>
            </p:cNvPr>
            <p:cNvSpPr/>
            <p:nvPr/>
          </p:nvSpPr>
          <p:spPr>
            <a:xfrm>
              <a:off x="8801964" y="13828915"/>
              <a:ext cx="1033780" cy="249554"/>
            </a:xfrm>
            <a:custGeom>
              <a:avLst/>
              <a:gdLst/>
              <a:ahLst/>
              <a:cxnLst/>
              <a:rect l="l" t="t" r="r" b="b"/>
              <a:pathLst>
                <a:path w="1033779" h="249555">
                  <a:moveTo>
                    <a:pt x="12827" y="161112"/>
                  </a:moveTo>
                  <a:lnTo>
                    <a:pt x="0" y="161112"/>
                  </a:lnTo>
                  <a:lnTo>
                    <a:pt x="0" y="248996"/>
                  </a:lnTo>
                  <a:lnTo>
                    <a:pt x="12827" y="248996"/>
                  </a:lnTo>
                  <a:lnTo>
                    <a:pt x="12827" y="161112"/>
                  </a:lnTo>
                  <a:close/>
                </a:path>
                <a:path w="1033779" h="249555">
                  <a:moveTo>
                    <a:pt x="1033272" y="0"/>
                  </a:moveTo>
                  <a:lnTo>
                    <a:pt x="981075" y="0"/>
                  </a:lnTo>
                  <a:lnTo>
                    <a:pt x="981075" y="92329"/>
                  </a:lnTo>
                  <a:lnTo>
                    <a:pt x="994410" y="92329"/>
                  </a:lnTo>
                  <a:lnTo>
                    <a:pt x="994410" y="52324"/>
                  </a:lnTo>
                  <a:lnTo>
                    <a:pt x="1025398" y="52324"/>
                  </a:lnTo>
                  <a:lnTo>
                    <a:pt x="1025398" y="40640"/>
                  </a:lnTo>
                  <a:lnTo>
                    <a:pt x="994410" y="40640"/>
                  </a:lnTo>
                  <a:lnTo>
                    <a:pt x="994410" y="11811"/>
                  </a:lnTo>
                  <a:lnTo>
                    <a:pt x="1032256" y="11811"/>
                  </a:lnTo>
                  <a:lnTo>
                    <a:pt x="1033272" y="368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5F282C15-1C64-AC6D-6F05-574878D3563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39949" y="13990041"/>
              <a:ext cx="90297" cy="88265"/>
            </a:xfrm>
            <a:prstGeom prst="rect">
              <a:avLst/>
            </a:prstGeom>
          </p:spPr>
        </p:pic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CE523FA9-951D-F9EF-FCD0-25118323C1C3}"/>
                </a:ext>
              </a:extLst>
            </p:cNvPr>
            <p:cNvSpPr/>
            <p:nvPr/>
          </p:nvSpPr>
          <p:spPr>
            <a:xfrm>
              <a:off x="8955468" y="13989253"/>
              <a:ext cx="54610" cy="88900"/>
            </a:xfrm>
            <a:custGeom>
              <a:avLst/>
              <a:gdLst/>
              <a:ahLst/>
              <a:cxnLst/>
              <a:rect l="l" t="t" r="r" b="b"/>
              <a:pathLst>
                <a:path w="54609" h="88900">
                  <a:moveTo>
                    <a:pt x="25019" y="0"/>
                  </a:moveTo>
                  <a:lnTo>
                    <a:pt x="16256" y="0"/>
                  </a:lnTo>
                  <a:lnTo>
                    <a:pt x="9525" y="508"/>
                  </a:lnTo>
                  <a:lnTo>
                    <a:pt x="0" y="1651"/>
                  </a:lnTo>
                  <a:lnTo>
                    <a:pt x="0" y="88646"/>
                  </a:lnTo>
                  <a:lnTo>
                    <a:pt x="12573" y="88646"/>
                  </a:lnTo>
                  <a:lnTo>
                    <a:pt x="12573" y="56642"/>
                  </a:lnTo>
                  <a:lnTo>
                    <a:pt x="24384" y="56642"/>
                  </a:lnTo>
                  <a:lnTo>
                    <a:pt x="35657" y="54975"/>
                  </a:lnTo>
                  <a:lnTo>
                    <a:pt x="45227" y="49784"/>
                  </a:lnTo>
                  <a:lnTo>
                    <a:pt x="47851" y="46228"/>
                  </a:lnTo>
                  <a:lnTo>
                    <a:pt x="12573" y="46228"/>
                  </a:lnTo>
                  <a:lnTo>
                    <a:pt x="12573" y="10795"/>
                  </a:lnTo>
                  <a:lnTo>
                    <a:pt x="17399" y="10414"/>
                  </a:lnTo>
                  <a:lnTo>
                    <a:pt x="21463" y="10033"/>
                  </a:lnTo>
                  <a:lnTo>
                    <a:pt x="48318" y="10033"/>
                  </a:lnTo>
                  <a:lnTo>
                    <a:pt x="45783" y="6556"/>
                  </a:lnTo>
                  <a:lnTo>
                    <a:pt x="36460" y="1593"/>
                  </a:lnTo>
                  <a:lnTo>
                    <a:pt x="25019" y="0"/>
                  </a:lnTo>
                  <a:close/>
                </a:path>
                <a:path w="54609" h="88900">
                  <a:moveTo>
                    <a:pt x="48318" y="10033"/>
                  </a:moveTo>
                  <a:lnTo>
                    <a:pt x="34036" y="10033"/>
                  </a:lnTo>
                  <a:lnTo>
                    <a:pt x="41529" y="14986"/>
                  </a:lnTo>
                  <a:lnTo>
                    <a:pt x="41509" y="27686"/>
                  </a:lnTo>
                  <a:lnTo>
                    <a:pt x="40219" y="35887"/>
                  </a:lnTo>
                  <a:lnTo>
                    <a:pt x="36480" y="41703"/>
                  </a:lnTo>
                  <a:lnTo>
                    <a:pt x="30599" y="45114"/>
                  </a:lnTo>
                  <a:lnTo>
                    <a:pt x="22860" y="46228"/>
                  </a:lnTo>
                  <a:lnTo>
                    <a:pt x="47851" y="46228"/>
                  </a:lnTo>
                  <a:lnTo>
                    <a:pt x="51869" y="40782"/>
                  </a:lnTo>
                  <a:lnTo>
                    <a:pt x="54356" y="27686"/>
                  </a:lnTo>
                  <a:lnTo>
                    <a:pt x="52058" y="15162"/>
                  </a:lnTo>
                  <a:lnTo>
                    <a:pt x="48318" y="10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F4AF4413-9440-DF37-717D-817D0E26213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31947" y="13988758"/>
              <a:ext cx="260565" cy="90424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CD85EECD-7E84-F020-62F0-3AC02229047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06826" y="13988669"/>
              <a:ext cx="65024" cy="9055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4B96D684-F1AA-8018-6003-A431CB826D7C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25292" y="13988669"/>
              <a:ext cx="306997" cy="90550"/>
            </a:xfrm>
            <a:prstGeom prst="rect">
              <a:avLst/>
            </a:prstGeom>
          </p:spPr>
        </p:pic>
      </p:grpSp>
      <p:sp>
        <p:nvSpPr>
          <p:cNvPr id="22" name="object 59">
            <a:extLst>
              <a:ext uri="{FF2B5EF4-FFF2-40B4-BE49-F238E27FC236}">
                <a16:creationId xmlns:a16="http://schemas.microsoft.com/office/drawing/2014/main" id="{03EE73E9-7260-EACF-916E-B80EC0D32FD7}"/>
              </a:ext>
            </a:extLst>
          </p:cNvPr>
          <p:cNvSpPr txBox="1"/>
          <p:nvPr/>
        </p:nvSpPr>
        <p:spPr>
          <a:xfrm>
            <a:off x="625982" y="10229850"/>
            <a:ext cx="9902317" cy="3930563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r>
              <a:rPr lang="en-US" sz="1450" dirty="0">
                <a:latin typeface="Arial"/>
                <a:cs typeface="Arial"/>
              </a:rPr>
              <a:t> </a:t>
            </a: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F4C589-30EA-B503-0EE4-E36B3277EF7E}"/>
              </a:ext>
            </a:extLst>
          </p:cNvPr>
          <p:cNvSpPr txBox="1"/>
          <p:nvPr/>
        </p:nvSpPr>
        <p:spPr>
          <a:xfrm>
            <a:off x="9439338" y="14684300"/>
            <a:ext cx="210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V1.0, 06JAN2023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3649D6B0-0D1D-F9C8-C79D-C34526588B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606" y="14384120"/>
            <a:ext cx="1172061" cy="6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5BBDBC-BF37-F7DD-4EAD-13086438BFC3}"/>
              </a:ext>
            </a:extLst>
          </p:cNvPr>
          <p:cNvSpPr/>
          <p:nvPr/>
        </p:nvSpPr>
        <p:spPr>
          <a:xfrm flipV="1">
            <a:off x="-51057" y="14352516"/>
            <a:ext cx="1074445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4FCAD0-9951-F624-BA80-8854580A3FD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197" y="14569253"/>
            <a:ext cx="1559597" cy="421406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3AC32788-D223-79DE-E28F-12A7E905D04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434" y="14538973"/>
            <a:ext cx="1453261" cy="434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CE4F4F-BEEB-784B-68EC-9034C5428F8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66" y="14557484"/>
            <a:ext cx="1442234" cy="4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1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2">
            <a:extLst>
              <a:ext uri="{FF2B5EF4-FFF2-40B4-BE49-F238E27FC236}">
                <a16:creationId xmlns:a16="http://schemas.microsoft.com/office/drawing/2014/main" id="{93C94783-443D-40B9-5348-E6D198798A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41" y="3443682"/>
            <a:ext cx="10707580" cy="1171765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0692130" cy="490855"/>
          </a:xfrm>
          <a:custGeom>
            <a:avLst/>
            <a:gdLst/>
            <a:ahLst/>
            <a:cxnLst/>
            <a:rect l="l" t="t" r="r" b="b"/>
            <a:pathLst>
              <a:path w="10692130" h="490855">
                <a:moveTo>
                  <a:pt x="10692003" y="0"/>
                </a:moveTo>
                <a:lnTo>
                  <a:pt x="0" y="0"/>
                </a:lnTo>
                <a:lnTo>
                  <a:pt x="0" y="490601"/>
                </a:lnTo>
                <a:lnTo>
                  <a:pt x="10692003" y="490601"/>
                </a:lnTo>
                <a:lnTo>
                  <a:pt x="10692003" y="0"/>
                </a:lnTo>
                <a:close/>
              </a:path>
            </a:pathLst>
          </a:custGeom>
          <a:solidFill>
            <a:srgbClr val="B03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820"/>
              </a:lnSpc>
              <a:spcBef>
                <a:spcPts val="650"/>
              </a:spcBef>
            </a:pPr>
            <a:r>
              <a:rPr dirty="0">
                <a:solidFill>
                  <a:srgbClr val="F27223"/>
                </a:solidFill>
              </a:rPr>
              <a:t>CATALYST</a:t>
            </a:r>
            <a:r>
              <a:rPr spc="-40" dirty="0">
                <a:solidFill>
                  <a:srgbClr val="F27223"/>
                </a:solidFill>
              </a:rPr>
              <a:t> </a:t>
            </a:r>
            <a:r>
              <a:rPr spc="-125" dirty="0">
                <a:solidFill>
                  <a:srgbClr val="F27223"/>
                </a:solidFill>
              </a:rPr>
              <a:t>is</a:t>
            </a:r>
            <a:r>
              <a:rPr spc="-185" dirty="0">
                <a:solidFill>
                  <a:srgbClr val="F27223"/>
                </a:solidFill>
              </a:rPr>
              <a:t> </a:t>
            </a:r>
            <a:r>
              <a:rPr spc="90" dirty="0">
                <a:solidFill>
                  <a:srgbClr val="F27223"/>
                </a:solidFill>
              </a:rPr>
              <a:t>committed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185" dirty="0">
                <a:solidFill>
                  <a:srgbClr val="F27223"/>
                </a:solidFill>
              </a:rPr>
              <a:t>to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making </a:t>
            </a:r>
            <a:r>
              <a:rPr dirty="0">
                <a:solidFill>
                  <a:srgbClr val="F27223"/>
                </a:solidFill>
              </a:rPr>
              <a:t>our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study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safe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spc="150" dirty="0">
                <a:solidFill>
                  <a:srgbClr val="F27223"/>
                </a:solidFill>
              </a:rPr>
              <a:t>for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everyone.</a:t>
            </a:r>
          </a:p>
          <a:p>
            <a:pPr marL="33020" marR="273050">
              <a:lnSpc>
                <a:spcPct val="89400"/>
              </a:lnSpc>
              <a:spcBef>
                <a:spcPts val="375"/>
              </a:spcBef>
            </a:pPr>
            <a:r>
              <a:rPr sz="2200" dirty="0">
                <a:solidFill>
                  <a:srgbClr val="492156"/>
                </a:solidFill>
              </a:rPr>
              <a:t>Please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90" dirty="0">
                <a:solidFill>
                  <a:srgbClr val="492156"/>
                </a:solidFill>
              </a:rPr>
              <a:t>let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75" dirty="0">
                <a:solidFill>
                  <a:srgbClr val="492156"/>
                </a:solidFill>
              </a:rPr>
              <a:t>us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know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if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you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ever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50" dirty="0">
                <a:solidFill>
                  <a:srgbClr val="492156"/>
                </a:solidFill>
              </a:rPr>
              <a:t>feel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uncomfortable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55" dirty="0">
                <a:solidFill>
                  <a:srgbClr val="492156"/>
                </a:solidFill>
              </a:rPr>
              <a:t>or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70" dirty="0">
                <a:solidFill>
                  <a:srgbClr val="492156"/>
                </a:solidFill>
              </a:rPr>
              <a:t>hurt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by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10" dirty="0">
                <a:solidFill>
                  <a:srgbClr val="492156"/>
                </a:solidFill>
              </a:rPr>
              <a:t>study </a:t>
            </a:r>
            <a:r>
              <a:rPr sz="2200" spc="60" dirty="0">
                <a:solidFill>
                  <a:srgbClr val="492156"/>
                </a:solidFill>
              </a:rPr>
              <a:t>staff,</a:t>
            </a:r>
            <a:r>
              <a:rPr sz="2200" spc="-70" dirty="0">
                <a:solidFill>
                  <a:srgbClr val="492156"/>
                </a:solidFill>
              </a:rPr>
              <a:t> </a:t>
            </a:r>
            <a:r>
              <a:rPr sz="2200" spc="-30" dirty="0">
                <a:solidFill>
                  <a:srgbClr val="492156"/>
                </a:solidFill>
              </a:rPr>
              <a:t>including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anyone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who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works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with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&lt;MOSAIC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partner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name&gt;</a:t>
            </a:r>
            <a:r>
              <a:rPr lang="en-US" sz="2200" dirty="0">
                <a:solidFill>
                  <a:srgbClr val="492156"/>
                </a:solidFill>
              </a:rPr>
              <a:t>.</a:t>
            </a:r>
            <a:r>
              <a:rPr sz="2200" spc="-45" dirty="0">
                <a:solidFill>
                  <a:srgbClr val="492156"/>
                </a:solidFill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If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you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are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0" dirty="0">
                <a:solidFill>
                  <a:srgbClr val="492156"/>
                </a:solidFill>
                <a:latin typeface="Arial"/>
                <a:cs typeface="Arial"/>
              </a:rPr>
              <a:t>study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5" dirty="0">
                <a:solidFill>
                  <a:srgbClr val="492156"/>
                </a:solidFill>
                <a:latin typeface="Arial"/>
                <a:cs typeface="Arial"/>
              </a:rPr>
              <a:t>participant,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people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14" dirty="0">
                <a:solidFill>
                  <a:srgbClr val="492156"/>
                </a:solidFill>
                <a:latin typeface="Arial"/>
                <a:cs typeface="Arial"/>
              </a:rPr>
              <a:t>who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work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5" dirty="0">
                <a:solidFill>
                  <a:srgbClr val="492156"/>
                </a:solidFill>
                <a:latin typeface="Arial"/>
                <a:cs typeface="Arial"/>
              </a:rPr>
              <a:t>volunteer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30" dirty="0">
                <a:solidFill>
                  <a:srgbClr val="492156"/>
                </a:solidFill>
                <a:latin typeface="Arial"/>
                <a:cs typeface="Arial"/>
              </a:rPr>
              <a:t>for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00" dirty="0">
                <a:solidFill>
                  <a:srgbClr val="492156"/>
                </a:solidFill>
                <a:latin typeface="Arial"/>
                <a:cs typeface="Arial"/>
              </a:rPr>
              <a:t>the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study </a:t>
            </a:r>
            <a:r>
              <a:rPr sz="2200" b="0" spc="-10" dirty="0">
                <a:solidFill>
                  <a:srgbClr val="492156"/>
                </a:solidFill>
                <a:latin typeface="Arial"/>
                <a:cs typeface="Arial"/>
              </a:rPr>
              <a:t>should: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8" name="object 27">
            <a:extLst>
              <a:ext uri="{FF2B5EF4-FFF2-40B4-BE49-F238E27FC236}">
                <a16:creationId xmlns:a16="http://schemas.microsoft.com/office/drawing/2014/main" id="{5A6D8891-09C5-9EF1-7D65-EB2402CC7E0A}"/>
              </a:ext>
            </a:extLst>
          </p:cNvPr>
          <p:cNvGrpSpPr/>
          <p:nvPr/>
        </p:nvGrpSpPr>
        <p:grpSpPr>
          <a:xfrm>
            <a:off x="187997" y="3179478"/>
            <a:ext cx="9540875" cy="7145655"/>
            <a:chOff x="194657" y="3191495"/>
            <a:chExt cx="9540875" cy="7145655"/>
          </a:xfrm>
        </p:grpSpPr>
        <p:sp>
          <p:nvSpPr>
            <p:cNvPr id="69" name="object 28">
              <a:extLst>
                <a:ext uri="{FF2B5EF4-FFF2-40B4-BE49-F238E27FC236}">
                  <a16:creationId xmlns:a16="http://schemas.microsoft.com/office/drawing/2014/main" id="{3E6B25AD-398C-F2A6-9EA0-52C1955FDA60}"/>
                </a:ext>
              </a:extLst>
            </p:cNvPr>
            <p:cNvSpPr/>
            <p:nvPr/>
          </p:nvSpPr>
          <p:spPr>
            <a:xfrm>
              <a:off x="3896289" y="5996981"/>
              <a:ext cx="180340" cy="48895"/>
            </a:xfrm>
            <a:custGeom>
              <a:avLst/>
              <a:gdLst/>
              <a:ahLst/>
              <a:cxnLst/>
              <a:rect l="l" t="t" r="r" b="b"/>
              <a:pathLst>
                <a:path w="180339" h="48895">
                  <a:moveTo>
                    <a:pt x="171843" y="0"/>
                  </a:moveTo>
                  <a:lnTo>
                    <a:pt x="125725" y="2079"/>
                  </a:lnTo>
                  <a:lnTo>
                    <a:pt x="51596" y="9810"/>
                  </a:lnTo>
                  <a:lnTo>
                    <a:pt x="5918" y="17297"/>
                  </a:lnTo>
                  <a:lnTo>
                    <a:pt x="0" y="25793"/>
                  </a:lnTo>
                  <a:lnTo>
                    <a:pt x="1600" y="34683"/>
                  </a:lnTo>
                  <a:lnTo>
                    <a:pt x="2273" y="38480"/>
                  </a:lnTo>
                  <a:lnTo>
                    <a:pt x="4216" y="41732"/>
                  </a:lnTo>
                  <a:lnTo>
                    <a:pt x="10515" y="47256"/>
                  </a:lnTo>
                  <a:lnTo>
                    <a:pt x="15481" y="48806"/>
                  </a:lnTo>
                  <a:lnTo>
                    <a:pt x="56176" y="42193"/>
                  </a:lnTo>
                  <a:lnTo>
                    <a:pt x="91998" y="37796"/>
                  </a:lnTo>
                  <a:lnTo>
                    <a:pt x="127915" y="34716"/>
                  </a:lnTo>
                  <a:lnTo>
                    <a:pt x="163804" y="32969"/>
                  </a:lnTo>
                  <a:lnTo>
                    <a:pt x="172821" y="32689"/>
                  </a:lnTo>
                  <a:lnTo>
                    <a:pt x="179920" y="25158"/>
                  </a:lnTo>
                  <a:lnTo>
                    <a:pt x="179387" y="7099"/>
                  </a:lnTo>
                  <a:lnTo>
                    <a:pt x="171843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29">
              <a:extLst>
                <a:ext uri="{FF2B5EF4-FFF2-40B4-BE49-F238E27FC236}">
                  <a16:creationId xmlns:a16="http://schemas.microsoft.com/office/drawing/2014/main" id="{BD8B716C-2352-E76C-80AD-258D3989F1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657" y="3191495"/>
              <a:ext cx="9540688" cy="7145027"/>
            </a:xfrm>
            <a:prstGeom prst="rect">
              <a:avLst/>
            </a:prstGeom>
          </p:spPr>
        </p:pic>
      </p:grpSp>
      <p:sp>
        <p:nvSpPr>
          <p:cNvPr id="72" name="object 30">
            <a:extLst>
              <a:ext uri="{FF2B5EF4-FFF2-40B4-BE49-F238E27FC236}">
                <a16:creationId xmlns:a16="http://schemas.microsoft.com/office/drawing/2014/main" id="{807BF5EB-9419-7FCF-B6CE-CB1E5E16F707}"/>
              </a:ext>
            </a:extLst>
          </p:cNvPr>
          <p:cNvSpPr txBox="1"/>
          <p:nvPr/>
        </p:nvSpPr>
        <p:spPr>
          <a:xfrm>
            <a:off x="3509854" y="6423939"/>
            <a:ext cx="11436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7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Never physically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hurt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3" name="object 31">
            <a:extLst>
              <a:ext uri="{FF2B5EF4-FFF2-40B4-BE49-F238E27FC236}">
                <a16:creationId xmlns:a16="http://schemas.microsoft.com/office/drawing/2014/main" id="{B4B4910F-6A75-18DF-F149-426DAB4E6298}"/>
              </a:ext>
            </a:extLst>
          </p:cNvPr>
          <p:cNvGrpSpPr/>
          <p:nvPr/>
        </p:nvGrpSpPr>
        <p:grpSpPr>
          <a:xfrm>
            <a:off x="4707002" y="3190152"/>
            <a:ext cx="5015230" cy="7156450"/>
            <a:chOff x="4707002" y="3190152"/>
            <a:chExt cx="5015230" cy="7156450"/>
          </a:xfrm>
        </p:grpSpPr>
        <p:sp>
          <p:nvSpPr>
            <p:cNvPr id="74" name="object 32">
              <a:extLst>
                <a:ext uri="{FF2B5EF4-FFF2-40B4-BE49-F238E27FC236}">
                  <a16:creationId xmlns:a16="http://schemas.microsoft.com/office/drawing/2014/main" id="{DF3A4E00-531C-EFBC-5C49-6D91CC83529B}"/>
                </a:ext>
              </a:extLst>
            </p:cNvPr>
            <p:cNvSpPr/>
            <p:nvPr/>
          </p:nvSpPr>
          <p:spPr>
            <a:xfrm>
              <a:off x="4707001" y="5696928"/>
              <a:ext cx="1685925" cy="4649470"/>
            </a:xfrm>
            <a:custGeom>
              <a:avLst/>
              <a:gdLst/>
              <a:ahLst/>
              <a:cxnLst/>
              <a:rect l="l" t="t" r="r" b="b"/>
              <a:pathLst>
                <a:path w="1685925" h="4649470">
                  <a:moveTo>
                    <a:pt x="187134" y="15684"/>
                  </a:moveTo>
                  <a:lnTo>
                    <a:pt x="186690" y="11684"/>
                  </a:lnTo>
                  <a:lnTo>
                    <a:pt x="184899" y="8166"/>
                  </a:lnTo>
                  <a:lnTo>
                    <a:pt x="178727" y="1968"/>
                  </a:lnTo>
                  <a:lnTo>
                    <a:pt x="173659" y="0"/>
                  </a:lnTo>
                  <a:lnTo>
                    <a:pt x="130797" y="4038"/>
                  </a:lnTo>
                  <a:lnTo>
                    <a:pt x="93179" y="6108"/>
                  </a:lnTo>
                  <a:lnTo>
                    <a:pt x="55549" y="6794"/>
                  </a:lnTo>
                  <a:lnTo>
                    <a:pt x="18046" y="6108"/>
                  </a:lnTo>
                  <a:lnTo>
                    <a:pt x="8623" y="5765"/>
                  </a:lnTo>
                  <a:lnTo>
                    <a:pt x="698" y="13119"/>
                  </a:lnTo>
                  <a:lnTo>
                    <a:pt x="0" y="31965"/>
                  </a:lnTo>
                  <a:lnTo>
                    <a:pt x="7366" y="39878"/>
                  </a:lnTo>
                  <a:lnTo>
                    <a:pt x="16789" y="40233"/>
                  </a:lnTo>
                  <a:lnTo>
                    <a:pt x="55537" y="40944"/>
                  </a:lnTo>
                  <a:lnTo>
                    <a:pt x="94424" y="40220"/>
                  </a:lnTo>
                  <a:lnTo>
                    <a:pt x="133311" y="38087"/>
                  </a:lnTo>
                  <a:lnTo>
                    <a:pt x="172046" y="34531"/>
                  </a:lnTo>
                  <a:lnTo>
                    <a:pt x="186524" y="22428"/>
                  </a:lnTo>
                  <a:lnTo>
                    <a:pt x="187134" y="15684"/>
                  </a:lnTo>
                  <a:close/>
                </a:path>
                <a:path w="1685925" h="4649470">
                  <a:moveTo>
                    <a:pt x="1685696" y="4609757"/>
                  </a:moveTo>
                  <a:lnTo>
                    <a:pt x="1684921" y="4605185"/>
                  </a:lnTo>
                  <a:lnTo>
                    <a:pt x="1682635" y="4601235"/>
                  </a:lnTo>
                  <a:lnTo>
                    <a:pt x="1675117" y="4594504"/>
                  </a:lnTo>
                  <a:lnTo>
                    <a:pt x="1669148" y="4592574"/>
                  </a:lnTo>
                  <a:lnTo>
                    <a:pt x="1620062" y="4600041"/>
                  </a:lnTo>
                  <a:lnTo>
                    <a:pt x="1576882" y="4604905"/>
                  </a:lnTo>
                  <a:lnTo>
                    <a:pt x="1533588" y="4608182"/>
                  </a:lnTo>
                  <a:lnTo>
                    <a:pt x="1490345" y="4609846"/>
                  </a:lnTo>
                  <a:lnTo>
                    <a:pt x="1482712" y="4611548"/>
                  </a:lnTo>
                  <a:lnTo>
                    <a:pt x="1476540" y="4615891"/>
                  </a:lnTo>
                  <a:lnTo>
                    <a:pt x="1472450" y="4622241"/>
                  </a:lnTo>
                  <a:lnTo>
                    <a:pt x="1471053" y="4629937"/>
                  </a:lnTo>
                  <a:lnTo>
                    <a:pt x="1472755" y="4637570"/>
                  </a:lnTo>
                  <a:lnTo>
                    <a:pt x="1477098" y="4643742"/>
                  </a:lnTo>
                  <a:lnTo>
                    <a:pt x="1483436" y="4647831"/>
                  </a:lnTo>
                  <a:lnTo>
                    <a:pt x="1491132" y="4649228"/>
                  </a:lnTo>
                  <a:lnTo>
                    <a:pt x="1535811" y="4647501"/>
                  </a:lnTo>
                  <a:lnTo>
                    <a:pt x="1580553" y="4644123"/>
                  </a:lnTo>
                  <a:lnTo>
                    <a:pt x="1625180" y="4639094"/>
                  </a:lnTo>
                  <a:lnTo>
                    <a:pt x="1669554" y="4632452"/>
                  </a:lnTo>
                  <a:lnTo>
                    <a:pt x="1685442" y="4617580"/>
                  </a:lnTo>
                  <a:lnTo>
                    <a:pt x="1685696" y="4609757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33">
              <a:extLst>
                <a:ext uri="{FF2B5EF4-FFF2-40B4-BE49-F238E27FC236}">
                  <a16:creationId xmlns:a16="http://schemas.microsoft.com/office/drawing/2014/main" id="{36B70383-470A-7D82-1238-58225CF2A4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7523" y="4610381"/>
              <a:ext cx="74231" cy="203673"/>
            </a:xfrm>
            <a:prstGeom prst="rect">
              <a:avLst/>
            </a:prstGeom>
          </p:spPr>
        </p:pic>
        <p:sp>
          <p:nvSpPr>
            <p:cNvPr id="76" name="object 34">
              <a:extLst>
                <a:ext uri="{FF2B5EF4-FFF2-40B4-BE49-F238E27FC236}">
                  <a16:creationId xmlns:a16="http://schemas.microsoft.com/office/drawing/2014/main" id="{B2C8CCB7-47A6-4929-4B6C-14CC60E051E7}"/>
                </a:ext>
              </a:extLst>
            </p:cNvPr>
            <p:cNvSpPr/>
            <p:nvPr/>
          </p:nvSpPr>
          <p:spPr>
            <a:xfrm>
              <a:off x="8351338" y="5667453"/>
              <a:ext cx="210820" cy="41910"/>
            </a:xfrm>
            <a:custGeom>
              <a:avLst/>
              <a:gdLst/>
              <a:ahLst/>
              <a:cxnLst/>
              <a:rect l="l" t="t" r="r" b="b"/>
              <a:pathLst>
                <a:path w="210820" h="41910">
                  <a:moveTo>
                    <a:pt x="20459" y="0"/>
                  </a:moveTo>
                  <a:lnTo>
                    <a:pt x="0" y="19977"/>
                  </a:lnTo>
                  <a:lnTo>
                    <a:pt x="508" y="29298"/>
                  </a:lnTo>
                  <a:lnTo>
                    <a:pt x="7848" y="37045"/>
                  </a:lnTo>
                  <a:lnTo>
                    <a:pt x="17424" y="37820"/>
                  </a:lnTo>
                  <a:lnTo>
                    <a:pt x="60294" y="40525"/>
                  </a:lnTo>
                  <a:lnTo>
                    <a:pt x="103420" y="41779"/>
                  </a:lnTo>
                  <a:lnTo>
                    <a:pt x="146649" y="41581"/>
                  </a:lnTo>
                  <a:lnTo>
                    <a:pt x="192405" y="39789"/>
                  </a:lnTo>
                  <a:lnTo>
                    <a:pt x="210299" y="19799"/>
                  </a:lnTo>
                  <a:lnTo>
                    <a:pt x="208401" y="12506"/>
                  </a:lnTo>
                  <a:lnTo>
                    <a:pt x="204009" y="6708"/>
                  </a:lnTo>
                  <a:lnTo>
                    <a:pt x="197765" y="2982"/>
                  </a:lnTo>
                  <a:lnTo>
                    <a:pt x="190309" y="1904"/>
                  </a:lnTo>
                  <a:lnTo>
                    <a:pt x="145836" y="3650"/>
                  </a:lnTo>
                  <a:lnTo>
                    <a:pt x="103895" y="3841"/>
                  </a:lnTo>
                  <a:lnTo>
                    <a:pt x="62054" y="2623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35">
              <a:extLst>
                <a:ext uri="{FF2B5EF4-FFF2-40B4-BE49-F238E27FC236}">
                  <a16:creationId xmlns:a16="http://schemas.microsoft.com/office/drawing/2014/main" id="{935A5121-A3B2-46ED-9FA0-B122A6B61BE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0145" y="5594262"/>
              <a:ext cx="200804" cy="85609"/>
            </a:xfrm>
            <a:prstGeom prst="rect">
              <a:avLst/>
            </a:prstGeom>
          </p:spPr>
        </p:pic>
        <p:pic>
          <p:nvPicPr>
            <p:cNvPr id="78" name="object 36">
              <a:extLst>
                <a:ext uri="{FF2B5EF4-FFF2-40B4-BE49-F238E27FC236}">
                  <a16:creationId xmlns:a16="http://schemas.microsoft.com/office/drawing/2014/main" id="{9511ACF3-0131-3A97-C27E-1C8FD5E0209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92284" y="5604417"/>
              <a:ext cx="201964" cy="81383"/>
            </a:xfrm>
            <a:prstGeom prst="rect">
              <a:avLst/>
            </a:prstGeom>
          </p:spPr>
        </p:pic>
        <p:sp>
          <p:nvSpPr>
            <p:cNvPr id="79" name="object 37">
              <a:extLst>
                <a:ext uri="{FF2B5EF4-FFF2-40B4-BE49-F238E27FC236}">
                  <a16:creationId xmlns:a16="http://schemas.microsoft.com/office/drawing/2014/main" id="{937BB1F1-06BE-8A1E-F12D-15ABCED3E046}"/>
                </a:ext>
              </a:extLst>
            </p:cNvPr>
            <p:cNvSpPr/>
            <p:nvPr/>
          </p:nvSpPr>
          <p:spPr>
            <a:xfrm>
              <a:off x="8214448" y="3190152"/>
              <a:ext cx="207010" cy="58419"/>
            </a:xfrm>
            <a:custGeom>
              <a:avLst/>
              <a:gdLst/>
              <a:ahLst/>
              <a:cxnLst/>
              <a:rect l="l" t="t" r="r" b="b"/>
              <a:pathLst>
                <a:path w="207009" h="58419">
                  <a:moveTo>
                    <a:pt x="186601" y="0"/>
                  </a:moveTo>
                  <a:lnTo>
                    <a:pt x="143604" y="3106"/>
                  </a:lnTo>
                  <a:lnTo>
                    <a:pt x="100650" y="7591"/>
                  </a:lnTo>
                  <a:lnTo>
                    <a:pt x="57892" y="13433"/>
                  </a:lnTo>
                  <a:lnTo>
                    <a:pt x="15481" y="20612"/>
                  </a:lnTo>
                  <a:lnTo>
                    <a:pt x="0" y="40284"/>
                  </a:lnTo>
                  <a:lnTo>
                    <a:pt x="292" y="42735"/>
                  </a:lnTo>
                  <a:lnTo>
                    <a:pt x="3109" y="49721"/>
                  </a:lnTo>
                  <a:lnTo>
                    <a:pt x="8210" y="54905"/>
                  </a:lnTo>
                  <a:lnTo>
                    <a:pt x="14883" y="57798"/>
                  </a:lnTo>
                  <a:lnTo>
                    <a:pt x="22415" y="57911"/>
                  </a:lnTo>
                  <a:lnTo>
                    <a:pt x="63636" y="50935"/>
                  </a:lnTo>
                  <a:lnTo>
                    <a:pt x="105192" y="45259"/>
                  </a:lnTo>
                  <a:lnTo>
                    <a:pt x="146936" y="40902"/>
                  </a:lnTo>
                  <a:lnTo>
                    <a:pt x="188721" y="37884"/>
                  </a:lnTo>
                  <a:lnTo>
                    <a:pt x="196007" y="35986"/>
                  </a:lnTo>
                  <a:lnTo>
                    <a:pt x="201801" y="31596"/>
                  </a:lnTo>
                  <a:lnTo>
                    <a:pt x="205525" y="25355"/>
                  </a:lnTo>
                  <a:lnTo>
                    <a:pt x="206603" y="17906"/>
                  </a:lnTo>
                  <a:lnTo>
                    <a:pt x="204703" y="10595"/>
                  </a:lnTo>
                  <a:lnTo>
                    <a:pt x="200307" y="4802"/>
                  </a:lnTo>
                  <a:lnTo>
                    <a:pt x="194059" y="1077"/>
                  </a:lnTo>
                  <a:lnTo>
                    <a:pt x="186601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38">
            <a:extLst>
              <a:ext uri="{FF2B5EF4-FFF2-40B4-BE49-F238E27FC236}">
                <a16:creationId xmlns:a16="http://schemas.microsoft.com/office/drawing/2014/main" id="{22DFDE09-871F-419D-AE5F-D0CE3D1DE26A}"/>
              </a:ext>
            </a:extLst>
          </p:cNvPr>
          <p:cNvSpPr txBox="1"/>
          <p:nvPr/>
        </p:nvSpPr>
        <p:spPr>
          <a:xfrm>
            <a:off x="5288193" y="8409711"/>
            <a:ext cx="17970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shout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hurtful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words,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humiliate,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bully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700">
              <a:latin typeface="Arial"/>
              <a:cs typeface="Arial"/>
            </a:endParaRP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91239C98-2177-8159-EC27-BBD963010BD6}"/>
              </a:ext>
            </a:extLst>
          </p:cNvPr>
          <p:cNvSpPr txBox="1"/>
          <p:nvPr/>
        </p:nvSpPr>
        <p:spPr>
          <a:xfrm>
            <a:off x="672898" y="7710289"/>
            <a:ext cx="21564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306705" indent="-52705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texts,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17600"/>
              </a:lnSpc>
            </a:pP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messages,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emails,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posts 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2" name="object 40">
            <a:extLst>
              <a:ext uri="{FF2B5EF4-FFF2-40B4-BE49-F238E27FC236}">
                <a16:creationId xmlns:a16="http://schemas.microsoft.com/office/drawing/2014/main" id="{7EC7F46F-699E-945D-A549-61A5E8A20691}"/>
              </a:ext>
            </a:extLst>
          </p:cNvPr>
          <p:cNvSpPr txBox="1"/>
          <p:nvPr/>
        </p:nvSpPr>
        <p:spPr>
          <a:xfrm>
            <a:off x="3889629" y="4030646"/>
            <a:ext cx="1685925" cy="1220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b="1" spc="-105" dirty="0">
                <a:solidFill>
                  <a:srgbClr val="FFFFFF"/>
                </a:solidFill>
                <a:latin typeface="Arial"/>
                <a:cs typeface="Arial"/>
              </a:rPr>
              <a:t> inappropriate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sexual nature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3" name="object 41">
            <a:extLst>
              <a:ext uri="{FF2B5EF4-FFF2-40B4-BE49-F238E27FC236}">
                <a16:creationId xmlns:a16="http://schemas.microsoft.com/office/drawing/2014/main" id="{95410F1B-0789-CB8E-006D-FEDC8C76C292}"/>
              </a:ext>
            </a:extLst>
          </p:cNvPr>
          <p:cNvSpPr txBox="1"/>
          <p:nvPr/>
        </p:nvSpPr>
        <p:spPr>
          <a:xfrm>
            <a:off x="7608023" y="3794892"/>
            <a:ext cx="17792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204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touch you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endParaRPr sz="1700">
              <a:latin typeface="Arial"/>
              <a:cs typeface="Arial"/>
            </a:endParaRPr>
          </a:p>
          <a:p>
            <a:pPr marL="144780">
              <a:lnSpc>
                <a:spcPct val="100000"/>
              </a:lnSpc>
              <a:spcBef>
                <a:spcPts val="359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4" name="object 42">
            <a:extLst>
              <a:ext uri="{FF2B5EF4-FFF2-40B4-BE49-F238E27FC236}">
                <a16:creationId xmlns:a16="http://schemas.microsoft.com/office/drawing/2014/main" id="{05AB8655-1353-D3C6-2A23-45460A386B11}"/>
              </a:ext>
            </a:extLst>
          </p:cNvPr>
          <p:cNvSpPr txBox="1"/>
          <p:nvPr/>
        </p:nvSpPr>
        <p:spPr>
          <a:xfrm>
            <a:off x="5583802" y="5714815"/>
            <a:ext cx="1721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740">
              <a:lnSpc>
                <a:spcPct val="1178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70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85" name="object 43">
            <a:extLst>
              <a:ext uri="{FF2B5EF4-FFF2-40B4-BE49-F238E27FC236}">
                <a16:creationId xmlns:a16="http://schemas.microsoft.com/office/drawing/2014/main" id="{10D29C3E-6625-5E22-A551-FFB20FC4EE38}"/>
              </a:ext>
            </a:extLst>
          </p:cNvPr>
          <p:cNvSpPr txBox="1"/>
          <p:nvPr/>
        </p:nvSpPr>
        <p:spPr>
          <a:xfrm>
            <a:off x="789934" y="4398059"/>
            <a:ext cx="1777364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offer you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else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1700" dirty="0">
              <a:latin typeface="Arial"/>
              <a:cs typeface="Arial"/>
            </a:endParaRPr>
          </a:p>
          <a:p>
            <a:pPr marL="285750" algn="ctr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favor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88" name="object 59">
            <a:extLst>
              <a:ext uri="{FF2B5EF4-FFF2-40B4-BE49-F238E27FC236}">
                <a16:creationId xmlns:a16="http://schemas.microsoft.com/office/drawing/2014/main" id="{9F912F12-2D10-F5D0-44B8-7CC9A4D58686}"/>
              </a:ext>
            </a:extLst>
          </p:cNvPr>
          <p:cNvSpPr txBox="1"/>
          <p:nvPr/>
        </p:nvSpPr>
        <p:spPr>
          <a:xfrm>
            <a:off x="625983" y="10375009"/>
            <a:ext cx="7392034" cy="4406265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endParaRPr sz="1450" dirty="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29B232-590E-12D4-7274-9DA9E22E572E}"/>
              </a:ext>
            </a:extLst>
          </p:cNvPr>
          <p:cNvSpPr/>
          <p:nvPr/>
        </p:nvSpPr>
        <p:spPr>
          <a:xfrm>
            <a:off x="7608023" y="13430250"/>
            <a:ext cx="3938790" cy="186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94FF58CC-79FA-C6CD-D177-9A1E7F50CBB2}"/>
              </a:ext>
            </a:extLst>
          </p:cNvPr>
          <p:cNvGrpSpPr/>
          <p:nvPr/>
        </p:nvGrpSpPr>
        <p:grpSpPr>
          <a:xfrm>
            <a:off x="-51057" y="10366149"/>
            <a:ext cx="12956439" cy="3993600"/>
            <a:chOff x="-2224212" y="11253304"/>
            <a:chExt cx="12059956" cy="399360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9092C7CC-908D-D131-ACAB-59428C10D069}"/>
                </a:ext>
              </a:extLst>
            </p:cNvPr>
            <p:cNvSpPr/>
            <p:nvPr/>
          </p:nvSpPr>
          <p:spPr>
            <a:xfrm>
              <a:off x="-2224212" y="11253304"/>
              <a:ext cx="10001027" cy="3993600"/>
            </a:xfrm>
            <a:custGeom>
              <a:avLst/>
              <a:gdLst/>
              <a:ahLst/>
              <a:cxnLst/>
              <a:rect l="l" t="t" r="r" b="b"/>
              <a:pathLst>
                <a:path w="10692130" h="4725669">
                  <a:moveTo>
                    <a:pt x="10692003" y="0"/>
                  </a:moveTo>
                  <a:lnTo>
                    <a:pt x="0" y="0"/>
                  </a:lnTo>
                  <a:lnTo>
                    <a:pt x="0" y="4725415"/>
                  </a:lnTo>
                  <a:lnTo>
                    <a:pt x="10692003" y="472541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031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662A85EA-3568-168A-2412-4BACEC4083B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64217" y="12294578"/>
              <a:ext cx="176149" cy="170687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A081A15-81E4-2BEF-0C1D-3FA668E1401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64816" y="13828941"/>
              <a:ext cx="67055" cy="92328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889F297-465F-9072-3082-611B85632FCF}"/>
                </a:ext>
              </a:extLst>
            </p:cNvPr>
            <p:cNvSpPr/>
            <p:nvPr/>
          </p:nvSpPr>
          <p:spPr>
            <a:xfrm>
              <a:off x="8965045" y="13827519"/>
              <a:ext cx="173355" cy="95250"/>
            </a:xfrm>
            <a:custGeom>
              <a:avLst/>
              <a:gdLst/>
              <a:ahLst/>
              <a:cxnLst/>
              <a:rect l="l" t="t" r="r" b="b"/>
              <a:pathLst>
                <a:path w="173354" h="95250">
                  <a:moveTo>
                    <a:pt x="53848" y="81940"/>
                  </a:moveTo>
                  <a:lnTo>
                    <a:pt x="13462" y="81940"/>
                  </a:lnTo>
                  <a:lnTo>
                    <a:pt x="13462" y="51460"/>
                  </a:lnTo>
                  <a:lnTo>
                    <a:pt x="41529" y="51460"/>
                  </a:lnTo>
                  <a:lnTo>
                    <a:pt x="41529" y="39776"/>
                  </a:lnTo>
                  <a:lnTo>
                    <a:pt x="13462" y="39776"/>
                  </a:lnTo>
                  <a:lnTo>
                    <a:pt x="13462" y="13233"/>
                  </a:lnTo>
                  <a:lnTo>
                    <a:pt x="50546" y="13233"/>
                  </a:lnTo>
                  <a:lnTo>
                    <a:pt x="51181" y="9550"/>
                  </a:lnTo>
                  <a:lnTo>
                    <a:pt x="51562" y="4978"/>
                  </a:lnTo>
                  <a:lnTo>
                    <a:pt x="51562" y="1422"/>
                  </a:lnTo>
                  <a:lnTo>
                    <a:pt x="0" y="1422"/>
                  </a:lnTo>
                  <a:lnTo>
                    <a:pt x="0" y="93751"/>
                  </a:lnTo>
                  <a:lnTo>
                    <a:pt x="52705" y="93751"/>
                  </a:lnTo>
                  <a:lnTo>
                    <a:pt x="53340" y="90068"/>
                  </a:lnTo>
                  <a:lnTo>
                    <a:pt x="53848" y="85623"/>
                  </a:lnTo>
                  <a:lnTo>
                    <a:pt x="53848" y="81940"/>
                  </a:lnTo>
                  <a:close/>
                </a:path>
                <a:path w="173354" h="95250">
                  <a:moveTo>
                    <a:pt x="173177" y="68707"/>
                  </a:moveTo>
                  <a:lnTo>
                    <a:pt x="166624" y="52425"/>
                  </a:lnTo>
                  <a:lnTo>
                    <a:pt x="152222" y="42659"/>
                  </a:lnTo>
                  <a:lnTo>
                    <a:pt x="137807" y="34874"/>
                  </a:lnTo>
                  <a:lnTo>
                    <a:pt x="131267" y="24511"/>
                  </a:lnTo>
                  <a:lnTo>
                    <a:pt x="131267" y="16891"/>
                  </a:lnTo>
                  <a:lnTo>
                    <a:pt x="135077" y="11557"/>
                  </a:lnTo>
                  <a:lnTo>
                    <a:pt x="153365" y="11557"/>
                  </a:lnTo>
                  <a:lnTo>
                    <a:pt x="161239" y="12446"/>
                  </a:lnTo>
                  <a:lnTo>
                    <a:pt x="166827" y="13970"/>
                  </a:lnTo>
                  <a:lnTo>
                    <a:pt x="167970" y="10414"/>
                  </a:lnTo>
                  <a:lnTo>
                    <a:pt x="168732" y="5080"/>
                  </a:lnTo>
                  <a:lnTo>
                    <a:pt x="168859" y="2032"/>
                  </a:lnTo>
                  <a:lnTo>
                    <a:pt x="163144" y="762"/>
                  </a:lnTo>
                  <a:lnTo>
                    <a:pt x="155270" y="0"/>
                  </a:lnTo>
                  <a:lnTo>
                    <a:pt x="149428" y="0"/>
                  </a:lnTo>
                  <a:lnTo>
                    <a:pt x="136690" y="1676"/>
                  </a:lnTo>
                  <a:lnTo>
                    <a:pt x="126644" y="6604"/>
                  </a:lnTo>
                  <a:lnTo>
                    <a:pt x="120040" y="14681"/>
                  </a:lnTo>
                  <a:lnTo>
                    <a:pt x="117678" y="25781"/>
                  </a:lnTo>
                  <a:lnTo>
                    <a:pt x="124218" y="41160"/>
                  </a:lnTo>
                  <a:lnTo>
                    <a:pt x="138633" y="50444"/>
                  </a:lnTo>
                  <a:lnTo>
                    <a:pt x="153035" y="58420"/>
                  </a:lnTo>
                  <a:lnTo>
                    <a:pt x="159588" y="69850"/>
                  </a:lnTo>
                  <a:lnTo>
                    <a:pt x="159588" y="78867"/>
                  </a:lnTo>
                  <a:lnTo>
                    <a:pt x="154127" y="83566"/>
                  </a:lnTo>
                  <a:lnTo>
                    <a:pt x="135839" y="83566"/>
                  </a:lnTo>
                  <a:lnTo>
                    <a:pt x="127838" y="82296"/>
                  </a:lnTo>
                  <a:lnTo>
                    <a:pt x="120472" y="79121"/>
                  </a:lnTo>
                  <a:lnTo>
                    <a:pt x="119329" y="82423"/>
                  </a:lnTo>
                  <a:lnTo>
                    <a:pt x="118059" y="86868"/>
                  </a:lnTo>
                  <a:lnTo>
                    <a:pt x="117551" y="90932"/>
                  </a:lnTo>
                  <a:lnTo>
                    <a:pt x="124917" y="93980"/>
                  </a:lnTo>
                  <a:lnTo>
                    <a:pt x="134823" y="95123"/>
                  </a:lnTo>
                  <a:lnTo>
                    <a:pt x="142316" y="95123"/>
                  </a:lnTo>
                  <a:lnTo>
                    <a:pt x="155117" y="93268"/>
                  </a:lnTo>
                  <a:lnTo>
                    <a:pt x="164833" y="87972"/>
                  </a:lnTo>
                  <a:lnTo>
                    <a:pt x="171005" y="79641"/>
                  </a:lnTo>
                  <a:lnTo>
                    <a:pt x="173177" y="6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6E68060A-A904-4DB5-DFD7-9C8C63A675B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59964" y="13827519"/>
              <a:ext cx="64516" cy="95122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7053519-EE51-498F-807A-80749330FFDF}"/>
                </a:ext>
              </a:extLst>
            </p:cNvPr>
            <p:cNvSpPr/>
            <p:nvPr/>
          </p:nvSpPr>
          <p:spPr>
            <a:xfrm>
              <a:off x="9249588" y="13828928"/>
              <a:ext cx="100965" cy="92710"/>
            </a:xfrm>
            <a:custGeom>
              <a:avLst/>
              <a:gdLst/>
              <a:ahLst/>
              <a:cxnLst/>
              <a:rect l="l" t="t" r="r" b="b"/>
              <a:pathLst>
                <a:path w="100965" h="92709">
                  <a:moveTo>
                    <a:pt x="13462" y="0"/>
                  </a:moveTo>
                  <a:lnTo>
                    <a:pt x="0" y="0"/>
                  </a:lnTo>
                  <a:lnTo>
                    <a:pt x="0" y="92329"/>
                  </a:lnTo>
                  <a:lnTo>
                    <a:pt x="13462" y="92329"/>
                  </a:lnTo>
                  <a:lnTo>
                    <a:pt x="13462" y="0"/>
                  </a:lnTo>
                  <a:close/>
                </a:path>
                <a:path w="100965" h="92709">
                  <a:moveTo>
                    <a:pt x="100469" y="80530"/>
                  </a:moveTo>
                  <a:lnTo>
                    <a:pt x="60083" y="80530"/>
                  </a:lnTo>
                  <a:lnTo>
                    <a:pt x="60083" y="50050"/>
                  </a:lnTo>
                  <a:lnTo>
                    <a:pt x="88023" y="50050"/>
                  </a:lnTo>
                  <a:lnTo>
                    <a:pt x="88023" y="38366"/>
                  </a:lnTo>
                  <a:lnTo>
                    <a:pt x="60083" y="38366"/>
                  </a:lnTo>
                  <a:lnTo>
                    <a:pt x="60083" y="11823"/>
                  </a:lnTo>
                  <a:lnTo>
                    <a:pt x="97167" y="11823"/>
                  </a:lnTo>
                  <a:lnTo>
                    <a:pt x="97802" y="8140"/>
                  </a:lnTo>
                  <a:lnTo>
                    <a:pt x="98183" y="3568"/>
                  </a:lnTo>
                  <a:lnTo>
                    <a:pt x="98183" y="12"/>
                  </a:lnTo>
                  <a:lnTo>
                    <a:pt x="46621" y="12"/>
                  </a:lnTo>
                  <a:lnTo>
                    <a:pt x="46621" y="92341"/>
                  </a:lnTo>
                  <a:lnTo>
                    <a:pt x="99326" y="92341"/>
                  </a:lnTo>
                  <a:lnTo>
                    <a:pt x="99961" y="88658"/>
                  </a:lnTo>
                  <a:lnTo>
                    <a:pt x="100469" y="84213"/>
                  </a:lnTo>
                  <a:lnTo>
                    <a:pt x="100469" y="80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7F8E9E58-92C9-BFE0-F19D-458F40612CB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956" y="13828611"/>
              <a:ext cx="67183" cy="93344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937D02C-99AE-96B4-9DA2-C3C37D76433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72091" y="13827519"/>
              <a:ext cx="64516" cy="95122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62A4D1E-C41A-411B-D046-3C87F083DA11}"/>
                </a:ext>
              </a:extLst>
            </p:cNvPr>
            <p:cNvSpPr/>
            <p:nvPr/>
          </p:nvSpPr>
          <p:spPr>
            <a:xfrm>
              <a:off x="9561753" y="13828941"/>
              <a:ext cx="53975" cy="92710"/>
            </a:xfrm>
            <a:custGeom>
              <a:avLst/>
              <a:gdLst/>
              <a:ahLst/>
              <a:cxnLst/>
              <a:rect l="l" t="t" r="r" b="b"/>
              <a:pathLst>
                <a:path w="53975" h="92709">
                  <a:moveTo>
                    <a:pt x="51561" y="0"/>
                  </a:moveTo>
                  <a:lnTo>
                    <a:pt x="0" y="0"/>
                  </a:lnTo>
                  <a:lnTo>
                    <a:pt x="0" y="92328"/>
                  </a:lnTo>
                  <a:lnTo>
                    <a:pt x="52704" y="92328"/>
                  </a:lnTo>
                  <a:lnTo>
                    <a:pt x="53339" y="88645"/>
                  </a:lnTo>
                  <a:lnTo>
                    <a:pt x="53847" y="84200"/>
                  </a:lnTo>
                  <a:lnTo>
                    <a:pt x="53847" y="80517"/>
                  </a:lnTo>
                  <a:lnTo>
                    <a:pt x="13461" y="80517"/>
                  </a:lnTo>
                  <a:lnTo>
                    <a:pt x="13461" y="50037"/>
                  </a:lnTo>
                  <a:lnTo>
                    <a:pt x="41401" y="50037"/>
                  </a:lnTo>
                  <a:lnTo>
                    <a:pt x="41401" y="38353"/>
                  </a:lnTo>
                  <a:lnTo>
                    <a:pt x="13461" y="38353"/>
                  </a:lnTo>
                  <a:lnTo>
                    <a:pt x="13461" y="11810"/>
                  </a:lnTo>
                  <a:lnTo>
                    <a:pt x="50545" y="11810"/>
                  </a:lnTo>
                  <a:lnTo>
                    <a:pt x="51180" y="8127"/>
                  </a:lnTo>
                  <a:lnTo>
                    <a:pt x="51561" y="3555"/>
                  </a:lnTo>
                  <a:lnTo>
                    <a:pt x="5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9605C68-C242-65F3-A00A-33CE56788EB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78975" y="13827519"/>
              <a:ext cx="75946" cy="95123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D049186-C7E7-F571-4A9E-2377491DBDDA}"/>
                </a:ext>
              </a:extLst>
            </p:cNvPr>
            <p:cNvSpPr/>
            <p:nvPr/>
          </p:nvSpPr>
          <p:spPr>
            <a:xfrm>
              <a:off x="8801964" y="13828915"/>
              <a:ext cx="1033780" cy="249554"/>
            </a:xfrm>
            <a:custGeom>
              <a:avLst/>
              <a:gdLst/>
              <a:ahLst/>
              <a:cxnLst/>
              <a:rect l="l" t="t" r="r" b="b"/>
              <a:pathLst>
                <a:path w="1033779" h="249555">
                  <a:moveTo>
                    <a:pt x="12827" y="161112"/>
                  </a:moveTo>
                  <a:lnTo>
                    <a:pt x="0" y="161112"/>
                  </a:lnTo>
                  <a:lnTo>
                    <a:pt x="0" y="248996"/>
                  </a:lnTo>
                  <a:lnTo>
                    <a:pt x="12827" y="248996"/>
                  </a:lnTo>
                  <a:lnTo>
                    <a:pt x="12827" y="161112"/>
                  </a:lnTo>
                  <a:close/>
                </a:path>
                <a:path w="1033779" h="249555">
                  <a:moveTo>
                    <a:pt x="1033272" y="0"/>
                  </a:moveTo>
                  <a:lnTo>
                    <a:pt x="981075" y="0"/>
                  </a:lnTo>
                  <a:lnTo>
                    <a:pt x="981075" y="92329"/>
                  </a:lnTo>
                  <a:lnTo>
                    <a:pt x="994410" y="92329"/>
                  </a:lnTo>
                  <a:lnTo>
                    <a:pt x="994410" y="52324"/>
                  </a:lnTo>
                  <a:lnTo>
                    <a:pt x="1025398" y="52324"/>
                  </a:lnTo>
                  <a:lnTo>
                    <a:pt x="1025398" y="40640"/>
                  </a:lnTo>
                  <a:lnTo>
                    <a:pt x="994410" y="40640"/>
                  </a:lnTo>
                  <a:lnTo>
                    <a:pt x="994410" y="11811"/>
                  </a:lnTo>
                  <a:lnTo>
                    <a:pt x="1032256" y="11811"/>
                  </a:lnTo>
                  <a:lnTo>
                    <a:pt x="1033272" y="368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0FDD408B-C81B-63B5-3084-6933D9259F7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39949" y="13990041"/>
              <a:ext cx="90297" cy="88265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3E95A76-527E-8516-ABD0-EDCD61EAF4A5}"/>
                </a:ext>
              </a:extLst>
            </p:cNvPr>
            <p:cNvSpPr/>
            <p:nvPr/>
          </p:nvSpPr>
          <p:spPr>
            <a:xfrm>
              <a:off x="8955468" y="13989253"/>
              <a:ext cx="54610" cy="88900"/>
            </a:xfrm>
            <a:custGeom>
              <a:avLst/>
              <a:gdLst/>
              <a:ahLst/>
              <a:cxnLst/>
              <a:rect l="l" t="t" r="r" b="b"/>
              <a:pathLst>
                <a:path w="54609" h="88900">
                  <a:moveTo>
                    <a:pt x="25019" y="0"/>
                  </a:moveTo>
                  <a:lnTo>
                    <a:pt x="16256" y="0"/>
                  </a:lnTo>
                  <a:lnTo>
                    <a:pt x="9525" y="508"/>
                  </a:lnTo>
                  <a:lnTo>
                    <a:pt x="0" y="1651"/>
                  </a:lnTo>
                  <a:lnTo>
                    <a:pt x="0" y="88646"/>
                  </a:lnTo>
                  <a:lnTo>
                    <a:pt x="12573" y="88646"/>
                  </a:lnTo>
                  <a:lnTo>
                    <a:pt x="12573" y="56642"/>
                  </a:lnTo>
                  <a:lnTo>
                    <a:pt x="24384" y="56642"/>
                  </a:lnTo>
                  <a:lnTo>
                    <a:pt x="35657" y="54975"/>
                  </a:lnTo>
                  <a:lnTo>
                    <a:pt x="45227" y="49784"/>
                  </a:lnTo>
                  <a:lnTo>
                    <a:pt x="47851" y="46228"/>
                  </a:lnTo>
                  <a:lnTo>
                    <a:pt x="12573" y="46228"/>
                  </a:lnTo>
                  <a:lnTo>
                    <a:pt x="12573" y="10795"/>
                  </a:lnTo>
                  <a:lnTo>
                    <a:pt x="17399" y="10414"/>
                  </a:lnTo>
                  <a:lnTo>
                    <a:pt x="21463" y="10033"/>
                  </a:lnTo>
                  <a:lnTo>
                    <a:pt x="48318" y="10033"/>
                  </a:lnTo>
                  <a:lnTo>
                    <a:pt x="45783" y="6556"/>
                  </a:lnTo>
                  <a:lnTo>
                    <a:pt x="36460" y="1593"/>
                  </a:lnTo>
                  <a:lnTo>
                    <a:pt x="25019" y="0"/>
                  </a:lnTo>
                  <a:close/>
                </a:path>
                <a:path w="54609" h="88900">
                  <a:moveTo>
                    <a:pt x="48318" y="10033"/>
                  </a:moveTo>
                  <a:lnTo>
                    <a:pt x="34036" y="10033"/>
                  </a:lnTo>
                  <a:lnTo>
                    <a:pt x="41529" y="14986"/>
                  </a:lnTo>
                  <a:lnTo>
                    <a:pt x="41509" y="27686"/>
                  </a:lnTo>
                  <a:lnTo>
                    <a:pt x="40219" y="35887"/>
                  </a:lnTo>
                  <a:lnTo>
                    <a:pt x="36480" y="41703"/>
                  </a:lnTo>
                  <a:lnTo>
                    <a:pt x="30599" y="45114"/>
                  </a:lnTo>
                  <a:lnTo>
                    <a:pt x="22860" y="46228"/>
                  </a:lnTo>
                  <a:lnTo>
                    <a:pt x="47851" y="46228"/>
                  </a:lnTo>
                  <a:lnTo>
                    <a:pt x="51869" y="40782"/>
                  </a:lnTo>
                  <a:lnTo>
                    <a:pt x="54356" y="27686"/>
                  </a:lnTo>
                  <a:lnTo>
                    <a:pt x="52058" y="15162"/>
                  </a:lnTo>
                  <a:lnTo>
                    <a:pt x="48318" y="10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01753C3A-4EC4-9239-A134-9446AF8718D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31947" y="13988758"/>
              <a:ext cx="260565" cy="90424"/>
            </a:xfrm>
            <a:prstGeom prst="rect">
              <a:avLst/>
            </a:prstGeom>
          </p:spPr>
        </p:pic>
        <p:pic>
          <p:nvPicPr>
            <p:cNvPr id="19" name="object 20">
              <a:extLst>
                <a:ext uri="{FF2B5EF4-FFF2-40B4-BE49-F238E27FC236}">
                  <a16:creationId xmlns:a16="http://schemas.microsoft.com/office/drawing/2014/main" id="{99D2D20C-CEBF-6EA5-AEE5-647E5FFCDA2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6826" y="13988669"/>
              <a:ext cx="65024" cy="90550"/>
            </a:xfrm>
            <a:prstGeom prst="rect">
              <a:avLst/>
            </a:prstGeom>
          </p:spPr>
        </p:pic>
        <p:pic>
          <p:nvPicPr>
            <p:cNvPr id="20" name="object 21">
              <a:extLst>
                <a:ext uri="{FF2B5EF4-FFF2-40B4-BE49-F238E27FC236}">
                  <a16:creationId xmlns:a16="http://schemas.microsoft.com/office/drawing/2014/main" id="{F87D4C75-0E0A-968E-BA4E-5DBFB67A7148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25292" y="13988669"/>
              <a:ext cx="306997" cy="90550"/>
            </a:xfrm>
            <a:prstGeom prst="rect">
              <a:avLst/>
            </a:prstGeom>
          </p:spPr>
        </p:pic>
      </p:grpSp>
      <p:sp>
        <p:nvSpPr>
          <p:cNvPr id="21" name="object 59">
            <a:extLst>
              <a:ext uri="{FF2B5EF4-FFF2-40B4-BE49-F238E27FC236}">
                <a16:creationId xmlns:a16="http://schemas.microsoft.com/office/drawing/2014/main" id="{E146E178-AB28-679F-EDD6-067DA39C1554}"/>
              </a:ext>
            </a:extLst>
          </p:cNvPr>
          <p:cNvSpPr txBox="1"/>
          <p:nvPr/>
        </p:nvSpPr>
        <p:spPr>
          <a:xfrm>
            <a:off x="625982" y="10229850"/>
            <a:ext cx="9902317" cy="3930563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r>
              <a:rPr lang="en-US" sz="1450" dirty="0">
                <a:latin typeface="Arial"/>
                <a:cs typeface="Arial"/>
              </a:rPr>
              <a:t> </a:t>
            </a: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DB3566-E138-7639-4AD8-5273607DFE6E}"/>
              </a:ext>
            </a:extLst>
          </p:cNvPr>
          <p:cNvSpPr txBox="1"/>
          <p:nvPr/>
        </p:nvSpPr>
        <p:spPr>
          <a:xfrm>
            <a:off x="9439338" y="14684300"/>
            <a:ext cx="210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V1.0, 06JAN2023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B8C85228-9995-ACAB-EBBB-7716FA4477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606" y="14384120"/>
            <a:ext cx="1172061" cy="6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F36DB1-E554-9922-882F-436E33D71595}"/>
              </a:ext>
            </a:extLst>
          </p:cNvPr>
          <p:cNvSpPr/>
          <p:nvPr/>
        </p:nvSpPr>
        <p:spPr>
          <a:xfrm flipV="1">
            <a:off x="-51057" y="14352516"/>
            <a:ext cx="1074445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1E1E44-A36D-3F41-7F62-9EC2664B121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197" y="14569253"/>
            <a:ext cx="1559597" cy="421406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5C507745-03F4-0A63-0FC9-4BC55DA731C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434" y="14538973"/>
            <a:ext cx="1453261" cy="4347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013174-DDC9-208A-0035-D89AB4518D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66" y="14557484"/>
            <a:ext cx="1442234" cy="4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object 2">
            <a:extLst>
              <a:ext uri="{FF2B5EF4-FFF2-40B4-BE49-F238E27FC236}">
                <a16:creationId xmlns:a16="http://schemas.microsoft.com/office/drawing/2014/main" id="{C25A080C-DA1E-8E45-D733-3080C7A6B7E3}"/>
              </a:ext>
            </a:extLst>
          </p:cNvPr>
          <p:cNvGrpSpPr/>
          <p:nvPr/>
        </p:nvGrpSpPr>
        <p:grpSpPr>
          <a:xfrm>
            <a:off x="7027267" y="6320324"/>
            <a:ext cx="3684270" cy="8812530"/>
            <a:chOff x="7027267" y="6320324"/>
            <a:chExt cx="3684270" cy="8812530"/>
          </a:xfrm>
        </p:grpSpPr>
        <p:sp>
          <p:nvSpPr>
            <p:cNvPr id="25" name="object 3">
              <a:extLst>
                <a:ext uri="{FF2B5EF4-FFF2-40B4-BE49-F238E27FC236}">
                  <a16:creationId xmlns:a16="http://schemas.microsoft.com/office/drawing/2014/main" id="{2C29E040-B393-4325-0D44-D77609B35D63}"/>
                </a:ext>
              </a:extLst>
            </p:cNvPr>
            <p:cNvSpPr/>
            <p:nvPr/>
          </p:nvSpPr>
          <p:spPr>
            <a:xfrm>
              <a:off x="8507292" y="11269386"/>
              <a:ext cx="1155700" cy="3850640"/>
            </a:xfrm>
            <a:custGeom>
              <a:avLst/>
              <a:gdLst/>
              <a:ahLst/>
              <a:cxnLst/>
              <a:rect l="l" t="t" r="r" b="b"/>
              <a:pathLst>
                <a:path w="1155700" h="3850640">
                  <a:moveTo>
                    <a:pt x="0" y="133172"/>
                  </a:moveTo>
                  <a:lnTo>
                    <a:pt x="12730" y="188975"/>
                  </a:lnTo>
                  <a:lnTo>
                    <a:pt x="17367" y="240648"/>
                  </a:lnTo>
                  <a:lnTo>
                    <a:pt x="21809" y="307033"/>
                  </a:lnTo>
                  <a:lnTo>
                    <a:pt x="23972" y="345313"/>
                  </a:lnTo>
                  <a:lnTo>
                    <a:pt x="26102" y="386756"/>
                  </a:lnTo>
                  <a:lnTo>
                    <a:pt x="28207" y="431189"/>
                  </a:lnTo>
                  <a:lnTo>
                    <a:pt x="30290" y="478441"/>
                  </a:lnTo>
                  <a:lnTo>
                    <a:pt x="32358" y="528341"/>
                  </a:lnTo>
                  <a:lnTo>
                    <a:pt x="34416" y="580717"/>
                  </a:lnTo>
                  <a:lnTo>
                    <a:pt x="36470" y="635396"/>
                  </a:lnTo>
                  <a:lnTo>
                    <a:pt x="38525" y="692207"/>
                  </a:lnTo>
                  <a:lnTo>
                    <a:pt x="40586" y="750979"/>
                  </a:lnTo>
                  <a:lnTo>
                    <a:pt x="42661" y="811539"/>
                  </a:lnTo>
                  <a:lnTo>
                    <a:pt x="44752" y="873716"/>
                  </a:lnTo>
                  <a:lnTo>
                    <a:pt x="51190" y="1068230"/>
                  </a:lnTo>
                  <a:lnTo>
                    <a:pt x="55672" y="1202842"/>
                  </a:lnTo>
                  <a:lnTo>
                    <a:pt x="57986" y="1271112"/>
                  </a:lnTo>
                  <a:lnTo>
                    <a:pt x="60358" y="1339798"/>
                  </a:lnTo>
                  <a:lnTo>
                    <a:pt x="62791" y="1408726"/>
                  </a:lnTo>
                  <a:lnTo>
                    <a:pt x="65291" y="1477725"/>
                  </a:lnTo>
                  <a:lnTo>
                    <a:pt x="67865" y="1546623"/>
                  </a:lnTo>
                  <a:lnTo>
                    <a:pt x="70517" y="1615249"/>
                  </a:lnTo>
                  <a:lnTo>
                    <a:pt x="73253" y="1683430"/>
                  </a:lnTo>
                  <a:lnTo>
                    <a:pt x="76079" y="1750996"/>
                  </a:lnTo>
                  <a:lnTo>
                    <a:pt x="79000" y="1817773"/>
                  </a:lnTo>
                  <a:lnTo>
                    <a:pt x="82022" y="1883591"/>
                  </a:lnTo>
                  <a:lnTo>
                    <a:pt x="85150" y="1948278"/>
                  </a:lnTo>
                  <a:lnTo>
                    <a:pt x="88389" y="2011661"/>
                  </a:lnTo>
                  <a:lnTo>
                    <a:pt x="91746" y="2073570"/>
                  </a:lnTo>
                  <a:lnTo>
                    <a:pt x="95225" y="2133832"/>
                  </a:lnTo>
                  <a:lnTo>
                    <a:pt x="98833" y="2192276"/>
                  </a:lnTo>
                  <a:lnTo>
                    <a:pt x="102575" y="2248729"/>
                  </a:lnTo>
                  <a:lnTo>
                    <a:pt x="106455" y="2303021"/>
                  </a:lnTo>
                  <a:lnTo>
                    <a:pt x="110481" y="2354979"/>
                  </a:lnTo>
                  <a:lnTo>
                    <a:pt x="114657" y="2404432"/>
                  </a:lnTo>
                  <a:lnTo>
                    <a:pt x="118989" y="2451207"/>
                  </a:lnTo>
                  <a:lnTo>
                    <a:pt x="123483" y="2495134"/>
                  </a:lnTo>
                  <a:lnTo>
                    <a:pt x="128143" y="2536040"/>
                  </a:lnTo>
                  <a:lnTo>
                    <a:pt x="137986" y="2608103"/>
                  </a:lnTo>
                  <a:lnTo>
                    <a:pt x="148564" y="2666022"/>
                  </a:lnTo>
                  <a:lnTo>
                    <a:pt x="152376" y="2683706"/>
                  </a:lnTo>
                  <a:lnTo>
                    <a:pt x="156606" y="2703593"/>
                  </a:lnTo>
                  <a:lnTo>
                    <a:pt x="161249" y="2725636"/>
                  </a:lnTo>
                  <a:lnTo>
                    <a:pt x="171766" y="2776020"/>
                  </a:lnTo>
                  <a:lnTo>
                    <a:pt x="205103" y="2936670"/>
                  </a:lnTo>
                  <a:lnTo>
                    <a:pt x="221197" y="3013886"/>
                  </a:lnTo>
                  <a:lnTo>
                    <a:pt x="229823" y="3055095"/>
                  </a:lnTo>
                  <a:lnTo>
                    <a:pt x="238832" y="3097979"/>
                  </a:lnTo>
                  <a:lnTo>
                    <a:pt x="248220" y="3142495"/>
                  </a:lnTo>
                  <a:lnTo>
                    <a:pt x="257986" y="3188599"/>
                  </a:lnTo>
                  <a:lnTo>
                    <a:pt x="268125" y="3236248"/>
                  </a:lnTo>
                  <a:lnTo>
                    <a:pt x="278636" y="3285397"/>
                  </a:lnTo>
                  <a:lnTo>
                    <a:pt x="289515" y="3336002"/>
                  </a:lnTo>
                  <a:lnTo>
                    <a:pt x="300760" y="3388020"/>
                  </a:lnTo>
                  <a:lnTo>
                    <a:pt x="312367" y="3441407"/>
                  </a:lnTo>
                  <a:lnTo>
                    <a:pt x="324334" y="3496119"/>
                  </a:lnTo>
                  <a:lnTo>
                    <a:pt x="336657" y="3552113"/>
                  </a:lnTo>
                  <a:lnTo>
                    <a:pt x="349335" y="3609344"/>
                  </a:lnTo>
                  <a:lnTo>
                    <a:pt x="362364" y="3667769"/>
                  </a:lnTo>
                  <a:lnTo>
                    <a:pt x="375742" y="3727344"/>
                  </a:lnTo>
                  <a:lnTo>
                    <a:pt x="389465" y="3788025"/>
                  </a:lnTo>
                  <a:lnTo>
                    <a:pt x="403721" y="3850599"/>
                  </a:lnTo>
                  <a:lnTo>
                    <a:pt x="1155358" y="3850599"/>
                  </a:lnTo>
                  <a:lnTo>
                    <a:pt x="1144103" y="3696546"/>
                  </a:lnTo>
                  <a:lnTo>
                    <a:pt x="1075820" y="2990658"/>
                  </a:lnTo>
                  <a:lnTo>
                    <a:pt x="979487" y="2316746"/>
                  </a:lnTo>
                  <a:lnTo>
                    <a:pt x="986596" y="2080836"/>
                  </a:lnTo>
                  <a:lnTo>
                    <a:pt x="981589" y="1760872"/>
                  </a:lnTo>
                  <a:lnTo>
                    <a:pt x="957827" y="1139658"/>
                  </a:lnTo>
                  <a:lnTo>
                    <a:pt x="915206" y="151486"/>
                  </a:lnTo>
                  <a:lnTo>
                    <a:pt x="164895" y="151486"/>
                  </a:lnTo>
                  <a:lnTo>
                    <a:pt x="0" y="133172"/>
                  </a:lnTo>
                  <a:close/>
                </a:path>
                <a:path w="1155700" h="3850640">
                  <a:moveTo>
                    <a:pt x="908672" y="0"/>
                  </a:moveTo>
                  <a:lnTo>
                    <a:pt x="774330" y="33849"/>
                  </a:lnTo>
                  <a:lnTo>
                    <a:pt x="474705" y="101361"/>
                  </a:lnTo>
                  <a:lnTo>
                    <a:pt x="164895" y="151486"/>
                  </a:lnTo>
                  <a:lnTo>
                    <a:pt x="915206" y="151486"/>
                  </a:lnTo>
                  <a:lnTo>
                    <a:pt x="908672" y="0"/>
                  </a:lnTo>
                  <a:close/>
                </a:path>
              </a:pathLst>
            </a:custGeom>
            <a:solidFill>
              <a:srgbClr val="595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4">
              <a:extLst>
                <a:ext uri="{FF2B5EF4-FFF2-40B4-BE49-F238E27FC236}">
                  <a16:creationId xmlns:a16="http://schemas.microsoft.com/office/drawing/2014/main" id="{44F3EC14-3ECE-87FC-4787-7EE8E3E05C5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3035" y="11015193"/>
              <a:ext cx="941232" cy="4104792"/>
            </a:xfrm>
            <a:prstGeom prst="rect">
              <a:avLst/>
            </a:prstGeom>
          </p:spPr>
        </p:pic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B0F2FE41-4F28-ACED-D42F-11E5E8CFC0A0}"/>
                </a:ext>
              </a:extLst>
            </p:cNvPr>
            <p:cNvSpPr/>
            <p:nvPr/>
          </p:nvSpPr>
          <p:spPr>
            <a:xfrm>
              <a:off x="9046302" y="14556141"/>
              <a:ext cx="118110" cy="563880"/>
            </a:xfrm>
            <a:custGeom>
              <a:avLst/>
              <a:gdLst/>
              <a:ahLst/>
              <a:cxnLst/>
              <a:rect l="l" t="t" r="r" b="b"/>
              <a:pathLst>
                <a:path w="118109" h="563880">
                  <a:moveTo>
                    <a:pt x="0" y="0"/>
                  </a:moveTo>
                  <a:lnTo>
                    <a:pt x="117955" y="5638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07AD7DAE-4C2B-55BB-FC2D-A7B9215E86D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8112" y="6320324"/>
              <a:ext cx="3083889" cy="8812361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1F0EFBE1-CFCB-8376-96E5-6BD948D2AF33}"/>
                </a:ext>
              </a:extLst>
            </p:cNvPr>
            <p:cNvSpPr/>
            <p:nvPr/>
          </p:nvSpPr>
          <p:spPr>
            <a:xfrm>
              <a:off x="10045909" y="8187039"/>
              <a:ext cx="646430" cy="1936750"/>
            </a:xfrm>
            <a:custGeom>
              <a:avLst/>
              <a:gdLst/>
              <a:ahLst/>
              <a:cxnLst/>
              <a:rect l="l" t="t" r="r" b="b"/>
              <a:pathLst>
                <a:path w="646429" h="1936750">
                  <a:moveTo>
                    <a:pt x="231838" y="0"/>
                  </a:moveTo>
                  <a:lnTo>
                    <a:pt x="0" y="33566"/>
                  </a:lnTo>
                  <a:lnTo>
                    <a:pt x="28774" y="997247"/>
                  </a:lnTo>
                  <a:lnTo>
                    <a:pt x="69129" y="1507145"/>
                  </a:lnTo>
                  <a:lnTo>
                    <a:pt x="148750" y="1733062"/>
                  </a:lnTo>
                  <a:lnTo>
                    <a:pt x="295325" y="1844802"/>
                  </a:lnTo>
                  <a:lnTo>
                    <a:pt x="360941" y="1880102"/>
                  </a:lnTo>
                  <a:lnTo>
                    <a:pt x="420470" y="1905821"/>
                  </a:lnTo>
                  <a:lnTo>
                    <a:pt x="474429" y="1923042"/>
                  </a:lnTo>
                  <a:lnTo>
                    <a:pt x="523331" y="1932849"/>
                  </a:lnTo>
                  <a:lnTo>
                    <a:pt x="567690" y="1936324"/>
                  </a:lnTo>
                  <a:lnTo>
                    <a:pt x="608021" y="1934551"/>
                  </a:lnTo>
                  <a:lnTo>
                    <a:pt x="644839" y="1928612"/>
                  </a:lnTo>
                  <a:lnTo>
                    <a:pt x="646093" y="1928278"/>
                  </a:lnTo>
                  <a:lnTo>
                    <a:pt x="646093" y="1133276"/>
                  </a:lnTo>
                  <a:lnTo>
                    <a:pt x="231838" y="0"/>
                  </a:lnTo>
                  <a:close/>
                </a:path>
              </a:pathLst>
            </a:custGeom>
            <a:solidFill>
              <a:srgbClr val="5E2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7E11F024-8E57-50C9-9EE8-34A719A0DC89}"/>
                </a:ext>
              </a:extLst>
            </p:cNvPr>
            <p:cNvSpPr/>
            <p:nvPr/>
          </p:nvSpPr>
          <p:spPr>
            <a:xfrm>
              <a:off x="9999624" y="8353679"/>
              <a:ext cx="692785" cy="1816735"/>
            </a:xfrm>
            <a:custGeom>
              <a:avLst/>
              <a:gdLst/>
              <a:ahLst/>
              <a:cxnLst/>
              <a:rect l="l" t="t" r="r" b="b"/>
              <a:pathLst>
                <a:path w="692784" h="1816734">
                  <a:moveTo>
                    <a:pt x="692365" y="899274"/>
                  </a:moveTo>
                  <a:lnTo>
                    <a:pt x="689203" y="883323"/>
                  </a:lnTo>
                  <a:lnTo>
                    <a:pt x="680212" y="823607"/>
                  </a:lnTo>
                  <a:lnTo>
                    <a:pt x="667956" y="743178"/>
                  </a:lnTo>
                  <a:lnTo>
                    <a:pt x="654545" y="669010"/>
                  </a:lnTo>
                  <a:lnTo>
                    <a:pt x="639838" y="604240"/>
                  </a:lnTo>
                  <a:lnTo>
                    <a:pt x="624039" y="548309"/>
                  </a:lnTo>
                  <a:lnTo>
                    <a:pt x="607314" y="500621"/>
                  </a:lnTo>
                  <a:lnTo>
                    <a:pt x="589851" y="460603"/>
                  </a:lnTo>
                  <a:lnTo>
                    <a:pt x="553427" y="401320"/>
                  </a:lnTo>
                  <a:lnTo>
                    <a:pt x="536282" y="371741"/>
                  </a:lnTo>
                  <a:lnTo>
                    <a:pt x="532384" y="349542"/>
                  </a:lnTo>
                  <a:lnTo>
                    <a:pt x="530059" y="330149"/>
                  </a:lnTo>
                  <a:lnTo>
                    <a:pt x="517690" y="308991"/>
                  </a:lnTo>
                  <a:lnTo>
                    <a:pt x="513702" y="304825"/>
                  </a:lnTo>
                  <a:lnTo>
                    <a:pt x="509003" y="300456"/>
                  </a:lnTo>
                  <a:lnTo>
                    <a:pt x="503542" y="295846"/>
                  </a:lnTo>
                  <a:lnTo>
                    <a:pt x="497243" y="290995"/>
                  </a:lnTo>
                  <a:lnTo>
                    <a:pt x="376237" y="0"/>
                  </a:lnTo>
                  <a:lnTo>
                    <a:pt x="25539" y="84645"/>
                  </a:lnTo>
                  <a:lnTo>
                    <a:pt x="20281" y="379285"/>
                  </a:lnTo>
                  <a:lnTo>
                    <a:pt x="24523" y="453504"/>
                  </a:lnTo>
                  <a:lnTo>
                    <a:pt x="24790" y="501548"/>
                  </a:lnTo>
                  <a:lnTo>
                    <a:pt x="20078" y="544385"/>
                  </a:lnTo>
                  <a:lnTo>
                    <a:pt x="9347" y="603008"/>
                  </a:lnTo>
                  <a:lnTo>
                    <a:pt x="2984" y="646734"/>
                  </a:lnTo>
                  <a:lnTo>
                    <a:pt x="0" y="693305"/>
                  </a:lnTo>
                  <a:lnTo>
                    <a:pt x="457" y="741819"/>
                  </a:lnTo>
                  <a:lnTo>
                    <a:pt x="4394" y="791362"/>
                  </a:lnTo>
                  <a:lnTo>
                    <a:pt x="11861" y="841032"/>
                  </a:lnTo>
                  <a:lnTo>
                    <a:pt x="22936" y="889927"/>
                  </a:lnTo>
                  <a:lnTo>
                    <a:pt x="37630" y="937145"/>
                  </a:lnTo>
                  <a:lnTo>
                    <a:pt x="45173" y="964514"/>
                  </a:lnTo>
                  <a:lnTo>
                    <a:pt x="51549" y="999769"/>
                  </a:lnTo>
                  <a:lnTo>
                    <a:pt x="57213" y="1041679"/>
                  </a:lnTo>
                  <a:lnTo>
                    <a:pt x="62611" y="1089025"/>
                  </a:lnTo>
                  <a:lnTo>
                    <a:pt x="68199" y="1140561"/>
                  </a:lnTo>
                  <a:lnTo>
                    <a:pt x="74409" y="1195095"/>
                  </a:lnTo>
                  <a:lnTo>
                    <a:pt x="81699" y="1251381"/>
                  </a:lnTo>
                  <a:lnTo>
                    <a:pt x="90500" y="1308201"/>
                  </a:lnTo>
                  <a:lnTo>
                    <a:pt x="101282" y="1364335"/>
                  </a:lnTo>
                  <a:lnTo>
                    <a:pt x="114490" y="1418564"/>
                  </a:lnTo>
                  <a:lnTo>
                    <a:pt x="130556" y="1469656"/>
                  </a:lnTo>
                  <a:lnTo>
                    <a:pt x="149936" y="1516392"/>
                  </a:lnTo>
                  <a:lnTo>
                    <a:pt x="173075" y="1557553"/>
                  </a:lnTo>
                  <a:lnTo>
                    <a:pt x="200431" y="1591906"/>
                  </a:lnTo>
                  <a:lnTo>
                    <a:pt x="245300" y="1636801"/>
                  </a:lnTo>
                  <a:lnTo>
                    <a:pt x="288010" y="1676501"/>
                  </a:lnTo>
                  <a:lnTo>
                    <a:pt x="328879" y="1711121"/>
                  </a:lnTo>
                  <a:lnTo>
                    <a:pt x="368211" y="1740725"/>
                  </a:lnTo>
                  <a:lnTo>
                    <a:pt x="406336" y="1765401"/>
                  </a:lnTo>
                  <a:lnTo>
                    <a:pt x="443560" y="1785226"/>
                  </a:lnTo>
                  <a:lnTo>
                    <a:pt x="480212" y="1800288"/>
                  </a:lnTo>
                  <a:lnTo>
                    <a:pt x="553034" y="1816468"/>
                  </a:lnTo>
                  <a:lnTo>
                    <a:pt x="617740" y="1815439"/>
                  </a:lnTo>
                  <a:lnTo>
                    <a:pt x="677418" y="1803603"/>
                  </a:lnTo>
                  <a:lnTo>
                    <a:pt x="692365" y="1798637"/>
                  </a:lnTo>
                  <a:lnTo>
                    <a:pt x="692365" y="899274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>
              <a:extLst>
                <a:ext uri="{FF2B5EF4-FFF2-40B4-BE49-F238E27FC236}">
                  <a16:creationId xmlns:a16="http://schemas.microsoft.com/office/drawing/2014/main" id="{B94AD949-E2E2-7D18-7F46-3111CA1A3574}"/>
                </a:ext>
              </a:extLst>
            </p:cNvPr>
            <p:cNvSpPr/>
            <p:nvPr/>
          </p:nvSpPr>
          <p:spPr>
            <a:xfrm>
              <a:off x="7425388" y="8015798"/>
              <a:ext cx="831850" cy="1998980"/>
            </a:xfrm>
            <a:custGeom>
              <a:avLst/>
              <a:gdLst/>
              <a:ahLst/>
              <a:cxnLst/>
              <a:rect l="l" t="t" r="r" b="b"/>
              <a:pathLst>
                <a:path w="831850" h="1998979">
                  <a:moveTo>
                    <a:pt x="242125" y="0"/>
                  </a:moveTo>
                  <a:lnTo>
                    <a:pt x="0" y="35051"/>
                  </a:lnTo>
                  <a:lnTo>
                    <a:pt x="30050" y="1041472"/>
                  </a:lnTo>
                  <a:lnTo>
                    <a:pt x="72194" y="1573984"/>
                  </a:lnTo>
                  <a:lnTo>
                    <a:pt x="155346" y="1809920"/>
                  </a:lnTo>
                  <a:lnTo>
                    <a:pt x="308419" y="1926615"/>
                  </a:lnTo>
                  <a:lnTo>
                    <a:pt x="373238" y="1961961"/>
                  </a:lnTo>
                  <a:lnTo>
                    <a:pt x="425241" y="1984646"/>
                  </a:lnTo>
                  <a:lnTo>
                    <a:pt x="466401" y="1996393"/>
                  </a:lnTo>
                  <a:lnTo>
                    <a:pt x="498691" y="1998921"/>
                  </a:lnTo>
                  <a:lnTo>
                    <a:pt x="524083" y="1993952"/>
                  </a:lnTo>
                  <a:lnTo>
                    <a:pt x="544551" y="1983207"/>
                  </a:lnTo>
                  <a:lnTo>
                    <a:pt x="562066" y="1968406"/>
                  </a:lnTo>
                  <a:lnTo>
                    <a:pt x="578602" y="1951271"/>
                  </a:lnTo>
                  <a:lnTo>
                    <a:pt x="596131" y="1933523"/>
                  </a:lnTo>
                  <a:lnTo>
                    <a:pt x="616627" y="1916882"/>
                  </a:lnTo>
                  <a:lnTo>
                    <a:pt x="642061" y="1903069"/>
                  </a:lnTo>
                  <a:lnTo>
                    <a:pt x="715818" y="1839292"/>
                  </a:lnTo>
                  <a:lnTo>
                    <a:pt x="775979" y="1741255"/>
                  </a:lnTo>
                  <a:lnTo>
                    <a:pt x="816504" y="1651348"/>
                  </a:lnTo>
                  <a:lnTo>
                    <a:pt x="831354" y="1611960"/>
                  </a:lnTo>
                  <a:lnTo>
                    <a:pt x="242125" y="0"/>
                  </a:lnTo>
                  <a:close/>
                </a:path>
              </a:pathLst>
            </a:custGeom>
            <a:solidFill>
              <a:srgbClr val="5E2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5EF36EAA-7F1F-0E8B-AEFC-DADDEEF54595}"/>
                </a:ext>
              </a:extLst>
            </p:cNvPr>
            <p:cNvSpPr/>
            <p:nvPr/>
          </p:nvSpPr>
          <p:spPr>
            <a:xfrm>
              <a:off x="7407681" y="8268424"/>
              <a:ext cx="864235" cy="1816735"/>
            </a:xfrm>
            <a:custGeom>
              <a:avLst/>
              <a:gdLst/>
              <a:ahLst/>
              <a:cxnLst/>
              <a:rect l="l" t="t" r="r" b="b"/>
              <a:pathLst>
                <a:path w="864234" h="1816734">
                  <a:moveTo>
                    <a:pt x="863955" y="1498752"/>
                  </a:moveTo>
                  <a:lnTo>
                    <a:pt x="858545" y="1438224"/>
                  </a:lnTo>
                  <a:lnTo>
                    <a:pt x="842327" y="1376870"/>
                  </a:lnTo>
                  <a:lnTo>
                    <a:pt x="821512" y="1309674"/>
                  </a:lnTo>
                  <a:lnTo>
                    <a:pt x="807910" y="1246416"/>
                  </a:lnTo>
                  <a:lnTo>
                    <a:pt x="799223" y="1188046"/>
                  </a:lnTo>
                  <a:lnTo>
                    <a:pt x="793191" y="1135468"/>
                  </a:lnTo>
                  <a:lnTo>
                    <a:pt x="787514" y="1089634"/>
                  </a:lnTo>
                  <a:lnTo>
                    <a:pt x="779932" y="1051458"/>
                  </a:lnTo>
                  <a:lnTo>
                    <a:pt x="768159" y="1021867"/>
                  </a:lnTo>
                  <a:lnTo>
                    <a:pt x="749909" y="1001801"/>
                  </a:lnTo>
                  <a:lnTo>
                    <a:pt x="725309" y="981570"/>
                  </a:lnTo>
                  <a:lnTo>
                    <a:pt x="708888" y="957961"/>
                  </a:lnTo>
                  <a:lnTo>
                    <a:pt x="697814" y="926668"/>
                  </a:lnTo>
                  <a:lnTo>
                    <a:pt x="689203" y="883323"/>
                  </a:lnTo>
                  <a:lnTo>
                    <a:pt x="667956" y="743178"/>
                  </a:lnTo>
                  <a:lnTo>
                    <a:pt x="654545" y="669010"/>
                  </a:lnTo>
                  <a:lnTo>
                    <a:pt x="639838" y="604240"/>
                  </a:lnTo>
                  <a:lnTo>
                    <a:pt x="624039" y="548309"/>
                  </a:lnTo>
                  <a:lnTo>
                    <a:pt x="607314" y="500621"/>
                  </a:lnTo>
                  <a:lnTo>
                    <a:pt x="589838" y="460616"/>
                  </a:lnTo>
                  <a:lnTo>
                    <a:pt x="553427" y="401320"/>
                  </a:lnTo>
                  <a:lnTo>
                    <a:pt x="536282" y="371741"/>
                  </a:lnTo>
                  <a:lnTo>
                    <a:pt x="532371" y="349542"/>
                  </a:lnTo>
                  <a:lnTo>
                    <a:pt x="530059" y="330149"/>
                  </a:lnTo>
                  <a:lnTo>
                    <a:pt x="517690" y="308991"/>
                  </a:lnTo>
                  <a:lnTo>
                    <a:pt x="513702" y="304825"/>
                  </a:lnTo>
                  <a:lnTo>
                    <a:pt x="509003" y="300456"/>
                  </a:lnTo>
                  <a:lnTo>
                    <a:pt x="503529" y="295846"/>
                  </a:lnTo>
                  <a:lnTo>
                    <a:pt x="497243" y="290995"/>
                  </a:lnTo>
                  <a:lnTo>
                    <a:pt x="376237" y="0"/>
                  </a:lnTo>
                  <a:lnTo>
                    <a:pt x="25539" y="84645"/>
                  </a:lnTo>
                  <a:lnTo>
                    <a:pt x="20281" y="379285"/>
                  </a:lnTo>
                  <a:lnTo>
                    <a:pt x="24523" y="453504"/>
                  </a:lnTo>
                  <a:lnTo>
                    <a:pt x="24790" y="501548"/>
                  </a:lnTo>
                  <a:lnTo>
                    <a:pt x="20078" y="544385"/>
                  </a:lnTo>
                  <a:lnTo>
                    <a:pt x="9347" y="603008"/>
                  </a:lnTo>
                  <a:lnTo>
                    <a:pt x="2971" y="646734"/>
                  </a:lnTo>
                  <a:lnTo>
                    <a:pt x="0" y="693305"/>
                  </a:lnTo>
                  <a:lnTo>
                    <a:pt x="444" y="741819"/>
                  </a:lnTo>
                  <a:lnTo>
                    <a:pt x="4394" y="791362"/>
                  </a:lnTo>
                  <a:lnTo>
                    <a:pt x="11861" y="841044"/>
                  </a:lnTo>
                  <a:lnTo>
                    <a:pt x="22923" y="889939"/>
                  </a:lnTo>
                  <a:lnTo>
                    <a:pt x="37630" y="937145"/>
                  </a:lnTo>
                  <a:lnTo>
                    <a:pt x="45173" y="964526"/>
                  </a:lnTo>
                  <a:lnTo>
                    <a:pt x="51549" y="999769"/>
                  </a:lnTo>
                  <a:lnTo>
                    <a:pt x="57213" y="1041679"/>
                  </a:lnTo>
                  <a:lnTo>
                    <a:pt x="62611" y="1089025"/>
                  </a:lnTo>
                  <a:lnTo>
                    <a:pt x="68199" y="1140561"/>
                  </a:lnTo>
                  <a:lnTo>
                    <a:pt x="74409" y="1195095"/>
                  </a:lnTo>
                  <a:lnTo>
                    <a:pt x="81686" y="1251381"/>
                  </a:lnTo>
                  <a:lnTo>
                    <a:pt x="90500" y="1308201"/>
                  </a:lnTo>
                  <a:lnTo>
                    <a:pt x="101282" y="1364335"/>
                  </a:lnTo>
                  <a:lnTo>
                    <a:pt x="114490" y="1418564"/>
                  </a:lnTo>
                  <a:lnTo>
                    <a:pt x="130556" y="1469656"/>
                  </a:lnTo>
                  <a:lnTo>
                    <a:pt x="149936" y="1516392"/>
                  </a:lnTo>
                  <a:lnTo>
                    <a:pt x="173075" y="1557553"/>
                  </a:lnTo>
                  <a:lnTo>
                    <a:pt x="200431" y="1591906"/>
                  </a:lnTo>
                  <a:lnTo>
                    <a:pt x="245300" y="1636801"/>
                  </a:lnTo>
                  <a:lnTo>
                    <a:pt x="288010" y="1676514"/>
                  </a:lnTo>
                  <a:lnTo>
                    <a:pt x="328866" y="1711121"/>
                  </a:lnTo>
                  <a:lnTo>
                    <a:pt x="368211" y="1740725"/>
                  </a:lnTo>
                  <a:lnTo>
                    <a:pt x="406323" y="1765401"/>
                  </a:lnTo>
                  <a:lnTo>
                    <a:pt x="443560" y="1785226"/>
                  </a:lnTo>
                  <a:lnTo>
                    <a:pt x="480212" y="1800288"/>
                  </a:lnTo>
                  <a:lnTo>
                    <a:pt x="553034" y="1816468"/>
                  </a:lnTo>
                  <a:lnTo>
                    <a:pt x="617740" y="1815439"/>
                  </a:lnTo>
                  <a:lnTo>
                    <a:pt x="677418" y="1803603"/>
                  </a:lnTo>
                  <a:lnTo>
                    <a:pt x="727925" y="1786813"/>
                  </a:lnTo>
                  <a:lnTo>
                    <a:pt x="765086" y="1770900"/>
                  </a:lnTo>
                  <a:lnTo>
                    <a:pt x="806119" y="1731708"/>
                  </a:lnTo>
                  <a:lnTo>
                    <a:pt x="837374" y="1659039"/>
                  </a:lnTo>
                  <a:lnTo>
                    <a:pt x="851154" y="1610804"/>
                  </a:lnTo>
                  <a:lnTo>
                    <a:pt x="860742" y="1556829"/>
                  </a:lnTo>
                  <a:lnTo>
                    <a:pt x="863955" y="1498752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id="{AC899AF9-4E15-277B-E50E-DE72EA846F54}"/>
                </a:ext>
              </a:extLst>
            </p:cNvPr>
            <p:cNvSpPr/>
            <p:nvPr/>
          </p:nvSpPr>
          <p:spPr>
            <a:xfrm>
              <a:off x="7027265" y="7410945"/>
              <a:ext cx="662305" cy="747395"/>
            </a:xfrm>
            <a:custGeom>
              <a:avLst/>
              <a:gdLst/>
              <a:ahLst/>
              <a:cxnLst/>
              <a:rect l="l" t="t" r="r" b="b"/>
              <a:pathLst>
                <a:path w="662304" h="747395">
                  <a:moveTo>
                    <a:pt x="662305" y="703719"/>
                  </a:moveTo>
                  <a:lnTo>
                    <a:pt x="657021" y="650290"/>
                  </a:lnTo>
                  <a:lnTo>
                    <a:pt x="642327" y="597420"/>
                  </a:lnTo>
                  <a:lnTo>
                    <a:pt x="613918" y="530948"/>
                  </a:lnTo>
                  <a:lnTo>
                    <a:pt x="559206" y="483908"/>
                  </a:lnTo>
                  <a:lnTo>
                    <a:pt x="530263" y="459054"/>
                  </a:lnTo>
                  <a:lnTo>
                    <a:pt x="506971" y="436295"/>
                  </a:lnTo>
                  <a:lnTo>
                    <a:pt x="481888" y="421373"/>
                  </a:lnTo>
                  <a:lnTo>
                    <a:pt x="439420" y="407720"/>
                  </a:lnTo>
                  <a:lnTo>
                    <a:pt x="408178" y="399859"/>
                  </a:lnTo>
                  <a:lnTo>
                    <a:pt x="404622" y="395401"/>
                  </a:lnTo>
                  <a:lnTo>
                    <a:pt x="398157" y="382663"/>
                  </a:lnTo>
                  <a:lnTo>
                    <a:pt x="389128" y="368566"/>
                  </a:lnTo>
                  <a:lnTo>
                    <a:pt x="371360" y="344271"/>
                  </a:lnTo>
                  <a:lnTo>
                    <a:pt x="338670" y="300888"/>
                  </a:lnTo>
                  <a:lnTo>
                    <a:pt x="344055" y="292862"/>
                  </a:lnTo>
                  <a:lnTo>
                    <a:pt x="346468" y="285178"/>
                  </a:lnTo>
                  <a:lnTo>
                    <a:pt x="346481" y="273342"/>
                  </a:lnTo>
                  <a:lnTo>
                    <a:pt x="344652" y="252831"/>
                  </a:lnTo>
                  <a:lnTo>
                    <a:pt x="348589" y="242785"/>
                  </a:lnTo>
                  <a:lnTo>
                    <a:pt x="356158" y="217944"/>
                  </a:lnTo>
                  <a:lnTo>
                    <a:pt x="361022" y="186283"/>
                  </a:lnTo>
                  <a:lnTo>
                    <a:pt x="356831" y="155752"/>
                  </a:lnTo>
                  <a:lnTo>
                    <a:pt x="347713" y="135953"/>
                  </a:lnTo>
                  <a:lnTo>
                    <a:pt x="338086" y="134023"/>
                  </a:lnTo>
                  <a:lnTo>
                    <a:pt x="321983" y="154127"/>
                  </a:lnTo>
                  <a:lnTo>
                    <a:pt x="293484" y="200469"/>
                  </a:lnTo>
                  <a:lnTo>
                    <a:pt x="265264" y="275932"/>
                  </a:lnTo>
                  <a:lnTo>
                    <a:pt x="259626" y="263194"/>
                  </a:lnTo>
                  <a:lnTo>
                    <a:pt x="287210" y="168554"/>
                  </a:lnTo>
                  <a:lnTo>
                    <a:pt x="293166" y="161836"/>
                  </a:lnTo>
                  <a:lnTo>
                    <a:pt x="306628" y="144614"/>
                  </a:lnTo>
                  <a:lnTo>
                    <a:pt x="320941" y="121285"/>
                  </a:lnTo>
                  <a:lnTo>
                    <a:pt x="329438" y="96240"/>
                  </a:lnTo>
                  <a:lnTo>
                    <a:pt x="331495" y="77139"/>
                  </a:lnTo>
                  <a:lnTo>
                    <a:pt x="329095" y="65417"/>
                  </a:lnTo>
                  <a:lnTo>
                    <a:pt x="319455" y="56273"/>
                  </a:lnTo>
                  <a:lnTo>
                    <a:pt x="299796" y="44894"/>
                  </a:lnTo>
                  <a:lnTo>
                    <a:pt x="222224" y="151053"/>
                  </a:lnTo>
                  <a:lnTo>
                    <a:pt x="179095" y="253288"/>
                  </a:lnTo>
                  <a:lnTo>
                    <a:pt x="160477" y="227723"/>
                  </a:lnTo>
                  <a:lnTo>
                    <a:pt x="206717" y="112928"/>
                  </a:lnTo>
                  <a:lnTo>
                    <a:pt x="210185" y="111048"/>
                  </a:lnTo>
                  <a:lnTo>
                    <a:pt x="218871" y="102895"/>
                  </a:lnTo>
                  <a:lnTo>
                    <a:pt x="230238" y="84670"/>
                  </a:lnTo>
                  <a:lnTo>
                    <a:pt x="241731" y="52603"/>
                  </a:lnTo>
                  <a:lnTo>
                    <a:pt x="249199" y="21590"/>
                  </a:lnTo>
                  <a:lnTo>
                    <a:pt x="248056" y="5778"/>
                  </a:lnTo>
                  <a:lnTo>
                    <a:pt x="235000" y="215"/>
                  </a:lnTo>
                  <a:lnTo>
                    <a:pt x="206781" y="0"/>
                  </a:lnTo>
                  <a:lnTo>
                    <a:pt x="136004" y="87401"/>
                  </a:lnTo>
                  <a:lnTo>
                    <a:pt x="137464" y="75412"/>
                  </a:lnTo>
                  <a:lnTo>
                    <a:pt x="132321" y="54762"/>
                  </a:lnTo>
                  <a:lnTo>
                    <a:pt x="117233" y="38544"/>
                  </a:lnTo>
                  <a:lnTo>
                    <a:pt x="104203" y="30441"/>
                  </a:lnTo>
                  <a:lnTo>
                    <a:pt x="92849" y="28575"/>
                  </a:lnTo>
                  <a:lnTo>
                    <a:pt x="84823" y="29781"/>
                  </a:lnTo>
                  <a:lnTo>
                    <a:pt x="81788" y="30886"/>
                  </a:lnTo>
                  <a:lnTo>
                    <a:pt x="39890" y="128765"/>
                  </a:lnTo>
                  <a:lnTo>
                    <a:pt x="0" y="313283"/>
                  </a:lnTo>
                  <a:lnTo>
                    <a:pt x="129159" y="523430"/>
                  </a:lnTo>
                  <a:lnTo>
                    <a:pt x="145122" y="540740"/>
                  </a:lnTo>
                  <a:lnTo>
                    <a:pt x="154305" y="549732"/>
                  </a:lnTo>
                  <a:lnTo>
                    <a:pt x="160147" y="553300"/>
                  </a:lnTo>
                  <a:lnTo>
                    <a:pt x="166128" y="554342"/>
                  </a:lnTo>
                  <a:lnTo>
                    <a:pt x="448310" y="734364"/>
                  </a:lnTo>
                  <a:lnTo>
                    <a:pt x="468642" y="738555"/>
                  </a:lnTo>
                  <a:lnTo>
                    <a:pt x="518845" y="745617"/>
                  </a:lnTo>
                  <a:lnTo>
                    <a:pt x="582777" y="747331"/>
                  </a:lnTo>
                  <a:lnTo>
                    <a:pt x="644258" y="735431"/>
                  </a:lnTo>
                  <a:lnTo>
                    <a:pt x="662305" y="703719"/>
                  </a:lnTo>
                  <a:close/>
                </a:path>
              </a:pathLst>
            </a:custGeom>
            <a:solidFill>
              <a:srgbClr val="5E2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2">
              <a:extLst>
                <a:ext uri="{FF2B5EF4-FFF2-40B4-BE49-F238E27FC236}">
                  <a16:creationId xmlns:a16="http://schemas.microsoft.com/office/drawing/2014/main" id="{B24C7729-0BB5-D0A9-35AA-71D159BE2C88}"/>
                </a:ext>
              </a:extLst>
            </p:cNvPr>
            <p:cNvSpPr/>
            <p:nvPr/>
          </p:nvSpPr>
          <p:spPr>
            <a:xfrm>
              <a:off x="7173864" y="7687582"/>
              <a:ext cx="64135" cy="173990"/>
            </a:xfrm>
            <a:custGeom>
              <a:avLst/>
              <a:gdLst/>
              <a:ahLst/>
              <a:cxnLst/>
              <a:rect l="l" t="t" r="r" b="b"/>
              <a:pathLst>
                <a:path w="64134" h="173990">
                  <a:moveTo>
                    <a:pt x="0" y="0"/>
                  </a:moveTo>
                  <a:lnTo>
                    <a:pt x="63792" y="173863"/>
                  </a:lnTo>
                </a:path>
              </a:pathLst>
            </a:custGeom>
            <a:ln w="6413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3">
              <a:extLst>
                <a:ext uri="{FF2B5EF4-FFF2-40B4-BE49-F238E27FC236}">
                  <a16:creationId xmlns:a16="http://schemas.microsoft.com/office/drawing/2014/main" id="{360D525F-85E2-A494-C8E0-E78E9E94BDC6}"/>
                </a:ext>
              </a:extLst>
            </p:cNvPr>
            <p:cNvSpPr/>
            <p:nvPr/>
          </p:nvSpPr>
          <p:spPr>
            <a:xfrm>
              <a:off x="7283636" y="7758734"/>
              <a:ext cx="54610" cy="165100"/>
            </a:xfrm>
            <a:custGeom>
              <a:avLst/>
              <a:gdLst/>
              <a:ahLst/>
              <a:cxnLst/>
              <a:rect l="l" t="t" r="r" b="b"/>
              <a:pathLst>
                <a:path w="54609" h="165100">
                  <a:moveTo>
                    <a:pt x="0" y="0"/>
                  </a:moveTo>
                  <a:lnTo>
                    <a:pt x="54089" y="164871"/>
                  </a:lnTo>
                </a:path>
              </a:pathLst>
            </a:custGeom>
            <a:ln w="6413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4">
              <a:extLst>
                <a:ext uri="{FF2B5EF4-FFF2-40B4-BE49-F238E27FC236}">
                  <a16:creationId xmlns:a16="http://schemas.microsoft.com/office/drawing/2014/main" id="{9E1192CB-A624-555E-C61A-4AE8C053693A}"/>
                </a:ext>
              </a:extLst>
            </p:cNvPr>
            <p:cNvSpPr/>
            <p:nvPr/>
          </p:nvSpPr>
          <p:spPr>
            <a:xfrm>
              <a:off x="7100759" y="7565326"/>
              <a:ext cx="17780" cy="104775"/>
            </a:xfrm>
            <a:custGeom>
              <a:avLst/>
              <a:gdLst/>
              <a:ahLst/>
              <a:cxnLst/>
              <a:rect l="l" t="t" r="r" b="b"/>
              <a:pathLst>
                <a:path w="17779" h="104775">
                  <a:moveTo>
                    <a:pt x="0" y="104635"/>
                  </a:moveTo>
                  <a:lnTo>
                    <a:pt x="17653" y="0"/>
                  </a:lnTo>
                </a:path>
              </a:pathLst>
            </a:custGeom>
            <a:ln w="6413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5">
              <a:extLst>
                <a:ext uri="{FF2B5EF4-FFF2-40B4-BE49-F238E27FC236}">
                  <a16:creationId xmlns:a16="http://schemas.microsoft.com/office/drawing/2014/main" id="{32A0BDEF-B426-9640-4D98-89BEEF16050B}"/>
                </a:ext>
              </a:extLst>
            </p:cNvPr>
            <p:cNvSpPr/>
            <p:nvPr/>
          </p:nvSpPr>
          <p:spPr>
            <a:xfrm>
              <a:off x="9559505" y="6921209"/>
              <a:ext cx="672465" cy="880110"/>
            </a:xfrm>
            <a:custGeom>
              <a:avLst/>
              <a:gdLst/>
              <a:ahLst/>
              <a:cxnLst/>
              <a:rect l="l" t="t" r="r" b="b"/>
              <a:pathLst>
                <a:path w="672465" h="880109">
                  <a:moveTo>
                    <a:pt x="349510" y="0"/>
                  </a:moveTo>
                  <a:lnTo>
                    <a:pt x="286433" y="29293"/>
                  </a:lnTo>
                  <a:lnTo>
                    <a:pt x="266674" y="63195"/>
                  </a:lnTo>
                  <a:lnTo>
                    <a:pt x="6223" y="655866"/>
                  </a:lnTo>
                  <a:lnTo>
                    <a:pt x="0" y="696005"/>
                  </a:lnTo>
                  <a:lnTo>
                    <a:pt x="9328" y="734090"/>
                  </a:lnTo>
                  <a:lnTo>
                    <a:pt x="32258" y="765896"/>
                  </a:lnTo>
                  <a:lnTo>
                    <a:pt x="66840" y="787196"/>
                  </a:lnTo>
                  <a:lnTo>
                    <a:pt x="301879" y="873760"/>
                  </a:lnTo>
                  <a:lnTo>
                    <a:pt x="342020" y="879983"/>
                  </a:lnTo>
                  <a:lnTo>
                    <a:pt x="380111" y="870655"/>
                  </a:lnTo>
                  <a:lnTo>
                    <a:pt x="411925" y="847724"/>
                  </a:lnTo>
                  <a:lnTo>
                    <a:pt x="433235" y="813143"/>
                  </a:lnTo>
                  <a:lnTo>
                    <a:pt x="662622" y="232359"/>
                  </a:lnTo>
                  <a:lnTo>
                    <a:pt x="671926" y="192709"/>
                  </a:lnTo>
                  <a:lnTo>
                    <a:pt x="669372" y="155689"/>
                  </a:lnTo>
                  <a:lnTo>
                    <a:pt x="653218" y="124945"/>
                  </a:lnTo>
                  <a:lnTo>
                    <a:pt x="621716" y="104127"/>
                  </a:lnTo>
                  <a:lnTo>
                    <a:pt x="388099" y="6896"/>
                  </a:lnTo>
                  <a:lnTo>
                    <a:pt x="349510" y="0"/>
                  </a:lnTo>
                  <a:close/>
                </a:path>
              </a:pathLst>
            </a:custGeom>
            <a:solidFill>
              <a:srgbClr val="D1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0C6FDEF4-12F8-BE2F-D1CA-835DB234230B}"/>
                </a:ext>
              </a:extLst>
            </p:cNvPr>
            <p:cNvSpPr/>
            <p:nvPr/>
          </p:nvSpPr>
          <p:spPr>
            <a:xfrm>
              <a:off x="9613240" y="6932105"/>
              <a:ext cx="620395" cy="825500"/>
            </a:xfrm>
            <a:custGeom>
              <a:avLst/>
              <a:gdLst/>
              <a:ahLst/>
              <a:cxnLst/>
              <a:rect l="l" t="t" r="r" b="b"/>
              <a:pathLst>
                <a:path w="620395" h="825500">
                  <a:moveTo>
                    <a:pt x="326521" y="0"/>
                  </a:moveTo>
                  <a:lnTo>
                    <a:pt x="268467" y="28040"/>
                  </a:lnTo>
                  <a:lnTo>
                    <a:pt x="6066" y="617969"/>
                  </a:lnTo>
                  <a:lnTo>
                    <a:pt x="0" y="655654"/>
                  </a:lnTo>
                  <a:lnTo>
                    <a:pt x="8201" y="691273"/>
                  </a:lnTo>
                  <a:lnTo>
                    <a:pt x="28920" y="720882"/>
                  </a:lnTo>
                  <a:lnTo>
                    <a:pt x="60409" y="740536"/>
                  </a:lnTo>
                  <a:lnTo>
                    <a:pt x="274963" y="819556"/>
                  </a:lnTo>
                  <a:lnTo>
                    <a:pt x="311679" y="825020"/>
                  </a:lnTo>
                  <a:lnTo>
                    <a:pt x="346656" y="815928"/>
                  </a:lnTo>
                  <a:lnTo>
                    <a:pt x="376006" y="794147"/>
                  </a:lnTo>
                  <a:lnTo>
                    <a:pt x="395841" y="761542"/>
                  </a:lnTo>
                  <a:lnTo>
                    <a:pt x="611271" y="214998"/>
                  </a:lnTo>
                  <a:lnTo>
                    <a:pt x="620155" y="177737"/>
                  </a:lnTo>
                  <a:lnTo>
                    <a:pt x="618153" y="143052"/>
                  </a:lnTo>
                  <a:lnTo>
                    <a:pt x="603633" y="114378"/>
                  </a:lnTo>
                  <a:lnTo>
                    <a:pt x="574962" y="95148"/>
                  </a:lnTo>
                  <a:lnTo>
                    <a:pt x="361818" y="6108"/>
                  </a:lnTo>
                  <a:lnTo>
                    <a:pt x="326521" y="0"/>
                  </a:lnTo>
                  <a:close/>
                </a:path>
              </a:pathLst>
            </a:custGeom>
            <a:solidFill>
              <a:srgbClr val="B8B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>
              <a:extLst>
                <a:ext uri="{FF2B5EF4-FFF2-40B4-BE49-F238E27FC236}">
                  <a16:creationId xmlns:a16="http://schemas.microsoft.com/office/drawing/2014/main" id="{B78E299B-CD7C-06A0-DB1C-C7502F53AA16}"/>
                </a:ext>
              </a:extLst>
            </p:cNvPr>
            <p:cNvSpPr/>
            <p:nvPr/>
          </p:nvSpPr>
          <p:spPr>
            <a:xfrm>
              <a:off x="9726942" y="7145198"/>
              <a:ext cx="551180" cy="1075690"/>
            </a:xfrm>
            <a:custGeom>
              <a:avLst/>
              <a:gdLst/>
              <a:ahLst/>
              <a:cxnLst/>
              <a:rect l="l" t="t" r="r" b="b"/>
              <a:pathLst>
                <a:path w="551179" h="1075690">
                  <a:moveTo>
                    <a:pt x="550799" y="1041844"/>
                  </a:moveTo>
                  <a:lnTo>
                    <a:pt x="527100" y="845731"/>
                  </a:lnTo>
                  <a:lnTo>
                    <a:pt x="515404" y="739457"/>
                  </a:lnTo>
                  <a:lnTo>
                    <a:pt x="512343" y="686219"/>
                  </a:lnTo>
                  <a:lnTo>
                    <a:pt x="514477" y="649211"/>
                  </a:lnTo>
                  <a:lnTo>
                    <a:pt x="519645" y="604913"/>
                  </a:lnTo>
                  <a:lnTo>
                    <a:pt x="524586" y="559054"/>
                  </a:lnTo>
                  <a:lnTo>
                    <a:pt x="524268" y="518693"/>
                  </a:lnTo>
                  <a:lnTo>
                    <a:pt x="513689" y="490893"/>
                  </a:lnTo>
                  <a:lnTo>
                    <a:pt x="480263" y="440055"/>
                  </a:lnTo>
                  <a:lnTo>
                    <a:pt x="429310" y="353161"/>
                  </a:lnTo>
                  <a:lnTo>
                    <a:pt x="382689" y="271068"/>
                  </a:lnTo>
                  <a:lnTo>
                    <a:pt x="362280" y="234632"/>
                  </a:lnTo>
                  <a:lnTo>
                    <a:pt x="205511" y="16725"/>
                  </a:lnTo>
                  <a:lnTo>
                    <a:pt x="201155" y="9639"/>
                  </a:lnTo>
                  <a:lnTo>
                    <a:pt x="190512" y="0"/>
                  </a:lnTo>
                  <a:lnTo>
                    <a:pt x="177203" y="5207"/>
                  </a:lnTo>
                  <a:lnTo>
                    <a:pt x="164846" y="42659"/>
                  </a:lnTo>
                  <a:lnTo>
                    <a:pt x="171094" y="85801"/>
                  </a:lnTo>
                  <a:lnTo>
                    <a:pt x="188709" y="116941"/>
                  </a:lnTo>
                  <a:lnTo>
                    <a:pt x="142595" y="85661"/>
                  </a:lnTo>
                  <a:lnTo>
                    <a:pt x="111734" y="58394"/>
                  </a:lnTo>
                  <a:lnTo>
                    <a:pt x="94119" y="45961"/>
                  </a:lnTo>
                  <a:lnTo>
                    <a:pt x="83172" y="45351"/>
                  </a:lnTo>
                  <a:lnTo>
                    <a:pt x="72301" y="53555"/>
                  </a:lnTo>
                  <a:lnTo>
                    <a:pt x="63373" y="70548"/>
                  </a:lnTo>
                  <a:lnTo>
                    <a:pt x="64909" y="95313"/>
                  </a:lnTo>
                  <a:lnTo>
                    <a:pt x="80276" y="123253"/>
                  </a:lnTo>
                  <a:lnTo>
                    <a:pt x="112877" y="149783"/>
                  </a:lnTo>
                  <a:lnTo>
                    <a:pt x="156235" y="180670"/>
                  </a:lnTo>
                  <a:lnTo>
                    <a:pt x="196570" y="217030"/>
                  </a:lnTo>
                  <a:lnTo>
                    <a:pt x="226314" y="247319"/>
                  </a:lnTo>
                  <a:lnTo>
                    <a:pt x="237909" y="259994"/>
                  </a:lnTo>
                  <a:lnTo>
                    <a:pt x="43573" y="171043"/>
                  </a:lnTo>
                  <a:lnTo>
                    <a:pt x="12001" y="188429"/>
                  </a:lnTo>
                  <a:lnTo>
                    <a:pt x="0" y="201676"/>
                  </a:lnTo>
                  <a:lnTo>
                    <a:pt x="6248" y="217512"/>
                  </a:lnTo>
                  <a:lnTo>
                    <a:pt x="29400" y="242646"/>
                  </a:lnTo>
                  <a:lnTo>
                    <a:pt x="74180" y="277622"/>
                  </a:lnTo>
                  <a:lnTo>
                    <a:pt x="132181" y="312953"/>
                  </a:lnTo>
                  <a:lnTo>
                    <a:pt x="182384" y="340283"/>
                  </a:lnTo>
                  <a:lnTo>
                    <a:pt x="203784" y="351256"/>
                  </a:lnTo>
                  <a:lnTo>
                    <a:pt x="287959" y="469201"/>
                  </a:lnTo>
                  <a:lnTo>
                    <a:pt x="167474" y="418960"/>
                  </a:lnTo>
                  <a:lnTo>
                    <a:pt x="96215" y="386943"/>
                  </a:lnTo>
                  <a:lnTo>
                    <a:pt x="67868" y="370789"/>
                  </a:lnTo>
                  <a:lnTo>
                    <a:pt x="50304" y="362927"/>
                  </a:lnTo>
                  <a:lnTo>
                    <a:pt x="11379" y="365531"/>
                  </a:lnTo>
                  <a:lnTo>
                    <a:pt x="2273" y="383971"/>
                  </a:lnTo>
                  <a:lnTo>
                    <a:pt x="7073" y="399872"/>
                  </a:lnTo>
                  <a:lnTo>
                    <a:pt x="21475" y="419227"/>
                  </a:lnTo>
                  <a:lnTo>
                    <a:pt x="49999" y="440245"/>
                  </a:lnTo>
                  <a:lnTo>
                    <a:pt x="97129" y="461111"/>
                  </a:lnTo>
                  <a:lnTo>
                    <a:pt x="130644" y="498665"/>
                  </a:lnTo>
                  <a:lnTo>
                    <a:pt x="149656" y="517880"/>
                  </a:lnTo>
                  <a:lnTo>
                    <a:pt x="161213" y="524789"/>
                  </a:lnTo>
                  <a:lnTo>
                    <a:pt x="172377" y="525424"/>
                  </a:lnTo>
                  <a:lnTo>
                    <a:pt x="229387" y="628065"/>
                  </a:lnTo>
                  <a:lnTo>
                    <a:pt x="250672" y="893254"/>
                  </a:lnTo>
                  <a:lnTo>
                    <a:pt x="237058" y="968375"/>
                  </a:lnTo>
                  <a:lnTo>
                    <a:pt x="239623" y="1012380"/>
                  </a:lnTo>
                  <a:lnTo>
                    <a:pt x="264795" y="1042365"/>
                  </a:lnTo>
                  <a:lnTo>
                    <a:pt x="318960" y="1075410"/>
                  </a:lnTo>
                  <a:lnTo>
                    <a:pt x="550799" y="1041844"/>
                  </a:lnTo>
                  <a:close/>
                </a:path>
              </a:pathLst>
            </a:custGeom>
            <a:solidFill>
              <a:srgbClr val="5E2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8">
              <a:extLst>
                <a:ext uri="{FF2B5EF4-FFF2-40B4-BE49-F238E27FC236}">
                  <a16:creationId xmlns:a16="http://schemas.microsoft.com/office/drawing/2014/main" id="{DD755CF9-18ED-2976-0C6F-056E53218E9A}"/>
                </a:ext>
              </a:extLst>
            </p:cNvPr>
            <p:cNvSpPr/>
            <p:nvPr/>
          </p:nvSpPr>
          <p:spPr>
            <a:xfrm>
              <a:off x="9907997" y="7251793"/>
              <a:ext cx="161290" cy="127000"/>
            </a:xfrm>
            <a:custGeom>
              <a:avLst/>
              <a:gdLst/>
              <a:ahLst/>
              <a:cxnLst/>
              <a:rect l="l" t="t" r="r" b="b"/>
              <a:pathLst>
                <a:path w="161290" h="127000">
                  <a:moveTo>
                    <a:pt x="0" y="0"/>
                  </a:moveTo>
                  <a:lnTo>
                    <a:pt x="160782" y="126974"/>
                  </a:lnTo>
                </a:path>
              </a:pathLst>
            </a:custGeom>
            <a:ln w="14211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9267B304-E35C-110E-B205-F8E7E931F1DD}"/>
                </a:ext>
              </a:extLst>
            </p:cNvPr>
            <p:cNvSpPr/>
            <p:nvPr/>
          </p:nvSpPr>
          <p:spPr>
            <a:xfrm>
              <a:off x="9972494" y="7408432"/>
              <a:ext cx="116839" cy="170815"/>
            </a:xfrm>
            <a:custGeom>
              <a:avLst/>
              <a:gdLst/>
              <a:ahLst/>
              <a:cxnLst/>
              <a:rect l="l" t="t" r="r" b="b"/>
              <a:pathLst>
                <a:path w="116840" h="170815">
                  <a:moveTo>
                    <a:pt x="116713" y="170243"/>
                  </a:moveTo>
                  <a:lnTo>
                    <a:pt x="69576" y="97138"/>
                  </a:lnTo>
                  <a:lnTo>
                    <a:pt x="41706" y="55037"/>
                  </a:lnTo>
                  <a:lnTo>
                    <a:pt x="22161" y="27977"/>
                  </a:lnTo>
                  <a:lnTo>
                    <a:pt x="0" y="0"/>
                  </a:lnTo>
                </a:path>
              </a:pathLst>
            </a:custGeom>
            <a:ln w="14211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B96987F7-F9F5-54D9-7301-36E69BCD541B}"/>
                </a:ext>
              </a:extLst>
            </p:cNvPr>
            <p:cNvSpPr/>
            <p:nvPr/>
          </p:nvSpPr>
          <p:spPr>
            <a:xfrm>
              <a:off x="9685999" y="7704761"/>
              <a:ext cx="141605" cy="53975"/>
            </a:xfrm>
            <a:custGeom>
              <a:avLst/>
              <a:gdLst/>
              <a:ahLst/>
              <a:cxnLst/>
              <a:rect l="l" t="t" r="r" b="b"/>
              <a:pathLst>
                <a:path w="141604" h="53975">
                  <a:moveTo>
                    <a:pt x="0" y="0"/>
                  </a:moveTo>
                  <a:lnTo>
                    <a:pt x="140995" y="53365"/>
                  </a:lnTo>
                </a:path>
              </a:pathLst>
            </a:custGeom>
            <a:ln w="12636">
              <a:solidFill>
                <a:srgbClr val="9291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1">
              <a:extLst>
                <a:ext uri="{FF2B5EF4-FFF2-40B4-BE49-F238E27FC236}">
                  <a16:creationId xmlns:a16="http://schemas.microsoft.com/office/drawing/2014/main" id="{1375D458-ED72-26D7-D26C-FE4D3821D595}"/>
                </a:ext>
              </a:extLst>
            </p:cNvPr>
            <p:cNvSpPr/>
            <p:nvPr/>
          </p:nvSpPr>
          <p:spPr>
            <a:xfrm>
              <a:off x="9998348" y="8438320"/>
              <a:ext cx="520700" cy="1731645"/>
            </a:xfrm>
            <a:custGeom>
              <a:avLst/>
              <a:gdLst/>
              <a:ahLst/>
              <a:cxnLst/>
              <a:rect l="l" t="t" r="r" b="b"/>
              <a:pathLst>
                <a:path w="520700" h="1731645">
                  <a:moveTo>
                    <a:pt x="26819" y="0"/>
                  </a:moveTo>
                  <a:lnTo>
                    <a:pt x="10519" y="322845"/>
                  </a:lnTo>
                  <a:lnTo>
                    <a:pt x="2389" y="494979"/>
                  </a:lnTo>
                  <a:lnTo>
                    <a:pt x="0" y="574468"/>
                  </a:lnTo>
                  <a:lnTo>
                    <a:pt x="924" y="619379"/>
                  </a:lnTo>
                  <a:lnTo>
                    <a:pt x="4599" y="662646"/>
                  </a:lnTo>
                  <a:lnTo>
                    <a:pt x="11777" y="713408"/>
                  </a:lnTo>
                  <a:lnTo>
                    <a:pt x="20918" y="765849"/>
                  </a:lnTo>
                  <a:lnTo>
                    <a:pt x="30480" y="814151"/>
                  </a:lnTo>
                  <a:lnTo>
                    <a:pt x="38922" y="852500"/>
                  </a:lnTo>
                  <a:lnTo>
                    <a:pt x="45688" y="885911"/>
                  </a:lnTo>
                  <a:lnTo>
                    <a:pt x="51752" y="924415"/>
                  </a:lnTo>
                  <a:lnTo>
                    <a:pt x="57842" y="969717"/>
                  </a:lnTo>
                  <a:lnTo>
                    <a:pt x="64689" y="1023519"/>
                  </a:lnTo>
                  <a:lnTo>
                    <a:pt x="73022" y="1087526"/>
                  </a:lnTo>
                  <a:lnTo>
                    <a:pt x="78033" y="1135764"/>
                  </a:lnTo>
                  <a:lnTo>
                    <a:pt x="82068" y="1191232"/>
                  </a:lnTo>
                  <a:lnTo>
                    <a:pt x="86087" y="1250705"/>
                  </a:lnTo>
                  <a:lnTo>
                    <a:pt x="91051" y="1310957"/>
                  </a:lnTo>
                  <a:lnTo>
                    <a:pt x="97920" y="1368764"/>
                  </a:lnTo>
                  <a:lnTo>
                    <a:pt x="107656" y="1420900"/>
                  </a:lnTo>
                  <a:lnTo>
                    <a:pt x="121219" y="1464140"/>
                  </a:lnTo>
                  <a:lnTo>
                    <a:pt x="178564" y="1530790"/>
                  </a:lnTo>
                  <a:lnTo>
                    <a:pt x="224159" y="1561798"/>
                  </a:lnTo>
                  <a:lnTo>
                    <a:pt x="270403" y="1590031"/>
                  </a:lnTo>
                  <a:lnTo>
                    <a:pt x="311343" y="1617235"/>
                  </a:lnTo>
                  <a:lnTo>
                    <a:pt x="341030" y="1645158"/>
                  </a:lnTo>
                  <a:lnTo>
                    <a:pt x="382116" y="1679136"/>
                  </a:lnTo>
                  <a:lnTo>
                    <a:pt x="437937" y="1706851"/>
                  </a:lnTo>
                  <a:lnTo>
                    <a:pt x="490120" y="1725246"/>
                  </a:lnTo>
                  <a:lnTo>
                    <a:pt x="520290" y="1731264"/>
                  </a:lnTo>
                </a:path>
              </a:pathLst>
            </a:custGeom>
            <a:ln w="38099">
              <a:solidFill>
                <a:srgbClr val="C7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7DEA57E7-8A92-F6CE-0864-77795560C854}"/>
                </a:ext>
              </a:extLst>
            </p:cNvPr>
            <p:cNvSpPr/>
            <p:nvPr/>
          </p:nvSpPr>
          <p:spPr>
            <a:xfrm>
              <a:off x="10535361" y="8723497"/>
              <a:ext cx="156845" cy="479425"/>
            </a:xfrm>
            <a:custGeom>
              <a:avLst/>
              <a:gdLst/>
              <a:ahLst/>
              <a:cxnLst/>
              <a:rect l="l" t="t" r="r" b="b"/>
              <a:pathLst>
                <a:path w="156845" h="479425">
                  <a:moveTo>
                    <a:pt x="0" y="0"/>
                  </a:moveTo>
                  <a:lnTo>
                    <a:pt x="34261" y="51595"/>
                  </a:lnTo>
                  <a:lnTo>
                    <a:pt x="64650" y="101203"/>
                  </a:lnTo>
                  <a:lnTo>
                    <a:pt x="93898" y="156540"/>
                  </a:lnTo>
                  <a:lnTo>
                    <a:pt x="114517" y="209999"/>
                  </a:lnTo>
                  <a:lnTo>
                    <a:pt x="119024" y="253974"/>
                  </a:lnTo>
                  <a:lnTo>
                    <a:pt x="116011" y="304689"/>
                  </a:lnTo>
                  <a:lnTo>
                    <a:pt x="120854" y="363209"/>
                  </a:lnTo>
                  <a:lnTo>
                    <a:pt x="132610" y="421209"/>
                  </a:lnTo>
                  <a:lnTo>
                    <a:pt x="150339" y="470360"/>
                  </a:lnTo>
                  <a:lnTo>
                    <a:pt x="156641" y="479212"/>
                  </a:lnTo>
                </a:path>
              </a:pathLst>
            </a:custGeom>
            <a:ln w="38100">
              <a:solidFill>
                <a:srgbClr val="C7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3">
              <a:extLst>
                <a:ext uri="{FF2B5EF4-FFF2-40B4-BE49-F238E27FC236}">
                  <a16:creationId xmlns:a16="http://schemas.microsoft.com/office/drawing/2014/main" id="{B9F3A3D9-C978-5298-016B-AFA1C607BFEA}"/>
                </a:ext>
              </a:extLst>
            </p:cNvPr>
            <p:cNvSpPr/>
            <p:nvPr/>
          </p:nvSpPr>
          <p:spPr>
            <a:xfrm>
              <a:off x="8483409" y="8856378"/>
              <a:ext cx="118110" cy="2432050"/>
            </a:xfrm>
            <a:custGeom>
              <a:avLst/>
              <a:gdLst/>
              <a:ahLst/>
              <a:cxnLst/>
              <a:rect l="l" t="t" r="r" b="b"/>
              <a:pathLst>
                <a:path w="118109" h="2432050">
                  <a:moveTo>
                    <a:pt x="0" y="2431935"/>
                  </a:moveTo>
                  <a:lnTo>
                    <a:pt x="5196" y="2354841"/>
                  </a:lnTo>
                  <a:lnTo>
                    <a:pt x="8050" y="2313512"/>
                  </a:lnTo>
                  <a:lnTo>
                    <a:pt x="11059" y="2270456"/>
                  </a:lnTo>
                  <a:lnTo>
                    <a:pt x="14210" y="2225769"/>
                  </a:lnTo>
                  <a:lnTo>
                    <a:pt x="17491" y="2179547"/>
                  </a:lnTo>
                  <a:lnTo>
                    <a:pt x="20889" y="2131885"/>
                  </a:lnTo>
                  <a:lnTo>
                    <a:pt x="24392" y="2082881"/>
                  </a:lnTo>
                  <a:lnTo>
                    <a:pt x="27987" y="2032628"/>
                  </a:lnTo>
                  <a:lnTo>
                    <a:pt x="31663" y="1981224"/>
                  </a:lnTo>
                  <a:lnTo>
                    <a:pt x="35406" y="1928764"/>
                  </a:lnTo>
                  <a:lnTo>
                    <a:pt x="39205" y="1875343"/>
                  </a:lnTo>
                  <a:lnTo>
                    <a:pt x="43047" y="1821059"/>
                  </a:lnTo>
                  <a:lnTo>
                    <a:pt x="46919" y="1766006"/>
                  </a:lnTo>
                  <a:lnTo>
                    <a:pt x="50809" y="1710280"/>
                  </a:lnTo>
                  <a:lnTo>
                    <a:pt x="54706" y="1653977"/>
                  </a:lnTo>
                  <a:lnTo>
                    <a:pt x="58596" y="1597193"/>
                  </a:lnTo>
                  <a:lnTo>
                    <a:pt x="62467" y="1540025"/>
                  </a:lnTo>
                  <a:lnTo>
                    <a:pt x="66306" y="1482567"/>
                  </a:lnTo>
                  <a:lnTo>
                    <a:pt x="70102" y="1424915"/>
                  </a:lnTo>
                  <a:lnTo>
                    <a:pt x="73842" y="1367166"/>
                  </a:lnTo>
                  <a:lnTo>
                    <a:pt x="77513" y="1309414"/>
                  </a:lnTo>
                  <a:lnTo>
                    <a:pt x="81104" y="1251757"/>
                  </a:lnTo>
                  <a:lnTo>
                    <a:pt x="84601" y="1194290"/>
                  </a:lnTo>
                  <a:lnTo>
                    <a:pt x="87993" y="1137108"/>
                  </a:lnTo>
                  <a:lnTo>
                    <a:pt x="91267" y="1080308"/>
                  </a:lnTo>
                  <a:lnTo>
                    <a:pt x="94411" y="1023985"/>
                  </a:lnTo>
                  <a:lnTo>
                    <a:pt x="97411" y="968236"/>
                  </a:lnTo>
                  <a:lnTo>
                    <a:pt x="100257" y="913155"/>
                  </a:lnTo>
                  <a:lnTo>
                    <a:pt x="102935" y="858839"/>
                  </a:lnTo>
                  <a:lnTo>
                    <a:pt x="105433" y="805384"/>
                  </a:lnTo>
                  <a:lnTo>
                    <a:pt x="107739" y="752885"/>
                  </a:lnTo>
                  <a:lnTo>
                    <a:pt x="109841" y="701439"/>
                  </a:lnTo>
                  <a:lnTo>
                    <a:pt x="111725" y="651140"/>
                  </a:lnTo>
                  <a:lnTo>
                    <a:pt x="113380" y="602086"/>
                  </a:lnTo>
                  <a:lnTo>
                    <a:pt x="114793" y="554371"/>
                  </a:lnTo>
                  <a:lnTo>
                    <a:pt x="115952" y="508092"/>
                  </a:lnTo>
                  <a:lnTo>
                    <a:pt x="116844" y="463345"/>
                  </a:lnTo>
                  <a:lnTo>
                    <a:pt x="117457" y="420225"/>
                  </a:lnTo>
                  <a:lnTo>
                    <a:pt x="117779" y="378828"/>
                  </a:lnTo>
                  <a:lnTo>
                    <a:pt x="117798" y="339250"/>
                  </a:lnTo>
                  <a:lnTo>
                    <a:pt x="117500" y="301586"/>
                  </a:lnTo>
                  <a:lnTo>
                    <a:pt x="116244" y="248251"/>
                  </a:lnTo>
                  <a:lnTo>
                    <a:pt x="112724" y="194602"/>
                  </a:lnTo>
                  <a:lnTo>
                    <a:pt x="105335" y="141797"/>
                  </a:lnTo>
                  <a:lnTo>
                    <a:pt x="92469" y="90990"/>
                  </a:lnTo>
                  <a:lnTo>
                    <a:pt x="72519" y="43339"/>
                  </a:lnTo>
                  <a:lnTo>
                    <a:pt x="43878" y="0"/>
                  </a:lnTo>
                </a:path>
              </a:pathLst>
            </a:custGeom>
            <a:ln w="26314">
              <a:solidFill>
                <a:srgbClr val="C7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4">
              <a:extLst>
                <a:ext uri="{FF2B5EF4-FFF2-40B4-BE49-F238E27FC236}">
                  <a16:creationId xmlns:a16="http://schemas.microsoft.com/office/drawing/2014/main" id="{E15F5C9C-3024-8796-52DC-D876E86569A2}"/>
                </a:ext>
              </a:extLst>
            </p:cNvPr>
            <p:cNvSpPr/>
            <p:nvPr/>
          </p:nvSpPr>
          <p:spPr>
            <a:xfrm>
              <a:off x="7995223" y="8946191"/>
              <a:ext cx="264160" cy="703580"/>
            </a:xfrm>
            <a:custGeom>
              <a:avLst/>
              <a:gdLst/>
              <a:ahLst/>
              <a:cxnLst/>
              <a:rect l="l" t="t" r="r" b="b"/>
              <a:pathLst>
                <a:path w="264159" h="703579">
                  <a:moveTo>
                    <a:pt x="0" y="0"/>
                  </a:moveTo>
                  <a:lnTo>
                    <a:pt x="34261" y="51595"/>
                  </a:lnTo>
                  <a:lnTo>
                    <a:pt x="64650" y="101203"/>
                  </a:lnTo>
                  <a:lnTo>
                    <a:pt x="93898" y="156540"/>
                  </a:lnTo>
                  <a:lnTo>
                    <a:pt x="114517" y="209999"/>
                  </a:lnTo>
                  <a:lnTo>
                    <a:pt x="119024" y="253974"/>
                  </a:lnTo>
                  <a:lnTo>
                    <a:pt x="116011" y="304689"/>
                  </a:lnTo>
                  <a:lnTo>
                    <a:pt x="120854" y="363209"/>
                  </a:lnTo>
                  <a:lnTo>
                    <a:pt x="132610" y="421209"/>
                  </a:lnTo>
                  <a:lnTo>
                    <a:pt x="150339" y="470360"/>
                  </a:lnTo>
                  <a:lnTo>
                    <a:pt x="173101" y="502335"/>
                  </a:lnTo>
                  <a:lnTo>
                    <a:pt x="200104" y="532388"/>
                  </a:lnTo>
                  <a:lnTo>
                    <a:pt x="227701" y="575787"/>
                  </a:lnTo>
                  <a:lnTo>
                    <a:pt x="250659" y="624254"/>
                  </a:lnTo>
                  <a:lnTo>
                    <a:pt x="263747" y="669510"/>
                  </a:lnTo>
                  <a:lnTo>
                    <a:pt x="261734" y="703275"/>
                  </a:lnTo>
                </a:path>
              </a:pathLst>
            </a:custGeom>
            <a:ln w="38100">
              <a:solidFill>
                <a:srgbClr val="C7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5">
              <a:extLst>
                <a:ext uri="{FF2B5EF4-FFF2-40B4-BE49-F238E27FC236}">
                  <a16:creationId xmlns:a16="http://schemas.microsoft.com/office/drawing/2014/main" id="{9856E83A-80AC-A77D-C7FA-396DCB71CF3F}"/>
                </a:ext>
              </a:extLst>
            </p:cNvPr>
            <p:cNvSpPr/>
            <p:nvPr/>
          </p:nvSpPr>
          <p:spPr>
            <a:xfrm>
              <a:off x="8064299" y="9028525"/>
              <a:ext cx="266065" cy="71755"/>
            </a:xfrm>
            <a:custGeom>
              <a:avLst/>
              <a:gdLst/>
              <a:ahLst/>
              <a:cxnLst/>
              <a:rect l="l" t="t" r="r" b="b"/>
              <a:pathLst>
                <a:path w="266065" h="71754">
                  <a:moveTo>
                    <a:pt x="0" y="71186"/>
                  </a:moveTo>
                  <a:lnTo>
                    <a:pt x="51292" y="21040"/>
                  </a:lnTo>
                  <a:lnTo>
                    <a:pt x="121691" y="117"/>
                  </a:lnTo>
                  <a:lnTo>
                    <a:pt x="158221" y="0"/>
                  </a:lnTo>
                  <a:lnTo>
                    <a:pt x="194497" y="4857"/>
                  </a:lnTo>
                  <a:lnTo>
                    <a:pt x="230358" y="13300"/>
                  </a:lnTo>
                  <a:lnTo>
                    <a:pt x="265645" y="23942"/>
                  </a:lnTo>
                </a:path>
              </a:pathLst>
            </a:custGeom>
            <a:ln w="26314">
              <a:solidFill>
                <a:srgbClr val="C7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EAF4F4A8-96E7-8426-513A-77B62B530B3A}"/>
                </a:ext>
              </a:extLst>
            </p:cNvPr>
            <p:cNvSpPr/>
            <p:nvPr/>
          </p:nvSpPr>
          <p:spPr>
            <a:xfrm>
              <a:off x="8073300" y="9074446"/>
              <a:ext cx="274320" cy="80645"/>
            </a:xfrm>
            <a:custGeom>
              <a:avLst/>
              <a:gdLst/>
              <a:ahLst/>
              <a:cxnLst/>
              <a:rect l="l" t="t" r="r" b="b"/>
              <a:pathLst>
                <a:path w="274320" h="80645">
                  <a:moveTo>
                    <a:pt x="273710" y="80379"/>
                  </a:moveTo>
                  <a:lnTo>
                    <a:pt x="210591" y="42538"/>
                  </a:lnTo>
                  <a:lnTo>
                    <a:pt x="143700" y="12726"/>
                  </a:lnTo>
                  <a:lnTo>
                    <a:pt x="71259" y="0"/>
                  </a:lnTo>
                  <a:lnTo>
                    <a:pt x="34872" y="2898"/>
                  </a:lnTo>
                  <a:lnTo>
                    <a:pt x="0" y="13361"/>
                  </a:lnTo>
                </a:path>
              </a:pathLst>
            </a:custGeom>
            <a:ln w="26314">
              <a:solidFill>
                <a:srgbClr val="C7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F0A56A32-9688-4B76-B6CD-A402CA4A012D}"/>
                </a:ext>
              </a:extLst>
            </p:cNvPr>
            <p:cNvSpPr/>
            <p:nvPr/>
          </p:nvSpPr>
          <p:spPr>
            <a:xfrm>
              <a:off x="8080966" y="9158539"/>
              <a:ext cx="104775" cy="50165"/>
            </a:xfrm>
            <a:custGeom>
              <a:avLst/>
              <a:gdLst/>
              <a:ahLst/>
              <a:cxnLst/>
              <a:rect l="l" t="t" r="r" b="b"/>
              <a:pathLst>
                <a:path w="104775" h="50165">
                  <a:moveTo>
                    <a:pt x="0" y="0"/>
                  </a:moveTo>
                  <a:lnTo>
                    <a:pt x="30488" y="273"/>
                  </a:lnTo>
                  <a:lnTo>
                    <a:pt x="59626" y="9442"/>
                  </a:lnTo>
                  <a:lnTo>
                    <a:pt x="85049" y="26374"/>
                  </a:lnTo>
                  <a:lnTo>
                    <a:pt x="104394" y="49936"/>
                  </a:lnTo>
                </a:path>
              </a:pathLst>
            </a:custGeom>
            <a:ln w="26314">
              <a:solidFill>
                <a:srgbClr val="C7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/>
          <p:nvPr/>
        </p:nvSpPr>
        <p:spPr>
          <a:xfrm>
            <a:off x="0" y="0"/>
            <a:ext cx="10692130" cy="490855"/>
          </a:xfrm>
          <a:custGeom>
            <a:avLst/>
            <a:gdLst/>
            <a:ahLst/>
            <a:cxnLst/>
            <a:rect l="l" t="t" r="r" b="b"/>
            <a:pathLst>
              <a:path w="10692130" h="490855">
                <a:moveTo>
                  <a:pt x="10692003" y="0"/>
                </a:moveTo>
                <a:lnTo>
                  <a:pt x="0" y="0"/>
                </a:lnTo>
                <a:lnTo>
                  <a:pt x="0" y="490601"/>
                </a:lnTo>
                <a:lnTo>
                  <a:pt x="10692003" y="490601"/>
                </a:lnTo>
                <a:lnTo>
                  <a:pt x="10692003" y="0"/>
                </a:lnTo>
                <a:close/>
              </a:path>
            </a:pathLst>
          </a:custGeom>
          <a:solidFill>
            <a:srgbClr val="B03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820"/>
              </a:lnSpc>
              <a:spcBef>
                <a:spcPts val="650"/>
              </a:spcBef>
            </a:pPr>
            <a:r>
              <a:rPr dirty="0">
                <a:solidFill>
                  <a:srgbClr val="F27223"/>
                </a:solidFill>
              </a:rPr>
              <a:t>CATALYST</a:t>
            </a:r>
            <a:r>
              <a:rPr spc="-40" dirty="0">
                <a:solidFill>
                  <a:srgbClr val="F27223"/>
                </a:solidFill>
              </a:rPr>
              <a:t> </a:t>
            </a:r>
            <a:r>
              <a:rPr spc="-125" dirty="0">
                <a:solidFill>
                  <a:srgbClr val="F27223"/>
                </a:solidFill>
              </a:rPr>
              <a:t>is</a:t>
            </a:r>
            <a:r>
              <a:rPr spc="-185" dirty="0">
                <a:solidFill>
                  <a:srgbClr val="F27223"/>
                </a:solidFill>
              </a:rPr>
              <a:t> </a:t>
            </a:r>
            <a:r>
              <a:rPr spc="90" dirty="0">
                <a:solidFill>
                  <a:srgbClr val="F27223"/>
                </a:solidFill>
              </a:rPr>
              <a:t>committed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185" dirty="0">
                <a:solidFill>
                  <a:srgbClr val="F27223"/>
                </a:solidFill>
              </a:rPr>
              <a:t>to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making </a:t>
            </a:r>
            <a:r>
              <a:rPr dirty="0">
                <a:solidFill>
                  <a:srgbClr val="F27223"/>
                </a:solidFill>
              </a:rPr>
              <a:t>our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study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safe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spc="150" dirty="0">
                <a:solidFill>
                  <a:srgbClr val="F27223"/>
                </a:solidFill>
              </a:rPr>
              <a:t>for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everyone.</a:t>
            </a:r>
          </a:p>
          <a:p>
            <a:pPr marL="33020" marR="273050">
              <a:lnSpc>
                <a:spcPct val="89400"/>
              </a:lnSpc>
              <a:spcBef>
                <a:spcPts val="375"/>
              </a:spcBef>
            </a:pPr>
            <a:r>
              <a:rPr sz="2200" dirty="0">
                <a:solidFill>
                  <a:srgbClr val="492156"/>
                </a:solidFill>
              </a:rPr>
              <a:t>Please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90" dirty="0">
                <a:solidFill>
                  <a:srgbClr val="492156"/>
                </a:solidFill>
              </a:rPr>
              <a:t>let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75" dirty="0">
                <a:solidFill>
                  <a:srgbClr val="492156"/>
                </a:solidFill>
              </a:rPr>
              <a:t>us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know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if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you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ever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50" dirty="0">
                <a:solidFill>
                  <a:srgbClr val="492156"/>
                </a:solidFill>
              </a:rPr>
              <a:t>feel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uncomfortable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55" dirty="0">
                <a:solidFill>
                  <a:srgbClr val="492156"/>
                </a:solidFill>
              </a:rPr>
              <a:t>or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70" dirty="0">
                <a:solidFill>
                  <a:srgbClr val="492156"/>
                </a:solidFill>
              </a:rPr>
              <a:t>hurt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by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10" dirty="0">
                <a:solidFill>
                  <a:srgbClr val="492156"/>
                </a:solidFill>
              </a:rPr>
              <a:t>study </a:t>
            </a:r>
            <a:r>
              <a:rPr sz="2200" spc="60" dirty="0">
                <a:solidFill>
                  <a:srgbClr val="492156"/>
                </a:solidFill>
              </a:rPr>
              <a:t>staff,</a:t>
            </a:r>
            <a:r>
              <a:rPr sz="2200" spc="-70" dirty="0">
                <a:solidFill>
                  <a:srgbClr val="492156"/>
                </a:solidFill>
              </a:rPr>
              <a:t> </a:t>
            </a:r>
            <a:r>
              <a:rPr sz="2200" spc="-30" dirty="0">
                <a:solidFill>
                  <a:srgbClr val="492156"/>
                </a:solidFill>
              </a:rPr>
              <a:t>including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anyone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who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works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with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&lt;MOSAIC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partner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name&gt;</a:t>
            </a:r>
            <a:r>
              <a:rPr lang="en-US" sz="2200" dirty="0">
                <a:solidFill>
                  <a:srgbClr val="492156"/>
                </a:solidFill>
              </a:rPr>
              <a:t>.</a:t>
            </a:r>
            <a:r>
              <a:rPr sz="2200" spc="-45" dirty="0">
                <a:solidFill>
                  <a:srgbClr val="492156"/>
                </a:solidFill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If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you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are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0" dirty="0">
                <a:solidFill>
                  <a:srgbClr val="492156"/>
                </a:solidFill>
                <a:latin typeface="Arial"/>
                <a:cs typeface="Arial"/>
              </a:rPr>
              <a:t>study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5" dirty="0">
                <a:solidFill>
                  <a:srgbClr val="492156"/>
                </a:solidFill>
                <a:latin typeface="Arial"/>
                <a:cs typeface="Arial"/>
              </a:rPr>
              <a:t>participant,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people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14" dirty="0">
                <a:solidFill>
                  <a:srgbClr val="492156"/>
                </a:solidFill>
                <a:latin typeface="Arial"/>
                <a:cs typeface="Arial"/>
              </a:rPr>
              <a:t>who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work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5" dirty="0">
                <a:solidFill>
                  <a:srgbClr val="492156"/>
                </a:solidFill>
                <a:latin typeface="Arial"/>
                <a:cs typeface="Arial"/>
              </a:rPr>
              <a:t>volunteer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30" dirty="0">
                <a:solidFill>
                  <a:srgbClr val="492156"/>
                </a:solidFill>
                <a:latin typeface="Arial"/>
                <a:cs typeface="Arial"/>
              </a:rPr>
              <a:t>for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00" dirty="0">
                <a:solidFill>
                  <a:srgbClr val="492156"/>
                </a:solidFill>
                <a:latin typeface="Arial"/>
                <a:cs typeface="Arial"/>
              </a:rPr>
              <a:t>the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study </a:t>
            </a:r>
            <a:r>
              <a:rPr sz="2200" b="0" spc="-10" dirty="0">
                <a:solidFill>
                  <a:srgbClr val="492156"/>
                </a:solidFill>
                <a:latin typeface="Arial"/>
                <a:cs typeface="Arial"/>
              </a:rPr>
              <a:t>should: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8" name="object 27">
            <a:extLst>
              <a:ext uri="{FF2B5EF4-FFF2-40B4-BE49-F238E27FC236}">
                <a16:creationId xmlns:a16="http://schemas.microsoft.com/office/drawing/2014/main" id="{5A6D8891-09C5-9EF1-7D65-EB2402CC7E0A}"/>
              </a:ext>
            </a:extLst>
          </p:cNvPr>
          <p:cNvGrpSpPr/>
          <p:nvPr/>
        </p:nvGrpSpPr>
        <p:grpSpPr>
          <a:xfrm>
            <a:off x="187997" y="3179478"/>
            <a:ext cx="9540875" cy="7145655"/>
            <a:chOff x="194657" y="3191495"/>
            <a:chExt cx="9540875" cy="7145655"/>
          </a:xfrm>
        </p:grpSpPr>
        <p:sp>
          <p:nvSpPr>
            <p:cNvPr id="69" name="object 28">
              <a:extLst>
                <a:ext uri="{FF2B5EF4-FFF2-40B4-BE49-F238E27FC236}">
                  <a16:creationId xmlns:a16="http://schemas.microsoft.com/office/drawing/2014/main" id="{3E6B25AD-398C-F2A6-9EA0-52C1955FDA60}"/>
                </a:ext>
              </a:extLst>
            </p:cNvPr>
            <p:cNvSpPr/>
            <p:nvPr/>
          </p:nvSpPr>
          <p:spPr>
            <a:xfrm>
              <a:off x="3896289" y="5996981"/>
              <a:ext cx="180340" cy="48895"/>
            </a:xfrm>
            <a:custGeom>
              <a:avLst/>
              <a:gdLst/>
              <a:ahLst/>
              <a:cxnLst/>
              <a:rect l="l" t="t" r="r" b="b"/>
              <a:pathLst>
                <a:path w="180339" h="48895">
                  <a:moveTo>
                    <a:pt x="171843" y="0"/>
                  </a:moveTo>
                  <a:lnTo>
                    <a:pt x="125725" y="2079"/>
                  </a:lnTo>
                  <a:lnTo>
                    <a:pt x="51596" y="9810"/>
                  </a:lnTo>
                  <a:lnTo>
                    <a:pt x="5918" y="17297"/>
                  </a:lnTo>
                  <a:lnTo>
                    <a:pt x="0" y="25793"/>
                  </a:lnTo>
                  <a:lnTo>
                    <a:pt x="1600" y="34683"/>
                  </a:lnTo>
                  <a:lnTo>
                    <a:pt x="2273" y="38480"/>
                  </a:lnTo>
                  <a:lnTo>
                    <a:pt x="4216" y="41732"/>
                  </a:lnTo>
                  <a:lnTo>
                    <a:pt x="10515" y="47256"/>
                  </a:lnTo>
                  <a:lnTo>
                    <a:pt x="15481" y="48806"/>
                  </a:lnTo>
                  <a:lnTo>
                    <a:pt x="56176" y="42193"/>
                  </a:lnTo>
                  <a:lnTo>
                    <a:pt x="91998" y="37796"/>
                  </a:lnTo>
                  <a:lnTo>
                    <a:pt x="127915" y="34716"/>
                  </a:lnTo>
                  <a:lnTo>
                    <a:pt x="163804" y="32969"/>
                  </a:lnTo>
                  <a:lnTo>
                    <a:pt x="172821" y="32689"/>
                  </a:lnTo>
                  <a:lnTo>
                    <a:pt x="179920" y="25158"/>
                  </a:lnTo>
                  <a:lnTo>
                    <a:pt x="179387" y="7099"/>
                  </a:lnTo>
                  <a:lnTo>
                    <a:pt x="171843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29">
              <a:extLst>
                <a:ext uri="{FF2B5EF4-FFF2-40B4-BE49-F238E27FC236}">
                  <a16:creationId xmlns:a16="http://schemas.microsoft.com/office/drawing/2014/main" id="{BD8B716C-2352-E76C-80AD-258D3989F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657" y="3191495"/>
              <a:ext cx="9540688" cy="7145027"/>
            </a:xfrm>
            <a:prstGeom prst="rect">
              <a:avLst/>
            </a:prstGeom>
          </p:spPr>
        </p:pic>
      </p:grpSp>
      <p:sp>
        <p:nvSpPr>
          <p:cNvPr id="72" name="object 30">
            <a:extLst>
              <a:ext uri="{FF2B5EF4-FFF2-40B4-BE49-F238E27FC236}">
                <a16:creationId xmlns:a16="http://schemas.microsoft.com/office/drawing/2014/main" id="{807BF5EB-9419-7FCF-B6CE-CB1E5E16F707}"/>
              </a:ext>
            </a:extLst>
          </p:cNvPr>
          <p:cNvSpPr txBox="1"/>
          <p:nvPr/>
        </p:nvSpPr>
        <p:spPr>
          <a:xfrm>
            <a:off x="3509854" y="6423939"/>
            <a:ext cx="11436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7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Never physically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hurt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3" name="object 31">
            <a:extLst>
              <a:ext uri="{FF2B5EF4-FFF2-40B4-BE49-F238E27FC236}">
                <a16:creationId xmlns:a16="http://schemas.microsoft.com/office/drawing/2014/main" id="{B4B4910F-6A75-18DF-F149-426DAB4E6298}"/>
              </a:ext>
            </a:extLst>
          </p:cNvPr>
          <p:cNvGrpSpPr/>
          <p:nvPr/>
        </p:nvGrpSpPr>
        <p:grpSpPr>
          <a:xfrm>
            <a:off x="4707002" y="3190152"/>
            <a:ext cx="5015230" cy="7156450"/>
            <a:chOff x="4707002" y="3190152"/>
            <a:chExt cx="5015230" cy="7156450"/>
          </a:xfrm>
        </p:grpSpPr>
        <p:sp>
          <p:nvSpPr>
            <p:cNvPr id="74" name="object 32">
              <a:extLst>
                <a:ext uri="{FF2B5EF4-FFF2-40B4-BE49-F238E27FC236}">
                  <a16:creationId xmlns:a16="http://schemas.microsoft.com/office/drawing/2014/main" id="{DF3A4E00-531C-EFBC-5C49-6D91CC83529B}"/>
                </a:ext>
              </a:extLst>
            </p:cNvPr>
            <p:cNvSpPr/>
            <p:nvPr/>
          </p:nvSpPr>
          <p:spPr>
            <a:xfrm>
              <a:off x="4707001" y="5696928"/>
              <a:ext cx="1685925" cy="4649470"/>
            </a:xfrm>
            <a:custGeom>
              <a:avLst/>
              <a:gdLst/>
              <a:ahLst/>
              <a:cxnLst/>
              <a:rect l="l" t="t" r="r" b="b"/>
              <a:pathLst>
                <a:path w="1685925" h="4649470">
                  <a:moveTo>
                    <a:pt x="187134" y="15684"/>
                  </a:moveTo>
                  <a:lnTo>
                    <a:pt x="186690" y="11684"/>
                  </a:lnTo>
                  <a:lnTo>
                    <a:pt x="184899" y="8166"/>
                  </a:lnTo>
                  <a:lnTo>
                    <a:pt x="178727" y="1968"/>
                  </a:lnTo>
                  <a:lnTo>
                    <a:pt x="173659" y="0"/>
                  </a:lnTo>
                  <a:lnTo>
                    <a:pt x="130797" y="4038"/>
                  </a:lnTo>
                  <a:lnTo>
                    <a:pt x="93179" y="6108"/>
                  </a:lnTo>
                  <a:lnTo>
                    <a:pt x="55549" y="6794"/>
                  </a:lnTo>
                  <a:lnTo>
                    <a:pt x="18046" y="6108"/>
                  </a:lnTo>
                  <a:lnTo>
                    <a:pt x="8623" y="5765"/>
                  </a:lnTo>
                  <a:lnTo>
                    <a:pt x="698" y="13119"/>
                  </a:lnTo>
                  <a:lnTo>
                    <a:pt x="0" y="31965"/>
                  </a:lnTo>
                  <a:lnTo>
                    <a:pt x="7366" y="39878"/>
                  </a:lnTo>
                  <a:lnTo>
                    <a:pt x="16789" y="40233"/>
                  </a:lnTo>
                  <a:lnTo>
                    <a:pt x="55537" y="40944"/>
                  </a:lnTo>
                  <a:lnTo>
                    <a:pt x="94424" y="40220"/>
                  </a:lnTo>
                  <a:lnTo>
                    <a:pt x="133311" y="38087"/>
                  </a:lnTo>
                  <a:lnTo>
                    <a:pt x="172046" y="34531"/>
                  </a:lnTo>
                  <a:lnTo>
                    <a:pt x="186524" y="22428"/>
                  </a:lnTo>
                  <a:lnTo>
                    <a:pt x="187134" y="15684"/>
                  </a:lnTo>
                  <a:close/>
                </a:path>
                <a:path w="1685925" h="4649470">
                  <a:moveTo>
                    <a:pt x="1685696" y="4609757"/>
                  </a:moveTo>
                  <a:lnTo>
                    <a:pt x="1684921" y="4605185"/>
                  </a:lnTo>
                  <a:lnTo>
                    <a:pt x="1682635" y="4601235"/>
                  </a:lnTo>
                  <a:lnTo>
                    <a:pt x="1675117" y="4594504"/>
                  </a:lnTo>
                  <a:lnTo>
                    <a:pt x="1669148" y="4592574"/>
                  </a:lnTo>
                  <a:lnTo>
                    <a:pt x="1620062" y="4600041"/>
                  </a:lnTo>
                  <a:lnTo>
                    <a:pt x="1576882" y="4604905"/>
                  </a:lnTo>
                  <a:lnTo>
                    <a:pt x="1533588" y="4608182"/>
                  </a:lnTo>
                  <a:lnTo>
                    <a:pt x="1490345" y="4609846"/>
                  </a:lnTo>
                  <a:lnTo>
                    <a:pt x="1482712" y="4611548"/>
                  </a:lnTo>
                  <a:lnTo>
                    <a:pt x="1476540" y="4615891"/>
                  </a:lnTo>
                  <a:lnTo>
                    <a:pt x="1472450" y="4622241"/>
                  </a:lnTo>
                  <a:lnTo>
                    <a:pt x="1471053" y="4629937"/>
                  </a:lnTo>
                  <a:lnTo>
                    <a:pt x="1472755" y="4637570"/>
                  </a:lnTo>
                  <a:lnTo>
                    <a:pt x="1477098" y="4643742"/>
                  </a:lnTo>
                  <a:lnTo>
                    <a:pt x="1483436" y="4647831"/>
                  </a:lnTo>
                  <a:lnTo>
                    <a:pt x="1491132" y="4649228"/>
                  </a:lnTo>
                  <a:lnTo>
                    <a:pt x="1535811" y="4647501"/>
                  </a:lnTo>
                  <a:lnTo>
                    <a:pt x="1580553" y="4644123"/>
                  </a:lnTo>
                  <a:lnTo>
                    <a:pt x="1625180" y="4639094"/>
                  </a:lnTo>
                  <a:lnTo>
                    <a:pt x="1669554" y="4632452"/>
                  </a:lnTo>
                  <a:lnTo>
                    <a:pt x="1685442" y="4617580"/>
                  </a:lnTo>
                  <a:lnTo>
                    <a:pt x="1685696" y="4609757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33">
              <a:extLst>
                <a:ext uri="{FF2B5EF4-FFF2-40B4-BE49-F238E27FC236}">
                  <a16:creationId xmlns:a16="http://schemas.microsoft.com/office/drawing/2014/main" id="{36B70383-470A-7D82-1238-58225CF2A4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7523" y="4610381"/>
              <a:ext cx="74231" cy="203673"/>
            </a:xfrm>
            <a:prstGeom prst="rect">
              <a:avLst/>
            </a:prstGeom>
          </p:spPr>
        </p:pic>
        <p:sp>
          <p:nvSpPr>
            <p:cNvPr id="76" name="object 34">
              <a:extLst>
                <a:ext uri="{FF2B5EF4-FFF2-40B4-BE49-F238E27FC236}">
                  <a16:creationId xmlns:a16="http://schemas.microsoft.com/office/drawing/2014/main" id="{B2C8CCB7-47A6-4929-4B6C-14CC60E051E7}"/>
                </a:ext>
              </a:extLst>
            </p:cNvPr>
            <p:cNvSpPr/>
            <p:nvPr/>
          </p:nvSpPr>
          <p:spPr>
            <a:xfrm>
              <a:off x="8351338" y="5667453"/>
              <a:ext cx="210820" cy="41910"/>
            </a:xfrm>
            <a:custGeom>
              <a:avLst/>
              <a:gdLst/>
              <a:ahLst/>
              <a:cxnLst/>
              <a:rect l="l" t="t" r="r" b="b"/>
              <a:pathLst>
                <a:path w="210820" h="41910">
                  <a:moveTo>
                    <a:pt x="20459" y="0"/>
                  </a:moveTo>
                  <a:lnTo>
                    <a:pt x="0" y="19977"/>
                  </a:lnTo>
                  <a:lnTo>
                    <a:pt x="508" y="29298"/>
                  </a:lnTo>
                  <a:lnTo>
                    <a:pt x="7848" y="37045"/>
                  </a:lnTo>
                  <a:lnTo>
                    <a:pt x="17424" y="37820"/>
                  </a:lnTo>
                  <a:lnTo>
                    <a:pt x="60294" y="40525"/>
                  </a:lnTo>
                  <a:lnTo>
                    <a:pt x="103420" y="41779"/>
                  </a:lnTo>
                  <a:lnTo>
                    <a:pt x="146649" y="41581"/>
                  </a:lnTo>
                  <a:lnTo>
                    <a:pt x="192405" y="39789"/>
                  </a:lnTo>
                  <a:lnTo>
                    <a:pt x="210299" y="19799"/>
                  </a:lnTo>
                  <a:lnTo>
                    <a:pt x="208401" y="12506"/>
                  </a:lnTo>
                  <a:lnTo>
                    <a:pt x="204009" y="6708"/>
                  </a:lnTo>
                  <a:lnTo>
                    <a:pt x="197765" y="2982"/>
                  </a:lnTo>
                  <a:lnTo>
                    <a:pt x="190309" y="1904"/>
                  </a:lnTo>
                  <a:lnTo>
                    <a:pt x="145836" y="3650"/>
                  </a:lnTo>
                  <a:lnTo>
                    <a:pt x="103895" y="3841"/>
                  </a:lnTo>
                  <a:lnTo>
                    <a:pt x="62054" y="2623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35">
              <a:extLst>
                <a:ext uri="{FF2B5EF4-FFF2-40B4-BE49-F238E27FC236}">
                  <a16:creationId xmlns:a16="http://schemas.microsoft.com/office/drawing/2014/main" id="{935A5121-A3B2-46ED-9FA0-B122A6B61BE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0145" y="5594262"/>
              <a:ext cx="200804" cy="85609"/>
            </a:xfrm>
            <a:prstGeom prst="rect">
              <a:avLst/>
            </a:prstGeom>
          </p:spPr>
        </p:pic>
        <p:pic>
          <p:nvPicPr>
            <p:cNvPr id="78" name="object 36">
              <a:extLst>
                <a:ext uri="{FF2B5EF4-FFF2-40B4-BE49-F238E27FC236}">
                  <a16:creationId xmlns:a16="http://schemas.microsoft.com/office/drawing/2014/main" id="{9511ACF3-0131-3A97-C27E-1C8FD5E0209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2284" y="5604417"/>
              <a:ext cx="201964" cy="81383"/>
            </a:xfrm>
            <a:prstGeom prst="rect">
              <a:avLst/>
            </a:prstGeom>
          </p:spPr>
        </p:pic>
        <p:sp>
          <p:nvSpPr>
            <p:cNvPr id="79" name="object 37">
              <a:extLst>
                <a:ext uri="{FF2B5EF4-FFF2-40B4-BE49-F238E27FC236}">
                  <a16:creationId xmlns:a16="http://schemas.microsoft.com/office/drawing/2014/main" id="{937BB1F1-06BE-8A1E-F12D-15ABCED3E046}"/>
                </a:ext>
              </a:extLst>
            </p:cNvPr>
            <p:cNvSpPr/>
            <p:nvPr/>
          </p:nvSpPr>
          <p:spPr>
            <a:xfrm>
              <a:off x="8214448" y="3190152"/>
              <a:ext cx="207010" cy="58419"/>
            </a:xfrm>
            <a:custGeom>
              <a:avLst/>
              <a:gdLst/>
              <a:ahLst/>
              <a:cxnLst/>
              <a:rect l="l" t="t" r="r" b="b"/>
              <a:pathLst>
                <a:path w="207009" h="58419">
                  <a:moveTo>
                    <a:pt x="186601" y="0"/>
                  </a:moveTo>
                  <a:lnTo>
                    <a:pt x="143604" y="3106"/>
                  </a:lnTo>
                  <a:lnTo>
                    <a:pt x="100650" y="7591"/>
                  </a:lnTo>
                  <a:lnTo>
                    <a:pt x="57892" y="13433"/>
                  </a:lnTo>
                  <a:lnTo>
                    <a:pt x="15481" y="20612"/>
                  </a:lnTo>
                  <a:lnTo>
                    <a:pt x="0" y="40284"/>
                  </a:lnTo>
                  <a:lnTo>
                    <a:pt x="292" y="42735"/>
                  </a:lnTo>
                  <a:lnTo>
                    <a:pt x="3109" y="49721"/>
                  </a:lnTo>
                  <a:lnTo>
                    <a:pt x="8210" y="54905"/>
                  </a:lnTo>
                  <a:lnTo>
                    <a:pt x="14883" y="57798"/>
                  </a:lnTo>
                  <a:lnTo>
                    <a:pt x="22415" y="57911"/>
                  </a:lnTo>
                  <a:lnTo>
                    <a:pt x="63636" y="50935"/>
                  </a:lnTo>
                  <a:lnTo>
                    <a:pt x="105192" y="45259"/>
                  </a:lnTo>
                  <a:lnTo>
                    <a:pt x="146936" y="40902"/>
                  </a:lnTo>
                  <a:lnTo>
                    <a:pt x="188721" y="37884"/>
                  </a:lnTo>
                  <a:lnTo>
                    <a:pt x="196007" y="35986"/>
                  </a:lnTo>
                  <a:lnTo>
                    <a:pt x="201801" y="31596"/>
                  </a:lnTo>
                  <a:lnTo>
                    <a:pt x="205525" y="25355"/>
                  </a:lnTo>
                  <a:lnTo>
                    <a:pt x="206603" y="17906"/>
                  </a:lnTo>
                  <a:lnTo>
                    <a:pt x="204703" y="10595"/>
                  </a:lnTo>
                  <a:lnTo>
                    <a:pt x="200307" y="4802"/>
                  </a:lnTo>
                  <a:lnTo>
                    <a:pt x="194059" y="1077"/>
                  </a:lnTo>
                  <a:lnTo>
                    <a:pt x="186601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38">
            <a:extLst>
              <a:ext uri="{FF2B5EF4-FFF2-40B4-BE49-F238E27FC236}">
                <a16:creationId xmlns:a16="http://schemas.microsoft.com/office/drawing/2014/main" id="{22DFDE09-871F-419D-AE5F-D0CE3D1DE26A}"/>
              </a:ext>
            </a:extLst>
          </p:cNvPr>
          <p:cNvSpPr txBox="1"/>
          <p:nvPr/>
        </p:nvSpPr>
        <p:spPr>
          <a:xfrm>
            <a:off x="5288193" y="8409711"/>
            <a:ext cx="17970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shout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hurtful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words,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humiliate,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bully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700">
              <a:latin typeface="Arial"/>
              <a:cs typeface="Arial"/>
            </a:endParaRP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91239C98-2177-8159-EC27-BBD963010BD6}"/>
              </a:ext>
            </a:extLst>
          </p:cNvPr>
          <p:cNvSpPr txBox="1"/>
          <p:nvPr/>
        </p:nvSpPr>
        <p:spPr>
          <a:xfrm>
            <a:off x="672898" y="7710289"/>
            <a:ext cx="21564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306705" indent="-52705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texts,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17600"/>
              </a:lnSpc>
            </a:pP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messages,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emails,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posts 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3" name="object 41">
            <a:extLst>
              <a:ext uri="{FF2B5EF4-FFF2-40B4-BE49-F238E27FC236}">
                <a16:creationId xmlns:a16="http://schemas.microsoft.com/office/drawing/2014/main" id="{95410F1B-0789-CB8E-006D-FEDC8C76C292}"/>
              </a:ext>
            </a:extLst>
          </p:cNvPr>
          <p:cNvSpPr txBox="1"/>
          <p:nvPr/>
        </p:nvSpPr>
        <p:spPr>
          <a:xfrm>
            <a:off x="7608023" y="3794892"/>
            <a:ext cx="17792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204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touch you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endParaRPr sz="1700">
              <a:latin typeface="Arial"/>
              <a:cs typeface="Arial"/>
            </a:endParaRPr>
          </a:p>
          <a:p>
            <a:pPr marL="144780">
              <a:lnSpc>
                <a:spcPct val="100000"/>
              </a:lnSpc>
              <a:spcBef>
                <a:spcPts val="359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4" name="object 42">
            <a:extLst>
              <a:ext uri="{FF2B5EF4-FFF2-40B4-BE49-F238E27FC236}">
                <a16:creationId xmlns:a16="http://schemas.microsoft.com/office/drawing/2014/main" id="{05AB8655-1353-D3C6-2A23-45460A386B11}"/>
              </a:ext>
            </a:extLst>
          </p:cNvPr>
          <p:cNvSpPr txBox="1"/>
          <p:nvPr/>
        </p:nvSpPr>
        <p:spPr>
          <a:xfrm>
            <a:off x="5583802" y="5714815"/>
            <a:ext cx="1721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740">
              <a:lnSpc>
                <a:spcPct val="1178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70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85" name="object 43">
            <a:extLst>
              <a:ext uri="{FF2B5EF4-FFF2-40B4-BE49-F238E27FC236}">
                <a16:creationId xmlns:a16="http://schemas.microsoft.com/office/drawing/2014/main" id="{10D29C3E-6625-5E22-A551-FFB20FC4EE38}"/>
              </a:ext>
            </a:extLst>
          </p:cNvPr>
          <p:cNvSpPr txBox="1"/>
          <p:nvPr/>
        </p:nvSpPr>
        <p:spPr>
          <a:xfrm>
            <a:off x="789934" y="4398059"/>
            <a:ext cx="1777364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offer you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else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1700" dirty="0">
              <a:latin typeface="Arial"/>
              <a:cs typeface="Arial"/>
            </a:endParaRPr>
          </a:p>
          <a:p>
            <a:pPr marL="285750" algn="ctr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favor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91" name="object 59">
            <a:extLst>
              <a:ext uri="{FF2B5EF4-FFF2-40B4-BE49-F238E27FC236}">
                <a16:creationId xmlns:a16="http://schemas.microsoft.com/office/drawing/2014/main" id="{12801155-2CF7-092C-286D-CB2D7066617D}"/>
              </a:ext>
            </a:extLst>
          </p:cNvPr>
          <p:cNvSpPr txBox="1"/>
          <p:nvPr/>
        </p:nvSpPr>
        <p:spPr>
          <a:xfrm>
            <a:off x="625983" y="10375009"/>
            <a:ext cx="7392034" cy="4406265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endParaRPr sz="1450" dirty="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object 40">
            <a:extLst>
              <a:ext uri="{FF2B5EF4-FFF2-40B4-BE49-F238E27FC236}">
                <a16:creationId xmlns:a16="http://schemas.microsoft.com/office/drawing/2014/main" id="{C321938C-6C75-34AC-4AF5-482DAA12BFBD}"/>
              </a:ext>
            </a:extLst>
          </p:cNvPr>
          <p:cNvSpPr txBox="1"/>
          <p:nvPr/>
        </p:nvSpPr>
        <p:spPr>
          <a:xfrm>
            <a:off x="3889629" y="4030646"/>
            <a:ext cx="1685925" cy="1220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b="1" spc="-105" dirty="0">
                <a:solidFill>
                  <a:srgbClr val="FFFFFF"/>
                </a:solidFill>
                <a:latin typeface="Arial"/>
                <a:cs typeface="Arial"/>
              </a:rPr>
              <a:t> inappropriate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sexual nature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D67D2-6764-A858-CA3C-4F3F4D5F66CA}"/>
              </a:ext>
            </a:extLst>
          </p:cNvPr>
          <p:cNvSpPr/>
          <p:nvPr/>
        </p:nvSpPr>
        <p:spPr>
          <a:xfrm>
            <a:off x="7608023" y="13430250"/>
            <a:ext cx="3938790" cy="186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C092E29B-64D9-44EB-0B9B-F797E7815BC0}"/>
              </a:ext>
            </a:extLst>
          </p:cNvPr>
          <p:cNvGrpSpPr/>
          <p:nvPr/>
        </p:nvGrpSpPr>
        <p:grpSpPr>
          <a:xfrm>
            <a:off x="-51057" y="10366149"/>
            <a:ext cx="12956439" cy="3993600"/>
            <a:chOff x="-2224212" y="11253304"/>
            <a:chExt cx="12059956" cy="399360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DD686A0-224D-E552-6235-59B4B218457B}"/>
                </a:ext>
              </a:extLst>
            </p:cNvPr>
            <p:cNvSpPr/>
            <p:nvPr/>
          </p:nvSpPr>
          <p:spPr>
            <a:xfrm>
              <a:off x="-2224212" y="11253304"/>
              <a:ext cx="10001027" cy="3993600"/>
            </a:xfrm>
            <a:custGeom>
              <a:avLst/>
              <a:gdLst/>
              <a:ahLst/>
              <a:cxnLst/>
              <a:rect l="l" t="t" r="r" b="b"/>
              <a:pathLst>
                <a:path w="10692130" h="4725669">
                  <a:moveTo>
                    <a:pt x="10692003" y="0"/>
                  </a:moveTo>
                  <a:lnTo>
                    <a:pt x="0" y="0"/>
                  </a:lnTo>
                  <a:lnTo>
                    <a:pt x="0" y="4725415"/>
                  </a:lnTo>
                  <a:lnTo>
                    <a:pt x="10692003" y="472541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031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C792C5B7-0805-9754-C40E-EF69E304F86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64217" y="12294578"/>
              <a:ext cx="176149" cy="170687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4F59AA42-D86D-9738-CDE2-6DAB8A13902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64816" y="13828941"/>
              <a:ext cx="67055" cy="92328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CA5F6C90-40E9-4DF0-F92A-3CAFF90F34BD}"/>
                </a:ext>
              </a:extLst>
            </p:cNvPr>
            <p:cNvSpPr/>
            <p:nvPr/>
          </p:nvSpPr>
          <p:spPr>
            <a:xfrm>
              <a:off x="8965045" y="13827519"/>
              <a:ext cx="173355" cy="95250"/>
            </a:xfrm>
            <a:custGeom>
              <a:avLst/>
              <a:gdLst/>
              <a:ahLst/>
              <a:cxnLst/>
              <a:rect l="l" t="t" r="r" b="b"/>
              <a:pathLst>
                <a:path w="173354" h="95250">
                  <a:moveTo>
                    <a:pt x="53848" y="81940"/>
                  </a:moveTo>
                  <a:lnTo>
                    <a:pt x="13462" y="81940"/>
                  </a:lnTo>
                  <a:lnTo>
                    <a:pt x="13462" y="51460"/>
                  </a:lnTo>
                  <a:lnTo>
                    <a:pt x="41529" y="51460"/>
                  </a:lnTo>
                  <a:lnTo>
                    <a:pt x="41529" y="39776"/>
                  </a:lnTo>
                  <a:lnTo>
                    <a:pt x="13462" y="39776"/>
                  </a:lnTo>
                  <a:lnTo>
                    <a:pt x="13462" y="13233"/>
                  </a:lnTo>
                  <a:lnTo>
                    <a:pt x="50546" y="13233"/>
                  </a:lnTo>
                  <a:lnTo>
                    <a:pt x="51181" y="9550"/>
                  </a:lnTo>
                  <a:lnTo>
                    <a:pt x="51562" y="4978"/>
                  </a:lnTo>
                  <a:lnTo>
                    <a:pt x="51562" y="1422"/>
                  </a:lnTo>
                  <a:lnTo>
                    <a:pt x="0" y="1422"/>
                  </a:lnTo>
                  <a:lnTo>
                    <a:pt x="0" y="93751"/>
                  </a:lnTo>
                  <a:lnTo>
                    <a:pt x="52705" y="93751"/>
                  </a:lnTo>
                  <a:lnTo>
                    <a:pt x="53340" y="90068"/>
                  </a:lnTo>
                  <a:lnTo>
                    <a:pt x="53848" y="85623"/>
                  </a:lnTo>
                  <a:lnTo>
                    <a:pt x="53848" y="81940"/>
                  </a:lnTo>
                  <a:close/>
                </a:path>
                <a:path w="173354" h="95250">
                  <a:moveTo>
                    <a:pt x="173177" y="68707"/>
                  </a:moveTo>
                  <a:lnTo>
                    <a:pt x="166624" y="52425"/>
                  </a:lnTo>
                  <a:lnTo>
                    <a:pt x="152222" y="42659"/>
                  </a:lnTo>
                  <a:lnTo>
                    <a:pt x="137807" y="34874"/>
                  </a:lnTo>
                  <a:lnTo>
                    <a:pt x="131267" y="24511"/>
                  </a:lnTo>
                  <a:lnTo>
                    <a:pt x="131267" y="16891"/>
                  </a:lnTo>
                  <a:lnTo>
                    <a:pt x="135077" y="11557"/>
                  </a:lnTo>
                  <a:lnTo>
                    <a:pt x="153365" y="11557"/>
                  </a:lnTo>
                  <a:lnTo>
                    <a:pt x="161239" y="12446"/>
                  </a:lnTo>
                  <a:lnTo>
                    <a:pt x="166827" y="13970"/>
                  </a:lnTo>
                  <a:lnTo>
                    <a:pt x="167970" y="10414"/>
                  </a:lnTo>
                  <a:lnTo>
                    <a:pt x="168732" y="5080"/>
                  </a:lnTo>
                  <a:lnTo>
                    <a:pt x="168859" y="2032"/>
                  </a:lnTo>
                  <a:lnTo>
                    <a:pt x="163144" y="762"/>
                  </a:lnTo>
                  <a:lnTo>
                    <a:pt x="155270" y="0"/>
                  </a:lnTo>
                  <a:lnTo>
                    <a:pt x="149428" y="0"/>
                  </a:lnTo>
                  <a:lnTo>
                    <a:pt x="136690" y="1676"/>
                  </a:lnTo>
                  <a:lnTo>
                    <a:pt x="126644" y="6604"/>
                  </a:lnTo>
                  <a:lnTo>
                    <a:pt x="120040" y="14681"/>
                  </a:lnTo>
                  <a:lnTo>
                    <a:pt x="117678" y="25781"/>
                  </a:lnTo>
                  <a:lnTo>
                    <a:pt x="124218" y="41160"/>
                  </a:lnTo>
                  <a:lnTo>
                    <a:pt x="138633" y="50444"/>
                  </a:lnTo>
                  <a:lnTo>
                    <a:pt x="153035" y="58420"/>
                  </a:lnTo>
                  <a:lnTo>
                    <a:pt x="159588" y="69850"/>
                  </a:lnTo>
                  <a:lnTo>
                    <a:pt x="159588" y="78867"/>
                  </a:lnTo>
                  <a:lnTo>
                    <a:pt x="154127" y="83566"/>
                  </a:lnTo>
                  <a:lnTo>
                    <a:pt x="135839" y="83566"/>
                  </a:lnTo>
                  <a:lnTo>
                    <a:pt x="127838" y="82296"/>
                  </a:lnTo>
                  <a:lnTo>
                    <a:pt x="120472" y="79121"/>
                  </a:lnTo>
                  <a:lnTo>
                    <a:pt x="119329" y="82423"/>
                  </a:lnTo>
                  <a:lnTo>
                    <a:pt x="118059" y="86868"/>
                  </a:lnTo>
                  <a:lnTo>
                    <a:pt x="117551" y="90932"/>
                  </a:lnTo>
                  <a:lnTo>
                    <a:pt x="124917" y="93980"/>
                  </a:lnTo>
                  <a:lnTo>
                    <a:pt x="134823" y="95123"/>
                  </a:lnTo>
                  <a:lnTo>
                    <a:pt x="142316" y="95123"/>
                  </a:lnTo>
                  <a:lnTo>
                    <a:pt x="155117" y="93268"/>
                  </a:lnTo>
                  <a:lnTo>
                    <a:pt x="164833" y="87972"/>
                  </a:lnTo>
                  <a:lnTo>
                    <a:pt x="171005" y="79641"/>
                  </a:lnTo>
                  <a:lnTo>
                    <a:pt x="173177" y="6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B029F8FE-A5EE-385D-997B-63DC685122C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59964" y="13827519"/>
              <a:ext cx="64516" cy="95122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DA0AB7B3-6180-0F1D-3D01-EAACDA1696E4}"/>
                </a:ext>
              </a:extLst>
            </p:cNvPr>
            <p:cNvSpPr/>
            <p:nvPr/>
          </p:nvSpPr>
          <p:spPr>
            <a:xfrm>
              <a:off x="9249588" y="13828928"/>
              <a:ext cx="100965" cy="92710"/>
            </a:xfrm>
            <a:custGeom>
              <a:avLst/>
              <a:gdLst/>
              <a:ahLst/>
              <a:cxnLst/>
              <a:rect l="l" t="t" r="r" b="b"/>
              <a:pathLst>
                <a:path w="100965" h="92709">
                  <a:moveTo>
                    <a:pt x="13462" y="0"/>
                  </a:moveTo>
                  <a:lnTo>
                    <a:pt x="0" y="0"/>
                  </a:lnTo>
                  <a:lnTo>
                    <a:pt x="0" y="92329"/>
                  </a:lnTo>
                  <a:lnTo>
                    <a:pt x="13462" y="92329"/>
                  </a:lnTo>
                  <a:lnTo>
                    <a:pt x="13462" y="0"/>
                  </a:lnTo>
                  <a:close/>
                </a:path>
                <a:path w="100965" h="92709">
                  <a:moveTo>
                    <a:pt x="100469" y="80530"/>
                  </a:moveTo>
                  <a:lnTo>
                    <a:pt x="60083" y="80530"/>
                  </a:lnTo>
                  <a:lnTo>
                    <a:pt x="60083" y="50050"/>
                  </a:lnTo>
                  <a:lnTo>
                    <a:pt x="88023" y="50050"/>
                  </a:lnTo>
                  <a:lnTo>
                    <a:pt x="88023" y="38366"/>
                  </a:lnTo>
                  <a:lnTo>
                    <a:pt x="60083" y="38366"/>
                  </a:lnTo>
                  <a:lnTo>
                    <a:pt x="60083" y="11823"/>
                  </a:lnTo>
                  <a:lnTo>
                    <a:pt x="97167" y="11823"/>
                  </a:lnTo>
                  <a:lnTo>
                    <a:pt x="97802" y="8140"/>
                  </a:lnTo>
                  <a:lnTo>
                    <a:pt x="98183" y="3568"/>
                  </a:lnTo>
                  <a:lnTo>
                    <a:pt x="98183" y="12"/>
                  </a:lnTo>
                  <a:lnTo>
                    <a:pt x="46621" y="12"/>
                  </a:lnTo>
                  <a:lnTo>
                    <a:pt x="46621" y="92341"/>
                  </a:lnTo>
                  <a:lnTo>
                    <a:pt x="99326" y="92341"/>
                  </a:lnTo>
                  <a:lnTo>
                    <a:pt x="99961" y="88658"/>
                  </a:lnTo>
                  <a:lnTo>
                    <a:pt x="100469" y="84213"/>
                  </a:lnTo>
                  <a:lnTo>
                    <a:pt x="100469" y="80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04506E8F-F254-0CC1-0DFF-2FAB83F5C04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76956" y="13828611"/>
              <a:ext cx="67183" cy="93344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15A8EE80-609A-81B6-1818-82EC54C2E00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2091" y="13827519"/>
              <a:ext cx="64516" cy="95122"/>
            </a:xfrm>
            <a:prstGeom prst="rect">
              <a:avLst/>
            </a:prstGeom>
          </p:spPr>
        </p:pic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3B7503DE-A53D-575E-B99F-F43AE6F5B023}"/>
                </a:ext>
              </a:extLst>
            </p:cNvPr>
            <p:cNvSpPr/>
            <p:nvPr/>
          </p:nvSpPr>
          <p:spPr>
            <a:xfrm>
              <a:off x="9561753" y="13828941"/>
              <a:ext cx="53975" cy="92710"/>
            </a:xfrm>
            <a:custGeom>
              <a:avLst/>
              <a:gdLst/>
              <a:ahLst/>
              <a:cxnLst/>
              <a:rect l="l" t="t" r="r" b="b"/>
              <a:pathLst>
                <a:path w="53975" h="92709">
                  <a:moveTo>
                    <a:pt x="51561" y="0"/>
                  </a:moveTo>
                  <a:lnTo>
                    <a:pt x="0" y="0"/>
                  </a:lnTo>
                  <a:lnTo>
                    <a:pt x="0" y="92328"/>
                  </a:lnTo>
                  <a:lnTo>
                    <a:pt x="52704" y="92328"/>
                  </a:lnTo>
                  <a:lnTo>
                    <a:pt x="53339" y="88645"/>
                  </a:lnTo>
                  <a:lnTo>
                    <a:pt x="53847" y="84200"/>
                  </a:lnTo>
                  <a:lnTo>
                    <a:pt x="53847" y="80517"/>
                  </a:lnTo>
                  <a:lnTo>
                    <a:pt x="13461" y="80517"/>
                  </a:lnTo>
                  <a:lnTo>
                    <a:pt x="13461" y="50037"/>
                  </a:lnTo>
                  <a:lnTo>
                    <a:pt x="41401" y="50037"/>
                  </a:lnTo>
                  <a:lnTo>
                    <a:pt x="41401" y="38353"/>
                  </a:lnTo>
                  <a:lnTo>
                    <a:pt x="13461" y="38353"/>
                  </a:lnTo>
                  <a:lnTo>
                    <a:pt x="13461" y="11810"/>
                  </a:lnTo>
                  <a:lnTo>
                    <a:pt x="50545" y="11810"/>
                  </a:lnTo>
                  <a:lnTo>
                    <a:pt x="51180" y="8127"/>
                  </a:lnTo>
                  <a:lnTo>
                    <a:pt x="51561" y="3555"/>
                  </a:lnTo>
                  <a:lnTo>
                    <a:pt x="5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9EBEF236-0DF0-5546-EF06-DB9041C8C36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8975" y="13827519"/>
              <a:ext cx="75946" cy="95123"/>
            </a:xfrm>
            <a:prstGeom prst="rect">
              <a:avLst/>
            </a:prstGeom>
          </p:spPr>
        </p:pic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8019D5E-2900-A936-5B9D-B827FB6612E2}"/>
                </a:ext>
              </a:extLst>
            </p:cNvPr>
            <p:cNvSpPr/>
            <p:nvPr/>
          </p:nvSpPr>
          <p:spPr>
            <a:xfrm>
              <a:off x="8801964" y="13828915"/>
              <a:ext cx="1033780" cy="249554"/>
            </a:xfrm>
            <a:custGeom>
              <a:avLst/>
              <a:gdLst/>
              <a:ahLst/>
              <a:cxnLst/>
              <a:rect l="l" t="t" r="r" b="b"/>
              <a:pathLst>
                <a:path w="1033779" h="249555">
                  <a:moveTo>
                    <a:pt x="12827" y="161112"/>
                  </a:moveTo>
                  <a:lnTo>
                    <a:pt x="0" y="161112"/>
                  </a:lnTo>
                  <a:lnTo>
                    <a:pt x="0" y="248996"/>
                  </a:lnTo>
                  <a:lnTo>
                    <a:pt x="12827" y="248996"/>
                  </a:lnTo>
                  <a:lnTo>
                    <a:pt x="12827" y="161112"/>
                  </a:lnTo>
                  <a:close/>
                </a:path>
                <a:path w="1033779" h="249555">
                  <a:moveTo>
                    <a:pt x="1033272" y="0"/>
                  </a:moveTo>
                  <a:lnTo>
                    <a:pt x="981075" y="0"/>
                  </a:lnTo>
                  <a:lnTo>
                    <a:pt x="981075" y="92329"/>
                  </a:lnTo>
                  <a:lnTo>
                    <a:pt x="994410" y="92329"/>
                  </a:lnTo>
                  <a:lnTo>
                    <a:pt x="994410" y="52324"/>
                  </a:lnTo>
                  <a:lnTo>
                    <a:pt x="1025398" y="52324"/>
                  </a:lnTo>
                  <a:lnTo>
                    <a:pt x="1025398" y="40640"/>
                  </a:lnTo>
                  <a:lnTo>
                    <a:pt x="994410" y="40640"/>
                  </a:lnTo>
                  <a:lnTo>
                    <a:pt x="994410" y="11811"/>
                  </a:lnTo>
                  <a:lnTo>
                    <a:pt x="1032256" y="11811"/>
                  </a:lnTo>
                  <a:lnTo>
                    <a:pt x="1033272" y="368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F75FAA90-97EB-78CA-9DED-4B904C6E7A1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39949" y="13990041"/>
              <a:ext cx="90297" cy="88265"/>
            </a:xfrm>
            <a:prstGeom prst="rect">
              <a:avLst/>
            </a:prstGeom>
          </p:spPr>
        </p:pic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43F4995-0ECE-5709-3AAE-B93C6E33AA7E}"/>
                </a:ext>
              </a:extLst>
            </p:cNvPr>
            <p:cNvSpPr/>
            <p:nvPr/>
          </p:nvSpPr>
          <p:spPr>
            <a:xfrm>
              <a:off x="8955468" y="13989253"/>
              <a:ext cx="54610" cy="88900"/>
            </a:xfrm>
            <a:custGeom>
              <a:avLst/>
              <a:gdLst/>
              <a:ahLst/>
              <a:cxnLst/>
              <a:rect l="l" t="t" r="r" b="b"/>
              <a:pathLst>
                <a:path w="54609" h="88900">
                  <a:moveTo>
                    <a:pt x="25019" y="0"/>
                  </a:moveTo>
                  <a:lnTo>
                    <a:pt x="16256" y="0"/>
                  </a:lnTo>
                  <a:lnTo>
                    <a:pt x="9525" y="508"/>
                  </a:lnTo>
                  <a:lnTo>
                    <a:pt x="0" y="1651"/>
                  </a:lnTo>
                  <a:lnTo>
                    <a:pt x="0" y="88646"/>
                  </a:lnTo>
                  <a:lnTo>
                    <a:pt x="12573" y="88646"/>
                  </a:lnTo>
                  <a:lnTo>
                    <a:pt x="12573" y="56642"/>
                  </a:lnTo>
                  <a:lnTo>
                    <a:pt x="24384" y="56642"/>
                  </a:lnTo>
                  <a:lnTo>
                    <a:pt x="35657" y="54975"/>
                  </a:lnTo>
                  <a:lnTo>
                    <a:pt x="45227" y="49784"/>
                  </a:lnTo>
                  <a:lnTo>
                    <a:pt x="47851" y="46228"/>
                  </a:lnTo>
                  <a:lnTo>
                    <a:pt x="12573" y="46228"/>
                  </a:lnTo>
                  <a:lnTo>
                    <a:pt x="12573" y="10795"/>
                  </a:lnTo>
                  <a:lnTo>
                    <a:pt x="17399" y="10414"/>
                  </a:lnTo>
                  <a:lnTo>
                    <a:pt x="21463" y="10033"/>
                  </a:lnTo>
                  <a:lnTo>
                    <a:pt x="48318" y="10033"/>
                  </a:lnTo>
                  <a:lnTo>
                    <a:pt x="45783" y="6556"/>
                  </a:lnTo>
                  <a:lnTo>
                    <a:pt x="36460" y="1593"/>
                  </a:lnTo>
                  <a:lnTo>
                    <a:pt x="25019" y="0"/>
                  </a:lnTo>
                  <a:close/>
                </a:path>
                <a:path w="54609" h="88900">
                  <a:moveTo>
                    <a:pt x="48318" y="10033"/>
                  </a:moveTo>
                  <a:lnTo>
                    <a:pt x="34036" y="10033"/>
                  </a:lnTo>
                  <a:lnTo>
                    <a:pt x="41529" y="14986"/>
                  </a:lnTo>
                  <a:lnTo>
                    <a:pt x="41509" y="27686"/>
                  </a:lnTo>
                  <a:lnTo>
                    <a:pt x="40219" y="35887"/>
                  </a:lnTo>
                  <a:lnTo>
                    <a:pt x="36480" y="41703"/>
                  </a:lnTo>
                  <a:lnTo>
                    <a:pt x="30599" y="45114"/>
                  </a:lnTo>
                  <a:lnTo>
                    <a:pt x="22860" y="46228"/>
                  </a:lnTo>
                  <a:lnTo>
                    <a:pt x="47851" y="46228"/>
                  </a:lnTo>
                  <a:lnTo>
                    <a:pt x="51869" y="40782"/>
                  </a:lnTo>
                  <a:lnTo>
                    <a:pt x="54356" y="27686"/>
                  </a:lnTo>
                  <a:lnTo>
                    <a:pt x="52058" y="15162"/>
                  </a:lnTo>
                  <a:lnTo>
                    <a:pt x="48318" y="10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E511D82F-C02A-AE1B-33E0-3DB8782CBEF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31947" y="13988758"/>
              <a:ext cx="260565" cy="90424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4F9727A4-1F4E-8CDF-EBAA-21CA45F9DFE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06826" y="13988669"/>
              <a:ext cx="65024" cy="9055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D71EA02D-F5C6-E569-FDB6-E0A862F0C70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25292" y="13988669"/>
              <a:ext cx="306997" cy="90550"/>
            </a:xfrm>
            <a:prstGeom prst="rect">
              <a:avLst/>
            </a:prstGeom>
          </p:spPr>
        </p:pic>
      </p:grpSp>
      <p:sp>
        <p:nvSpPr>
          <p:cNvPr id="22" name="object 59">
            <a:extLst>
              <a:ext uri="{FF2B5EF4-FFF2-40B4-BE49-F238E27FC236}">
                <a16:creationId xmlns:a16="http://schemas.microsoft.com/office/drawing/2014/main" id="{5454DF08-30E2-23AB-7AF2-A3AD8E28943E}"/>
              </a:ext>
            </a:extLst>
          </p:cNvPr>
          <p:cNvSpPr txBox="1"/>
          <p:nvPr/>
        </p:nvSpPr>
        <p:spPr>
          <a:xfrm>
            <a:off x="625982" y="10229850"/>
            <a:ext cx="9902317" cy="3930563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r>
              <a:rPr lang="en-US" sz="1450" dirty="0">
                <a:latin typeface="Arial"/>
                <a:cs typeface="Arial"/>
              </a:rPr>
              <a:t> </a:t>
            </a: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7A9593-5F48-F82E-5DAD-A8EE17B7712C}"/>
              </a:ext>
            </a:extLst>
          </p:cNvPr>
          <p:cNvSpPr txBox="1"/>
          <p:nvPr/>
        </p:nvSpPr>
        <p:spPr>
          <a:xfrm>
            <a:off x="9439338" y="14684300"/>
            <a:ext cx="210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V1.0, 06JAN2023</a:t>
            </a:r>
          </a:p>
        </p:txBody>
      </p: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52816E9-6040-907C-863A-2AD3C11D82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606" y="14384120"/>
            <a:ext cx="1172061" cy="6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0936D31-0ED4-DAD2-B6B0-D45A19216622}"/>
              </a:ext>
            </a:extLst>
          </p:cNvPr>
          <p:cNvSpPr/>
          <p:nvPr/>
        </p:nvSpPr>
        <p:spPr>
          <a:xfrm flipV="1">
            <a:off x="-51057" y="14352516"/>
            <a:ext cx="1074445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60E1114-0962-38C8-5083-8726C614068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197" y="14569253"/>
            <a:ext cx="1559597" cy="421406"/>
          </a:xfrm>
          <a:prstGeom prst="rect">
            <a:avLst/>
          </a:prstGeom>
        </p:spPr>
      </p:pic>
      <p:pic>
        <p:nvPicPr>
          <p:cNvPr id="71" name="Picture 70" descr="Logo, company name&#10;&#10;Description automatically generated">
            <a:extLst>
              <a:ext uri="{FF2B5EF4-FFF2-40B4-BE49-F238E27FC236}">
                <a16:creationId xmlns:a16="http://schemas.microsoft.com/office/drawing/2014/main" id="{CDC90FFF-4552-19DF-FE0C-8FB0C06D2CC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434" y="14538973"/>
            <a:ext cx="1453261" cy="43479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7F7CD36-CCE9-E910-8F1D-1124B96B09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66" y="14557484"/>
            <a:ext cx="1442234" cy="4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2">
            <a:extLst>
              <a:ext uri="{FF2B5EF4-FFF2-40B4-BE49-F238E27FC236}">
                <a16:creationId xmlns:a16="http://schemas.microsoft.com/office/drawing/2014/main" id="{4F9A7A7E-813D-9BB6-3ACD-5A0B0F5C19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829" y="3179478"/>
            <a:ext cx="10701229" cy="1205007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0692130" cy="490855"/>
          </a:xfrm>
          <a:custGeom>
            <a:avLst/>
            <a:gdLst/>
            <a:ahLst/>
            <a:cxnLst/>
            <a:rect l="l" t="t" r="r" b="b"/>
            <a:pathLst>
              <a:path w="10692130" h="490855">
                <a:moveTo>
                  <a:pt x="10692003" y="0"/>
                </a:moveTo>
                <a:lnTo>
                  <a:pt x="0" y="0"/>
                </a:lnTo>
                <a:lnTo>
                  <a:pt x="0" y="490601"/>
                </a:lnTo>
                <a:lnTo>
                  <a:pt x="10692003" y="490601"/>
                </a:lnTo>
                <a:lnTo>
                  <a:pt x="10692003" y="0"/>
                </a:lnTo>
                <a:close/>
              </a:path>
            </a:pathLst>
          </a:custGeom>
          <a:solidFill>
            <a:srgbClr val="B03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820"/>
              </a:lnSpc>
              <a:spcBef>
                <a:spcPts val="650"/>
              </a:spcBef>
            </a:pPr>
            <a:r>
              <a:rPr dirty="0">
                <a:solidFill>
                  <a:srgbClr val="F27223"/>
                </a:solidFill>
              </a:rPr>
              <a:t>CATALYST</a:t>
            </a:r>
            <a:r>
              <a:rPr spc="-40" dirty="0">
                <a:solidFill>
                  <a:srgbClr val="F27223"/>
                </a:solidFill>
              </a:rPr>
              <a:t> </a:t>
            </a:r>
            <a:r>
              <a:rPr spc="-125" dirty="0">
                <a:solidFill>
                  <a:srgbClr val="F27223"/>
                </a:solidFill>
              </a:rPr>
              <a:t>is</a:t>
            </a:r>
            <a:r>
              <a:rPr spc="-185" dirty="0">
                <a:solidFill>
                  <a:srgbClr val="F27223"/>
                </a:solidFill>
              </a:rPr>
              <a:t> </a:t>
            </a:r>
            <a:r>
              <a:rPr spc="90" dirty="0">
                <a:solidFill>
                  <a:srgbClr val="F27223"/>
                </a:solidFill>
              </a:rPr>
              <a:t>committed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185" dirty="0">
                <a:solidFill>
                  <a:srgbClr val="F27223"/>
                </a:solidFill>
              </a:rPr>
              <a:t>to</a:t>
            </a:r>
            <a:r>
              <a:rPr spc="-19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making </a:t>
            </a:r>
            <a:r>
              <a:rPr dirty="0">
                <a:solidFill>
                  <a:srgbClr val="F27223"/>
                </a:solidFill>
              </a:rPr>
              <a:t>our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study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dirty="0">
                <a:solidFill>
                  <a:srgbClr val="F27223"/>
                </a:solidFill>
              </a:rPr>
              <a:t>safe</a:t>
            </a:r>
            <a:r>
              <a:rPr spc="-75" dirty="0">
                <a:solidFill>
                  <a:srgbClr val="F27223"/>
                </a:solidFill>
              </a:rPr>
              <a:t> </a:t>
            </a:r>
            <a:r>
              <a:rPr spc="150" dirty="0">
                <a:solidFill>
                  <a:srgbClr val="F27223"/>
                </a:solidFill>
              </a:rPr>
              <a:t>for</a:t>
            </a:r>
            <a:r>
              <a:rPr spc="-70" dirty="0">
                <a:solidFill>
                  <a:srgbClr val="F27223"/>
                </a:solidFill>
              </a:rPr>
              <a:t> </a:t>
            </a:r>
            <a:r>
              <a:rPr spc="-10" dirty="0">
                <a:solidFill>
                  <a:srgbClr val="F27223"/>
                </a:solidFill>
              </a:rPr>
              <a:t>everyone.</a:t>
            </a:r>
          </a:p>
          <a:p>
            <a:pPr marL="33020" marR="273050">
              <a:lnSpc>
                <a:spcPct val="89400"/>
              </a:lnSpc>
              <a:spcBef>
                <a:spcPts val="375"/>
              </a:spcBef>
            </a:pPr>
            <a:r>
              <a:rPr sz="2200" dirty="0">
                <a:solidFill>
                  <a:srgbClr val="492156"/>
                </a:solidFill>
              </a:rPr>
              <a:t>Please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90" dirty="0">
                <a:solidFill>
                  <a:srgbClr val="492156"/>
                </a:solidFill>
              </a:rPr>
              <a:t>let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75" dirty="0">
                <a:solidFill>
                  <a:srgbClr val="492156"/>
                </a:solidFill>
              </a:rPr>
              <a:t>us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know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if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you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ever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50" dirty="0">
                <a:solidFill>
                  <a:srgbClr val="492156"/>
                </a:solidFill>
              </a:rPr>
              <a:t>feel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uncomfortable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55" dirty="0">
                <a:solidFill>
                  <a:srgbClr val="492156"/>
                </a:solidFill>
              </a:rPr>
              <a:t>or</a:t>
            </a:r>
            <a:r>
              <a:rPr sz="2200" spc="-35" dirty="0">
                <a:solidFill>
                  <a:srgbClr val="492156"/>
                </a:solidFill>
              </a:rPr>
              <a:t> </a:t>
            </a:r>
            <a:r>
              <a:rPr sz="2200" spc="70" dirty="0">
                <a:solidFill>
                  <a:srgbClr val="492156"/>
                </a:solidFill>
              </a:rPr>
              <a:t>hurt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by</a:t>
            </a:r>
            <a:r>
              <a:rPr sz="2200" spc="-30" dirty="0">
                <a:solidFill>
                  <a:srgbClr val="492156"/>
                </a:solidFill>
              </a:rPr>
              <a:t> </a:t>
            </a:r>
            <a:r>
              <a:rPr sz="2200" spc="-10" dirty="0">
                <a:solidFill>
                  <a:srgbClr val="492156"/>
                </a:solidFill>
              </a:rPr>
              <a:t>study </a:t>
            </a:r>
            <a:r>
              <a:rPr sz="2200" spc="60" dirty="0">
                <a:solidFill>
                  <a:srgbClr val="492156"/>
                </a:solidFill>
              </a:rPr>
              <a:t>staff,</a:t>
            </a:r>
            <a:r>
              <a:rPr sz="2200" spc="-70" dirty="0">
                <a:solidFill>
                  <a:srgbClr val="492156"/>
                </a:solidFill>
              </a:rPr>
              <a:t> </a:t>
            </a:r>
            <a:r>
              <a:rPr sz="2200" spc="-30" dirty="0">
                <a:solidFill>
                  <a:srgbClr val="492156"/>
                </a:solidFill>
              </a:rPr>
              <a:t>including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anyone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who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492156"/>
                </a:solidFill>
              </a:rPr>
              <a:t>works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spc="80" dirty="0">
                <a:solidFill>
                  <a:srgbClr val="492156"/>
                </a:solidFill>
              </a:rPr>
              <a:t>with</a:t>
            </a:r>
            <a:r>
              <a:rPr sz="2200" spc="-65" dirty="0">
                <a:solidFill>
                  <a:srgbClr val="492156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&lt;MOSAIC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partner</a:t>
            </a:r>
            <a:r>
              <a:rPr sz="2200" spc="20" dirty="0">
                <a:solidFill>
                  <a:srgbClr val="FF1318"/>
                </a:solidFill>
              </a:rPr>
              <a:t> </a:t>
            </a:r>
            <a:r>
              <a:rPr sz="2200" dirty="0">
                <a:solidFill>
                  <a:srgbClr val="FF1318"/>
                </a:solidFill>
              </a:rPr>
              <a:t>name&gt;</a:t>
            </a:r>
            <a:r>
              <a:rPr lang="en-US" sz="2200" dirty="0">
                <a:solidFill>
                  <a:srgbClr val="492156"/>
                </a:solidFill>
              </a:rPr>
              <a:t>.</a:t>
            </a:r>
            <a:r>
              <a:rPr sz="2200" spc="-45" dirty="0">
                <a:solidFill>
                  <a:srgbClr val="492156"/>
                </a:solidFill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If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you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are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492156"/>
                </a:solidFill>
                <a:latin typeface="Arial"/>
                <a:cs typeface="Arial"/>
              </a:rPr>
              <a:t>a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0" dirty="0">
                <a:solidFill>
                  <a:srgbClr val="492156"/>
                </a:solidFill>
                <a:latin typeface="Arial"/>
                <a:cs typeface="Arial"/>
              </a:rPr>
              <a:t>study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5" dirty="0">
                <a:solidFill>
                  <a:srgbClr val="492156"/>
                </a:solidFill>
                <a:latin typeface="Arial"/>
                <a:cs typeface="Arial"/>
              </a:rPr>
              <a:t>participant,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people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14" dirty="0">
                <a:solidFill>
                  <a:srgbClr val="492156"/>
                </a:solidFill>
                <a:latin typeface="Arial"/>
                <a:cs typeface="Arial"/>
              </a:rPr>
              <a:t>who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work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25" dirty="0">
                <a:solidFill>
                  <a:srgbClr val="492156"/>
                </a:solidFill>
                <a:latin typeface="Arial"/>
                <a:cs typeface="Arial"/>
              </a:rPr>
              <a:t>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65" dirty="0">
                <a:solidFill>
                  <a:srgbClr val="492156"/>
                </a:solidFill>
                <a:latin typeface="Arial"/>
                <a:cs typeface="Arial"/>
              </a:rPr>
              <a:t>volunteer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30" dirty="0">
                <a:solidFill>
                  <a:srgbClr val="492156"/>
                </a:solidFill>
                <a:latin typeface="Arial"/>
                <a:cs typeface="Arial"/>
              </a:rPr>
              <a:t>for</a:t>
            </a:r>
            <a:r>
              <a:rPr sz="2200" b="0" spc="-45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100" dirty="0">
                <a:solidFill>
                  <a:srgbClr val="492156"/>
                </a:solidFill>
                <a:latin typeface="Arial"/>
                <a:cs typeface="Arial"/>
              </a:rPr>
              <a:t>the</a:t>
            </a:r>
            <a:r>
              <a:rPr sz="2200" b="0" spc="-50" dirty="0">
                <a:solidFill>
                  <a:srgbClr val="492156"/>
                </a:solidFill>
                <a:latin typeface="Arial"/>
                <a:cs typeface="Arial"/>
              </a:rPr>
              <a:t> </a:t>
            </a:r>
            <a:r>
              <a:rPr sz="2200" b="0" spc="50" dirty="0">
                <a:solidFill>
                  <a:srgbClr val="492156"/>
                </a:solidFill>
                <a:latin typeface="Arial"/>
                <a:cs typeface="Arial"/>
              </a:rPr>
              <a:t>study </a:t>
            </a:r>
            <a:r>
              <a:rPr sz="2200" b="0" spc="-10" dirty="0">
                <a:solidFill>
                  <a:srgbClr val="492156"/>
                </a:solidFill>
                <a:latin typeface="Arial"/>
                <a:cs typeface="Arial"/>
              </a:rPr>
              <a:t>should: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8" name="object 27">
            <a:extLst>
              <a:ext uri="{FF2B5EF4-FFF2-40B4-BE49-F238E27FC236}">
                <a16:creationId xmlns:a16="http://schemas.microsoft.com/office/drawing/2014/main" id="{5A6D8891-09C5-9EF1-7D65-EB2402CC7E0A}"/>
              </a:ext>
            </a:extLst>
          </p:cNvPr>
          <p:cNvGrpSpPr/>
          <p:nvPr/>
        </p:nvGrpSpPr>
        <p:grpSpPr>
          <a:xfrm>
            <a:off x="187997" y="3179478"/>
            <a:ext cx="9540875" cy="7145655"/>
            <a:chOff x="194657" y="3191495"/>
            <a:chExt cx="9540875" cy="7145655"/>
          </a:xfrm>
        </p:grpSpPr>
        <p:sp>
          <p:nvSpPr>
            <p:cNvPr id="69" name="object 28">
              <a:extLst>
                <a:ext uri="{FF2B5EF4-FFF2-40B4-BE49-F238E27FC236}">
                  <a16:creationId xmlns:a16="http://schemas.microsoft.com/office/drawing/2014/main" id="{3E6B25AD-398C-F2A6-9EA0-52C1955FDA60}"/>
                </a:ext>
              </a:extLst>
            </p:cNvPr>
            <p:cNvSpPr/>
            <p:nvPr/>
          </p:nvSpPr>
          <p:spPr>
            <a:xfrm>
              <a:off x="3896289" y="5996981"/>
              <a:ext cx="180340" cy="48895"/>
            </a:xfrm>
            <a:custGeom>
              <a:avLst/>
              <a:gdLst/>
              <a:ahLst/>
              <a:cxnLst/>
              <a:rect l="l" t="t" r="r" b="b"/>
              <a:pathLst>
                <a:path w="180339" h="48895">
                  <a:moveTo>
                    <a:pt x="171843" y="0"/>
                  </a:moveTo>
                  <a:lnTo>
                    <a:pt x="125725" y="2079"/>
                  </a:lnTo>
                  <a:lnTo>
                    <a:pt x="51596" y="9810"/>
                  </a:lnTo>
                  <a:lnTo>
                    <a:pt x="5918" y="17297"/>
                  </a:lnTo>
                  <a:lnTo>
                    <a:pt x="0" y="25793"/>
                  </a:lnTo>
                  <a:lnTo>
                    <a:pt x="1600" y="34683"/>
                  </a:lnTo>
                  <a:lnTo>
                    <a:pt x="2273" y="38480"/>
                  </a:lnTo>
                  <a:lnTo>
                    <a:pt x="4216" y="41732"/>
                  </a:lnTo>
                  <a:lnTo>
                    <a:pt x="10515" y="47256"/>
                  </a:lnTo>
                  <a:lnTo>
                    <a:pt x="15481" y="48806"/>
                  </a:lnTo>
                  <a:lnTo>
                    <a:pt x="56176" y="42193"/>
                  </a:lnTo>
                  <a:lnTo>
                    <a:pt x="91998" y="37796"/>
                  </a:lnTo>
                  <a:lnTo>
                    <a:pt x="127915" y="34716"/>
                  </a:lnTo>
                  <a:lnTo>
                    <a:pt x="163804" y="32969"/>
                  </a:lnTo>
                  <a:lnTo>
                    <a:pt x="172821" y="32689"/>
                  </a:lnTo>
                  <a:lnTo>
                    <a:pt x="179920" y="25158"/>
                  </a:lnTo>
                  <a:lnTo>
                    <a:pt x="179387" y="7099"/>
                  </a:lnTo>
                  <a:lnTo>
                    <a:pt x="171843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29">
              <a:extLst>
                <a:ext uri="{FF2B5EF4-FFF2-40B4-BE49-F238E27FC236}">
                  <a16:creationId xmlns:a16="http://schemas.microsoft.com/office/drawing/2014/main" id="{BD8B716C-2352-E76C-80AD-258D3989F1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657" y="3191495"/>
              <a:ext cx="9540688" cy="7145027"/>
            </a:xfrm>
            <a:prstGeom prst="rect">
              <a:avLst/>
            </a:prstGeom>
          </p:spPr>
        </p:pic>
      </p:grpSp>
      <p:sp>
        <p:nvSpPr>
          <p:cNvPr id="72" name="object 30">
            <a:extLst>
              <a:ext uri="{FF2B5EF4-FFF2-40B4-BE49-F238E27FC236}">
                <a16:creationId xmlns:a16="http://schemas.microsoft.com/office/drawing/2014/main" id="{807BF5EB-9419-7FCF-B6CE-CB1E5E16F707}"/>
              </a:ext>
            </a:extLst>
          </p:cNvPr>
          <p:cNvSpPr txBox="1"/>
          <p:nvPr/>
        </p:nvSpPr>
        <p:spPr>
          <a:xfrm>
            <a:off x="3509854" y="6423939"/>
            <a:ext cx="11436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7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Never physically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hurt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3" name="object 31">
            <a:extLst>
              <a:ext uri="{FF2B5EF4-FFF2-40B4-BE49-F238E27FC236}">
                <a16:creationId xmlns:a16="http://schemas.microsoft.com/office/drawing/2014/main" id="{B4B4910F-6A75-18DF-F149-426DAB4E6298}"/>
              </a:ext>
            </a:extLst>
          </p:cNvPr>
          <p:cNvGrpSpPr/>
          <p:nvPr/>
        </p:nvGrpSpPr>
        <p:grpSpPr>
          <a:xfrm>
            <a:off x="4707002" y="3190152"/>
            <a:ext cx="5015230" cy="7156450"/>
            <a:chOff x="4707002" y="3190152"/>
            <a:chExt cx="5015230" cy="7156450"/>
          </a:xfrm>
        </p:grpSpPr>
        <p:sp>
          <p:nvSpPr>
            <p:cNvPr id="74" name="object 32">
              <a:extLst>
                <a:ext uri="{FF2B5EF4-FFF2-40B4-BE49-F238E27FC236}">
                  <a16:creationId xmlns:a16="http://schemas.microsoft.com/office/drawing/2014/main" id="{DF3A4E00-531C-EFBC-5C49-6D91CC83529B}"/>
                </a:ext>
              </a:extLst>
            </p:cNvPr>
            <p:cNvSpPr/>
            <p:nvPr/>
          </p:nvSpPr>
          <p:spPr>
            <a:xfrm>
              <a:off x="4707001" y="5696928"/>
              <a:ext cx="1685925" cy="4649470"/>
            </a:xfrm>
            <a:custGeom>
              <a:avLst/>
              <a:gdLst/>
              <a:ahLst/>
              <a:cxnLst/>
              <a:rect l="l" t="t" r="r" b="b"/>
              <a:pathLst>
                <a:path w="1685925" h="4649470">
                  <a:moveTo>
                    <a:pt x="187134" y="15684"/>
                  </a:moveTo>
                  <a:lnTo>
                    <a:pt x="186690" y="11684"/>
                  </a:lnTo>
                  <a:lnTo>
                    <a:pt x="184899" y="8166"/>
                  </a:lnTo>
                  <a:lnTo>
                    <a:pt x="178727" y="1968"/>
                  </a:lnTo>
                  <a:lnTo>
                    <a:pt x="173659" y="0"/>
                  </a:lnTo>
                  <a:lnTo>
                    <a:pt x="130797" y="4038"/>
                  </a:lnTo>
                  <a:lnTo>
                    <a:pt x="93179" y="6108"/>
                  </a:lnTo>
                  <a:lnTo>
                    <a:pt x="55549" y="6794"/>
                  </a:lnTo>
                  <a:lnTo>
                    <a:pt x="18046" y="6108"/>
                  </a:lnTo>
                  <a:lnTo>
                    <a:pt x="8623" y="5765"/>
                  </a:lnTo>
                  <a:lnTo>
                    <a:pt x="698" y="13119"/>
                  </a:lnTo>
                  <a:lnTo>
                    <a:pt x="0" y="31965"/>
                  </a:lnTo>
                  <a:lnTo>
                    <a:pt x="7366" y="39878"/>
                  </a:lnTo>
                  <a:lnTo>
                    <a:pt x="16789" y="40233"/>
                  </a:lnTo>
                  <a:lnTo>
                    <a:pt x="55537" y="40944"/>
                  </a:lnTo>
                  <a:lnTo>
                    <a:pt x="94424" y="40220"/>
                  </a:lnTo>
                  <a:lnTo>
                    <a:pt x="133311" y="38087"/>
                  </a:lnTo>
                  <a:lnTo>
                    <a:pt x="172046" y="34531"/>
                  </a:lnTo>
                  <a:lnTo>
                    <a:pt x="186524" y="22428"/>
                  </a:lnTo>
                  <a:lnTo>
                    <a:pt x="187134" y="15684"/>
                  </a:lnTo>
                  <a:close/>
                </a:path>
                <a:path w="1685925" h="4649470">
                  <a:moveTo>
                    <a:pt x="1685696" y="4609757"/>
                  </a:moveTo>
                  <a:lnTo>
                    <a:pt x="1684921" y="4605185"/>
                  </a:lnTo>
                  <a:lnTo>
                    <a:pt x="1682635" y="4601235"/>
                  </a:lnTo>
                  <a:lnTo>
                    <a:pt x="1675117" y="4594504"/>
                  </a:lnTo>
                  <a:lnTo>
                    <a:pt x="1669148" y="4592574"/>
                  </a:lnTo>
                  <a:lnTo>
                    <a:pt x="1620062" y="4600041"/>
                  </a:lnTo>
                  <a:lnTo>
                    <a:pt x="1576882" y="4604905"/>
                  </a:lnTo>
                  <a:lnTo>
                    <a:pt x="1533588" y="4608182"/>
                  </a:lnTo>
                  <a:lnTo>
                    <a:pt x="1490345" y="4609846"/>
                  </a:lnTo>
                  <a:lnTo>
                    <a:pt x="1482712" y="4611548"/>
                  </a:lnTo>
                  <a:lnTo>
                    <a:pt x="1476540" y="4615891"/>
                  </a:lnTo>
                  <a:lnTo>
                    <a:pt x="1472450" y="4622241"/>
                  </a:lnTo>
                  <a:lnTo>
                    <a:pt x="1471053" y="4629937"/>
                  </a:lnTo>
                  <a:lnTo>
                    <a:pt x="1472755" y="4637570"/>
                  </a:lnTo>
                  <a:lnTo>
                    <a:pt x="1477098" y="4643742"/>
                  </a:lnTo>
                  <a:lnTo>
                    <a:pt x="1483436" y="4647831"/>
                  </a:lnTo>
                  <a:lnTo>
                    <a:pt x="1491132" y="4649228"/>
                  </a:lnTo>
                  <a:lnTo>
                    <a:pt x="1535811" y="4647501"/>
                  </a:lnTo>
                  <a:lnTo>
                    <a:pt x="1580553" y="4644123"/>
                  </a:lnTo>
                  <a:lnTo>
                    <a:pt x="1625180" y="4639094"/>
                  </a:lnTo>
                  <a:lnTo>
                    <a:pt x="1669554" y="4632452"/>
                  </a:lnTo>
                  <a:lnTo>
                    <a:pt x="1685442" y="4617580"/>
                  </a:lnTo>
                  <a:lnTo>
                    <a:pt x="1685696" y="4609757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33">
              <a:extLst>
                <a:ext uri="{FF2B5EF4-FFF2-40B4-BE49-F238E27FC236}">
                  <a16:creationId xmlns:a16="http://schemas.microsoft.com/office/drawing/2014/main" id="{36B70383-470A-7D82-1238-58225CF2A4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7523" y="4610381"/>
              <a:ext cx="74231" cy="203673"/>
            </a:xfrm>
            <a:prstGeom prst="rect">
              <a:avLst/>
            </a:prstGeom>
          </p:spPr>
        </p:pic>
        <p:sp>
          <p:nvSpPr>
            <p:cNvPr id="76" name="object 34">
              <a:extLst>
                <a:ext uri="{FF2B5EF4-FFF2-40B4-BE49-F238E27FC236}">
                  <a16:creationId xmlns:a16="http://schemas.microsoft.com/office/drawing/2014/main" id="{B2C8CCB7-47A6-4929-4B6C-14CC60E051E7}"/>
                </a:ext>
              </a:extLst>
            </p:cNvPr>
            <p:cNvSpPr/>
            <p:nvPr/>
          </p:nvSpPr>
          <p:spPr>
            <a:xfrm>
              <a:off x="8351338" y="5667453"/>
              <a:ext cx="210820" cy="41910"/>
            </a:xfrm>
            <a:custGeom>
              <a:avLst/>
              <a:gdLst/>
              <a:ahLst/>
              <a:cxnLst/>
              <a:rect l="l" t="t" r="r" b="b"/>
              <a:pathLst>
                <a:path w="210820" h="41910">
                  <a:moveTo>
                    <a:pt x="20459" y="0"/>
                  </a:moveTo>
                  <a:lnTo>
                    <a:pt x="0" y="19977"/>
                  </a:lnTo>
                  <a:lnTo>
                    <a:pt x="508" y="29298"/>
                  </a:lnTo>
                  <a:lnTo>
                    <a:pt x="7848" y="37045"/>
                  </a:lnTo>
                  <a:lnTo>
                    <a:pt x="17424" y="37820"/>
                  </a:lnTo>
                  <a:lnTo>
                    <a:pt x="60294" y="40525"/>
                  </a:lnTo>
                  <a:lnTo>
                    <a:pt x="103420" y="41779"/>
                  </a:lnTo>
                  <a:lnTo>
                    <a:pt x="146649" y="41581"/>
                  </a:lnTo>
                  <a:lnTo>
                    <a:pt x="192405" y="39789"/>
                  </a:lnTo>
                  <a:lnTo>
                    <a:pt x="210299" y="19799"/>
                  </a:lnTo>
                  <a:lnTo>
                    <a:pt x="208401" y="12506"/>
                  </a:lnTo>
                  <a:lnTo>
                    <a:pt x="204009" y="6708"/>
                  </a:lnTo>
                  <a:lnTo>
                    <a:pt x="197765" y="2982"/>
                  </a:lnTo>
                  <a:lnTo>
                    <a:pt x="190309" y="1904"/>
                  </a:lnTo>
                  <a:lnTo>
                    <a:pt x="145836" y="3650"/>
                  </a:lnTo>
                  <a:lnTo>
                    <a:pt x="103895" y="3841"/>
                  </a:lnTo>
                  <a:lnTo>
                    <a:pt x="62054" y="2623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35">
              <a:extLst>
                <a:ext uri="{FF2B5EF4-FFF2-40B4-BE49-F238E27FC236}">
                  <a16:creationId xmlns:a16="http://schemas.microsoft.com/office/drawing/2014/main" id="{935A5121-A3B2-46ED-9FA0-B122A6B61BE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0145" y="5594262"/>
              <a:ext cx="200804" cy="85609"/>
            </a:xfrm>
            <a:prstGeom prst="rect">
              <a:avLst/>
            </a:prstGeom>
          </p:spPr>
        </p:pic>
        <p:pic>
          <p:nvPicPr>
            <p:cNvPr id="78" name="object 36">
              <a:extLst>
                <a:ext uri="{FF2B5EF4-FFF2-40B4-BE49-F238E27FC236}">
                  <a16:creationId xmlns:a16="http://schemas.microsoft.com/office/drawing/2014/main" id="{9511ACF3-0131-3A97-C27E-1C8FD5E0209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92284" y="5604417"/>
              <a:ext cx="201964" cy="81383"/>
            </a:xfrm>
            <a:prstGeom prst="rect">
              <a:avLst/>
            </a:prstGeom>
          </p:spPr>
        </p:pic>
        <p:sp>
          <p:nvSpPr>
            <p:cNvPr id="79" name="object 37">
              <a:extLst>
                <a:ext uri="{FF2B5EF4-FFF2-40B4-BE49-F238E27FC236}">
                  <a16:creationId xmlns:a16="http://schemas.microsoft.com/office/drawing/2014/main" id="{937BB1F1-06BE-8A1E-F12D-15ABCED3E046}"/>
                </a:ext>
              </a:extLst>
            </p:cNvPr>
            <p:cNvSpPr/>
            <p:nvPr/>
          </p:nvSpPr>
          <p:spPr>
            <a:xfrm>
              <a:off x="8214448" y="3190152"/>
              <a:ext cx="207010" cy="58419"/>
            </a:xfrm>
            <a:custGeom>
              <a:avLst/>
              <a:gdLst/>
              <a:ahLst/>
              <a:cxnLst/>
              <a:rect l="l" t="t" r="r" b="b"/>
              <a:pathLst>
                <a:path w="207009" h="58419">
                  <a:moveTo>
                    <a:pt x="186601" y="0"/>
                  </a:moveTo>
                  <a:lnTo>
                    <a:pt x="143604" y="3106"/>
                  </a:lnTo>
                  <a:lnTo>
                    <a:pt x="100650" y="7591"/>
                  </a:lnTo>
                  <a:lnTo>
                    <a:pt x="57892" y="13433"/>
                  </a:lnTo>
                  <a:lnTo>
                    <a:pt x="15481" y="20612"/>
                  </a:lnTo>
                  <a:lnTo>
                    <a:pt x="0" y="40284"/>
                  </a:lnTo>
                  <a:lnTo>
                    <a:pt x="292" y="42735"/>
                  </a:lnTo>
                  <a:lnTo>
                    <a:pt x="3109" y="49721"/>
                  </a:lnTo>
                  <a:lnTo>
                    <a:pt x="8210" y="54905"/>
                  </a:lnTo>
                  <a:lnTo>
                    <a:pt x="14883" y="57798"/>
                  </a:lnTo>
                  <a:lnTo>
                    <a:pt x="22415" y="57911"/>
                  </a:lnTo>
                  <a:lnTo>
                    <a:pt x="63636" y="50935"/>
                  </a:lnTo>
                  <a:lnTo>
                    <a:pt x="105192" y="45259"/>
                  </a:lnTo>
                  <a:lnTo>
                    <a:pt x="146936" y="40902"/>
                  </a:lnTo>
                  <a:lnTo>
                    <a:pt x="188721" y="37884"/>
                  </a:lnTo>
                  <a:lnTo>
                    <a:pt x="196007" y="35986"/>
                  </a:lnTo>
                  <a:lnTo>
                    <a:pt x="201801" y="31596"/>
                  </a:lnTo>
                  <a:lnTo>
                    <a:pt x="205525" y="25355"/>
                  </a:lnTo>
                  <a:lnTo>
                    <a:pt x="206603" y="17906"/>
                  </a:lnTo>
                  <a:lnTo>
                    <a:pt x="204703" y="10595"/>
                  </a:lnTo>
                  <a:lnTo>
                    <a:pt x="200307" y="4802"/>
                  </a:lnTo>
                  <a:lnTo>
                    <a:pt x="194059" y="1077"/>
                  </a:lnTo>
                  <a:lnTo>
                    <a:pt x="186601" y="0"/>
                  </a:lnTo>
                  <a:close/>
                </a:path>
              </a:pathLst>
            </a:custGeom>
            <a:solidFill>
              <a:srgbClr val="F37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38">
            <a:extLst>
              <a:ext uri="{FF2B5EF4-FFF2-40B4-BE49-F238E27FC236}">
                <a16:creationId xmlns:a16="http://schemas.microsoft.com/office/drawing/2014/main" id="{22DFDE09-871F-419D-AE5F-D0CE3D1DE26A}"/>
              </a:ext>
            </a:extLst>
          </p:cNvPr>
          <p:cNvSpPr txBox="1"/>
          <p:nvPr/>
        </p:nvSpPr>
        <p:spPr>
          <a:xfrm>
            <a:off x="5288193" y="8409711"/>
            <a:ext cx="17970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shout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hurtful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words,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humiliate,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bully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700">
              <a:latin typeface="Arial"/>
              <a:cs typeface="Arial"/>
            </a:endParaRP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91239C98-2177-8159-EC27-BBD963010BD6}"/>
              </a:ext>
            </a:extLst>
          </p:cNvPr>
          <p:cNvSpPr txBox="1"/>
          <p:nvPr/>
        </p:nvSpPr>
        <p:spPr>
          <a:xfrm>
            <a:off x="672898" y="7710289"/>
            <a:ext cx="21564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marR="306705" indent="-52705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texts,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17600"/>
              </a:lnSpc>
            </a:pP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messages,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emails,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posts 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3" name="object 41">
            <a:extLst>
              <a:ext uri="{FF2B5EF4-FFF2-40B4-BE49-F238E27FC236}">
                <a16:creationId xmlns:a16="http://schemas.microsoft.com/office/drawing/2014/main" id="{95410F1B-0789-CB8E-006D-FEDC8C76C292}"/>
              </a:ext>
            </a:extLst>
          </p:cNvPr>
          <p:cNvSpPr txBox="1"/>
          <p:nvPr/>
        </p:nvSpPr>
        <p:spPr>
          <a:xfrm>
            <a:off x="7608023" y="3794892"/>
            <a:ext cx="17792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204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touch you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sz="1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endParaRPr sz="1700">
              <a:latin typeface="Arial"/>
              <a:cs typeface="Arial"/>
            </a:endParaRPr>
          </a:p>
          <a:p>
            <a:pPr marL="144780">
              <a:lnSpc>
                <a:spcPct val="100000"/>
              </a:lnSpc>
              <a:spcBef>
                <a:spcPts val="359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uncomfortable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4" name="object 42">
            <a:extLst>
              <a:ext uri="{FF2B5EF4-FFF2-40B4-BE49-F238E27FC236}">
                <a16:creationId xmlns:a16="http://schemas.microsoft.com/office/drawing/2014/main" id="{05AB8655-1353-D3C6-2A23-45460A386B11}"/>
              </a:ext>
            </a:extLst>
          </p:cNvPr>
          <p:cNvSpPr txBox="1"/>
          <p:nvPr/>
        </p:nvSpPr>
        <p:spPr>
          <a:xfrm>
            <a:off x="5583802" y="5714815"/>
            <a:ext cx="1721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740">
              <a:lnSpc>
                <a:spcPct val="1178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70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85" name="object 43">
            <a:extLst>
              <a:ext uri="{FF2B5EF4-FFF2-40B4-BE49-F238E27FC236}">
                <a16:creationId xmlns:a16="http://schemas.microsoft.com/office/drawing/2014/main" id="{10D29C3E-6625-5E22-A551-FFB20FC4EE38}"/>
              </a:ext>
            </a:extLst>
          </p:cNvPr>
          <p:cNvSpPr txBox="1"/>
          <p:nvPr/>
        </p:nvSpPr>
        <p:spPr>
          <a:xfrm>
            <a:off x="789934" y="4398059"/>
            <a:ext cx="1777364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 algn="ctr">
              <a:lnSpc>
                <a:spcPct val="1177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offer you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else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1700" dirty="0">
              <a:latin typeface="Arial"/>
              <a:cs typeface="Arial"/>
            </a:endParaRPr>
          </a:p>
          <a:p>
            <a:pPr marL="285750" algn="ctr">
              <a:lnSpc>
                <a:spcPct val="100000"/>
              </a:lnSpc>
              <a:spcBef>
                <a:spcPts val="35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7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favor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89" name="object 59">
            <a:extLst>
              <a:ext uri="{FF2B5EF4-FFF2-40B4-BE49-F238E27FC236}">
                <a16:creationId xmlns:a16="http://schemas.microsoft.com/office/drawing/2014/main" id="{D9838C60-1178-2011-09B5-C824A91CBCAA}"/>
              </a:ext>
            </a:extLst>
          </p:cNvPr>
          <p:cNvSpPr txBox="1"/>
          <p:nvPr/>
        </p:nvSpPr>
        <p:spPr>
          <a:xfrm>
            <a:off x="625983" y="10375009"/>
            <a:ext cx="7392034" cy="4406265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endParaRPr sz="1450" dirty="0">
              <a:latin typeface="Arial"/>
              <a:cs typeface="Arial"/>
            </a:endParaRPr>
          </a:p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object 40">
            <a:extLst>
              <a:ext uri="{FF2B5EF4-FFF2-40B4-BE49-F238E27FC236}">
                <a16:creationId xmlns:a16="http://schemas.microsoft.com/office/drawing/2014/main" id="{8CC14FDE-6B6F-5C4F-5599-B51CCA02E6C8}"/>
              </a:ext>
            </a:extLst>
          </p:cNvPr>
          <p:cNvSpPr txBox="1"/>
          <p:nvPr/>
        </p:nvSpPr>
        <p:spPr>
          <a:xfrm>
            <a:off x="3889629" y="4030646"/>
            <a:ext cx="1685925" cy="1220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b="1" spc="-105" dirty="0">
                <a:solidFill>
                  <a:srgbClr val="FFFFFF"/>
                </a:solidFill>
                <a:latin typeface="Arial"/>
                <a:cs typeface="Arial"/>
              </a:rPr>
              <a:t> inappropriate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sexual nature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19F7F-6F2B-F514-FC89-B5DD92FA762D}"/>
              </a:ext>
            </a:extLst>
          </p:cNvPr>
          <p:cNvSpPr/>
          <p:nvPr/>
        </p:nvSpPr>
        <p:spPr>
          <a:xfrm>
            <a:off x="7608023" y="13430250"/>
            <a:ext cx="3938790" cy="186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E227AE4F-5B7A-0206-305C-620DFC571ACD}"/>
              </a:ext>
            </a:extLst>
          </p:cNvPr>
          <p:cNvGrpSpPr/>
          <p:nvPr/>
        </p:nvGrpSpPr>
        <p:grpSpPr>
          <a:xfrm>
            <a:off x="-51057" y="10366149"/>
            <a:ext cx="12956439" cy="3993600"/>
            <a:chOff x="-2224212" y="11253304"/>
            <a:chExt cx="12059956" cy="399360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EA34761-EED7-1847-5ABA-E3DD4AECFBEF}"/>
                </a:ext>
              </a:extLst>
            </p:cNvPr>
            <p:cNvSpPr/>
            <p:nvPr/>
          </p:nvSpPr>
          <p:spPr>
            <a:xfrm>
              <a:off x="-2224212" y="11253304"/>
              <a:ext cx="10001027" cy="3993600"/>
            </a:xfrm>
            <a:custGeom>
              <a:avLst/>
              <a:gdLst/>
              <a:ahLst/>
              <a:cxnLst/>
              <a:rect l="l" t="t" r="r" b="b"/>
              <a:pathLst>
                <a:path w="10692130" h="4725669">
                  <a:moveTo>
                    <a:pt x="10692003" y="0"/>
                  </a:moveTo>
                  <a:lnTo>
                    <a:pt x="0" y="0"/>
                  </a:lnTo>
                  <a:lnTo>
                    <a:pt x="0" y="4725415"/>
                  </a:lnTo>
                  <a:lnTo>
                    <a:pt x="10692003" y="472541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031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253B753C-90CE-242D-63F7-BC7AD092D9F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64217" y="12294578"/>
              <a:ext cx="176149" cy="170687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55B51C64-084B-26B9-7823-AEC755A21AA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64816" y="13828941"/>
              <a:ext cx="67055" cy="92328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CDBAC871-7434-397A-DA79-F0707037E05B}"/>
                </a:ext>
              </a:extLst>
            </p:cNvPr>
            <p:cNvSpPr/>
            <p:nvPr/>
          </p:nvSpPr>
          <p:spPr>
            <a:xfrm>
              <a:off x="8965045" y="13827519"/>
              <a:ext cx="173355" cy="95250"/>
            </a:xfrm>
            <a:custGeom>
              <a:avLst/>
              <a:gdLst/>
              <a:ahLst/>
              <a:cxnLst/>
              <a:rect l="l" t="t" r="r" b="b"/>
              <a:pathLst>
                <a:path w="173354" h="95250">
                  <a:moveTo>
                    <a:pt x="53848" y="81940"/>
                  </a:moveTo>
                  <a:lnTo>
                    <a:pt x="13462" y="81940"/>
                  </a:lnTo>
                  <a:lnTo>
                    <a:pt x="13462" y="51460"/>
                  </a:lnTo>
                  <a:lnTo>
                    <a:pt x="41529" y="51460"/>
                  </a:lnTo>
                  <a:lnTo>
                    <a:pt x="41529" y="39776"/>
                  </a:lnTo>
                  <a:lnTo>
                    <a:pt x="13462" y="39776"/>
                  </a:lnTo>
                  <a:lnTo>
                    <a:pt x="13462" y="13233"/>
                  </a:lnTo>
                  <a:lnTo>
                    <a:pt x="50546" y="13233"/>
                  </a:lnTo>
                  <a:lnTo>
                    <a:pt x="51181" y="9550"/>
                  </a:lnTo>
                  <a:lnTo>
                    <a:pt x="51562" y="4978"/>
                  </a:lnTo>
                  <a:lnTo>
                    <a:pt x="51562" y="1422"/>
                  </a:lnTo>
                  <a:lnTo>
                    <a:pt x="0" y="1422"/>
                  </a:lnTo>
                  <a:lnTo>
                    <a:pt x="0" y="93751"/>
                  </a:lnTo>
                  <a:lnTo>
                    <a:pt x="52705" y="93751"/>
                  </a:lnTo>
                  <a:lnTo>
                    <a:pt x="53340" y="90068"/>
                  </a:lnTo>
                  <a:lnTo>
                    <a:pt x="53848" y="85623"/>
                  </a:lnTo>
                  <a:lnTo>
                    <a:pt x="53848" y="81940"/>
                  </a:lnTo>
                  <a:close/>
                </a:path>
                <a:path w="173354" h="95250">
                  <a:moveTo>
                    <a:pt x="173177" y="68707"/>
                  </a:moveTo>
                  <a:lnTo>
                    <a:pt x="166624" y="52425"/>
                  </a:lnTo>
                  <a:lnTo>
                    <a:pt x="152222" y="42659"/>
                  </a:lnTo>
                  <a:lnTo>
                    <a:pt x="137807" y="34874"/>
                  </a:lnTo>
                  <a:lnTo>
                    <a:pt x="131267" y="24511"/>
                  </a:lnTo>
                  <a:lnTo>
                    <a:pt x="131267" y="16891"/>
                  </a:lnTo>
                  <a:lnTo>
                    <a:pt x="135077" y="11557"/>
                  </a:lnTo>
                  <a:lnTo>
                    <a:pt x="153365" y="11557"/>
                  </a:lnTo>
                  <a:lnTo>
                    <a:pt x="161239" y="12446"/>
                  </a:lnTo>
                  <a:lnTo>
                    <a:pt x="166827" y="13970"/>
                  </a:lnTo>
                  <a:lnTo>
                    <a:pt x="167970" y="10414"/>
                  </a:lnTo>
                  <a:lnTo>
                    <a:pt x="168732" y="5080"/>
                  </a:lnTo>
                  <a:lnTo>
                    <a:pt x="168859" y="2032"/>
                  </a:lnTo>
                  <a:lnTo>
                    <a:pt x="163144" y="762"/>
                  </a:lnTo>
                  <a:lnTo>
                    <a:pt x="155270" y="0"/>
                  </a:lnTo>
                  <a:lnTo>
                    <a:pt x="149428" y="0"/>
                  </a:lnTo>
                  <a:lnTo>
                    <a:pt x="136690" y="1676"/>
                  </a:lnTo>
                  <a:lnTo>
                    <a:pt x="126644" y="6604"/>
                  </a:lnTo>
                  <a:lnTo>
                    <a:pt x="120040" y="14681"/>
                  </a:lnTo>
                  <a:lnTo>
                    <a:pt x="117678" y="25781"/>
                  </a:lnTo>
                  <a:lnTo>
                    <a:pt x="124218" y="41160"/>
                  </a:lnTo>
                  <a:lnTo>
                    <a:pt x="138633" y="50444"/>
                  </a:lnTo>
                  <a:lnTo>
                    <a:pt x="153035" y="58420"/>
                  </a:lnTo>
                  <a:lnTo>
                    <a:pt x="159588" y="69850"/>
                  </a:lnTo>
                  <a:lnTo>
                    <a:pt x="159588" y="78867"/>
                  </a:lnTo>
                  <a:lnTo>
                    <a:pt x="154127" y="83566"/>
                  </a:lnTo>
                  <a:lnTo>
                    <a:pt x="135839" y="83566"/>
                  </a:lnTo>
                  <a:lnTo>
                    <a:pt x="127838" y="82296"/>
                  </a:lnTo>
                  <a:lnTo>
                    <a:pt x="120472" y="79121"/>
                  </a:lnTo>
                  <a:lnTo>
                    <a:pt x="119329" y="82423"/>
                  </a:lnTo>
                  <a:lnTo>
                    <a:pt x="118059" y="86868"/>
                  </a:lnTo>
                  <a:lnTo>
                    <a:pt x="117551" y="90932"/>
                  </a:lnTo>
                  <a:lnTo>
                    <a:pt x="124917" y="93980"/>
                  </a:lnTo>
                  <a:lnTo>
                    <a:pt x="134823" y="95123"/>
                  </a:lnTo>
                  <a:lnTo>
                    <a:pt x="142316" y="95123"/>
                  </a:lnTo>
                  <a:lnTo>
                    <a:pt x="155117" y="93268"/>
                  </a:lnTo>
                  <a:lnTo>
                    <a:pt x="164833" y="87972"/>
                  </a:lnTo>
                  <a:lnTo>
                    <a:pt x="171005" y="79641"/>
                  </a:lnTo>
                  <a:lnTo>
                    <a:pt x="173177" y="68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4DAB332F-7671-9EA8-ECB0-80FD043E3D4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59964" y="13827519"/>
              <a:ext cx="64516" cy="95122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B9307D7E-B39E-286C-0001-233898C19B9E}"/>
                </a:ext>
              </a:extLst>
            </p:cNvPr>
            <p:cNvSpPr/>
            <p:nvPr/>
          </p:nvSpPr>
          <p:spPr>
            <a:xfrm>
              <a:off x="9249588" y="13828928"/>
              <a:ext cx="100965" cy="92710"/>
            </a:xfrm>
            <a:custGeom>
              <a:avLst/>
              <a:gdLst/>
              <a:ahLst/>
              <a:cxnLst/>
              <a:rect l="l" t="t" r="r" b="b"/>
              <a:pathLst>
                <a:path w="100965" h="92709">
                  <a:moveTo>
                    <a:pt x="13462" y="0"/>
                  </a:moveTo>
                  <a:lnTo>
                    <a:pt x="0" y="0"/>
                  </a:lnTo>
                  <a:lnTo>
                    <a:pt x="0" y="92329"/>
                  </a:lnTo>
                  <a:lnTo>
                    <a:pt x="13462" y="92329"/>
                  </a:lnTo>
                  <a:lnTo>
                    <a:pt x="13462" y="0"/>
                  </a:lnTo>
                  <a:close/>
                </a:path>
                <a:path w="100965" h="92709">
                  <a:moveTo>
                    <a:pt x="100469" y="80530"/>
                  </a:moveTo>
                  <a:lnTo>
                    <a:pt x="60083" y="80530"/>
                  </a:lnTo>
                  <a:lnTo>
                    <a:pt x="60083" y="50050"/>
                  </a:lnTo>
                  <a:lnTo>
                    <a:pt x="88023" y="50050"/>
                  </a:lnTo>
                  <a:lnTo>
                    <a:pt x="88023" y="38366"/>
                  </a:lnTo>
                  <a:lnTo>
                    <a:pt x="60083" y="38366"/>
                  </a:lnTo>
                  <a:lnTo>
                    <a:pt x="60083" y="11823"/>
                  </a:lnTo>
                  <a:lnTo>
                    <a:pt x="97167" y="11823"/>
                  </a:lnTo>
                  <a:lnTo>
                    <a:pt x="97802" y="8140"/>
                  </a:lnTo>
                  <a:lnTo>
                    <a:pt x="98183" y="3568"/>
                  </a:lnTo>
                  <a:lnTo>
                    <a:pt x="98183" y="12"/>
                  </a:lnTo>
                  <a:lnTo>
                    <a:pt x="46621" y="12"/>
                  </a:lnTo>
                  <a:lnTo>
                    <a:pt x="46621" y="92341"/>
                  </a:lnTo>
                  <a:lnTo>
                    <a:pt x="99326" y="92341"/>
                  </a:lnTo>
                  <a:lnTo>
                    <a:pt x="99961" y="88658"/>
                  </a:lnTo>
                  <a:lnTo>
                    <a:pt x="100469" y="84213"/>
                  </a:lnTo>
                  <a:lnTo>
                    <a:pt x="100469" y="80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A6F15D08-0D82-C859-130C-C1380BF5C6C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76956" y="13828611"/>
              <a:ext cx="67183" cy="93344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E5C8392F-8DA5-137A-2253-0446F6ED96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72091" y="13827519"/>
              <a:ext cx="64516" cy="95122"/>
            </a:xfrm>
            <a:prstGeom prst="rect">
              <a:avLst/>
            </a:prstGeom>
          </p:spPr>
        </p:pic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B41EBBB-EA1E-FA7F-ED47-A28A57566710}"/>
                </a:ext>
              </a:extLst>
            </p:cNvPr>
            <p:cNvSpPr/>
            <p:nvPr/>
          </p:nvSpPr>
          <p:spPr>
            <a:xfrm>
              <a:off x="9561753" y="13828941"/>
              <a:ext cx="53975" cy="92710"/>
            </a:xfrm>
            <a:custGeom>
              <a:avLst/>
              <a:gdLst/>
              <a:ahLst/>
              <a:cxnLst/>
              <a:rect l="l" t="t" r="r" b="b"/>
              <a:pathLst>
                <a:path w="53975" h="92709">
                  <a:moveTo>
                    <a:pt x="51561" y="0"/>
                  </a:moveTo>
                  <a:lnTo>
                    <a:pt x="0" y="0"/>
                  </a:lnTo>
                  <a:lnTo>
                    <a:pt x="0" y="92328"/>
                  </a:lnTo>
                  <a:lnTo>
                    <a:pt x="52704" y="92328"/>
                  </a:lnTo>
                  <a:lnTo>
                    <a:pt x="53339" y="88645"/>
                  </a:lnTo>
                  <a:lnTo>
                    <a:pt x="53847" y="84200"/>
                  </a:lnTo>
                  <a:lnTo>
                    <a:pt x="53847" y="80517"/>
                  </a:lnTo>
                  <a:lnTo>
                    <a:pt x="13461" y="80517"/>
                  </a:lnTo>
                  <a:lnTo>
                    <a:pt x="13461" y="50037"/>
                  </a:lnTo>
                  <a:lnTo>
                    <a:pt x="41401" y="50037"/>
                  </a:lnTo>
                  <a:lnTo>
                    <a:pt x="41401" y="38353"/>
                  </a:lnTo>
                  <a:lnTo>
                    <a:pt x="13461" y="38353"/>
                  </a:lnTo>
                  <a:lnTo>
                    <a:pt x="13461" y="11810"/>
                  </a:lnTo>
                  <a:lnTo>
                    <a:pt x="50545" y="11810"/>
                  </a:lnTo>
                  <a:lnTo>
                    <a:pt x="51180" y="8127"/>
                  </a:lnTo>
                  <a:lnTo>
                    <a:pt x="51561" y="3555"/>
                  </a:lnTo>
                  <a:lnTo>
                    <a:pt x="5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C50E7DD6-8087-CC81-90FB-A66C7ED9493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78975" y="13827519"/>
              <a:ext cx="75946" cy="95123"/>
            </a:xfrm>
            <a:prstGeom prst="rect">
              <a:avLst/>
            </a:prstGeom>
          </p:spPr>
        </p:pic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CCD4FF0D-A967-8D09-B990-0D1A74F1F114}"/>
                </a:ext>
              </a:extLst>
            </p:cNvPr>
            <p:cNvSpPr/>
            <p:nvPr/>
          </p:nvSpPr>
          <p:spPr>
            <a:xfrm>
              <a:off x="8801964" y="13828915"/>
              <a:ext cx="1033780" cy="249554"/>
            </a:xfrm>
            <a:custGeom>
              <a:avLst/>
              <a:gdLst/>
              <a:ahLst/>
              <a:cxnLst/>
              <a:rect l="l" t="t" r="r" b="b"/>
              <a:pathLst>
                <a:path w="1033779" h="249555">
                  <a:moveTo>
                    <a:pt x="12827" y="161112"/>
                  </a:moveTo>
                  <a:lnTo>
                    <a:pt x="0" y="161112"/>
                  </a:lnTo>
                  <a:lnTo>
                    <a:pt x="0" y="248996"/>
                  </a:lnTo>
                  <a:lnTo>
                    <a:pt x="12827" y="248996"/>
                  </a:lnTo>
                  <a:lnTo>
                    <a:pt x="12827" y="161112"/>
                  </a:lnTo>
                  <a:close/>
                </a:path>
                <a:path w="1033779" h="249555">
                  <a:moveTo>
                    <a:pt x="1033272" y="0"/>
                  </a:moveTo>
                  <a:lnTo>
                    <a:pt x="981075" y="0"/>
                  </a:lnTo>
                  <a:lnTo>
                    <a:pt x="981075" y="92329"/>
                  </a:lnTo>
                  <a:lnTo>
                    <a:pt x="994410" y="92329"/>
                  </a:lnTo>
                  <a:lnTo>
                    <a:pt x="994410" y="52324"/>
                  </a:lnTo>
                  <a:lnTo>
                    <a:pt x="1025398" y="52324"/>
                  </a:lnTo>
                  <a:lnTo>
                    <a:pt x="1025398" y="40640"/>
                  </a:lnTo>
                  <a:lnTo>
                    <a:pt x="994410" y="40640"/>
                  </a:lnTo>
                  <a:lnTo>
                    <a:pt x="994410" y="11811"/>
                  </a:lnTo>
                  <a:lnTo>
                    <a:pt x="1032256" y="11811"/>
                  </a:lnTo>
                  <a:lnTo>
                    <a:pt x="1033272" y="368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2180E380-E731-B610-999A-B918F46CB3F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39949" y="13990041"/>
              <a:ext cx="90297" cy="88265"/>
            </a:xfrm>
            <a:prstGeom prst="rect">
              <a:avLst/>
            </a:prstGeom>
          </p:spPr>
        </p:pic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F2B16E4A-137E-7A33-8A9E-6E041F16A687}"/>
                </a:ext>
              </a:extLst>
            </p:cNvPr>
            <p:cNvSpPr/>
            <p:nvPr/>
          </p:nvSpPr>
          <p:spPr>
            <a:xfrm>
              <a:off x="8955468" y="13989253"/>
              <a:ext cx="54610" cy="88900"/>
            </a:xfrm>
            <a:custGeom>
              <a:avLst/>
              <a:gdLst/>
              <a:ahLst/>
              <a:cxnLst/>
              <a:rect l="l" t="t" r="r" b="b"/>
              <a:pathLst>
                <a:path w="54609" h="88900">
                  <a:moveTo>
                    <a:pt x="25019" y="0"/>
                  </a:moveTo>
                  <a:lnTo>
                    <a:pt x="16256" y="0"/>
                  </a:lnTo>
                  <a:lnTo>
                    <a:pt x="9525" y="508"/>
                  </a:lnTo>
                  <a:lnTo>
                    <a:pt x="0" y="1651"/>
                  </a:lnTo>
                  <a:lnTo>
                    <a:pt x="0" y="88646"/>
                  </a:lnTo>
                  <a:lnTo>
                    <a:pt x="12573" y="88646"/>
                  </a:lnTo>
                  <a:lnTo>
                    <a:pt x="12573" y="56642"/>
                  </a:lnTo>
                  <a:lnTo>
                    <a:pt x="24384" y="56642"/>
                  </a:lnTo>
                  <a:lnTo>
                    <a:pt x="35657" y="54975"/>
                  </a:lnTo>
                  <a:lnTo>
                    <a:pt x="45227" y="49784"/>
                  </a:lnTo>
                  <a:lnTo>
                    <a:pt x="47851" y="46228"/>
                  </a:lnTo>
                  <a:lnTo>
                    <a:pt x="12573" y="46228"/>
                  </a:lnTo>
                  <a:lnTo>
                    <a:pt x="12573" y="10795"/>
                  </a:lnTo>
                  <a:lnTo>
                    <a:pt x="17399" y="10414"/>
                  </a:lnTo>
                  <a:lnTo>
                    <a:pt x="21463" y="10033"/>
                  </a:lnTo>
                  <a:lnTo>
                    <a:pt x="48318" y="10033"/>
                  </a:lnTo>
                  <a:lnTo>
                    <a:pt x="45783" y="6556"/>
                  </a:lnTo>
                  <a:lnTo>
                    <a:pt x="36460" y="1593"/>
                  </a:lnTo>
                  <a:lnTo>
                    <a:pt x="25019" y="0"/>
                  </a:lnTo>
                  <a:close/>
                </a:path>
                <a:path w="54609" h="88900">
                  <a:moveTo>
                    <a:pt x="48318" y="10033"/>
                  </a:moveTo>
                  <a:lnTo>
                    <a:pt x="34036" y="10033"/>
                  </a:lnTo>
                  <a:lnTo>
                    <a:pt x="41529" y="14986"/>
                  </a:lnTo>
                  <a:lnTo>
                    <a:pt x="41509" y="27686"/>
                  </a:lnTo>
                  <a:lnTo>
                    <a:pt x="40219" y="35887"/>
                  </a:lnTo>
                  <a:lnTo>
                    <a:pt x="36480" y="41703"/>
                  </a:lnTo>
                  <a:lnTo>
                    <a:pt x="30599" y="45114"/>
                  </a:lnTo>
                  <a:lnTo>
                    <a:pt x="22860" y="46228"/>
                  </a:lnTo>
                  <a:lnTo>
                    <a:pt x="47851" y="46228"/>
                  </a:lnTo>
                  <a:lnTo>
                    <a:pt x="51869" y="40782"/>
                  </a:lnTo>
                  <a:lnTo>
                    <a:pt x="54356" y="27686"/>
                  </a:lnTo>
                  <a:lnTo>
                    <a:pt x="52058" y="15162"/>
                  </a:lnTo>
                  <a:lnTo>
                    <a:pt x="48318" y="10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9450529F-D29A-EF9D-8227-C4C01F30707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31947" y="13988758"/>
              <a:ext cx="260565" cy="90424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003A1E0A-10FC-C71D-197F-6C6423382AF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6826" y="13988669"/>
              <a:ext cx="65024" cy="9055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43F4FF3C-9EC3-B000-7BF4-F7BC5E3927E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25292" y="13988669"/>
              <a:ext cx="306997" cy="90550"/>
            </a:xfrm>
            <a:prstGeom prst="rect">
              <a:avLst/>
            </a:prstGeom>
          </p:spPr>
        </p:pic>
      </p:grpSp>
      <p:sp>
        <p:nvSpPr>
          <p:cNvPr id="24" name="object 59">
            <a:extLst>
              <a:ext uri="{FF2B5EF4-FFF2-40B4-BE49-F238E27FC236}">
                <a16:creationId xmlns:a16="http://schemas.microsoft.com/office/drawing/2014/main" id="{ACD83ADF-32F7-3477-29F0-94ABD37346A0}"/>
              </a:ext>
            </a:extLst>
          </p:cNvPr>
          <p:cNvSpPr txBox="1"/>
          <p:nvPr/>
        </p:nvSpPr>
        <p:spPr>
          <a:xfrm>
            <a:off x="625982" y="10229850"/>
            <a:ext cx="9902317" cy="3930563"/>
          </a:xfrm>
          <a:prstGeom prst="rect">
            <a:avLst/>
          </a:prstGeom>
        </p:spPr>
        <p:txBody>
          <a:bodyPr vert="horz" wrap="square" lIns="0" tIns="358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4050" b="1" spc="210" dirty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5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dirty="0">
                <a:solidFill>
                  <a:schemeClr val="bg1"/>
                </a:solidFill>
                <a:latin typeface="Arial"/>
                <a:cs typeface="Arial"/>
              </a:rPr>
              <a:t>listen</a:t>
            </a:r>
            <a:r>
              <a:rPr sz="4050" b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17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405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5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4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73050">
              <a:lnSpc>
                <a:spcPts val="2480"/>
              </a:lnSpc>
              <a:spcBef>
                <a:spcPts val="1690"/>
              </a:spcBef>
            </a:pP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Please</a:t>
            </a:r>
            <a:r>
              <a:rPr sz="2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chemeClr val="bg1"/>
                </a:solidFill>
                <a:latin typeface="Arial"/>
                <a:cs typeface="Arial"/>
              </a:rPr>
              <a:t>tell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someone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Arial"/>
                <a:cs typeface="Arial"/>
              </a:rPr>
              <a:t>CATALYST </a:t>
            </a:r>
            <a:r>
              <a:rPr sz="2200" b="1" spc="-2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done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Arial"/>
                <a:cs typeface="Arial"/>
              </a:rPr>
              <a:t>something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2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chemeClr val="bg1"/>
                </a:solidFill>
                <a:latin typeface="Arial"/>
                <a:cs typeface="Arial"/>
              </a:rPr>
              <a:t>hurt</a:t>
            </a:r>
            <a:r>
              <a:rPr sz="2200" b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425"/>
              </a:lnSpc>
            </a:pPr>
            <a:r>
              <a:rPr sz="2200" b="1" spc="-45" dirty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sz="220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bg1"/>
                </a:solidFill>
                <a:latin typeface="Arial"/>
                <a:cs typeface="Arial"/>
              </a:rPr>
              <a:t>can: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10185">
              <a:lnSpc>
                <a:spcPct val="115300"/>
              </a:lnSpc>
              <a:spcBef>
                <a:spcPts val="142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MOSAIC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country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partner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(&lt;name,</a:t>
            </a:r>
            <a:r>
              <a:rPr sz="14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sz="145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00"/>
                </a:solidFill>
                <a:latin typeface="Arial"/>
                <a:cs typeface="Arial"/>
              </a:rPr>
              <a:t>#&gt;)</a:t>
            </a:r>
            <a:r>
              <a:rPr sz="1450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Send an email </a:t>
            </a:r>
            <a:r>
              <a:rPr sz="1450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study spon</a:t>
            </a:r>
            <a:r>
              <a:rPr lang="en-US" sz="1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or,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36O: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Compliance@fhi36O.org</a:t>
            </a:r>
            <a:endParaRPr sz="1450" dirty="0">
              <a:latin typeface="Arial"/>
              <a:cs typeface="Arial"/>
            </a:endParaRPr>
          </a:p>
          <a:p>
            <a:pPr marL="252095" indent="-240029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14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http://www.fhi36O.org/anonreportregistry</a:t>
            </a:r>
            <a:endParaRPr sz="1450" dirty="0">
              <a:latin typeface="Arial"/>
              <a:cs typeface="Arial"/>
            </a:endParaRPr>
          </a:p>
          <a:p>
            <a:pPr marL="231140" marR="228600" indent="-219075">
              <a:lnSpc>
                <a:spcPct val="106900"/>
              </a:lnSpc>
              <a:spcBef>
                <a:spcPts val="1035"/>
              </a:spcBef>
              <a:buChar char="•"/>
              <a:tabLst>
                <a:tab pos="252095" algn="l"/>
                <a:tab pos="252729" algn="l"/>
              </a:tabLst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FHI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36O</a:t>
            </a:r>
            <a:r>
              <a:rPr sz="14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Hotline:</a:t>
            </a:r>
            <a:r>
              <a:rPr sz="14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90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44OO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operator.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5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45" dirty="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States.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operator:</a:t>
            </a:r>
            <a:r>
              <a:rPr lang="en-US" sz="1450" dirty="0">
                <a:latin typeface="Arial"/>
                <a:cs typeface="Arial"/>
              </a:rPr>
              <a:t> </a:t>
            </a:r>
            <a:r>
              <a:rPr sz="1450" i="1" spc="-105" dirty="0">
                <a:solidFill>
                  <a:srgbClr val="FFFFFF"/>
                </a:solidFill>
                <a:latin typeface="Arial"/>
                <a:cs typeface="Arial"/>
              </a:rPr>
              <a:t>+1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72O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514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44OO.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dirty="0">
                <a:solidFill>
                  <a:srgbClr val="FFFFFF"/>
                </a:solidFill>
                <a:latin typeface="Arial"/>
                <a:cs typeface="Arial"/>
              </a:rPr>
              <a:t>“FHI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FFFFFF"/>
                </a:solidFill>
                <a:latin typeface="Arial"/>
                <a:cs typeface="Arial"/>
              </a:rPr>
              <a:t>36O”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19D685-3566-6CAC-2CF4-A76D8A928A2E}"/>
              </a:ext>
            </a:extLst>
          </p:cNvPr>
          <p:cNvSpPr txBox="1"/>
          <p:nvPr/>
        </p:nvSpPr>
        <p:spPr>
          <a:xfrm>
            <a:off x="9439338" y="14684300"/>
            <a:ext cx="210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V1.0, 06JAN2023</a:t>
            </a: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3BCA07BC-A413-1B75-4585-45E716BD1B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606" y="14384120"/>
            <a:ext cx="1172061" cy="6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4824BE7-4EFD-5B61-93FA-84CCCC1A7DAB}"/>
              </a:ext>
            </a:extLst>
          </p:cNvPr>
          <p:cNvSpPr/>
          <p:nvPr/>
        </p:nvSpPr>
        <p:spPr>
          <a:xfrm flipV="1">
            <a:off x="-51057" y="14352516"/>
            <a:ext cx="1074445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C142FA-DD28-4AE6-5CCA-12A5785613C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197" y="14569253"/>
            <a:ext cx="1559597" cy="421406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08339A28-5525-5A8C-A8A0-99129DE816B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434" y="14538973"/>
            <a:ext cx="1453261" cy="4347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C3BD4B-A5C1-22BD-072C-C9A5C9DD4E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66" y="14557484"/>
            <a:ext cx="1442234" cy="4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F0ACE12F80A4794329C3456661B9E" ma:contentTypeVersion="18" ma:contentTypeDescription="Create a new document." ma:contentTypeScope="" ma:versionID="db235ef9cd5e4203c8c5e0ffb862b242">
  <xsd:schema xmlns:xsd="http://www.w3.org/2001/XMLSchema" xmlns:xs="http://www.w3.org/2001/XMLSchema" xmlns:p="http://schemas.microsoft.com/office/2006/metadata/properties" xmlns:ns2="1865d82a-bf83-4eaa-817a-e97c662b7d46" xmlns:ns3="d35616bd-f3ab-4ee4-8f55-73cb5167d911" targetNamespace="http://schemas.microsoft.com/office/2006/metadata/properties" ma:root="true" ma:fieldsID="ef0a53d1d17084104c8ff2252ea4822d" ns2:_="" ns3:_="">
    <xsd:import namespace="1865d82a-bf83-4eaa-817a-e97c662b7d46"/>
    <xsd:import namespace="d35616bd-f3ab-4ee4-8f55-73cb5167d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5d82a-bf83-4eaa-817a-e97c662b7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616bd-f3ab-4ee4-8f55-73cb5167d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e5cab-ca8b-48ba-a99c-e62ef9b13973}" ma:internalName="TaxCatchAll" ma:showField="CatchAllData" ma:web="d35616bd-f3ab-4ee4-8f55-73cb5167d9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616bd-f3ab-4ee4-8f55-73cb5167d911" xsi:nil="true"/>
    <lcf76f155ced4ddcb4097134ff3c332f xmlns="1865d82a-bf83-4eaa-817a-e97c662b7d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1069B-09D4-4411-AC8F-3151CF258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69DAA9-E7AF-418A-96B3-D64C17D835D3}">
  <ds:schemaRefs>
    <ds:schemaRef ds:uri="1865d82a-bf83-4eaa-817a-e97c662b7d46"/>
    <ds:schemaRef ds:uri="d35616bd-f3ab-4ee4-8f55-73cb5167d9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DB4555-38C7-44AB-BCA1-FC68A5C25DAF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d35616bd-f3ab-4ee4-8f55-73cb5167d911"/>
    <ds:schemaRef ds:uri="http://purl.org/dc/terms/"/>
    <ds:schemaRef ds:uri="http://schemas.microsoft.com/office/2006/documentManagement/types"/>
    <ds:schemaRef ds:uri="http://www.w3.org/XML/1998/namespace"/>
    <ds:schemaRef ds:uri="1865d82a-bf83-4eaa-817a-e97c662b7d46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</TotalTime>
  <Words>2033</Words>
  <Application>Microsoft Office PowerPoint</Application>
  <PresentationFormat>Custom</PresentationFormat>
  <Paragraphs>146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CATALYST is committed to making our study safe for everyone. Please let us know if you ever feel uncomfortable or hurt by study staff, including anyone who works with &lt;MOSAIC partner name&gt;. If you are a study participant, people who work or volunteer for the study should:</vt:lpstr>
      <vt:lpstr>CATALYST is committed to making our study safe for everyone. Please let us know if you ever feel uncomfortable or hurt by study staff, including anyone who works with &lt;MOSAIC partner name&gt;. If you are a study participant, people who work or volunteer for the study should:</vt:lpstr>
      <vt:lpstr>CATALYST is committed to making our study safe for everyone. Please let us know if you ever feel uncomfortable or hurt by study staff, including anyone who works with &lt;MOSAIC partner name&gt;. If you are a study participant, people who work or volunteer for the study should:</vt:lpstr>
      <vt:lpstr>CATALYST is committed to making our study safe for everyone. Please let us know if you ever feel uncomfortable or hurt by study staff, including anyone who works with &lt;MOSAIC partner name&gt;. If you are a study participant, people who work or volunteer for the study should:</vt:lpstr>
      <vt:lpstr>CATALYST is committed to making our study safe for everyone. Please let us know if you ever feel uncomfortable or hurt by study staff, including anyone who works with &lt;MOSAIC partner name&gt;. If you are a study participant, people who work or volunteer for the study should: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FHI360-Safeguarading_Poster-v5</dc:title>
  <cp:lastModifiedBy>Morgan Garcia</cp:lastModifiedBy>
  <cp:revision>1</cp:revision>
  <dcterms:created xsi:type="dcterms:W3CDTF">2023-01-06T18:19:43Z</dcterms:created>
  <dcterms:modified xsi:type="dcterms:W3CDTF">2023-04-14T19:43:32Z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2022-05-24T00:00:00Z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2023-01-06T00:00:00Z</vt:filetime>
  </property>
  <property fmtid="{D5CDD505-2E9C-101B-9397-08002B2CF9AE}" pid="5" name="ContentTypeId">
    <vt:lpwstr>0x010100EA8F0ACE12F80A4794329C3456661B9E</vt:lpwstr>
  </property>
  <property fmtid="{D5CDD505-2E9C-101B-9397-08002B2CF9AE}" pid="6" name="MediaServiceImageTags">
    <vt:lpwstr/>
  </property>
</Properties>
</file>