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32"/>
  </p:notesMasterIdLst>
  <p:handoutMasterIdLst>
    <p:handoutMasterId r:id="rId33"/>
  </p:handoutMasterIdLst>
  <p:sldIdLst>
    <p:sldId id="2146848181" r:id="rId5"/>
    <p:sldId id="2146847403" r:id="rId6"/>
    <p:sldId id="2146848166" r:id="rId7"/>
    <p:sldId id="2146847489" r:id="rId8"/>
    <p:sldId id="2146848180" r:id="rId9"/>
    <p:sldId id="257" r:id="rId10"/>
    <p:sldId id="283" r:id="rId11"/>
    <p:sldId id="2146848182" r:id="rId12"/>
    <p:sldId id="259" r:id="rId13"/>
    <p:sldId id="2146847485" r:id="rId14"/>
    <p:sldId id="2146847486" r:id="rId15"/>
    <p:sldId id="2146847487" r:id="rId16"/>
    <p:sldId id="2146847488" r:id="rId17"/>
    <p:sldId id="302" r:id="rId18"/>
    <p:sldId id="2146847408" r:id="rId19"/>
    <p:sldId id="2146848167" r:id="rId20"/>
    <p:sldId id="2146848168" r:id="rId21"/>
    <p:sldId id="2146848169" r:id="rId22"/>
    <p:sldId id="2146848170" r:id="rId23"/>
    <p:sldId id="2146848171" r:id="rId24"/>
    <p:sldId id="2146848176" r:id="rId25"/>
    <p:sldId id="2146848174" r:id="rId26"/>
    <p:sldId id="2146848175" r:id="rId27"/>
    <p:sldId id="2146848177" r:id="rId28"/>
    <p:sldId id="2146848178" r:id="rId29"/>
    <p:sldId id="2146848179"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E2F009-AD8B-CAD9-B6AF-6F911930A4D4}" name="Montgomery, Elizabeth" initials="ME" userId="S::emontgomery_rti.org#ext#@fhi360web.onmicrosoft.com::57bff118-2fbd-4510-baff-07354de25ece" providerId="AD"/>
  <p188:author id="{A94F7427-6382-10BF-6BC7-90E700316646}" name="Giuliana Morales" initials="GM" userId="S::GMorales@fhi360.org::93935814-784d-473a-96e0-b589c3166d90" providerId="AD"/>
  <p188:author id="{EBB5C5B4-77C0-3995-C6E5-86EFC77CE074}" name="Katie Schwartz" initials="KS" userId="S::KSchwartz@fhi360.org::b4babe39-de04-4206-95b2-c6026c8fda13" providerId="AD"/>
  <p188:author id="{663280C4-2C4F-336D-934F-46B809E37708}" name="Giuliana Morales" initials="GM" userId="S::gmorales@fhi360.org::93935814-784d-473a-96e0-b589c3166d90" providerId="AD"/>
  <p188:author id="{C1EBCBD6-EF3A-1196-D52A-1910609454AB}" name="Emily Donaldson" initials="ED" userId="S::edonaldson@fhi360.org::71bdd91b-e12e-41d3-8e03-d5f1eadbeed2" providerId="AD"/>
  <p188:author id="{43C347ED-6096-A3B9-7DE3-EED187C0EC7C}" name="mhartmann@rti.org" initials="mh" userId="S::urn:spo:guest#mhartmann@rti.org::" providerId="AD"/>
  <p188:author id="{81F5B1FF-BA8D-117E-49CD-FB579DE952C2}" name="Morgan Garcia" initials="MG" userId="S::MGarcia@fhi360.org::df38321e-dbf4-4ff3-94ab-6142781cfa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86D4"/>
    <a:srgbClr val="AF3158"/>
    <a:srgbClr val="4285A7"/>
    <a:srgbClr val="E25F0C"/>
    <a:srgbClr val="600091"/>
    <a:srgbClr val="18BC73"/>
    <a:srgbClr val="635F59"/>
    <a:srgbClr val="DE5700"/>
    <a:srgbClr val="E9EFF0"/>
    <a:srgbClr val="FDF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A94471-4E47-4297-BBC6-9035D754B354}" v="5" dt="2023-07-06T16:04:44.377"/>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gan Garcia" userId="S::mgarcia@fhi360.org::df38321e-dbf4-4ff3-94ab-6142781cfadd" providerId="AD" clId="Web-{F287C649-5892-22CD-A069-28C2575B6EED}"/>
    <pc:docChg chg="modSld">
      <pc:chgData name="Morgan Garcia" userId="S::mgarcia@fhi360.org::df38321e-dbf4-4ff3-94ab-6142781cfadd" providerId="AD" clId="Web-{F287C649-5892-22CD-A069-28C2575B6EED}" dt="2023-07-05T15:09:30.695" v="25" actId="20577"/>
      <pc:docMkLst>
        <pc:docMk/>
      </pc:docMkLst>
      <pc:sldChg chg="modSp delCm">
        <pc:chgData name="Morgan Garcia" userId="S::mgarcia@fhi360.org::df38321e-dbf4-4ff3-94ab-6142781cfadd" providerId="AD" clId="Web-{F287C649-5892-22CD-A069-28C2575B6EED}" dt="2023-07-05T15:09:30.695" v="25" actId="20577"/>
        <pc:sldMkLst>
          <pc:docMk/>
          <pc:sldMk cId="4031185232" sldId="2146847487"/>
        </pc:sldMkLst>
        <pc:spChg chg="mod">
          <ac:chgData name="Morgan Garcia" userId="S::mgarcia@fhi360.org::df38321e-dbf4-4ff3-94ab-6142781cfadd" providerId="AD" clId="Web-{F287C649-5892-22CD-A069-28C2575B6EED}" dt="2023-07-05T15:09:30.695" v="25" actId="20577"/>
          <ac:spMkLst>
            <pc:docMk/>
            <pc:sldMk cId="4031185232" sldId="2146847487"/>
            <ac:spMk id="6" creationId="{CD7E2A14-600A-261F-A0A8-2BC61F829245}"/>
          </ac:spMkLst>
        </pc:spChg>
        <pc:extLst>
          <p:ext xmlns:p="http://schemas.openxmlformats.org/presentationml/2006/main" uri="{D6D511B9-2390-475A-947B-AFAB55BFBCF1}">
            <pc226:cmChg xmlns:pc226="http://schemas.microsoft.com/office/powerpoint/2022/06/main/command" chg="del">
              <pc226:chgData name="Morgan Garcia" userId="S::mgarcia@fhi360.org::df38321e-dbf4-4ff3-94ab-6142781cfadd" providerId="AD" clId="Web-{F287C649-5892-22CD-A069-28C2575B6EED}" dt="2023-07-05T15:09:16.445" v="5"/>
              <pc2:cmMkLst xmlns:pc2="http://schemas.microsoft.com/office/powerpoint/2019/9/main/command">
                <pc:docMk/>
                <pc:sldMk cId="4031185232" sldId="2146847487"/>
                <pc2:cmMk id="{6AADB3A6-F13E-4D89-B21B-64DD07A61C21}"/>
              </pc2:cmMkLst>
            </pc226:cmChg>
          </p:ext>
        </pc:extLst>
      </pc:sldChg>
    </pc:docChg>
  </pc:docChgLst>
  <pc:docChgLst>
    <pc:chgData name="mhartmann@rti.org" userId="S::urn:spo:guest#mhartmann@rti.org::" providerId="AD" clId="Web-{3F49124C-E2A0-4380-9642-A8DC7B047BDD}"/>
    <pc:docChg chg="">
      <pc:chgData name="mhartmann@rti.org" userId="S::urn:spo:guest#mhartmann@rti.org::" providerId="AD" clId="Web-{3F49124C-E2A0-4380-9642-A8DC7B047BDD}" dt="2023-07-03T07:04:18.746" v="2"/>
      <pc:docMkLst>
        <pc:docMk/>
      </pc:docMkLst>
      <pc:sldChg chg="addCm modCm">
        <pc:chgData name="mhartmann@rti.org" userId="S::urn:spo:guest#mhartmann@rti.org::" providerId="AD" clId="Web-{3F49124C-E2A0-4380-9642-A8DC7B047BDD}" dt="2023-07-03T07:04:18.746" v="2"/>
        <pc:sldMkLst>
          <pc:docMk/>
          <pc:sldMk cId="4031185232" sldId="2146847487"/>
        </pc:sldMkLst>
        <pc:extLst>
          <p:ext xmlns:p="http://schemas.openxmlformats.org/presentationml/2006/main" uri="{D6D511B9-2390-475A-947B-AFAB55BFBCF1}">
            <pc226:cmChg xmlns:pc226="http://schemas.microsoft.com/office/powerpoint/2022/06/main/command" chg="add mod">
              <pc226:chgData name="mhartmann@rti.org" userId="S::urn:spo:guest#mhartmann@rti.org::" providerId="AD" clId="Web-{3F49124C-E2A0-4380-9642-A8DC7B047BDD}" dt="2023-07-03T07:04:18.746" v="2"/>
              <pc2:cmMkLst xmlns:pc2="http://schemas.microsoft.com/office/powerpoint/2019/9/main/command">
                <pc:docMk/>
                <pc:sldMk cId="4031185232" sldId="2146847487"/>
                <pc2:cmMk id="{6AADB3A6-F13E-4D89-B21B-64DD07A61C21}"/>
              </pc2:cmMkLst>
            </pc226:cmChg>
          </p:ext>
        </pc:extLst>
      </pc:sldChg>
    </pc:docChg>
  </pc:docChgLst>
  <pc:docChgLst>
    <pc:chgData name="Giuliana Morales" userId="93935814-784d-473a-96e0-b589c3166d90" providerId="ADAL" clId="{6225D4B4-36A5-4ADE-A024-EBA6B75400E7}"/>
    <pc:docChg chg="modSld">
      <pc:chgData name="Giuliana Morales" userId="93935814-784d-473a-96e0-b589c3166d90" providerId="ADAL" clId="{6225D4B4-36A5-4ADE-A024-EBA6B75400E7}" dt="2023-06-12T17:29:56.184" v="3"/>
      <pc:docMkLst>
        <pc:docMk/>
      </pc:docMkLst>
      <pc:sldChg chg="modNotesTx">
        <pc:chgData name="Giuliana Morales" userId="93935814-784d-473a-96e0-b589c3166d90" providerId="ADAL" clId="{6225D4B4-36A5-4ADE-A024-EBA6B75400E7}" dt="2023-06-12T17:22:39.614" v="1" actId="20577"/>
        <pc:sldMkLst>
          <pc:docMk/>
          <pc:sldMk cId="3898564136" sldId="2146847403"/>
        </pc:sldMkLst>
      </pc:sldChg>
      <pc:sldChg chg="modCm">
        <pc:chgData name="Giuliana Morales" userId="93935814-784d-473a-96e0-b589c3166d90" providerId="ADAL" clId="{6225D4B4-36A5-4ADE-A024-EBA6B75400E7}" dt="2023-06-12T17:29:56.184" v="3"/>
        <pc:sldMkLst>
          <pc:docMk/>
          <pc:sldMk cId="309365626" sldId="2146847489"/>
        </pc:sldMkLst>
        <pc:extLst>
          <p:ext xmlns:p="http://schemas.openxmlformats.org/presentationml/2006/main" uri="{D6D511B9-2390-475A-947B-AFAB55BFBCF1}">
            <pc226:cmChg xmlns:pc226="http://schemas.microsoft.com/office/powerpoint/2022/06/main/command" chg="">
              <pc226:chgData name="Giuliana Morales" userId="93935814-784d-473a-96e0-b589c3166d90" providerId="ADAL" clId="{6225D4B4-36A5-4ADE-A024-EBA6B75400E7}" dt="2023-06-12T17:29:56.184" v="3"/>
              <pc2:cmMkLst xmlns:pc2="http://schemas.microsoft.com/office/powerpoint/2019/9/main/command">
                <pc:docMk/>
                <pc:sldMk cId="309365626" sldId="2146847489"/>
                <pc2:cmMk id="{BC3F829D-69CE-4DC1-BAB2-404C53AE3909}"/>
              </pc2:cmMkLst>
              <pc226:cmRplyChg chg="add">
                <pc226:chgData name="Giuliana Morales" userId="93935814-784d-473a-96e0-b589c3166d90" providerId="ADAL" clId="{6225D4B4-36A5-4ADE-A024-EBA6B75400E7}" dt="2023-06-12T17:29:56.184" v="3"/>
                <pc2:cmRplyMkLst xmlns:pc2="http://schemas.microsoft.com/office/powerpoint/2019/9/main/command">
                  <pc:docMk/>
                  <pc:sldMk cId="309365626" sldId="2146847489"/>
                  <pc2:cmMk id="{BC3F829D-69CE-4DC1-BAB2-404C53AE3909}"/>
                  <pc2:cmRplyMk id="{ABE9F0CE-1AAB-4E6C-BEBE-506AF42A254E}"/>
                </pc2:cmRplyMkLst>
              </pc226:cmRplyChg>
            </pc226:cmChg>
          </p:ext>
        </pc:extLst>
      </pc:sldChg>
      <pc:sldChg chg="modSp mod modCm">
        <pc:chgData name="Giuliana Morales" userId="93935814-784d-473a-96e0-b589c3166d90" providerId="ADAL" clId="{6225D4B4-36A5-4ADE-A024-EBA6B75400E7}" dt="2023-06-12T17:23:57.246" v="2"/>
        <pc:sldMkLst>
          <pc:docMk/>
          <pc:sldMk cId="2418111495" sldId="2146848180"/>
        </pc:sldMkLst>
        <pc:spChg chg="mod">
          <ac:chgData name="Giuliana Morales" userId="93935814-784d-473a-96e0-b589c3166d90" providerId="ADAL" clId="{6225D4B4-36A5-4ADE-A024-EBA6B75400E7}" dt="2023-06-12T17:21:13.162" v="0" actId="1036"/>
          <ac:spMkLst>
            <pc:docMk/>
            <pc:sldMk cId="2418111495" sldId="2146848180"/>
            <ac:spMk id="4" creationId="{5BA610A2-6068-83CF-30BE-4A4E986F4771}"/>
          </ac:spMkLst>
        </pc:spChg>
        <pc:extLst>
          <p:ext xmlns:p="http://schemas.openxmlformats.org/presentationml/2006/main" uri="{D6D511B9-2390-475A-947B-AFAB55BFBCF1}">
            <pc226:cmChg xmlns:pc226="http://schemas.microsoft.com/office/powerpoint/2022/06/main/command" chg="">
              <pc226:chgData name="Giuliana Morales" userId="93935814-784d-473a-96e0-b589c3166d90" providerId="ADAL" clId="{6225D4B4-36A5-4ADE-A024-EBA6B75400E7}" dt="2023-06-12T17:23:57.246" v="2"/>
              <pc2:cmMkLst xmlns:pc2="http://schemas.microsoft.com/office/powerpoint/2019/9/main/command">
                <pc:docMk/>
                <pc:sldMk cId="2418111495" sldId="2146848180"/>
                <pc2:cmMk id="{1208DB5E-B5D7-4BE1-BD46-D7B2186DE7E7}"/>
              </pc2:cmMkLst>
              <pc226:cmRplyChg chg="add">
                <pc226:chgData name="Giuliana Morales" userId="93935814-784d-473a-96e0-b589c3166d90" providerId="ADAL" clId="{6225D4B4-36A5-4ADE-A024-EBA6B75400E7}" dt="2023-06-12T17:23:57.246" v="2"/>
                <pc2:cmRplyMkLst xmlns:pc2="http://schemas.microsoft.com/office/powerpoint/2019/9/main/command">
                  <pc:docMk/>
                  <pc:sldMk cId="2418111495" sldId="2146848180"/>
                  <pc2:cmMk id="{1208DB5E-B5D7-4BE1-BD46-D7B2186DE7E7}"/>
                  <pc2:cmRplyMk id="{1D078787-2F79-441F-9A49-EA4802F0135F}"/>
                </pc2:cmRplyMkLst>
              </pc226:cmRplyChg>
            </pc226:cmChg>
          </p:ext>
        </pc:extLst>
      </pc:sldChg>
    </pc:docChg>
  </pc:docChgLst>
  <pc:docChgLst>
    <pc:chgData name="Morgan Garcia" userId="df38321e-dbf4-4ff3-94ab-6142781cfadd" providerId="ADAL" clId="{E6A94471-4E47-4297-BBC6-9035D754B354}"/>
    <pc:docChg chg="undo custSel addSld delSld modSld modMainMaster">
      <pc:chgData name="Morgan Garcia" userId="df38321e-dbf4-4ff3-94ab-6142781cfadd" providerId="ADAL" clId="{E6A94471-4E47-4297-BBC6-9035D754B354}" dt="2023-07-13T17:18:23.173" v="1566" actId="20577"/>
      <pc:docMkLst>
        <pc:docMk/>
      </pc:docMkLst>
      <pc:sldChg chg="del">
        <pc:chgData name="Morgan Garcia" userId="df38321e-dbf4-4ff3-94ab-6142781cfadd" providerId="ADAL" clId="{E6A94471-4E47-4297-BBC6-9035D754B354}" dt="2023-05-31T21:51:29.065" v="281" actId="47"/>
        <pc:sldMkLst>
          <pc:docMk/>
          <pc:sldMk cId="802128974" sldId="256"/>
        </pc:sldMkLst>
      </pc:sldChg>
      <pc:sldChg chg="addSp delSp modSp mod modClrScheme delCm modCm chgLayout">
        <pc:chgData name="Morgan Garcia" userId="df38321e-dbf4-4ff3-94ab-6142781cfadd" providerId="ADAL" clId="{E6A94471-4E47-4297-BBC6-9035D754B354}" dt="2023-06-29T18:28:50.336" v="1548" actId="255"/>
        <pc:sldMkLst>
          <pc:docMk/>
          <pc:sldMk cId="3649251610" sldId="283"/>
        </pc:sldMkLst>
        <pc:spChg chg="mod">
          <ac:chgData name="Morgan Garcia" userId="df38321e-dbf4-4ff3-94ab-6142781cfadd" providerId="ADAL" clId="{E6A94471-4E47-4297-BBC6-9035D754B354}" dt="2023-06-29T18:28:50.336" v="1548" actId="255"/>
          <ac:spMkLst>
            <pc:docMk/>
            <pc:sldMk cId="3649251610" sldId="283"/>
            <ac:spMk id="4" creationId="{8640D4D8-0F77-7C42-B45C-FD77EB243FC3}"/>
          </ac:spMkLst>
        </pc:spChg>
        <pc:spChg chg="mod">
          <ac:chgData name="Morgan Garcia" userId="df38321e-dbf4-4ff3-94ab-6142781cfadd" providerId="ADAL" clId="{E6A94471-4E47-4297-BBC6-9035D754B354}" dt="2023-06-29T18:28:16.586" v="1540" actId="1035"/>
          <ac:spMkLst>
            <pc:docMk/>
            <pc:sldMk cId="3649251610" sldId="283"/>
            <ac:spMk id="5" creationId="{72C94B97-65A3-F245-860D-C687C8249509}"/>
          </ac:spMkLst>
        </pc:spChg>
        <pc:spChg chg="del mod">
          <ac:chgData name="Morgan Garcia" userId="df38321e-dbf4-4ff3-94ab-6142781cfadd" providerId="ADAL" clId="{E6A94471-4E47-4297-BBC6-9035D754B354}" dt="2023-06-29T18:21:34.995" v="1504" actId="478"/>
          <ac:spMkLst>
            <pc:docMk/>
            <pc:sldMk cId="3649251610" sldId="283"/>
            <ac:spMk id="6" creationId="{53283CD6-E5A7-DF4D-C07B-E6BF6BCC3504}"/>
          </ac:spMkLst>
        </pc:spChg>
        <pc:spChg chg="add del mod">
          <ac:chgData name="Morgan Garcia" userId="df38321e-dbf4-4ff3-94ab-6142781cfadd" providerId="ADAL" clId="{E6A94471-4E47-4297-BBC6-9035D754B354}" dt="2023-06-24T18:11:51.490" v="1172" actId="478"/>
          <ac:spMkLst>
            <pc:docMk/>
            <pc:sldMk cId="3649251610" sldId="283"/>
            <ac:spMk id="7" creationId="{2AF35403-EBF3-2457-1AFE-B46917A8B1A8}"/>
          </ac:spMkLst>
        </pc:spChg>
        <pc:spChg chg="mod ord">
          <ac:chgData name="Morgan Garcia" userId="df38321e-dbf4-4ff3-94ab-6142781cfadd" providerId="ADAL" clId="{E6A94471-4E47-4297-BBC6-9035D754B354}" dt="2023-06-29T18:27:41.401" v="1518" actId="167"/>
          <ac:spMkLst>
            <pc:docMk/>
            <pc:sldMk cId="3649251610" sldId="283"/>
            <ac:spMk id="10" creationId="{05ECFCD6-F72E-4643-899E-A30F9CC54556}"/>
          </ac:spMkLst>
        </pc:spChg>
        <pc:picChg chg="add del mod">
          <ac:chgData name="Morgan Garcia" userId="df38321e-dbf4-4ff3-94ab-6142781cfadd" providerId="ADAL" clId="{E6A94471-4E47-4297-BBC6-9035D754B354}" dt="2023-06-29T18:21:36.308" v="1505" actId="478"/>
          <ac:picMkLst>
            <pc:docMk/>
            <pc:sldMk cId="3649251610" sldId="283"/>
            <ac:picMk id="2" creationId="{4A89677E-07E0-B6E6-D9EA-5D9178DDBA0C}"/>
          </ac:picMkLst>
        </pc:picChg>
        <pc:picChg chg="del mod">
          <ac:chgData name="Morgan Garcia" userId="df38321e-dbf4-4ff3-94ab-6142781cfadd" providerId="ADAL" clId="{E6A94471-4E47-4297-BBC6-9035D754B354}" dt="2023-06-29T18:21:37.771" v="1506" actId="478"/>
          <ac:picMkLst>
            <pc:docMk/>
            <pc:sldMk cId="3649251610" sldId="283"/>
            <ac:picMk id="3" creationId="{14CB4BA5-B896-1129-5141-EEB1CAC30F14}"/>
          </ac:picMkLst>
        </pc:picChg>
        <pc:picChg chg="add mod ord modCrop">
          <ac:chgData name="Morgan Garcia" userId="df38321e-dbf4-4ff3-94ab-6142781cfadd" providerId="ADAL" clId="{E6A94471-4E47-4297-BBC6-9035D754B354}" dt="2023-06-29T18:27:52.769" v="1521" actId="1076"/>
          <ac:picMkLst>
            <pc:docMk/>
            <pc:sldMk cId="3649251610" sldId="283"/>
            <ac:picMk id="8" creationId="{5AC45C57-5B28-67E5-71C6-18B5D0CC7EB2}"/>
          </ac:picMkLst>
        </pc:picChg>
        <pc:extLst>
          <p:ext xmlns:p="http://schemas.openxmlformats.org/presentationml/2006/main" uri="{D6D511B9-2390-475A-947B-AFAB55BFBCF1}">
            <pc226:cmChg xmlns:pc226="http://schemas.microsoft.com/office/powerpoint/2022/06/main/command" chg="del mod">
              <pc226:chgData name="Morgan Garcia" userId="df38321e-dbf4-4ff3-94ab-6142781cfadd" providerId="ADAL" clId="{E6A94471-4E47-4297-BBC6-9035D754B354}" dt="2023-06-24T18:04:26.884" v="953"/>
              <pc2:cmMkLst xmlns:pc2="http://schemas.microsoft.com/office/powerpoint/2019/9/main/command">
                <pc:docMk/>
                <pc:sldMk cId="3649251610" sldId="283"/>
                <pc2:cmMk id="{546392EC-C5BD-42C5-98CE-2629274D7B60}"/>
              </pc2:cmMkLst>
            </pc226:cmChg>
          </p:ext>
        </pc:extLst>
      </pc:sldChg>
      <pc:sldChg chg="modSp mod">
        <pc:chgData name="Morgan Garcia" userId="df38321e-dbf4-4ff3-94ab-6142781cfadd" providerId="ADAL" clId="{E6A94471-4E47-4297-BBC6-9035D754B354}" dt="2023-05-31T21:48:14.838" v="264" actId="20577"/>
        <pc:sldMkLst>
          <pc:docMk/>
          <pc:sldMk cId="1948290738" sldId="300"/>
        </pc:sldMkLst>
        <pc:spChg chg="mod">
          <ac:chgData name="Morgan Garcia" userId="df38321e-dbf4-4ff3-94ab-6142781cfadd" providerId="ADAL" clId="{E6A94471-4E47-4297-BBC6-9035D754B354}" dt="2023-05-31T21:48:14.838" v="264" actId="20577"/>
          <ac:spMkLst>
            <pc:docMk/>
            <pc:sldMk cId="1948290738" sldId="300"/>
            <ac:spMk id="4" creationId="{6DC455AC-D97E-4A4D-8DDF-4DF4C67FCC55}"/>
          </ac:spMkLst>
        </pc:spChg>
      </pc:sldChg>
      <pc:sldChg chg="modSp del mod delCm modCm">
        <pc:chgData name="Morgan Garcia" userId="df38321e-dbf4-4ff3-94ab-6142781cfadd" providerId="ADAL" clId="{E6A94471-4E47-4297-BBC6-9035D754B354}" dt="2023-06-24T18:12:02.132" v="1182" actId="47"/>
        <pc:sldMkLst>
          <pc:docMk/>
          <pc:sldMk cId="3799513563" sldId="2146847404"/>
        </pc:sldMkLst>
        <pc:spChg chg="mod">
          <ac:chgData name="Morgan Garcia" userId="df38321e-dbf4-4ff3-94ab-6142781cfadd" providerId="ADAL" clId="{E6A94471-4E47-4297-BBC6-9035D754B354}" dt="2023-06-24T18:05:29.857" v="956" actId="13926"/>
          <ac:spMkLst>
            <pc:docMk/>
            <pc:sldMk cId="3799513563" sldId="2146847404"/>
            <ac:spMk id="4" creationId="{8640D4D8-0F77-7C42-B45C-FD77EB243FC3}"/>
          </ac:spMkLst>
        </pc:spChg>
        <pc:spChg chg="mod">
          <ac:chgData name="Morgan Garcia" userId="df38321e-dbf4-4ff3-94ab-6142781cfadd" providerId="ADAL" clId="{E6A94471-4E47-4297-BBC6-9035D754B354}" dt="2023-06-24T18:08:15.197" v="1026" actId="21"/>
          <ac:spMkLst>
            <pc:docMk/>
            <pc:sldMk cId="3799513563" sldId="2146847404"/>
            <ac:spMk id="5" creationId="{72C94B97-65A3-F245-860D-C687C8249509}"/>
          </ac:spMkLst>
        </pc:spChg>
        <pc:extLst>
          <p:ext xmlns:p="http://schemas.openxmlformats.org/presentationml/2006/main" uri="{D6D511B9-2390-475A-947B-AFAB55BFBCF1}">
            <pc226:cmChg xmlns:pc226="http://schemas.microsoft.com/office/powerpoint/2022/06/main/command" chg="del">
              <pc226:chgData name="Morgan Garcia" userId="df38321e-dbf4-4ff3-94ab-6142781cfadd" providerId="ADAL" clId="{E6A94471-4E47-4297-BBC6-9035D754B354}" dt="2023-05-31T20:52:03.112" v="2"/>
              <pc2:cmMkLst xmlns:pc2="http://schemas.microsoft.com/office/powerpoint/2019/9/main/command">
                <pc:docMk/>
                <pc:sldMk cId="3799513563" sldId="2146847404"/>
                <pc2:cmMk id="{BF178630-9C9F-4871-AED3-85CE386EDB7F}"/>
              </pc2:cmMkLst>
            </pc226:cmChg>
            <pc226:cmChg xmlns:pc226="http://schemas.microsoft.com/office/powerpoint/2022/06/main/command" chg="mod">
              <pc226:chgData name="Morgan Garcia" userId="df38321e-dbf4-4ff3-94ab-6142781cfadd" providerId="ADAL" clId="{E6A94471-4E47-4297-BBC6-9035D754B354}" dt="2023-06-24T18:08:15.197" v="1026" actId="21"/>
              <pc2:cmMkLst xmlns:pc2="http://schemas.microsoft.com/office/powerpoint/2019/9/main/command">
                <pc:docMk/>
                <pc:sldMk cId="3799513563" sldId="2146847404"/>
                <pc2:cmMk id="{E905E0B9-7D7E-45F6-95D6-779BE9359E22}"/>
              </pc2:cmMkLst>
            </pc226:cmChg>
          </p:ext>
        </pc:extLst>
      </pc:sldChg>
      <pc:sldChg chg="del mod modShow modCm">
        <pc:chgData name="Morgan Garcia" userId="df38321e-dbf4-4ff3-94ab-6142781cfadd" providerId="ADAL" clId="{E6A94471-4E47-4297-BBC6-9035D754B354}" dt="2023-06-30T17:15:36.156" v="1557" actId="47"/>
        <pc:sldMkLst>
          <pc:docMk/>
          <pc:sldMk cId="3459743782" sldId="2146847405"/>
        </pc:sldMkLst>
        <pc:extLst>
          <p:ext xmlns:p="http://schemas.openxmlformats.org/presentationml/2006/main" uri="{D6D511B9-2390-475A-947B-AFAB55BFBCF1}">
            <pc226:cmChg xmlns:pc226="http://schemas.microsoft.com/office/powerpoint/2022/06/main/command" chg="">
              <pc226:chgData name="Morgan Garcia" userId="df38321e-dbf4-4ff3-94ab-6142781cfadd" providerId="ADAL" clId="{E6A94471-4E47-4297-BBC6-9035D754B354}" dt="2023-06-24T18:15:02.274" v="1184"/>
              <pc2:cmMkLst xmlns:pc2="http://schemas.microsoft.com/office/powerpoint/2019/9/main/command">
                <pc:docMk/>
                <pc:sldMk cId="3459743782" sldId="2146847405"/>
                <pc2:cmMk id="{ECAC6CA2-92ED-4B8F-9FE5-C975AA524392}"/>
              </pc2:cmMkLst>
              <pc226:cmRplyChg chg="add">
                <pc226:chgData name="Morgan Garcia" userId="df38321e-dbf4-4ff3-94ab-6142781cfadd" providerId="ADAL" clId="{E6A94471-4E47-4297-BBC6-9035D754B354}" dt="2023-06-24T18:15:02.274" v="1184"/>
                <pc2:cmRplyMkLst xmlns:pc2="http://schemas.microsoft.com/office/powerpoint/2019/9/main/command">
                  <pc:docMk/>
                  <pc:sldMk cId="3459743782" sldId="2146847405"/>
                  <pc2:cmMk id="{ECAC6CA2-92ED-4B8F-9FE5-C975AA524392}"/>
                  <pc2:cmRplyMk id="{9268C0DD-4475-4199-B286-865A7A4AA668}"/>
                </pc2:cmRplyMkLst>
              </pc226:cmRplyChg>
            </pc226:cmChg>
          </p:ext>
        </pc:extLst>
      </pc:sldChg>
      <pc:sldChg chg="delSp mod delCm">
        <pc:chgData name="Morgan Garcia" userId="df38321e-dbf4-4ff3-94ab-6142781cfadd" providerId="ADAL" clId="{E6A94471-4E47-4297-BBC6-9035D754B354}" dt="2023-06-24T18:06:26.337" v="958" actId="478"/>
        <pc:sldMkLst>
          <pc:docMk/>
          <pc:sldMk cId="432832329" sldId="2146847408"/>
        </pc:sldMkLst>
        <pc:spChg chg="del">
          <ac:chgData name="Morgan Garcia" userId="df38321e-dbf4-4ff3-94ab-6142781cfadd" providerId="ADAL" clId="{E6A94471-4E47-4297-BBC6-9035D754B354}" dt="2023-06-24T18:06:26.337" v="958" actId="478"/>
          <ac:spMkLst>
            <pc:docMk/>
            <pc:sldMk cId="432832329" sldId="2146847408"/>
            <ac:spMk id="17" creationId="{2C96EA0E-A649-3BCE-9DFC-4509913CB130}"/>
          </ac:spMkLst>
        </pc:spChg>
        <pc:extLst>
          <p:ext xmlns:p="http://schemas.openxmlformats.org/presentationml/2006/main" uri="{D6D511B9-2390-475A-947B-AFAB55BFBCF1}">
            <pc226:cmChg xmlns:pc226="http://schemas.microsoft.com/office/powerpoint/2022/06/main/command" chg="del">
              <pc226:chgData name="Morgan Garcia" userId="df38321e-dbf4-4ff3-94ab-6142781cfadd" providerId="ADAL" clId="{E6A94471-4E47-4297-BBC6-9035D754B354}" dt="2023-06-24T18:06:22.211" v="957"/>
              <pc2:cmMkLst xmlns:pc2="http://schemas.microsoft.com/office/powerpoint/2019/9/main/command">
                <pc:docMk/>
                <pc:sldMk cId="432832329" sldId="2146847408"/>
                <pc2:cmMk id="{2D967857-3231-4282-BE3C-EA48D1991C85}"/>
              </pc2:cmMkLst>
            </pc226:cmChg>
          </p:ext>
        </pc:extLst>
      </pc:sldChg>
      <pc:sldChg chg="addSp delSp modSp mod setBg modClrScheme delCm chgLayout">
        <pc:chgData name="Morgan Garcia" userId="df38321e-dbf4-4ff3-94ab-6142781cfadd" providerId="ADAL" clId="{E6A94471-4E47-4297-BBC6-9035D754B354}" dt="2023-06-29T18:29:50.726" v="1553" actId="20577"/>
        <pc:sldMkLst>
          <pc:docMk/>
          <pc:sldMk cId="4021664250" sldId="2146847485"/>
        </pc:sldMkLst>
        <pc:spChg chg="mod">
          <ac:chgData name="Morgan Garcia" userId="df38321e-dbf4-4ff3-94ab-6142781cfadd" providerId="ADAL" clId="{E6A94471-4E47-4297-BBC6-9035D754B354}" dt="2023-06-29T18:29:50.726" v="1553" actId="20577"/>
          <ac:spMkLst>
            <pc:docMk/>
            <pc:sldMk cId="4021664250" sldId="2146847485"/>
            <ac:spMk id="3" creationId="{B44767D7-78D8-927F-C008-9E0A2113D635}"/>
          </ac:spMkLst>
        </pc:spChg>
        <pc:spChg chg="add del mod ord">
          <ac:chgData name="Morgan Garcia" userId="df38321e-dbf4-4ff3-94ab-6142781cfadd" providerId="ADAL" clId="{E6A94471-4E47-4297-BBC6-9035D754B354}" dt="2023-05-31T21:31:45.983" v="20" actId="478"/>
          <ac:spMkLst>
            <pc:docMk/>
            <pc:sldMk cId="4021664250" sldId="2146847485"/>
            <ac:spMk id="6" creationId="{5E44F49E-B4C5-7D87-C8B2-4E0774C718D6}"/>
          </ac:spMkLst>
        </pc:spChg>
        <pc:spChg chg="add del mod ord">
          <ac:chgData name="Morgan Garcia" userId="df38321e-dbf4-4ff3-94ab-6142781cfadd" providerId="ADAL" clId="{E6A94471-4E47-4297-BBC6-9035D754B354}" dt="2023-05-31T21:32:05.086" v="22" actId="478"/>
          <ac:spMkLst>
            <pc:docMk/>
            <pc:sldMk cId="4021664250" sldId="2146847485"/>
            <ac:spMk id="8" creationId="{F2D837A4-F8A4-7258-5241-C23393A9A183}"/>
          </ac:spMkLst>
        </pc:spChg>
        <pc:graphicFrameChg chg="mod">
          <ac:chgData name="Morgan Garcia" userId="df38321e-dbf4-4ff3-94ab-6142781cfadd" providerId="ADAL" clId="{E6A94471-4E47-4297-BBC6-9035D754B354}" dt="2023-05-31T21:32:12.374" v="24"/>
          <ac:graphicFrameMkLst>
            <pc:docMk/>
            <pc:sldMk cId="4021664250" sldId="2146847485"/>
            <ac:graphicFrameMk id="5" creationId="{48803BEF-03C5-4036-62DC-D1CCC9539304}"/>
          </ac:graphicFrameMkLst>
        </pc:graphicFrameChg>
        <pc:picChg chg="add del mod ord modCrop">
          <ac:chgData name="Morgan Garcia" userId="df38321e-dbf4-4ff3-94ab-6142781cfadd" providerId="ADAL" clId="{E6A94471-4E47-4297-BBC6-9035D754B354}" dt="2023-05-31T21:38:50.427" v="67" actId="478"/>
          <ac:picMkLst>
            <pc:docMk/>
            <pc:sldMk cId="4021664250" sldId="2146847485"/>
            <ac:picMk id="4" creationId="{F27D8913-1395-336C-93D0-47515D29A46F}"/>
          </ac:picMkLst>
        </pc:picChg>
        <pc:picChg chg="del">
          <ac:chgData name="Morgan Garcia" userId="df38321e-dbf4-4ff3-94ab-6142781cfadd" providerId="ADAL" clId="{E6A94471-4E47-4297-BBC6-9035D754B354}" dt="2023-05-31T21:31:32.293" v="17" actId="478"/>
          <ac:picMkLst>
            <pc:docMk/>
            <pc:sldMk cId="4021664250" sldId="2146847485"/>
            <ac:picMk id="7" creationId="{83223567-5880-630A-F49B-3A6CCB88E577}"/>
          </ac:picMkLst>
        </pc:picChg>
        <pc:picChg chg="add mod ord">
          <ac:chgData name="Morgan Garcia" userId="df38321e-dbf4-4ff3-94ab-6142781cfadd" providerId="ADAL" clId="{E6A94471-4E47-4297-BBC6-9035D754B354}" dt="2023-05-31T21:39:49.707" v="74" actId="167"/>
          <ac:picMkLst>
            <pc:docMk/>
            <pc:sldMk cId="4021664250" sldId="2146847485"/>
            <ac:picMk id="9" creationId="{F2ADB173-AD9D-EA98-E918-F9064F8E53BC}"/>
          </ac:picMkLst>
        </pc:picChg>
        <pc:extLst>
          <p:ext xmlns:p="http://schemas.openxmlformats.org/presentationml/2006/main" uri="{D6D511B9-2390-475A-947B-AFAB55BFBCF1}">
            <pc226:cmChg xmlns:pc226="http://schemas.microsoft.com/office/powerpoint/2022/06/main/command" chg="del">
              <pc226:chgData name="Morgan Garcia" userId="df38321e-dbf4-4ff3-94ab-6142781cfadd" providerId="ADAL" clId="{E6A94471-4E47-4297-BBC6-9035D754B354}" dt="2023-05-31T21:44:14.712" v="164"/>
              <pc2:cmMkLst xmlns:pc2="http://schemas.microsoft.com/office/powerpoint/2019/9/main/command">
                <pc:docMk/>
                <pc:sldMk cId="4021664250" sldId="2146847485"/>
                <pc2:cmMk id="{ABC3D6ED-E272-44D4-A838-3053C0841F4B}"/>
              </pc2:cmMkLst>
            </pc226:cmChg>
          </p:ext>
        </pc:extLst>
      </pc:sldChg>
      <pc:sldChg chg="addSp delSp modSp mod">
        <pc:chgData name="Morgan Garcia" userId="df38321e-dbf4-4ff3-94ab-6142781cfadd" providerId="ADAL" clId="{E6A94471-4E47-4297-BBC6-9035D754B354}" dt="2023-06-29T18:30:01.772" v="1554"/>
        <pc:sldMkLst>
          <pc:docMk/>
          <pc:sldMk cId="867201783" sldId="2146847486"/>
        </pc:sldMkLst>
        <pc:spChg chg="mod">
          <ac:chgData name="Morgan Garcia" userId="df38321e-dbf4-4ff3-94ab-6142781cfadd" providerId="ADAL" clId="{E6A94471-4E47-4297-BBC6-9035D754B354}" dt="2023-06-29T18:30:01.772" v="1554"/>
          <ac:spMkLst>
            <pc:docMk/>
            <pc:sldMk cId="867201783" sldId="2146847486"/>
            <ac:spMk id="3" creationId="{B44767D7-78D8-927F-C008-9E0A2113D635}"/>
          </ac:spMkLst>
        </pc:spChg>
        <pc:picChg chg="add del mod">
          <ac:chgData name="Morgan Garcia" userId="df38321e-dbf4-4ff3-94ab-6142781cfadd" providerId="ADAL" clId="{E6A94471-4E47-4297-BBC6-9035D754B354}" dt="2023-05-31T21:42:46.530" v="99" actId="478"/>
          <ac:picMkLst>
            <pc:docMk/>
            <pc:sldMk cId="867201783" sldId="2146847486"/>
            <ac:picMk id="5" creationId="{5678F3D1-E877-3798-EDA0-581016ABAE15}"/>
          </ac:picMkLst>
        </pc:picChg>
        <pc:picChg chg="mod modCrop">
          <ac:chgData name="Morgan Garcia" userId="df38321e-dbf4-4ff3-94ab-6142781cfadd" providerId="ADAL" clId="{E6A94471-4E47-4297-BBC6-9035D754B354}" dt="2023-05-31T21:42:57.913" v="101" actId="732"/>
          <ac:picMkLst>
            <pc:docMk/>
            <pc:sldMk cId="867201783" sldId="2146847486"/>
            <ac:picMk id="7" creationId="{83223567-5880-630A-F49B-3A6CCB88E577}"/>
          </ac:picMkLst>
        </pc:picChg>
        <pc:picChg chg="add del mod">
          <ac:chgData name="Morgan Garcia" userId="df38321e-dbf4-4ff3-94ab-6142781cfadd" providerId="ADAL" clId="{E6A94471-4E47-4297-BBC6-9035D754B354}" dt="2023-05-31T21:41:55.639" v="88" actId="21"/>
          <ac:picMkLst>
            <pc:docMk/>
            <pc:sldMk cId="867201783" sldId="2146847486"/>
            <ac:picMk id="9" creationId="{4C247FC4-AD27-B5AF-8564-B9434B2C8ED6}"/>
          </ac:picMkLst>
        </pc:picChg>
        <pc:picChg chg="add del mod">
          <ac:chgData name="Morgan Garcia" userId="df38321e-dbf4-4ff3-94ab-6142781cfadd" providerId="ADAL" clId="{E6A94471-4E47-4297-BBC6-9035D754B354}" dt="2023-05-31T21:41:39.829" v="86" actId="21"/>
          <ac:picMkLst>
            <pc:docMk/>
            <pc:sldMk cId="867201783" sldId="2146847486"/>
            <ac:picMk id="11" creationId="{A9843FD3-9194-2F00-59E2-13A3A481D40E}"/>
          </ac:picMkLst>
        </pc:picChg>
      </pc:sldChg>
      <pc:sldChg chg="addSp delSp modSp mod delCm">
        <pc:chgData name="Morgan Garcia" userId="df38321e-dbf4-4ff3-94ab-6142781cfadd" providerId="ADAL" clId="{E6A94471-4E47-4297-BBC6-9035D754B354}" dt="2023-06-29T18:30:07.475" v="1555"/>
        <pc:sldMkLst>
          <pc:docMk/>
          <pc:sldMk cId="4031185232" sldId="2146847487"/>
        </pc:sldMkLst>
        <pc:spChg chg="mod">
          <ac:chgData name="Morgan Garcia" userId="df38321e-dbf4-4ff3-94ab-6142781cfadd" providerId="ADAL" clId="{E6A94471-4E47-4297-BBC6-9035D754B354}" dt="2023-06-29T18:30:07.475" v="1555"/>
          <ac:spMkLst>
            <pc:docMk/>
            <pc:sldMk cId="4031185232" sldId="2146847487"/>
            <ac:spMk id="3" creationId="{B44767D7-78D8-927F-C008-9E0A2113D635}"/>
          </ac:spMkLst>
        </pc:spChg>
        <pc:spChg chg="mod">
          <ac:chgData name="Morgan Garcia" userId="df38321e-dbf4-4ff3-94ab-6142781cfadd" providerId="ADAL" clId="{E6A94471-4E47-4297-BBC6-9035D754B354}" dt="2023-05-31T21:44:01.579" v="162" actId="20577"/>
          <ac:spMkLst>
            <pc:docMk/>
            <pc:sldMk cId="4031185232" sldId="2146847487"/>
            <ac:spMk id="6" creationId="{CD7E2A14-600A-261F-A0A8-2BC61F829245}"/>
          </ac:spMkLst>
        </pc:spChg>
        <pc:picChg chg="add del mod">
          <ac:chgData name="Morgan Garcia" userId="df38321e-dbf4-4ff3-94ab-6142781cfadd" providerId="ADAL" clId="{E6A94471-4E47-4297-BBC6-9035D754B354}" dt="2023-05-31T21:42:26.685" v="95" actId="21"/>
          <ac:picMkLst>
            <pc:docMk/>
            <pc:sldMk cId="4031185232" sldId="2146847487"/>
            <ac:picMk id="5" creationId="{EAF586C6-F2C1-4ED8-0598-680DA812B41B}"/>
          </ac:picMkLst>
        </pc:picChg>
        <pc:picChg chg="mod modCrop">
          <ac:chgData name="Morgan Garcia" userId="df38321e-dbf4-4ff3-94ab-6142781cfadd" providerId="ADAL" clId="{E6A94471-4E47-4297-BBC6-9035D754B354}" dt="2023-05-31T21:42:09.300" v="91" actId="732"/>
          <ac:picMkLst>
            <pc:docMk/>
            <pc:sldMk cId="4031185232" sldId="2146847487"/>
            <ac:picMk id="7" creationId="{83223567-5880-630A-F49B-3A6CCB88E577}"/>
          </ac:picMkLst>
        </pc:picChg>
        <pc:extLst>
          <p:ext xmlns:p="http://schemas.openxmlformats.org/presentationml/2006/main" uri="{D6D511B9-2390-475A-947B-AFAB55BFBCF1}">
            <pc226:cmChg xmlns:pc226="http://schemas.microsoft.com/office/powerpoint/2022/06/main/command" chg="del">
              <pc226:chgData name="Morgan Garcia" userId="df38321e-dbf4-4ff3-94ab-6142781cfadd" providerId="ADAL" clId="{E6A94471-4E47-4297-BBC6-9035D754B354}" dt="2023-05-31T21:44:10.673" v="163"/>
              <pc2:cmMkLst xmlns:pc2="http://schemas.microsoft.com/office/powerpoint/2019/9/main/command">
                <pc:docMk/>
                <pc:sldMk cId="4031185232" sldId="2146847487"/>
                <pc2:cmMk id="{9F764BF9-DC16-424C-8AA4-B1FA25901984}"/>
              </pc2:cmMkLst>
            </pc226:cmChg>
          </p:ext>
        </pc:extLst>
      </pc:sldChg>
      <pc:sldChg chg="modSp mod">
        <pc:chgData name="Morgan Garcia" userId="df38321e-dbf4-4ff3-94ab-6142781cfadd" providerId="ADAL" clId="{E6A94471-4E47-4297-BBC6-9035D754B354}" dt="2023-06-29T18:30:12.843" v="1556"/>
        <pc:sldMkLst>
          <pc:docMk/>
          <pc:sldMk cId="474944229" sldId="2146847488"/>
        </pc:sldMkLst>
        <pc:spChg chg="mod">
          <ac:chgData name="Morgan Garcia" userId="df38321e-dbf4-4ff3-94ab-6142781cfadd" providerId="ADAL" clId="{E6A94471-4E47-4297-BBC6-9035D754B354}" dt="2023-06-29T18:30:12.843" v="1556"/>
          <ac:spMkLst>
            <pc:docMk/>
            <pc:sldMk cId="474944229" sldId="2146847488"/>
            <ac:spMk id="3" creationId="{B44767D7-78D8-927F-C008-9E0A2113D635}"/>
          </ac:spMkLst>
        </pc:spChg>
        <pc:picChg chg="mod modCrop">
          <ac:chgData name="Morgan Garcia" userId="df38321e-dbf4-4ff3-94ab-6142781cfadd" providerId="ADAL" clId="{E6A94471-4E47-4297-BBC6-9035D754B354}" dt="2023-05-31T21:42:43.110" v="98" actId="732"/>
          <ac:picMkLst>
            <pc:docMk/>
            <pc:sldMk cId="474944229" sldId="2146847488"/>
            <ac:picMk id="7" creationId="{83223567-5880-630A-F49B-3A6CCB88E577}"/>
          </ac:picMkLst>
        </pc:picChg>
      </pc:sldChg>
      <pc:sldChg chg="modSp mod delCm modCm">
        <pc:chgData name="Morgan Garcia" userId="df38321e-dbf4-4ff3-94ab-6142781cfadd" providerId="ADAL" clId="{E6A94471-4E47-4297-BBC6-9035D754B354}" dt="2023-07-06T16:00:02.894" v="1562" actId="20577"/>
        <pc:sldMkLst>
          <pc:docMk/>
          <pc:sldMk cId="309365626" sldId="2146847489"/>
        </pc:sldMkLst>
        <pc:spChg chg="mod">
          <ac:chgData name="Morgan Garcia" userId="df38321e-dbf4-4ff3-94ab-6142781cfadd" providerId="ADAL" clId="{E6A94471-4E47-4297-BBC6-9035D754B354}" dt="2023-06-24T18:16:23.328" v="1190" actId="207"/>
          <ac:spMkLst>
            <pc:docMk/>
            <pc:sldMk cId="309365626" sldId="2146847489"/>
            <ac:spMk id="2" creationId="{A87B40CE-1FA4-60B3-C6A5-6D92F9593A52}"/>
          </ac:spMkLst>
        </pc:spChg>
        <pc:spChg chg="mod">
          <ac:chgData name="Morgan Garcia" userId="df38321e-dbf4-4ff3-94ab-6142781cfadd" providerId="ADAL" clId="{E6A94471-4E47-4297-BBC6-9035D754B354}" dt="2023-07-06T16:00:02.894" v="1562" actId="20577"/>
          <ac:spMkLst>
            <pc:docMk/>
            <pc:sldMk cId="309365626" sldId="2146847489"/>
            <ac:spMk id="4" creationId="{5B2BF04E-F8FA-3236-F488-87BCFDED2CDA}"/>
          </ac:spMkLst>
        </pc:spChg>
        <pc:extLst>
          <p:ext xmlns:p="http://schemas.openxmlformats.org/presentationml/2006/main" uri="{D6D511B9-2390-475A-947B-AFAB55BFBCF1}">
            <pc226:cmChg xmlns:pc226="http://schemas.microsoft.com/office/powerpoint/2022/06/main/command" chg="del">
              <pc226:chgData name="Morgan Garcia" userId="df38321e-dbf4-4ff3-94ab-6142781cfadd" providerId="ADAL" clId="{E6A94471-4E47-4297-BBC6-9035D754B354}" dt="2023-06-24T18:03:27.368" v="892"/>
              <pc2:cmMkLst xmlns:pc2="http://schemas.microsoft.com/office/powerpoint/2019/9/main/command">
                <pc:docMk/>
                <pc:sldMk cId="309365626" sldId="2146847489"/>
                <pc2:cmMk id="{BC3F829D-69CE-4DC1-BAB2-404C53AE3909}"/>
              </pc2:cmMkLst>
              <pc226:cmRplyChg chg="add">
                <pc226:chgData name="Morgan Garcia" userId="df38321e-dbf4-4ff3-94ab-6142781cfadd" providerId="ADAL" clId="{E6A94471-4E47-4297-BBC6-9035D754B354}" dt="2023-05-31T20:51:47.849" v="1"/>
                <pc2:cmRplyMkLst xmlns:pc2="http://schemas.microsoft.com/office/powerpoint/2019/9/main/command">
                  <pc:docMk/>
                  <pc:sldMk cId="309365626" sldId="2146847489"/>
                  <pc2:cmMk id="{BC3F829D-69CE-4DC1-BAB2-404C53AE3909}"/>
                  <pc2:cmRplyMk id="{103553CA-BA49-43C4-A23F-D80E154C5BF9}"/>
                </pc2:cmRplyMkLst>
              </pc226:cmRplyChg>
            </pc226:cmChg>
          </p:ext>
        </pc:extLst>
      </pc:sldChg>
      <pc:sldChg chg="delCm">
        <pc:chgData name="Morgan Garcia" userId="df38321e-dbf4-4ff3-94ab-6142781cfadd" providerId="ADAL" clId="{E6A94471-4E47-4297-BBC6-9035D754B354}" dt="2023-05-31T20:50:47.109" v="0"/>
        <pc:sldMkLst>
          <pc:docMk/>
          <pc:sldMk cId="736065302" sldId="2146848166"/>
        </pc:sldMkLst>
        <pc:extLst>
          <p:ext xmlns:p="http://schemas.openxmlformats.org/presentationml/2006/main" uri="{D6D511B9-2390-475A-947B-AFAB55BFBCF1}">
            <pc226:cmChg xmlns:pc226="http://schemas.microsoft.com/office/powerpoint/2022/06/main/command" chg="del">
              <pc226:chgData name="Morgan Garcia" userId="df38321e-dbf4-4ff3-94ab-6142781cfadd" providerId="ADAL" clId="{E6A94471-4E47-4297-BBC6-9035D754B354}" dt="2023-05-31T20:50:47.109" v="0"/>
              <pc2:cmMkLst xmlns:pc2="http://schemas.microsoft.com/office/powerpoint/2019/9/main/command">
                <pc:docMk/>
                <pc:sldMk cId="736065302" sldId="2146848166"/>
                <pc2:cmMk id="{A1DD4B7A-C650-4632-A114-0B7E711A39F7}"/>
              </pc2:cmMkLst>
            </pc226:cmChg>
          </p:ext>
        </pc:extLst>
      </pc:sldChg>
      <pc:sldChg chg="modSp mod delCm">
        <pc:chgData name="Morgan Garcia" userId="df38321e-dbf4-4ff3-94ab-6142781cfadd" providerId="ADAL" clId="{E6A94471-4E47-4297-BBC6-9035D754B354}" dt="2023-06-24T18:06:35.862" v="959"/>
        <pc:sldMkLst>
          <pc:docMk/>
          <pc:sldMk cId="1530916662" sldId="2146848167"/>
        </pc:sldMkLst>
        <pc:spChg chg="mod">
          <ac:chgData name="Morgan Garcia" userId="df38321e-dbf4-4ff3-94ab-6142781cfadd" providerId="ADAL" clId="{E6A94471-4E47-4297-BBC6-9035D754B354}" dt="2023-05-31T21:45:38.729" v="165" actId="1076"/>
          <ac:spMkLst>
            <pc:docMk/>
            <pc:sldMk cId="1530916662" sldId="2146848167"/>
            <ac:spMk id="17" creationId="{2C96EA0E-A649-3BCE-9DFC-4509913CB130}"/>
          </ac:spMkLst>
        </pc:spChg>
        <pc:extLst>
          <p:ext xmlns:p="http://schemas.openxmlformats.org/presentationml/2006/main" uri="{D6D511B9-2390-475A-947B-AFAB55BFBCF1}">
            <pc226:cmChg xmlns:pc226="http://schemas.microsoft.com/office/powerpoint/2022/06/main/command" chg="del">
              <pc226:chgData name="Morgan Garcia" userId="df38321e-dbf4-4ff3-94ab-6142781cfadd" providerId="ADAL" clId="{E6A94471-4E47-4297-BBC6-9035D754B354}" dt="2023-06-24T18:06:35.862" v="959"/>
              <pc2:cmMkLst xmlns:pc2="http://schemas.microsoft.com/office/powerpoint/2019/9/main/command">
                <pc:docMk/>
                <pc:sldMk cId="1530916662" sldId="2146848167"/>
                <pc2:cmMk id="{399A33F8-3850-4546-A62B-8E4A79E08EEA}"/>
              </pc2:cmMkLst>
            </pc226:cmChg>
          </p:ext>
        </pc:extLst>
      </pc:sldChg>
      <pc:sldChg chg="delCm">
        <pc:chgData name="Morgan Garcia" userId="df38321e-dbf4-4ff3-94ab-6142781cfadd" providerId="ADAL" clId="{E6A94471-4E47-4297-BBC6-9035D754B354}" dt="2023-06-24T18:06:47.212" v="960"/>
        <pc:sldMkLst>
          <pc:docMk/>
          <pc:sldMk cId="4064806062" sldId="2146848171"/>
        </pc:sldMkLst>
        <pc:extLst>
          <p:ext xmlns:p="http://schemas.openxmlformats.org/presentationml/2006/main" uri="{D6D511B9-2390-475A-947B-AFAB55BFBCF1}">
            <pc226:cmChg xmlns:pc226="http://schemas.microsoft.com/office/powerpoint/2022/06/main/command" chg="del">
              <pc226:chgData name="Morgan Garcia" userId="df38321e-dbf4-4ff3-94ab-6142781cfadd" providerId="ADAL" clId="{E6A94471-4E47-4297-BBC6-9035D754B354}" dt="2023-06-24T18:06:47.212" v="960"/>
              <pc2:cmMkLst xmlns:pc2="http://schemas.microsoft.com/office/powerpoint/2019/9/main/command">
                <pc:docMk/>
                <pc:sldMk cId="4064806062" sldId="2146848171"/>
                <pc2:cmMk id="{31B50FA9-7C9B-4EB0-BBBF-8C1E83B5E6E3}"/>
              </pc2:cmMkLst>
            </pc226:cmChg>
          </p:ext>
        </pc:extLst>
      </pc:sldChg>
      <pc:sldChg chg="addSp modSp mod addCm delCm">
        <pc:chgData name="Morgan Garcia" userId="df38321e-dbf4-4ff3-94ab-6142781cfadd" providerId="ADAL" clId="{E6A94471-4E47-4297-BBC6-9035D754B354}" dt="2023-06-29T18:15:25.875" v="1243" actId="13926"/>
        <pc:sldMkLst>
          <pc:docMk/>
          <pc:sldMk cId="2418111495" sldId="2146848180"/>
        </pc:sldMkLst>
        <pc:spChg chg="mod">
          <ac:chgData name="Morgan Garcia" userId="df38321e-dbf4-4ff3-94ab-6142781cfadd" providerId="ADAL" clId="{E6A94471-4E47-4297-BBC6-9035D754B354}" dt="2023-06-24T18:15:49.503" v="1186" actId="1076"/>
          <ac:spMkLst>
            <pc:docMk/>
            <pc:sldMk cId="2418111495" sldId="2146848180"/>
            <ac:spMk id="4" creationId="{5BA610A2-6068-83CF-30BE-4A4E986F4771}"/>
          </ac:spMkLst>
        </pc:spChg>
        <pc:spChg chg="mod">
          <ac:chgData name="Morgan Garcia" userId="df38321e-dbf4-4ff3-94ab-6142781cfadd" providerId="ADAL" clId="{E6A94471-4E47-4297-BBC6-9035D754B354}" dt="2023-06-24T18:03:45.086" v="895" actId="207"/>
          <ac:spMkLst>
            <pc:docMk/>
            <pc:sldMk cId="2418111495" sldId="2146848180"/>
            <ac:spMk id="6" creationId="{8157428A-BDDA-A50C-08D2-05C66982E2B3}"/>
          </ac:spMkLst>
        </pc:spChg>
        <pc:spChg chg="add mod">
          <ac:chgData name="Morgan Garcia" userId="df38321e-dbf4-4ff3-94ab-6142781cfadd" providerId="ADAL" clId="{E6A94471-4E47-4297-BBC6-9035D754B354}" dt="2023-06-29T18:15:25.875" v="1243" actId="13926"/>
          <ac:spMkLst>
            <pc:docMk/>
            <pc:sldMk cId="2418111495" sldId="2146848180"/>
            <ac:spMk id="8" creationId="{80D71F23-67A6-E380-9F58-2B2BB08E6062}"/>
          </ac:spMkLst>
        </pc:spChg>
        <pc:extLst>
          <p:ext xmlns:p="http://schemas.openxmlformats.org/presentationml/2006/main" uri="{D6D511B9-2390-475A-947B-AFAB55BFBCF1}">
            <pc226:cmChg xmlns:pc226="http://schemas.microsoft.com/office/powerpoint/2022/06/main/command" chg="add del">
              <pc226:chgData name="Morgan Garcia" userId="df38321e-dbf4-4ff3-94ab-6142781cfadd" providerId="ADAL" clId="{E6A94471-4E47-4297-BBC6-9035D754B354}" dt="2023-06-24T18:03:33.296" v="893"/>
              <pc2:cmMkLst xmlns:pc2="http://schemas.microsoft.com/office/powerpoint/2019/9/main/command">
                <pc:docMk/>
                <pc:sldMk cId="2418111495" sldId="2146848180"/>
                <pc2:cmMk id="{1208DB5E-B5D7-4BE1-BD46-D7B2186DE7E7}"/>
              </pc2:cmMkLst>
            </pc226:cmChg>
          </p:ext>
        </pc:extLst>
      </pc:sldChg>
      <pc:sldChg chg="modSp add mod addCm delCm modCm">
        <pc:chgData name="Morgan Garcia" userId="df38321e-dbf4-4ff3-94ab-6142781cfadd" providerId="ADAL" clId="{E6A94471-4E47-4297-BBC6-9035D754B354}" dt="2023-07-13T17:18:23.173" v="1566" actId="20577"/>
        <pc:sldMkLst>
          <pc:docMk/>
          <pc:sldMk cId="2751948511" sldId="2146848181"/>
        </pc:sldMkLst>
        <pc:spChg chg="mod">
          <ac:chgData name="Morgan Garcia" userId="df38321e-dbf4-4ff3-94ab-6142781cfadd" providerId="ADAL" clId="{E6A94471-4E47-4297-BBC6-9035D754B354}" dt="2023-06-24T18:03:15.008" v="891" actId="20577"/>
          <ac:spMkLst>
            <pc:docMk/>
            <pc:sldMk cId="2751948511" sldId="2146848181"/>
            <ac:spMk id="4" creationId="{CECF83FF-577A-C643-8B63-00EA32A36BAA}"/>
          </ac:spMkLst>
        </pc:spChg>
        <pc:spChg chg="mod">
          <ac:chgData name="Morgan Garcia" userId="df38321e-dbf4-4ff3-94ab-6142781cfadd" providerId="ADAL" clId="{E6A94471-4E47-4297-BBC6-9035D754B354}" dt="2023-07-13T17:18:23.173" v="1566" actId="20577"/>
          <ac:spMkLst>
            <pc:docMk/>
            <pc:sldMk cId="2751948511" sldId="2146848181"/>
            <ac:spMk id="5" creationId="{AE36B07D-CFC6-184C-823C-C940B3F68AC9}"/>
          </ac:spMkLst>
        </pc:spChg>
        <pc:extLst>
          <p:ext xmlns:p="http://schemas.openxmlformats.org/presentationml/2006/main" uri="{D6D511B9-2390-475A-947B-AFAB55BFBCF1}">
            <pc226:cmChg xmlns:pc226="http://schemas.microsoft.com/office/powerpoint/2022/06/main/command" chg="del mod">
              <pc226:chgData name="Morgan Garcia" userId="df38321e-dbf4-4ff3-94ab-6142781cfadd" providerId="ADAL" clId="{E6A94471-4E47-4297-BBC6-9035D754B354}" dt="2023-06-29T18:14:26.022" v="1192"/>
              <pc2:cmMkLst xmlns:pc2="http://schemas.microsoft.com/office/powerpoint/2019/9/main/command">
                <pc:docMk/>
                <pc:sldMk cId="2751948511" sldId="2146848181"/>
                <pc2:cmMk id="{7F5B771C-F00A-4FBF-AB55-AEDCF3CBB312}"/>
              </pc2:cmMkLst>
            </pc226:cmChg>
            <pc226:cmChg xmlns:pc226="http://schemas.microsoft.com/office/powerpoint/2022/06/main/command" chg="add del mod">
              <pc226:chgData name="Morgan Garcia" userId="df38321e-dbf4-4ff3-94ab-6142781cfadd" providerId="ADAL" clId="{E6A94471-4E47-4297-BBC6-9035D754B354}" dt="2023-06-29T18:14:21.425" v="1191"/>
              <pc2:cmMkLst xmlns:pc2="http://schemas.microsoft.com/office/powerpoint/2019/9/main/command">
                <pc:docMk/>
                <pc:sldMk cId="2751948511" sldId="2146848181"/>
                <pc2:cmMk id="{BA7DE441-FC3E-4161-9489-FCFF7F72B939}"/>
              </pc2:cmMkLst>
            </pc226:cmChg>
            <pc226:cmChg xmlns:pc226="http://schemas.microsoft.com/office/powerpoint/2022/06/main/command" chg="del">
              <pc226:chgData name="Morgan Garcia" userId="df38321e-dbf4-4ff3-94ab-6142781cfadd" providerId="ADAL" clId="{E6A94471-4E47-4297-BBC6-9035D754B354}" dt="2023-06-29T18:14:28.517" v="1193"/>
              <pc2:cmMkLst xmlns:pc2="http://schemas.microsoft.com/office/powerpoint/2019/9/main/command">
                <pc:docMk/>
                <pc:sldMk cId="2751948511" sldId="2146848181"/>
                <pc2:cmMk id="{5A57D089-6B9C-4188-A07C-5C17237481DF}"/>
              </pc2:cmMkLst>
            </pc226:cmChg>
          </p:ext>
        </pc:extLst>
      </pc:sldChg>
      <pc:sldChg chg="modSp add mod">
        <pc:chgData name="Morgan Garcia" userId="df38321e-dbf4-4ff3-94ab-6142781cfadd" providerId="ADAL" clId="{E6A94471-4E47-4297-BBC6-9035D754B354}" dt="2023-06-29T18:28:26.858" v="1547" actId="1037"/>
        <pc:sldMkLst>
          <pc:docMk/>
          <pc:sldMk cId="1441659995" sldId="2146848182"/>
        </pc:sldMkLst>
        <pc:spChg chg="mod">
          <ac:chgData name="Morgan Garcia" userId="df38321e-dbf4-4ff3-94ab-6142781cfadd" providerId="ADAL" clId="{E6A94471-4E47-4297-BBC6-9035D754B354}" dt="2023-06-29T18:20:20.201" v="1471" actId="1076"/>
          <ac:spMkLst>
            <pc:docMk/>
            <pc:sldMk cId="1441659995" sldId="2146848182"/>
            <ac:spMk id="4" creationId="{8640D4D8-0F77-7C42-B45C-FD77EB243FC3}"/>
          </ac:spMkLst>
        </pc:spChg>
        <pc:spChg chg="mod">
          <ac:chgData name="Morgan Garcia" userId="df38321e-dbf4-4ff3-94ab-6142781cfadd" providerId="ADAL" clId="{E6A94471-4E47-4297-BBC6-9035D754B354}" dt="2023-06-29T18:28:26.858" v="1547" actId="1037"/>
          <ac:spMkLst>
            <pc:docMk/>
            <pc:sldMk cId="1441659995" sldId="2146848182"/>
            <ac:spMk id="5" creationId="{72C94B97-65A3-F245-860D-C687C8249509}"/>
          </ac:spMkLst>
        </pc:spChg>
        <pc:spChg chg="mod">
          <ac:chgData name="Morgan Garcia" userId="df38321e-dbf4-4ff3-94ab-6142781cfadd" providerId="ADAL" clId="{E6A94471-4E47-4297-BBC6-9035D754B354}" dt="2023-06-29T18:20:18.049" v="1470" actId="14100"/>
          <ac:spMkLst>
            <pc:docMk/>
            <pc:sldMk cId="1441659995" sldId="2146848182"/>
            <ac:spMk id="6" creationId="{53283CD6-E5A7-DF4D-C07B-E6BF6BCC3504}"/>
          </ac:spMkLst>
        </pc:spChg>
        <pc:spChg chg="mod">
          <ac:chgData name="Morgan Garcia" userId="df38321e-dbf4-4ff3-94ab-6142781cfadd" providerId="ADAL" clId="{E6A94471-4E47-4297-BBC6-9035D754B354}" dt="2023-06-29T18:20:49.275" v="1475" actId="14100"/>
          <ac:spMkLst>
            <pc:docMk/>
            <pc:sldMk cId="1441659995" sldId="2146848182"/>
            <ac:spMk id="10" creationId="{05ECFCD6-F72E-4643-899E-A30F9CC54556}"/>
          </ac:spMkLst>
        </pc:spChg>
        <pc:picChg chg="mod">
          <ac:chgData name="Morgan Garcia" userId="df38321e-dbf4-4ff3-94ab-6142781cfadd" providerId="ADAL" clId="{E6A94471-4E47-4297-BBC6-9035D754B354}" dt="2023-06-29T18:21:04.967" v="1481" actId="1076"/>
          <ac:picMkLst>
            <pc:docMk/>
            <pc:sldMk cId="1441659995" sldId="2146848182"/>
            <ac:picMk id="2" creationId="{4A89677E-07E0-B6E6-D9EA-5D9178DDBA0C}"/>
          </ac:picMkLst>
        </pc:picChg>
        <pc:picChg chg="mod">
          <ac:chgData name="Morgan Garcia" userId="df38321e-dbf4-4ff3-94ab-6142781cfadd" providerId="ADAL" clId="{E6A94471-4E47-4297-BBC6-9035D754B354}" dt="2023-06-29T18:20:56.408" v="1478" actId="14100"/>
          <ac:picMkLst>
            <pc:docMk/>
            <pc:sldMk cId="1441659995" sldId="2146848182"/>
            <ac:picMk id="3" creationId="{14CB4BA5-B896-1129-5141-EEB1CAC30F14}"/>
          </ac:picMkLst>
        </pc:picChg>
      </pc:sldChg>
      <pc:sldMasterChg chg="modSldLayout">
        <pc:chgData name="Morgan Garcia" userId="df38321e-dbf4-4ff3-94ab-6142781cfadd" providerId="ADAL" clId="{E6A94471-4E47-4297-BBC6-9035D754B354}" dt="2023-06-24T18:02:52.857" v="874" actId="732"/>
        <pc:sldMasterMkLst>
          <pc:docMk/>
          <pc:sldMasterMk cId="3965933813" sldId="2147483720"/>
        </pc:sldMasterMkLst>
        <pc:sldLayoutChg chg="addSp delSp modSp mod">
          <pc:chgData name="Morgan Garcia" userId="df38321e-dbf4-4ff3-94ab-6142781cfadd" providerId="ADAL" clId="{E6A94471-4E47-4297-BBC6-9035D754B354}" dt="2023-06-24T18:02:52.857" v="874" actId="732"/>
          <pc:sldLayoutMkLst>
            <pc:docMk/>
            <pc:sldMasterMk cId="3965933813" sldId="2147483720"/>
            <pc:sldLayoutMk cId="640400452" sldId="2147483721"/>
          </pc:sldLayoutMkLst>
          <pc:picChg chg="mod">
            <ac:chgData name="Morgan Garcia" userId="df38321e-dbf4-4ff3-94ab-6142781cfadd" providerId="ADAL" clId="{E6A94471-4E47-4297-BBC6-9035D754B354}" dt="2023-06-24T18:02:31.028" v="870" actId="12789"/>
            <ac:picMkLst>
              <pc:docMk/>
              <pc:sldMasterMk cId="3965933813" sldId="2147483720"/>
              <pc:sldLayoutMk cId="640400452" sldId="2147483721"/>
              <ac:picMk id="4" creationId="{6DA8F54F-975F-4B47-B428-5E4CB9F2AEAD}"/>
            </ac:picMkLst>
          </pc:picChg>
          <pc:picChg chg="add mod">
            <ac:chgData name="Morgan Garcia" userId="df38321e-dbf4-4ff3-94ab-6142781cfadd" providerId="ADAL" clId="{E6A94471-4E47-4297-BBC6-9035D754B354}" dt="2023-06-24T18:02:34.196" v="871" actId="408"/>
            <ac:picMkLst>
              <pc:docMk/>
              <pc:sldMasterMk cId="3965933813" sldId="2147483720"/>
              <pc:sldLayoutMk cId="640400452" sldId="2147483721"/>
              <ac:picMk id="5" creationId="{466FB2E1-F9AD-4731-C2CE-62C0B4C24B33}"/>
            </ac:picMkLst>
          </pc:picChg>
          <pc:picChg chg="add mod modCrop">
            <ac:chgData name="Morgan Garcia" userId="df38321e-dbf4-4ff3-94ab-6142781cfadd" providerId="ADAL" clId="{E6A94471-4E47-4297-BBC6-9035D754B354}" dt="2023-06-24T18:02:52.857" v="874" actId="732"/>
            <ac:picMkLst>
              <pc:docMk/>
              <pc:sldMasterMk cId="3965933813" sldId="2147483720"/>
              <pc:sldLayoutMk cId="640400452" sldId="2147483721"/>
              <ac:picMk id="6" creationId="{CCE739FB-1099-9064-5E69-2E3F827A7E25}"/>
            </ac:picMkLst>
          </pc:picChg>
          <pc:picChg chg="del">
            <ac:chgData name="Morgan Garcia" userId="df38321e-dbf4-4ff3-94ab-6142781cfadd" providerId="ADAL" clId="{E6A94471-4E47-4297-BBC6-9035D754B354}" dt="2023-06-24T18:02:22.293" v="869" actId="478"/>
            <ac:picMkLst>
              <pc:docMk/>
              <pc:sldMasterMk cId="3965933813" sldId="2147483720"/>
              <pc:sldLayoutMk cId="640400452" sldId="2147483721"/>
              <ac:picMk id="14" creationId="{B020C297-0AAB-3641-83C6-4EA8E63A6A8F}"/>
            </ac:picMkLst>
          </pc:picChg>
          <pc:picChg chg="mod">
            <ac:chgData name="Morgan Garcia" userId="df38321e-dbf4-4ff3-94ab-6142781cfadd" providerId="ADAL" clId="{E6A94471-4E47-4297-BBC6-9035D754B354}" dt="2023-06-24T18:02:00.089" v="866" actId="1036"/>
            <ac:picMkLst>
              <pc:docMk/>
              <pc:sldMasterMk cId="3965933813" sldId="2147483720"/>
              <pc:sldLayoutMk cId="640400452" sldId="2147483721"/>
              <ac:picMk id="16" creationId="{935DDD90-2572-2142-A32E-F632BC6370BE}"/>
            </ac:picMkLst>
          </pc:picChg>
        </pc:sldLayoutChg>
      </pc:sldMasterChg>
    </pc:docChg>
  </pc:docChgLst>
  <pc:docChgLst>
    <pc:chgData name="Katie Schwartz" userId="b4babe39-de04-4206-95b2-c6026c8fda13" providerId="ADAL" clId="{68330FD0-7110-416A-9146-44CB4F98C7E6}"/>
    <pc:docChg chg="">
      <pc:chgData name="Katie Schwartz" userId="b4babe39-de04-4206-95b2-c6026c8fda13" providerId="ADAL" clId="{68330FD0-7110-416A-9146-44CB4F98C7E6}" dt="2023-06-25T10:56:12.692" v="8"/>
      <pc:docMkLst>
        <pc:docMk/>
      </pc:docMkLst>
      <pc:sldChg chg="addCm">
        <pc:chgData name="Katie Schwartz" userId="b4babe39-de04-4206-95b2-c6026c8fda13" providerId="ADAL" clId="{68330FD0-7110-416A-9146-44CB4F98C7E6}" dt="2023-06-24T12:13:09.876" v="1"/>
        <pc:sldMkLst>
          <pc:docMk/>
          <pc:sldMk cId="3649251610" sldId="283"/>
        </pc:sldMkLst>
        <pc:extLst>
          <p:ext xmlns:p="http://schemas.openxmlformats.org/presentationml/2006/main" uri="{D6D511B9-2390-475A-947B-AFAB55BFBCF1}">
            <pc226:cmChg xmlns:pc226="http://schemas.microsoft.com/office/powerpoint/2022/06/main/command" chg="add">
              <pc226:chgData name="Katie Schwartz" userId="b4babe39-de04-4206-95b2-c6026c8fda13" providerId="ADAL" clId="{68330FD0-7110-416A-9146-44CB4F98C7E6}" dt="2023-06-24T12:13:09.876" v="1"/>
              <pc2:cmMkLst xmlns:pc2="http://schemas.microsoft.com/office/powerpoint/2019/9/main/command">
                <pc:docMk/>
                <pc:sldMk cId="3649251610" sldId="283"/>
                <pc2:cmMk id="{546392EC-C5BD-42C5-98CE-2629274D7B60}"/>
              </pc2:cmMkLst>
            </pc226:cmChg>
          </p:ext>
        </pc:extLst>
      </pc:sldChg>
      <pc:sldChg chg="addCm">
        <pc:chgData name="Katie Schwartz" userId="b4babe39-de04-4206-95b2-c6026c8fda13" providerId="ADAL" clId="{68330FD0-7110-416A-9146-44CB4F98C7E6}" dt="2023-06-24T12:14:13.887" v="3"/>
        <pc:sldMkLst>
          <pc:docMk/>
          <pc:sldMk cId="3799513563" sldId="2146847404"/>
        </pc:sldMkLst>
        <pc:extLst>
          <p:ext xmlns:p="http://schemas.openxmlformats.org/presentationml/2006/main" uri="{D6D511B9-2390-475A-947B-AFAB55BFBCF1}">
            <pc226:cmChg xmlns:pc226="http://schemas.microsoft.com/office/powerpoint/2022/06/main/command" chg="add">
              <pc226:chgData name="Katie Schwartz" userId="b4babe39-de04-4206-95b2-c6026c8fda13" providerId="ADAL" clId="{68330FD0-7110-416A-9146-44CB4F98C7E6}" dt="2023-06-24T12:14:13.887" v="3"/>
              <pc2:cmMkLst xmlns:pc2="http://schemas.microsoft.com/office/powerpoint/2019/9/main/command">
                <pc:docMk/>
                <pc:sldMk cId="3799513563" sldId="2146847404"/>
                <pc2:cmMk id="{E905E0B9-7D7E-45F6-95D6-779BE9359E22}"/>
              </pc2:cmMkLst>
            </pc226:cmChg>
            <pc226:cmChg xmlns:pc226="http://schemas.microsoft.com/office/powerpoint/2022/06/main/command" chg="add">
              <pc226:chgData name="Katie Schwartz" userId="b4babe39-de04-4206-95b2-c6026c8fda13" providerId="ADAL" clId="{68330FD0-7110-416A-9146-44CB4F98C7E6}" dt="2023-06-24T12:14:05.634" v="2"/>
              <pc2:cmMkLst xmlns:pc2="http://schemas.microsoft.com/office/powerpoint/2019/9/main/command">
                <pc:docMk/>
                <pc:sldMk cId="3799513563" sldId="2146847404"/>
                <pc2:cmMk id="{BA8110E0-1AFE-4DA3-B7D6-607022D9F27A}"/>
              </pc2:cmMkLst>
            </pc226:cmChg>
          </p:ext>
        </pc:extLst>
      </pc:sldChg>
      <pc:sldChg chg="addCm modCm">
        <pc:chgData name="Katie Schwartz" userId="b4babe39-de04-4206-95b2-c6026c8fda13" providerId="ADAL" clId="{68330FD0-7110-416A-9146-44CB4F98C7E6}" dt="2023-06-25T10:56:12.692" v="8"/>
        <pc:sldMkLst>
          <pc:docMk/>
          <pc:sldMk cId="3459743782" sldId="2146847405"/>
        </pc:sldMkLst>
        <pc:extLst>
          <p:ext xmlns:p="http://schemas.openxmlformats.org/presentationml/2006/main" uri="{D6D511B9-2390-475A-947B-AFAB55BFBCF1}">
            <pc226:cmChg xmlns:pc226="http://schemas.microsoft.com/office/powerpoint/2022/06/main/command" chg="add">
              <pc226:chgData name="Katie Schwartz" userId="b4babe39-de04-4206-95b2-c6026c8fda13" providerId="ADAL" clId="{68330FD0-7110-416A-9146-44CB4F98C7E6}" dt="2023-06-25T10:56:12.692" v="8"/>
              <pc2:cmMkLst xmlns:pc2="http://schemas.microsoft.com/office/powerpoint/2019/9/main/command">
                <pc:docMk/>
                <pc:sldMk cId="3459743782" sldId="2146847405"/>
                <pc2:cmMk id="{ECAC6CA2-92ED-4B8F-9FE5-C975AA524392}"/>
              </pc2:cmMkLst>
              <pc226:cmRplyChg chg="add">
                <pc226:chgData name="Katie Schwartz" userId="b4babe39-de04-4206-95b2-c6026c8fda13" providerId="ADAL" clId="{68330FD0-7110-416A-9146-44CB4F98C7E6}" dt="2023-06-25T10:56:12.692" v="8"/>
                <pc2:cmRplyMkLst xmlns:pc2="http://schemas.microsoft.com/office/powerpoint/2019/9/main/command">
                  <pc:docMk/>
                  <pc:sldMk cId="3459743782" sldId="2146847405"/>
                  <pc2:cmMk id="{ECAC6CA2-92ED-4B8F-9FE5-C975AA524392}"/>
                  <pc2:cmRplyMk id="{A351DA37-535A-4C5F-8FA9-80A737C3A3D3}"/>
                </pc2:cmRplyMkLst>
              </pc226:cmRplyChg>
            </pc226:cmChg>
          </p:ext>
        </pc:extLst>
      </pc:sldChg>
      <pc:sldChg chg="addCm">
        <pc:chgData name="Katie Schwartz" userId="b4babe39-de04-4206-95b2-c6026c8fda13" providerId="ADAL" clId="{68330FD0-7110-416A-9146-44CB4F98C7E6}" dt="2023-06-24T12:17:47.150" v="6"/>
        <pc:sldMkLst>
          <pc:docMk/>
          <pc:sldMk cId="432832329" sldId="2146847408"/>
        </pc:sldMkLst>
        <pc:extLst>
          <p:ext xmlns:p="http://schemas.openxmlformats.org/presentationml/2006/main" uri="{D6D511B9-2390-475A-947B-AFAB55BFBCF1}">
            <pc226:cmChg xmlns:pc226="http://schemas.microsoft.com/office/powerpoint/2022/06/main/command" chg="add">
              <pc226:chgData name="Katie Schwartz" userId="b4babe39-de04-4206-95b2-c6026c8fda13" providerId="ADAL" clId="{68330FD0-7110-416A-9146-44CB4F98C7E6}" dt="2023-06-24T12:17:47.150" v="6"/>
              <pc2:cmMkLst xmlns:pc2="http://schemas.microsoft.com/office/powerpoint/2019/9/main/command">
                <pc:docMk/>
                <pc:sldMk cId="432832329" sldId="2146847408"/>
                <pc2:cmMk id="{2D967857-3231-4282-BE3C-EA48D1991C85}"/>
              </pc2:cmMkLst>
            </pc226:cmChg>
          </p:ext>
        </pc:extLst>
      </pc:sldChg>
      <pc:sldChg chg="addCm modCm">
        <pc:chgData name="Katie Schwartz" userId="b4babe39-de04-4206-95b2-c6026c8fda13" providerId="ADAL" clId="{68330FD0-7110-416A-9146-44CB4F98C7E6}" dt="2023-06-25T10:55:12.112" v="7"/>
        <pc:sldMkLst>
          <pc:docMk/>
          <pc:sldMk cId="2751948511" sldId="2146848181"/>
        </pc:sldMkLst>
        <pc:extLst>
          <p:ext xmlns:p="http://schemas.openxmlformats.org/presentationml/2006/main" uri="{D6D511B9-2390-475A-947B-AFAB55BFBCF1}">
            <pc226:cmChg xmlns:pc226="http://schemas.microsoft.com/office/powerpoint/2022/06/main/command" chg="add">
              <pc226:chgData name="Katie Schwartz" userId="b4babe39-de04-4206-95b2-c6026c8fda13" providerId="ADAL" clId="{68330FD0-7110-416A-9146-44CB4F98C7E6}" dt="2023-06-24T12:15:44.164" v="4"/>
              <pc2:cmMkLst xmlns:pc2="http://schemas.microsoft.com/office/powerpoint/2019/9/main/command">
                <pc:docMk/>
                <pc:sldMk cId="2751948511" sldId="2146848181"/>
                <pc2:cmMk id="{7F5B771C-F00A-4FBF-AB55-AEDCF3CBB312}"/>
              </pc2:cmMkLst>
            </pc226:cmChg>
            <pc226:cmChg xmlns:pc226="http://schemas.microsoft.com/office/powerpoint/2022/06/main/command" chg="">
              <pc226:chgData name="Katie Schwartz" userId="b4babe39-de04-4206-95b2-c6026c8fda13" providerId="ADAL" clId="{68330FD0-7110-416A-9146-44CB4F98C7E6}" dt="2023-06-25T10:55:12.112" v="7"/>
              <pc2:cmMkLst xmlns:pc2="http://schemas.microsoft.com/office/powerpoint/2019/9/main/command">
                <pc:docMk/>
                <pc:sldMk cId="2751948511" sldId="2146848181"/>
                <pc2:cmMk id="{BA7DE441-FC3E-4161-9489-FCFF7F72B939}"/>
              </pc2:cmMkLst>
              <pc226:cmRplyChg chg="add">
                <pc226:chgData name="Katie Schwartz" userId="b4babe39-de04-4206-95b2-c6026c8fda13" providerId="ADAL" clId="{68330FD0-7110-416A-9146-44CB4F98C7E6}" dt="2023-06-25T10:55:12.112" v="7"/>
                <pc2:cmRplyMkLst xmlns:pc2="http://schemas.microsoft.com/office/powerpoint/2019/9/main/command">
                  <pc:docMk/>
                  <pc:sldMk cId="2751948511" sldId="2146848181"/>
                  <pc2:cmMk id="{BA7DE441-FC3E-4161-9489-FCFF7F72B939}"/>
                  <pc2:cmRplyMk id="{0E454BFA-8E64-4F55-8836-5B7353DC7262}"/>
                </pc2:cmRplyMkLst>
              </pc226:cmRplyChg>
            </pc226:cmChg>
            <pc226:cmChg xmlns:pc226="http://schemas.microsoft.com/office/powerpoint/2022/06/main/command" chg="add">
              <pc226:chgData name="Katie Schwartz" userId="b4babe39-de04-4206-95b2-c6026c8fda13" providerId="ADAL" clId="{68330FD0-7110-416A-9146-44CB4F98C7E6}" dt="2023-06-24T12:09:31.942" v="0"/>
              <pc2:cmMkLst xmlns:pc2="http://schemas.microsoft.com/office/powerpoint/2019/9/main/command">
                <pc:docMk/>
                <pc:sldMk cId="2751948511" sldId="2146848181"/>
                <pc2:cmMk id="{5A57D089-6B9C-4188-A07C-5C17237481DF}"/>
              </pc2:cmMkLst>
            </pc226:cmChg>
          </p:ext>
        </pc:extLst>
      </pc:sldChg>
    </pc:docChg>
  </pc:docChgLst>
  <pc:docChgLst>
    <pc:chgData name="Giuliana Morales" userId="93935814-784d-473a-96e0-b589c3166d90" providerId="ADAL" clId="{C5B2C0FC-6E16-4CFE-98A1-9E73D4851E58}"/>
    <pc:docChg chg="modSld">
      <pc:chgData name="Giuliana Morales" userId="93935814-784d-473a-96e0-b589c3166d90" providerId="ADAL" clId="{C5B2C0FC-6E16-4CFE-98A1-9E73D4851E58}" dt="2023-06-29T19:40:02.215" v="1" actId="20577"/>
      <pc:docMkLst>
        <pc:docMk/>
      </pc:docMkLst>
      <pc:sldChg chg="modSp mod">
        <pc:chgData name="Giuliana Morales" userId="93935814-784d-473a-96e0-b589c3166d90" providerId="ADAL" clId="{C5B2C0FC-6E16-4CFE-98A1-9E73D4851E58}" dt="2023-06-29T19:40:02.215" v="1" actId="20577"/>
        <pc:sldMkLst>
          <pc:docMk/>
          <pc:sldMk cId="3649251610" sldId="283"/>
        </pc:sldMkLst>
        <pc:spChg chg="mod">
          <ac:chgData name="Giuliana Morales" userId="93935814-784d-473a-96e0-b589c3166d90" providerId="ADAL" clId="{C5B2C0FC-6E16-4CFE-98A1-9E73D4851E58}" dt="2023-06-29T19:40:02.215" v="1" actId="20577"/>
          <ac:spMkLst>
            <pc:docMk/>
            <pc:sldMk cId="3649251610" sldId="283"/>
            <ac:spMk id="5" creationId="{72C94B97-65A3-F245-860D-C687C8249509}"/>
          </ac:spMkLst>
        </pc:spChg>
      </pc:sldChg>
      <pc:sldChg chg="modCm">
        <pc:chgData name="Giuliana Morales" userId="93935814-784d-473a-96e0-b589c3166d90" providerId="ADAL" clId="{C5B2C0FC-6E16-4CFE-98A1-9E73D4851E58}" dt="2023-06-29T17:42:35.878" v="0"/>
        <pc:sldMkLst>
          <pc:docMk/>
          <pc:sldMk cId="3459743782" sldId="2146847405"/>
        </pc:sldMkLst>
        <pc:extLst>
          <p:ext xmlns:p="http://schemas.openxmlformats.org/presentationml/2006/main" uri="{D6D511B9-2390-475A-947B-AFAB55BFBCF1}">
            <pc226:cmChg xmlns:pc226="http://schemas.microsoft.com/office/powerpoint/2022/06/main/command" chg="">
              <pc226:chgData name="Giuliana Morales" userId="93935814-784d-473a-96e0-b589c3166d90" providerId="ADAL" clId="{C5B2C0FC-6E16-4CFE-98A1-9E73D4851E58}" dt="2023-06-29T17:42:35.878" v="0"/>
              <pc2:cmMkLst xmlns:pc2="http://schemas.microsoft.com/office/powerpoint/2019/9/main/command">
                <pc:docMk/>
                <pc:sldMk cId="3459743782" sldId="2146847405"/>
                <pc2:cmMk id="{ECAC6CA2-92ED-4B8F-9FE5-C975AA524392}"/>
              </pc2:cmMkLst>
              <pc226:cmRplyChg chg="add">
                <pc226:chgData name="Giuliana Morales" userId="93935814-784d-473a-96e0-b589c3166d90" providerId="ADAL" clId="{C5B2C0FC-6E16-4CFE-98A1-9E73D4851E58}" dt="2023-06-29T17:42:35.878" v="0"/>
                <pc2:cmRplyMkLst xmlns:pc2="http://schemas.microsoft.com/office/powerpoint/2019/9/main/command">
                  <pc:docMk/>
                  <pc:sldMk cId="3459743782" sldId="2146847405"/>
                  <pc2:cmMk id="{ECAC6CA2-92ED-4B8F-9FE5-C975AA524392}"/>
                  <pc2:cmRplyMk id="{CD7DB904-5B9E-4CB5-A9B7-70737805BDEA}"/>
                </pc2:cmRplyMkLst>
              </pc226:cmRplyChg>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0EFF0C-B5B0-44A8-94AD-6BD94B182251}"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C3795E99-B41F-455E-A92F-0B4183F415CD}">
      <dgm:prSet phldrT="[Text]" custT="1"/>
      <dgm:spPr/>
      <dgm:t>
        <a:bodyPr/>
        <a:lstStyle/>
        <a:p>
          <a:r>
            <a:rPr lang="en-US" sz="2000" b="1">
              <a:latin typeface="Poppins" panose="00000500000000000000" pitchFamily="2" charset="0"/>
              <a:cs typeface="Poppins" panose="00000500000000000000" pitchFamily="2" charset="0"/>
            </a:rPr>
            <a:t>Background &amp; Introduction</a:t>
          </a:r>
        </a:p>
      </dgm:t>
    </dgm:pt>
    <dgm:pt modelId="{BEA75830-1AE6-4A7F-9D4C-3CBD7684EC48}" type="parTrans" cxnId="{F32AB780-844C-44DD-9E35-95E200A263A0}">
      <dgm:prSet/>
      <dgm:spPr/>
      <dgm:t>
        <a:bodyPr/>
        <a:lstStyle/>
        <a:p>
          <a:endParaRPr lang="en-US" sz="1200">
            <a:latin typeface="Poppins" panose="00000500000000000000" pitchFamily="2" charset="0"/>
            <a:cs typeface="Poppins" panose="00000500000000000000" pitchFamily="2" charset="0"/>
          </a:endParaRPr>
        </a:p>
      </dgm:t>
    </dgm:pt>
    <dgm:pt modelId="{9DED8135-CB6A-4887-839E-9404C3415B91}" type="sibTrans" cxnId="{F32AB780-844C-44DD-9E35-95E200A263A0}">
      <dgm:prSet/>
      <dgm:spPr/>
      <dgm:t>
        <a:bodyPr/>
        <a:lstStyle/>
        <a:p>
          <a:endParaRPr lang="en-US" sz="1200">
            <a:latin typeface="Poppins" panose="00000500000000000000" pitchFamily="2" charset="0"/>
            <a:cs typeface="Poppins" panose="00000500000000000000" pitchFamily="2" charset="0"/>
          </a:endParaRPr>
        </a:p>
      </dgm:t>
    </dgm:pt>
    <dgm:pt modelId="{4E97BF9E-0F0C-4046-B188-F0428B7D229E}">
      <dgm:prSet phldrT="[Text]" custT="1"/>
      <dgm:spPr>
        <a:solidFill>
          <a:schemeClr val="accent2">
            <a:tint val="40000"/>
            <a:hueOff val="0"/>
            <a:satOff val="0"/>
            <a:lumOff val="0"/>
            <a:alpha val="96000"/>
          </a:schemeClr>
        </a:solidFill>
      </dgm:spPr>
      <dgm:t>
        <a:bodyPr/>
        <a:lstStyle/>
        <a:p>
          <a:r>
            <a:rPr lang="en-US" sz="1400">
              <a:solidFill>
                <a:schemeClr val="bg2">
                  <a:lumMod val="10000"/>
                </a:schemeClr>
              </a:solidFill>
              <a:effectLst/>
              <a:latin typeface="Poppins" pitchFamily="2" charset="77"/>
              <a:cs typeface="Poppins" pitchFamily="2" charset="77"/>
            </a:rPr>
            <a:t>Acronyms &amp; definitions</a:t>
          </a:r>
          <a:endParaRPr lang="en-US" sz="1400">
            <a:latin typeface="Poppins" panose="00000500000000000000" pitchFamily="2" charset="0"/>
            <a:cs typeface="Poppins" panose="00000500000000000000" pitchFamily="2" charset="0"/>
          </a:endParaRPr>
        </a:p>
      </dgm:t>
    </dgm:pt>
    <dgm:pt modelId="{7F500581-3885-4DC4-A0C0-CD7F00D7871C}" type="parTrans" cxnId="{E83EDF6C-2212-4882-A2F0-89EB14A0439C}">
      <dgm:prSet/>
      <dgm:spPr/>
      <dgm:t>
        <a:bodyPr/>
        <a:lstStyle/>
        <a:p>
          <a:endParaRPr lang="en-US" sz="1200">
            <a:latin typeface="Poppins" panose="00000500000000000000" pitchFamily="2" charset="0"/>
            <a:cs typeface="Poppins" panose="00000500000000000000" pitchFamily="2" charset="0"/>
          </a:endParaRPr>
        </a:p>
      </dgm:t>
    </dgm:pt>
    <dgm:pt modelId="{CD2A5800-E379-46B3-850C-D4F76EE810F4}" type="sibTrans" cxnId="{E83EDF6C-2212-4882-A2F0-89EB14A0439C}">
      <dgm:prSet/>
      <dgm:spPr/>
      <dgm:t>
        <a:bodyPr/>
        <a:lstStyle/>
        <a:p>
          <a:endParaRPr lang="en-US" sz="1200">
            <a:latin typeface="Poppins" panose="00000500000000000000" pitchFamily="2" charset="0"/>
            <a:cs typeface="Poppins" panose="00000500000000000000" pitchFamily="2" charset="0"/>
          </a:endParaRPr>
        </a:p>
      </dgm:t>
    </dgm:pt>
    <dgm:pt modelId="{25C9347D-96BE-4F4A-84F7-3C96D0FEDFC3}">
      <dgm:prSet phldrT="[Text]" custT="1"/>
      <dgm:spPr/>
      <dgm:t>
        <a:bodyPr/>
        <a:lstStyle/>
        <a:p>
          <a:r>
            <a:rPr lang="en-US" sz="2000" b="1">
              <a:latin typeface="Poppins" panose="00000500000000000000" pitchFamily="2" charset="0"/>
              <a:cs typeface="Poppins" panose="00000500000000000000" pitchFamily="2" charset="0"/>
            </a:rPr>
            <a:t>Procedures</a:t>
          </a:r>
        </a:p>
      </dgm:t>
    </dgm:pt>
    <dgm:pt modelId="{494F5390-E7EA-4127-AEE9-04B4BB6B3D05}" type="parTrans" cxnId="{799C05E7-3F12-4AC8-B692-EC892B683097}">
      <dgm:prSet/>
      <dgm:spPr/>
      <dgm:t>
        <a:bodyPr/>
        <a:lstStyle/>
        <a:p>
          <a:endParaRPr lang="en-US" sz="1200">
            <a:latin typeface="Poppins" panose="00000500000000000000" pitchFamily="2" charset="0"/>
            <a:cs typeface="Poppins" panose="00000500000000000000" pitchFamily="2" charset="0"/>
          </a:endParaRPr>
        </a:p>
      </dgm:t>
    </dgm:pt>
    <dgm:pt modelId="{245DC25D-ECC1-476D-9C4D-CD03287CAAB1}" type="sibTrans" cxnId="{799C05E7-3F12-4AC8-B692-EC892B683097}">
      <dgm:prSet/>
      <dgm:spPr/>
      <dgm:t>
        <a:bodyPr/>
        <a:lstStyle/>
        <a:p>
          <a:endParaRPr lang="en-US" sz="1200">
            <a:latin typeface="Poppins" panose="00000500000000000000" pitchFamily="2" charset="0"/>
            <a:cs typeface="Poppins" panose="00000500000000000000" pitchFamily="2" charset="0"/>
          </a:endParaRPr>
        </a:p>
      </dgm:t>
    </dgm:pt>
    <dgm:pt modelId="{30CB054D-A5AD-4833-9345-EF6FB741651C}">
      <dgm:prSet phldrT="[Text]" custT="1"/>
      <dgm:spPr>
        <a:solidFill>
          <a:schemeClr val="accent2">
            <a:tint val="40000"/>
            <a:hueOff val="-9637741"/>
            <a:satOff val="15336"/>
            <a:lumOff val="1555"/>
            <a:alpha val="96000"/>
          </a:schemeClr>
        </a:solidFill>
      </dgm:spPr>
      <dgm:t>
        <a:bodyPr/>
        <a:lstStyle/>
        <a:p>
          <a:r>
            <a:rPr lang="en-US" sz="1200">
              <a:solidFill>
                <a:schemeClr val="bg2">
                  <a:lumMod val="10000"/>
                </a:schemeClr>
              </a:solidFill>
              <a:effectLst/>
              <a:latin typeface="Poppins" pitchFamily="2" charset="77"/>
              <a:cs typeface="Poppins" pitchFamily="2" charset="77"/>
            </a:rPr>
            <a:t>SOP Development &amp; Preparation</a:t>
          </a:r>
          <a:endParaRPr lang="en-US" sz="1200">
            <a:latin typeface="Poppins" panose="00000500000000000000" pitchFamily="2" charset="0"/>
            <a:cs typeface="Poppins" panose="00000500000000000000" pitchFamily="2" charset="0"/>
          </a:endParaRPr>
        </a:p>
      </dgm:t>
    </dgm:pt>
    <dgm:pt modelId="{6309F423-B3C7-4D3D-B7C7-921A4EBB84DE}" type="parTrans" cxnId="{5E0CDEE1-2FCF-4810-AD8E-8B8D0215357F}">
      <dgm:prSet/>
      <dgm:spPr/>
      <dgm:t>
        <a:bodyPr/>
        <a:lstStyle/>
        <a:p>
          <a:endParaRPr lang="en-US" sz="1200">
            <a:latin typeface="Poppins" panose="00000500000000000000" pitchFamily="2" charset="0"/>
            <a:cs typeface="Poppins" panose="00000500000000000000" pitchFamily="2" charset="0"/>
          </a:endParaRPr>
        </a:p>
      </dgm:t>
    </dgm:pt>
    <dgm:pt modelId="{3349E938-4144-422F-AC68-F5545AF41D2F}" type="sibTrans" cxnId="{5E0CDEE1-2FCF-4810-AD8E-8B8D0215357F}">
      <dgm:prSet/>
      <dgm:spPr/>
      <dgm:t>
        <a:bodyPr/>
        <a:lstStyle/>
        <a:p>
          <a:endParaRPr lang="en-US" sz="1200">
            <a:latin typeface="Poppins" panose="00000500000000000000" pitchFamily="2" charset="0"/>
            <a:cs typeface="Poppins" panose="00000500000000000000" pitchFamily="2" charset="0"/>
          </a:endParaRPr>
        </a:p>
      </dgm:t>
    </dgm:pt>
    <dgm:pt modelId="{2E629B2F-E773-441D-95F2-169AFD89E264}">
      <dgm:prSet phldrT="[Text]" custT="1"/>
      <dgm:spPr/>
      <dgm:t>
        <a:bodyPr/>
        <a:lstStyle/>
        <a:p>
          <a:r>
            <a:rPr lang="en-US" sz="2000" b="1">
              <a:latin typeface="Poppins" panose="00000500000000000000" pitchFamily="2" charset="0"/>
              <a:cs typeface="Poppins" panose="00000500000000000000" pitchFamily="2" charset="0"/>
            </a:rPr>
            <a:t>Appendices</a:t>
          </a:r>
        </a:p>
      </dgm:t>
    </dgm:pt>
    <dgm:pt modelId="{366F8815-B00D-440C-A42F-3AD91673F27F}" type="parTrans" cxnId="{44614989-F066-4623-9DFC-340E8B5A6960}">
      <dgm:prSet/>
      <dgm:spPr/>
      <dgm:t>
        <a:bodyPr/>
        <a:lstStyle/>
        <a:p>
          <a:endParaRPr lang="en-US" sz="1200">
            <a:latin typeface="Poppins" panose="00000500000000000000" pitchFamily="2" charset="0"/>
            <a:cs typeface="Poppins" panose="00000500000000000000" pitchFamily="2" charset="0"/>
          </a:endParaRPr>
        </a:p>
      </dgm:t>
    </dgm:pt>
    <dgm:pt modelId="{BE54099B-BDED-40B2-B407-E8F00F6BE28F}" type="sibTrans" cxnId="{44614989-F066-4623-9DFC-340E8B5A6960}">
      <dgm:prSet/>
      <dgm:spPr/>
      <dgm:t>
        <a:bodyPr/>
        <a:lstStyle/>
        <a:p>
          <a:endParaRPr lang="en-US" sz="1200">
            <a:latin typeface="Poppins" panose="00000500000000000000" pitchFamily="2" charset="0"/>
            <a:cs typeface="Poppins" panose="00000500000000000000" pitchFamily="2" charset="0"/>
          </a:endParaRPr>
        </a:p>
      </dgm:t>
    </dgm:pt>
    <dgm:pt modelId="{F9D21342-4BE9-4267-B2ED-8CF7E49FFC85}">
      <dgm:prSet phldrT="[Text]" custT="1"/>
      <dgm:spPr>
        <a:solidFill>
          <a:schemeClr val="accent2">
            <a:tint val="40000"/>
            <a:hueOff val="-19275482"/>
            <a:satOff val="30671"/>
            <a:lumOff val="3109"/>
            <a:alpha val="96000"/>
          </a:schemeClr>
        </a:solidFill>
      </dgm:spPr>
      <dgm:t>
        <a:bodyPr/>
        <a:lstStyle/>
        <a:p>
          <a:r>
            <a:rPr lang="en-US" sz="1200">
              <a:solidFill>
                <a:schemeClr val="bg2">
                  <a:lumMod val="10000"/>
                </a:schemeClr>
              </a:solidFill>
              <a:effectLst/>
              <a:latin typeface="Poppins" pitchFamily="2" charset="77"/>
              <a:cs typeface="Poppins" pitchFamily="2" charset="77"/>
            </a:rPr>
            <a:t>GBV Routine Inquiry Questions for Key Populations</a:t>
          </a:r>
          <a:endParaRPr lang="en-US" sz="1200">
            <a:latin typeface="Poppins" panose="00000500000000000000" pitchFamily="2" charset="0"/>
            <a:cs typeface="Poppins" panose="00000500000000000000" pitchFamily="2" charset="0"/>
          </a:endParaRPr>
        </a:p>
      </dgm:t>
    </dgm:pt>
    <dgm:pt modelId="{968649E1-8C40-4B2A-915A-47E011F11523}" type="parTrans" cxnId="{18BE1480-6E53-45C4-AEC5-9E3EE39CBDA3}">
      <dgm:prSet/>
      <dgm:spPr/>
      <dgm:t>
        <a:bodyPr/>
        <a:lstStyle/>
        <a:p>
          <a:endParaRPr lang="en-US" sz="1200">
            <a:latin typeface="Poppins" panose="00000500000000000000" pitchFamily="2" charset="0"/>
            <a:cs typeface="Poppins" panose="00000500000000000000" pitchFamily="2" charset="0"/>
          </a:endParaRPr>
        </a:p>
      </dgm:t>
    </dgm:pt>
    <dgm:pt modelId="{648A5E05-1512-44D0-A6E9-541C0739CDD1}" type="sibTrans" cxnId="{18BE1480-6E53-45C4-AEC5-9E3EE39CBDA3}">
      <dgm:prSet/>
      <dgm:spPr/>
      <dgm:t>
        <a:bodyPr/>
        <a:lstStyle/>
        <a:p>
          <a:endParaRPr lang="en-US" sz="1200">
            <a:latin typeface="Poppins" panose="00000500000000000000" pitchFamily="2" charset="0"/>
            <a:cs typeface="Poppins" panose="00000500000000000000" pitchFamily="2" charset="0"/>
          </a:endParaRPr>
        </a:p>
      </dgm:t>
    </dgm:pt>
    <dgm:pt modelId="{9E827F14-3E2F-4D1F-BA69-71FE0CAA3CB5}">
      <dgm:prSet custT="1"/>
      <dgm:spPr>
        <a:solidFill>
          <a:schemeClr val="accent2">
            <a:tint val="40000"/>
            <a:hueOff val="0"/>
            <a:satOff val="0"/>
            <a:lumOff val="0"/>
            <a:alpha val="96000"/>
          </a:schemeClr>
        </a:solidFill>
      </dgm:spPr>
      <dgm:t>
        <a:bodyPr/>
        <a:lstStyle/>
        <a:p>
          <a:endParaRPr lang="en-US" sz="1400">
            <a:solidFill>
              <a:schemeClr val="bg2">
                <a:lumMod val="10000"/>
              </a:schemeClr>
            </a:solidFill>
            <a:latin typeface="Poppins" pitchFamily="2" charset="77"/>
            <a:cs typeface="Poppins" pitchFamily="2" charset="77"/>
          </a:endParaRPr>
        </a:p>
      </dgm:t>
    </dgm:pt>
    <dgm:pt modelId="{4476C4CC-47CC-4B75-9589-0B05D0FC776E}" type="parTrans" cxnId="{975CC76B-C077-4E77-8390-EE7B13D47CC3}">
      <dgm:prSet/>
      <dgm:spPr/>
      <dgm:t>
        <a:bodyPr/>
        <a:lstStyle/>
        <a:p>
          <a:endParaRPr lang="en-US"/>
        </a:p>
      </dgm:t>
    </dgm:pt>
    <dgm:pt modelId="{BCE0F389-9E31-4AA7-86E9-2A9FC65A31D2}" type="sibTrans" cxnId="{975CC76B-C077-4E77-8390-EE7B13D47CC3}">
      <dgm:prSet/>
      <dgm:spPr/>
      <dgm:t>
        <a:bodyPr/>
        <a:lstStyle/>
        <a:p>
          <a:endParaRPr lang="en-US"/>
        </a:p>
      </dgm:t>
    </dgm:pt>
    <dgm:pt modelId="{C336F065-0643-43C7-BDCD-A825066207EF}">
      <dgm:prSet custT="1"/>
      <dgm:spPr>
        <a:solidFill>
          <a:schemeClr val="accent2">
            <a:tint val="40000"/>
            <a:hueOff val="0"/>
            <a:satOff val="0"/>
            <a:lumOff val="0"/>
            <a:alpha val="96000"/>
          </a:schemeClr>
        </a:solidFill>
      </dgm:spPr>
      <dgm:t>
        <a:bodyPr/>
        <a:lstStyle/>
        <a:p>
          <a:r>
            <a:rPr lang="en-US" sz="1400">
              <a:solidFill>
                <a:schemeClr val="bg2">
                  <a:lumMod val="10000"/>
                </a:schemeClr>
              </a:solidFill>
              <a:effectLst/>
              <a:latin typeface="Poppins" pitchFamily="2" charset="77"/>
              <a:cs typeface="Poppins" pitchFamily="2" charset="77"/>
            </a:rPr>
            <a:t>Background</a:t>
          </a:r>
        </a:p>
      </dgm:t>
    </dgm:pt>
    <dgm:pt modelId="{D502C65E-5E65-4680-8730-BE5B645F2505}" type="parTrans" cxnId="{E4084034-F2BF-41F0-82BE-1DC268F06C91}">
      <dgm:prSet/>
      <dgm:spPr/>
      <dgm:t>
        <a:bodyPr/>
        <a:lstStyle/>
        <a:p>
          <a:endParaRPr lang="en-US"/>
        </a:p>
      </dgm:t>
    </dgm:pt>
    <dgm:pt modelId="{D6904300-F332-4CF3-A5A3-7EBCD8335380}" type="sibTrans" cxnId="{E4084034-F2BF-41F0-82BE-1DC268F06C91}">
      <dgm:prSet/>
      <dgm:spPr/>
      <dgm:t>
        <a:bodyPr/>
        <a:lstStyle/>
        <a:p>
          <a:endParaRPr lang="en-US"/>
        </a:p>
      </dgm:t>
    </dgm:pt>
    <dgm:pt modelId="{E3B67676-D01E-44B4-A06C-F5FC08C6E8E5}">
      <dgm:prSet custT="1"/>
      <dgm:spPr>
        <a:solidFill>
          <a:schemeClr val="accent2">
            <a:tint val="40000"/>
            <a:hueOff val="0"/>
            <a:satOff val="0"/>
            <a:lumOff val="0"/>
            <a:alpha val="96000"/>
          </a:schemeClr>
        </a:solidFill>
      </dgm:spPr>
      <dgm:t>
        <a:bodyPr/>
        <a:lstStyle/>
        <a:p>
          <a:endParaRPr lang="en-US" sz="1400">
            <a:solidFill>
              <a:schemeClr val="bg2">
                <a:lumMod val="10000"/>
              </a:schemeClr>
            </a:solidFill>
            <a:latin typeface="Poppins" pitchFamily="2" charset="77"/>
            <a:cs typeface="Poppins" pitchFamily="2" charset="77"/>
          </a:endParaRPr>
        </a:p>
      </dgm:t>
    </dgm:pt>
    <dgm:pt modelId="{152619BC-C41A-41F5-8866-F34D72C8F7D7}" type="parTrans" cxnId="{E9EADF79-E7BF-48EB-BD49-00EA89158794}">
      <dgm:prSet/>
      <dgm:spPr/>
      <dgm:t>
        <a:bodyPr/>
        <a:lstStyle/>
        <a:p>
          <a:endParaRPr lang="en-US"/>
        </a:p>
      </dgm:t>
    </dgm:pt>
    <dgm:pt modelId="{51444D9B-C7E6-4460-B0C5-49F2C3DD57E5}" type="sibTrans" cxnId="{E9EADF79-E7BF-48EB-BD49-00EA89158794}">
      <dgm:prSet/>
      <dgm:spPr/>
      <dgm:t>
        <a:bodyPr/>
        <a:lstStyle/>
        <a:p>
          <a:endParaRPr lang="en-US"/>
        </a:p>
      </dgm:t>
    </dgm:pt>
    <dgm:pt modelId="{D048C5F7-6385-41E0-BAB8-01111EE5E79D}">
      <dgm:prSet custT="1"/>
      <dgm:spPr>
        <a:solidFill>
          <a:schemeClr val="accent2">
            <a:tint val="40000"/>
            <a:hueOff val="0"/>
            <a:satOff val="0"/>
            <a:lumOff val="0"/>
            <a:alpha val="96000"/>
          </a:schemeClr>
        </a:solidFill>
      </dgm:spPr>
      <dgm:t>
        <a:bodyPr/>
        <a:lstStyle/>
        <a:p>
          <a:r>
            <a:rPr lang="en-US" sz="1400">
              <a:solidFill>
                <a:schemeClr val="bg2">
                  <a:lumMod val="10000"/>
                </a:schemeClr>
              </a:solidFill>
              <a:effectLst/>
              <a:latin typeface="Poppins" pitchFamily="2" charset="77"/>
              <a:cs typeface="Poppins" pitchFamily="2" charset="77"/>
            </a:rPr>
            <a:t>Purpose</a:t>
          </a:r>
        </a:p>
      </dgm:t>
    </dgm:pt>
    <dgm:pt modelId="{397DBAA0-9393-4B24-B218-4237259D95A9}" type="parTrans" cxnId="{EDE5AB78-C494-44B0-97CA-B067CFD2ABE7}">
      <dgm:prSet/>
      <dgm:spPr/>
      <dgm:t>
        <a:bodyPr/>
        <a:lstStyle/>
        <a:p>
          <a:endParaRPr lang="en-US"/>
        </a:p>
      </dgm:t>
    </dgm:pt>
    <dgm:pt modelId="{595A54B6-463E-4C8E-966B-B7950021BCAF}" type="sibTrans" cxnId="{EDE5AB78-C494-44B0-97CA-B067CFD2ABE7}">
      <dgm:prSet/>
      <dgm:spPr/>
      <dgm:t>
        <a:bodyPr/>
        <a:lstStyle/>
        <a:p>
          <a:endParaRPr lang="en-US"/>
        </a:p>
      </dgm:t>
    </dgm:pt>
    <dgm:pt modelId="{AD21E7BA-BFC2-4CE8-9F31-61463051CAB0}">
      <dgm:prSet custT="1"/>
      <dgm:spPr>
        <a:solidFill>
          <a:schemeClr val="accent2">
            <a:tint val="40000"/>
            <a:hueOff val="0"/>
            <a:satOff val="0"/>
            <a:lumOff val="0"/>
            <a:alpha val="96000"/>
          </a:schemeClr>
        </a:solidFill>
      </dgm:spPr>
      <dgm:t>
        <a:bodyPr/>
        <a:lstStyle/>
        <a:p>
          <a:endParaRPr lang="en-US" sz="1400">
            <a:solidFill>
              <a:schemeClr val="bg2">
                <a:lumMod val="10000"/>
              </a:schemeClr>
            </a:solidFill>
            <a:latin typeface="Poppins" pitchFamily="2" charset="77"/>
            <a:cs typeface="Poppins" pitchFamily="2" charset="77"/>
          </a:endParaRPr>
        </a:p>
      </dgm:t>
    </dgm:pt>
    <dgm:pt modelId="{F63D55C9-5730-4ABD-BA51-45A3E719BC15}" type="parTrans" cxnId="{D7D824F9-1546-4C94-A93E-2078970726BF}">
      <dgm:prSet/>
      <dgm:spPr/>
      <dgm:t>
        <a:bodyPr/>
        <a:lstStyle/>
        <a:p>
          <a:endParaRPr lang="en-US"/>
        </a:p>
      </dgm:t>
    </dgm:pt>
    <dgm:pt modelId="{E502ED79-548B-4C38-8CAB-69BE02554A1F}" type="sibTrans" cxnId="{D7D824F9-1546-4C94-A93E-2078970726BF}">
      <dgm:prSet/>
      <dgm:spPr/>
      <dgm:t>
        <a:bodyPr/>
        <a:lstStyle/>
        <a:p>
          <a:endParaRPr lang="en-US"/>
        </a:p>
      </dgm:t>
    </dgm:pt>
    <dgm:pt modelId="{A4651419-2C90-472D-AA57-32AD6506A4E1}">
      <dgm:prSet custT="1"/>
      <dgm:spPr>
        <a:solidFill>
          <a:schemeClr val="accent2">
            <a:tint val="40000"/>
            <a:hueOff val="0"/>
            <a:satOff val="0"/>
            <a:lumOff val="0"/>
            <a:alpha val="96000"/>
          </a:schemeClr>
        </a:solidFill>
      </dgm:spPr>
      <dgm:t>
        <a:bodyPr/>
        <a:lstStyle/>
        <a:p>
          <a:r>
            <a:rPr lang="en-US" sz="1400">
              <a:solidFill>
                <a:schemeClr val="bg2">
                  <a:lumMod val="10000"/>
                </a:schemeClr>
              </a:solidFill>
              <a:effectLst/>
              <a:latin typeface="Poppins" pitchFamily="2" charset="77"/>
              <a:cs typeface="Poppins" pitchFamily="2" charset="77"/>
            </a:rPr>
            <a:t>Scope</a:t>
          </a:r>
        </a:p>
      </dgm:t>
    </dgm:pt>
    <dgm:pt modelId="{8952A692-9ED9-44CC-B688-6966E63FEA59}" type="parTrans" cxnId="{36EA69BE-1E0C-42CF-84FA-1B84F1E4B589}">
      <dgm:prSet/>
      <dgm:spPr/>
      <dgm:t>
        <a:bodyPr/>
        <a:lstStyle/>
        <a:p>
          <a:endParaRPr lang="en-US"/>
        </a:p>
      </dgm:t>
    </dgm:pt>
    <dgm:pt modelId="{4CD581F2-5291-4AF0-9843-8C107A40EDE9}" type="sibTrans" cxnId="{36EA69BE-1E0C-42CF-84FA-1B84F1E4B589}">
      <dgm:prSet/>
      <dgm:spPr/>
      <dgm:t>
        <a:bodyPr/>
        <a:lstStyle/>
        <a:p>
          <a:endParaRPr lang="en-US"/>
        </a:p>
      </dgm:t>
    </dgm:pt>
    <dgm:pt modelId="{03581962-87B8-46B0-A846-AF72C597C1F4}">
      <dgm:prSet custT="1"/>
      <dgm:spPr>
        <a:solidFill>
          <a:schemeClr val="accent2">
            <a:tint val="40000"/>
            <a:hueOff val="0"/>
            <a:satOff val="0"/>
            <a:lumOff val="0"/>
            <a:alpha val="96000"/>
          </a:schemeClr>
        </a:solidFill>
      </dgm:spPr>
      <dgm:t>
        <a:bodyPr/>
        <a:lstStyle/>
        <a:p>
          <a:endParaRPr lang="en-US" sz="1400">
            <a:solidFill>
              <a:schemeClr val="bg2">
                <a:lumMod val="10000"/>
              </a:schemeClr>
            </a:solidFill>
            <a:latin typeface="Poppins" pitchFamily="2" charset="77"/>
            <a:cs typeface="Poppins" pitchFamily="2" charset="77"/>
          </a:endParaRPr>
        </a:p>
      </dgm:t>
    </dgm:pt>
    <dgm:pt modelId="{BF7A9B82-F4A2-4B53-AC8F-82FED833607E}" type="parTrans" cxnId="{670BBB8E-CFCB-48B7-A269-955F61C2C351}">
      <dgm:prSet/>
      <dgm:spPr/>
      <dgm:t>
        <a:bodyPr/>
        <a:lstStyle/>
        <a:p>
          <a:endParaRPr lang="en-US"/>
        </a:p>
      </dgm:t>
    </dgm:pt>
    <dgm:pt modelId="{F65CE7DA-B33E-4B55-BFCB-32AE6C45D5F5}" type="sibTrans" cxnId="{670BBB8E-CFCB-48B7-A269-955F61C2C351}">
      <dgm:prSet/>
      <dgm:spPr/>
      <dgm:t>
        <a:bodyPr/>
        <a:lstStyle/>
        <a:p>
          <a:endParaRPr lang="en-US"/>
        </a:p>
      </dgm:t>
    </dgm:pt>
    <dgm:pt modelId="{F9F4927F-A283-4AC9-A8AB-2F803E8792AB}">
      <dgm:prSet custT="1"/>
      <dgm:spPr>
        <a:solidFill>
          <a:schemeClr val="accent2">
            <a:tint val="40000"/>
            <a:hueOff val="0"/>
            <a:satOff val="0"/>
            <a:lumOff val="0"/>
            <a:alpha val="96000"/>
          </a:schemeClr>
        </a:solidFill>
      </dgm:spPr>
      <dgm:t>
        <a:bodyPr/>
        <a:lstStyle/>
        <a:p>
          <a:r>
            <a:rPr lang="en-US" sz="1400">
              <a:solidFill>
                <a:schemeClr val="bg2">
                  <a:lumMod val="10000"/>
                </a:schemeClr>
              </a:solidFill>
              <a:effectLst/>
              <a:latin typeface="Poppins" pitchFamily="2" charset="77"/>
              <a:cs typeface="Poppins" pitchFamily="2" charset="77"/>
            </a:rPr>
            <a:t>Responsibilities</a:t>
          </a:r>
        </a:p>
      </dgm:t>
    </dgm:pt>
    <dgm:pt modelId="{048C4412-6E65-46CC-A21D-E1898CA7D92D}" type="parTrans" cxnId="{74439876-92CE-4CF2-BC3B-B0DDC61DA1C7}">
      <dgm:prSet/>
      <dgm:spPr/>
      <dgm:t>
        <a:bodyPr/>
        <a:lstStyle/>
        <a:p>
          <a:endParaRPr lang="en-US"/>
        </a:p>
      </dgm:t>
    </dgm:pt>
    <dgm:pt modelId="{B0384191-48A4-49D1-A6E9-C7E2B1172709}" type="sibTrans" cxnId="{74439876-92CE-4CF2-BC3B-B0DDC61DA1C7}">
      <dgm:prSet/>
      <dgm:spPr/>
      <dgm:t>
        <a:bodyPr/>
        <a:lstStyle/>
        <a:p>
          <a:endParaRPr lang="en-US"/>
        </a:p>
      </dgm:t>
    </dgm:pt>
    <dgm:pt modelId="{6309E1D4-AAD0-4C53-A2D6-8628E2060E73}">
      <dgm:prSet custT="1"/>
      <dgm:spPr>
        <a:solidFill>
          <a:schemeClr val="accent2">
            <a:tint val="40000"/>
            <a:hueOff val="-9637741"/>
            <a:satOff val="15336"/>
            <a:lumOff val="1555"/>
            <a:alpha val="96000"/>
          </a:schemeClr>
        </a:solidFill>
      </dgm:spPr>
      <dgm:t>
        <a:bodyPr/>
        <a:lstStyle/>
        <a:p>
          <a:endParaRPr lang="en-US" sz="1200">
            <a:solidFill>
              <a:schemeClr val="bg2">
                <a:lumMod val="10000"/>
              </a:schemeClr>
            </a:solidFill>
            <a:latin typeface="Poppins" pitchFamily="2" charset="77"/>
            <a:cs typeface="Poppins" pitchFamily="2" charset="77"/>
          </a:endParaRPr>
        </a:p>
      </dgm:t>
    </dgm:pt>
    <dgm:pt modelId="{F13B1A25-98B3-4A2C-8F05-2419FF2E952F}" type="parTrans" cxnId="{CB424E2A-4194-46CA-94D7-72A8D7EA4C94}">
      <dgm:prSet/>
      <dgm:spPr/>
      <dgm:t>
        <a:bodyPr/>
        <a:lstStyle/>
        <a:p>
          <a:endParaRPr lang="en-US"/>
        </a:p>
      </dgm:t>
    </dgm:pt>
    <dgm:pt modelId="{14444528-9370-445C-9E0C-C94D63C99DA2}" type="sibTrans" cxnId="{CB424E2A-4194-46CA-94D7-72A8D7EA4C94}">
      <dgm:prSet/>
      <dgm:spPr/>
      <dgm:t>
        <a:bodyPr/>
        <a:lstStyle/>
        <a:p>
          <a:endParaRPr lang="en-US"/>
        </a:p>
      </dgm:t>
    </dgm:pt>
    <dgm:pt modelId="{4812E4DC-D368-4A82-9040-4263AAD66FF1}">
      <dgm:prSet custT="1"/>
      <dgm:spPr>
        <a:solidFill>
          <a:schemeClr val="accent2">
            <a:tint val="40000"/>
            <a:hueOff val="-9637741"/>
            <a:satOff val="15336"/>
            <a:lumOff val="1555"/>
            <a:alpha val="96000"/>
          </a:schemeClr>
        </a:solidFill>
      </dgm:spPr>
      <dgm:t>
        <a:bodyPr/>
        <a:lstStyle/>
        <a:p>
          <a:r>
            <a:rPr lang="en-US" sz="1200">
              <a:solidFill>
                <a:schemeClr val="bg2">
                  <a:lumMod val="10000"/>
                </a:schemeClr>
              </a:solidFill>
              <a:effectLst/>
              <a:latin typeface="Poppins" pitchFamily="2" charset="77"/>
              <a:cs typeface="Poppins" pitchFamily="2" charset="77"/>
            </a:rPr>
            <a:t>GBV Routine Inquiry</a:t>
          </a:r>
        </a:p>
      </dgm:t>
    </dgm:pt>
    <dgm:pt modelId="{496CBC75-05F9-44A0-9047-3A9F6149A342}" type="parTrans" cxnId="{511E52A8-3679-428C-ADEC-5D42B5109077}">
      <dgm:prSet/>
      <dgm:spPr/>
      <dgm:t>
        <a:bodyPr/>
        <a:lstStyle/>
        <a:p>
          <a:endParaRPr lang="en-US"/>
        </a:p>
      </dgm:t>
    </dgm:pt>
    <dgm:pt modelId="{CC3BB3F8-653F-45AF-8C98-9C1326C2CA93}" type="sibTrans" cxnId="{511E52A8-3679-428C-ADEC-5D42B5109077}">
      <dgm:prSet/>
      <dgm:spPr/>
      <dgm:t>
        <a:bodyPr/>
        <a:lstStyle/>
        <a:p>
          <a:endParaRPr lang="en-US"/>
        </a:p>
      </dgm:t>
    </dgm:pt>
    <dgm:pt modelId="{A1E3FA26-610D-4129-B8C3-1BFEED905A67}">
      <dgm:prSet custT="1"/>
      <dgm:spPr>
        <a:solidFill>
          <a:schemeClr val="accent2">
            <a:tint val="40000"/>
            <a:hueOff val="-9637741"/>
            <a:satOff val="15336"/>
            <a:lumOff val="1555"/>
            <a:alpha val="96000"/>
          </a:schemeClr>
        </a:solidFill>
      </dgm:spPr>
      <dgm:t>
        <a:bodyPr/>
        <a:lstStyle/>
        <a:p>
          <a:endParaRPr lang="en-US" sz="1200">
            <a:solidFill>
              <a:schemeClr val="bg2">
                <a:lumMod val="10000"/>
              </a:schemeClr>
            </a:solidFill>
            <a:latin typeface="Poppins" pitchFamily="2" charset="77"/>
            <a:cs typeface="Poppins" pitchFamily="2" charset="77"/>
          </a:endParaRPr>
        </a:p>
      </dgm:t>
    </dgm:pt>
    <dgm:pt modelId="{D912CCAD-0789-46A7-9B17-B3ED4D044307}" type="parTrans" cxnId="{8D120BA6-9C18-44A9-99EC-1E66FA01EA38}">
      <dgm:prSet/>
      <dgm:spPr/>
      <dgm:t>
        <a:bodyPr/>
        <a:lstStyle/>
        <a:p>
          <a:endParaRPr lang="en-US"/>
        </a:p>
      </dgm:t>
    </dgm:pt>
    <dgm:pt modelId="{CC26B206-B305-4441-A1A9-4225E72D523B}" type="sibTrans" cxnId="{8D120BA6-9C18-44A9-99EC-1E66FA01EA38}">
      <dgm:prSet/>
      <dgm:spPr/>
      <dgm:t>
        <a:bodyPr/>
        <a:lstStyle/>
        <a:p>
          <a:endParaRPr lang="en-US"/>
        </a:p>
      </dgm:t>
    </dgm:pt>
    <dgm:pt modelId="{2763B36A-4885-4286-8F79-76C9F1D7A7AD}">
      <dgm:prSet custT="1"/>
      <dgm:spPr>
        <a:solidFill>
          <a:schemeClr val="accent2">
            <a:tint val="40000"/>
            <a:hueOff val="-9637741"/>
            <a:satOff val="15336"/>
            <a:lumOff val="1555"/>
            <a:alpha val="96000"/>
          </a:schemeClr>
        </a:solidFill>
      </dgm:spPr>
      <dgm:t>
        <a:bodyPr/>
        <a:lstStyle/>
        <a:p>
          <a:r>
            <a:rPr lang="en-US" sz="1200">
              <a:solidFill>
                <a:schemeClr val="bg2">
                  <a:lumMod val="10000"/>
                </a:schemeClr>
              </a:solidFill>
              <a:effectLst/>
              <a:latin typeface="Poppins" pitchFamily="2" charset="77"/>
              <a:cs typeface="Poppins" pitchFamily="2" charset="77"/>
            </a:rPr>
            <a:t>Provision of First-Line Support</a:t>
          </a:r>
        </a:p>
      </dgm:t>
    </dgm:pt>
    <dgm:pt modelId="{54E66336-BBAD-4E7D-9136-F608B93CDE6D}" type="parTrans" cxnId="{62813979-73DA-431B-89C9-54360A884959}">
      <dgm:prSet/>
      <dgm:spPr/>
      <dgm:t>
        <a:bodyPr/>
        <a:lstStyle/>
        <a:p>
          <a:endParaRPr lang="en-US"/>
        </a:p>
      </dgm:t>
    </dgm:pt>
    <dgm:pt modelId="{1C3C207E-E967-4F68-9DE6-F1201D7697C4}" type="sibTrans" cxnId="{62813979-73DA-431B-89C9-54360A884959}">
      <dgm:prSet/>
      <dgm:spPr/>
      <dgm:t>
        <a:bodyPr/>
        <a:lstStyle/>
        <a:p>
          <a:endParaRPr lang="en-US"/>
        </a:p>
      </dgm:t>
    </dgm:pt>
    <dgm:pt modelId="{C1F5C913-161B-4987-9CE2-A857B1E97A27}">
      <dgm:prSet custT="1"/>
      <dgm:spPr>
        <a:solidFill>
          <a:schemeClr val="accent2">
            <a:tint val="40000"/>
            <a:hueOff val="-9637741"/>
            <a:satOff val="15336"/>
            <a:lumOff val="1555"/>
            <a:alpha val="96000"/>
          </a:schemeClr>
        </a:solidFill>
      </dgm:spPr>
      <dgm:t>
        <a:bodyPr/>
        <a:lstStyle/>
        <a:p>
          <a:endParaRPr lang="en-US" sz="1200">
            <a:solidFill>
              <a:schemeClr val="bg2">
                <a:lumMod val="10000"/>
              </a:schemeClr>
            </a:solidFill>
            <a:latin typeface="Poppins" pitchFamily="2" charset="77"/>
            <a:cs typeface="Poppins" pitchFamily="2" charset="77"/>
          </a:endParaRPr>
        </a:p>
      </dgm:t>
    </dgm:pt>
    <dgm:pt modelId="{71EEA934-C277-429E-A866-0CAD0CFE3FDA}" type="parTrans" cxnId="{E94EAEED-BE7D-42C6-A1B1-D457E0D15235}">
      <dgm:prSet/>
      <dgm:spPr/>
      <dgm:t>
        <a:bodyPr/>
        <a:lstStyle/>
        <a:p>
          <a:endParaRPr lang="en-US"/>
        </a:p>
      </dgm:t>
    </dgm:pt>
    <dgm:pt modelId="{F5954E04-1B75-4CC0-B08B-B7B943FD587F}" type="sibTrans" cxnId="{E94EAEED-BE7D-42C6-A1B1-D457E0D15235}">
      <dgm:prSet/>
      <dgm:spPr/>
      <dgm:t>
        <a:bodyPr/>
        <a:lstStyle/>
        <a:p>
          <a:endParaRPr lang="en-US"/>
        </a:p>
      </dgm:t>
    </dgm:pt>
    <dgm:pt modelId="{9B967AFC-2B3F-4FE6-AFF5-A37853F1F08F}">
      <dgm:prSet custT="1"/>
      <dgm:spPr>
        <a:solidFill>
          <a:schemeClr val="accent2">
            <a:tint val="40000"/>
            <a:hueOff val="-9637741"/>
            <a:satOff val="15336"/>
            <a:lumOff val="1555"/>
            <a:alpha val="96000"/>
          </a:schemeClr>
        </a:solidFill>
      </dgm:spPr>
      <dgm:t>
        <a:bodyPr/>
        <a:lstStyle/>
        <a:p>
          <a:r>
            <a:rPr lang="en-US" sz="1200">
              <a:solidFill>
                <a:schemeClr val="bg2">
                  <a:lumMod val="10000"/>
                </a:schemeClr>
              </a:solidFill>
              <a:effectLst/>
              <a:latin typeface="Poppins" pitchFamily="2" charset="77"/>
              <a:cs typeface="Poppins" pitchFamily="2" charset="77"/>
            </a:rPr>
            <a:t>PrEP Counseling</a:t>
          </a:r>
        </a:p>
      </dgm:t>
    </dgm:pt>
    <dgm:pt modelId="{A1C9B9AE-579E-45E1-B79A-F9C9BA8564A3}" type="parTrans" cxnId="{B97203FA-78B6-4F51-A7C7-433FC7995EA1}">
      <dgm:prSet/>
      <dgm:spPr/>
      <dgm:t>
        <a:bodyPr/>
        <a:lstStyle/>
        <a:p>
          <a:endParaRPr lang="en-US"/>
        </a:p>
      </dgm:t>
    </dgm:pt>
    <dgm:pt modelId="{E4EBDCBF-B1C8-4155-976A-353FEE3F2531}" type="sibTrans" cxnId="{B97203FA-78B6-4F51-A7C7-433FC7995EA1}">
      <dgm:prSet/>
      <dgm:spPr/>
      <dgm:t>
        <a:bodyPr/>
        <a:lstStyle/>
        <a:p>
          <a:endParaRPr lang="en-US"/>
        </a:p>
      </dgm:t>
    </dgm:pt>
    <dgm:pt modelId="{4046B7A4-75BB-4A08-BD86-C744F6A4605E}">
      <dgm:prSet custT="1"/>
      <dgm:spPr>
        <a:solidFill>
          <a:schemeClr val="accent2">
            <a:tint val="40000"/>
            <a:hueOff val="-9637741"/>
            <a:satOff val="15336"/>
            <a:lumOff val="1555"/>
            <a:alpha val="96000"/>
          </a:schemeClr>
        </a:solidFill>
      </dgm:spPr>
      <dgm:t>
        <a:bodyPr/>
        <a:lstStyle/>
        <a:p>
          <a:endParaRPr lang="en-US" sz="1200">
            <a:solidFill>
              <a:schemeClr val="bg2">
                <a:lumMod val="10000"/>
              </a:schemeClr>
            </a:solidFill>
            <a:latin typeface="Poppins" pitchFamily="2" charset="77"/>
            <a:cs typeface="Poppins" pitchFamily="2" charset="77"/>
          </a:endParaRPr>
        </a:p>
      </dgm:t>
    </dgm:pt>
    <dgm:pt modelId="{6DE85D72-9DEB-44AD-ABEE-A7C23144355C}" type="parTrans" cxnId="{E0AD86CC-9214-44F0-98E5-7A3E6E167A19}">
      <dgm:prSet/>
      <dgm:spPr/>
      <dgm:t>
        <a:bodyPr/>
        <a:lstStyle/>
        <a:p>
          <a:endParaRPr lang="en-US"/>
        </a:p>
      </dgm:t>
    </dgm:pt>
    <dgm:pt modelId="{BDE783FB-34AE-4B74-A7A0-884916333634}" type="sibTrans" cxnId="{E0AD86CC-9214-44F0-98E5-7A3E6E167A19}">
      <dgm:prSet/>
      <dgm:spPr/>
      <dgm:t>
        <a:bodyPr/>
        <a:lstStyle/>
        <a:p>
          <a:endParaRPr lang="en-US"/>
        </a:p>
      </dgm:t>
    </dgm:pt>
    <dgm:pt modelId="{466EDCFA-4E3E-47CD-B78F-C97AD278D7F7}">
      <dgm:prSet custT="1"/>
      <dgm:spPr>
        <a:solidFill>
          <a:schemeClr val="accent2">
            <a:tint val="40000"/>
            <a:hueOff val="-9637741"/>
            <a:satOff val="15336"/>
            <a:lumOff val="1555"/>
            <a:alpha val="96000"/>
          </a:schemeClr>
        </a:solidFill>
      </dgm:spPr>
      <dgm:t>
        <a:bodyPr/>
        <a:lstStyle/>
        <a:p>
          <a:r>
            <a:rPr lang="en-US" sz="1200">
              <a:solidFill>
                <a:schemeClr val="bg2">
                  <a:lumMod val="10000"/>
                </a:schemeClr>
              </a:solidFill>
              <a:effectLst/>
              <a:latin typeface="Poppins" pitchFamily="2" charset="77"/>
              <a:cs typeface="Poppins" pitchFamily="2" charset="77"/>
            </a:rPr>
            <a:t>Staff Experiences of Burnout, Compassion Fatigue, and Vicarious Trauma</a:t>
          </a:r>
        </a:p>
      </dgm:t>
    </dgm:pt>
    <dgm:pt modelId="{964F3FD6-B916-4E9D-A6D3-C6A1DACF3628}" type="parTrans" cxnId="{614B8A71-A405-4198-9B6C-3085272218D5}">
      <dgm:prSet/>
      <dgm:spPr/>
      <dgm:t>
        <a:bodyPr/>
        <a:lstStyle/>
        <a:p>
          <a:endParaRPr lang="en-US"/>
        </a:p>
      </dgm:t>
    </dgm:pt>
    <dgm:pt modelId="{C9E2CFD6-16B5-4631-BB0C-0216E3E41120}" type="sibTrans" cxnId="{614B8A71-A405-4198-9B6C-3085272218D5}">
      <dgm:prSet/>
      <dgm:spPr/>
      <dgm:t>
        <a:bodyPr/>
        <a:lstStyle/>
        <a:p>
          <a:endParaRPr lang="en-US"/>
        </a:p>
      </dgm:t>
    </dgm:pt>
    <dgm:pt modelId="{FCD9C2E5-32C4-4BBF-9292-2AEA788C2765}">
      <dgm:prSet custT="1"/>
      <dgm:spPr>
        <a:solidFill>
          <a:schemeClr val="accent2">
            <a:tint val="40000"/>
            <a:hueOff val="-9637741"/>
            <a:satOff val="15336"/>
            <a:lumOff val="1555"/>
            <a:alpha val="96000"/>
          </a:schemeClr>
        </a:solidFill>
      </dgm:spPr>
      <dgm:t>
        <a:bodyPr/>
        <a:lstStyle/>
        <a:p>
          <a:endParaRPr lang="en-US" sz="1200">
            <a:solidFill>
              <a:schemeClr val="bg2">
                <a:lumMod val="10000"/>
              </a:schemeClr>
            </a:solidFill>
            <a:latin typeface="Poppins" pitchFamily="2" charset="77"/>
            <a:cs typeface="Poppins" pitchFamily="2" charset="77"/>
          </a:endParaRPr>
        </a:p>
      </dgm:t>
    </dgm:pt>
    <dgm:pt modelId="{CBB19E82-5B11-4CCA-A98B-D34C4008D0C9}" type="parTrans" cxnId="{1C7D492E-CA47-4CDD-89F7-F17017FBDA5B}">
      <dgm:prSet/>
      <dgm:spPr/>
      <dgm:t>
        <a:bodyPr/>
        <a:lstStyle/>
        <a:p>
          <a:endParaRPr lang="en-US"/>
        </a:p>
      </dgm:t>
    </dgm:pt>
    <dgm:pt modelId="{3DAF418E-01DE-48B5-8290-9610BBE79B75}" type="sibTrans" cxnId="{1C7D492E-CA47-4CDD-89F7-F17017FBDA5B}">
      <dgm:prSet/>
      <dgm:spPr/>
      <dgm:t>
        <a:bodyPr/>
        <a:lstStyle/>
        <a:p>
          <a:endParaRPr lang="en-US"/>
        </a:p>
      </dgm:t>
    </dgm:pt>
    <dgm:pt modelId="{A8726D0A-5441-49CB-B5F9-38E4CB87215F}">
      <dgm:prSet custT="1"/>
      <dgm:spPr>
        <a:solidFill>
          <a:schemeClr val="accent2">
            <a:tint val="40000"/>
            <a:hueOff val="-9637741"/>
            <a:satOff val="15336"/>
            <a:lumOff val="1555"/>
            <a:alpha val="96000"/>
          </a:schemeClr>
        </a:solidFill>
      </dgm:spPr>
      <dgm:t>
        <a:bodyPr/>
        <a:lstStyle/>
        <a:p>
          <a:r>
            <a:rPr lang="en-US" sz="1200">
              <a:solidFill>
                <a:schemeClr val="bg2">
                  <a:lumMod val="10000"/>
                </a:schemeClr>
              </a:solidFill>
              <a:effectLst/>
              <a:latin typeface="Poppins" pitchFamily="2" charset="77"/>
              <a:cs typeface="Poppins" pitchFamily="2" charset="77"/>
            </a:rPr>
            <a:t>Documentation</a:t>
          </a:r>
        </a:p>
      </dgm:t>
    </dgm:pt>
    <dgm:pt modelId="{152CD908-93BB-47C9-AF7F-22BA3AE3CB09}" type="parTrans" cxnId="{E5BA9016-97C4-4B69-9633-C1E1D6900F84}">
      <dgm:prSet/>
      <dgm:spPr/>
      <dgm:t>
        <a:bodyPr/>
        <a:lstStyle/>
        <a:p>
          <a:endParaRPr lang="en-US"/>
        </a:p>
      </dgm:t>
    </dgm:pt>
    <dgm:pt modelId="{9761DB19-B9BC-4BDF-91FD-0F012E49E819}" type="sibTrans" cxnId="{E5BA9016-97C4-4B69-9633-C1E1D6900F84}">
      <dgm:prSet/>
      <dgm:spPr/>
      <dgm:t>
        <a:bodyPr/>
        <a:lstStyle/>
        <a:p>
          <a:endParaRPr lang="en-US"/>
        </a:p>
      </dgm:t>
    </dgm:pt>
    <dgm:pt modelId="{809D8D4E-A47E-487F-AE11-69A3E974E1CE}">
      <dgm:prSet custT="1"/>
      <dgm:spPr>
        <a:solidFill>
          <a:schemeClr val="accent2">
            <a:tint val="40000"/>
            <a:hueOff val="-9637741"/>
            <a:satOff val="15336"/>
            <a:lumOff val="1555"/>
            <a:alpha val="96000"/>
          </a:schemeClr>
        </a:solidFill>
      </dgm:spPr>
      <dgm:t>
        <a:bodyPr/>
        <a:lstStyle/>
        <a:p>
          <a:endParaRPr lang="en-US" sz="1200">
            <a:solidFill>
              <a:schemeClr val="bg2">
                <a:lumMod val="10000"/>
              </a:schemeClr>
            </a:solidFill>
            <a:latin typeface="Poppins" pitchFamily="2" charset="77"/>
            <a:cs typeface="Poppins" pitchFamily="2" charset="77"/>
          </a:endParaRPr>
        </a:p>
      </dgm:t>
    </dgm:pt>
    <dgm:pt modelId="{33897F86-4B3F-4F49-8165-2B2F559F5CD2}" type="parTrans" cxnId="{03C1F0D3-0EB8-4977-983B-647EF707DA2F}">
      <dgm:prSet/>
      <dgm:spPr/>
      <dgm:t>
        <a:bodyPr/>
        <a:lstStyle/>
        <a:p>
          <a:endParaRPr lang="en-US"/>
        </a:p>
      </dgm:t>
    </dgm:pt>
    <dgm:pt modelId="{5BF61CC4-9922-41BF-AC5B-0C01C528B07B}" type="sibTrans" cxnId="{03C1F0D3-0EB8-4977-983B-647EF707DA2F}">
      <dgm:prSet/>
      <dgm:spPr/>
      <dgm:t>
        <a:bodyPr/>
        <a:lstStyle/>
        <a:p>
          <a:endParaRPr lang="en-US"/>
        </a:p>
      </dgm:t>
    </dgm:pt>
    <dgm:pt modelId="{A5B55732-E398-4CAF-BA78-2CD4F76C3175}">
      <dgm:prSet custT="1"/>
      <dgm:spPr>
        <a:solidFill>
          <a:schemeClr val="accent2">
            <a:tint val="40000"/>
            <a:hueOff val="-9637741"/>
            <a:satOff val="15336"/>
            <a:lumOff val="1555"/>
            <a:alpha val="96000"/>
          </a:schemeClr>
        </a:solidFill>
      </dgm:spPr>
      <dgm:t>
        <a:bodyPr/>
        <a:lstStyle/>
        <a:p>
          <a:r>
            <a:rPr lang="en-US" sz="1200">
              <a:solidFill>
                <a:schemeClr val="bg2">
                  <a:lumMod val="10000"/>
                </a:schemeClr>
              </a:solidFill>
              <a:latin typeface="Poppins" pitchFamily="2" charset="77"/>
              <a:cs typeface="Poppins" pitchFamily="2" charset="77"/>
            </a:rPr>
            <a:t>Adapted Procedures for COVID-19</a:t>
          </a:r>
          <a:endParaRPr lang="en-US" sz="1200">
            <a:solidFill>
              <a:schemeClr val="bg2">
                <a:lumMod val="10000"/>
              </a:schemeClr>
            </a:solidFill>
            <a:effectLst/>
            <a:latin typeface="Poppins" pitchFamily="2" charset="77"/>
            <a:cs typeface="Poppins" pitchFamily="2" charset="77"/>
          </a:endParaRPr>
        </a:p>
      </dgm:t>
    </dgm:pt>
    <dgm:pt modelId="{1EDEF4EF-7B7C-4C22-9F7E-58F97DE1A2A8}" type="parTrans" cxnId="{B604A3BD-0218-43D7-B4E3-09C298F4C878}">
      <dgm:prSet/>
      <dgm:spPr/>
      <dgm:t>
        <a:bodyPr/>
        <a:lstStyle/>
        <a:p>
          <a:endParaRPr lang="en-US"/>
        </a:p>
      </dgm:t>
    </dgm:pt>
    <dgm:pt modelId="{97481763-D2DC-4313-83A9-DB65685B360D}" type="sibTrans" cxnId="{B604A3BD-0218-43D7-B4E3-09C298F4C878}">
      <dgm:prSet/>
      <dgm:spPr/>
      <dgm:t>
        <a:bodyPr/>
        <a:lstStyle/>
        <a:p>
          <a:endParaRPr lang="en-US"/>
        </a:p>
      </dgm:t>
    </dgm:pt>
    <dgm:pt modelId="{A991BE52-A30D-40CE-80FF-F823187830D7}">
      <dgm:prSet custT="1"/>
      <dgm:spPr>
        <a:solidFill>
          <a:schemeClr val="accent2">
            <a:tint val="40000"/>
            <a:hueOff val="-19275482"/>
            <a:satOff val="30671"/>
            <a:lumOff val="3109"/>
            <a:alpha val="96000"/>
          </a:schemeClr>
        </a:solidFill>
      </dgm:spPr>
      <dgm:t>
        <a:bodyPr/>
        <a:lstStyle/>
        <a:p>
          <a:endParaRPr lang="en-US" sz="1200">
            <a:solidFill>
              <a:schemeClr val="bg2">
                <a:lumMod val="10000"/>
              </a:schemeClr>
            </a:solidFill>
            <a:latin typeface="Poppins" pitchFamily="2" charset="77"/>
            <a:cs typeface="Poppins" pitchFamily="2" charset="77"/>
          </a:endParaRPr>
        </a:p>
      </dgm:t>
    </dgm:pt>
    <dgm:pt modelId="{CDE45C3A-D0E5-401B-99D4-DDE3FFBD8975}" type="parTrans" cxnId="{A715ACED-8A1A-466A-ADA7-F6DDAADF898A}">
      <dgm:prSet/>
      <dgm:spPr/>
      <dgm:t>
        <a:bodyPr/>
        <a:lstStyle/>
        <a:p>
          <a:endParaRPr lang="en-US"/>
        </a:p>
      </dgm:t>
    </dgm:pt>
    <dgm:pt modelId="{92E43F72-7D29-4141-86F4-05ED0A2E4DF9}" type="sibTrans" cxnId="{A715ACED-8A1A-466A-ADA7-F6DDAADF898A}">
      <dgm:prSet/>
      <dgm:spPr/>
      <dgm:t>
        <a:bodyPr/>
        <a:lstStyle/>
        <a:p>
          <a:endParaRPr lang="en-US"/>
        </a:p>
      </dgm:t>
    </dgm:pt>
    <dgm:pt modelId="{E4419471-5F22-4678-AD62-BFC123269DAA}">
      <dgm:prSet custT="1"/>
      <dgm:spPr>
        <a:solidFill>
          <a:schemeClr val="accent2">
            <a:tint val="40000"/>
            <a:hueOff val="-19275482"/>
            <a:satOff val="30671"/>
            <a:lumOff val="3109"/>
            <a:alpha val="96000"/>
          </a:schemeClr>
        </a:solidFill>
      </dgm:spPr>
      <dgm:t>
        <a:bodyPr/>
        <a:lstStyle/>
        <a:p>
          <a:r>
            <a:rPr lang="en-US" sz="1200">
              <a:solidFill>
                <a:schemeClr val="bg2">
                  <a:lumMod val="10000"/>
                </a:schemeClr>
              </a:solidFill>
              <a:effectLst/>
              <a:latin typeface="Poppins" pitchFamily="2" charset="77"/>
              <a:cs typeface="Poppins" pitchFamily="2" charset="77"/>
            </a:rPr>
            <a:t>Steps for Establishing and Maintaining a Referral Network</a:t>
          </a:r>
        </a:p>
      </dgm:t>
    </dgm:pt>
    <dgm:pt modelId="{EC5A97DB-9C51-4757-A66B-E990E6B9A443}" type="parTrans" cxnId="{B6B3DE74-02CB-4E27-8B72-140CF0F02985}">
      <dgm:prSet/>
      <dgm:spPr/>
      <dgm:t>
        <a:bodyPr/>
        <a:lstStyle/>
        <a:p>
          <a:endParaRPr lang="en-US"/>
        </a:p>
      </dgm:t>
    </dgm:pt>
    <dgm:pt modelId="{3ACE0F98-207D-441A-9295-3FC1BB8DCAD2}" type="sibTrans" cxnId="{B6B3DE74-02CB-4E27-8B72-140CF0F02985}">
      <dgm:prSet/>
      <dgm:spPr/>
      <dgm:t>
        <a:bodyPr/>
        <a:lstStyle/>
        <a:p>
          <a:endParaRPr lang="en-US"/>
        </a:p>
      </dgm:t>
    </dgm:pt>
    <dgm:pt modelId="{9CD4820E-2D80-4497-9EC3-67A934891E60}">
      <dgm:prSet custT="1"/>
      <dgm:spPr>
        <a:solidFill>
          <a:schemeClr val="accent2">
            <a:tint val="40000"/>
            <a:hueOff val="-19275482"/>
            <a:satOff val="30671"/>
            <a:lumOff val="3109"/>
            <a:alpha val="96000"/>
          </a:schemeClr>
        </a:solidFill>
      </dgm:spPr>
      <dgm:t>
        <a:bodyPr/>
        <a:lstStyle/>
        <a:p>
          <a:endParaRPr lang="en-US" sz="1200">
            <a:solidFill>
              <a:schemeClr val="bg2">
                <a:lumMod val="10000"/>
              </a:schemeClr>
            </a:solidFill>
            <a:latin typeface="Poppins" pitchFamily="2" charset="77"/>
            <a:cs typeface="Poppins" pitchFamily="2" charset="77"/>
          </a:endParaRPr>
        </a:p>
      </dgm:t>
    </dgm:pt>
    <dgm:pt modelId="{072C753E-3FA1-498C-A605-46F8B4B12901}" type="parTrans" cxnId="{BD439C1F-CFB0-48AB-9686-A9BCDC8BA285}">
      <dgm:prSet/>
      <dgm:spPr/>
      <dgm:t>
        <a:bodyPr/>
        <a:lstStyle/>
        <a:p>
          <a:endParaRPr lang="en-US"/>
        </a:p>
      </dgm:t>
    </dgm:pt>
    <dgm:pt modelId="{45C9318B-5D3D-4D4A-878B-C0050AA0529B}" type="sibTrans" cxnId="{BD439C1F-CFB0-48AB-9686-A9BCDC8BA285}">
      <dgm:prSet/>
      <dgm:spPr/>
      <dgm:t>
        <a:bodyPr/>
        <a:lstStyle/>
        <a:p>
          <a:endParaRPr lang="en-US"/>
        </a:p>
      </dgm:t>
    </dgm:pt>
    <dgm:pt modelId="{8189600F-E156-4BED-B569-E2835ACA7E08}">
      <dgm:prSet custT="1"/>
      <dgm:spPr>
        <a:solidFill>
          <a:schemeClr val="accent2">
            <a:tint val="40000"/>
            <a:hueOff val="-19275482"/>
            <a:satOff val="30671"/>
            <a:lumOff val="3109"/>
            <a:alpha val="96000"/>
          </a:schemeClr>
        </a:solidFill>
      </dgm:spPr>
      <dgm:t>
        <a:bodyPr/>
        <a:lstStyle/>
        <a:p>
          <a:r>
            <a:rPr lang="en-US" sz="1200">
              <a:solidFill>
                <a:schemeClr val="bg2">
                  <a:lumMod val="10000"/>
                </a:schemeClr>
              </a:solidFill>
              <a:effectLst/>
              <a:latin typeface="Poppins" pitchFamily="2" charset="77"/>
              <a:cs typeface="Poppins" pitchFamily="2" charset="77"/>
            </a:rPr>
            <a:t>Standard Operating Procedure Template</a:t>
          </a:r>
        </a:p>
      </dgm:t>
    </dgm:pt>
    <dgm:pt modelId="{A984E200-90E7-4994-8AAB-A7ADD78E1B60}" type="parTrans" cxnId="{070373BC-B4B2-426A-8308-72527B7B4F38}">
      <dgm:prSet/>
      <dgm:spPr/>
      <dgm:t>
        <a:bodyPr/>
        <a:lstStyle/>
        <a:p>
          <a:endParaRPr lang="en-US"/>
        </a:p>
      </dgm:t>
    </dgm:pt>
    <dgm:pt modelId="{75AB6CB7-4D56-4F8C-8D0F-57BFF7A9D920}" type="sibTrans" cxnId="{070373BC-B4B2-426A-8308-72527B7B4F38}">
      <dgm:prSet/>
      <dgm:spPr/>
      <dgm:t>
        <a:bodyPr/>
        <a:lstStyle/>
        <a:p>
          <a:endParaRPr lang="en-US"/>
        </a:p>
      </dgm:t>
    </dgm:pt>
    <dgm:pt modelId="{F14A8CE6-2EDC-49D2-B0A4-3C975F562730}">
      <dgm:prSet custT="1"/>
      <dgm:spPr>
        <a:solidFill>
          <a:schemeClr val="accent2">
            <a:tint val="40000"/>
            <a:hueOff val="-19275482"/>
            <a:satOff val="30671"/>
            <a:lumOff val="3109"/>
            <a:alpha val="96000"/>
          </a:schemeClr>
        </a:solidFill>
      </dgm:spPr>
      <dgm:t>
        <a:bodyPr/>
        <a:lstStyle/>
        <a:p>
          <a:endParaRPr lang="en-US" sz="1200">
            <a:solidFill>
              <a:schemeClr val="bg2">
                <a:lumMod val="10000"/>
              </a:schemeClr>
            </a:solidFill>
            <a:latin typeface="Poppins" pitchFamily="2" charset="77"/>
            <a:cs typeface="Poppins" pitchFamily="2" charset="77"/>
          </a:endParaRPr>
        </a:p>
      </dgm:t>
    </dgm:pt>
    <dgm:pt modelId="{1F4ADCC2-E89F-4DC5-9F0C-D9A7BACB7142}" type="parTrans" cxnId="{376B078F-D69F-48FE-A659-1860C5278D96}">
      <dgm:prSet/>
      <dgm:spPr/>
      <dgm:t>
        <a:bodyPr/>
        <a:lstStyle/>
        <a:p>
          <a:endParaRPr lang="en-US"/>
        </a:p>
      </dgm:t>
    </dgm:pt>
    <dgm:pt modelId="{BF5C1EB2-8A88-4131-B6C9-5E1F2B2DCDB3}" type="sibTrans" cxnId="{376B078F-D69F-48FE-A659-1860C5278D96}">
      <dgm:prSet/>
      <dgm:spPr/>
      <dgm:t>
        <a:bodyPr/>
        <a:lstStyle/>
        <a:p>
          <a:endParaRPr lang="en-US"/>
        </a:p>
      </dgm:t>
    </dgm:pt>
    <dgm:pt modelId="{49FECE2B-9057-4A30-BB85-DFAD767B084B}">
      <dgm:prSet custT="1"/>
      <dgm:spPr>
        <a:solidFill>
          <a:schemeClr val="accent2">
            <a:tint val="40000"/>
            <a:hueOff val="-19275482"/>
            <a:satOff val="30671"/>
            <a:lumOff val="3109"/>
            <a:alpha val="96000"/>
          </a:schemeClr>
        </a:solidFill>
      </dgm:spPr>
      <dgm:t>
        <a:bodyPr/>
        <a:lstStyle/>
        <a:p>
          <a:r>
            <a:rPr lang="en-US" sz="1200">
              <a:solidFill>
                <a:schemeClr val="bg2">
                  <a:lumMod val="10000"/>
                </a:schemeClr>
              </a:solidFill>
              <a:effectLst/>
              <a:latin typeface="Poppins" pitchFamily="2" charset="77"/>
              <a:cs typeface="Poppins" pitchFamily="2" charset="77"/>
            </a:rPr>
            <a:t>Referral Network Template</a:t>
          </a:r>
        </a:p>
      </dgm:t>
    </dgm:pt>
    <dgm:pt modelId="{26CA9B0B-FD91-4CF5-8415-AA9BC408D09E}" type="parTrans" cxnId="{13769DA5-D83D-4FB0-BDC0-98260D959D7D}">
      <dgm:prSet/>
      <dgm:spPr/>
      <dgm:t>
        <a:bodyPr/>
        <a:lstStyle/>
        <a:p>
          <a:endParaRPr lang="en-US"/>
        </a:p>
      </dgm:t>
    </dgm:pt>
    <dgm:pt modelId="{05B18822-65EA-46CC-B39C-45F81614C6F6}" type="sibTrans" cxnId="{13769DA5-D83D-4FB0-BDC0-98260D959D7D}">
      <dgm:prSet/>
      <dgm:spPr/>
      <dgm:t>
        <a:bodyPr/>
        <a:lstStyle/>
        <a:p>
          <a:endParaRPr lang="en-US"/>
        </a:p>
      </dgm:t>
    </dgm:pt>
    <dgm:pt modelId="{234729F2-06FB-4B2D-8990-A1311E576A43}">
      <dgm:prSet custT="1"/>
      <dgm:spPr>
        <a:solidFill>
          <a:schemeClr val="accent2">
            <a:tint val="40000"/>
            <a:hueOff val="-19275482"/>
            <a:satOff val="30671"/>
            <a:lumOff val="3109"/>
            <a:alpha val="96000"/>
          </a:schemeClr>
        </a:solidFill>
      </dgm:spPr>
      <dgm:t>
        <a:bodyPr/>
        <a:lstStyle/>
        <a:p>
          <a:endParaRPr lang="en-US" sz="1200">
            <a:solidFill>
              <a:schemeClr val="bg2">
                <a:lumMod val="10000"/>
              </a:schemeClr>
            </a:solidFill>
            <a:latin typeface="Poppins" pitchFamily="2" charset="77"/>
            <a:cs typeface="Poppins" pitchFamily="2" charset="77"/>
          </a:endParaRPr>
        </a:p>
      </dgm:t>
    </dgm:pt>
    <dgm:pt modelId="{3E652D11-5349-4477-92DB-B1BEC0888A0C}" type="parTrans" cxnId="{30793075-B3E6-4FDC-B405-AE83DE7BD626}">
      <dgm:prSet/>
      <dgm:spPr/>
      <dgm:t>
        <a:bodyPr/>
        <a:lstStyle/>
        <a:p>
          <a:endParaRPr lang="en-US"/>
        </a:p>
      </dgm:t>
    </dgm:pt>
    <dgm:pt modelId="{07C77163-305E-4475-9751-798CA2BEFE88}" type="sibTrans" cxnId="{30793075-B3E6-4FDC-B405-AE83DE7BD626}">
      <dgm:prSet/>
      <dgm:spPr/>
      <dgm:t>
        <a:bodyPr/>
        <a:lstStyle/>
        <a:p>
          <a:endParaRPr lang="en-US"/>
        </a:p>
      </dgm:t>
    </dgm:pt>
    <dgm:pt modelId="{BFE0EE9C-506C-4FFE-AF37-C29F9DC5494B}">
      <dgm:prSet custT="1"/>
      <dgm:spPr>
        <a:solidFill>
          <a:schemeClr val="accent2">
            <a:tint val="40000"/>
            <a:hueOff val="-19275482"/>
            <a:satOff val="30671"/>
            <a:lumOff val="3109"/>
            <a:alpha val="96000"/>
          </a:schemeClr>
        </a:solidFill>
      </dgm:spPr>
      <dgm:t>
        <a:bodyPr/>
        <a:lstStyle/>
        <a:p>
          <a:r>
            <a:rPr lang="en-US" sz="1200">
              <a:solidFill>
                <a:schemeClr val="bg2">
                  <a:lumMod val="10000"/>
                </a:schemeClr>
              </a:solidFill>
              <a:effectLst/>
              <a:latin typeface="Poppins" pitchFamily="2" charset="77"/>
              <a:cs typeface="Poppins" pitchFamily="2" charset="77"/>
            </a:rPr>
            <a:t>Referral Letter Template</a:t>
          </a:r>
        </a:p>
      </dgm:t>
    </dgm:pt>
    <dgm:pt modelId="{26A7A126-4F93-4F49-9500-3E667F146548}" type="parTrans" cxnId="{04D23878-4301-429E-8AC9-E3A5F6DDE1AF}">
      <dgm:prSet/>
      <dgm:spPr/>
      <dgm:t>
        <a:bodyPr/>
        <a:lstStyle/>
        <a:p>
          <a:endParaRPr lang="en-US"/>
        </a:p>
      </dgm:t>
    </dgm:pt>
    <dgm:pt modelId="{330471A8-4940-4AF1-93A1-22A34F995ED2}" type="sibTrans" cxnId="{04D23878-4301-429E-8AC9-E3A5F6DDE1AF}">
      <dgm:prSet/>
      <dgm:spPr/>
      <dgm:t>
        <a:bodyPr/>
        <a:lstStyle/>
        <a:p>
          <a:endParaRPr lang="en-US"/>
        </a:p>
      </dgm:t>
    </dgm:pt>
    <dgm:pt modelId="{B0EDC96A-AEE6-41ED-9E09-3584EA7E4ACD}" type="pres">
      <dgm:prSet presAssocID="{F90EFF0C-B5B0-44A8-94AD-6BD94B182251}" presName="Name0" presStyleCnt="0">
        <dgm:presLayoutVars>
          <dgm:dir/>
          <dgm:animLvl val="lvl"/>
          <dgm:resizeHandles val="exact"/>
        </dgm:presLayoutVars>
      </dgm:prSet>
      <dgm:spPr/>
    </dgm:pt>
    <dgm:pt modelId="{76A562EA-E850-4E68-A047-48C184F6D681}" type="pres">
      <dgm:prSet presAssocID="{C3795E99-B41F-455E-A92F-0B4183F415CD}" presName="composite" presStyleCnt="0"/>
      <dgm:spPr/>
    </dgm:pt>
    <dgm:pt modelId="{D06306EB-23BA-4CC6-8D91-E916C335BD66}" type="pres">
      <dgm:prSet presAssocID="{C3795E99-B41F-455E-A92F-0B4183F415CD}" presName="parTx" presStyleLbl="alignNode1" presStyleIdx="0" presStyleCnt="3">
        <dgm:presLayoutVars>
          <dgm:chMax val="0"/>
          <dgm:chPref val="0"/>
          <dgm:bulletEnabled val="1"/>
        </dgm:presLayoutVars>
      </dgm:prSet>
      <dgm:spPr/>
    </dgm:pt>
    <dgm:pt modelId="{31DF06CC-5050-427A-B57F-7061FD436939}" type="pres">
      <dgm:prSet presAssocID="{C3795E99-B41F-455E-A92F-0B4183F415CD}" presName="desTx" presStyleLbl="alignAccFollowNode1" presStyleIdx="0" presStyleCnt="3">
        <dgm:presLayoutVars>
          <dgm:bulletEnabled val="1"/>
        </dgm:presLayoutVars>
      </dgm:prSet>
      <dgm:spPr/>
    </dgm:pt>
    <dgm:pt modelId="{7D856D08-68C7-485A-9559-E63C2E8F4E33}" type="pres">
      <dgm:prSet presAssocID="{9DED8135-CB6A-4887-839E-9404C3415B91}" presName="space" presStyleCnt="0"/>
      <dgm:spPr/>
    </dgm:pt>
    <dgm:pt modelId="{E48BB3D2-CAA6-48E2-8441-170A53658F82}" type="pres">
      <dgm:prSet presAssocID="{25C9347D-96BE-4F4A-84F7-3C96D0FEDFC3}" presName="composite" presStyleCnt="0"/>
      <dgm:spPr/>
    </dgm:pt>
    <dgm:pt modelId="{4150D1E3-00B5-4522-8224-8D8209FFE6B0}" type="pres">
      <dgm:prSet presAssocID="{25C9347D-96BE-4F4A-84F7-3C96D0FEDFC3}" presName="parTx" presStyleLbl="alignNode1" presStyleIdx="1" presStyleCnt="3">
        <dgm:presLayoutVars>
          <dgm:chMax val="0"/>
          <dgm:chPref val="0"/>
          <dgm:bulletEnabled val="1"/>
        </dgm:presLayoutVars>
      </dgm:prSet>
      <dgm:spPr/>
    </dgm:pt>
    <dgm:pt modelId="{8E2D56EB-CD80-4D2E-AD90-6B7338F0D027}" type="pres">
      <dgm:prSet presAssocID="{25C9347D-96BE-4F4A-84F7-3C96D0FEDFC3}" presName="desTx" presStyleLbl="alignAccFollowNode1" presStyleIdx="1" presStyleCnt="3">
        <dgm:presLayoutVars>
          <dgm:bulletEnabled val="1"/>
        </dgm:presLayoutVars>
      </dgm:prSet>
      <dgm:spPr/>
    </dgm:pt>
    <dgm:pt modelId="{56F46AE1-F26E-4CEE-B568-ACD301E5FBAE}" type="pres">
      <dgm:prSet presAssocID="{245DC25D-ECC1-476D-9C4D-CD03287CAAB1}" presName="space" presStyleCnt="0"/>
      <dgm:spPr/>
    </dgm:pt>
    <dgm:pt modelId="{524502D3-6201-458E-92F7-F5006C41E6D3}" type="pres">
      <dgm:prSet presAssocID="{2E629B2F-E773-441D-95F2-169AFD89E264}" presName="composite" presStyleCnt="0"/>
      <dgm:spPr/>
    </dgm:pt>
    <dgm:pt modelId="{785F6508-CF50-4C48-8931-C64F1B408038}" type="pres">
      <dgm:prSet presAssocID="{2E629B2F-E773-441D-95F2-169AFD89E264}" presName="parTx" presStyleLbl="alignNode1" presStyleIdx="2" presStyleCnt="3">
        <dgm:presLayoutVars>
          <dgm:chMax val="0"/>
          <dgm:chPref val="0"/>
          <dgm:bulletEnabled val="1"/>
        </dgm:presLayoutVars>
      </dgm:prSet>
      <dgm:spPr/>
    </dgm:pt>
    <dgm:pt modelId="{0063681B-30F3-4632-9630-2808D487C1E5}" type="pres">
      <dgm:prSet presAssocID="{2E629B2F-E773-441D-95F2-169AFD89E264}" presName="desTx" presStyleLbl="alignAccFollowNode1" presStyleIdx="2" presStyleCnt="3">
        <dgm:presLayoutVars>
          <dgm:bulletEnabled val="1"/>
        </dgm:presLayoutVars>
      </dgm:prSet>
      <dgm:spPr/>
    </dgm:pt>
  </dgm:ptLst>
  <dgm:cxnLst>
    <dgm:cxn modelId="{F4152801-1CF5-4C43-BD31-76AD8ABABF2A}" type="presOf" srcId="{A1E3FA26-610D-4129-B8C3-1BFEED905A67}" destId="{8E2D56EB-CD80-4D2E-AD90-6B7338F0D027}" srcOrd="0" destOrd="3" presId="urn:microsoft.com/office/officeart/2005/8/layout/hList1"/>
    <dgm:cxn modelId="{2459F701-3C7D-45C6-9C48-DEB6A0BD6CAE}" type="presOf" srcId="{4046B7A4-75BB-4A08-BD86-C744F6A4605E}" destId="{8E2D56EB-CD80-4D2E-AD90-6B7338F0D027}" srcOrd="0" destOrd="7" presId="urn:microsoft.com/office/officeart/2005/8/layout/hList1"/>
    <dgm:cxn modelId="{A1D2000D-C7BD-46E0-A030-43A4BE3571F6}" type="presOf" srcId="{A8726D0A-5441-49CB-B5F9-38E4CB87215F}" destId="{8E2D56EB-CD80-4D2E-AD90-6B7338F0D027}" srcOrd="0" destOrd="10" presId="urn:microsoft.com/office/officeart/2005/8/layout/hList1"/>
    <dgm:cxn modelId="{E5BA9016-97C4-4B69-9633-C1E1D6900F84}" srcId="{25C9347D-96BE-4F4A-84F7-3C96D0FEDFC3}" destId="{A8726D0A-5441-49CB-B5F9-38E4CB87215F}" srcOrd="10" destOrd="0" parTransId="{152CD908-93BB-47C9-AF7F-22BA3AE3CB09}" sibTransId="{9761DB19-B9BC-4BDF-91FD-0F012E49E819}"/>
    <dgm:cxn modelId="{2DB66F17-27F8-47B9-BEFF-E41DBFFE1DCE}" type="presOf" srcId="{F14A8CE6-2EDC-49D2-B0A4-3C975F562730}" destId="{0063681B-30F3-4632-9630-2808D487C1E5}" srcOrd="0" destOrd="5" presId="urn:microsoft.com/office/officeart/2005/8/layout/hList1"/>
    <dgm:cxn modelId="{22A8841E-B61F-4705-AA29-A5C2D10143ED}" type="presOf" srcId="{AD21E7BA-BFC2-4CE8-9F31-61463051CAB0}" destId="{31DF06CC-5050-427A-B57F-7061FD436939}" srcOrd="0" destOrd="5" presId="urn:microsoft.com/office/officeart/2005/8/layout/hList1"/>
    <dgm:cxn modelId="{BD439C1F-CFB0-48AB-9686-A9BCDC8BA285}" srcId="{2E629B2F-E773-441D-95F2-169AFD89E264}" destId="{9CD4820E-2D80-4497-9EC3-67A934891E60}" srcOrd="3" destOrd="0" parTransId="{072C753E-3FA1-498C-A605-46F8B4B12901}" sibTransId="{45C9318B-5D3D-4D4A-878B-C0050AA0529B}"/>
    <dgm:cxn modelId="{4DA09927-91FA-44A3-8E58-4E9D755D7F59}" type="presOf" srcId="{6309E1D4-AAD0-4C53-A2D6-8628E2060E73}" destId="{8E2D56EB-CD80-4D2E-AD90-6B7338F0D027}" srcOrd="0" destOrd="1" presId="urn:microsoft.com/office/officeart/2005/8/layout/hList1"/>
    <dgm:cxn modelId="{CB424E2A-4194-46CA-94D7-72A8D7EA4C94}" srcId="{25C9347D-96BE-4F4A-84F7-3C96D0FEDFC3}" destId="{6309E1D4-AAD0-4C53-A2D6-8628E2060E73}" srcOrd="1" destOrd="0" parTransId="{F13B1A25-98B3-4A2C-8F05-2419FF2E952F}" sibTransId="{14444528-9370-445C-9E0C-C94D63C99DA2}"/>
    <dgm:cxn modelId="{1C7D492E-CA47-4CDD-89F7-F17017FBDA5B}" srcId="{25C9347D-96BE-4F4A-84F7-3C96D0FEDFC3}" destId="{FCD9C2E5-32C4-4BBF-9292-2AEA788C2765}" srcOrd="9" destOrd="0" parTransId="{CBB19E82-5B11-4CCA-A98B-D34C4008D0C9}" sibTransId="{3DAF418E-01DE-48B5-8290-9610BBE79B75}"/>
    <dgm:cxn modelId="{ED34E433-DFDA-4DF2-BF36-E2FAC42AFE8B}" type="presOf" srcId="{A991BE52-A30D-40CE-80FF-F823187830D7}" destId="{0063681B-30F3-4632-9630-2808D487C1E5}" srcOrd="0" destOrd="1" presId="urn:microsoft.com/office/officeart/2005/8/layout/hList1"/>
    <dgm:cxn modelId="{E4084034-F2BF-41F0-82BE-1DC268F06C91}" srcId="{C3795E99-B41F-455E-A92F-0B4183F415CD}" destId="{C336F065-0643-43C7-BDCD-A825066207EF}" srcOrd="2" destOrd="0" parTransId="{D502C65E-5E65-4680-8730-BE5B645F2505}" sibTransId="{D6904300-F332-4CF3-A5A3-7EBCD8335380}"/>
    <dgm:cxn modelId="{7408F837-AA77-44E3-81E6-7A8E77455E16}" type="presOf" srcId="{F9F4927F-A283-4AC9-A8AB-2F803E8792AB}" destId="{31DF06CC-5050-427A-B57F-7061FD436939}" srcOrd="0" destOrd="8" presId="urn:microsoft.com/office/officeart/2005/8/layout/hList1"/>
    <dgm:cxn modelId="{3FB9323B-0A51-4EB8-BB1B-E49666F6EB88}" type="presOf" srcId="{466EDCFA-4E3E-47CD-B78F-C97AD278D7F7}" destId="{8E2D56EB-CD80-4D2E-AD90-6B7338F0D027}" srcOrd="0" destOrd="8" presId="urn:microsoft.com/office/officeart/2005/8/layout/hList1"/>
    <dgm:cxn modelId="{878B9F3C-7796-4887-8EC5-4F3D18175994}" type="presOf" srcId="{234729F2-06FB-4B2D-8990-A1311E576A43}" destId="{0063681B-30F3-4632-9630-2808D487C1E5}" srcOrd="0" destOrd="7" presId="urn:microsoft.com/office/officeart/2005/8/layout/hList1"/>
    <dgm:cxn modelId="{5151EA5D-02D2-4A86-974D-D6688EE7F192}" type="presOf" srcId="{F90EFF0C-B5B0-44A8-94AD-6BD94B182251}" destId="{B0EDC96A-AEE6-41ED-9E09-3584EA7E4ACD}" srcOrd="0" destOrd="0" presId="urn:microsoft.com/office/officeart/2005/8/layout/hList1"/>
    <dgm:cxn modelId="{BDC36243-51BE-4578-9977-DBB16214F3DD}" type="presOf" srcId="{25C9347D-96BE-4F4A-84F7-3C96D0FEDFC3}" destId="{4150D1E3-00B5-4522-8224-8D8209FFE6B0}" srcOrd="0" destOrd="0" presId="urn:microsoft.com/office/officeart/2005/8/layout/hList1"/>
    <dgm:cxn modelId="{1D192364-8FC1-45DE-84AB-EECB961E6221}" type="presOf" srcId="{C3795E99-B41F-455E-A92F-0B4183F415CD}" destId="{D06306EB-23BA-4CC6-8D91-E916C335BD66}" srcOrd="0" destOrd="0" presId="urn:microsoft.com/office/officeart/2005/8/layout/hList1"/>
    <dgm:cxn modelId="{975CC76B-C077-4E77-8390-EE7B13D47CC3}" srcId="{C3795E99-B41F-455E-A92F-0B4183F415CD}" destId="{9E827F14-3E2F-4D1F-BA69-71FE0CAA3CB5}" srcOrd="1" destOrd="0" parTransId="{4476C4CC-47CC-4B75-9589-0B05D0FC776E}" sibTransId="{BCE0F389-9E31-4AA7-86E9-2A9FC65A31D2}"/>
    <dgm:cxn modelId="{E83EDF6C-2212-4882-A2F0-89EB14A0439C}" srcId="{C3795E99-B41F-455E-A92F-0B4183F415CD}" destId="{4E97BF9E-0F0C-4046-B188-F0428B7D229E}" srcOrd="0" destOrd="0" parTransId="{7F500581-3885-4DC4-A0C0-CD7F00D7871C}" sibTransId="{CD2A5800-E379-46B3-850C-D4F76EE810F4}"/>
    <dgm:cxn modelId="{7F3EC56D-2371-483F-8EA7-6CBA8B164CDE}" type="presOf" srcId="{FCD9C2E5-32C4-4BBF-9292-2AEA788C2765}" destId="{8E2D56EB-CD80-4D2E-AD90-6B7338F0D027}" srcOrd="0" destOrd="9" presId="urn:microsoft.com/office/officeart/2005/8/layout/hList1"/>
    <dgm:cxn modelId="{1D7F5650-FE64-4A6C-93FC-32E2B10548B4}" type="presOf" srcId="{E4419471-5F22-4678-AD62-BFC123269DAA}" destId="{0063681B-30F3-4632-9630-2808D487C1E5}" srcOrd="0" destOrd="2" presId="urn:microsoft.com/office/officeart/2005/8/layout/hList1"/>
    <dgm:cxn modelId="{55101251-FEE7-4323-BFB7-B2F94E54891E}" type="presOf" srcId="{03581962-87B8-46B0-A846-AF72C597C1F4}" destId="{31DF06CC-5050-427A-B57F-7061FD436939}" srcOrd="0" destOrd="7" presId="urn:microsoft.com/office/officeart/2005/8/layout/hList1"/>
    <dgm:cxn modelId="{614B8A71-A405-4198-9B6C-3085272218D5}" srcId="{25C9347D-96BE-4F4A-84F7-3C96D0FEDFC3}" destId="{466EDCFA-4E3E-47CD-B78F-C97AD278D7F7}" srcOrd="8" destOrd="0" parTransId="{964F3FD6-B916-4E9D-A6D3-C6A1DACF3628}" sibTransId="{C9E2CFD6-16B5-4631-BB0C-0216E3E41120}"/>
    <dgm:cxn modelId="{B6B3DE74-02CB-4E27-8B72-140CF0F02985}" srcId="{2E629B2F-E773-441D-95F2-169AFD89E264}" destId="{E4419471-5F22-4678-AD62-BFC123269DAA}" srcOrd="2" destOrd="0" parTransId="{EC5A97DB-9C51-4757-A66B-E990E6B9A443}" sibTransId="{3ACE0F98-207D-441A-9295-3FC1BB8DCAD2}"/>
    <dgm:cxn modelId="{30793075-B3E6-4FDC-B405-AE83DE7BD626}" srcId="{2E629B2F-E773-441D-95F2-169AFD89E264}" destId="{234729F2-06FB-4B2D-8990-A1311E576A43}" srcOrd="7" destOrd="0" parTransId="{3E652D11-5349-4477-92DB-B1BEC0888A0C}" sibTransId="{07C77163-305E-4475-9751-798CA2BEFE88}"/>
    <dgm:cxn modelId="{F27ED475-150E-4A34-AB45-0E006BD80AF2}" type="presOf" srcId="{30CB054D-A5AD-4833-9345-EF6FB741651C}" destId="{8E2D56EB-CD80-4D2E-AD90-6B7338F0D027}" srcOrd="0" destOrd="0" presId="urn:microsoft.com/office/officeart/2005/8/layout/hList1"/>
    <dgm:cxn modelId="{74439876-92CE-4CF2-BC3B-B0DDC61DA1C7}" srcId="{C3795E99-B41F-455E-A92F-0B4183F415CD}" destId="{F9F4927F-A283-4AC9-A8AB-2F803E8792AB}" srcOrd="8" destOrd="0" parTransId="{048C4412-6E65-46CC-A21D-E1898CA7D92D}" sibTransId="{B0384191-48A4-49D1-A6E9-C7E2B1172709}"/>
    <dgm:cxn modelId="{5B35B857-076B-4159-BA9C-E3232EF7FB2A}" type="presOf" srcId="{49FECE2B-9057-4A30-BB85-DFAD767B084B}" destId="{0063681B-30F3-4632-9630-2808D487C1E5}" srcOrd="0" destOrd="6" presId="urn:microsoft.com/office/officeart/2005/8/layout/hList1"/>
    <dgm:cxn modelId="{04D23878-4301-429E-8AC9-E3A5F6DDE1AF}" srcId="{2E629B2F-E773-441D-95F2-169AFD89E264}" destId="{BFE0EE9C-506C-4FFE-AF37-C29F9DC5494B}" srcOrd="8" destOrd="0" parTransId="{26A7A126-4F93-4F49-9500-3E667F146548}" sibTransId="{330471A8-4940-4AF1-93A1-22A34F995ED2}"/>
    <dgm:cxn modelId="{EDE5AB78-C494-44B0-97CA-B067CFD2ABE7}" srcId="{C3795E99-B41F-455E-A92F-0B4183F415CD}" destId="{D048C5F7-6385-41E0-BAB8-01111EE5E79D}" srcOrd="4" destOrd="0" parTransId="{397DBAA0-9393-4B24-B218-4237259D95A9}" sibTransId="{595A54B6-463E-4C8E-966B-B7950021BCAF}"/>
    <dgm:cxn modelId="{62813979-73DA-431B-89C9-54360A884959}" srcId="{25C9347D-96BE-4F4A-84F7-3C96D0FEDFC3}" destId="{2763B36A-4885-4286-8F79-76C9F1D7A7AD}" srcOrd="4" destOrd="0" parTransId="{54E66336-BBAD-4E7D-9136-F608B93CDE6D}" sibTransId="{1C3C207E-E967-4F68-9DE6-F1201D7697C4}"/>
    <dgm:cxn modelId="{E9EADF79-E7BF-48EB-BD49-00EA89158794}" srcId="{C3795E99-B41F-455E-A92F-0B4183F415CD}" destId="{E3B67676-D01E-44B4-A06C-F5FC08C6E8E5}" srcOrd="3" destOrd="0" parTransId="{152619BC-C41A-41F5-8866-F34D72C8F7D7}" sibTransId="{51444D9B-C7E6-4460-B0C5-49F2C3DD57E5}"/>
    <dgm:cxn modelId="{C904AD7F-7889-4913-AAA6-B295D0E1FA14}" type="presOf" srcId="{C336F065-0643-43C7-BDCD-A825066207EF}" destId="{31DF06CC-5050-427A-B57F-7061FD436939}" srcOrd="0" destOrd="2" presId="urn:microsoft.com/office/officeart/2005/8/layout/hList1"/>
    <dgm:cxn modelId="{18BE1480-6E53-45C4-AEC5-9E3EE39CBDA3}" srcId="{2E629B2F-E773-441D-95F2-169AFD89E264}" destId="{F9D21342-4BE9-4267-B2ED-8CF7E49FFC85}" srcOrd="0" destOrd="0" parTransId="{968649E1-8C40-4B2A-915A-47E011F11523}" sibTransId="{648A5E05-1512-44D0-A6E9-541C0739CDD1}"/>
    <dgm:cxn modelId="{F32AB780-844C-44DD-9E35-95E200A263A0}" srcId="{F90EFF0C-B5B0-44A8-94AD-6BD94B182251}" destId="{C3795E99-B41F-455E-A92F-0B4183F415CD}" srcOrd="0" destOrd="0" parTransId="{BEA75830-1AE6-4A7F-9D4C-3CBD7684EC48}" sibTransId="{9DED8135-CB6A-4887-839E-9404C3415B91}"/>
    <dgm:cxn modelId="{44614989-F066-4623-9DFC-340E8B5A6960}" srcId="{F90EFF0C-B5B0-44A8-94AD-6BD94B182251}" destId="{2E629B2F-E773-441D-95F2-169AFD89E264}" srcOrd="2" destOrd="0" parTransId="{366F8815-B00D-440C-A42F-3AD91673F27F}" sibTransId="{BE54099B-BDED-40B2-B407-E8F00F6BE28F}"/>
    <dgm:cxn modelId="{648A008B-29E4-4421-8805-4102772505E1}" type="presOf" srcId="{9E827F14-3E2F-4D1F-BA69-71FE0CAA3CB5}" destId="{31DF06CC-5050-427A-B57F-7061FD436939}" srcOrd="0" destOrd="1" presId="urn:microsoft.com/office/officeart/2005/8/layout/hList1"/>
    <dgm:cxn modelId="{670BBB8E-CFCB-48B7-A269-955F61C2C351}" srcId="{C3795E99-B41F-455E-A92F-0B4183F415CD}" destId="{03581962-87B8-46B0-A846-AF72C597C1F4}" srcOrd="7" destOrd="0" parTransId="{BF7A9B82-F4A2-4B53-AC8F-82FED833607E}" sibTransId="{F65CE7DA-B33E-4B55-BFCB-32AE6C45D5F5}"/>
    <dgm:cxn modelId="{376B078F-D69F-48FE-A659-1860C5278D96}" srcId="{2E629B2F-E773-441D-95F2-169AFD89E264}" destId="{F14A8CE6-2EDC-49D2-B0A4-3C975F562730}" srcOrd="5" destOrd="0" parTransId="{1F4ADCC2-E89F-4DC5-9F0C-D9A7BACB7142}" sibTransId="{BF5C1EB2-8A88-4131-B6C9-5E1F2B2DCDB3}"/>
    <dgm:cxn modelId="{B6BD4295-860F-4DE5-A80A-75ED429F6334}" type="presOf" srcId="{2763B36A-4885-4286-8F79-76C9F1D7A7AD}" destId="{8E2D56EB-CD80-4D2E-AD90-6B7338F0D027}" srcOrd="0" destOrd="4" presId="urn:microsoft.com/office/officeart/2005/8/layout/hList1"/>
    <dgm:cxn modelId="{9E85FA95-C4C4-46F7-901C-C7BAB2A4A710}" type="presOf" srcId="{A5B55732-E398-4CAF-BA78-2CD4F76C3175}" destId="{8E2D56EB-CD80-4D2E-AD90-6B7338F0D027}" srcOrd="0" destOrd="12" presId="urn:microsoft.com/office/officeart/2005/8/layout/hList1"/>
    <dgm:cxn modelId="{80852598-72AB-4E5D-87CB-3AB6FC77D7BC}" type="presOf" srcId="{4812E4DC-D368-4A82-9040-4263AAD66FF1}" destId="{8E2D56EB-CD80-4D2E-AD90-6B7338F0D027}" srcOrd="0" destOrd="2" presId="urn:microsoft.com/office/officeart/2005/8/layout/hList1"/>
    <dgm:cxn modelId="{A2FE339A-7E07-491C-8821-2F7DDE0BBD9D}" type="presOf" srcId="{F9D21342-4BE9-4267-B2ED-8CF7E49FFC85}" destId="{0063681B-30F3-4632-9630-2808D487C1E5}" srcOrd="0" destOrd="0" presId="urn:microsoft.com/office/officeart/2005/8/layout/hList1"/>
    <dgm:cxn modelId="{A1433EA2-0093-4961-9B43-3FB1E473E0B3}" type="presOf" srcId="{A4651419-2C90-472D-AA57-32AD6506A4E1}" destId="{31DF06CC-5050-427A-B57F-7061FD436939}" srcOrd="0" destOrd="6" presId="urn:microsoft.com/office/officeart/2005/8/layout/hList1"/>
    <dgm:cxn modelId="{13769DA5-D83D-4FB0-BDC0-98260D959D7D}" srcId="{2E629B2F-E773-441D-95F2-169AFD89E264}" destId="{49FECE2B-9057-4A30-BB85-DFAD767B084B}" srcOrd="6" destOrd="0" parTransId="{26CA9B0B-FD91-4CF5-8415-AA9BC408D09E}" sibTransId="{05B18822-65EA-46CC-B39C-45F81614C6F6}"/>
    <dgm:cxn modelId="{8D120BA6-9C18-44A9-99EC-1E66FA01EA38}" srcId="{25C9347D-96BE-4F4A-84F7-3C96D0FEDFC3}" destId="{A1E3FA26-610D-4129-B8C3-1BFEED905A67}" srcOrd="3" destOrd="0" parTransId="{D912CCAD-0789-46A7-9B17-B3ED4D044307}" sibTransId="{CC26B206-B305-4441-A1A9-4225E72D523B}"/>
    <dgm:cxn modelId="{488C1CA6-CC36-4707-967D-34C7D099FBF0}" type="presOf" srcId="{4E97BF9E-0F0C-4046-B188-F0428B7D229E}" destId="{31DF06CC-5050-427A-B57F-7061FD436939}" srcOrd="0" destOrd="0" presId="urn:microsoft.com/office/officeart/2005/8/layout/hList1"/>
    <dgm:cxn modelId="{511E52A8-3679-428C-ADEC-5D42B5109077}" srcId="{25C9347D-96BE-4F4A-84F7-3C96D0FEDFC3}" destId="{4812E4DC-D368-4A82-9040-4263AAD66FF1}" srcOrd="2" destOrd="0" parTransId="{496CBC75-05F9-44A0-9047-3A9F6149A342}" sibTransId="{CC3BB3F8-653F-45AF-8C98-9C1326C2CA93}"/>
    <dgm:cxn modelId="{4CDEF8B9-0EF4-4B1A-98B2-564FA2A3CB5E}" type="presOf" srcId="{E3B67676-D01E-44B4-A06C-F5FC08C6E8E5}" destId="{31DF06CC-5050-427A-B57F-7061FD436939}" srcOrd="0" destOrd="3" presId="urn:microsoft.com/office/officeart/2005/8/layout/hList1"/>
    <dgm:cxn modelId="{070373BC-B4B2-426A-8308-72527B7B4F38}" srcId="{2E629B2F-E773-441D-95F2-169AFD89E264}" destId="{8189600F-E156-4BED-B569-E2835ACA7E08}" srcOrd="4" destOrd="0" parTransId="{A984E200-90E7-4994-8AAB-A7ADD78E1B60}" sibTransId="{75AB6CB7-4D56-4F8C-8D0F-57BFF7A9D920}"/>
    <dgm:cxn modelId="{B604A3BD-0218-43D7-B4E3-09C298F4C878}" srcId="{25C9347D-96BE-4F4A-84F7-3C96D0FEDFC3}" destId="{A5B55732-E398-4CAF-BA78-2CD4F76C3175}" srcOrd="12" destOrd="0" parTransId="{1EDEF4EF-7B7C-4C22-9F7E-58F97DE1A2A8}" sibTransId="{97481763-D2DC-4313-83A9-DB65685B360D}"/>
    <dgm:cxn modelId="{36EA69BE-1E0C-42CF-84FA-1B84F1E4B589}" srcId="{C3795E99-B41F-455E-A92F-0B4183F415CD}" destId="{A4651419-2C90-472D-AA57-32AD6506A4E1}" srcOrd="6" destOrd="0" parTransId="{8952A692-9ED9-44CC-B688-6966E63FEA59}" sibTransId="{4CD581F2-5291-4AF0-9843-8C107A40EDE9}"/>
    <dgm:cxn modelId="{437E9ABF-2E4E-4CCF-82CE-A62244240686}" type="presOf" srcId="{9CD4820E-2D80-4497-9EC3-67A934891E60}" destId="{0063681B-30F3-4632-9630-2808D487C1E5}" srcOrd="0" destOrd="3" presId="urn:microsoft.com/office/officeart/2005/8/layout/hList1"/>
    <dgm:cxn modelId="{C3B66EC1-943B-4562-BB4B-5F5BE0A9EB6D}" type="presOf" srcId="{BFE0EE9C-506C-4FFE-AF37-C29F9DC5494B}" destId="{0063681B-30F3-4632-9630-2808D487C1E5}" srcOrd="0" destOrd="8" presId="urn:microsoft.com/office/officeart/2005/8/layout/hList1"/>
    <dgm:cxn modelId="{50CE7BC2-6559-4555-850B-1C3D7E088B8F}" type="presOf" srcId="{9B967AFC-2B3F-4FE6-AFF5-A37853F1F08F}" destId="{8E2D56EB-CD80-4D2E-AD90-6B7338F0D027}" srcOrd="0" destOrd="6" presId="urn:microsoft.com/office/officeart/2005/8/layout/hList1"/>
    <dgm:cxn modelId="{236E03C4-6B8B-4400-92AD-36C5222A4920}" type="presOf" srcId="{809D8D4E-A47E-487F-AE11-69A3E974E1CE}" destId="{8E2D56EB-CD80-4D2E-AD90-6B7338F0D027}" srcOrd="0" destOrd="11" presId="urn:microsoft.com/office/officeart/2005/8/layout/hList1"/>
    <dgm:cxn modelId="{414F93C7-5540-43DF-8A58-4A363BBF1C44}" type="presOf" srcId="{8189600F-E156-4BED-B569-E2835ACA7E08}" destId="{0063681B-30F3-4632-9630-2808D487C1E5}" srcOrd="0" destOrd="4" presId="urn:microsoft.com/office/officeart/2005/8/layout/hList1"/>
    <dgm:cxn modelId="{E0AD86CC-9214-44F0-98E5-7A3E6E167A19}" srcId="{25C9347D-96BE-4F4A-84F7-3C96D0FEDFC3}" destId="{4046B7A4-75BB-4A08-BD86-C744F6A4605E}" srcOrd="7" destOrd="0" parTransId="{6DE85D72-9DEB-44AD-ABEE-A7C23144355C}" sibTransId="{BDE783FB-34AE-4B74-A7A0-884916333634}"/>
    <dgm:cxn modelId="{03C1F0D3-0EB8-4977-983B-647EF707DA2F}" srcId="{25C9347D-96BE-4F4A-84F7-3C96D0FEDFC3}" destId="{809D8D4E-A47E-487F-AE11-69A3E974E1CE}" srcOrd="11" destOrd="0" parTransId="{33897F86-4B3F-4F49-8165-2B2F559F5CD2}" sibTransId="{5BF61CC4-9922-41BF-AC5B-0C01C528B07B}"/>
    <dgm:cxn modelId="{A2A003DA-84E5-4D1D-AD27-6B9A9915F964}" type="presOf" srcId="{2E629B2F-E773-441D-95F2-169AFD89E264}" destId="{785F6508-CF50-4C48-8931-C64F1B408038}" srcOrd="0" destOrd="0" presId="urn:microsoft.com/office/officeart/2005/8/layout/hList1"/>
    <dgm:cxn modelId="{5E0CDEE1-2FCF-4810-AD8E-8B8D0215357F}" srcId="{25C9347D-96BE-4F4A-84F7-3C96D0FEDFC3}" destId="{30CB054D-A5AD-4833-9345-EF6FB741651C}" srcOrd="0" destOrd="0" parTransId="{6309F423-B3C7-4D3D-B7C7-921A4EBB84DE}" sibTransId="{3349E938-4144-422F-AC68-F5545AF41D2F}"/>
    <dgm:cxn modelId="{799C05E7-3F12-4AC8-B692-EC892B683097}" srcId="{F90EFF0C-B5B0-44A8-94AD-6BD94B182251}" destId="{25C9347D-96BE-4F4A-84F7-3C96D0FEDFC3}" srcOrd="1" destOrd="0" parTransId="{494F5390-E7EA-4127-AEE9-04B4BB6B3D05}" sibTransId="{245DC25D-ECC1-476D-9C4D-CD03287CAAB1}"/>
    <dgm:cxn modelId="{A715ACED-8A1A-466A-ADA7-F6DDAADF898A}" srcId="{2E629B2F-E773-441D-95F2-169AFD89E264}" destId="{A991BE52-A30D-40CE-80FF-F823187830D7}" srcOrd="1" destOrd="0" parTransId="{CDE45C3A-D0E5-401B-99D4-DDE3FFBD8975}" sibTransId="{92E43F72-7D29-4141-86F4-05ED0A2E4DF9}"/>
    <dgm:cxn modelId="{E94EAEED-BE7D-42C6-A1B1-D457E0D15235}" srcId="{25C9347D-96BE-4F4A-84F7-3C96D0FEDFC3}" destId="{C1F5C913-161B-4987-9CE2-A857B1E97A27}" srcOrd="5" destOrd="0" parTransId="{71EEA934-C277-429E-A866-0CAD0CFE3FDA}" sibTransId="{F5954E04-1B75-4CC0-B08B-B7B943FD587F}"/>
    <dgm:cxn modelId="{5EA80AF0-82B3-43E3-A5EF-BE61A9A630B3}" type="presOf" srcId="{D048C5F7-6385-41E0-BAB8-01111EE5E79D}" destId="{31DF06CC-5050-427A-B57F-7061FD436939}" srcOrd="0" destOrd="4" presId="urn:microsoft.com/office/officeart/2005/8/layout/hList1"/>
    <dgm:cxn modelId="{C865F5F7-15DC-4AA0-8343-1B0154004ED8}" type="presOf" srcId="{C1F5C913-161B-4987-9CE2-A857B1E97A27}" destId="{8E2D56EB-CD80-4D2E-AD90-6B7338F0D027}" srcOrd="0" destOrd="5" presId="urn:microsoft.com/office/officeart/2005/8/layout/hList1"/>
    <dgm:cxn modelId="{D7D824F9-1546-4C94-A93E-2078970726BF}" srcId="{C3795E99-B41F-455E-A92F-0B4183F415CD}" destId="{AD21E7BA-BFC2-4CE8-9F31-61463051CAB0}" srcOrd="5" destOrd="0" parTransId="{F63D55C9-5730-4ABD-BA51-45A3E719BC15}" sibTransId="{E502ED79-548B-4C38-8CAB-69BE02554A1F}"/>
    <dgm:cxn modelId="{B97203FA-78B6-4F51-A7C7-433FC7995EA1}" srcId="{25C9347D-96BE-4F4A-84F7-3C96D0FEDFC3}" destId="{9B967AFC-2B3F-4FE6-AFF5-A37853F1F08F}" srcOrd="6" destOrd="0" parTransId="{A1C9B9AE-579E-45E1-B79A-F9C9BA8564A3}" sibTransId="{E4EBDCBF-B1C8-4155-976A-353FEE3F2531}"/>
    <dgm:cxn modelId="{D5C52C89-2B0E-42C1-AD00-0502269CD604}" type="presParOf" srcId="{B0EDC96A-AEE6-41ED-9E09-3584EA7E4ACD}" destId="{76A562EA-E850-4E68-A047-48C184F6D681}" srcOrd="0" destOrd="0" presId="urn:microsoft.com/office/officeart/2005/8/layout/hList1"/>
    <dgm:cxn modelId="{6E55D555-3D7D-4E73-9355-FDBDFB39D773}" type="presParOf" srcId="{76A562EA-E850-4E68-A047-48C184F6D681}" destId="{D06306EB-23BA-4CC6-8D91-E916C335BD66}" srcOrd="0" destOrd="0" presId="urn:microsoft.com/office/officeart/2005/8/layout/hList1"/>
    <dgm:cxn modelId="{E8930EF2-1633-4408-943C-FD721F8E3BBB}" type="presParOf" srcId="{76A562EA-E850-4E68-A047-48C184F6D681}" destId="{31DF06CC-5050-427A-B57F-7061FD436939}" srcOrd="1" destOrd="0" presId="urn:microsoft.com/office/officeart/2005/8/layout/hList1"/>
    <dgm:cxn modelId="{D58199D0-8127-496A-8259-2E2FCCBEB084}" type="presParOf" srcId="{B0EDC96A-AEE6-41ED-9E09-3584EA7E4ACD}" destId="{7D856D08-68C7-485A-9559-E63C2E8F4E33}" srcOrd="1" destOrd="0" presId="urn:microsoft.com/office/officeart/2005/8/layout/hList1"/>
    <dgm:cxn modelId="{C9C020A1-3BFE-46AE-A487-B3290BA27848}" type="presParOf" srcId="{B0EDC96A-AEE6-41ED-9E09-3584EA7E4ACD}" destId="{E48BB3D2-CAA6-48E2-8441-170A53658F82}" srcOrd="2" destOrd="0" presId="urn:microsoft.com/office/officeart/2005/8/layout/hList1"/>
    <dgm:cxn modelId="{0DD12E75-94D3-4C7F-B3FF-E64A3B919AC5}" type="presParOf" srcId="{E48BB3D2-CAA6-48E2-8441-170A53658F82}" destId="{4150D1E3-00B5-4522-8224-8D8209FFE6B0}" srcOrd="0" destOrd="0" presId="urn:microsoft.com/office/officeart/2005/8/layout/hList1"/>
    <dgm:cxn modelId="{A5262E47-E558-45DF-B575-DA110F16D468}" type="presParOf" srcId="{E48BB3D2-CAA6-48E2-8441-170A53658F82}" destId="{8E2D56EB-CD80-4D2E-AD90-6B7338F0D027}" srcOrd="1" destOrd="0" presId="urn:microsoft.com/office/officeart/2005/8/layout/hList1"/>
    <dgm:cxn modelId="{52068C14-8638-499A-B4B4-7CED023555A9}" type="presParOf" srcId="{B0EDC96A-AEE6-41ED-9E09-3584EA7E4ACD}" destId="{56F46AE1-F26E-4CEE-B568-ACD301E5FBAE}" srcOrd="3" destOrd="0" presId="urn:microsoft.com/office/officeart/2005/8/layout/hList1"/>
    <dgm:cxn modelId="{86069B81-CC0F-4112-B2DD-494B6E7DE6EA}" type="presParOf" srcId="{B0EDC96A-AEE6-41ED-9E09-3584EA7E4ACD}" destId="{524502D3-6201-458E-92F7-F5006C41E6D3}" srcOrd="4" destOrd="0" presId="urn:microsoft.com/office/officeart/2005/8/layout/hList1"/>
    <dgm:cxn modelId="{1A3F271A-6B10-4B5C-A93E-3D1B917D43BE}" type="presParOf" srcId="{524502D3-6201-458E-92F7-F5006C41E6D3}" destId="{785F6508-CF50-4C48-8931-C64F1B408038}" srcOrd="0" destOrd="0" presId="urn:microsoft.com/office/officeart/2005/8/layout/hList1"/>
    <dgm:cxn modelId="{910DB7F1-4C7E-4A73-B17A-B6BD8F564666}" type="presParOf" srcId="{524502D3-6201-458E-92F7-F5006C41E6D3}" destId="{0063681B-30F3-4632-9630-2808D487C1E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306EB-23BA-4CC6-8D91-E916C335BD66}">
      <dsp:nvSpPr>
        <dsp:cNvPr id="0" name=""/>
        <dsp:cNvSpPr/>
      </dsp:nvSpPr>
      <dsp:spPr>
        <a:xfrm>
          <a:off x="3232" y="222165"/>
          <a:ext cx="3152162" cy="126086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latin typeface="Poppins" panose="00000500000000000000" pitchFamily="2" charset="0"/>
              <a:cs typeface="Poppins" panose="00000500000000000000" pitchFamily="2" charset="0"/>
            </a:rPr>
            <a:t>Background &amp; Introduction</a:t>
          </a:r>
        </a:p>
      </dsp:txBody>
      <dsp:txXfrm>
        <a:off x="3232" y="222165"/>
        <a:ext cx="3152162" cy="1260865"/>
      </dsp:txXfrm>
    </dsp:sp>
    <dsp:sp modelId="{31DF06CC-5050-427A-B57F-7061FD436939}">
      <dsp:nvSpPr>
        <dsp:cNvPr id="0" name=""/>
        <dsp:cNvSpPr/>
      </dsp:nvSpPr>
      <dsp:spPr>
        <a:xfrm>
          <a:off x="3232" y="1483030"/>
          <a:ext cx="3152162" cy="3713470"/>
        </a:xfrm>
        <a:prstGeom prst="rect">
          <a:avLst/>
        </a:prstGeom>
        <a:solidFill>
          <a:schemeClr val="accent2">
            <a:tint val="40000"/>
            <a:hueOff val="0"/>
            <a:satOff val="0"/>
            <a:lumOff val="0"/>
            <a:alpha val="96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chemeClr val="bg2">
                  <a:lumMod val="10000"/>
                </a:schemeClr>
              </a:solidFill>
              <a:effectLst/>
              <a:latin typeface="Poppins" pitchFamily="2" charset="77"/>
              <a:cs typeface="Poppins" pitchFamily="2" charset="77"/>
            </a:rPr>
            <a:t>Acronyms &amp; definitions</a:t>
          </a:r>
          <a:endParaRPr lang="en-US" sz="1400" kern="1200">
            <a:latin typeface="Poppins" panose="00000500000000000000" pitchFamily="2" charset="0"/>
            <a:cs typeface="Poppins" panose="00000500000000000000" pitchFamily="2" charset="0"/>
          </a:endParaRPr>
        </a:p>
        <a:p>
          <a:pPr marL="114300" lvl="1" indent="-114300" algn="l" defTabSz="622300">
            <a:lnSpc>
              <a:spcPct val="90000"/>
            </a:lnSpc>
            <a:spcBef>
              <a:spcPct val="0"/>
            </a:spcBef>
            <a:spcAft>
              <a:spcPct val="15000"/>
            </a:spcAft>
            <a:buChar char="•"/>
          </a:pPr>
          <a:endParaRPr lang="en-US" sz="1400" kern="1200">
            <a:solidFill>
              <a:schemeClr val="bg2">
                <a:lumMod val="10000"/>
              </a:schemeClr>
            </a:solidFill>
            <a:latin typeface="Poppins" pitchFamily="2" charset="77"/>
            <a:cs typeface="Poppins" pitchFamily="2" charset="77"/>
          </a:endParaRPr>
        </a:p>
        <a:p>
          <a:pPr marL="114300" lvl="1" indent="-114300" algn="l" defTabSz="622300">
            <a:lnSpc>
              <a:spcPct val="90000"/>
            </a:lnSpc>
            <a:spcBef>
              <a:spcPct val="0"/>
            </a:spcBef>
            <a:spcAft>
              <a:spcPct val="15000"/>
            </a:spcAft>
            <a:buChar char="•"/>
          </a:pPr>
          <a:r>
            <a:rPr lang="en-US" sz="1400" kern="1200">
              <a:solidFill>
                <a:schemeClr val="bg2">
                  <a:lumMod val="10000"/>
                </a:schemeClr>
              </a:solidFill>
              <a:effectLst/>
              <a:latin typeface="Poppins" pitchFamily="2" charset="77"/>
              <a:cs typeface="Poppins" pitchFamily="2" charset="77"/>
            </a:rPr>
            <a:t>Background</a:t>
          </a:r>
        </a:p>
        <a:p>
          <a:pPr marL="114300" lvl="1" indent="-114300" algn="l" defTabSz="622300">
            <a:lnSpc>
              <a:spcPct val="90000"/>
            </a:lnSpc>
            <a:spcBef>
              <a:spcPct val="0"/>
            </a:spcBef>
            <a:spcAft>
              <a:spcPct val="15000"/>
            </a:spcAft>
            <a:buChar char="•"/>
          </a:pPr>
          <a:endParaRPr lang="en-US" sz="1400" kern="1200">
            <a:solidFill>
              <a:schemeClr val="bg2">
                <a:lumMod val="10000"/>
              </a:schemeClr>
            </a:solidFill>
            <a:latin typeface="Poppins" pitchFamily="2" charset="77"/>
            <a:cs typeface="Poppins" pitchFamily="2" charset="77"/>
          </a:endParaRPr>
        </a:p>
        <a:p>
          <a:pPr marL="114300" lvl="1" indent="-114300" algn="l" defTabSz="622300">
            <a:lnSpc>
              <a:spcPct val="90000"/>
            </a:lnSpc>
            <a:spcBef>
              <a:spcPct val="0"/>
            </a:spcBef>
            <a:spcAft>
              <a:spcPct val="15000"/>
            </a:spcAft>
            <a:buChar char="•"/>
          </a:pPr>
          <a:r>
            <a:rPr lang="en-US" sz="1400" kern="1200">
              <a:solidFill>
                <a:schemeClr val="bg2">
                  <a:lumMod val="10000"/>
                </a:schemeClr>
              </a:solidFill>
              <a:effectLst/>
              <a:latin typeface="Poppins" pitchFamily="2" charset="77"/>
              <a:cs typeface="Poppins" pitchFamily="2" charset="77"/>
            </a:rPr>
            <a:t>Purpose</a:t>
          </a:r>
        </a:p>
        <a:p>
          <a:pPr marL="114300" lvl="1" indent="-114300" algn="l" defTabSz="622300">
            <a:lnSpc>
              <a:spcPct val="90000"/>
            </a:lnSpc>
            <a:spcBef>
              <a:spcPct val="0"/>
            </a:spcBef>
            <a:spcAft>
              <a:spcPct val="15000"/>
            </a:spcAft>
            <a:buChar char="•"/>
          </a:pPr>
          <a:endParaRPr lang="en-US" sz="1400" kern="1200">
            <a:solidFill>
              <a:schemeClr val="bg2">
                <a:lumMod val="10000"/>
              </a:schemeClr>
            </a:solidFill>
            <a:latin typeface="Poppins" pitchFamily="2" charset="77"/>
            <a:cs typeface="Poppins" pitchFamily="2" charset="77"/>
          </a:endParaRPr>
        </a:p>
        <a:p>
          <a:pPr marL="114300" lvl="1" indent="-114300" algn="l" defTabSz="622300">
            <a:lnSpc>
              <a:spcPct val="90000"/>
            </a:lnSpc>
            <a:spcBef>
              <a:spcPct val="0"/>
            </a:spcBef>
            <a:spcAft>
              <a:spcPct val="15000"/>
            </a:spcAft>
            <a:buChar char="•"/>
          </a:pPr>
          <a:r>
            <a:rPr lang="en-US" sz="1400" kern="1200">
              <a:solidFill>
                <a:schemeClr val="bg2">
                  <a:lumMod val="10000"/>
                </a:schemeClr>
              </a:solidFill>
              <a:effectLst/>
              <a:latin typeface="Poppins" pitchFamily="2" charset="77"/>
              <a:cs typeface="Poppins" pitchFamily="2" charset="77"/>
            </a:rPr>
            <a:t>Scope</a:t>
          </a:r>
        </a:p>
        <a:p>
          <a:pPr marL="114300" lvl="1" indent="-114300" algn="l" defTabSz="622300">
            <a:lnSpc>
              <a:spcPct val="90000"/>
            </a:lnSpc>
            <a:spcBef>
              <a:spcPct val="0"/>
            </a:spcBef>
            <a:spcAft>
              <a:spcPct val="15000"/>
            </a:spcAft>
            <a:buChar char="•"/>
          </a:pPr>
          <a:endParaRPr lang="en-US" sz="1400" kern="1200">
            <a:solidFill>
              <a:schemeClr val="bg2">
                <a:lumMod val="10000"/>
              </a:schemeClr>
            </a:solidFill>
            <a:latin typeface="Poppins" pitchFamily="2" charset="77"/>
            <a:cs typeface="Poppins" pitchFamily="2" charset="77"/>
          </a:endParaRPr>
        </a:p>
        <a:p>
          <a:pPr marL="114300" lvl="1" indent="-114300" algn="l" defTabSz="622300">
            <a:lnSpc>
              <a:spcPct val="90000"/>
            </a:lnSpc>
            <a:spcBef>
              <a:spcPct val="0"/>
            </a:spcBef>
            <a:spcAft>
              <a:spcPct val="15000"/>
            </a:spcAft>
            <a:buChar char="•"/>
          </a:pPr>
          <a:r>
            <a:rPr lang="en-US" sz="1400" kern="1200">
              <a:solidFill>
                <a:schemeClr val="bg2">
                  <a:lumMod val="10000"/>
                </a:schemeClr>
              </a:solidFill>
              <a:effectLst/>
              <a:latin typeface="Poppins" pitchFamily="2" charset="77"/>
              <a:cs typeface="Poppins" pitchFamily="2" charset="77"/>
            </a:rPr>
            <a:t>Responsibilities</a:t>
          </a:r>
        </a:p>
      </dsp:txBody>
      <dsp:txXfrm>
        <a:off x="3232" y="1483030"/>
        <a:ext cx="3152162" cy="3713470"/>
      </dsp:txXfrm>
    </dsp:sp>
    <dsp:sp modelId="{4150D1E3-00B5-4522-8224-8D8209FFE6B0}">
      <dsp:nvSpPr>
        <dsp:cNvPr id="0" name=""/>
        <dsp:cNvSpPr/>
      </dsp:nvSpPr>
      <dsp:spPr>
        <a:xfrm>
          <a:off x="3596698" y="222165"/>
          <a:ext cx="3152162" cy="1260865"/>
        </a:xfrm>
        <a:prstGeom prst="rect">
          <a:avLst/>
        </a:prstGeom>
        <a:solidFill>
          <a:schemeClr val="accent2">
            <a:hueOff val="-9138540"/>
            <a:satOff val="7463"/>
            <a:lumOff val="5589"/>
            <a:alphaOff val="0"/>
          </a:schemeClr>
        </a:solidFill>
        <a:ln w="12700" cap="flat" cmpd="sng" algn="ctr">
          <a:solidFill>
            <a:schemeClr val="accent2">
              <a:hueOff val="-9138540"/>
              <a:satOff val="7463"/>
              <a:lumOff val="55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latin typeface="Poppins" panose="00000500000000000000" pitchFamily="2" charset="0"/>
              <a:cs typeface="Poppins" panose="00000500000000000000" pitchFamily="2" charset="0"/>
            </a:rPr>
            <a:t>Procedures</a:t>
          </a:r>
        </a:p>
      </dsp:txBody>
      <dsp:txXfrm>
        <a:off x="3596698" y="222165"/>
        <a:ext cx="3152162" cy="1260865"/>
      </dsp:txXfrm>
    </dsp:sp>
    <dsp:sp modelId="{8E2D56EB-CD80-4D2E-AD90-6B7338F0D027}">
      <dsp:nvSpPr>
        <dsp:cNvPr id="0" name=""/>
        <dsp:cNvSpPr/>
      </dsp:nvSpPr>
      <dsp:spPr>
        <a:xfrm>
          <a:off x="3596698" y="1483030"/>
          <a:ext cx="3152162" cy="3713470"/>
        </a:xfrm>
        <a:prstGeom prst="rect">
          <a:avLst/>
        </a:prstGeom>
        <a:solidFill>
          <a:schemeClr val="accent2">
            <a:tint val="40000"/>
            <a:hueOff val="-9637741"/>
            <a:satOff val="15336"/>
            <a:lumOff val="1555"/>
            <a:alpha val="96000"/>
          </a:schemeClr>
        </a:solidFill>
        <a:ln w="12700" cap="flat" cmpd="sng" algn="ctr">
          <a:solidFill>
            <a:schemeClr val="accent2">
              <a:tint val="40000"/>
              <a:alpha val="90000"/>
              <a:hueOff val="-9637741"/>
              <a:satOff val="15336"/>
              <a:lumOff val="15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chemeClr val="bg2">
                  <a:lumMod val="10000"/>
                </a:schemeClr>
              </a:solidFill>
              <a:effectLst/>
              <a:latin typeface="Poppins" pitchFamily="2" charset="77"/>
              <a:cs typeface="Poppins" pitchFamily="2" charset="77"/>
            </a:rPr>
            <a:t>SOP Development &amp; Preparation</a:t>
          </a:r>
          <a:endParaRPr lang="en-US" sz="1200" kern="1200">
            <a:latin typeface="Poppins" panose="00000500000000000000" pitchFamily="2" charset="0"/>
            <a:cs typeface="Poppins" panose="00000500000000000000" pitchFamily="2" charset="0"/>
          </a:endParaRPr>
        </a:p>
        <a:p>
          <a:pPr marL="114300" lvl="1" indent="-114300" algn="l" defTabSz="533400">
            <a:lnSpc>
              <a:spcPct val="90000"/>
            </a:lnSpc>
            <a:spcBef>
              <a:spcPct val="0"/>
            </a:spcBef>
            <a:spcAft>
              <a:spcPct val="15000"/>
            </a:spcAft>
            <a:buChar char="•"/>
          </a:pPr>
          <a:endParaRPr lang="en-US" sz="1200" kern="1200">
            <a:solidFill>
              <a:schemeClr val="bg2">
                <a:lumMod val="10000"/>
              </a:schemeClr>
            </a:solidFill>
            <a:latin typeface="Poppins" pitchFamily="2" charset="77"/>
            <a:cs typeface="Poppins" pitchFamily="2" charset="77"/>
          </a:endParaRPr>
        </a:p>
        <a:p>
          <a:pPr marL="114300" lvl="1" indent="-114300" algn="l" defTabSz="533400">
            <a:lnSpc>
              <a:spcPct val="90000"/>
            </a:lnSpc>
            <a:spcBef>
              <a:spcPct val="0"/>
            </a:spcBef>
            <a:spcAft>
              <a:spcPct val="15000"/>
            </a:spcAft>
            <a:buChar char="•"/>
          </a:pPr>
          <a:r>
            <a:rPr lang="en-US" sz="1200" kern="1200">
              <a:solidFill>
                <a:schemeClr val="bg2">
                  <a:lumMod val="10000"/>
                </a:schemeClr>
              </a:solidFill>
              <a:effectLst/>
              <a:latin typeface="Poppins" pitchFamily="2" charset="77"/>
              <a:cs typeface="Poppins" pitchFamily="2" charset="77"/>
            </a:rPr>
            <a:t>GBV Routine Inquiry</a:t>
          </a:r>
        </a:p>
        <a:p>
          <a:pPr marL="114300" lvl="1" indent="-114300" algn="l" defTabSz="533400">
            <a:lnSpc>
              <a:spcPct val="90000"/>
            </a:lnSpc>
            <a:spcBef>
              <a:spcPct val="0"/>
            </a:spcBef>
            <a:spcAft>
              <a:spcPct val="15000"/>
            </a:spcAft>
            <a:buChar char="•"/>
          </a:pPr>
          <a:endParaRPr lang="en-US" sz="1200" kern="1200">
            <a:solidFill>
              <a:schemeClr val="bg2">
                <a:lumMod val="10000"/>
              </a:schemeClr>
            </a:solidFill>
            <a:latin typeface="Poppins" pitchFamily="2" charset="77"/>
            <a:cs typeface="Poppins" pitchFamily="2" charset="77"/>
          </a:endParaRPr>
        </a:p>
        <a:p>
          <a:pPr marL="114300" lvl="1" indent="-114300" algn="l" defTabSz="533400">
            <a:lnSpc>
              <a:spcPct val="90000"/>
            </a:lnSpc>
            <a:spcBef>
              <a:spcPct val="0"/>
            </a:spcBef>
            <a:spcAft>
              <a:spcPct val="15000"/>
            </a:spcAft>
            <a:buChar char="•"/>
          </a:pPr>
          <a:r>
            <a:rPr lang="en-US" sz="1200" kern="1200">
              <a:solidFill>
                <a:schemeClr val="bg2">
                  <a:lumMod val="10000"/>
                </a:schemeClr>
              </a:solidFill>
              <a:effectLst/>
              <a:latin typeface="Poppins" pitchFamily="2" charset="77"/>
              <a:cs typeface="Poppins" pitchFamily="2" charset="77"/>
            </a:rPr>
            <a:t>Provision of First-Line Support</a:t>
          </a:r>
        </a:p>
        <a:p>
          <a:pPr marL="114300" lvl="1" indent="-114300" algn="l" defTabSz="533400">
            <a:lnSpc>
              <a:spcPct val="90000"/>
            </a:lnSpc>
            <a:spcBef>
              <a:spcPct val="0"/>
            </a:spcBef>
            <a:spcAft>
              <a:spcPct val="15000"/>
            </a:spcAft>
            <a:buChar char="•"/>
          </a:pPr>
          <a:endParaRPr lang="en-US" sz="1200" kern="1200">
            <a:solidFill>
              <a:schemeClr val="bg2">
                <a:lumMod val="10000"/>
              </a:schemeClr>
            </a:solidFill>
            <a:latin typeface="Poppins" pitchFamily="2" charset="77"/>
            <a:cs typeface="Poppins" pitchFamily="2" charset="77"/>
          </a:endParaRPr>
        </a:p>
        <a:p>
          <a:pPr marL="114300" lvl="1" indent="-114300" algn="l" defTabSz="533400">
            <a:lnSpc>
              <a:spcPct val="90000"/>
            </a:lnSpc>
            <a:spcBef>
              <a:spcPct val="0"/>
            </a:spcBef>
            <a:spcAft>
              <a:spcPct val="15000"/>
            </a:spcAft>
            <a:buChar char="•"/>
          </a:pPr>
          <a:r>
            <a:rPr lang="en-US" sz="1200" kern="1200">
              <a:solidFill>
                <a:schemeClr val="bg2">
                  <a:lumMod val="10000"/>
                </a:schemeClr>
              </a:solidFill>
              <a:effectLst/>
              <a:latin typeface="Poppins" pitchFamily="2" charset="77"/>
              <a:cs typeface="Poppins" pitchFamily="2" charset="77"/>
            </a:rPr>
            <a:t>PrEP Counseling</a:t>
          </a:r>
        </a:p>
        <a:p>
          <a:pPr marL="114300" lvl="1" indent="-114300" algn="l" defTabSz="533400">
            <a:lnSpc>
              <a:spcPct val="90000"/>
            </a:lnSpc>
            <a:spcBef>
              <a:spcPct val="0"/>
            </a:spcBef>
            <a:spcAft>
              <a:spcPct val="15000"/>
            </a:spcAft>
            <a:buChar char="•"/>
          </a:pPr>
          <a:endParaRPr lang="en-US" sz="1200" kern="1200">
            <a:solidFill>
              <a:schemeClr val="bg2">
                <a:lumMod val="10000"/>
              </a:schemeClr>
            </a:solidFill>
            <a:latin typeface="Poppins" pitchFamily="2" charset="77"/>
            <a:cs typeface="Poppins" pitchFamily="2" charset="77"/>
          </a:endParaRPr>
        </a:p>
        <a:p>
          <a:pPr marL="114300" lvl="1" indent="-114300" algn="l" defTabSz="533400">
            <a:lnSpc>
              <a:spcPct val="90000"/>
            </a:lnSpc>
            <a:spcBef>
              <a:spcPct val="0"/>
            </a:spcBef>
            <a:spcAft>
              <a:spcPct val="15000"/>
            </a:spcAft>
            <a:buChar char="•"/>
          </a:pPr>
          <a:r>
            <a:rPr lang="en-US" sz="1200" kern="1200">
              <a:solidFill>
                <a:schemeClr val="bg2">
                  <a:lumMod val="10000"/>
                </a:schemeClr>
              </a:solidFill>
              <a:effectLst/>
              <a:latin typeface="Poppins" pitchFamily="2" charset="77"/>
              <a:cs typeface="Poppins" pitchFamily="2" charset="77"/>
            </a:rPr>
            <a:t>Staff Experiences of Burnout, Compassion Fatigue, and Vicarious Trauma</a:t>
          </a:r>
        </a:p>
        <a:p>
          <a:pPr marL="114300" lvl="1" indent="-114300" algn="l" defTabSz="533400">
            <a:lnSpc>
              <a:spcPct val="90000"/>
            </a:lnSpc>
            <a:spcBef>
              <a:spcPct val="0"/>
            </a:spcBef>
            <a:spcAft>
              <a:spcPct val="15000"/>
            </a:spcAft>
            <a:buChar char="•"/>
          </a:pPr>
          <a:endParaRPr lang="en-US" sz="1200" kern="1200">
            <a:solidFill>
              <a:schemeClr val="bg2">
                <a:lumMod val="10000"/>
              </a:schemeClr>
            </a:solidFill>
            <a:latin typeface="Poppins" pitchFamily="2" charset="77"/>
            <a:cs typeface="Poppins" pitchFamily="2" charset="77"/>
          </a:endParaRPr>
        </a:p>
        <a:p>
          <a:pPr marL="114300" lvl="1" indent="-114300" algn="l" defTabSz="533400">
            <a:lnSpc>
              <a:spcPct val="90000"/>
            </a:lnSpc>
            <a:spcBef>
              <a:spcPct val="0"/>
            </a:spcBef>
            <a:spcAft>
              <a:spcPct val="15000"/>
            </a:spcAft>
            <a:buChar char="•"/>
          </a:pPr>
          <a:r>
            <a:rPr lang="en-US" sz="1200" kern="1200">
              <a:solidFill>
                <a:schemeClr val="bg2">
                  <a:lumMod val="10000"/>
                </a:schemeClr>
              </a:solidFill>
              <a:effectLst/>
              <a:latin typeface="Poppins" pitchFamily="2" charset="77"/>
              <a:cs typeface="Poppins" pitchFamily="2" charset="77"/>
            </a:rPr>
            <a:t>Documentation</a:t>
          </a:r>
        </a:p>
        <a:p>
          <a:pPr marL="114300" lvl="1" indent="-114300" algn="l" defTabSz="533400">
            <a:lnSpc>
              <a:spcPct val="90000"/>
            </a:lnSpc>
            <a:spcBef>
              <a:spcPct val="0"/>
            </a:spcBef>
            <a:spcAft>
              <a:spcPct val="15000"/>
            </a:spcAft>
            <a:buChar char="•"/>
          </a:pPr>
          <a:endParaRPr lang="en-US" sz="1200" kern="1200">
            <a:solidFill>
              <a:schemeClr val="bg2">
                <a:lumMod val="10000"/>
              </a:schemeClr>
            </a:solidFill>
            <a:latin typeface="Poppins" pitchFamily="2" charset="77"/>
            <a:cs typeface="Poppins" pitchFamily="2" charset="77"/>
          </a:endParaRPr>
        </a:p>
        <a:p>
          <a:pPr marL="114300" lvl="1" indent="-114300" algn="l" defTabSz="533400">
            <a:lnSpc>
              <a:spcPct val="90000"/>
            </a:lnSpc>
            <a:spcBef>
              <a:spcPct val="0"/>
            </a:spcBef>
            <a:spcAft>
              <a:spcPct val="15000"/>
            </a:spcAft>
            <a:buChar char="•"/>
          </a:pPr>
          <a:r>
            <a:rPr lang="en-US" sz="1200" kern="1200">
              <a:solidFill>
                <a:schemeClr val="bg2">
                  <a:lumMod val="10000"/>
                </a:schemeClr>
              </a:solidFill>
              <a:latin typeface="Poppins" pitchFamily="2" charset="77"/>
              <a:cs typeface="Poppins" pitchFamily="2" charset="77"/>
            </a:rPr>
            <a:t>Adapted Procedures for COVID-19</a:t>
          </a:r>
          <a:endParaRPr lang="en-US" sz="1200" kern="1200">
            <a:solidFill>
              <a:schemeClr val="bg2">
                <a:lumMod val="10000"/>
              </a:schemeClr>
            </a:solidFill>
            <a:effectLst/>
            <a:latin typeface="Poppins" pitchFamily="2" charset="77"/>
            <a:cs typeface="Poppins" pitchFamily="2" charset="77"/>
          </a:endParaRPr>
        </a:p>
      </dsp:txBody>
      <dsp:txXfrm>
        <a:off x="3596698" y="1483030"/>
        <a:ext cx="3152162" cy="3713470"/>
      </dsp:txXfrm>
    </dsp:sp>
    <dsp:sp modelId="{785F6508-CF50-4C48-8931-C64F1B408038}">
      <dsp:nvSpPr>
        <dsp:cNvPr id="0" name=""/>
        <dsp:cNvSpPr/>
      </dsp:nvSpPr>
      <dsp:spPr>
        <a:xfrm>
          <a:off x="7190163" y="222165"/>
          <a:ext cx="3152162" cy="1260865"/>
        </a:xfrm>
        <a:prstGeom prst="rect">
          <a:avLst/>
        </a:prstGeom>
        <a:solidFill>
          <a:schemeClr val="accent2">
            <a:hueOff val="-18277081"/>
            <a:satOff val="14927"/>
            <a:lumOff val="11178"/>
            <a:alphaOff val="0"/>
          </a:schemeClr>
        </a:solidFill>
        <a:ln w="12700" cap="flat" cmpd="sng" algn="ctr">
          <a:solidFill>
            <a:schemeClr val="accent2">
              <a:hueOff val="-18277081"/>
              <a:satOff val="14927"/>
              <a:lumOff val="111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latin typeface="Poppins" panose="00000500000000000000" pitchFamily="2" charset="0"/>
              <a:cs typeface="Poppins" panose="00000500000000000000" pitchFamily="2" charset="0"/>
            </a:rPr>
            <a:t>Appendices</a:t>
          </a:r>
        </a:p>
      </dsp:txBody>
      <dsp:txXfrm>
        <a:off x="7190163" y="222165"/>
        <a:ext cx="3152162" cy="1260865"/>
      </dsp:txXfrm>
    </dsp:sp>
    <dsp:sp modelId="{0063681B-30F3-4632-9630-2808D487C1E5}">
      <dsp:nvSpPr>
        <dsp:cNvPr id="0" name=""/>
        <dsp:cNvSpPr/>
      </dsp:nvSpPr>
      <dsp:spPr>
        <a:xfrm>
          <a:off x="7190163" y="1483030"/>
          <a:ext cx="3152162" cy="3713470"/>
        </a:xfrm>
        <a:prstGeom prst="rect">
          <a:avLst/>
        </a:prstGeom>
        <a:solidFill>
          <a:schemeClr val="accent2">
            <a:tint val="40000"/>
            <a:hueOff val="-19275482"/>
            <a:satOff val="30671"/>
            <a:lumOff val="3109"/>
            <a:alpha val="96000"/>
          </a:schemeClr>
        </a:solidFill>
        <a:ln w="12700" cap="flat" cmpd="sng" algn="ctr">
          <a:solidFill>
            <a:schemeClr val="accent2">
              <a:tint val="40000"/>
              <a:alpha val="90000"/>
              <a:hueOff val="-19275482"/>
              <a:satOff val="30671"/>
              <a:lumOff val="31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chemeClr val="bg2">
                  <a:lumMod val="10000"/>
                </a:schemeClr>
              </a:solidFill>
              <a:effectLst/>
              <a:latin typeface="Poppins" pitchFamily="2" charset="77"/>
              <a:cs typeface="Poppins" pitchFamily="2" charset="77"/>
            </a:rPr>
            <a:t>GBV Routine Inquiry Questions for Key Populations</a:t>
          </a:r>
          <a:endParaRPr lang="en-US" sz="1200" kern="1200">
            <a:latin typeface="Poppins" panose="00000500000000000000" pitchFamily="2" charset="0"/>
            <a:cs typeface="Poppins" panose="00000500000000000000" pitchFamily="2" charset="0"/>
          </a:endParaRPr>
        </a:p>
        <a:p>
          <a:pPr marL="114300" lvl="1" indent="-114300" algn="l" defTabSz="533400">
            <a:lnSpc>
              <a:spcPct val="90000"/>
            </a:lnSpc>
            <a:spcBef>
              <a:spcPct val="0"/>
            </a:spcBef>
            <a:spcAft>
              <a:spcPct val="15000"/>
            </a:spcAft>
            <a:buChar char="•"/>
          </a:pPr>
          <a:endParaRPr lang="en-US" sz="1200" kern="1200">
            <a:solidFill>
              <a:schemeClr val="bg2">
                <a:lumMod val="10000"/>
              </a:schemeClr>
            </a:solidFill>
            <a:latin typeface="Poppins" pitchFamily="2" charset="77"/>
            <a:cs typeface="Poppins" pitchFamily="2" charset="77"/>
          </a:endParaRPr>
        </a:p>
        <a:p>
          <a:pPr marL="114300" lvl="1" indent="-114300" algn="l" defTabSz="533400">
            <a:lnSpc>
              <a:spcPct val="90000"/>
            </a:lnSpc>
            <a:spcBef>
              <a:spcPct val="0"/>
            </a:spcBef>
            <a:spcAft>
              <a:spcPct val="15000"/>
            </a:spcAft>
            <a:buChar char="•"/>
          </a:pPr>
          <a:r>
            <a:rPr lang="en-US" sz="1200" kern="1200">
              <a:solidFill>
                <a:schemeClr val="bg2">
                  <a:lumMod val="10000"/>
                </a:schemeClr>
              </a:solidFill>
              <a:effectLst/>
              <a:latin typeface="Poppins" pitchFamily="2" charset="77"/>
              <a:cs typeface="Poppins" pitchFamily="2" charset="77"/>
            </a:rPr>
            <a:t>Steps for Establishing and Maintaining a Referral Network</a:t>
          </a:r>
        </a:p>
        <a:p>
          <a:pPr marL="114300" lvl="1" indent="-114300" algn="l" defTabSz="533400">
            <a:lnSpc>
              <a:spcPct val="90000"/>
            </a:lnSpc>
            <a:spcBef>
              <a:spcPct val="0"/>
            </a:spcBef>
            <a:spcAft>
              <a:spcPct val="15000"/>
            </a:spcAft>
            <a:buChar char="•"/>
          </a:pPr>
          <a:endParaRPr lang="en-US" sz="1200" kern="1200">
            <a:solidFill>
              <a:schemeClr val="bg2">
                <a:lumMod val="10000"/>
              </a:schemeClr>
            </a:solidFill>
            <a:latin typeface="Poppins" pitchFamily="2" charset="77"/>
            <a:cs typeface="Poppins" pitchFamily="2" charset="77"/>
          </a:endParaRPr>
        </a:p>
        <a:p>
          <a:pPr marL="114300" lvl="1" indent="-114300" algn="l" defTabSz="533400">
            <a:lnSpc>
              <a:spcPct val="90000"/>
            </a:lnSpc>
            <a:spcBef>
              <a:spcPct val="0"/>
            </a:spcBef>
            <a:spcAft>
              <a:spcPct val="15000"/>
            </a:spcAft>
            <a:buChar char="•"/>
          </a:pPr>
          <a:r>
            <a:rPr lang="en-US" sz="1200" kern="1200">
              <a:solidFill>
                <a:schemeClr val="bg2">
                  <a:lumMod val="10000"/>
                </a:schemeClr>
              </a:solidFill>
              <a:effectLst/>
              <a:latin typeface="Poppins" pitchFamily="2" charset="77"/>
              <a:cs typeface="Poppins" pitchFamily="2" charset="77"/>
            </a:rPr>
            <a:t>Standard Operating Procedure Template</a:t>
          </a:r>
        </a:p>
        <a:p>
          <a:pPr marL="114300" lvl="1" indent="-114300" algn="l" defTabSz="533400">
            <a:lnSpc>
              <a:spcPct val="90000"/>
            </a:lnSpc>
            <a:spcBef>
              <a:spcPct val="0"/>
            </a:spcBef>
            <a:spcAft>
              <a:spcPct val="15000"/>
            </a:spcAft>
            <a:buChar char="•"/>
          </a:pPr>
          <a:endParaRPr lang="en-US" sz="1200" kern="1200">
            <a:solidFill>
              <a:schemeClr val="bg2">
                <a:lumMod val="10000"/>
              </a:schemeClr>
            </a:solidFill>
            <a:latin typeface="Poppins" pitchFamily="2" charset="77"/>
            <a:cs typeface="Poppins" pitchFamily="2" charset="77"/>
          </a:endParaRPr>
        </a:p>
        <a:p>
          <a:pPr marL="114300" lvl="1" indent="-114300" algn="l" defTabSz="533400">
            <a:lnSpc>
              <a:spcPct val="90000"/>
            </a:lnSpc>
            <a:spcBef>
              <a:spcPct val="0"/>
            </a:spcBef>
            <a:spcAft>
              <a:spcPct val="15000"/>
            </a:spcAft>
            <a:buChar char="•"/>
          </a:pPr>
          <a:r>
            <a:rPr lang="en-US" sz="1200" kern="1200">
              <a:solidFill>
                <a:schemeClr val="bg2">
                  <a:lumMod val="10000"/>
                </a:schemeClr>
              </a:solidFill>
              <a:effectLst/>
              <a:latin typeface="Poppins" pitchFamily="2" charset="77"/>
              <a:cs typeface="Poppins" pitchFamily="2" charset="77"/>
            </a:rPr>
            <a:t>Referral Network Template</a:t>
          </a:r>
        </a:p>
        <a:p>
          <a:pPr marL="114300" lvl="1" indent="-114300" algn="l" defTabSz="533400">
            <a:lnSpc>
              <a:spcPct val="90000"/>
            </a:lnSpc>
            <a:spcBef>
              <a:spcPct val="0"/>
            </a:spcBef>
            <a:spcAft>
              <a:spcPct val="15000"/>
            </a:spcAft>
            <a:buChar char="•"/>
          </a:pPr>
          <a:endParaRPr lang="en-US" sz="1200" kern="1200">
            <a:solidFill>
              <a:schemeClr val="bg2">
                <a:lumMod val="10000"/>
              </a:schemeClr>
            </a:solidFill>
            <a:latin typeface="Poppins" pitchFamily="2" charset="77"/>
            <a:cs typeface="Poppins" pitchFamily="2" charset="77"/>
          </a:endParaRPr>
        </a:p>
        <a:p>
          <a:pPr marL="114300" lvl="1" indent="-114300" algn="l" defTabSz="533400">
            <a:lnSpc>
              <a:spcPct val="90000"/>
            </a:lnSpc>
            <a:spcBef>
              <a:spcPct val="0"/>
            </a:spcBef>
            <a:spcAft>
              <a:spcPct val="15000"/>
            </a:spcAft>
            <a:buChar char="•"/>
          </a:pPr>
          <a:r>
            <a:rPr lang="en-US" sz="1200" kern="1200">
              <a:solidFill>
                <a:schemeClr val="bg2">
                  <a:lumMod val="10000"/>
                </a:schemeClr>
              </a:solidFill>
              <a:effectLst/>
              <a:latin typeface="Poppins" pitchFamily="2" charset="77"/>
              <a:cs typeface="Poppins" pitchFamily="2" charset="77"/>
            </a:rPr>
            <a:t>Referral Letter Template</a:t>
          </a:r>
        </a:p>
      </dsp:txBody>
      <dsp:txXfrm>
        <a:off x="7190163" y="1483030"/>
        <a:ext cx="3152162" cy="371347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B02036-8D06-7B0C-3FAD-B4F54E3DD9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8D7D39-65CB-AB26-262E-A6B7BFE28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3775E8-9661-43A6-8E9C-5B90C774888F}" type="datetimeFigureOut">
              <a:rPr lang="en-US" smtClean="0"/>
              <a:t>7/13/2023</a:t>
            </a:fld>
            <a:endParaRPr lang="en-US"/>
          </a:p>
        </p:txBody>
      </p:sp>
      <p:sp>
        <p:nvSpPr>
          <p:cNvPr id="4" name="Footer Placeholder 3">
            <a:extLst>
              <a:ext uri="{FF2B5EF4-FFF2-40B4-BE49-F238E27FC236}">
                <a16:creationId xmlns:a16="http://schemas.microsoft.com/office/drawing/2014/main" id="{CDB410BF-F1B4-1DA0-76CF-83A180D72F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0C3F81-930E-07AC-0D44-45F2DE8661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1300AA-6690-47E3-98F1-E557F0C844E9}" type="slidenum">
              <a:rPr lang="en-US" smtClean="0"/>
              <a:t>‹#›</a:t>
            </a:fld>
            <a:endParaRPr lang="en-US"/>
          </a:p>
        </p:txBody>
      </p:sp>
    </p:spTree>
    <p:extLst>
      <p:ext uri="{BB962C8B-B14F-4D97-AF65-F5344CB8AC3E}">
        <p14:creationId xmlns:p14="http://schemas.microsoft.com/office/powerpoint/2010/main" val="1348071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BC5D3-E30B-442D-94B1-F5F16F29D71B}" type="datetimeFigureOut">
              <a:rPr lang="en-US" smtClean="0"/>
              <a:t>7/13/2023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FEA9E-07AF-4C6C-9F60-37FC275FAD52}" type="slidenum">
              <a:rPr lang="en-US" smtClean="0"/>
              <a:t>‹#›</a:t>
            </a:fld>
            <a:endParaRPr lang="en-US"/>
          </a:p>
        </p:txBody>
      </p:sp>
    </p:spTree>
    <p:extLst>
      <p:ext uri="{BB962C8B-B14F-4D97-AF65-F5344CB8AC3E}">
        <p14:creationId xmlns:p14="http://schemas.microsoft.com/office/powerpoint/2010/main" val="1029183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09FB8E-8AF2-4B4B-B726-BDC0EED94C4A}" type="slidenum">
              <a:rPr lang="en-US" smtClean="0"/>
              <a:t>2</a:t>
            </a:fld>
            <a:endParaRPr lang="en-US"/>
          </a:p>
        </p:txBody>
      </p:sp>
    </p:spTree>
    <p:extLst>
      <p:ext uri="{BB962C8B-B14F-4D97-AF65-F5344CB8AC3E}">
        <p14:creationId xmlns:p14="http://schemas.microsoft.com/office/powerpoint/2010/main" val="2738033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0FD48-1375-A449-A960-450C1D90934E}" type="slidenum">
              <a:rPr kumimoji="0" lang="en-N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134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0FD48-1375-A449-A960-450C1D90934E}" type="slidenum">
              <a:rPr kumimoji="0" lang="en-N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807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672492"/>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4"/>
          <a:srcRect/>
          <a:stretch/>
        </p:blipFill>
        <p:spPr>
          <a:xfrm>
            <a:off x="1441571" y="5528196"/>
            <a:ext cx="1375290" cy="806930"/>
          </a:xfrm>
          <a:prstGeom prst="rect">
            <a:avLst/>
          </a:prstGeom>
        </p:spPr>
      </p:pic>
      <p:pic>
        <p:nvPicPr>
          <p:cNvPr id="5" name="Picture 4">
            <a:extLst>
              <a:ext uri="{FF2B5EF4-FFF2-40B4-BE49-F238E27FC236}">
                <a16:creationId xmlns:a16="http://schemas.microsoft.com/office/drawing/2014/main" id="{466FB2E1-F9AD-4731-C2CE-62C0B4C24B3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017178" y="5655498"/>
            <a:ext cx="1877087" cy="563126"/>
          </a:xfrm>
          <a:prstGeom prst="rect">
            <a:avLst/>
          </a:prstGeom>
        </p:spPr>
      </p:pic>
      <p:pic>
        <p:nvPicPr>
          <p:cNvPr id="6" name="Picture 5">
            <a:extLst>
              <a:ext uri="{FF2B5EF4-FFF2-40B4-BE49-F238E27FC236}">
                <a16:creationId xmlns:a16="http://schemas.microsoft.com/office/drawing/2014/main" id="{CCE739FB-1099-9064-5E69-2E3F827A7E25}"/>
              </a:ext>
            </a:extLst>
          </p:cNvPr>
          <p:cNvPicPr>
            <a:picLocks noChangeAspect="1"/>
          </p:cNvPicPr>
          <p:nvPr userDrawn="1"/>
        </p:nvPicPr>
        <p:blipFill rotWithShape="1">
          <a:blip r:embed="rId4"/>
          <a:srcRect l="1" r="664"/>
          <a:stretch/>
        </p:blipFill>
        <p:spPr>
          <a:xfrm>
            <a:off x="1433717" y="5528196"/>
            <a:ext cx="1375290" cy="812330"/>
          </a:xfrm>
          <a:prstGeom prst="rect">
            <a:avLst/>
          </a:prstGeom>
        </p:spPr>
      </p:pic>
    </p:spTree>
    <p:extLst>
      <p:ext uri="{BB962C8B-B14F-4D97-AF65-F5344CB8AC3E}">
        <p14:creationId xmlns:p14="http://schemas.microsoft.com/office/powerpoint/2010/main" val="64040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347357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002159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279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841340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3692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96498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315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523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410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5187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604452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4894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260245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569287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209729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964968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rgbClr val="02666D"/>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811865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3272678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 Getty Images</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5" name="Picture 4" descr="Logo, company name&#10;&#10;Description automatically generated">
            <a:extLst>
              <a:ext uri="{FF2B5EF4-FFF2-40B4-BE49-F238E27FC236}">
                <a16:creationId xmlns:a16="http://schemas.microsoft.com/office/drawing/2014/main" id="{7070B013-04C8-203A-3A66-67F50FFE7D4E}"/>
              </a:ext>
            </a:extLst>
          </p:cNvPr>
          <p:cNvPicPr>
            <a:picLocks noChangeAspect="1"/>
          </p:cNvPicPr>
          <p:nvPr userDrawn="1"/>
        </p:nvPicPr>
        <p:blipFill>
          <a:blip r:embed="rId4"/>
          <a:stretch>
            <a:fillRect/>
          </a:stretch>
        </p:blipFill>
        <p:spPr>
          <a:xfrm>
            <a:off x="715518" y="2623213"/>
            <a:ext cx="5886450" cy="2449308"/>
          </a:xfrm>
          <a:prstGeom prst="rect">
            <a:avLst/>
          </a:prstGeom>
        </p:spPr>
      </p:pic>
    </p:spTree>
    <p:extLst>
      <p:ext uri="{BB962C8B-B14F-4D97-AF65-F5344CB8AC3E}">
        <p14:creationId xmlns:p14="http://schemas.microsoft.com/office/powerpoint/2010/main" val="3133149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Preso - Provocatin">
    <p:spTree>
      <p:nvGrpSpPr>
        <p:cNvPr id="1" name=""/>
        <p:cNvGrpSpPr/>
        <p:nvPr/>
      </p:nvGrpSpPr>
      <p:grpSpPr>
        <a:xfrm>
          <a:off x="0" y="0"/>
          <a:ext cx="0" cy="0"/>
          <a:chOff x="0" y="0"/>
          <a:chExt cx="0" cy="0"/>
        </a:xfrm>
      </p:grpSpPr>
      <p:sp>
        <p:nvSpPr>
          <p:cNvPr id="1258" name="Shape 1258"/>
          <p:cNvSpPr>
            <a:spLocks noGrp="1"/>
          </p:cNvSpPr>
          <p:nvPr>
            <p:ph type="pic" idx="13"/>
          </p:nvPr>
        </p:nvSpPr>
        <p:spPr>
          <a:xfrm>
            <a:off x="1" y="3061511"/>
            <a:ext cx="12210017" cy="3810001"/>
          </a:xfrm>
          <a:prstGeom prst="rect">
            <a:avLst/>
          </a:prstGeom>
        </p:spPr>
        <p:txBody>
          <a:bodyPr lIns="91439" rIns="91439"/>
          <a:lstStyle/>
          <a:p>
            <a:endParaRPr/>
          </a:p>
        </p:txBody>
      </p:sp>
      <p:sp>
        <p:nvSpPr>
          <p:cNvPr id="1259" name="Shape 1259"/>
          <p:cNvSpPr>
            <a:spLocks noGrp="1"/>
          </p:cNvSpPr>
          <p:nvPr>
            <p:ph type="sldNum" sz="quarter" idx="2"/>
          </p:nvPr>
        </p:nvSpPr>
        <p:spPr>
          <a:xfrm>
            <a:off x="11495614" y="6494953"/>
            <a:ext cx="169335" cy="127001"/>
          </a:xfrm>
          <a:prstGeom prst="rect">
            <a:avLst/>
          </a:prstGeom>
        </p:spPr>
        <p:txBody>
          <a:bodyPr lIns="0" tIns="0" rIns="0" bIns="0"/>
          <a:lstStyle>
            <a:lvl1pPr>
              <a:defRPr sz="700"/>
            </a:lvl1pPr>
          </a:lstStyle>
          <a:p>
            <a:fld id="{86CB4B4D-7CA3-9044-876B-883B54F8677D}" type="slidenum">
              <a:rPr/>
              <a:t>‹#›</a:t>
            </a:fld>
            <a:endParaRPr/>
          </a:p>
        </p:txBody>
      </p:sp>
    </p:spTree>
    <p:extLst>
      <p:ext uri="{BB962C8B-B14F-4D97-AF65-F5344CB8AC3E}">
        <p14:creationId xmlns:p14="http://schemas.microsoft.com/office/powerpoint/2010/main" val="336580247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57445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394696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Photo-Go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rotWithShape="1">
          <a:blip r:embed="rId2"/>
          <a:srcRect b="15619"/>
          <a:stretch/>
        </p:blipFill>
        <p:spPr>
          <a:xfrm>
            <a:off x="1" y="-1"/>
            <a:ext cx="12192000" cy="6858001"/>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a:extLst>
              <a:ext uri="{FF2B5EF4-FFF2-40B4-BE49-F238E27FC236}">
                <a16:creationId xmlns:a16="http://schemas.microsoft.com/office/drawing/2014/main" id="{55364E71-14C9-A882-9E42-772E2D41A47E}"/>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Tree>
    <p:extLst>
      <p:ext uri="{BB962C8B-B14F-4D97-AF65-F5344CB8AC3E}">
        <p14:creationId xmlns:p14="http://schemas.microsoft.com/office/powerpoint/2010/main" val="4267346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userDrawn="1"/>
        </p:nvPicPr>
        <p:blipFill rotWithShape="1">
          <a:blip r:embed="rId3"/>
          <a:srcRect t="7043" b="7207"/>
          <a:stretch/>
        </p:blipFill>
        <p:spPr>
          <a:xfrm flipH="1">
            <a:off x="-10" y="0"/>
            <a:ext cx="1199654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3" name="Picture 2">
            <a:extLst>
              <a:ext uri="{FF2B5EF4-FFF2-40B4-BE49-F238E27FC236}">
                <a16:creationId xmlns:a16="http://schemas.microsoft.com/office/drawing/2014/main" id="{EC96ECC8-F503-CDF6-14C3-8A125E009037}"/>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Tree>
    <p:extLst>
      <p:ext uri="{BB962C8B-B14F-4D97-AF65-F5344CB8AC3E}">
        <p14:creationId xmlns:p14="http://schemas.microsoft.com/office/powerpoint/2010/main" val="1058945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732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494497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762772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7/13/2023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396593381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4" r:id="rId3"/>
    <p:sldLayoutId id="2147483726" r:id="rId4"/>
    <p:sldLayoutId id="2147483754" r:id="rId5"/>
    <p:sldLayoutId id="2147483755"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52" r:id="rId27"/>
    <p:sldLayoutId id="214748375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eg"/><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hyperlink" Target="https://apps.who.int/iris/bitstream/handle/10665/85240/9789241548595_eng.pdf" TargetMode="External"/><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ink.springer.com/article/10.1007/s10461-022-03864-6" TargetMode="External"/><Relationship Id="rId2" Type="http://schemas.openxmlformats.org/officeDocument/2006/relationships/hyperlink" Target="https://www.prepwatch.org/resources/charisma-toolkit/" TargetMode="Externa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hyperlink" Target="https://www.prepwatch.org/resources/guidance-standard-operating-procedures-for-addressing-partner-relationships-and-gender-based-violence-in-pre-exposure-prophylaxis-prep-services/" TargetMode="External"/><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hyperlink" Target="https://www.prepwatch.org/wp-content/uploads/2023/04/CHARISMA-MOSAIC_JobAid_Relationships_GBV_PrEP_March2023.pptx"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83FF-577A-C643-8B63-00EA32A36BAA}"/>
              </a:ext>
            </a:extLst>
          </p:cNvPr>
          <p:cNvSpPr>
            <a:spLocks noGrp="1"/>
          </p:cNvSpPr>
          <p:nvPr>
            <p:ph type="ctrTitle"/>
          </p:nvPr>
        </p:nvSpPr>
        <p:spPr/>
        <p:txBody>
          <a:bodyPr/>
          <a:lstStyle/>
          <a:p>
            <a:r>
              <a:rPr lang="en-US" dirty="0"/>
              <a:t>GBV in </a:t>
            </a:r>
            <a:r>
              <a:rPr lang="en-US" dirty="0" err="1"/>
              <a:t>PrEP</a:t>
            </a:r>
            <a:r>
              <a:rPr lang="en-US" dirty="0"/>
              <a:t> Services SOP Guidance &amp; Job Aid</a:t>
            </a:r>
          </a:p>
        </p:txBody>
      </p:sp>
      <p:sp>
        <p:nvSpPr>
          <p:cNvPr id="5" name="Subtitle 4">
            <a:extLst>
              <a:ext uri="{FF2B5EF4-FFF2-40B4-BE49-F238E27FC236}">
                <a16:creationId xmlns:a16="http://schemas.microsoft.com/office/drawing/2014/main" id="{AE36B07D-CFC6-184C-823C-C940B3F68AC9}"/>
              </a:ext>
            </a:extLst>
          </p:cNvPr>
          <p:cNvSpPr>
            <a:spLocks noGrp="1"/>
          </p:cNvSpPr>
          <p:nvPr>
            <p:ph type="subTitle" idx="1"/>
          </p:nvPr>
        </p:nvSpPr>
        <p:spPr/>
        <p:txBody>
          <a:bodyPr/>
          <a:lstStyle/>
          <a:p>
            <a:r>
              <a:rPr lang="en-US" dirty="0">
                <a:latin typeface="Poppins"/>
                <a:ea typeface="Roboto"/>
                <a:cs typeface="Poppins"/>
              </a:rPr>
              <a:t>Tool overview for policymakers and programmers</a:t>
            </a:r>
          </a:p>
          <a:p>
            <a:endParaRPr lang="en-US" dirty="0"/>
          </a:p>
          <a:p>
            <a:r>
              <a:rPr lang="en-US" sz="1200"/>
              <a:t>13 JULY </a:t>
            </a:r>
            <a:r>
              <a:rPr lang="en-US" sz="1200" dirty="0"/>
              <a:t>2023, version 1.0</a:t>
            </a:r>
          </a:p>
        </p:txBody>
      </p:sp>
    </p:spTree>
    <p:extLst>
      <p:ext uri="{BB962C8B-B14F-4D97-AF65-F5344CB8AC3E}">
        <p14:creationId xmlns:p14="http://schemas.microsoft.com/office/powerpoint/2010/main" val="2751948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hart&#10;&#10;Description automatically generated">
            <a:extLst>
              <a:ext uri="{FF2B5EF4-FFF2-40B4-BE49-F238E27FC236}">
                <a16:creationId xmlns:a16="http://schemas.microsoft.com/office/drawing/2014/main" id="{F2ADB173-AD9D-EA98-E918-F9064F8E53BC}"/>
              </a:ext>
            </a:extLst>
          </p:cNvPr>
          <p:cNvPicPr>
            <a:picLocks noChangeAspect="1"/>
          </p:cNvPicPr>
          <p:nvPr/>
        </p:nvPicPr>
        <p:blipFill rotWithShape="1">
          <a:blip r:embed="rId2"/>
          <a:srcRect l="1528" t="22903" r="2598" b="23160"/>
          <a:stretch/>
        </p:blipFill>
        <p:spPr>
          <a:xfrm>
            <a:off x="-9939" y="1058"/>
            <a:ext cx="12198700" cy="6856942"/>
          </a:xfrm>
          <a:prstGeom prst="rect">
            <a:avLst/>
          </a:prstGeom>
        </p:spPr>
      </p:pic>
      <p:sp>
        <p:nvSpPr>
          <p:cNvPr id="3" name="Title 1">
            <a:extLst>
              <a:ext uri="{FF2B5EF4-FFF2-40B4-BE49-F238E27FC236}">
                <a16:creationId xmlns:a16="http://schemas.microsoft.com/office/drawing/2014/main" id="{B44767D7-78D8-927F-C008-9E0A2113D635}"/>
              </a:ext>
            </a:extLst>
          </p:cNvPr>
          <p:cNvSpPr txBox="1">
            <a:spLocks/>
          </p:cNvSpPr>
          <p:nvPr/>
        </p:nvSpPr>
        <p:spPr>
          <a:xfrm>
            <a:off x="3239" y="128685"/>
            <a:ext cx="10493295"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US" sz="2800" dirty="0"/>
              <a:t>CONTENTS</a:t>
            </a:r>
          </a:p>
          <a:p>
            <a:r>
              <a:rPr lang="en-US" sz="2800" i="1" dirty="0">
                <a:solidFill>
                  <a:schemeClr val="accent2"/>
                </a:solidFill>
              </a:rPr>
              <a:t>SOP Guidance: GBV in </a:t>
            </a:r>
            <a:r>
              <a:rPr lang="en-US" sz="2800" i="1" dirty="0" err="1">
                <a:solidFill>
                  <a:schemeClr val="accent2"/>
                </a:solidFill>
              </a:rPr>
              <a:t>PrEP</a:t>
            </a:r>
            <a:r>
              <a:rPr lang="en-US" sz="2800" i="1" dirty="0">
                <a:solidFill>
                  <a:schemeClr val="accent2"/>
                </a:solidFill>
              </a:rPr>
              <a:t> Services</a:t>
            </a:r>
          </a:p>
        </p:txBody>
      </p:sp>
      <p:graphicFrame>
        <p:nvGraphicFramePr>
          <p:cNvPr id="5" name="Diagram 4">
            <a:extLst>
              <a:ext uri="{FF2B5EF4-FFF2-40B4-BE49-F238E27FC236}">
                <a16:creationId xmlns:a16="http://schemas.microsoft.com/office/drawing/2014/main" id="{48803BEF-03C5-4036-62DC-D1CCC9539304}"/>
              </a:ext>
            </a:extLst>
          </p:cNvPr>
          <p:cNvGraphicFramePr/>
          <p:nvPr>
            <p:extLst>
              <p:ext uri="{D42A27DB-BD31-4B8C-83A1-F6EECF244321}">
                <p14:modId xmlns:p14="http://schemas.microsoft.com/office/powerpoint/2010/main" val="3601708147"/>
              </p:ext>
            </p:extLst>
          </p:nvPr>
        </p:nvGraphicFramePr>
        <p:xfrm>
          <a:off x="849431" y="1137667"/>
          <a:ext cx="1034555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1664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223567-5880-630A-F49B-3A6CCB88E577}"/>
              </a:ext>
            </a:extLst>
          </p:cNvPr>
          <p:cNvPicPr>
            <a:picLocks noChangeAspect="1"/>
          </p:cNvPicPr>
          <p:nvPr/>
        </p:nvPicPr>
        <p:blipFill rotWithShape="1">
          <a:blip r:embed="rId2"/>
          <a:srcRect l="1662" t="22775" b="21895"/>
          <a:stretch/>
        </p:blipFill>
        <p:spPr>
          <a:xfrm>
            <a:off x="-1" y="0"/>
            <a:ext cx="12188761" cy="6858000"/>
          </a:xfrm>
          <a:prstGeom prst="rect">
            <a:avLst/>
          </a:prstGeom>
        </p:spPr>
      </p:pic>
      <p:sp>
        <p:nvSpPr>
          <p:cNvPr id="3" name="Title 1">
            <a:extLst>
              <a:ext uri="{FF2B5EF4-FFF2-40B4-BE49-F238E27FC236}">
                <a16:creationId xmlns:a16="http://schemas.microsoft.com/office/drawing/2014/main" id="{B44767D7-78D8-927F-C008-9E0A2113D635}"/>
              </a:ext>
            </a:extLst>
          </p:cNvPr>
          <p:cNvSpPr txBox="1">
            <a:spLocks/>
          </p:cNvSpPr>
          <p:nvPr/>
        </p:nvSpPr>
        <p:spPr>
          <a:xfrm>
            <a:off x="3239" y="128685"/>
            <a:ext cx="10493295"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US" sz="2800" dirty="0"/>
              <a:t>Background &amp; Introduction</a:t>
            </a:r>
          </a:p>
          <a:p>
            <a:r>
              <a:rPr lang="en-US" sz="2800" i="1" dirty="0">
                <a:solidFill>
                  <a:schemeClr val="accent2"/>
                </a:solidFill>
              </a:rPr>
              <a:t>SOP Guidance: GBV in </a:t>
            </a:r>
            <a:r>
              <a:rPr lang="en-US" sz="2800" i="1" dirty="0" err="1">
                <a:solidFill>
                  <a:schemeClr val="accent2"/>
                </a:solidFill>
              </a:rPr>
              <a:t>PrEP</a:t>
            </a:r>
            <a:r>
              <a:rPr lang="en-US" sz="2800" i="1" dirty="0">
                <a:solidFill>
                  <a:schemeClr val="accent2"/>
                </a:solidFill>
              </a:rPr>
              <a:t> Services</a:t>
            </a:r>
          </a:p>
        </p:txBody>
      </p:sp>
      <p:pic>
        <p:nvPicPr>
          <p:cNvPr id="4" name="Picture 3">
            <a:extLst>
              <a:ext uri="{FF2B5EF4-FFF2-40B4-BE49-F238E27FC236}">
                <a16:creationId xmlns:a16="http://schemas.microsoft.com/office/drawing/2014/main" id="{4C2F1A5E-BE2D-F23C-E317-99A560EE44EC}"/>
              </a:ext>
            </a:extLst>
          </p:cNvPr>
          <p:cNvPicPr>
            <a:picLocks noChangeAspect="1"/>
          </p:cNvPicPr>
          <p:nvPr/>
        </p:nvPicPr>
        <p:blipFill>
          <a:blip r:embed="rId3"/>
          <a:stretch>
            <a:fillRect/>
          </a:stretch>
        </p:blipFill>
        <p:spPr>
          <a:xfrm>
            <a:off x="852488" y="1614804"/>
            <a:ext cx="2673690" cy="4269161"/>
          </a:xfrm>
          <a:prstGeom prst="rect">
            <a:avLst/>
          </a:prstGeom>
        </p:spPr>
      </p:pic>
      <p:sp>
        <p:nvSpPr>
          <p:cNvPr id="6" name="Speech Bubble: Rectangle 5">
            <a:extLst>
              <a:ext uri="{FF2B5EF4-FFF2-40B4-BE49-F238E27FC236}">
                <a16:creationId xmlns:a16="http://schemas.microsoft.com/office/drawing/2014/main" id="{A63E4294-1995-0441-6020-D7FF5800BB2E}"/>
              </a:ext>
            </a:extLst>
          </p:cNvPr>
          <p:cNvSpPr/>
          <p:nvPr/>
        </p:nvSpPr>
        <p:spPr>
          <a:xfrm>
            <a:off x="4460904" y="1766584"/>
            <a:ext cx="6861516" cy="2284123"/>
          </a:xfrm>
          <a:prstGeom prst="wedgeRectCallout">
            <a:avLst>
              <a:gd name="adj1" fmla="val -62687"/>
              <a:gd name="adj2" fmla="val -37454"/>
            </a:avLst>
          </a:prstGeom>
          <a:solidFill>
            <a:srgbClr val="60009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a:latin typeface="Poppins"/>
                <a:cs typeface="Poppins"/>
              </a:rPr>
              <a:t>This SOP Guidance is intended to help </a:t>
            </a:r>
            <a:r>
              <a:rPr lang="en-US" sz="1400" err="1">
                <a:latin typeface="Poppins"/>
                <a:cs typeface="Poppins"/>
              </a:rPr>
              <a:t>PrEP</a:t>
            </a:r>
            <a:r>
              <a:rPr lang="en-US" sz="1400">
                <a:latin typeface="Poppins"/>
                <a:cs typeface="Poppins"/>
              </a:rPr>
              <a:t> sites effectively identify and support clients who experience GBV and to support providers as they help PrEP users navigate PrEP disclosure or discreet PrEP use in their relationships. Key responsibilities for providers, programmers, and other site staff, as well as what this guidance does and does not cover, is outlined in the </a:t>
            </a:r>
            <a:r>
              <a:rPr lang="en-US" sz="1400" b="1">
                <a:latin typeface="Poppins"/>
                <a:cs typeface="Poppins"/>
              </a:rPr>
              <a:t>Background &amp; Introduction</a:t>
            </a:r>
            <a:r>
              <a:rPr lang="en-US" sz="1400">
                <a:latin typeface="Poppins"/>
                <a:cs typeface="Poppins"/>
              </a:rPr>
              <a:t>.</a:t>
            </a:r>
          </a:p>
        </p:txBody>
      </p:sp>
    </p:spTree>
    <p:extLst>
      <p:ext uri="{BB962C8B-B14F-4D97-AF65-F5344CB8AC3E}">
        <p14:creationId xmlns:p14="http://schemas.microsoft.com/office/powerpoint/2010/main" val="86720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223567-5880-630A-F49B-3A6CCB88E577}"/>
              </a:ext>
            </a:extLst>
          </p:cNvPr>
          <p:cNvPicPr>
            <a:picLocks noChangeAspect="1"/>
          </p:cNvPicPr>
          <p:nvPr/>
        </p:nvPicPr>
        <p:blipFill rotWithShape="1">
          <a:blip r:embed="rId2"/>
          <a:srcRect t="23414" b="21890"/>
          <a:stretch/>
        </p:blipFill>
        <p:spPr>
          <a:xfrm>
            <a:off x="1" y="0"/>
            <a:ext cx="12198700" cy="6858000"/>
          </a:xfrm>
          <a:prstGeom prst="rect">
            <a:avLst/>
          </a:prstGeom>
        </p:spPr>
      </p:pic>
      <p:sp>
        <p:nvSpPr>
          <p:cNvPr id="3" name="Title 1">
            <a:extLst>
              <a:ext uri="{FF2B5EF4-FFF2-40B4-BE49-F238E27FC236}">
                <a16:creationId xmlns:a16="http://schemas.microsoft.com/office/drawing/2014/main" id="{B44767D7-78D8-927F-C008-9E0A2113D635}"/>
              </a:ext>
            </a:extLst>
          </p:cNvPr>
          <p:cNvSpPr txBox="1">
            <a:spLocks/>
          </p:cNvSpPr>
          <p:nvPr/>
        </p:nvSpPr>
        <p:spPr>
          <a:xfrm>
            <a:off x="3239" y="128685"/>
            <a:ext cx="10493295"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US" sz="2800" dirty="0"/>
              <a:t>Procedures</a:t>
            </a:r>
          </a:p>
          <a:p>
            <a:r>
              <a:rPr lang="en-US" sz="2800" i="1" dirty="0">
                <a:solidFill>
                  <a:schemeClr val="accent2"/>
                </a:solidFill>
              </a:rPr>
              <a:t>SOP Guidance: GBV in </a:t>
            </a:r>
            <a:r>
              <a:rPr lang="en-US" sz="2800" i="1" dirty="0" err="1">
                <a:solidFill>
                  <a:schemeClr val="accent2"/>
                </a:solidFill>
              </a:rPr>
              <a:t>PrEP</a:t>
            </a:r>
            <a:r>
              <a:rPr lang="en-US" sz="2800" i="1" dirty="0">
                <a:solidFill>
                  <a:schemeClr val="accent2"/>
                </a:solidFill>
              </a:rPr>
              <a:t> Services</a:t>
            </a:r>
          </a:p>
        </p:txBody>
      </p:sp>
      <p:pic>
        <p:nvPicPr>
          <p:cNvPr id="4" name="Picture 3">
            <a:extLst>
              <a:ext uri="{FF2B5EF4-FFF2-40B4-BE49-F238E27FC236}">
                <a16:creationId xmlns:a16="http://schemas.microsoft.com/office/drawing/2014/main" id="{EE8B798C-4871-692B-66E5-873F094F8CEB}"/>
              </a:ext>
            </a:extLst>
          </p:cNvPr>
          <p:cNvPicPr>
            <a:picLocks noChangeAspect="1"/>
          </p:cNvPicPr>
          <p:nvPr/>
        </p:nvPicPr>
        <p:blipFill rotWithShape="1">
          <a:blip r:embed="rId3"/>
          <a:srcRect r="1154"/>
          <a:stretch/>
        </p:blipFill>
        <p:spPr>
          <a:xfrm>
            <a:off x="870296" y="1677077"/>
            <a:ext cx="2757487" cy="4398837"/>
          </a:xfrm>
          <a:prstGeom prst="rect">
            <a:avLst/>
          </a:prstGeom>
        </p:spPr>
      </p:pic>
      <p:sp>
        <p:nvSpPr>
          <p:cNvPr id="6" name="Speech Bubble: Rectangle 5">
            <a:extLst>
              <a:ext uri="{FF2B5EF4-FFF2-40B4-BE49-F238E27FC236}">
                <a16:creationId xmlns:a16="http://schemas.microsoft.com/office/drawing/2014/main" id="{CD7E2A14-600A-261F-A0A8-2BC61F829245}"/>
              </a:ext>
            </a:extLst>
          </p:cNvPr>
          <p:cNvSpPr/>
          <p:nvPr/>
        </p:nvSpPr>
        <p:spPr>
          <a:xfrm>
            <a:off x="4460904" y="1900197"/>
            <a:ext cx="6861516" cy="3843568"/>
          </a:xfrm>
          <a:prstGeom prst="wedgeRectCallout">
            <a:avLst>
              <a:gd name="adj1" fmla="val -61317"/>
              <a:gd name="adj2" fmla="val -38343"/>
            </a:avLst>
          </a:prstGeom>
          <a:solidFill>
            <a:srgbClr val="E25F0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000"/>
              </a:lnSpc>
            </a:pPr>
            <a:r>
              <a:rPr lang="en-US" sz="1300" dirty="0">
                <a:latin typeface="Poppins"/>
                <a:cs typeface="Poppins"/>
              </a:rPr>
              <a:t>The </a:t>
            </a:r>
            <a:r>
              <a:rPr lang="en-US" sz="1300" b="1" dirty="0">
                <a:latin typeface="Poppins"/>
                <a:cs typeface="Poppins"/>
              </a:rPr>
              <a:t>Procedures</a:t>
            </a:r>
            <a:r>
              <a:rPr lang="en-US" sz="1300" dirty="0">
                <a:latin typeface="Poppins"/>
                <a:cs typeface="Poppins"/>
              </a:rPr>
              <a:t> section outlines the bulk of what is needed to develop &amp; implement an SOP to address GBV identification &amp; response in </a:t>
            </a:r>
            <a:r>
              <a:rPr lang="en-US" sz="1300" dirty="0" err="1">
                <a:latin typeface="Poppins"/>
                <a:cs typeface="Poppins"/>
              </a:rPr>
              <a:t>PrEP</a:t>
            </a:r>
            <a:r>
              <a:rPr lang="en-US" sz="1300" dirty="0">
                <a:latin typeface="Poppins"/>
                <a:cs typeface="Poppins"/>
              </a:rPr>
              <a:t> services, including recommendations for:</a:t>
            </a:r>
          </a:p>
          <a:p>
            <a:pPr marL="285750" indent="-285750">
              <a:lnSpc>
                <a:spcPct val="114000"/>
              </a:lnSpc>
              <a:buFont typeface="Arial" panose="020B0604020202020204" pitchFamily="34" charset="0"/>
              <a:buChar char="•"/>
            </a:pPr>
            <a:r>
              <a:rPr lang="en-US" sz="1300" dirty="0">
                <a:latin typeface="Poppins"/>
                <a:cs typeface="Poppins"/>
              </a:rPr>
              <a:t>Understanding the </a:t>
            </a:r>
            <a:r>
              <a:rPr lang="en-US" sz="1300" b="1" dirty="0">
                <a:latin typeface="Poppins"/>
                <a:cs typeface="Poppins"/>
              </a:rPr>
              <a:t>local legal context</a:t>
            </a:r>
          </a:p>
          <a:p>
            <a:pPr marL="285750" indent="-285750">
              <a:lnSpc>
                <a:spcPct val="114000"/>
              </a:lnSpc>
              <a:buFont typeface="Arial" panose="020B0604020202020204" pitchFamily="34" charset="0"/>
              <a:buChar char="•"/>
            </a:pPr>
            <a:r>
              <a:rPr lang="en-US" sz="1300" dirty="0">
                <a:latin typeface="Poppins"/>
                <a:cs typeface="Poppins"/>
              </a:rPr>
              <a:t>Developing a </a:t>
            </a:r>
            <a:r>
              <a:rPr lang="en-US" sz="1300" b="1" dirty="0">
                <a:latin typeface="Poppins"/>
                <a:cs typeface="Poppins"/>
              </a:rPr>
              <a:t>referral network</a:t>
            </a:r>
          </a:p>
          <a:p>
            <a:pPr marL="285750" indent="-285750">
              <a:lnSpc>
                <a:spcPct val="114000"/>
              </a:lnSpc>
              <a:buFont typeface="Arial" panose="020B0604020202020204" pitchFamily="34" charset="0"/>
              <a:buChar char="•"/>
            </a:pPr>
            <a:r>
              <a:rPr lang="en-US" sz="1300" b="1" dirty="0">
                <a:latin typeface="Poppins"/>
                <a:cs typeface="Poppins"/>
              </a:rPr>
              <a:t>Training staff </a:t>
            </a:r>
            <a:r>
              <a:rPr lang="en-US" sz="1300" dirty="0">
                <a:latin typeface="Poppins"/>
                <a:cs typeface="Poppins"/>
              </a:rPr>
              <a:t>– including any staff who may interact with clients</a:t>
            </a:r>
          </a:p>
          <a:p>
            <a:pPr marL="285750" indent="-285750">
              <a:lnSpc>
                <a:spcPct val="114000"/>
              </a:lnSpc>
              <a:buFont typeface="Arial" panose="020B0604020202020204" pitchFamily="34" charset="0"/>
              <a:buChar char="•"/>
            </a:pPr>
            <a:r>
              <a:rPr lang="en-US" sz="1300" dirty="0">
                <a:latin typeface="Poppins"/>
                <a:cs typeface="Poppins"/>
              </a:rPr>
              <a:t>Outlining the </a:t>
            </a:r>
            <a:r>
              <a:rPr lang="en-US" sz="1300" b="1" dirty="0">
                <a:latin typeface="Poppins"/>
                <a:cs typeface="Poppins"/>
              </a:rPr>
              <a:t>limits of confidentiality </a:t>
            </a:r>
            <a:r>
              <a:rPr lang="en-US" sz="1300" dirty="0">
                <a:latin typeface="Poppins"/>
                <a:cs typeface="Poppins"/>
              </a:rPr>
              <a:t>and conducting routine inquiry</a:t>
            </a:r>
          </a:p>
          <a:p>
            <a:pPr marL="285750" indent="-285750">
              <a:lnSpc>
                <a:spcPct val="114000"/>
              </a:lnSpc>
              <a:buFont typeface="Arial" panose="020B0604020202020204" pitchFamily="34" charset="0"/>
              <a:buChar char="•"/>
            </a:pPr>
            <a:r>
              <a:rPr lang="en-US" sz="1300" dirty="0">
                <a:latin typeface="Poppins"/>
                <a:cs typeface="Poppins"/>
              </a:rPr>
              <a:t>Providing </a:t>
            </a:r>
            <a:r>
              <a:rPr lang="en-US" sz="1300" b="1" dirty="0">
                <a:latin typeface="Poppins"/>
                <a:cs typeface="Poppins"/>
              </a:rPr>
              <a:t>first-line support </a:t>
            </a:r>
            <a:r>
              <a:rPr lang="en-US" sz="1300" dirty="0">
                <a:latin typeface="Poppins"/>
                <a:cs typeface="Poppins"/>
              </a:rPr>
              <a:t>using the LIVES approach</a:t>
            </a:r>
          </a:p>
          <a:p>
            <a:pPr marL="285750" indent="-285750">
              <a:lnSpc>
                <a:spcPct val="114000"/>
              </a:lnSpc>
              <a:buFont typeface="Arial" panose="020B0604020202020204" pitchFamily="34" charset="0"/>
              <a:buChar char="•"/>
            </a:pPr>
            <a:r>
              <a:rPr lang="en-US" sz="1300" b="1" dirty="0">
                <a:latin typeface="Poppins"/>
                <a:cs typeface="Poppins"/>
              </a:rPr>
              <a:t>Referral procedures</a:t>
            </a:r>
          </a:p>
          <a:p>
            <a:pPr marL="285750" indent="-285750">
              <a:lnSpc>
                <a:spcPct val="114000"/>
              </a:lnSpc>
              <a:buFont typeface="Arial" panose="020B0604020202020204" pitchFamily="34" charset="0"/>
              <a:buChar char="•"/>
            </a:pPr>
            <a:r>
              <a:rPr lang="en-US" sz="1300" dirty="0">
                <a:latin typeface="Poppins"/>
                <a:cs typeface="Poppins"/>
              </a:rPr>
              <a:t>Processes to handle </a:t>
            </a:r>
            <a:r>
              <a:rPr lang="en-US" sz="1300" b="1" dirty="0">
                <a:latin typeface="Poppins"/>
                <a:cs typeface="Poppins"/>
              </a:rPr>
              <a:t>spontaneous disclosures of violence</a:t>
            </a:r>
          </a:p>
          <a:p>
            <a:pPr marL="285750" indent="-285750">
              <a:lnSpc>
                <a:spcPct val="114000"/>
              </a:lnSpc>
              <a:buFont typeface="Arial" panose="020B0604020202020204" pitchFamily="34" charset="0"/>
              <a:buChar char="•"/>
            </a:pPr>
            <a:r>
              <a:rPr lang="en-US" sz="1300" b="1" dirty="0" err="1">
                <a:latin typeface="Poppins"/>
                <a:cs typeface="Poppins"/>
              </a:rPr>
              <a:t>PrEP</a:t>
            </a:r>
            <a:r>
              <a:rPr lang="en-US" sz="1300" b="1" dirty="0">
                <a:latin typeface="Poppins"/>
                <a:cs typeface="Poppins"/>
              </a:rPr>
              <a:t> counseling</a:t>
            </a:r>
            <a:r>
              <a:rPr lang="en-US" sz="1300" dirty="0">
                <a:latin typeface="Poppins"/>
                <a:cs typeface="Poppins"/>
              </a:rPr>
              <a:t>, including information sharing on method-specific issues, choice considerations for clients who are concerned about violence, and detailed suggestions for method-specific </a:t>
            </a:r>
            <a:r>
              <a:rPr lang="en-US" sz="1300" dirty="0" err="1">
                <a:latin typeface="Poppins"/>
                <a:cs typeface="Poppins"/>
              </a:rPr>
              <a:t>PrEP</a:t>
            </a:r>
            <a:r>
              <a:rPr lang="en-US" sz="1300" dirty="0">
                <a:latin typeface="Poppins"/>
                <a:cs typeface="Poppins"/>
              </a:rPr>
              <a:t> disclosure or discreet </a:t>
            </a:r>
            <a:r>
              <a:rPr lang="en-US" sz="1300" dirty="0" err="1">
                <a:latin typeface="Poppins"/>
                <a:cs typeface="Poppins"/>
              </a:rPr>
              <a:t>PrEP</a:t>
            </a:r>
            <a:r>
              <a:rPr lang="en-US" sz="1300" dirty="0">
                <a:latin typeface="Poppins"/>
                <a:cs typeface="Poppins"/>
              </a:rPr>
              <a:t> use</a:t>
            </a:r>
          </a:p>
          <a:p>
            <a:pPr marL="285750" indent="-285750">
              <a:lnSpc>
                <a:spcPct val="114000"/>
              </a:lnSpc>
              <a:buFont typeface="Arial" panose="020B0604020202020204" pitchFamily="34" charset="0"/>
              <a:buChar char="•"/>
            </a:pPr>
            <a:r>
              <a:rPr lang="en-US" sz="1300" b="1" dirty="0">
                <a:latin typeface="Poppins"/>
                <a:cs typeface="Poppins"/>
              </a:rPr>
              <a:t>Preventing burnout</a:t>
            </a:r>
            <a:r>
              <a:rPr lang="en-US" sz="1300" dirty="0">
                <a:latin typeface="Poppins"/>
                <a:cs typeface="Poppins"/>
              </a:rPr>
              <a:t>, compassion fatigue, and vicarious trauma among staff</a:t>
            </a:r>
          </a:p>
          <a:p>
            <a:pPr marL="285750" indent="-285750">
              <a:lnSpc>
                <a:spcPct val="114000"/>
              </a:lnSpc>
              <a:buFont typeface="Arial" panose="020B0604020202020204" pitchFamily="34" charset="0"/>
              <a:buChar char="•"/>
            </a:pPr>
            <a:r>
              <a:rPr lang="en-US" sz="1300" b="1" dirty="0">
                <a:latin typeface="Poppins"/>
                <a:cs typeface="Poppins"/>
              </a:rPr>
              <a:t>Documenting GBV </a:t>
            </a:r>
            <a:r>
              <a:rPr lang="en-US" sz="1300" dirty="0">
                <a:latin typeface="Poppins"/>
                <a:cs typeface="Poppins"/>
              </a:rPr>
              <a:t>cases and provision of support and referral</a:t>
            </a:r>
          </a:p>
          <a:p>
            <a:pPr marL="285750" indent="-285750">
              <a:lnSpc>
                <a:spcPct val="114000"/>
              </a:lnSpc>
              <a:buFont typeface="Arial" panose="020B0604020202020204" pitchFamily="34" charset="0"/>
              <a:buChar char="•"/>
            </a:pPr>
            <a:r>
              <a:rPr lang="en-US" sz="1300" dirty="0">
                <a:latin typeface="Poppins"/>
                <a:cs typeface="Poppins"/>
              </a:rPr>
              <a:t>Considerations for this work in the </a:t>
            </a:r>
            <a:r>
              <a:rPr lang="en-US" sz="1300" b="1" dirty="0">
                <a:latin typeface="Poppins"/>
                <a:cs typeface="Poppins"/>
              </a:rPr>
              <a:t>context of COVID-19 </a:t>
            </a:r>
            <a:r>
              <a:rPr lang="en-US" sz="1300" dirty="0">
                <a:latin typeface="Poppins"/>
                <a:cs typeface="Poppins"/>
              </a:rPr>
              <a:t>or other public health crises or natural disasters</a:t>
            </a:r>
          </a:p>
        </p:txBody>
      </p:sp>
    </p:spTree>
    <p:extLst>
      <p:ext uri="{BB962C8B-B14F-4D97-AF65-F5344CB8AC3E}">
        <p14:creationId xmlns:p14="http://schemas.microsoft.com/office/powerpoint/2010/main" val="4031185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223567-5880-630A-F49B-3A6CCB88E577}"/>
              </a:ext>
            </a:extLst>
          </p:cNvPr>
          <p:cNvPicPr>
            <a:picLocks noChangeAspect="1"/>
          </p:cNvPicPr>
          <p:nvPr/>
        </p:nvPicPr>
        <p:blipFill rotWithShape="1">
          <a:blip r:embed="rId2"/>
          <a:srcRect t="23308" b="21890"/>
          <a:stretch/>
        </p:blipFill>
        <p:spPr>
          <a:xfrm>
            <a:off x="1" y="0"/>
            <a:ext cx="12198700" cy="6858000"/>
          </a:xfrm>
          <a:prstGeom prst="rect">
            <a:avLst/>
          </a:prstGeom>
        </p:spPr>
      </p:pic>
      <p:sp>
        <p:nvSpPr>
          <p:cNvPr id="3" name="Title 1">
            <a:extLst>
              <a:ext uri="{FF2B5EF4-FFF2-40B4-BE49-F238E27FC236}">
                <a16:creationId xmlns:a16="http://schemas.microsoft.com/office/drawing/2014/main" id="{B44767D7-78D8-927F-C008-9E0A2113D635}"/>
              </a:ext>
            </a:extLst>
          </p:cNvPr>
          <p:cNvSpPr txBox="1">
            <a:spLocks/>
          </p:cNvSpPr>
          <p:nvPr/>
        </p:nvSpPr>
        <p:spPr>
          <a:xfrm>
            <a:off x="3239" y="128685"/>
            <a:ext cx="10493295"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Poppins SemiBold" pitchFamily="2" charset="77"/>
                <a:ea typeface="Roboto" panose="02000000000000000000" pitchFamily="2" charset="0"/>
                <a:cs typeface="Poppins SemiBold" pitchFamily="2" charset="77"/>
              </a:defRPr>
            </a:lvl1pPr>
          </a:lstStyle>
          <a:p>
            <a:r>
              <a:rPr lang="en-US" sz="2800" dirty="0"/>
              <a:t>Appendices</a:t>
            </a:r>
          </a:p>
          <a:p>
            <a:r>
              <a:rPr lang="en-US" sz="2800" i="1" dirty="0">
                <a:solidFill>
                  <a:schemeClr val="accent2"/>
                </a:solidFill>
              </a:rPr>
              <a:t>SOP Guidance: GBV in </a:t>
            </a:r>
            <a:r>
              <a:rPr lang="en-US" sz="2800" i="1" dirty="0" err="1">
                <a:solidFill>
                  <a:schemeClr val="accent2"/>
                </a:solidFill>
              </a:rPr>
              <a:t>PrEP</a:t>
            </a:r>
            <a:r>
              <a:rPr lang="en-US" sz="2800" i="1" dirty="0">
                <a:solidFill>
                  <a:schemeClr val="accent2"/>
                </a:solidFill>
              </a:rPr>
              <a:t> Services</a:t>
            </a:r>
          </a:p>
        </p:txBody>
      </p:sp>
      <p:pic>
        <p:nvPicPr>
          <p:cNvPr id="4" name="Picture 3">
            <a:extLst>
              <a:ext uri="{FF2B5EF4-FFF2-40B4-BE49-F238E27FC236}">
                <a16:creationId xmlns:a16="http://schemas.microsoft.com/office/drawing/2014/main" id="{D7CA1A83-8DD7-17B6-467C-02E4DC34DCB9}"/>
              </a:ext>
            </a:extLst>
          </p:cNvPr>
          <p:cNvPicPr>
            <a:picLocks noChangeAspect="1"/>
          </p:cNvPicPr>
          <p:nvPr/>
        </p:nvPicPr>
        <p:blipFill rotWithShape="1">
          <a:blip r:embed="rId3"/>
          <a:srcRect l="1098" r="1"/>
          <a:stretch/>
        </p:blipFill>
        <p:spPr>
          <a:xfrm>
            <a:off x="874644" y="1570383"/>
            <a:ext cx="2806774" cy="4470538"/>
          </a:xfrm>
          <a:prstGeom prst="rect">
            <a:avLst/>
          </a:prstGeom>
        </p:spPr>
      </p:pic>
      <p:sp>
        <p:nvSpPr>
          <p:cNvPr id="6" name="Speech Bubble: Rectangle 5">
            <a:extLst>
              <a:ext uri="{FF2B5EF4-FFF2-40B4-BE49-F238E27FC236}">
                <a16:creationId xmlns:a16="http://schemas.microsoft.com/office/drawing/2014/main" id="{8C4DFCE5-01BD-4C4C-9592-4C635D329DB8}"/>
              </a:ext>
            </a:extLst>
          </p:cNvPr>
          <p:cNvSpPr/>
          <p:nvPr/>
        </p:nvSpPr>
        <p:spPr>
          <a:xfrm>
            <a:off x="4460904" y="2760293"/>
            <a:ext cx="6861516" cy="1478421"/>
          </a:xfrm>
          <a:prstGeom prst="wedgeRectCallout">
            <a:avLst>
              <a:gd name="adj1" fmla="val -61067"/>
              <a:gd name="adj2" fmla="val -90633"/>
            </a:avLst>
          </a:prstGeom>
          <a:solidFill>
            <a:srgbClr val="208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US" sz="1300">
                <a:latin typeface="Poppins" panose="00000500000000000000" pitchFamily="2" charset="0"/>
                <a:cs typeface="Poppins" panose="00000500000000000000" pitchFamily="2" charset="0"/>
              </a:rPr>
              <a:t>The </a:t>
            </a:r>
            <a:r>
              <a:rPr lang="en-US" sz="1300" b="1">
                <a:latin typeface="Poppins" panose="00000500000000000000" pitchFamily="2" charset="0"/>
                <a:cs typeface="Poppins" panose="00000500000000000000" pitchFamily="2" charset="0"/>
              </a:rPr>
              <a:t>Appendices</a:t>
            </a:r>
            <a:r>
              <a:rPr lang="en-US" sz="1300">
                <a:latin typeface="Poppins" panose="00000500000000000000" pitchFamily="2" charset="0"/>
                <a:cs typeface="Poppins" panose="00000500000000000000" pitchFamily="2" charset="0"/>
              </a:rPr>
              <a:t> contain adaptable tools to develop &amp; implement an SOP for addressing GBV in PrEP services and meet the WHO minimum requirements for asking about GBV.</a:t>
            </a:r>
          </a:p>
        </p:txBody>
      </p:sp>
    </p:spTree>
    <p:extLst>
      <p:ext uri="{BB962C8B-B14F-4D97-AF65-F5344CB8AC3E}">
        <p14:creationId xmlns:p14="http://schemas.microsoft.com/office/powerpoint/2010/main" val="474944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F00C6D-6479-0985-C69D-C2548DB6A5ED}"/>
              </a:ext>
            </a:extLst>
          </p:cNvPr>
          <p:cNvSpPr>
            <a:spLocks noGrp="1"/>
          </p:cNvSpPr>
          <p:nvPr>
            <p:ph type="body" sz="quarter" idx="13"/>
          </p:nvPr>
        </p:nvSpPr>
        <p:spPr/>
        <p:txBody>
          <a:bodyPr/>
          <a:lstStyle/>
          <a:p>
            <a:r>
              <a:rPr lang="en-US"/>
              <a:t>3</a:t>
            </a:r>
          </a:p>
        </p:txBody>
      </p:sp>
      <p:sp>
        <p:nvSpPr>
          <p:cNvPr id="3" name="Text Placeholder 2">
            <a:extLst>
              <a:ext uri="{FF2B5EF4-FFF2-40B4-BE49-F238E27FC236}">
                <a16:creationId xmlns:a16="http://schemas.microsoft.com/office/drawing/2014/main" id="{F2F59893-28D9-2919-FE8A-92C05CF4DEE5}"/>
              </a:ext>
            </a:extLst>
          </p:cNvPr>
          <p:cNvSpPr>
            <a:spLocks noGrp="1"/>
          </p:cNvSpPr>
          <p:nvPr>
            <p:ph type="body" sz="quarter" idx="14"/>
          </p:nvPr>
        </p:nvSpPr>
        <p:spPr>
          <a:xfrm>
            <a:off x="3101546" y="4328290"/>
            <a:ext cx="9469318" cy="1816442"/>
          </a:xfrm>
        </p:spPr>
        <p:txBody>
          <a:bodyPr/>
          <a:lstStyle/>
          <a:p>
            <a:r>
              <a:rPr lang="en-US"/>
              <a:t>Highlight: </a:t>
            </a:r>
          </a:p>
          <a:p>
            <a:r>
              <a:rPr lang="en-US"/>
              <a:t>GBV routine inquiry in prep services</a:t>
            </a:r>
          </a:p>
        </p:txBody>
      </p:sp>
    </p:spTree>
    <p:extLst>
      <p:ext uri="{BB962C8B-B14F-4D97-AF65-F5344CB8AC3E}">
        <p14:creationId xmlns:p14="http://schemas.microsoft.com/office/powerpoint/2010/main" val="1734249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02BBE4-1879-78DD-6BF1-6C524AF3E521}"/>
              </a:ext>
            </a:extLst>
          </p:cNvPr>
          <p:cNvSpPr txBox="1"/>
          <p:nvPr/>
        </p:nvSpPr>
        <p:spPr>
          <a:xfrm>
            <a:off x="884904" y="974869"/>
            <a:ext cx="3330836" cy="49082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600" b="1" i="0" u="none" strike="noStrike" kern="1200" cap="none" spc="100" normalizeH="0" baseline="0" noProof="0">
                <a:ln>
                  <a:noFill/>
                </a:ln>
                <a:solidFill>
                  <a:schemeClr val="accent3"/>
                </a:solidFill>
                <a:effectLst/>
                <a:uLnTx/>
                <a:uFillTx/>
                <a:latin typeface="Poppins" pitchFamily="2" charset="77"/>
                <a:cs typeface="Poppins" pitchFamily="2" charset="77"/>
              </a:rPr>
              <a:t>GBV routine inquiry in PrEP services</a:t>
            </a:r>
          </a:p>
        </p:txBody>
      </p:sp>
      <p:sp>
        <p:nvSpPr>
          <p:cNvPr id="4" name="Rectangle 3">
            <a:extLst>
              <a:ext uri="{FF2B5EF4-FFF2-40B4-BE49-F238E27FC236}">
                <a16:creationId xmlns:a16="http://schemas.microsoft.com/office/drawing/2014/main" id="{BB397026-EA2B-1017-C82F-BFAE41F4A45E}"/>
              </a:ext>
            </a:extLst>
          </p:cNvPr>
          <p:cNvSpPr/>
          <p:nvPr/>
        </p:nvSpPr>
        <p:spPr>
          <a:xfrm>
            <a:off x="5103112" y="4204175"/>
            <a:ext cx="6715961" cy="17733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5" name="Rectangle 4">
            <a:extLst>
              <a:ext uri="{FF2B5EF4-FFF2-40B4-BE49-F238E27FC236}">
                <a16:creationId xmlns:a16="http://schemas.microsoft.com/office/drawing/2014/main" id="{3D23A0E2-4A01-E15A-7826-48B1A6105A24}"/>
              </a:ext>
            </a:extLst>
          </p:cNvPr>
          <p:cNvSpPr/>
          <p:nvPr/>
        </p:nvSpPr>
        <p:spPr>
          <a:xfrm>
            <a:off x="5103113" y="647637"/>
            <a:ext cx="6715961" cy="14908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6" name="Rectangle 5">
            <a:extLst>
              <a:ext uri="{FF2B5EF4-FFF2-40B4-BE49-F238E27FC236}">
                <a16:creationId xmlns:a16="http://schemas.microsoft.com/office/drawing/2014/main" id="{8D345B8E-71B3-810B-CE76-D41BBA89AB36}"/>
              </a:ext>
            </a:extLst>
          </p:cNvPr>
          <p:cNvSpPr/>
          <p:nvPr/>
        </p:nvSpPr>
        <p:spPr>
          <a:xfrm>
            <a:off x="5103113" y="2447912"/>
            <a:ext cx="6715961" cy="14908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9" name="TextBox 8">
            <a:extLst>
              <a:ext uri="{FF2B5EF4-FFF2-40B4-BE49-F238E27FC236}">
                <a16:creationId xmlns:a16="http://schemas.microsoft.com/office/drawing/2014/main" id="{B97DC9BA-2BA7-DA7D-BA88-1ADFA64A8F82}"/>
              </a:ext>
            </a:extLst>
          </p:cNvPr>
          <p:cNvSpPr txBox="1"/>
          <p:nvPr/>
        </p:nvSpPr>
        <p:spPr>
          <a:xfrm>
            <a:off x="5274981" y="4397101"/>
            <a:ext cx="61007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Poppins" pitchFamily="2" charset="77"/>
                <a:cs typeface="Poppins" pitchFamily="2" charset="77"/>
              </a:rPr>
              <a:t>BEFORE beginning: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Poppins" pitchFamily="2" charset="77"/>
                <a:cs typeface="Poppins" pitchFamily="2" charset="77"/>
              </a:rPr>
              <a:t>Explain</a:t>
            </a:r>
            <a:r>
              <a:rPr kumimoji="0" lang="en-US" i="0" u="none" strike="noStrike" kern="1200" cap="none" spc="0" normalizeH="0" baseline="0" noProof="0">
                <a:ln>
                  <a:noFill/>
                </a:ln>
                <a:solidFill>
                  <a:srgbClr val="000000"/>
                </a:solidFill>
                <a:effectLst/>
                <a:uLnTx/>
                <a:uFillTx/>
                <a:latin typeface="Poppins" pitchFamily="2" charset="77"/>
                <a:cs typeface="Poppins" pitchFamily="2" charset="77"/>
              </a:rPr>
              <a:t> limitation</a:t>
            </a:r>
            <a:r>
              <a:rPr lang="en-US">
                <a:solidFill>
                  <a:srgbClr val="000000"/>
                </a:solidFill>
                <a:latin typeface="Poppins" pitchFamily="2" charset="77"/>
                <a:cs typeface="Poppins" pitchFamily="2" charset="77"/>
              </a:rPr>
              <a:t>s on confidentiality, such as mandatory reporting requirements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Poppins" pitchFamily="2" charset="77"/>
                <a:cs typeface="Poppins" pitchFamily="2" charset="77"/>
              </a:rPr>
              <a:t>Explain</a:t>
            </a:r>
            <a:r>
              <a:rPr kumimoji="0" lang="en-US" i="0" u="none" strike="noStrike" kern="1200" cap="none" spc="0" normalizeH="0" baseline="0" noProof="0">
                <a:ln>
                  <a:noFill/>
                </a:ln>
                <a:solidFill>
                  <a:srgbClr val="000000"/>
                </a:solidFill>
                <a:effectLst/>
                <a:uLnTx/>
                <a:uFillTx/>
                <a:latin typeface="Poppins" pitchFamily="2" charset="77"/>
                <a:cs typeface="Poppins" pitchFamily="2" charset="77"/>
              </a:rPr>
              <a:t> that all PrEP clients are asked about violence to provide the best </a:t>
            </a:r>
            <a:r>
              <a:rPr lang="en-US">
                <a:solidFill>
                  <a:srgbClr val="000000"/>
                </a:solidFill>
                <a:latin typeface="Poppins" pitchFamily="2" charset="77"/>
                <a:cs typeface="Poppins" pitchFamily="2" charset="77"/>
              </a:rPr>
              <a:t>possible service</a:t>
            </a:r>
            <a:endParaRPr kumimoji="0" lang="en-US" b="1" i="0" u="none"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10" name="Rectangle 9">
            <a:extLst>
              <a:ext uri="{FF2B5EF4-FFF2-40B4-BE49-F238E27FC236}">
                <a16:creationId xmlns:a16="http://schemas.microsoft.com/office/drawing/2014/main" id="{91DFD889-018F-7B8D-17E2-553C62A808B1}"/>
              </a:ext>
            </a:extLst>
          </p:cNvPr>
          <p:cNvSpPr/>
          <p:nvPr/>
        </p:nvSpPr>
        <p:spPr>
          <a:xfrm>
            <a:off x="5274981" y="753988"/>
            <a:ext cx="6400800" cy="128016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C805C9-8018-0F86-BF96-B8C7F5029CB2}"/>
              </a:ext>
            </a:extLst>
          </p:cNvPr>
          <p:cNvSpPr/>
          <p:nvPr/>
        </p:nvSpPr>
        <p:spPr>
          <a:xfrm>
            <a:off x="5260693" y="2553267"/>
            <a:ext cx="6400800" cy="128016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24D20DD-28D7-7134-9E39-CBFC54F90B9A}"/>
              </a:ext>
            </a:extLst>
          </p:cNvPr>
          <p:cNvSpPr txBox="1"/>
          <p:nvPr/>
        </p:nvSpPr>
        <p:spPr>
          <a:xfrm>
            <a:off x="5410712" y="1032418"/>
            <a:ext cx="61007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Poppins" pitchFamily="2" charset="77"/>
                <a:cs typeface="Poppins" pitchFamily="2" charset="77"/>
              </a:rPr>
              <a:t>Routine inquiry should occur for </a:t>
            </a:r>
            <a:r>
              <a:rPr kumimoji="0" lang="en-US" b="1" i="0" u="none" strike="noStrike" kern="1200" cap="none" spc="0" normalizeH="0" baseline="0" noProof="0">
                <a:ln>
                  <a:noFill/>
                </a:ln>
                <a:solidFill>
                  <a:schemeClr val="accent2"/>
                </a:solidFill>
                <a:effectLst/>
                <a:uLnTx/>
                <a:uFillTx/>
                <a:latin typeface="Poppins" pitchFamily="2" charset="77"/>
                <a:cs typeface="Poppins" pitchFamily="2" charset="77"/>
              </a:rPr>
              <a:t>all clients </a:t>
            </a:r>
            <a:r>
              <a:rPr kumimoji="0" lang="en-US" b="0" i="0" u="none" strike="noStrike" kern="1200" cap="none" spc="0" normalizeH="0" baseline="0" noProof="0">
                <a:ln>
                  <a:noFill/>
                </a:ln>
                <a:solidFill>
                  <a:srgbClr val="000000"/>
                </a:solidFill>
                <a:effectLst/>
                <a:uLnTx/>
                <a:uFillTx/>
                <a:latin typeface="Poppins" pitchFamily="2" charset="77"/>
                <a:cs typeface="Poppins" pitchFamily="2" charset="77"/>
              </a:rPr>
              <a:t>who are considering or currently using </a:t>
            </a:r>
            <a:r>
              <a:rPr kumimoji="0" lang="en-US" b="0" i="0" u="none" strike="noStrike" kern="1200" cap="none" spc="0" normalizeH="0" baseline="0" noProof="0" err="1">
                <a:ln>
                  <a:noFill/>
                </a:ln>
                <a:solidFill>
                  <a:srgbClr val="000000"/>
                </a:solidFill>
                <a:effectLst/>
                <a:uLnTx/>
                <a:uFillTx/>
                <a:latin typeface="Poppins" pitchFamily="2" charset="77"/>
                <a:cs typeface="Poppins" pitchFamily="2" charset="77"/>
              </a:rPr>
              <a:t>PrEP.</a:t>
            </a:r>
            <a:endParaRPr kumimoji="0" lang="en-US" b="0" i="0" u="none"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15" name="TextBox 14">
            <a:extLst>
              <a:ext uri="{FF2B5EF4-FFF2-40B4-BE49-F238E27FC236}">
                <a16:creationId xmlns:a16="http://schemas.microsoft.com/office/drawing/2014/main" id="{950A2A8B-1BB7-B32C-1586-B3339F312746}"/>
              </a:ext>
            </a:extLst>
          </p:cNvPr>
          <p:cNvSpPr txBox="1"/>
          <p:nvPr/>
        </p:nvSpPr>
        <p:spPr>
          <a:xfrm>
            <a:off x="5433012" y="2844142"/>
            <a:ext cx="61007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Poppins" pitchFamily="2" charset="77"/>
                <a:cs typeface="Poppins" pitchFamily="2" charset="77"/>
              </a:rPr>
              <a:t>Routine inquiry should be done </a:t>
            </a:r>
            <a:r>
              <a:rPr kumimoji="0" lang="en-US" b="1" i="0" u="none" strike="noStrike" kern="1200" cap="none" spc="0" normalizeH="0" baseline="0" noProof="0">
                <a:ln>
                  <a:noFill/>
                </a:ln>
                <a:solidFill>
                  <a:schemeClr val="accent2"/>
                </a:solidFill>
                <a:effectLst/>
                <a:uLnTx/>
                <a:uFillTx/>
                <a:latin typeface="Poppins" pitchFamily="2" charset="77"/>
                <a:cs typeface="Poppins" pitchFamily="2" charset="77"/>
              </a:rPr>
              <a:t>at every visit </a:t>
            </a:r>
            <a:r>
              <a:rPr kumimoji="0" lang="en-US" b="0" i="0" u="none" strike="noStrike" kern="1200" cap="none" spc="0" normalizeH="0" baseline="0" noProof="0">
                <a:ln>
                  <a:noFill/>
                </a:ln>
                <a:solidFill>
                  <a:srgbClr val="000000"/>
                </a:solidFill>
                <a:effectLst/>
                <a:uLnTx/>
                <a:uFillTx/>
                <a:latin typeface="Poppins" pitchFamily="2" charset="77"/>
                <a:cs typeface="Poppins" pitchFamily="2" charset="77"/>
              </a:rPr>
              <a:t>– client circumstances and relationships change!</a:t>
            </a:r>
            <a:endParaRPr kumimoji="0" lang="en-US" b="0" i="1"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7" name="Rectangle 6">
            <a:extLst>
              <a:ext uri="{FF2B5EF4-FFF2-40B4-BE49-F238E27FC236}">
                <a16:creationId xmlns:a16="http://schemas.microsoft.com/office/drawing/2014/main" id="{7BC1797C-0DE8-6775-2246-D062E7C277CB}"/>
              </a:ext>
            </a:extLst>
          </p:cNvPr>
          <p:cNvSpPr/>
          <p:nvPr/>
        </p:nvSpPr>
        <p:spPr>
          <a:xfrm>
            <a:off x="5263213" y="4374625"/>
            <a:ext cx="6400800" cy="1477328"/>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83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02BBE4-1879-78DD-6BF1-6C524AF3E521}"/>
              </a:ext>
            </a:extLst>
          </p:cNvPr>
          <p:cNvSpPr txBox="1"/>
          <p:nvPr/>
        </p:nvSpPr>
        <p:spPr>
          <a:xfrm>
            <a:off x="884904" y="974869"/>
            <a:ext cx="3330836" cy="49082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600" b="1" i="0" u="none" strike="noStrike" kern="1200" cap="none" spc="100" normalizeH="0" baseline="0" noProof="0">
                <a:ln>
                  <a:noFill/>
                </a:ln>
                <a:solidFill>
                  <a:schemeClr val="accent3"/>
                </a:solidFill>
                <a:effectLst/>
                <a:uLnTx/>
                <a:uFillTx/>
                <a:latin typeface="Poppins" pitchFamily="2" charset="77"/>
                <a:cs typeface="Poppins" pitchFamily="2" charset="77"/>
              </a:rPr>
              <a:t>Standard questions for asking about violence</a:t>
            </a:r>
          </a:p>
        </p:txBody>
      </p:sp>
      <p:sp>
        <p:nvSpPr>
          <p:cNvPr id="4" name="Rectangle 3">
            <a:extLst>
              <a:ext uri="{FF2B5EF4-FFF2-40B4-BE49-F238E27FC236}">
                <a16:creationId xmlns:a16="http://schemas.microsoft.com/office/drawing/2014/main" id="{BB397026-EA2B-1017-C82F-BFAE41F4A45E}"/>
              </a:ext>
            </a:extLst>
          </p:cNvPr>
          <p:cNvSpPr/>
          <p:nvPr/>
        </p:nvSpPr>
        <p:spPr>
          <a:xfrm>
            <a:off x="5103112" y="537685"/>
            <a:ext cx="6715961" cy="17733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5" name="Rectangle 4">
            <a:extLst>
              <a:ext uri="{FF2B5EF4-FFF2-40B4-BE49-F238E27FC236}">
                <a16:creationId xmlns:a16="http://schemas.microsoft.com/office/drawing/2014/main" id="{3D23A0E2-4A01-E15A-7826-48B1A6105A24}"/>
              </a:ext>
            </a:extLst>
          </p:cNvPr>
          <p:cNvSpPr/>
          <p:nvPr/>
        </p:nvSpPr>
        <p:spPr>
          <a:xfrm>
            <a:off x="5103113" y="2653993"/>
            <a:ext cx="6715961" cy="14908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6" name="Rectangle 5">
            <a:extLst>
              <a:ext uri="{FF2B5EF4-FFF2-40B4-BE49-F238E27FC236}">
                <a16:creationId xmlns:a16="http://schemas.microsoft.com/office/drawing/2014/main" id="{8D345B8E-71B3-810B-CE76-D41BBA89AB36}"/>
              </a:ext>
            </a:extLst>
          </p:cNvPr>
          <p:cNvSpPr/>
          <p:nvPr/>
        </p:nvSpPr>
        <p:spPr>
          <a:xfrm>
            <a:off x="5103113" y="4454268"/>
            <a:ext cx="6715961" cy="14908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9" name="TextBox 8">
            <a:extLst>
              <a:ext uri="{FF2B5EF4-FFF2-40B4-BE49-F238E27FC236}">
                <a16:creationId xmlns:a16="http://schemas.microsoft.com/office/drawing/2014/main" id="{B97DC9BA-2BA7-DA7D-BA88-1ADFA64A8F82}"/>
              </a:ext>
            </a:extLst>
          </p:cNvPr>
          <p:cNvSpPr txBox="1"/>
          <p:nvPr/>
        </p:nvSpPr>
        <p:spPr>
          <a:xfrm>
            <a:off x="5274981" y="730611"/>
            <a:ext cx="61007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a:ln>
                  <a:noFill/>
                </a:ln>
                <a:solidFill>
                  <a:srgbClr val="000000"/>
                </a:solidFill>
                <a:effectLst/>
                <a:uLnTx/>
                <a:uFillTx/>
                <a:latin typeface="Poppins" pitchFamily="2" charset="77"/>
                <a:cs typeface="Poppins" pitchFamily="2" charset="77"/>
              </a:rPr>
              <a:t>Has your partner ever (or since your last visit, for returning clients) made you feel afraid, bullied or insulted you, threatened to hurt you, or tried to control you (for example, not letting you go out of the house)?</a:t>
            </a:r>
          </a:p>
        </p:txBody>
      </p:sp>
      <p:sp>
        <p:nvSpPr>
          <p:cNvPr id="10" name="Rectangle 9">
            <a:extLst>
              <a:ext uri="{FF2B5EF4-FFF2-40B4-BE49-F238E27FC236}">
                <a16:creationId xmlns:a16="http://schemas.microsoft.com/office/drawing/2014/main" id="{91DFD889-018F-7B8D-17E2-553C62A808B1}"/>
              </a:ext>
            </a:extLst>
          </p:cNvPr>
          <p:cNvSpPr/>
          <p:nvPr/>
        </p:nvSpPr>
        <p:spPr>
          <a:xfrm>
            <a:off x="5274981" y="2760344"/>
            <a:ext cx="6400800" cy="128016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C805C9-8018-0F86-BF96-B8C7F5029CB2}"/>
              </a:ext>
            </a:extLst>
          </p:cNvPr>
          <p:cNvSpPr/>
          <p:nvPr/>
        </p:nvSpPr>
        <p:spPr>
          <a:xfrm>
            <a:off x="5260693" y="4559623"/>
            <a:ext cx="6400800" cy="128016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24D20DD-28D7-7134-9E39-CBFC54F90B9A}"/>
              </a:ext>
            </a:extLst>
          </p:cNvPr>
          <p:cNvSpPr txBox="1"/>
          <p:nvPr/>
        </p:nvSpPr>
        <p:spPr>
          <a:xfrm>
            <a:off x="5410712" y="3038774"/>
            <a:ext cx="61007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Poppins" pitchFamily="2" charset="77"/>
                <a:cs typeface="Poppins" pitchFamily="2" charset="77"/>
              </a:rPr>
              <a:t>Has your partner ever hit, kicked, slapped, or otherwise physically hurt you?</a:t>
            </a:r>
          </a:p>
        </p:txBody>
      </p:sp>
      <p:sp>
        <p:nvSpPr>
          <p:cNvPr id="15" name="TextBox 14">
            <a:extLst>
              <a:ext uri="{FF2B5EF4-FFF2-40B4-BE49-F238E27FC236}">
                <a16:creationId xmlns:a16="http://schemas.microsoft.com/office/drawing/2014/main" id="{950A2A8B-1BB7-B32C-1586-B3339F312746}"/>
              </a:ext>
            </a:extLst>
          </p:cNvPr>
          <p:cNvSpPr txBox="1"/>
          <p:nvPr/>
        </p:nvSpPr>
        <p:spPr>
          <a:xfrm>
            <a:off x="5433012" y="4765038"/>
            <a:ext cx="610076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Poppins" pitchFamily="2" charset="77"/>
                <a:cs typeface="Poppins" pitchFamily="2" charset="77"/>
              </a:rPr>
              <a:t>Has your partner, or someone else, ever forced you into sex or forced you to have any sexual contact you did not want?</a:t>
            </a:r>
            <a:endParaRPr kumimoji="0" lang="en-US" b="0" i="1"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17" name="TextBox 16">
            <a:extLst>
              <a:ext uri="{FF2B5EF4-FFF2-40B4-BE49-F238E27FC236}">
                <a16:creationId xmlns:a16="http://schemas.microsoft.com/office/drawing/2014/main" id="{2C96EA0E-A649-3BCE-9DFC-4509913CB130}"/>
              </a:ext>
            </a:extLst>
          </p:cNvPr>
          <p:cNvSpPr txBox="1"/>
          <p:nvPr/>
        </p:nvSpPr>
        <p:spPr>
          <a:xfrm>
            <a:off x="5103112" y="6074200"/>
            <a:ext cx="710439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000000"/>
                </a:solidFill>
                <a:effectLst/>
                <a:uLnTx/>
                <a:uFillTx/>
                <a:latin typeface="Poppins" pitchFamily="2" charset="77"/>
                <a:cs typeface="Poppins" pitchFamily="2" charset="77"/>
              </a:rPr>
              <a:t>These questions are adapted from PEPFAR guidance. Recommended questions for key populations members are included in Appendix A.</a:t>
            </a:r>
          </a:p>
        </p:txBody>
      </p:sp>
      <p:sp>
        <p:nvSpPr>
          <p:cNvPr id="7" name="Rectangle 6">
            <a:extLst>
              <a:ext uri="{FF2B5EF4-FFF2-40B4-BE49-F238E27FC236}">
                <a16:creationId xmlns:a16="http://schemas.microsoft.com/office/drawing/2014/main" id="{7BC1797C-0DE8-6775-2246-D062E7C277CB}"/>
              </a:ext>
            </a:extLst>
          </p:cNvPr>
          <p:cNvSpPr/>
          <p:nvPr/>
        </p:nvSpPr>
        <p:spPr>
          <a:xfrm>
            <a:off x="5263213" y="708135"/>
            <a:ext cx="6400800" cy="1477328"/>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91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23A0E2-4A01-E15A-7826-48B1A6105A24}"/>
              </a:ext>
            </a:extLst>
          </p:cNvPr>
          <p:cNvSpPr/>
          <p:nvPr/>
        </p:nvSpPr>
        <p:spPr>
          <a:xfrm>
            <a:off x="5103113" y="1657784"/>
            <a:ext cx="6715961" cy="14908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3" name="TextBox 2">
            <a:extLst>
              <a:ext uri="{FF2B5EF4-FFF2-40B4-BE49-F238E27FC236}">
                <a16:creationId xmlns:a16="http://schemas.microsoft.com/office/drawing/2014/main" id="{5C02BBE4-1879-78DD-6BF1-6C524AF3E521}"/>
              </a:ext>
            </a:extLst>
          </p:cNvPr>
          <p:cNvSpPr txBox="1"/>
          <p:nvPr/>
        </p:nvSpPr>
        <p:spPr>
          <a:xfrm>
            <a:off x="372926" y="974869"/>
            <a:ext cx="3929938" cy="49082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600" b="1" i="0" u="none" strike="noStrike" kern="1200" cap="none" spc="100" normalizeH="0" baseline="0" noProof="0">
                <a:ln>
                  <a:noFill/>
                </a:ln>
                <a:solidFill>
                  <a:schemeClr val="accent3"/>
                </a:solidFill>
                <a:effectLst/>
                <a:uLnTx/>
                <a:uFillTx/>
                <a:latin typeface="Poppins" pitchFamily="2" charset="77"/>
                <a:cs typeface="Poppins" pitchFamily="2" charset="77"/>
              </a:rPr>
              <a:t>Routine inquiry considerations</a:t>
            </a:r>
          </a:p>
        </p:txBody>
      </p:sp>
      <p:sp>
        <p:nvSpPr>
          <p:cNvPr id="6" name="Rectangle 5">
            <a:extLst>
              <a:ext uri="{FF2B5EF4-FFF2-40B4-BE49-F238E27FC236}">
                <a16:creationId xmlns:a16="http://schemas.microsoft.com/office/drawing/2014/main" id="{8D345B8E-71B3-810B-CE76-D41BBA89AB36}"/>
              </a:ext>
            </a:extLst>
          </p:cNvPr>
          <p:cNvSpPr/>
          <p:nvPr/>
        </p:nvSpPr>
        <p:spPr>
          <a:xfrm>
            <a:off x="5112220" y="3239327"/>
            <a:ext cx="6715961" cy="34071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10" name="Rectangle 9">
            <a:extLst>
              <a:ext uri="{FF2B5EF4-FFF2-40B4-BE49-F238E27FC236}">
                <a16:creationId xmlns:a16="http://schemas.microsoft.com/office/drawing/2014/main" id="{91DFD889-018F-7B8D-17E2-553C62A808B1}"/>
              </a:ext>
            </a:extLst>
          </p:cNvPr>
          <p:cNvSpPr/>
          <p:nvPr/>
        </p:nvSpPr>
        <p:spPr>
          <a:xfrm>
            <a:off x="5274981" y="1764135"/>
            <a:ext cx="6400800" cy="128016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24D20DD-28D7-7134-9E39-CBFC54F90B9A}"/>
              </a:ext>
            </a:extLst>
          </p:cNvPr>
          <p:cNvSpPr txBox="1"/>
          <p:nvPr/>
        </p:nvSpPr>
        <p:spPr>
          <a:xfrm>
            <a:off x="5410712" y="1813967"/>
            <a:ext cx="610076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Poppins" pitchFamily="2" charset="77"/>
                <a:cs typeface="Poppins" pitchFamily="2" charset="77"/>
              </a:rPr>
              <a:t>No service should ever be denied to a client because they did or did not disclose violence. </a:t>
            </a:r>
            <a:r>
              <a:rPr kumimoji="0" lang="en-US" b="1" i="0" u="none" strike="noStrike" kern="1200" cap="none" spc="0" normalizeH="0" baseline="0" noProof="0">
                <a:ln>
                  <a:noFill/>
                </a:ln>
                <a:solidFill>
                  <a:schemeClr val="accent1"/>
                </a:solidFill>
                <a:effectLst/>
                <a:uLnTx/>
                <a:uFillTx/>
                <a:latin typeface="Poppins" pitchFamily="2" charset="77"/>
                <a:cs typeface="Poppins" pitchFamily="2" charset="77"/>
              </a:rPr>
              <a:t>Always offer to screen for PrEP</a:t>
            </a:r>
            <a:r>
              <a:rPr kumimoji="0" lang="en-US" b="0" i="0" u="none" strike="noStrike" kern="1200" cap="none" spc="0" normalizeH="0" baseline="0" noProof="0">
                <a:ln>
                  <a:noFill/>
                </a:ln>
                <a:solidFill>
                  <a:srgbClr val="000000"/>
                </a:solidFill>
                <a:effectLst/>
                <a:uLnTx/>
                <a:uFillTx/>
                <a:latin typeface="Poppins" pitchFamily="2" charset="77"/>
                <a:cs typeface="Poppins" pitchFamily="2" charset="77"/>
              </a:rPr>
              <a:t>, unless the client should consider post-exposure prophylaxis (PEP). </a:t>
            </a:r>
          </a:p>
        </p:txBody>
      </p:sp>
      <p:sp>
        <p:nvSpPr>
          <p:cNvPr id="15" name="TextBox 14">
            <a:extLst>
              <a:ext uri="{FF2B5EF4-FFF2-40B4-BE49-F238E27FC236}">
                <a16:creationId xmlns:a16="http://schemas.microsoft.com/office/drawing/2014/main" id="{950A2A8B-1BB7-B32C-1586-B3339F312746}"/>
              </a:ext>
            </a:extLst>
          </p:cNvPr>
          <p:cNvSpPr txBox="1"/>
          <p:nvPr/>
        </p:nvSpPr>
        <p:spPr>
          <a:xfrm>
            <a:off x="5560731" y="3480382"/>
            <a:ext cx="6100762" cy="286232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Poppins" pitchFamily="2" charset="77"/>
                <a:cs typeface="Poppins" pitchFamily="2" charset="77"/>
              </a:rPr>
              <a:t>Any client who reports </a:t>
            </a:r>
            <a:r>
              <a:rPr kumimoji="0" lang="en-US" b="1" i="0" u="none" strike="noStrike" kern="1200" cap="none" spc="0" normalizeH="0" baseline="0" noProof="0">
                <a:ln>
                  <a:noFill/>
                </a:ln>
                <a:solidFill>
                  <a:schemeClr val="accent1"/>
                </a:solidFill>
                <a:effectLst/>
                <a:uLnTx/>
                <a:uFillTx/>
                <a:latin typeface="Poppins" pitchFamily="2" charset="77"/>
                <a:cs typeface="Poppins" pitchFamily="2" charset="77"/>
              </a:rPr>
              <a:t>sexual violence </a:t>
            </a:r>
            <a:r>
              <a:rPr kumimoji="0" lang="en-US" b="0" i="0" u="none" strike="noStrike" kern="1200" cap="none" spc="0" normalizeH="0" baseline="0" noProof="0">
                <a:ln>
                  <a:noFill/>
                </a:ln>
                <a:solidFill>
                  <a:srgbClr val="000000"/>
                </a:solidFill>
                <a:effectLst/>
                <a:uLnTx/>
                <a:uFillTx/>
                <a:latin typeface="Poppins" pitchFamily="2" charset="77"/>
                <a:cs typeface="Poppins" pitchFamily="2" charset="77"/>
              </a:rPr>
              <a:t>should be linked as soon as possible to </a:t>
            </a:r>
            <a:r>
              <a:rPr kumimoji="0" lang="en-US" b="1" i="0" u="none" strike="noStrike" kern="1200" cap="none" spc="0" normalizeH="0" baseline="0" noProof="0">
                <a:ln>
                  <a:noFill/>
                </a:ln>
                <a:solidFill>
                  <a:schemeClr val="accent1"/>
                </a:solidFill>
                <a:effectLst/>
                <a:uLnTx/>
                <a:uFillTx/>
                <a:latin typeface="Poppins" pitchFamily="2" charset="77"/>
                <a:cs typeface="Poppins" pitchFamily="2" charset="77"/>
              </a:rPr>
              <a:t>critical clinical and counseling services</a:t>
            </a:r>
            <a:r>
              <a:rPr kumimoji="0" lang="en-US" b="0" i="0" u="none" strike="noStrike" kern="1200" cap="none" spc="0" normalizeH="0" baseline="0" noProof="0">
                <a:ln>
                  <a:noFill/>
                </a:ln>
                <a:solidFill>
                  <a:srgbClr val="000000"/>
                </a:solidFill>
                <a:effectLst/>
                <a:uLnTx/>
                <a:uFillTx/>
                <a:latin typeface="Poppins" pitchFamily="2" charset="77"/>
                <a:cs typeface="Poppins" pitchFamily="2" charset="77"/>
              </a:rPr>
              <a:t>, including:</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strike="noStrike" kern="1200" cap="none" spc="0" normalizeH="0" baseline="0" noProof="0">
                <a:ln>
                  <a:noFill/>
                </a:ln>
                <a:solidFill>
                  <a:schemeClr val="accent1"/>
                </a:solidFill>
                <a:effectLst/>
                <a:uLnTx/>
                <a:uFillTx/>
                <a:latin typeface="Poppins" pitchFamily="2" charset="77"/>
                <a:cs typeface="Poppins" pitchFamily="2" charset="77"/>
              </a:rPr>
              <a:t>PEP</a:t>
            </a:r>
            <a:r>
              <a:rPr kumimoji="0" lang="en-US" b="0" strike="noStrike" kern="1200" cap="none" spc="0" normalizeH="0" baseline="0" noProof="0">
                <a:ln>
                  <a:noFill/>
                </a:ln>
                <a:solidFill>
                  <a:srgbClr val="000000"/>
                </a:solidFill>
                <a:effectLst/>
                <a:uLnTx/>
                <a:uFillTx/>
                <a:latin typeface="Poppins" pitchFamily="2" charset="77"/>
                <a:cs typeface="Poppins" pitchFamily="2" charset="77"/>
              </a:rPr>
              <a:t>, if within 72 hours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schemeClr val="accent1"/>
                </a:solidFill>
                <a:latin typeface="Poppins" pitchFamily="2" charset="77"/>
                <a:cs typeface="Poppins" pitchFamily="2" charset="77"/>
              </a:rPr>
              <a:t>Emergency contraception</a:t>
            </a:r>
            <a:r>
              <a:rPr lang="en-US">
                <a:solidFill>
                  <a:srgbClr val="000000"/>
                </a:solidFill>
                <a:latin typeface="Poppins" pitchFamily="2" charset="77"/>
                <a:cs typeface="Poppins" pitchFamily="2" charset="77"/>
              </a:rPr>
              <a:t>, if within 120 hours/5 days</a:t>
            </a:r>
          </a:p>
          <a:p>
            <a:pPr marR="0" lvl="0" defTabSz="914400" rtl="0" eaLnBrk="1" fontAlgn="auto" latinLnBrk="0" hangingPunct="1">
              <a:lnSpc>
                <a:spcPct val="100000"/>
              </a:lnSpc>
              <a:spcBef>
                <a:spcPts val="0"/>
              </a:spcBef>
              <a:spcAft>
                <a:spcPts val="0"/>
              </a:spcAft>
              <a:buClrTx/>
              <a:buSzTx/>
              <a:tabLst/>
              <a:defRPr/>
            </a:pPr>
            <a:endParaRPr lang="en-US" i="1">
              <a:solidFill>
                <a:srgbClr val="000000"/>
              </a:solidFill>
              <a:latin typeface="Poppins" pitchFamily="2" charset="77"/>
              <a:cs typeface="Poppins" pitchFamily="2" charset="77"/>
            </a:endParaRPr>
          </a:p>
          <a:p>
            <a:pPr marR="0" lvl="0" algn="ctr" defTabSz="914400" rtl="0" eaLnBrk="1" fontAlgn="auto" latinLnBrk="0" hangingPunct="1">
              <a:lnSpc>
                <a:spcPct val="100000"/>
              </a:lnSpc>
              <a:spcBef>
                <a:spcPts val="0"/>
              </a:spcBef>
              <a:spcAft>
                <a:spcPts val="0"/>
              </a:spcAft>
              <a:buClrTx/>
              <a:buSzTx/>
              <a:tabLst/>
              <a:defRPr/>
            </a:pPr>
            <a:r>
              <a:rPr lang="en-US" b="1" i="1">
                <a:solidFill>
                  <a:schemeClr val="accent1"/>
                </a:solidFill>
                <a:latin typeface="Poppins" pitchFamily="2" charset="77"/>
                <a:cs typeface="Poppins" pitchFamily="2" charset="77"/>
              </a:rPr>
              <a:t>Clients who use PEP will likely benefit from PrEP after completing the 28-day course. PEP use is considered a potential gateway for PrEP initiation.</a:t>
            </a:r>
          </a:p>
        </p:txBody>
      </p:sp>
      <p:sp>
        <p:nvSpPr>
          <p:cNvPr id="12" name="Rectangle 11">
            <a:extLst>
              <a:ext uri="{FF2B5EF4-FFF2-40B4-BE49-F238E27FC236}">
                <a16:creationId xmlns:a16="http://schemas.microsoft.com/office/drawing/2014/main" id="{E0354616-0042-00AF-6DB6-F59C2A2026A1}"/>
              </a:ext>
            </a:extLst>
          </p:cNvPr>
          <p:cNvSpPr/>
          <p:nvPr/>
        </p:nvSpPr>
        <p:spPr>
          <a:xfrm>
            <a:off x="5112220" y="231400"/>
            <a:ext cx="6715961" cy="13221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Poppins" pitchFamily="2" charset="77"/>
              <a:cs typeface="Poppins" pitchFamily="2" charset="77"/>
            </a:endParaRPr>
          </a:p>
        </p:txBody>
      </p:sp>
      <p:sp>
        <p:nvSpPr>
          <p:cNvPr id="14" name="Rectangle 13">
            <a:extLst>
              <a:ext uri="{FF2B5EF4-FFF2-40B4-BE49-F238E27FC236}">
                <a16:creationId xmlns:a16="http://schemas.microsoft.com/office/drawing/2014/main" id="{F4C9FD30-1DE9-F6FF-73EB-84952823AE2F}"/>
              </a:ext>
            </a:extLst>
          </p:cNvPr>
          <p:cNvSpPr/>
          <p:nvPr/>
        </p:nvSpPr>
        <p:spPr>
          <a:xfrm>
            <a:off x="5284088" y="337751"/>
            <a:ext cx="6400800" cy="1055488"/>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97DC9BA-2BA7-DA7D-BA88-1ADFA64A8F82}"/>
              </a:ext>
            </a:extLst>
          </p:cNvPr>
          <p:cNvSpPr txBox="1"/>
          <p:nvPr/>
        </p:nvSpPr>
        <p:spPr>
          <a:xfrm>
            <a:off x="5446118" y="469909"/>
            <a:ext cx="610076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a:ln>
                  <a:noFill/>
                </a:ln>
                <a:solidFill>
                  <a:schemeClr val="accent1"/>
                </a:solidFill>
                <a:effectLst/>
                <a:uLnTx/>
                <a:uFillTx/>
                <a:latin typeface="Poppins" pitchFamily="2" charset="77"/>
                <a:cs typeface="Poppins" pitchFamily="2" charset="77"/>
              </a:rPr>
              <a:t>Never pressure a client to disclose violence</a:t>
            </a:r>
            <a:r>
              <a:rPr kumimoji="0" lang="en-US" u="none" strike="noStrike" kern="1200" cap="none" spc="0" normalizeH="0" baseline="0" noProof="0">
                <a:ln>
                  <a:noFill/>
                </a:ln>
                <a:solidFill>
                  <a:srgbClr val="000000"/>
                </a:solidFill>
                <a:effectLst/>
                <a:uLnTx/>
                <a:uFillTx/>
                <a:latin typeface="Poppins" pitchFamily="2" charset="77"/>
                <a:cs typeface="Poppins" pitchFamily="2" charset="77"/>
              </a:rPr>
              <a:t>, even if you think it may be happening. Focus on reassuring the client that help is available, should they need it. </a:t>
            </a:r>
          </a:p>
        </p:txBody>
      </p:sp>
      <p:sp>
        <p:nvSpPr>
          <p:cNvPr id="11" name="Rectangle 10">
            <a:extLst>
              <a:ext uri="{FF2B5EF4-FFF2-40B4-BE49-F238E27FC236}">
                <a16:creationId xmlns:a16="http://schemas.microsoft.com/office/drawing/2014/main" id="{81C805C9-8018-0F86-BF96-B8C7F5029CB2}"/>
              </a:ext>
            </a:extLst>
          </p:cNvPr>
          <p:cNvSpPr/>
          <p:nvPr/>
        </p:nvSpPr>
        <p:spPr>
          <a:xfrm>
            <a:off x="5260693" y="3392433"/>
            <a:ext cx="6400800" cy="3058443"/>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022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856D4-6EDF-B595-8C8F-057059BE7171}"/>
              </a:ext>
            </a:extLst>
          </p:cNvPr>
          <p:cNvPicPr>
            <a:picLocks noChangeAspect="1"/>
          </p:cNvPicPr>
          <p:nvPr/>
        </p:nvPicPr>
        <p:blipFill>
          <a:blip r:embed="rId2"/>
          <a:stretch>
            <a:fillRect/>
          </a:stretch>
        </p:blipFill>
        <p:spPr>
          <a:xfrm>
            <a:off x="2151961" y="367805"/>
            <a:ext cx="3448344" cy="2346715"/>
          </a:xfrm>
          <a:prstGeom prst="rect">
            <a:avLst/>
          </a:prstGeom>
        </p:spPr>
      </p:pic>
      <p:sp>
        <p:nvSpPr>
          <p:cNvPr id="18" name="Speech Bubble: Rectangle 17">
            <a:extLst>
              <a:ext uri="{FF2B5EF4-FFF2-40B4-BE49-F238E27FC236}">
                <a16:creationId xmlns:a16="http://schemas.microsoft.com/office/drawing/2014/main" id="{FE0C0539-FA96-11D7-89BE-0E6F194F65F5}"/>
              </a:ext>
            </a:extLst>
          </p:cNvPr>
          <p:cNvSpPr/>
          <p:nvPr/>
        </p:nvSpPr>
        <p:spPr>
          <a:xfrm>
            <a:off x="5776957" y="277215"/>
            <a:ext cx="6178132" cy="6303570"/>
          </a:xfrm>
          <a:prstGeom prst="wedgeRectCallout">
            <a:avLst>
              <a:gd name="adj1" fmla="val -89021"/>
              <a:gd name="adj2" fmla="val -36450"/>
            </a:avLst>
          </a:prstGeom>
          <a:solidFill>
            <a:schemeClr val="accent1">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3059915-0494-7787-7CAB-570DA013DBBB}"/>
              </a:ext>
            </a:extLst>
          </p:cNvPr>
          <p:cNvPicPr>
            <a:picLocks noChangeAspect="1"/>
          </p:cNvPicPr>
          <p:nvPr/>
        </p:nvPicPr>
        <p:blipFill rotWithShape="1">
          <a:blip r:embed="rId3"/>
          <a:srcRect t="5760"/>
          <a:stretch/>
        </p:blipFill>
        <p:spPr>
          <a:xfrm>
            <a:off x="5927758" y="367805"/>
            <a:ext cx="5977189" cy="6122389"/>
          </a:xfrm>
          <a:prstGeom prst="rect">
            <a:avLst/>
          </a:prstGeom>
        </p:spPr>
      </p:pic>
      <p:sp>
        <p:nvSpPr>
          <p:cNvPr id="2" name="TextBox 1">
            <a:extLst>
              <a:ext uri="{FF2B5EF4-FFF2-40B4-BE49-F238E27FC236}">
                <a16:creationId xmlns:a16="http://schemas.microsoft.com/office/drawing/2014/main" id="{EECB0D9B-F098-3FFB-6DF7-3A59E583F0F2}"/>
              </a:ext>
            </a:extLst>
          </p:cNvPr>
          <p:cNvSpPr txBox="1"/>
          <p:nvPr/>
        </p:nvSpPr>
        <p:spPr>
          <a:xfrm>
            <a:off x="372926" y="2714520"/>
            <a:ext cx="3929938" cy="316861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600" b="1" i="0" u="none" strike="noStrike" kern="1200" cap="none" spc="100" normalizeH="0" baseline="0" noProof="0">
                <a:ln>
                  <a:noFill/>
                </a:ln>
                <a:solidFill>
                  <a:schemeClr val="accent3"/>
                </a:solidFill>
                <a:effectLst/>
                <a:uLnTx/>
                <a:uFillTx/>
                <a:latin typeface="Poppins" pitchFamily="2" charset="77"/>
                <a:cs typeface="Poppins" pitchFamily="2" charset="77"/>
              </a:rPr>
              <a:t>Routine inquiry </a:t>
            </a:r>
            <a:r>
              <a:rPr lang="en-US" sz="3600" b="1" spc="100">
                <a:solidFill>
                  <a:schemeClr val="accent3"/>
                </a:solidFill>
                <a:latin typeface="Poppins" pitchFamily="2" charset="77"/>
                <a:cs typeface="Poppins" pitchFamily="2" charset="77"/>
              </a:rPr>
              <a:t>in the Job Aid</a:t>
            </a:r>
            <a:endParaRPr kumimoji="0" lang="en-US" sz="3600" b="1" i="0" u="none" strike="noStrike" kern="1200" cap="none" spc="100" normalizeH="0" baseline="0" noProof="0">
              <a:ln>
                <a:noFill/>
              </a:ln>
              <a:solidFill>
                <a:schemeClr val="accent3"/>
              </a:solidFill>
              <a:effectLst/>
              <a:uLnTx/>
              <a:uFillTx/>
              <a:latin typeface="Poppins" pitchFamily="2" charset="77"/>
              <a:cs typeface="Poppins" pitchFamily="2" charset="77"/>
            </a:endParaRPr>
          </a:p>
        </p:txBody>
      </p:sp>
    </p:spTree>
    <p:extLst>
      <p:ext uri="{BB962C8B-B14F-4D97-AF65-F5344CB8AC3E}">
        <p14:creationId xmlns:p14="http://schemas.microsoft.com/office/powerpoint/2010/main" val="1074158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3EB4BA-A318-568F-1F9B-4FE527EAC891}"/>
              </a:ext>
            </a:extLst>
          </p:cNvPr>
          <p:cNvSpPr>
            <a:spLocks noGrp="1"/>
          </p:cNvSpPr>
          <p:nvPr>
            <p:ph type="body" sz="quarter" idx="13"/>
          </p:nvPr>
        </p:nvSpPr>
        <p:spPr/>
        <p:txBody>
          <a:bodyPr/>
          <a:lstStyle/>
          <a:p>
            <a:r>
              <a:rPr lang="en-US"/>
              <a:t>4</a:t>
            </a:r>
          </a:p>
        </p:txBody>
      </p:sp>
      <p:sp>
        <p:nvSpPr>
          <p:cNvPr id="4" name="Text Placeholder 3">
            <a:extLst>
              <a:ext uri="{FF2B5EF4-FFF2-40B4-BE49-F238E27FC236}">
                <a16:creationId xmlns:a16="http://schemas.microsoft.com/office/drawing/2014/main" id="{1E031A72-7388-52CA-3D23-30BF9823680A}"/>
              </a:ext>
            </a:extLst>
          </p:cNvPr>
          <p:cNvSpPr>
            <a:spLocks noGrp="1"/>
          </p:cNvSpPr>
          <p:nvPr>
            <p:ph type="body" sz="quarter" idx="14"/>
          </p:nvPr>
        </p:nvSpPr>
        <p:spPr/>
        <p:txBody>
          <a:bodyPr/>
          <a:lstStyle/>
          <a:p>
            <a:r>
              <a:rPr lang="en-US"/>
              <a:t>Highlight:</a:t>
            </a:r>
          </a:p>
          <a:p>
            <a:r>
              <a:rPr lang="en-US"/>
              <a:t>Counseling messages </a:t>
            </a:r>
          </a:p>
        </p:txBody>
      </p:sp>
    </p:spTree>
    <p:extLst>
      <p:ext uri="{BB962C8B-B14F-4D97-AF65-F5344CB8AC3E}">
        <p14:creationId xmlns:p14="http://schemas.microsoft.com/office/powerpoint/2010/main" val="2626641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3483204-5888-CB7B-FBA1-AC85FFE1F61A}"/>
              </a:ext>
            </a:extLst>
          </p:cNvPr>
          <p:cNvPicPr>
            <a:picLocks noChangeAspect="1"/>
          </p:cNvPicPr>
          <p:nvPr/>
        </p:nvPicPr>
        <p:blipFill rotWithShape="1">
          <a:blip r:embed="rId3"/>
          <a:srcRect l="2329" t="38771" r="63559" b="2301"/>
          <a:stretch/>
        </p:blipFill>
        <p:spPr>
          <a:xfrm rot="10800000">
            <a:off x="0" y="-175919"/>
            <a:ext cx="9722307" cy="7033917"/>
          </a:xfrm>
          <a:prstGeom prst="rect">
            <a:avLst/>
          </a:prstGeom>
        </p:spPr>
      </p:pic>
      <p:sp>
        <p:nvSpPr>
          <p:cNvPr id="2" name="Title 1">
            <a:extLst>
              <a:ext uri="{FF2B5EF4-FFF2-40B4-BE49-F238E27FC236}">
                <a16:creationId xmlns:a16="http://schemas.microsoft.com/office/drawing/2014/main" id="{05A1D81C-391A-C014-E3B4-0C4B71E6B6B1}"/>
              </a:ext>
            </a:extLst>
          </p:cNvPr>
          <p:cNvSpPr>
            <a:spLocks noGrp="1"/>
          </p:cNvSpPr>
          <p:nvPr>
            <p:ph type="title"/>
          </p:nvPr>
        </p:nvSpPr>
        <p:spPr>
          <a:xfrm>
            <a:off x="0" y="529621"/>
            <a:ext cx="10515600" cy="1143000"/>
          </a:xfrm>
        </p:spPr>
        <p:txBody>
          <a:bodyPr/>
          <a:lstStyle/>
          <a:p>
            <a:r>
              <a:rPr lang="en-US"/>
              <a:t>Outline </a:t>
            </a:r>
          </a:p>
        </p:txBody>
      </p:sp>
      <p:graphicFrame>
        <p:nvGraphicFramePr>
          <p:cNvPr id="3" name="Table 2">
            <a:extLst>
              <a:ext uri="{FF2B5EF4-FFF2-40B4-BE49-F238E27FC236}">
                <a16:creationId xmlns:a16="http://schemas.microsoft.com/office/drawing/2014/main" id="{545B905B-84FD-23E8-1DF4-99EA0EFF457F}"/>
              </a:ext>
            </a:extLst>
          </p:cNvPr>
          <p:cNvGraphicFramePr>
            <a:graphicFrameLocks noGrp="1"/>
          </p:cNvGraphicFramePr>
          <p:nvPr>
            <p:extLst>
              <p:ext uri="{D42A27DB-BD31-4B8C-83A1-F6EECF244321}">
                <p14:modId xmlns:p14="http://schemas.microsoft.com/office/powerpoint/2010/main" val="3359173706"/>
              </p:ext>
            </p:extLst>
          </p:nvPr>
        </p:nvGraphicFramePr>
        <p:xfrm>
          <a:off x="824859" y="1677740"/>
          <a:ext cx="7772210" cy="2878035"/>
        </p:xfrm>
        <a:graphic>
          <a:graphicData uri="http://schemas.openxmlformats.org/drawingml/2006/table">
            <a:tbl>
              <a:tblPr>
                <a:tableStyleId>{5C22544A-7EE6-4342-B048-85BDC9FD1C3A}</a:tableStyleId>
              </a:tblPr>
              <a:tblGrid>
                <a:gridCol w="7772210">
                  <a:extLst>
                    <a:ext uri="{9D8B030D-6E8A-4147-A177-3AD203B41FA5}">
                      <a16:colId xmlns:a16="http://schemas.microsoft.com/office/drawing/2014/main" val="20000"/>
                    </a:ext>
                  </a:extLst>
                </a:gridCol>
              </a:tblGrid>
              <a:tr h="575607">
                <a:tc>
                  <a:txBody>
                    <a:bodyPr/>
                    <a:lstStyle/>
                    <a:p>
                      <a:pPr marL="342900" indent="-342900">
                        <a:buFont typeface="Arial" panose="020B0604020202020204" pitchFamily="34" charset="0"/>
                        <a:buChar char="•"/>
                      </a:pPr>
                      <a:r>
                        <a:rPr lang="en-US" sz="2000">
                          <a:latin typeface="Poppins" pitchFamily="2" charset="77"/>
                          <a:cs typeface="Poppins" pitchFamily="2" charset="77"/>
                        </a:rPr>
                        <a:t>Why ask about gender-based violence in PrEP programs?</a:t>
                      </a:r>
                    </a:p>
                  </a:txBody>
                  <a:tcPr marL="0" marR="0" marT="118949" marB="118949">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3111619199"/>
                  </a:ext>
                </a:extLst>
              </a:tr>
              <a:tr h="575607">
                <a:tc>
                  <a:txBody>
                    <a:bodyPr/>
                    <a:lstStyle/>
                    <a:p>
                      <a:pPr marL="342900" indent="-342900">
                        <a:buFont typeface="Arial" panose="020B0604020202020204" pitchFamily="34" charset="0"/>
                        <a:buChar char="•"/>
                      </a:pPr>
                      <a:r>
                        <a:rPr lang="en-US" sz="2000">
                          <a:latin typeface="Poppins" pitchFamily="2" charset="77"/>
                          <a:cs typeface="Poppins" pitchFamily="2" charset="77"/>
                        </a:rPr>
                        <a:t>SOP Guidance &amp; Job Aid overview</a:t>
                      </a:r>
                    </a:p>
                  </a:txBody>
                  <a:tcPr marL="0" marR="0" marT="118949" marB="11894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62626"/>
                      </a:solidFill>
                      <a:prstDash val="solid"/>
                      <a:round/>
                      <a:headEnd type="none" w="med" len="med"/>
                      <a:tailEnd type="none" w="med" len="med"/>
                    </a:lnT>
                    <a:lnB w="3175"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2460196852"/>
                  </a:ext>
                </a:extLst>
              </a:tr>
              <a:tr h="575607">
                <a:tc>
                  <a:txBody>
                    <a:bodyPr/>
                    <a:lstStyle/>
                    <a:p>
                      <a:pPr marL="342900" indent="-342900">
                        <a:buFont typeface="Arial" panose="020B0604020202020204" pitchFamily="34" charset="0"/>
                        <a:buChar char="•"/>
                      </a:pPr>
                      <a:r>
                        <a:rPr lang="en-US" sz="2000">
                          <a:latin typeface="Poppins" pitchFamily="2" charset="77"/>
                          <a:cs typeface="Poppins" pitchFamily="2" charset="77"/>
                        </a:rPr>
                        <a:t>SOP Guidance contents</a:t>
                      </a:r>
                    </a:p>
                  </a:txBody>
                  <a:tcPr marL="0" marR="0" marT="118949" marB="11894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62626"/>
                      </a:solidFill>
                      <a:prstDash val="solid"/>
                      <a:round/>
                      <a:headEnd type="none" w="med" len="med"/>
                      <a:tailEnd type="none" w="med" len="med"/>
                    </a:lnT>
                    <a:lnB w="3175"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0001"/>
                  </a:ext>
                </a:extLst>
              </a:tr>
              <a:tr h="575607">
                <a:tc>
                  <a:txBody>
                    <a:bodyPr/>
                    <a:lstStyle/>
                    <a:p>
                      <a:pPr marL="342900" indent="-342900">
                        <a:buFont typeface="Arial" panose="020B0604020202020204" pitchFamily="34" charset="0"/>
                        <a:buChar char="•"/>
                      </a:pPr>
                      <a:r>
                        <a:rPr lang="en-US" sz="2000">
                          <a:latin typeface="Poppins" pitchFamily="2" charset="77"/>
                          <a:cs typeface="Poppins" pitchFamily="2" charset="77"/>
                        </a:rPr>
                        <a:t>Highlight: GBV routine inquiry in PrEP services</a:t>
                      </a:r>
                    </a:p>
                  </a:txBody>
                  <a:tcPr marL="0" marR="0" marT="118949" marB="11894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62626"/>
                      </a:solidFill>
                      <a:prstDash val="solid"/>
                      <a:round/>
                      <a:headEnd type="none" w="med" len="med"/>
                      <a:tailEnd type="none" w="med" len="med"/>
                    </a:lnT>
                    <a:lnB w="3175"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80537687"/>
                  </a:ext>
                </a:extLst>
              </a:tr>
              <a:tr h="575607">
                <a:tc>
                  <a:txBody>
                    <a:bodyPr/>
                    <a:lstStyle/>
                    <a:p>
                      <a:pPr marL="342900" indent="-342900">
                        <a:buFont typeface="Arial" panose="020B0604020202020204" pitchFamily="34" charset="0"/>
                        <a:buChar char="•"/>
                      </a:pPr>
                      <a:r>
                        <a:rPr lang="en-US" sz="2000">
                          <a:latin typeface="Poppins" pitchFamily="2" charset="77"/>
                          <a:cs typeface="Poppins" pitchFamily="2" charset="77"/>
                        </a:rPr>
                        <a:t>Highlight: counseling messages</a:t>
                      </a:r>
                    </a:p>
                  </a:txBody>
                  <a:tcPr marL="0" marR="0" marT="118949" marB="118949">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62626"/>
                      </a:solidFill>
                      <a:prstDash val="solid"/>
                      <a:round/>
                      <a:headEnd type="none" w="med" len="med"/>
                      <a:tailEnd type="none" w="med" len="med"/>
                    </a:lnT>
                    <a:lnB w="3175"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3894717271"/>
                  </a:ext>
                </a:extLst>
              </a:tr>
            </a:tbl>
          </a:graphicData>
        </a:graphic>
      </p:graphicFrame>
    </p:spTree>
    <p:extLst>
      <p:ext uri="{BB962C8B-B14F-4D97-AF65-F5344CB8AC3E}">
        <p14:creationId xmlns:p14="http://schemas.microsoft.com/office/powerpoint/2010/main" val="3898564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A9DB88C-0A11-26BF-5548-4C9C6FAB81F4}"/>
              </a:ext>
            </a:extLst>
          </p:cNvPr>
          <p:cNvSpPr/>
          <p:nvPr/>
        </p:nvSpPr>
        <p:spPr>
          <a:xfrm>
            <a:off x="10909738" y="0"/>
            <a:ext cx="12822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EE6CCAF-603D-58F5-3911-4A8A7F3F26D2}"/>
              </a:ext>
            </a:extLst>
          </p:cNvPr>
          <p:cNvSpPr>
            <a:spLocks noGrp="1"/>
          </p:cNvSpPr>
          <p:nvPr>
            <p:ph type="title"/>
          </p:nvPr>
        </p:nvSpPr>
        <p:spPr/>
        <p:txBody>
          <a:bodyPr/>
          <a:lstStyle/>
          <a:p>
            <a:r>
              <a:rPr lang="en-US"/>
              <a:t>Counseling messaging </a:t>
            </a:r>
            <a:br>
              <a:rPr lang="en-US"/>
            </a:br>
            <a:r>
              <a:rPr lang="en-US"/>
              <a:t>Opening the conversation</a:t>
            </a:r>
            <a:endParaRPr lang="en-US" sz="2000"/>
          </a:p>
        </p:txBody>
      </p:sp>
      <p:sp>
        <p:nvSpPr>
          <p:cNvPr id="4" name="Pentagon 3">
            <a:extLst>
              <a:ext uri="{FF2B5EF4-FFF2-40B4-BE49-F238E27FC236}">
                <a16:creationId xmlns:a16="http://schemas.microsoft.com/office/drawing/2014/main" id="{3B9B9F03-B063-30E1-418B-D72D8728317E}"/>
              </a:ext>
            </a:extLst>
          </p:cNvPr>
          <p:cNvSpPr/>
          <p:nvPr/>
        </p:nvSpPr>
        <p:spPr>
          <a:xfrm>
            <a:off x="0" y="1227378"/>
            <a:ext cx="4682360" cy="738393"/>
          </a:xfrm>
          <a:prstGeom prst="homePlate">
            <a:avLst/>
          </a:prstGeom>
          <a:solidFill>
            <a:schemeClr val="accent5">
              <a:lumMod val="60000"/>
              <a:lumOff val="40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5F52E34-6C25-D660-722C-AB6164FA4C6E}"/>
              </a:ext>
            </a:extLst>
          </p:cNvPr>
          <p:cNvSpPr txBox="1"/>
          <p:nvPr/>
        </p:nvSpPr>
        <p:spPr>
          <a:xfrm>
            <a:off x="232078" y="1412719"/>
            <a:ext cx="4209846" cy="400110"/>
          </a:xfrm>
          <a:prstGeom prst="rect">
            <a:avLst/>
          </a:prstGeom>
          <a:noFill/>
        </p:spPr>
        <p:txBody>
          <a:bodyPr wrap="square" rtlCol="0">
            <a:spAutoFit/>
          </a:bodyPr>
          <a:lstStyle/>
          <a:p>
            <a:r>
              <a:rPr lang="en-US" sz="2000" b="1">
                <a:solidFill>
                  <a:schemeClr val="bg1"/>
                </a:solidFill>
                <a:latin typeface="Poppins SemiBold" pitchFamily="2" charset="77"/>
                <a:cs typeface="Poppins SemiBold" pitchFamily="2" charset="77"/>
              </a:rPr>
              <a:t>Beginning counseling</a:t>
            </a:r>
          </a:p>
        </p:txBody>
      </p:sp>
      <p:sp>
        <p:nvSpPr>
          <p:cNvPr id="9" name="TextBox 8">
            <a:extLst>
              <a:ext uri="{FF2B5EF4-FFF2-40B4-BE49-F238E27FC236}">
                <a16:creationId xmlns:a16="http://schemas.microsoft.com/office/drawing/2014/main" id="{F8D0C7A5-8A40-4BC4-1950-79F35BE038EC}"/>
              </a:ext>
            </a:extLst>
          </p:cNvPr>
          <p:cNvSpPr txBox="1"/>
          <p:nvPr/>
        </p:nvSpPr>
        <p:spPr>
          <a:xfrm>
            <a:off x="8007172" y="1503278"/>
            <a:ext cx="3631325" cy="384721"/>
          </a:xfrm>
          <a:prstGeom prst="rect">
            <a:avLst/>
          </a:prstGeom>
          <a:noFill/>
        </p:spPr>
        <p:txBody>
          <a:bodyPr wrap="square" rtlCol="0">
            <a:spAutoFit/>
          </a:bodyPr>
          <a:lstStyle/>
          <a:p>
            <a:r>
              <a:rPr lang="en-US" sz="1900" b="1">
                <a:solidFill>
                  <a:schemeClr val="bg1"/>
                </a:solidFill>
                <a:latin typeface="Poppins SemiBold" pitchFamily="2" charset="77"/>
                <a:cs typeface="Poppins SemiBold" pitchFamily="2" charset="77"/>
              </a:rPr>
              <a:t>Continued engagement…</a:t>
            </a:r>
          </a:p>
        </p:txBody>
      </p:sp>
      <p:sp>
        <p:nvSpPr>
          <p:cNvPr id="11" name="Oval 10">
            <a:extLst>
              <a:ext uri="{FF2B5EF4-FFF2-40B4-BE49-F238E27FC236}">
                <a16:creationId xmlns:a16="http://schemas.microsoft.com/office/drawing/2014/main" id="{A7286A73-2153-8732-476A-378994254570}"/>
              </a:ext>
            </a:extLst>
          </p:cNvPr>
          <p:cNvSpPr/>
          <p:nvPr/>
        </p:nvSpPr>
        <p:spPr>
          <a:xfrm>
            <a:off x="7001192" y="1458523"/>
            <a:ext cx="283779" cy="2837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5A1889-CF4C-165B-A8A1-2A0FAF0CC38F}"/>
              </a:ext>
            </a:extLst>
          </p:cNvPr>
          <p:cNvSpPr/>
          <p:nvPr/>
        </p:nvSpPr>
        <p:spPr>
          <a:xfrm>
            <a:off x="6936158" y="1393489"/>
            <a:ext cx="413845" cy="413845"/>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59063B65-3280-C000-18BA-3FD7A118DC15}"/>
              </a:ext>
            </a:extLst>
          </p:cNvPr>
          <p:cNvCxnSpPr>
            <a:cxnSpLocks/>
          </p:cNvCxnSpPr>
          <p:nvPr/>
        </p:nvCxnSpPr>
        <p:spPr>
          <a:xfrm>
            <a:off x="406622" y="1879796"/>
            <a:ext cx="460481" cy="494832"/>
          </a:xfrm>
          <a:prstGeom prst="line">
            <a:avLst/>
          </a:prstGeom>
          <a:ln w="1270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6D161D6D-4DA2-2D26-0A0D-9F65DA3CF407}"/>
              </a:ext>
            </a:extLst>
          </p:cNvPr>
          <p:cNvSpPr/>
          <p:nvPr/>
        </p:nvSpPr>
        <p:spPr>
          <a:xfrm>
            <a:off x="406623" y="2258928"/>
            <a:ext cx="3105700" cy="4292416"/>
          </a:xfrm>
          <a:prstGeom prst="roundRect">
            <a:avLst>
              <a:gd name="adj" fmla="val 8303"/>
            </a:avLst>
          </a:prstGeom>
          <a:solidFill>
            <a:schemeClr val="bg1"/>
          </a:solidFill>
          <a:ln w="1016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A44E9B-235C-B0EC-1A9E-EBACE9FF3AAD}"/>
              </a:ext>
            </a:extLst>
          </p:cNvPr>
          <p:cNvSpPr txBox="1"/>
          <p:nvPr/>
        </p:nvSpPr>
        <p:spPr>
          <a:xfrm>
            <a:off x="625536" y="2477827"/>
            <a:ext cx="2886786" cy="3693319"/>
          </a:xfrm>
          <a:prstGeom prst="rect">
            <a:avLst/>
          </a:prstGeom>
          <a:noFill/>
        </p:spPr>
        <p:txBody>
          <a:bodyPr wrap="square" lIns="91440" tIns="45720" rIns="91440" bIns="45720" rtlCol="0" anchor="t">
            <a:spAutoFit/>
          </a:bodyPr>
          <a:lstStyle/>
          <a:p>
            <a:pPr marL="285750" indent="-285750">
              <a:buClr>
                <a:schemeClr val="accent5">
                  <a:lumMod val="60000"/>
                  <a:lumOff val="40000"/>
                </a:schemeClr>
              </a:buClr>
              <a:buFont typeface="Wingdings" pitchFamily="2" charset="2"/>
              <a:buChar char="§"/>
            </a:pPr>
            <a:r>
              <a:rPr lang="en-US">
                <a:solidFill>
                  <a:schemeClr val="tx2">
                    <a:lumMod val="75000"/>
                  </a:schemeClr>
                </a:solidFill>
              </a:rPr>
              <a:t>Provide </a:t>
            </a:r>
            <a:r>
              <a:rPr lang="en-US" b="1">
                <a:solidFill>
                  <a:schemeClr val="tx2">
                    <a:lumMod val="75000"/>
                  </a:schemeClr>
                </a:solidFill>
              </a:rPr>
              <a:t>initial choice counseling </a:t>
            </a:r>
            <a:r>
              <a:rPr lang="en-US">
                <a:solidFill>
                  <a:schemeClr val="tx2">
                    <a:lumMod val="75000"/>
                  </a:schemeClr>
                </a:solidFill>
              </a:rPr>
              <a:t>on available </a:t>
            </a:r>
            <a:r>
              <a:rPr lang="en-US" b="1">
                <a:solidFill>
                  <a:schemeClr val="tx2">
                    <a:lumMod val="75000"/>
                  </a:schemeClr>
                </a:solidFill>
              </a:rPr>
              <a:t>PrEP methods</a:t>
            </a:r>
          </a:p>
          <a:p>
            <a:pPr marL="285750" indent="-285750">
              <a:buClr>
                <a:schemeClr val="accent5">
                  <a:lumMod val="60000"/>
                  <a:lumOff val="40000"/>
                </a:schemeClr>
              </a:buClr>
              <a:buFont typeface="Wingdings" pitchFamily="2" charset="2"/>
              <a:buChar char="§"/>
            </a:pPr>
            <a:r>
              <a:rPr lang="en-US">
                <a:solidFill>
                  <a:schemeClr val="tx2">
                    <a:lumMod val="75000"/>
                  </a:schemeClr>
                </a:solidFill>
              </a:rPr>
              <a:t>Administer </a:t>
            </a:r>
            <a:r>
              <a:rPr lang="en-US" b="1">
                <a:solidFill>
                  <a:schemeClr val="tx2">
                    <a:lumMod val="75000"/>
                  </a:schemeClr>
                </a:solidFill>
              </a:rPr>
              <a:t>GBV routine inquiry </a:t>
            </a:r>
            <a:r>
              <a:rPr lang="en-US">
                <a:solidFill>
                  <a:schemeClr val="tx2">
                    <a:lumMod val="75000"/>
                  </a:schemeClr>
                </a:solidFill>
              </a:rPr>
              <a:t>questions</a:t>
            </a:r>
            <a:endParaRPr lang="en-US">
              <a:solidFill>
                <a:schemeClr val="tx2">
                  <a:lumMod val="75000"/>
                </a:schemeClr>
              </a:solidFill>
              <a:cs typeface="Calibri"/>
            </a:endParaRPr>
          </a:p>
          <a:p>
            <a:pPr marL="285750" indent="-285750">
              <a:buClr>
                <a:schemeClr val="accent5">
                  <a:lumMod val="60000"/>
                  <a:lumOff val="40000"/>
                </a:schemeClr>
              </a:buClr>
              <a:buFont typeface="Wingdings" pitchFamily="2" charset="2"/>
              <a:buChar char="§"/>
            </a:pPr>
            <a:r>
              <a:rPr lang="en-US">
                <a:solidFill>
                  <a:schemeClr val="tx2">
                    <a:lumMod val="75000"/>
                  </a:schemeClr>
                </a:solidFill>
              </a:rPr>
              <a:t>Discuss client concerns about </a:t>
            </a:r>
            <a:r>
              <a:rPr lang="en-US" b="1">
                <a:solidFill>
                  <a:schemeClr val="tx2">
                    <a:lumMod val="75000"/>
                  </a:schemeClr>
                </a:solidFill>
              </a:rPr>
              <a:t>using their chosen method safely</a:t>
            </a:r>
          </a:p>
          <a:p>
            <a:pPr marL="285750" indent="-285750">
              <a:buClr>
                <a:schemeClr val="accent5">
                  <a:lumMod val="60000"/>
                  <a:lumOff val="40000"/>
                </a:schemeClr>
              </a:buClr>
              <a:buFont typeface="Wingdings" pitchFamily="2" charset="2"/>
              <a:buChar char="§"/>
            </a:pPr>
            <a:r>
              <a:rPr lang="en-US">
                <a:solidFill>
                  <a:schemeClr val="tx2">
                    <a:lumMod val="75000"/>
                  </a:schemeClr>
                </a:solidFill>
              </a:rPr>
              <a:t>Discuss whether to </a:t>
            </a:r>
            <a:r>
              <a:rPr lang="en-US" b="1">
                <a:solidFill>
                  <a:schemeClr val="tx2">
                    <a:lumMod val="75000"/>
                  </a:schemeClr>
                </a:solidFill>
              </a:rPr>
              <a:t>tell partner(s) about PrEP use</a:t>
            </a:r>
          </a:p>
          <a:p>
            <a:pPr marL="285750" indent="-285750">
              <a:buClr>
                <a:schemeClr val="accent5">
                  <a:lumMod val="60000"/>
                  <a:lumOff val="40000"/>
                </a:schemeClr>
              </a:buClr>
              <a:buFont typeface="Wingdings" pitchFamily="2" charset="2"/>
              <a:buChar char="§"/>
            </a:pPr>
            <a:r>
              <a:rPr lang="en-US" b="1">
                <a:solidFill>
                  <a:schemeClr val="tx2">
                    <a:lumMod val="75000"/>
                  </a:schemeClr>
                </a:solidFill>
              </a:rPr>
              <a:t>Decide </a:t>
            </a:r>
            <a:r>
              <a:rPr lang="en-US">
                <a:solidFill>
                  <a:schemeClr val="tx2">
                    <a:lumMod val="75000"/>
                  </a:schemeClr>
                </a:solidFill>
              </a:rPr>
              <a:t>whether to tell partner(s) about </a:t>
            </a:r>
            <a:r>
              <a:rPr lang="en-US" err="1">
                <a:solidFill>
                  <a:schemeClr val="tx2">
                    <a:lumMod val="75000"/>
                  </a:schemeClr>
                </a:solidFill>
              </a:rPr>
              <a:t>PrEP</a:t>
            </a:r>
            <a:r>
              <a:rPr lang="en-US">
                <a:solidFill>
                  <a:schemeClr val="tx2">
                    <a:lumMod val="75000"/>
                  </a:schemeClr>
                </a:solidFill>
              </a:rPr>
              <a:t> use</a:t>
            </a:r>
            <a:endParaRPr lang="en-US" b="1">
              <a:solidFill>
                <a:schemeClr val="tx2">
                  <a:lumMod val="75000"/>
                </a:schemeClr>
              </a:solidFill>
            </a:endParaRPr>
          </a:p>
        </p:txBody>
      </p:sp>
      <p:sp>
        <p:nvSpPr>
          <p:cNvPr id="6" name="Speech Bubble: Rectangle 5">
            <a:extLst>
              <a:ext uri="{FF2B5EF4-FFF2-40B4-BE49-F238E27FC236}">
                <a16:creationId xmlns:a16="http://schemas.microsoft.com/office/drawing/2014/main" id="{444169D6-AE88-A88D-4109-C79C5C894C82}"/>
              </a:ext>
            </a:extLst>
          </p:cNvPr>
          <p:cNvSpPr/>
          <p:nvPr/>
        </p:nvSpPr>
        <p:spPr>
          <a:xfrm>
            <a:off x="3919729" y="2129349"/>
            <a:ext cx="1088107" cy="1408610"/>
          </a:xfrm>
          <a:prstGeom prst="wedgeRectCallout">
            <a:avLst>
              <a:gd name="adj1" fmla="val -109536"/>
              <a:gd name="adj2" fmla="val 43121"/>
            </a:avLst>
          </a:prstGeom>
          <a:solidFill>
            <a:srgbClr val="AF3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bg1"/>
                </a:solidFill>
                <a:latin typeface="Poppins" panose="00000500000000000000" pitchFamily="2" charset="0"/>
                <a:cs typeface="Poppins" panose="00000500000000000000" pitchFamily="2" charset="0"/>
              </a:rPr>
              <a:t>Provide first-line support for clients who disclose violence</a:t>
            </a:r>
          </a:p>
        </p:txBody>
      </p:sp>
      <p:sp>
        <p:nvSpPr>
          <p:cNvPr id="16" name="Rectangle 15">
            <a:extLst>
              <a:ext uri="{FF2B5EF4-FFF2-40B4-BE49-F238E27FC236}">
                <a16:creationId xmlns:a16="http://schemas.microsoft.com/office/drawing/2014/main" id="{0A92BCA5-E810-1E3F-189D-288DFF73714F}"/>
              </a:ext>
            </a:extLst>
          </p:cNvPr>
          <p:cNvSpPr/>
          <p:nvPr/>
        </p:nvSpPr>
        <p:spPr>
          <a:xfrm>
            <a:off x="5850189" y="1211661"/>
            <a:ext cx="5208069" cy="170245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i="1">
                <a:solidFill>
                  <a:schemeClr val="bg1"/>
                </a:solidFill>
                <a:latin typeface="Poppins" panose="00000500000000000000" pitchFamily="2" charset="0"/>
                <a:cs typeface="Poppins" panose="00000500000000000000" pitchFamily="2" charset="0"/>
              </a:rPr>
              <a:t>Say: </a:t>
            </a:r>
            <a:r>
              <a:rPr lang="en-US" sz="1400">
                <a:solidFill>
                  <a:schemeClr val="bg1"/>
                </a:solidFill>
                <a:latin typeface="Poppins" panose="00000500000000000000" pitchFamily="2" charset="0"/>
                <a:cs typeface="Poppins" panose="00000500000000000000" pitchFamily="2" charset="0"/>
              </a:rPr>
              <a:t>You decide whether to tell your partner about PrEP. Many PrEP users want their partner to know so they can be supportive. Other users, with privacy, safety, or other concerns, do not want partners to know. Many people can successfully use PrEP without their partner’s knowledge. I would like to hear from you about whether you want to discuss your PrEP use with your partner(s). </a:t>
            </a:r>
          </a:p>
        </p:txBody>
      </p:sp>
      <p:pic>
        <p:nvPicPr>
          <p:cNvPr id="19" name="Graphic 18" descr="Open quotation mark with solid fill">
            <a:extLst>
              <a:ext uri="{FF2B5EF4-FFF2-40B4-BE49-F238E27FC236}">
                <a16:creationId xmlns:a16="http://schemas.microsoft.com/office/drawing/2014/main" id="{D5C850AB-9BA3-16FB-377D-3C0A1B54EB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8472" y="829180"/>
            <a:ext cx="914400" cy="914400"/>
          </a:xfrm>
          <a:prstGeom prst="rect">
            <a:avLst/>
          </a:prstGeom>
        </p:spPr>
      </p:pic>
      <p:sp>
        <p:nvSpPr>
          <p:cNvPr id="20" name="Rectangle 19">
            <a:extLst>
              <a:ext uri="{FF2B5EF4-FFF2-40B4-BE49-F238E27FC236}">
                <a16:creationId xmlns:a16="http://schemas.microsoft.com/office/drawing/2014/main" id="{81866DFA-D1DB-9901-E146-0D20E64F3EBC}"/>
              </a:ext>
            </a:extLst>
          </p:cNvPr>
          <p:cNvSpPr/>
          <p:nvPr/>
        </p:nvSpPr>
        <p:spPr>
          <a:xfrm>
            <a:off x="5858735" y="3056774"/>
            <a:ext cx="5208069" cy="170245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i="1">
                <a:solidFill>
                  <a:schemeClr val="bg1"/>
                </a:solidFill>
                <a:latin typeface="Poppins" panose="00000500000000000000" pitchFamily="2" charset="0"/>
                <a:cs typeface="Poppins" panose="00000500000000000000" pitchFamily="2" charset="0"/>
              </a:rPr>
              <a:t>Ask: </a:t>
            </a:r>
            <a:r>
              <a:rPr lang="en-US" sz="1400">
                <a:solidFill>
                  <a:schemeClr val="bg1"/>
                </a:solidFill>
                <a:latin typeface="Poppins" panose="00000500000000000000" pitchFamily="2" charset="0"/>
                <a:cs typeface="Poppins" panose="00000500000000000000" pitchFamily="2" charset="0"/>
              </a:rPr>
              <a:t>How would your partner(s) respond if they knew you were using PrEP? Are you afraid that your partner(s) would have a negative or violent reaction if they knew you were using PrEP? </a:t>
            </a:r>
          </a:p>
        </p:txBody>
      </p:sp>
      <p:pic>
        <p:nvPicPr>
          <p:cNvPr id="23" name="Graphic 22" descr="Open quotation mark with solid fill">
            <a:extLst>
              <a:ext uri="{FF2B5EF4-FFF2-40B4-BE49-F238E27FC236}">
                <a16:creationId xmlns:a16="http://schemas.microsoft.com/office/drawing/2014/main" id="{3ED80BBE-C1DB-3266-171F-20CC1B34DF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7018" y="2674293"/>
            <a:ext cx="914400" cy="914400"/>
          </a:xfrm>
          <a:prstGeom prst="rect">
            <a:avLst/>
          </a:prstGeom>
        </p:spPr>
      </p:pic>
      <p:sp>
        <p:nvSpPr>
          <p:cNvPr id="24" name="Rectangle 23">
            <a:extLst>
              <a:ext uri="{FF2B5EF4-FFF2-40B4-BE49-F238E27FC236}">
                <a16:creationId xmlns:a16="http://schemas.microsoft.com/office/drawing/2014/main" id="{2E5C1A17-EAFF-701D-26C6-11698260CC17}"/>
              </a:ext>
            </a:extLst>
          </p:cNvPr>
          <p:cNvSpPr/>
          <p:nvPr/>
        </p:nvSpPr>
        <p:spPr>
          <a:xfrm>
            <a:off x="5850189" y="4931392"/>
            <a:ext cx="5208069" cy="1702455"/>
          </a:xfrm>
          <a:prstGeom prst="rect">
            <a:avLst/>
          </a:prstGeom>
          <a:solidFill>
            <a:schemeClr val="bg1"/>
          </a:solidFill>
          <a:ln w="57150">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a:solidFill>
                  <a:schemeClr val="accent5"/>
                </a:solidFill>
                <a:latin typeface="Poppins" panose="00000500000000000000" pitchFamily="2" charset="0"/>
                <a:cs typeface="Poppins" panose="00000500000000000000" pitchFamily="2" charset="0"/>
              </a:rPr>
              <a:t>If the client is afraid of a negative response, ask why. Probe for client concerns about abusive behavior by the partner and allow them to reflect on how their partner may respond differently to different PrEP methods.</a:t>
            </a:r>
          </a:p>
        </p:txBody>
      </p:sp>
    </p:spTree>
    <p:extLst>
      <p:ext uri="{BB962C8B-B14F-4D97-AF65-F5344CB8AC3E}">
        <p14:creationId xmlns:p14="http://schemas.microsoft.com/office/powerpoint/2010/main" val="4064806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BAA69-2B9E-722D-19FE-FFF3EE3202F6}"/>
              </a:ext>
            </a:extLst>
          </p:cNvPr>
          <p:cNvSpPr>
            <a:spLocks noGrp="1"/>
          </p:cNvSpPr>
          <p:nvPr>
            <p:ph type="title"/>
          </p:nvPr>
        </p:nvSpPr>
        <p:spPr/>
        <p:txBody>
          <a:bodyPr/>
          <a:lstStyle/>
          <a:p>
            <a:r>
              <a:rPr lang="en-US"/>
              <a:t>Counseling messaging</a:t>
            </a:r>
            <a:br>
              <a:rPr lang="en-US"/>
            </a:br>
            <a:r>
              <a:rPr lang="en-US"/>
              <a:t>For clients who disclose violence</a:t>
            </a:r>
          </a:p>
        </p:txBody>
      </p:sp>
      <p:sp>
        <p:nvSpPr>
          <p:cNvPr id="4" name="Rectangle 3">
            <a:extLst>
              <a:ext uri="{FF2B5EF4-FFF2-40B4-BE49-F238E27FC236}">
                <a16:creationId xmlns:a16="http://schemas.microsoft.com/office/drawing/2014/main" id="{A8238A13-C2C8-96ED-0A1A-BC940725E5F1}"/>
              </a:ext>
            </a:extLst>
          </p:cNvPr>
          <p:cNvSpPr/>
          <p:nvPr/>
        </p:nvSpPr>
        <p:spPr>
          <a:xfrm>
            <a:off x="6358071" y="1851524"/>
            <a:ext cx="4341264" cy="1881918"/>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i="1">
                <a:solidFill>
                  <a:schemeClr val="bg1"/>
                </a:solidFill>
                <a:latin typeface="Poppins" panose="00000500000000000000" pitchFamily="2" charset="0"/>
                <a:cs typeface="Poppins" panose="00000500000000000000" pitchFamily="2" charset="0"/>
              </a:rPr>
              <a:t>Say: </a:t>
            </a:r>
            <a:r>
              <a:rPr lang="en-US" sz="1400">
                <a:solidFill>
                  <a:schemeClr val="bg1"/>
                </a:solidFill>
                <a:latin typeface="Poppins" panose="00000500000000000000" pitchFamily="2" charset="0"/>
                <a:cs typeface="Poppins" panose="00000500000000000000" pitchFamily="2" charset="0"/>
              </a:rPr>
              <a:t>People in abusive and controlling relationships or who experience violence may face challenges to preventing HIV. It may be difficult to negotiate condom use and to know your partner’s status. This can make PrEP even more important.</a:t>
            </a:r>
          </a:p>
        </p:txBody>
      </p:sp>
      <p:pic>
        <p:nvPicPr>
          <p:cNvPr id="5" name="Graphic 4" descr="Open quotation mark with solid fill">
            <a:extLst>
              <a:ext uri="{FF2B5EF4-FFF2-40B4-BE49-F238E27FC236}">
                <a16:creationId xmlns:a16="http://schemas.microsoft.com/office/drawing/2014/main" id="{E4441595-0223-CCD1-E20C-35423EE81A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25384" y="1487784"/>
            <a:ext cx="914400" cy="914400"/>
          </a:xfrm>
          <a:prstGeom prst="rect">
            <a:avLst/>
          </a:prstGeom>
        </p:spPr>
      </p:pic>
      <p:sp>
        <p:nvSpPr>
          <p:cNvPr id="6" name="Rectangle 5">
            <a:extLst>
              <a:ext uri="{FF2B5EF4-FFF2-40B4-BE49-F238E27FC236}">
                <a16:creationId xmlns:a16="http://schemas.microsoft.com/office/drawing/2014/main" id="{B5F8708F-ACDA-DB70-D6E6-B114D3998614}"/>
              </a:ext>
            </a:extLst>
          </p:cNvPr>
          <p:cNvSpPr/>
          <p:nvPr/>
        </p:nvSpPr>
        <p:spPr>
          <a:xfrm>
            <a:off x="6358071" y="4183173"/>
            <a:ext cx="4341264" cy="1814330"/>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i="1">
                <a:solidFill>
                  <a:schemeClr val="bg1"/>
                </a:solidFill>
                <a:latin typeface="Poppins" panose="00000500000000000000" pitchFamily="2" charset="0"/>
                <a:cs typeface="Poppins" panose="00000500000000000000" pitchFamily="2" charset="0"/>
              </a:rPr>
              <a:t>Say: </a:t>
            </a:r>
            <a:r>
              <a:rPr lang="en-US" sz="1400">
                <a:solidFill>
                  <a:schemeClr val="bg1"/>
                </a:solidFill>
                <a:latin typeface="Poppins" panose="00000500000000000000" pitchFamily="2" charset="0"/>
                <a:cs typeface="Poppins" panose="00000500000000000000" pitchFamily="2" charset="0"/>
              </a:rPr>
              <a:t>Clients experiencing control/abuse may find it more difficult to use PrEP correctly and may need extra support. Let’s brainstorm specific challenges that you may face and strategies to overcome these challenges.</a:t>
            </a:r>
          </a:p>
        </p:txBody>
      </p:sp>
      <p:sp>
        <p:nvSpPr>
          <p:cNvPr id="8" name="Rectangle 7">
            <a:extLst>
              <a:ext uri="{FF2B5EF4-FFF2-40B4-BE49-F238E27FC236}">
                <a16:creationId xmlns:a16="http://schemas.microsoft.com/office/drawing/2014/main" id="{A4C2D739-E051-8A4D-ECCC-E1D06834548B}"/>
              </a:ext>
            </a:extLst>
          </p:cNvPr>
          <p:cNvSpPr/>
          <p:nvPr/>
        </p:nvSpPr>
        <p:spPr>
          <a:xfrm>
            <a:off x="506931" y="1647674"/>
            <a:ext cx="5201660" cy="4531171"/>
          </a:xfrm>
          <a:prstGeom prst="rect">
            <a:avLst/>
          </a:prstGeom>
          <a:solidFill>
            <a:schemeClr val="bg1"/>
          </a:solidFill>
          <a:ln w="571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a:solidFill>
                  <a:schemeClr val="accent1"/>
                </a:solidFill>
                <a:latin typeface="Poppins" panose="00000500000000000000" pitchFamily="2" charset="0"/>
                <a:cs typeface="Poppins" panose="00000500000000000000" pitchFamily="2" charset="0"/>
              </a:rPr>
              <a:t>When a client </a:t>
            </a:r>
            <a:r>
              <a:rPr lang="en-US" sz="1400" b="1">
                <a:solidFill>
                  <a:schemeClr val="accent2"/>
                </a:solidFill>
                <a:latin typeface="Poppins" panose="00000500000000000000" pitchFamily="2" charset="0"/>
                <a:cs typeface="Poppins" panose="00000500000000000000" pitchFamily="2" charset="0"/>
              </a:rPr>
              <a:t>discloses violence</a:t>
            </a:r>
            <a:r>
              <a:rPr lang="en-US" sz="1400" b="1">
                <a:solidFill>
                  <a:schemeClr val="accent1"/>
                </a:solidFill>
                <a:latin typeface="Poppins" panose="00000500000000000000" pitchFamily="2" charset="0"/>
                <a:cs typeface="Poppins" panose="00000500000000000000" pitchFamily="2" charset="0"/>
              </a:rPr>
              <a:t>, provide first-line support </a:t>
            </a:r>
            <a:r>
              <a:rPr lang="en-US" sz="1400" b="1" i="1">
                <a:solidFill>
                  <a:schemeClr val="accent1"/>
                </a:solidFill>
                <a:latin typeface="Poppins" panose="00000500000000000000" pitchFamily="2" charset="0"/>
                <a:cs typeface="Poppins" panose="00000500000000000000" pitchFamily="2" charset="0"/>
              </a:rPr>
              <a:t>before proceeding.</a:t>
            </a:r>
          </a:p>
          <a:p>
            <a:pPr algn="ctr"/>
            <a:endParaRPr lang="en-US" sz="1400" b="1" i="1">
              <a:solidFill>
                <a:schemeClr val="accent1"/>
              </a:solidFill>
              <a:latin typeface="Poppins" panose="00000500000000000000" pitchFamily="2" charset="0"/>
              <a:cs typeface="Poppins" panose="00000500000000000000" pitchFamily="2" charset="0"/>
            </a:endParaRPr>
          </a:p>
          <a:p>
            <a:pPr marL="571500" indent="-171450">
              <a:buClr>
                <a:schemeClr val="accent3"/>
              </a:buClr>
              <a:buFont typeface="Wingdings" panose="05000000000000000000" pitchFamily="2" charset="2"/>
              <a:buChar char="o"/>
            </a:pPr>
            <a:r>
              <a:rPr lang="en-US" sz="1400" b="1">
                <a:solidFill>
                  <a:schemeClr val="accent1"/>
                </a:solidFill>
                <a:latin typeface="Poppins" panose="00000500000000000000" pitchFamily="2" charset="0"/>
                <a:cs typeface="Poppins" panose="00000500000000000000" pitchFamily="2" charset="0"/>
              </a:rPr>
              <a:t>L</a:t>
            </a:r>
            <a:r>
              <a:rPr lang="en-US" sz="1400">
                <a:solidFill>
                  <a:schemeClr val="accent1"/>
                </a:solidFill>
                <a:latin typeface="Poppins" panose="00000500000000000000" pitchFamily="2" charset="0"/>
                <a:cs typeface="Poppins" panose="00000500000000000000" pitchFamily="2" charset="0"/>
              </a:rPr>
              <a:t>isten: Closely, with empathy, and without judging</a:t>
            </a:r>
          </a:p>
          <a:p>
            <a:pPr marL="571500" indent="-171450">
              <a:buClr>
                <a:schemeClr val="accent3"/>
              </a:buClr>
              <a:buFont typeface="Wingdings" panose="05000000000000000000" pitchFamily="2" charset="2"/>
              <a:buChar char="o"/>
            </a:pPr>
            <a:r>
              <a:rPr lang="en-US" sz="1400" b="1">
                <a:solidFill>
                  <a:schemeClr val="accent1"/>
                </a:solidFill>
                <a:latin typeface="Poppins" panose="00000500000000000000" pitchFamily="2" charset="0"/>
                <a:cs typeface="Poppins" panose="00000500000000000000" pitchFamily="2" charset="0"/>
              </a:rPr>
              <a:t>I</a:t>
            </a:r>
            <a:r>
              <a:rPr lang="en-US" sz="1400">
                <a:solidFill>
                  <a:schemeClr val="accent1"/>
                </a:solidFill>
                <a:latin typeface="Poppins" panose="00000500000000000000" pitchFamily="2" charset="0"/>
                <a:cs typeface="Poppins" panose="00000500000000000000" pitchFamily="2" charset="0"/>
              </a:rPr>
              <a:t>nquire: Assess and respond to needs or concerns</a:t>
            </a:r>
          </a:p>
          <a:p>
            <a:pPr marL="571500" indent="-171450">
              <a:buClr>
                <a:schemeClr val="accent3"/>
              </a:buClr>
              <a:buFont typeface="Wingdings" panose="05000000000000000000" pitchFamily="2" charset="2"/>
              <a:buChar char="o"/>
            </a:pPr>
            <a:r>
              <a:rPr lang="en-US" sz="1400" b="1">
                <a:solidFill>
                  <a:schemeClr val="accent1"/>
                </a:solidFill>
                <a:latin typeface="Poppins" panose="00000500000000000000" pitchFamily="2" charset="0"/>
                <a:cs typeface="Poppins" panose="00000500000000000000" pitchFamily="2" charset="0"/>
              </a:rPr>
              <a:t>V</a:t>
            </a:r>
            <a:r>
              <a:rPr lang="en-US" sz="1400">
                <a:solidFill>
                  <a:schemeClr val="accent1"/>
                </a:solidFill>
                <a:latin typeface="Poppins" panose="00000500000000000000" pitchFamily="2" charset="0"/>
                <a:cs typeface="Poppins" panose="00000500000000000000" pitchFamily="2" charset="0"/>
              </a:rPr>
              <a:t>alidate: Show understanding and believe the client; they are not to blame for GBV  </a:t>
            </a:r>
          </a:p>
          <a:p>
            <a:pPr marL="571500" indent="-171450">
              <a:buClr>
                <a:schemeClr val="accent3"/>
              </a:buClr>
              <a:buFont typeface="Wingdings" panose="05000000000000000000" pitchFamily="2" charset="2"/>
              <a:buChar char="o"/>
            </a:pPr>
            <a:r>
              <a:rPr lang="en-US" sz="1400" b="1">
                <a:solidFill>
                  <a:schemeClr val="accent1"/>
                </a:solidFill>
                <a:latin typeface="Poppins" panose="00000500000000000000" pitchFamily="2" charset="0"/>
                <a:cs typeface="Poppins" panose="00000500000000000000" pitchFamily="2" charset="0"/>
              </a:rPr>
              <a:t>E</a:t>
            </a:r>
            <a:r>
              <a:rPr lang="en-US" sz="1400">
                <a:solidFill>
                  <a:schemeClr val="accent1"/>
                </a:solidFill>
                <a:latin typeface="Poppins" panose="00000500000000000000" pitchFamily="2" charset="0"/>
                <a:cs typeface="Poppins" panose="00000500000000000000" pitchFamily="2" charset="0"/>
              </a:rPr>
              <a:t>nhance safety: Discuss a plan to protect from further harm; include PrEP in emergency bag</a:t>
            </a:r>
          </a:p>
          <a:p>
            <a:pPr marL="571500" indent="-171450">
              <a:buClr>
                <a:schemeClr val="accent3"/>
              </a:buClr>
              <a:buFont typeface="Wingdings" panose="05000000000000000000" pitchFamily="2" charset="2"/>
              <a:buChar char="o"/>
            </a:pPr>
            <a:r>
              <a:rPr lang="en-US" sz="1400" b="1">
                <a:solidFill>
                  <a:schemeClr val="accent1"/>
                </a:solidFill>
                <a:latin typeface="Poppins" panose="00000500000000000000" pitchFamily="2" charset="0"/>
                <a:cs typeface="Poppins" panose="00000500000000000000" pitchFamily="2" charset="0"/>
              </a:rPr>
              <a:t>S</a:t>
            </a:r>
            <a:r>
              <a:rPr lang="en-US" sz="1400">
                <a:solidFill>
                  <a:schemeClr val="accent1"/>
                </a:solidFill>
                <a:latin typeface="Poppins" panose="00000500000000000000" pitchFamily="2" charset="0"/>
                <a:cs typeface="Poppins" panose="00000500000000000000" pitchFamily="2" charset="0"/>
              </a:rPr>
              <a:t>upport: Offer to connect to additional information, services, and social support, including PEP or emergency contraception</a:t>
            </a:r>
          </a:p>
          <a:p>
            <a:pPr marL="400050">
              <a:buClr>
                <a:schemeClr val="accent3"/>
              </a:buClr>
            </a:pPr>
            <a:endParaRPr lang="en-US" sz="1400">
              <a:solidFill>
                <a:schemeClr val="accent1"/>
              </a:solidFill>
              <a:latin typeface="Poppins" panose="00000500000000000000" pitchFamily="2" charset="0"/>
              <a:cs typeface="Poppins" panose="00000500000000000000" pitchFamily="2" charset="0"/>
            </a:endParaRPr>
          </a:p>
          <a:p>
            <a:pPr marL="400050">
              <a:buClr>
                <a:schemeClr val="accent3"/>
              </a:buClr>
            </a:pPr>
            <a:r>
              <a:rPr lang="en-US" sz="1400" i="1">
                <a:solidFill>
                  <a:schemeClr val="accent1"/>
                </a:solidFill>
                <a:latin typeface="Poppins" panose="00000500000000000000" pitchFamily="2" charset="0"/>
                <a:cs typeface="Poppins" panose="00000500000000000000" pitchFamily="2" charset="0"/>
              </a:rPr>
              <a:t>If referrals are accepted, offer active referral OR accompaniment to any desired services </a:t>
            </a:r>
          </a:p>
          <a:p>
            <a:pPr algn="ctr"/>
            <a:endParaRPr lang="en-US" sz="1400" b="1">
              <a:solidFill>
                <a:schemeClr val="accent1"/>
              </a:solidFill>
              <a:latin typeface="Poppins" panose="00000500000000000000" pitchFamily="2" charset="0"/>
              <a:cs typeface="Poppins" panose="00000500000000000000" pitchFamily="2" charset="0"/>
            </a:endParaRPr>
          </a:p>
          <a:p>
            <a:pPr algn="ctr"/>
            <a:r>
              <a:rPr lang="en-US" sz="1400" b="1">
                <a:solidFill>
                  <a:schemeClr val="accent1"/>
                </a:solidFill>
                <a:latin typeface="Poppins" panose="00000500000000000000" pitchFamily="2" charset="0"/>
                <a:cs typeface="Poppins" panose="00000500000000000000" pitchFamily="2" charset="0"/>
              </a:rPr>
              <a:t>Then, work with the client to decide whether to tell their partner(s) about their PrEP use.</a:t>
            </a:r>
          </a:p>
          <a:p>
            <a:pPr algn="ctr"/>
            <a:endParaRPr lang="en-US" sz="1400" b="1" i="1">
              <a:solidFill>
                <a:schemeClr val="accent1"/>
              </a:solidFill>
              <a:latin typeface="Poppins" panose="00000500000000000000" pitchFamily="2" charset="0"/>
              <a:cs typeface="Poppins" panose="00000500000000000000" pitchFamily="2" charset="0"/>
            </a:endParaRPr>
          </a:p>
          <a:p>
            <a:pPr algn="ctr"/>
            <a:endParaRPr lang="en-US" sz="1400" b="1">
              <a:solidFill>
                <a:schemeClr val="accent1"/>
              </a:solidFill>
              <a:latin typeface="Poppins" panose="00000500000000000000" pitchFamily="2" charset="0"/>
              <a:cs typeface="Poppins" panose="00000500000000000000" pitchFamily="2" charset="0"/>
            </a:endParaRPr>
          </a:p>
        </p:txBody>
      </p:sp>
      <p:pic>
        <p:nvPicPr>
          <p:cNvPr id="7" name="Graphic 6" descr="Open quotation mark with solid fill">
            <a:extLst>
              <a:ext uri="{FF2B5EF4-FFF2-40B4-BE49-F238E27FC236}">
                <a16:creationId xmlns:a16="http://schemas.microsoft.com/office/drawing/2014/main" id="{1C597FBB-CDE2-7986-2A15-481393644E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04612" y="3827979"/>
            <a:ext cx="914400" cy="914400"/>
          </a:xfrm>
          <a:prstGeom prst="rect">
            <a:avLst/>
          </a:prstGeom>
        </p:spPr>
      </p:pic>
    </p:spTree>
    <p:extLst>
      <p:ext uri="{BB962C8B-B14F-4D97-AF65-F5344CB8AC3E}">
        <p14:creationId xmlns:p14="http://schemas.microsoft.com/office/powerpoint/2010/main" val="2800183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A9DB88C-0A11-26BF-5548-4C9C6FAB81F4}"/>
              </a:ext>
            </a:extLst>
          </p:cNvPr>
          <p:cNvSpPr/>
          <p:nvPr/>
        </p:nvSpPr>
        <p:spPr>
          <a:xfrm>
            <a:off x="10909738" y="0"/>
            <a:ext cx="12822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EE6CCAF-603D-58F5-3911-4A8A7F3F26D2}"/>
              </a:ext>
            </a:extLst>
          </p:cNvPr>
          <p:cNvSpPr>
            <a:spLocks noGrp="1"/>
          </p:cNvSpPr>
          <p:nvPr>
            <p:ph type="title"/>
          </p:nvPr>
        </p:nvSpPr>
        <p:spPr/>
        <p:txBody>
          <a:bodyPr/>
          <a:lstStyle/>
          <a:p>
            <a:r>
              <a:rPr lang="en-US"/>
              <a:t>Counseling messaging </a:t>
            </a:r>
            <a:br>
              <a:rPr lang="en-US"/>
            </a:br>
            <a:r>
              <a:rPr lang="en-US"/>
              <a:t>Disclosure</a:t>
            </a:r>
            <a:endParaRPr lang="en-US" sz="2000"/>
          </a:p>
        </p:txBody>
      </p:sp>
      <p:sp>
        <p:nvSpPr>
          <p:cNvPr id="4" name="Pentagon 3">
            <a:extLst>
              <a:ext uri="{FF2B5EF4-FFF2-40B4-BE49-F238E27FC236}">
                <a16:creationId xmlns:a16="http://schemas.microsoft.com/office/drawing/2014/main" id="{3B9B9F03-B063-30E1-418B-D72D8728317E}"/>
              </a:ext>
            </a:extLst>
          </p:cNvPr>
          <p:cNvSpPr/>
          <p:nvPr/>
        </p:nvSpPr>
        <p:spPr>
          <a:xfrm>
            <a:off x="0" y="1227378"/>
            <a:ext cx="4682360" cy="738393"/>
          </a:xfrm>
          <a:prstGeom prst="homePlate">
            <a:avLst/>
          </a:prstGeom>
          <a:solidFill>
            <a:schemeClr val="accent3">
              <a:lumMod val="60000"/>
              <a:lumOff val="40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5F52E34-6C25-D660-722C-AB6164FA4C6E}"/>
              </a:ext>
            </a:extLst>
          </p:cNvPr>
          <p:cNvSpPr txBox="1"/>
          <p:nvPr/>
        </p:nvSpPr>
        <p:spPr>
          <a:xfrm>
            <a:off x="232077" y="1404173"/>
            <a:ext cx="4319225" cy="400110"/>
          </a:xfrm>
          <a:prstGeom prst="rect">
            <a:avLst/>
          </a:prstGeom>
          <a:noFill/>
        </p:spPr>
        <p:txBody>
          <a:bodyPr wrap="square" rtlCol="0">
            <a:spAutoFit/>
          </a:bodyPr>
          <a:lstStyle/>
          <a:p>
            <a:r>
              <a:rPr lang="en-US" sz="2000" b="1">
                <a:solidFill>
                  <a:schemeClr val="bg1"/>
                </a:solidFill>
                <a:latin typeface="Poppins SemiBold" pitchFamily="2" charset="77"/>
                <a:cs typeface="Poppins SemiBold" pitchFamily="2" charset="77"/>
              </a:rPr>
              <a:t>For clients who </a:t>
            </a:r>
            <a:r>
              <a:rPr lang="en-US" sz="2000" b="1" i="1">
                <a:solidFill>
                  <a:schemeClr val="accent2"/>
                </a:solidFill>
                <a:latin typeface="Poppins SemiBold" pitchFamily="2" charset="77"/>
                <a:cs typeface="Poppins SemiBold" pitchFamily="2" charset="77"/>
              </a:rPr>
              <a:t>want to disclose</a:t>
            </a:r>
            <a:endParaRPr lang="en-US" sz="2000" b="1">
              <a:solidFill>
                <a:schemeClr val="accent2"/>
              </a:solidFill>
              <a:latin typeface="Poppins SemiBold" pitchFamily="2" charset="77"/>
              <a:cs typeface="Poppins SemiBold" pitchFamily="2" charset="77"/>
            </a:endParaRPr>
          </a:p>
        </p:txBody>
      </p:sp>
      <p:sp>
        <p:nvSpPr>
          <p:cNvPr id="9" name="TextBox 8">
            <a:extLst>
              <a:ext uri="{FF2B5EF4-FFF2-40B4-BE49-F238E27FC236}">
                <a16:creationId xmlns:a16="http://schemas.microsoft.com/office/drawing/2014/main" id="{F8D0C7A5-8A40-4BC4-1950-79F35BE038EC}"/>
              </a:ext>
            </a:extLst>
          </p:cNvPr>
          <p:cNvSpPr txBox="1"/>
          <p:nvPr/>
        </p:nvSpPr>
        <p:spPr>
          <a:xfrm>
            <a:off x="8007172" y="1503278"/>
            <a:ext cx="3631325" cy="384721"/>
          </a:xfrm>
          <a:prstGeom prst="rect">
            <a:avLst/>
          </a:prstGeom>
          <a:noFill/>
        </p:spPr>
        <p:txBody>
          <a:bodyPr wrap="square" rtlCol="0">
            <a:spAutoFit/>
          </a:bodyPr>
          <a:lstStyle/>
          <a:p>
            <a:r>
              <a:rPr lang="en-US" sz="1900" b="1">
                <a:solidFill>
                  <a:schemeClr val="bg1"/>
                </a:solidFill>
                <a:latin typeface="Poppins SemiBold" pitchFamily="2" charset="77"/>
                <a:cs typeface="Poppins SemiBold" pitchFamily="2" charset="77"/>
              </a:rPr>
              <a:t>Continued engagement…</a:t>
            </a:r>
          </a:p>
        </p:txBody>
      </p:sp>
      <p:sp>
        <p:nvSpPr>
          <p:cNvPr id="11" name="Oval 10">
            <a:extLst>
              <a:ext uri="{FF2B5EF4-FFF2-40B4-BE49-F238E27FC236}">
                <a16:creationId xmlns:a16="http://schemas.microsoft.com/office/drawing/2014/main" id="{A7286A73-2153-8732-476A-378994254570}"/>
              </a:ext>
            </a:extLst>
          </p:cNvPr>
          <p:cNvSpPr/>
          <p:nvPr/>
        </p:nvSpPr>
        <p:spPr>
          <a:xfrm>
            <a:off x="7001192" y="1458523"/>
            <a:ext cx="283779" cy="2837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5A1889-CF4C-165B-A8A1-2A0FAF0CC38F}"/>
              </a:ext>
            </a:extLst>
          </p:cNvPr>
          <p:cNvSpPr/>
          <p:nvPr/>
        </p:nvSpPr>
        <p:spPr>
          <a:xfrm>
            <a:off x="6936158" y="1393489"/>
            <a:ext cx="413845" cy="413845"/>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59063B65-3280-C000-18BA-3FD7A118DC15}"/>
              </a:ext>
            </a:extLst>
          </p:cNvPr>
          <p:cNvCxnSpPr>
            <a:cxnSpLocks/>
          </p:cNvCxnSpPr>
          <p:nvPr/>
        </p:nvCxnSpPr>
        <p:spPr>
          <a:xfrm>
            <a:off x="406622" y="1879796"/>
            <a:ext cx="460481" cy="494832"/>
          </a:xfrm>
          <a:prstGeom prst="line">
            <a:avLst/>
          </a:prstGeom>
          <a:ln w="1270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6D161D6D-4DA2-2D26-0A0D-9F65DA3CF407}"/>
              </a:ext>
            </a:extLst>
          </p:cNvPr>
          <p:cNvSpPr/>
          <p:nvPr/>
        </p:nvSpPr>
        <p:spPr>
          <a:xfrm>
            <a:off x="406623" y="2258928"/>
            <a:ext cx="3105700" cy="4292416"/>
          </a:xfrm>
          <a:prstGeom prst="roundRect">
            <a:avLst>
              <a:gd name="adj" fmla="val 8303"/>
            </a:avLst>
          </a:prstGeom>
          <a:solidFill>
            <a:schemeClr val="bg1"/>
          </a:solidFill>
          <a:ln w="1016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A44E9B-235C-B0EC-1A9E-EBACE9FF3AAD}"/>
              </a:ext>
            </a:extLst>
          </p:cNvPr>
          <p:cNvSpPr txBox="1"/>
          <p:nvPr/>
        </p:nvSpPr>
        <p:spPr>
          <a:xfrm>
            <a:off x="625535" y="2477827"/>
            <a:ext cx="2596229" cy="1200329"/>
          </a:xfrm>
          <a:prstGeom prst="rect">
            <a:avLst/>
          </a:prstGeom>
          <a:noFill/>
        </p:spPr>
        <p:txBody>
          <a:bodyPr wrap="square" rtlCol="0">
            <a:spAutoFit/>
          </a:bodyPr>
          <a:lstStyle/>
          <a:p>
            <a:pPr marL="285750" indent="-285750">
              <a:buClr>
                <a:schemeClr val="accent3"/>
              </a:buClr>
              <a:buFont typeface="Wingdings" pitchFamily="2" charset="2"/>
              <a:buChar char="§"/>
            </a:pPr>
            <a:r>
              <a:rPr lang="en-US">
                <a:solidFill>
                  <a:schemeClr val="tx2">
                    <a:lumMod val="75000"/>
                  </a:schemeClr>
                </a:solidFill>
              </a:rPr>
              <a:t>Review </a:t>
            </a:r>
            <a:r>
              <a:rPr lang="en-US" b="1">
                <a:solidFill>
                  <a:schemeClr val="tx2">
                    <a:lumMod val="75000"/>
                  </a:schemeClr>
                </a:solidFill>
              </a:rPr>
              <a:t>tips for telling a partner</a:t>
            </a:r>
          </a:p>
          <a:p>
            <a:pPr marL="285750" indent="-285750">
              <a:buClr>
                <a:schemeClr val="accent3"/>
              </a:buClr>
              <a:buFont typeface="Wingdings" pitchFamily="2" charset="2"/>
              <a:buChar char="§"/>
            </a:pPr>
            <a:r>
              <a:rPr lang="en-US">
                <a:solidFill>
                  <a:schemeClr val="tx2">
                    <a:lumMod val="75000"/>
                  </a:schemeClr>
                </a:solidFill>
              </a:rPr>
              <a:t>Discuss</a:t>
            </a:r>
            <a:r>
              <a:rPr lang="en-US" b="1">
                <a:solidFill>
                  <a:schemeClr val="tx2">
                    <a:lumMod val="75000"/>
                  </a:schemeClr>
                </a:solidFill>
              </a:rPr>
              <a:t> additional tips </a:t>
            </a:r>
            <a:r>
              <a:rPr lang="en-US">
                <a:solidFill>
                  <a:schemeClr val="tx2">
                    <a:lumMod val="75000"/>
                  </a:schemeClr>
                </a:solidFill>
              </a:rPr>
              <a:t>for disclosing PrEP use</a:t>
            </a:r>
            <a:endParaRPr lang="en-US" b="1">
              <a:solidFill>
                <a:schemeClr val="tx2">
                  <a:lumMod val="75000"/>
                </a:schemeClr>
              </a:solidFill>
            </a:endParaRPr>
          </a:p>
        </p:txBody>
      </p:sp>
      <p:sp>
        <p:nvSpPr>
          <p:cNvPr id="16" name="Rectangle 15">
            <a:extLst>
              <a:ext uri="{FF2B5EF4-FFF2-40B4-BE49-F238E27FC236}">
                <a16:creationId xmlns:a16="http://schemas.microsoft.com/office/drawing/2014/main" id="{0A92BCA5-E810-1E3F-189D-288DFF73714F}"/>
              </a:ext>
            </a:extLst>
          </p:cNvPr>
          <p:cNvSpPr/>
          <p:nvPr/>
        </p:nvSpPr>
        <p:spPr>
          <a:xfrm>
            <a:off x="4914437" y="1134747"/>
            <a:ext cx="6143821" cy="1805006"/>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i="1">
                <a:solidFill>
                  <a:schemeClr val="tx1"/>
                </a:solidFill>
                <a:latin typeface="Poppins" panose="00000500000000000000" pitchFamily="2" charset="0"/>
                <a:cs typeface="Poppins" panose="00000500000000000000" pitchFamily="2" charset="0"/>
              </a:rPr>
              <a:t>Tips for telling a partner about your PrEP use</a:t>
            </a:r>
          </a:p>
          <a:p>
            <a:pPr marL="171450" indent="-171450">
              <a:buFont typeface="Arial" panose="020B0604020202020204" pitchFamily="34" charset="0"/>
              <a:buChar char="•"/>
            </a:pPr>
            <a:r>
              <a:rPr lang="en-US" sz="1200">
                <a:solidFill>
                  <a:schemeClr val="bg1"/>
                </a:solidFill>
                <a:latin typeface="Poppins" panose="00000500000000000000" pitchFamily="2" charset="0"/>
                <a:cs typeface="Poppins" panose="00000500000000000000" pitchFamily="2" charset="0"/>
              </a:rPr>
              <a:t>Use simple language</a:t>
            </a:r>
          </a:p>
          <a:p>
            <a:pPr marL="171450" indent="-171450">
              <a:buFont typeface="Arial" panose="020B0604020202020204" pitchFamily="34" charset="0"/>
              <a:buChar char="•"/>
            </a:pPr>
            <a:r>
              <a:rPr lang="en-US" sz="1200">
                <a:solidFill>
                  <a:schemeClr val="bg1"/>
                </a:solidFill>
                <a:latin typeface="Poppins" panose="00000500000000000000" pitchFamily="2" charset="0"/>
                <a:cs typeface="Poppins" panose="00000500000000000000" pitchFamily="2" charset="0"/>
              </a:rPr>
              <a:t>Maintain eye contact</a:t>
            </a:r>
          </a:p>
          <a:p>
            <a:pPr marL="171450" indent="-171450">
              <a:buFont typeface="Arial" panose="020B0604020202020204" pitchFamily="34" charset="0"/>
              <a:buChar char="•"/>
            </a:pPr>
            <a:r>
              <a:rPr lang="en-US" sz="1200">
                <a:solidFill>
                  <a:schemeClr val="bg1"/>
                </a:solidFill>
                <a:latin typeface="Poppins" panose="00000500000000000000" pitchFamily="2" charset="0"/>
                <a:cs typeface="Poppins" panose="00000500000000000000" pitchFamily="2" charset="0"/>
              </a:rPr>
              <a:t>Remain calm</a:t>
            </a:r>
          </a:p>
          <a:p>
            <a:pPr marL="171450" indent="-171450">
              <a:buFont typeface="Arial" panose="020B0604020202020204" pitchFamily="34" charset="0"/>
              <a:buChar char="•"/>
            </a:pPr>
            <a:r>
              <a:rPr lang="en-US" sz="1200">
                <a:solidFill>
                  <a:schemeClr val="bg1"/>
                </a:solidFill>
                <a:latin typeface="Poppins" panose="00000500000000000000" pitchFamily="2" charset="0"/>
                <a:cs typeface="Poppins" panose="00000500000000000000" pitchFamily="2" charset="0"/>
              </a:rPr>
              <a:t>Bring information about PrEP &amp; PrEP methods to help answer questions</a:t>
            </a:r>
          </a:p>
          <a:p>
            <a:pPr marL="171450" indent="-171450">
              <a:buFont typeface="Arial" panose="020B0604020202020204" pitchFamily="34" charset="0"/>
              <a:buChar char="•"/>
            </a:pPr>
            <a:r>
              <a:rPr lang="en-US" sz="1200">
                <a:solidFill>
                  <a:schemeClr val="bg1"/>
                </a:solidFill>
                <a:latin typeface="Poppins" panose="00000500000000000000" pitchFamily="2" charset="0"/>
                <a:cs typeface="Poppins" panose="00000500000000000000" pitchFamily="2" charset="0"/>
              </a:rPr>
              <a:t>Tell your partner in a safe place. For example, where you can leave easily if needed</a:t>
            </a:r>
          </a:p>
          <a:p>
            <a:pPr marL="171450" indent="-171450">
              <a:buFont typeface="Arial" panose="020B0604020202020204" pitchFamily="34" charset="0"/>
              <a:buChar char="•"/>
            </a:pPr>
            <a:r>
              <a:rPr lang="en-US" sz="1200">
                <a:solidFill>
                  <a:schemeClr val="bg1"/>
                </a:solidFill>
                <a:latin typeface="Poppins" panose="00000500000000000000" pitchFamily="2" charset="0"/>
                <a:cs typeface="Poppins" panose="00000500000000000000" pitchFamily="2" charset="0"/>
              </a:rPr>
              <a:t>Tell your partner at a time when they are able to focus and have time to discuss</a:t>
            </a:r>
          </a:p>
        </p:txBody>
      </p:sp>
      <p:sp>
        <p:nvSpPr>
          <p:cNvPr id="20" name="Rectangle 19">
            <a:extLst>
              <a:ext uri="{FF2B5EF4-FFF2-40B4-BE49-F238E27FC236}">
                <a16:creationId xmlns:a16="http://schemas.microsoft.com/office/drawing/2014/main" id="{81866DFA-D1DB-9901-E146-0D20E64F3EBC}"/>
              </a:ext>
            </a:extLst>
          </p:cNvPr>
          <p:cNvSpPr/>
          <p:nvPr/>
        </p:nvSpPr>
        <p:spPr>
          <a:xfrm>
            <a:off x="4914437" y="3022590"/>
            <a:ext cx="6152367" cy="2152734"/>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i="1">
                <a:solidFill>
                  <a:schemeClr val="tx1"/>
                </a:solidFill>
                <a:latin typeface="Poppins" panose="00000500000000000000" pitchFamily="2" charset="0"/>
                <a:cs typeface="Poppins" panose="00000500000000000000" pitchFamily="2" charset="0"/>
              </a:rPr>
              <a:t>Additional tips for disclosing PrEP use</a:t>
            </a:r>
          </a:p>
          <a:p>
            <a:pPr marL="171450" indent="-171450">
              <a:buFont typeface="Arial" panose="020B0604020202020204" pitchFamily="34" charset="0"/>
              <a:buChar char="•"/>
            </a:pPr>
            <a:r>
              <a:rPr lang="en-US" sz="1400">
                <a:solidFill>
                  <a:schemeClr val="bg1"/>
                </a:solidFill>
                <a:latin typeface="Poppins" panose="00000500000000000000" pitchFamily="2" charset="0"/>
                <a:cs typeface="Poppins" panose="00000500000000000000" pitchFamily="2" charset="0"/>
              </a:rPr>
              <a:t>Before telling your partner you are using it, discuss PrEP or your PrEP method generally to see what they say</a:t>
            </a:r>
          </a:p>
          <a:p>
            <a:pPr marL="171450" indent="-171450">
              <a:buFont typeface="Arial" panose="020B0604020202020204" pitchFamily="34" charset="0"/>
              <a:buChar char="•"/>
            </a:pPr>
            <a:r>
              <a:rPr lang="en-US" sz="1400">
                <a:solidFill>
                  <a:schemeClr val="bg1"/>
                </a:solidFill>
                <a:latin typeface="Poppins" panose="00000500000000000000" pitchFamily="2" charset="0"/>
                <a:cs typeface="Poppins" panose="00000500000000000000" pitchFamily="2" charset="0"/>
              </a:rPr>
              <a:t>Give a little bit of information at a time</a:t>
            </a:r>
          </a:p>
          <a:p>
            <a:pPr marL="171450" indent="-171450">
              <a:buFont typeface="Arial" panose="020B0604020202020204" pitchFamily="34" charset="0"/>
              <a:buChar char="•"/>
            </a:pPr>
            <a:r>
              <a:rPr lang="en-US" sz="1400">
                <a:solidFill>
                  <a:schemeClr val="bg1"/>
                </a:solidFill>
                <a:latin typeface="Poppins" panose="00000500000000000000" pitchFamily="2" charset="0"/>
                <a:cs typeface="Poppins" panose="00000500000000000000" pitchFamily="2" charset="0"/>
              </a:rPr>
              <a:t>Only tell your partner what they need to know (for example, that you will be using a daily pill/monthly ring/injection to protect your health)</a:t>
            </a:r>
          </a:p>
          <a:p>
            <a:pPr marL="171450" indent="-171450">
              <a:buFont typeface="Arial" panose="020B0604020202020204" pitchFamily="34" charset="0"/>
              <a:buChar char="•"/>
            </a:pPr>
            <a:r>
              <a:rPr lang="en-US" sz="1400">
                <a:solidFill>
                  <a:schemeClr val="bg1"/>
                </a:solidFill>
                <a:latin typeface="Poppins" panose="00000500000000000000" pitchFamily="2" charset="0"/>
                <a:cs typeface="Poppins" panose="00000500000000000000" pitchFamily="2" charset="0"/>
              </a:rPr>
              <a:t>If they are resistant at first, bring it up again over time to build support</a:t>
            </a:r>
          </a:p>
        </p:txBody>
      </p:sp>
      <p:sp>
        <p:nvSpPr>
          <p:cNvPr id="24" name="Rectangle 23">
            <a:extLst>
              <a:ext uri="{FF2B5EF4-FFF2-40B4-BE49-F238E27FC236}">
                <a16:creationId xmlns:a16="http://schemas.microsoft.com/office/drawing/2014/main" id="{2E5C1A17-EAFF-701D-26C6-11698260CC17}"/>
              </a:ext>
            </a:extLst>
          </p:cNvPr>
          <p:cNvSpPr/>
          <p:nvPr/>
        </p:nvSpPr>
        <p:spPr>
          <a:xfrm>
            <a:off x="4914437" y="5399477"/>
            <a:ext cx="6143821" cy="1234370"/>
          </a:xfrm>
          <a:prstGeom prst="rect">
            <a:avLst/>
          </a:prstGeom>
          <a:solidFill>
            <a:schemeClr val="bg1"/>
          </a:solidFill>
          <a:ln w="57150">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a:solidFill>
                  <a:schemeClr val="accent3"/>
                </a:solidFill>
                <a:latin typeface="Poppins" panose="00000500000000000000" pitchFamily="2" charset="0"/>
                <a:cs typeface="Poppins" panose="00000500000000000000" pitchFamily="2" charset="0"/>
              </a:rPr>
              <a:t>Offer to schedule an appointment with the client and their partner if they would like your help disclosing PrEP use.</a:t>
            </a:r>
          </a:p>
        </p:txBody>
      </p:sp>
      <p:sp>
        <p:nvSpPr>
          <p:cNvPr id="2" name="Rectangle 1">
            <a:extLst>
              <a:ext uri="{FF2B5EF4-FFF2-40B4-BE49-F238E27FC236}">
                <a16:creationId xmlns:a16="http://schemas.microsoft.com/office/drawing/2014/main" id="{C5417EF6-F4DB-F581-0AE7-F66EC3E0CB6E}"/>
              </a:ext>
            </a:extLst>
          </p:cNvPr>
          <p:cNvSpPr/>
          <p:nvPr/>
        </p:nvSpPr>
        <p:spPr>
          <a:xfrm>
            <a:off x="1048341" y="3997103"/>
            <a:ext cx="2275974" cy="2019743"/>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i="1">
                <a:solidFill>
                  <a:schemeClr val="bg1"/>
                </a:solidFill>
                <a:latin typeface="Poppins" panose="00000500000000000000" pitchFamily="2" charset="0"/>
                <a:cs typeface="Poppins" panose="00000500000000000000" pitchFamily="2" charset="0"/>
              </a:rPr>
              <a:t>Say: </a:t>
            </a:r>
            <a:r>
              <a:rPr lang="en-US" sz="1400">
                <a:solidFill>
                  <a:schemeClr val="bg1"/>
                </a:solidFill>
                <a:latin typeface="Poppins" panose="00000500000000000000" pitchFamily="2" charset="0"/>
                <a:cs typeface="Poppins" panose="00000500000000000000" pitchFamily="2" charset="0"/>
              </a:rPr>
              <a:t>I can help you brainstorm ways to tell your partner more safely, including having your partner speak to a staff person here.</a:t>
            </a:r>
          </a:p>
        </p:txBody>
      </p:sp>
      <p:pic>
        <p:nvPicPr>
          <p:cNvPr id="5" name="Graphic 4" descr="Open quotation mark with solid fill">
            <a:extLst>
              <a:ext uri="{FF2B5EF4-FFF2-40B4-BE49-F238E27FC236}">
                <a16:creationId xmlns:a16="http://schemas.microsoft.com/office/drawing/2014/main" id="{4A5FCA79-3470-2CBD-83E6-3E478B5C3A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6623" y="3614622"/>
            <a:ext cx="914400" cy="914400"/>
          </a:xfrm>
          <a:prstGeom prst="rect">
            <a:avLst/>
          </a:prstGeom>
        </p:spPr>
      </p:pic>
    </p:spTree>
    <p:extLst>
      <p:ext uri="{BB962C8B-B14F-4D97-AF65-F5344CB8AC3E}">
        <p14:creationId xmlns:p14="http://schemas.microsoft.com/office/powerpoint/2010/main" val="241835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A9DB88C-0A11-26BF-5548-4C9C6FAB81F4}"/>
              </a:ext>
            </a:extLst>
          </p:cNvPr>
          <p:cNvSpPr/>
          <p:nvPr/>
        </p:nvSpPr>
        <p:spPr>
          <a:xfrm>
            <a:off x="10909738" y="0"/>
            <a:ext cx="12822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EE6CCAF-603D-58F5-3911-4A8A7F3F26D2}"/>
              </a:ext>
            </a:extLst>
          </p:cNvPr>
          <p:cNvSpPr>
            <a:spLocks noGrp="1"/>
          </p:cNvSpPr>
          <p:nvPr>
            <p:ph type="title"/>
          </p:nvPr>
        </p:nvSpPr>
        <p:spPr/>
        <p:txBody>
          <a:bodyPr/>
          <a:lstStyle/>
          <a:p>
            <a:r>
              <a:rPr lang="en-US"/>
              <a:t>Counseling messaging </a:t>
            </a:r>
            <a:br>
              <a:rPr lang="en-US"/>
            </a:br>
            <a:r>
              <a:rPr lang="en-US"/>
              <a:t>Discreet use</a:t>
            </a:r>
            <a:endParaRPr lang="en-US" sz="2000"/>
          </a:p>
        </p:txBody>
      </p:sp>
      <p:sp>
        <p:nvSpPr>
          <p:cNvPr id="4" name="Pentagon 3">
            <a:extLst>
              <a:ext uri="{FF2B5EF4-FFF2-40B4-BE49-F238E27FC236}">
                <a16:creationId xmlns:a16="http://schemas.microsoft.com/office/drawing/2014/main" id="{3B9B9F03-B063-30E1-418B-D72D8728317E}"/>
              </a:ext>
            </a:extLst>
          </p:cNvPr>
          <p:cNvSpPr/>
          <p:nvPr/>
        </p:nvSpPr>
        <p:spPr>
          <a:xfrm>
            <a:off x="-1" y="1227378"/>
            <a:ext cx="5512037" cy="738393"/>
          </a:xfrm>
          <a:prstGeom prst="homePlate">
            <a:avLst/>
          </a:prstGeom>
          <a:solidFill>
            <a:schemeClr val="accent2">
              <a:lumMod val="40000"/>
              <a:lumOff val="60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5F52E34-6C25-D660-722C-AB6164FA4C6E}"/>
              </a:ext>
            </a:extLst>
          </p:cNvPr>
          <p:cNvSpPr txBox="1"/>
          <p:nvPr/>
        </p:nvSpPr>
        <p:spPr>
          <a:xfrm>
            <a:off x="232077" y="1404173"/>
            <a:ext cx="5279960" cy="400110"/>
          </a:xfrm>
          <a:prstGeom prst="rect">
            <a:avLst/>
          </a:prstGeom>
          <a:noFill/>
        </p:spPr>
        <p:txBody>
          <a:bodyPr wrap="square" rtlCol="0">
            <a:spAutoFit/>
          </a:bodyPr>
          <a:lstStyle/>
          <a:p>
            <a:r>
              <a:rPr lang="en-US" sz="2000" b="1">
                <a:solidFill>
                  <a:schemeClr val="bg1"/>
                </a:solidFill>
                <a:latin typeface="Poppins SemiBold" pitchFamily="2" charset="77"/>
                <a:cs typeface="Poppins SemiBold" pitchFamily="2" charset="77"/>
              </a:rPr>
              <a:t>For clients who </a:t>
            </a:r>
            <a:r>
              <a:rPr lang="en-US" sz="2000" b="1" i="1">
                <a:solidFill>
                  <a:schemeClr val="accent2"/>
                </a:solidFill>
                <a:latin typeface="Poppins SemiBold" pitchFamily="2" charset="77"/>
                <a:cs typeface="Poppins SemiBold" pitchFamily="2" charset="77"/>
              </a:rPr>
              <a:t>do not want to disclose</a:t>
            </a:r>
            <a:endParaRPr lang="en-US" sz="2000" b="1">
              <a:solidFill>
                <a:schemeClr val="accent2"/>
              </a:solidFill>
              <a:latin typeface="Poppins SemiBold" pitchFamily="2" charset="77"/>
              <a:cs typeface="Poppins SemiBold" pitchFamily="2" charset="77"/>
            </a:endParaRPr>
          </a:p>
        </p:txBody>
      </p:sp>
      <p:sp>
        <p:nvSpPr>
          <p:cNvPr id="9" name="TextBox 8">
            <a:extLst>
              <a:ext uri="{FF2B5EF4-FFF2-40B4-BE49-F238E27FC236}">
                <a16:creationId xmlns:a16="http://schemas.microsoft.com/office/drawing/2014/main" id="{F8D0C7A5-8A40-4BC4-1950-79F35BE038EC}"/>
              </a:ext>
            </a:extLst>
          </p:cNvPr>
          <p:cNvSpPr txBox="1"/>
          <p:nvPr/>
        </p:nvSpPr>
        <p:spPr>
          <a:xfrm>
            <a:off x="8007172" y="1503278"/>
            <a:ext cx="3631325" cy="384721"/>
          </a:xfrm>
          <a:prstGeom prst="rect">
            <a:avLst/>
          </a:prstGeom>
          <a:noFill/>
        </p:spPr>
        <p:txBody>
          <a:bodyPr wrap="square" rtlCol="0">
            <a:spAutoFit/>
          </a:bodyPr>
          <a:lstStyle/>
          <a:p>
            <a:r>
              <a:rPr lang="en-US" sz="1900" b="1">
                <a:solidFill>
                  <a:schemeClr val="bg1"/>
                </a:solidFill>
                <a:latin typeface="Poppins SemiBold" pitchFamily="2" charset="77"/>
                <a:cs typeface="Poppins SemiBold" pitchFamily="2" charset="77"/>
              </a:rPr>
              <a:t>Continued engagement…</a:t>
            </a:r>
          </a:p>
        </p:txBody>
      </p:sp>
      <p:sp>
        <p:nvSpPr>
          <p:cNvPr id="11" name="Oval 10">
            <a:extLst>
              <a:ext uri="{FF2B5EF4-FFF2-40B4-BE49-F238E27FC236}">
                <a16:creationId xmlns:a16="http://schemas.microsoft.com/office/drawing/2014/main" id="{A7286A73-2153-8732-476A-378994254570}"/>
              </a:ext>
            </a:extLst>
          </p:cNvPr>
          <p:cNvSpPr/>
          <p:nvPr/>
        </p:nvSpPr>
        <p:spPr>
          <a:xfrm>
            <a:off x="7001192" y="1458523"/>
            <a:ext cx="283779" cy="2837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5A1889-CF4C-165B-A8A1-2A0FAF0CC38F}"/>
              </a:ext>
            </a:extLst>
          </p:cNvPr>
          <p:cNvSpPr/>
          <p:nvPr/>
        </p:nvSpPr>
        <p:spPr>
          <a:xfrm>
            <a:off x="6936158" y="1393489"/>
            <a:ext cx="413845" cy="413845"/>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59063B65-3280-C000-18BA-3FD7A118DC15}"/>
              </a:ext>
            </a:extLst>
          </p:cNvPr>
          <p:cNvCxnSpPr>
            <a:cxnSpLocks/>
          </p:cNvCxnSpPr>
          <p:nvPr/>
        </p:nvCxnSpPr>
        <p:spPr>
          <a:xfrm>
            <a:off x="406622" y="1879796"/>
            <a:ext cx="460481" cy="494832"/>
          </a:xfrm>
          <a:prstGeom prst="line">
            <a:avLst/>
          </a:prstGeom>
          <a:ln w="1270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6D161D6D-4DA2-2D26-0A0D-9F65DA3CF407}"/>
              </a:ext>
            </a:extLst>
          </p:cNvPr>
          <p:cNvSpPr/>
          <p:nvPr/>
        </p:nvSpPr>
        <p:spPr>
          <a:xfrm>
            <a:off x="406623" y="2258928"/>
            <a:ext cx="3676653" cy="4292416"/>
          </a:xfrm>
          <a:prstGeom prst="roundRect">
            <a:avLst>
              <a:gd name="adj" fmla="val 8303"/>
            </a:avLst>
          </a:prstGeom>
          <a:solidFill>
            <a:schemeClr val="bg1"/>
          </a:solidFill>
          <a:ln w="1016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A44E9B-235C-B0EC-1A9E-EBACE9FF3AAD}"/>
              </a:ext>
            </a:extLst>
          </p:cNvPr>
          <p:cNvSpPr txBox="1"/>
          <p:nvPr/>
        </p:nvSpPr>
        <p:spPr>
          <a:xfrm>
            <a:off x="625536" y="2477827"/>
            <a:ext cx="3457740" cy="3970318"/>
          </a:xfrm>
          <a:prstGeom prst="rect">
            <a:avLst/>
          </a:prstGeom>
          <a:noFill/>
        </p:spPr>
        <p:txBody>
          <a:bodyPr wrap="square" rtlCol="0">
            <a:spAutoFit/>
          </a:bodyPr>
          <a:lstStyle/>
          <a:p>
            <a:pPr marL="285750" indent="-285750">
              <a:buClr>
                <a:schemeClr val="accent2"/>
              </a:buClr>
              <a:buFont typeface="Wingdings" pitchFamily="2" charset="2"/>
              <a:buChar char="§"/>
            </a:pPr>
            <a:r>
              <a:rPr lang="en-US">
                <a:solidFill>
                  <a:schemeClr val="tx2">
                    <a:lumMod val="75000"/>
                  </a:schemeClr>
                </a:solidFill>
              </a:rPr>
              <a:t>Help the client </a:t>
            </a:r>
            <a:r>
              <a:rPr lang="en-US" b="1">
                <a:solidFill>
                  <a:schemeClr val="tx2">
                    <a:lumMod val="75000"/>
                  </a:schemeClr>
                </a:solidFill>
              </a:rPr>
              <a:t>brainstorm strategies to keep their PrEP use private</a:t>
            </a:r>
            <a:r>
              <a:rPr lang="en-US">
                <a:solidFill>
                  <a:schemeClr val="tx2">
                    <a:lumMod val="75000"/>
                  </a:schemeClr>
                </a:solidFill>
              </a:rPr>
              <a:t>. Discuss different strategies so that the client has at least 1-2 that they can use.</a:t>
            </a:r>
          </a:p>
          <a:p>
            <a:pPr marL="285750" indent="-285750">
              <a:buClr>
                <a:schemeClr val="accent2"/>
              </a:buClr>
              <a:buFont typeface="Wingdings" pitchFamily="2" charset="2"/>
              <a:buChar char="§"/>
            </a:pPr>
            <a:r>
              <a:rPr lang="en-US">
                <a:solidFill>
                  <a:schemeClr val="tx2">
                    <a:lumMod val="75000"/>
                  </a:schemeClr>
                </a:solidFill>
              </a:rPr>
              <a:t>Remind the client that </a:t>
            </a:r>
            <a:r>
              <a:rPr lang="en-US" b="1">
                <a:solidFill>
                  <a:schemeClr val="tx2">
                    <a:lumMod val="75000"/>
                  </a:schemeClr>
                </a:solidFill>
              </a:rPr>
              <a:t>using PrEP as prescribed is important, but not as important as their safety</a:t>
            </a:r>
            <a:r>
              <a:rPr lang="en-US">
                <a:solidFill>
                  <a:schemeClr val="tx2">
                    <a:lumMod val="75000"/>
                  </a:schemeClr>
                </a:solidFill>
              </a:rPr>
              <a:t>. If strategies for discreet PrEP use </a:t>
            </a:r>
            <a:r>
              <a:rPr lang="en-US" b="1">
                <a:solidFill>
                  <a:schemeClr val="tx2">
                    <a:lumMod val="75000"/>
                  </a:schemeClr>
                </a:solidFill>
              </a:rPr>
              <a:t>change their product choice</a:t>
            </a:r>
            <a:r>
              <a:rPr lang="en-US">
                <a:solidFill>
                  <a:schemeClr val="tx2">
                    <a:lumMod val="75000"/>
                  </a:schemeClr>
                </a:solidFill>
              </a:rPr>
              <a:t>, discuss other potential PrEP methods and HIV prevention strategies. </a:t>
            </a:r>
          </a:p>
        </p:txBody>
      </p:sp>
      <p:sp>
        <p:nvSpPr>
          <p:cNvPr id="16" name="Rectangle 15">
            <a:extLst>
              <a:ext uri="{FF2B5EF4-FFF2-40B4-BE49-F238E27FC236}">
                <a16:creationId xmlns:a16="http://schemas.microsoft.com/office/drawing/2014/main" id="{0A92BCA5-E810-1E3F-189D-288DFF73714F}"/>
              </a:ext>
            </a:extLst>
          </p:cNvPr>
          <p:cNvSpPr/>
          <p:nvPr/>
        </p:nvSpPr>
        <p:spPr>
          <a:xfrm>
            <a:off x="5643321" y="190956"/>
            <a:ext cx="6269516" cy="5456291"/>
          </a:xfrm>
          <a:prstGeom prst="rect">
            <a:avLst/>
          </a:prstGeom>
          <a:solidFill>
            <a:schemeClr val="bg1"/>
          </a:solidFill>
          <a:ln w="57150">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i="1">
                <a:solidFill>
                  <a:schemeClr val="accent2"/>
                </a:solidFill>
                <a:latin typeface="Poppins" panose="00000500000000000000" pitchFamily="2" charset="0"/>
                <a:cs typeface="Poppins" panose="00000500000000000000" pitchFamily="2" charset="0"/>
              </a:rPr>
              <a:t>Some strategies for discreet PrEP use:</a:t>
            </a:r>
          </a:p>
          <a:p>
            <a:pPr algn="ctr"/>
            <a:endParaRPr lang="en-US" sz="900" b="1" i="1">
              <a:solidFill>
                <a:schemeClr val="accent2"/>
              </a:solidFill>
              <a:latin typeface="Poppins" panose="00000500000000000000" pitchFamily="2" charset="0"/>
              <a:cs typeface="Poppins" panose="00000500000000000000" pitchFamily="2" charset="0"/>
            </a:endParaRPr>
          </a:p>
          <a:p>
            <a:pPr marL="341313" indent="-111125">
              <a:lnSpc>
                <a:spcPct val="90000"/>
              </a:lnSpc>
              <a:spcBef>
                <a:spcPts val="200"/>
              </a:spcBef>
              <a:buFont typeface="Arial" panose="020B0604020202020204" pitchFamily="34" charset="0"/>
              <a:buChar char="•"/>
            </a:pPr>
            <a:r>
              <a:rPr lang="en-US" sz="1200">
                <a:solidFill>
                  <a:schemeClr val="accent2"/>
                </a:solidFill>
                <a:latin typeface="Poppins" panose="00000500000000000000" pitchFamily="2" charset="0"/>
                <a:cs typeface="Poppins" panose="00000500000000000000" pitchFamily="2" charset="0"/>
              </a:rPr>
              <a:t>Store </a:t>
            </a:r>
            <a:r>
              <a:rPr lang="en-US" sz="1200" b="1">
                <a:solidFill>
                  <a:schemeClr val="accent2"/>
                </a:solidFill>
                <a:latin typeface="Poppins" panose="00000500000000000000" pitchFamily="2" charset="0"/>
                <a:cs typeface="Poppins" panose="00000500000000000000" pitchFamily="2" charset="0"/>
              </a:rPr>
              <a:t>pills</a:t>
            </a:r>
            <a:r>
              <a:rPr lang="en-US" sz="1200">
                <a:solidFill>
                  <a:schemeClr val="accent2"/>
                </a:solidFill>
                <a:latin typeface="Poppins" panose="00000500000000000000" pitchFamily="2" charset="0"/>
                <a:cs typeface="Poppins" panose="00000500000000000000" pitchFamily="2" charset="0"/>
              </a:rPr>
              <a:t>, </a:t>
            </a:r>
            <a:r>
              <a:rPr lang="en-US" sz="1200" b="1">
                <a:solidFill>
                  <a:schemeClr val="accent2"/>
                </a:solidFill>
                <a:latin typeface="Poppins" panose="00000500000000000000" pitchFamily="2" charset="0"/>
                <a:cs typeface="Poppins" panose="00000500000000000000" pitchFamily="2" charset="0"/>
              </a:rPr>
              <a:t>rings</a:t>
            </a:r>
            <a:r>
              <a:rPr lang="en-US" sz="1200">
                <a:solidFill>
                  <a:schemeClr val="accent2"/>
                </a:solidFill>
                <a:latin typeface="Poppins" panose="00000500000000000000" pitchFamily="2" charset="0"/>
                <a:cs typeface="Poppins" panose="00000500000000000000" pitchFamily="2" charset="0"/>
              </a:rPr>
              <a:t>, or other PrEP-related products in places where the partner will not look (handbag, keychain, with pads and tampons).</a:t>
            </a:r>
          </a:p>
          <a:p>
            <a:pPr marL="230188">
              <a:lnSpc>
                <a:spcPct val="90000"/>
              </a:lnSpc>
              <a:spcBef>
                <a:spcPts val="200"/>
              </a:spcBef>
            </a:pPr>
            <a:endParaRPr lang="en-US" sz="900">
              <a:solidFill>
                <a:schemeClr val="accent2"/>
              </a:solidFill>
              <a:latin typeface="Poppins" panose="00000500000000000000" pitchFamily="2" charset="0"/>
              <a:cs typeface="Poppins" panose="00000500000000000000" pitchFamily="2" charset="0"/>
            </a:endParaRPr>
          </a:p>
          <a:p>
            <a:pPr marL="341313" indent="-111125">
              <a:lnSpc>
                <a:spcPct val="90000"/>
              </a:lnSpc>
              <a:spcBef>
                <a:spcPts val="200"/>
              </a:spcBef>
              <a:buFont typeface="Arial" panose="020B0604020202020204" pitchFamily="34" charset="0"/>
              <a:buChar char="•"/>
            </a:pPr>
            <a:r>
              <a:rPr lang="en-US" sz="1200">
                <a:solidFill>
                  <a:schemeClr val="accent2"/>
                </a:solidFill>
                <a:latin typeface="Poppins" panose="00000500000000000000" pitchFamily="2" charset="0"/>
                <a:cs typeface="Poppins" panose="00000500000000000000" pitchFamily="2" charset="0"/>
              </a:rPr>
              <a:t>Ask a neighbor to keep </a:t>
            </a:r>
            <a:r>
              <a:rPr lang="en-US" sz="1200" b="1">
                <a:solidFill>
                  <a:schemeClr val="accent2"/>
                </a:solidFill>
                <a:latin typeface="Poppins" panose="00000500000000000000" pitchFamily="2" charset="0"/>
                <a:cs typeface="Poppins" panose="00000500000000000000" pitchFamily="2" charset="0"/>
              </a:rPr>
              <a:t>pills or rings</a:t>
            </a:r>
            <a:r>
              <a:rPr lang="en-US" sz="1200">
                <a:solidFill>
                  <a:schemeClr val="accent2"/>
                </a:solidFill>
                <a:latin typeface="Poppins" panose="00000500000000000000" pitchFamily="2" charset="0"/>
                <a:cs typeface="Poppins" panose="00000500000000000000" pitchFamily="2" charset="0"/>
              </a:rPr>
              <a:t>. Note that this may make it more challenging to remember to take </a:t>
            </a:r>
            <a:r>
              <a:rPr lang="en-US" sz="1200" b="1">
                <a:solidFill>
                  <a:schemeClr val="accent2"/>
                </a:solidFill>
                <a:latin typeface="Poppins" panose="00000500000000000000" pitchFamily="2" charset="0"/>
                <a:cs typeface="Poppins" panose="00000500000000000000" pitchFamily="2" charset="0"/>
              </a:rPr>
              <a:t>pills</a:t>
            </a:r>
            <a:r>
              <a:rPr lang="en-US" sz="1200">
                <a:solidFill>
                  <a:schemeClr val="accent2"/>
                </a:solidFill>
                <a:latin typeface="Poppins" panose="00000500000000000000" pitchFamily="2" charset="0"/>
                <a:cs typeface="Poppins" panose="00000500000000000000" pitchFamily="2" charset="0"/>
              </a:rPr>
              <a:t> as prescribed.</a:t>
            </a:r>
          </a:p>
          <a:p>
            <a:pPr marL="230188">
              <a:lnSpc>
                <a:spcPct val="90000"/>
              </a:lnSpc>
              <a:spcBef>
                <a:spcPts val="200"/>
              </a:spcBef>
            </a:pPr>
            <a:endParaRPr lang="en-US" sz="900">
              <a:solidFill>
                <a:schemeClr val="accent2"/>
              </a:solidFill>
              <a:latin typeface="Poppins" panose="00000500000000000000" pitchFamily="2" charset="0"/>
              <a:cs typeface="Poppins" panose="00000500000000000000" pitchFamily="2" charset="0"/>
            </a:endParaRPr>
          </a:p>
          <a:p>
            <a:pPr marL="341313" indent="-111125">
              <a:lnSpc>
                <a:spcPct val="90000"/>
              </a:lnSpc>
              <a:spcBef>
                <a:spcPts val="200"/>
              </a:spcBef>
              <a:buFont typeface="Arial" panose="020B0604020202020204" pitchFamily="34" charset="0"/>
              <a:buChar char="•"/>
            </a:pPr>
            <a:r>
              <a:rPr lang="en-US" sz="1200">
                <a:solidFill>
                  <a:schemeClr val="accent2"/>
                </a:solidFill>
                <a:latin typeface="Poppins" panose="00000500000000000000" pitchFamily="2" charset="0"/>
                <a:cs typeface="Poppins" panose="00000500000000000000" pitchFamily="2" charset="0"/>
              </a:rPr>
              <a:t>Store extra PrEP supplies, such as additional </a:t>
            </a:r>
            <a:r>
              <a:rPr lang="en-US" sz="1200" b="1">
                <a:solidFill>
                  <a:schemeClr val="accent2"/>
                </a:solidFill>
                <a:latin typeface="Poppins" panose="00000500000000000000" pitchFamily="2" charset="0"/>
                <a:cs typeface="Poppins" panose="00000500000000000000" pitchFamily="2" charset="0"/>
              </a:rPr>
              <a:t>pill bottles or PrEP rings </a:t>
            </a:r>
            <a:r>
              <a:rPr lang="en-US" sz="1200">
                <a:solidFill>
                  <a:schemeClr val="accent2"/>
                </a:solidFill>
                <a:latin typeface="Poppins" panose="00000500000000000000" pitchFamily="2" charset="0"/>
                <a:cs typeface="Poppins" panose="00000500000000000000" pitchFamily="2" charset="0"/>
              </a:rPr>
              <a:t>in an unmarked container (ensure that this container is stored away from direct sunlight, ideally in a cool and dry place, to avoid damaging the medication).</a:t>
            </a:r>
          </a:p>
          <a:p>
            <a:pPr marL="230188">
              <a:lnSpc>
                <a:spcPct val="90000"/>
              </a:lnSpc>
              <a:spcBef>
                <a:spcPts val="200"/>
              </a:spcBef>
            </a:pPr>
            <a:endParaRPr lang="en-US" sz="900">
              <a:solidFill>
                <a:schemeClr val="accent2"/>
              </a:solidFill>
              <a:latin typeface="Poppins" panose="00000500000000000000" pitchFamily="2" charset="0"/>
              <a:cs typeface="Poppins" panose="00000500000000000000" pitchFamily="2" charset="0"/>
            </a:endParaRPr>
          </a:p>
          <a:p>
            <a:pPr marL="340995" indent="-111125">
              <a:lnSpc>
                <a:spcPct val="90000"/>
              </a:lnSpc>
              <a:spcBef>
                <a:spcPts val="200"/>
              </a:spcBef>
              <a:buFont typeface="Arial" panose="020B0604020202020204" pitchFamily="34" charset="0"/>
              <a:buChar char="•"/>
            </a:pPr>
            <a:r>
              <a:rPr lang="en-US" sz="1200">
                <a:solidFill>
                  <a:schemeClr val="accent2"/>
                </a:solidFill>
                <a:latin typeface="Poppins" panose="00000500000000000000" pitchFamily="2" charset="0"/>
                <a:cs typeface="Poppins" panose="00000500000000000000" pitchFamily="2" charset="0"/>
              </a:rPr>
              <a:t>Think of a reason for regular clinic visits or coordinate </a:t>
            </a:r>
            <a:r>
              <a:rPr lang="en-US" sz="1200" b="1">
                <a:solidFill>
                  <a:schemeClr val="accent2"/>
                </a:solidFill>
                <a:latin typeface="Poppins" panose="00000500000000000000" pitchFamily="2" charset="0"/>
                <a:cs typeface="Poppins" panose="00000500000000000000" pitchFamily="2" charset="0"/>
              </a:rPr>
              <a:t>PrEP visits </a:t>
            </a:r>
            <a:r>
              <a:rPr lang="en-US" sz="1200">
                <a:solidFill>
                  <a:schemeClr val="accent2"/>
                </a:solidFill>
                <a:latin typeface="Poppins" panose="00000500000000000000" pitchFamily="2" charset="0"/>
                <a:cs typeface="Poppins" panose="00000500000000000000" pitchFamily="2" charset="0"/>
              </a:rPr>
              <a:t>with other necessary travel or clinic visits.</a:t>
            </a:r>
          </a:p>
          <a:p>
            <a:pPr marL="229870">
              <a:lnSpc>
                <a:spcPct val="90000"/>
              </a:lnSpc>
              <a:spcBef>
                <a:spcPts val="200"/>
              </a:spcBef>
            </a:pPr>
            <a:endParaRPr lang="en-US" sz="900">
              <a:solidFill>
                <a:schemeClr val="accent2"/>
              </a:solidFill>
              <a:latin typeface="Poppins" panose="00000500000000000000" pitchFamily="2" charset="0"/>
              <a:cs typeface="Poppins" panose="00000500000000000000" pitchFamily="2" charset="0"/>
            </a:endParaRPr>
          </a:p>
          <a:p>
            <a:pPr marL="340995" indent="-111125">
              <a:lnSpc>
                <a:spcPct val="90000"/>
              </a:lnSpc>
              <a:spcBef>
                <a:spcPts val="200"/>
              </a:spcBef>
              <a:buFont typeface="Arial" panose="020B0604020202020204" pitchFamily="34" charset="0"/>
              <a:buChar char="•"/>
            </a:pPr>
            <a:r>
              <a:rPr lang="en-US" sz="1200">
                <a:solidFill>
                  <a:schemeClr val="accent2"/>
                </a:solidFill>
                <a:latin typeface="Poppins" panose="00000500000000000000" pitchFamily="2" charset="0"/>
                <a:cs typeface="Poppins" panose="00000500000000000000" pitchFamily="2" charset="0"/>
              </a:rPr>
              <a:t>Discuss discreet management of </a:t>
            </a:r>
            <a:r>
              <a:rPr lang="en-US" sz="1200" b="1">
                <a:solidFill>
                  <a:schemeClr val="accent2"/>
                </a:solidFill>
                <a:latin typeface="Poppins" panose="00000500000000000000" pitchFamily="2" charset="0"/>
                <a:cs typeface="Poppins" panose="00000500000000000000" pitchFamily="2" charset="0"/>
              </a:rPr>
              <a:t>side effects or injection-site reactions </a:t>
            </a:r>
            <a:r>
              <a:rPr lang="en-US" sz="1200">
                <a:solidFill>
                  <a:schemeClr val="accent2"/>
                </a:solidFill>
                <a:latin typeface="Poppins" panose="00000500000000000000" pitchFamily="2" charset="0"/>
                <a:cs typeface="Poppins" panose="00000500000000000000" pitchFamily="2" charset="0"/>
              </a:rPr>
              <a:t>they are experiencing or may experience from the PrEP method they have chosen. </a:t>
            </a:r>
          </a:p>
          <a:p>
            <a:pPr marL="229870">
              <a:lnSpc>
                <a:spcPct val="90000"/>
              </a:lnSpc>
              <a:spcBef>
                <a:spcPts val="200"/>
              </a:spcBef>
            </a:pPr>
            <a:endParaRPr lang="en-US" sz="900">
              <a:solidFill>
                <a:schemeClr val="accent2"/>
              </a:solidFill>
              <a:latin typeface="Poppins" panose="00000500000000000000" pitchFamily="2" charset="0"/>
              <a:cs typeface="Poppins" panose="00000500000000000000" pitchFamily="2" charset="0"/>
            </a:endParaRPr>
          </a:p>
          <a:p>
            <a:pPr marL="341313" indent="-111125">
              <a:lnSpc>
                <a:spcPct val="90000"/>
              </a:lnSpc>
              <a:spcBef>
                <a:spcPts val="200"/>
              </a:spcBef>
              <a:buFont typeface="Arial" panose="020B0604020202020204" pitchFamily="34" charset="0"/>
              <a:buChar char="•"/>
            </a:pPr>
            <a:r>
              <a:rPr lang="en-US" sz="1200" b="1">
                <a:solidFill>
                  <a:schemeClr val="accent2"/>
                </a:solidFill>
                <a:latin typeface="Poppins" panose="00000500000000000000" pitchFamily="2" charset="0"/>
                <a:cs typeface="Poppins" panose="00000500000000000000" pitchFamily="2" charset="0"/>
              </a:rPr>
              <a:t>CAB PrEP </a:t>
            </a:r>
            <a:r>
              <a:rPr lang="en-US" sz="1200">
                <a:solidFill>
                  <a:schemeClr val="accent2"/>
                </a:solidFill>
                <a:latin typeface="Poppins" panose="00000500000000000000" pitchFamily="2" charset="0"/>
                <a:cs typeface="Poppins" panose="00000500000000000000" pitchFamily="2" charset="0"/>
              </a:rPr>
              <a:t>users may choose to remove any injection site bandages prior to seeing their partner.</a:t>
            </a:r>
          </a:p>
          <a:p>
            <a:pPr marL="230188">
              <a:lnSpc>
                <a:spcPct val="90000"/>
              </a:lnSpc>
              <a:spcBef>
                <a:spcPts val="200"/>
              </a:spcBef>
            </a:pPr>
            <a:endParaRPr lang="en-US" sz="900">
              <a:solidFill>
                <a:schemeClr val="accent2"/>
              </a:solidFill>
              <a:latin typeface="Poppins" panose="00000500000000000000" pitchFamily="2" charset="0"/>
              <a:cs typeface="Poppins" panose="00000500000000000000" pitchFamily="2" charset="0"/>
            </a:endParaRPr>
          </a:p>
          <a:p>
            <a:pPr marL="340995" indent="-111125">
              <a:lnSpc>
                <a:spcPct val="90000"/>
              </a:lnSpc>
              <a:spcBef>
                <a:spcPts val="200"/>
              </a:spcBef>
              <a:buFont typeface="Arial" panose="020B0604020202020204" pitchFamily="34" charset="0"/>
              <a:buChar char="•"/>
            </a:pPr>
            <a:r>
              <a:rPr lang="en-US" sz="1200">
                <a:solidFill>
                  <a:schemeClr val="accent2"/>
                </a:solidFill>
                <a:latin typeface="Poppins" panose="00000500000000000000" pitchFamily="2" charset="0"/>
                <a:cs typeface="Poppins" panose="00000500000000000000" pitchFamily="2" charset="0"/>
              </a:rPr>
              <a:t>For </a:t>
            </a:r>
            <a:r>
              <a:rPr lang="en-US" sz="1200" b="1">
                <a:solidFill>
                  <a:schemeClr val="accent2"/>
                </a:solidFill>
                <a:latin typeface="Poppins" panose="00000500000000000000" pitchFamily="2" charset="0"/>
                <a:cs typeface="Poppins" panose="00000500000000000000" pitchFamily="2" charset="0"/>
              </a:rPr>
              <a:t>oral PrEP</a:t>
            </a:r>
            <a:r>
              <a:rPr lang="en-US" sz="1200">
                <a:solidFill>
                  <a:schemeClr val="accent2"/>
                </a:solidFill>
                <a:latin typeface="Poppins" panose="00000500000000000000" pitchFamily="2" charset="0"/>
                <a:cs typeface="Poppins" panose="00000500000000000000" pitchFamily="2" charset="0"/>
              </a:rPr>
              <a:t>, take </a:t>
            </a:r>
            <a:r>
              <a:rPr lang="en-US" sz="1200" b="1">
                <a:solidFill>
                  <a:schemeClr val="accent2"/>
                </a:solidFill>
                <a:latin typeface="Poppins" panose="00000500000000000000" pitchFamily="2" charset="0"/>
                <a:cs typeface="Poppins" panose="00000500000000000000" pitchFamily="2" charset="0"/>
              </a:rPr>
              <a:t>pills</a:t>
            </a:r>
            <a:r>
              <a:rPr lang="en-US" sz="1200">
                <a:solidFill>
                  <a:schemeClr val="accent2"/>
                </a:solidFill>
                <a:latin typeface="Poppins" panose="00000500000000000000" pitchFamily="2" charset="0"/>
                <a:cs typeface="Poppins" panose="00000500000000000000" pitchFamily="2" charset="0"/>
              </a:rPr>
              <a:t> out of their container while the partner is away and place them somewhere less obvious. </a:t>
            </a:r>
          </a:p>
          <a:p>
            <a:pPr marL="229870">
              <a:lnSpc>
                <a:spcPct val="90000"/>
              </a:lnSpc>
              <a:spcBef>
                <a:spcPts val="200"/>
              </a:spcBef>
            </a:pPr>
            <a:endParaRPr lang="en-US" sz="900">
              <a:solidFill>
                <a:schemeClr val="accent2"/>
              </a:solidFill>
              <a:latin typeface="Poppins" panose="00000500000000000000" pitchFamily="2" charset="0"/>
              <a:cs typeface="Poppins" panose="00000500000000000000" pitchFamily="2" charset="0"/>
            </a:endParaRPr>
          </a:p>
          <a:p>
            <a:pPr marL="340995" indent="-111125">
              <a:lnSpc>
                <a:spcPct val="90000"/>
              </a:lnSpc>
              <a:spcBef>
                <a:spcPts val="200"/>
              </a:spcBef>
              <a:buFont typeface="Arial" panose="020B0604020202020204" pitchFamily="34" charset="0"/>
              <a:buChar char="•"/>
            </a:pPr>
            <a:r>
              <a:rPr lang="en-US" sz="1200">
                <a:solidFill>
                  <a:schemeClr val="accent2"/>
                </a:solidFill>
                <a:latin typeface="Poppins" panose="00000500000000000000" pitchFamily="2" charset="0"/>
                <a:cs typeface="Poppins" panose="00000500000000000000" pitchFamily="2" charset="0"/>
              </a:rPr>
              <a:t>Tell the partner they are taking a </a:t>
            </a:r>
            <a:r>
              <a:rPr lang="en-US" sz="1200" b="1">
                <a:solidFill>
                  <a:schemeClr val="accent2"/>
                </a:solidFill>
                <a:latin typeface="Poppins" panose="00000500000000000000" pitchFamily="2" charset="0"/>
                <a:cs typeface="Poppins" panose="00000500000000000000" pitchFamily="2" charset="0"/>
              </a:rPr>
              <a:t>new medication </a:t>
            </a:r>
            <a:r>
              <a:rPr lang="en-US" sz="1200">
                <a:solidFill>
                  <a:schemeClr val="accent2"/>
                </a:solidFill>
                <a:latin typeface="Poppins" panose="00000500000000000000" pitchFamily="2" charset="0"/>
                <a:cs typeface="Poppins" panose="00000500000000000000" pitchFamily="2" charset="0"/>
              </a:rPr>
              <a:t>but don’t disclose that it is for HIV prevention.</a:t>
            </a:r>
          </a:p>
          <a:p>
            <a:pPr marL="229870">
              <a:lnSpc>
                <a:spcPct val="90000"/>
              </a:lnSpc>
              <a:spcBef>
                <a:spcPts val="200"/>
              </a:spcBef>
            </a:pPr>
            <a:endParaRPr lang="en-US" sz="900">
              <a:solidFill>
                <a:schemeClr val="accent2"/>
              </a:solidFill>
              <a:latin typeface="Poppins" panose="00000500000000000000" pitchFamily="2" charset="0"/>
              <a:cs typeface="Poppins" panose="00000500000000000000" pitchFamily="2" charset="0"/>
            </a:endParaRPr>
          </a:p>
          <a:p>
            <a:pPr marL="340995" indent="-111125">
              <a:lnSpc>
                <a:spcPct val="90000"/>
              </a:lnSpc>
              <a:spcBef>
                <a:spcPts val="200"/>
              </a:spcBef>
              <a:buFont typeface="Arial" panose="020B0604020202020204" pitchFamily="34" charset="0"/>
              <a:buChar char="•"/>
            </a:pPr>
            <a:r>
              <a:rPr lang="en-US" sz="1200">
                <a:solidFill>
                  <a:schemeClr val="accent2"/>
                </a:solidFill>
                <a:latin typeface="Poppins" panose="00000500000000000000" pitchFamily="2" charset="0"/>
                <a:cs typeface="Poppins" panose="00000500000000000000" pitchFamily="2" charset="0"/>
              </a:rPr>
              <a:t>If permitted by local guidelines, discuss the possibility of multi-month dispensing of </a:t>
            </a:r>
            <a:r>
              <a:rPr lang="en-US" sz="1200" b="1">
                <a:solidFill>
                  <a:schemeClr val="accent2"/>
                </a:solidFill>
                <a:latin typeface="Poppins" panose="00000500000000000000" pitchFamily="2" charset="0"/>
                <a:cs typeface="Poppins" panose="00000500000000000000" pitchFamily="2" charset="0"/>
              </a:rPr>
              <a:t>oral PrEP </a:t>
            </a:r>
            <a:r>
              <a:rPr lang="en-US" sz="1200">
                <a:solidFill>
                  <a:schemeClr val="accent2"/>
                </a:solidFill>
                <a:latin typeface="Poppins" panose="00000500000000000000" pitchFamily="2" charset="0"/>
                <a:cs typeface="Poppins" panose="00000500000000000000" pitchFamily="2" charset="0"/>
              </a:rPr>
              <a:t>or the </a:t>
            </a:r>
            <a:r>
              <a:rPr lang="en-US" sz="1200" b="1">
                <a:solidFill>
                  <a:schemeClr val="accent2"/>
                </a:solidFill>
                <a:latin typeface="Poppins" panose="00000500000000000000" pitchFamily="2" charset="0"/>
                <a:cs typeface="Poppins" panose="00000500000000000000" pitchFamily="2" charset="0"/>
              </a:rPr>
              <a:t>PrEP ring</a:t>
            </a:r>
            <a:r>
              <a:rPr lang="en-US" sz="1200">
                <a:solidFill>
                  <a:schemeClr val="accent2"/>
                </a:solidFill>
                <a:latin typeface="Poppins" panose="00000500000000000000" pitchFamily="2" charset="0"/>
                <a:cs typeface="Poppins" panose="00000500000000000000" pitchFamily="2" charset="0"/>
              </a:rPr>
              <a:t>.</a:t>
            </a:r>
          </a:p>
        </p:txBody>
      </p:sp>
      <p:sp>
        <p:nvSpPr>
          <p:cNvPr id="24" name="Rectangle 23">
            <a:extLst>
              <a:ext uri="{FF2B5EF4-FFF2-40B4-BE49-F238E27FC236}">
                <a16:creationId xmlns:a16="http://schemas.microsoft.com/office/drawing/2014/main" id="{2E5C1A17-EAFF-701D-26C6-11698260CC17}"/>
              </a:ext>
            </a:extLst>
          </p:cNvPr>
          <p:cNvSpPr/>
          <p:nvPr/>
        </p:nvSpPr>
        <p:spPr>
          <a:xfrm>
            <a:off x="5643319" y="5812951"/>
            <a:ext cx="6269517" cy="738393"/>
          </a:xfrm>
          <a:prstGeom prst="rect">
            <a:avLst/>
          </a:prstGeom>
          <a:solidFill>
            <a:schemeClr val="accent2"/>
          </a:solidFill>
          <a:ln w="57150">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b="1">
                <a:solidFill>
                  <a:schemeClr val="bg1"/>
                </a:solidFill>
                <a:latin typeface="Poppins" panose="00000500000000000000" pitchFamily="2" charset="0"/>
                <a:cs typeface="Poppins" panose="00000500000000000000" pitchFamily="2" charset="0"/>
              </a:rPr>
              <a:t>Brainstorm what to do if the partner discovers PrEP use and becomes angry. This may include getting an emergency supply of PrEP, choosing support people who can help in an emergency, or creating a safety plan. Ask the client what support the clinic can provide.</a:t>
            </a:r>
          </a:p>
        </p:txBody>
      </p:sp>
    </p:spTree>
    <p:extLst>
      <p:ext uri="{BB962C8B-B14F-4D97-AF65-F5344CB8AC3E}">
        <p14:creationId xmlns:p14="http://schemas.microsoft.com/office/powerpoint/2010/main" val="387195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DE616B6A-13CD-EA12-88A5-F36924DF0F42}"/>
              </a:ext>
            </a:extLst>
          </p:cNvPr>
          <p:cNvCxnSpPr>
            <a:cxnSpLocks/>
          </p:cNvCxnSpPr>
          <p:nvPr/>
        </p:nvCxnSpPr>
        <p:spPr>
          <a:xfrm>
            <a:off x="747034" y="2258928"/>
            <a:ext cx="0" cy="4154539"/>
          </a:xfrm>
          <a:prstGeom prst="line">
            <a:avLst/>
          </a:prstGeom>
          <a:ln w="1270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A9DB88C-0A11-26BF-5548-4C9C6FAB81F4}"/>
              </a:ext>
            </a:extLst>
          </p:cNvPr>
          <p:cNvSpPr/>
          <p:nvPr/>
        </p:nvSpPr>
        <p:spPr>
          <a:xfrm>
            <a:off x="10909738" y="0"/>
            <a:ext cx="12822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EE6CCAF-603D-58F5-3911-4A8A7F3F26D2}"/>
              </a:ext>
            </a:extLst>
          </p:cNvPr>
          <p:cNvSpPr>
            <a:spLocks noGrp="1"/>
          </p:cNvSpPr>
          <p:nvPr>
            <p:ph type="title"/>
          </p:nvPr>
        </p:nvSpPr>
        <p:spPr/>
        <p:txBody>
          <a:bodyPr/>
          <a:lstStyle/>
          <a:p>
            <a:r>
              <a:rPr lang="en-US"/>
              <a:t>Counseling messaging </a:t>
            </a:r>
            <a:br>
              <a:rPr lang="en-US"/>
            </a:br>
            <a:r>
              <a:rPr lang="en-US"/>
              <a:t>Final counseling &amp; decision making</a:t>
            </a:r>
            <a:endParaRPr lang="en-US" sz="2000"/>
          </a:p>
        </p:txBody>
      </p:sp>
      <p:sp>
        <p:nvSpPr>
          <p:cNvPr id="4" name="Pentagon 3">
            <a:extLst>
              <a:ext uri="{FF2B5EF4-FFF2-40B4-BE49-F238E27FC236}">
                <a16:creationId xmlns:a16="http://schemas.microsoft.com/office/drawing/2014/main" id="{3B9B9F03-B063-30E1-418B-D72D8728317E}"/>
              </a:ext>
            </a:extLst>
          </p:cNvPr>
          <p:cNvSpPr/>
          <p:nvPr/>
        </p:nvSpPr>
        <p:spPr>
          <a:xfrm>
            <a:off x="0" y="1227378"/>
            <a:ext cx="4682360" cy="738393"/>
          </a:xfrm>
          <a:prstGeom prst="homePlate">
            <a:avLst/>
          </a:prstGeom>
          <a:solidFill>
            <a:schemeClr val="accent5">
              <a:lumMod val="60000"/>
              <a:lumOff val="40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5F52E34-6C25-D660-722C-AB6164FA4C6E}"/>
              </a:ext>
            </a:extLst>
          </p:cNvPr>
          <p:cNvSpPr txBox="1"/>
          <p:nvPr/>
        </p:nvSpPr>
        <p:spPr>
          <a:xfrm>
            <a:off x="232078" y="1412719"/>
            <a:ext cx="4209846" cy="400110"/>
          </a:xfrm>
          <a:prstGeom prst="rect">
            <a:avLst/>
          </a:prstGeom>
          <a:noFill/>
        </p:spPr>
        <p:txBody>
          <a:bodyPr wrap="square" rtlCol="0">
            <a:spAutoFit/>
          </a:bodyPr>
          <a:lstStyle/>
          <a:p>
            <a:r>
              <a:rPr lang="en-US" sz="2000" b="1">
                <a:solidFill>
                  <a:schemeClr val="bg1"/>
                </a:solidFill>
                <a:latin typeface="Poppins SemiBold" pitchFamily="2" charset="77"/>
                <a:cs typeface="Poppins SemiBold" pitchFamily="2" charset="77"/>
              </a:rPr>
              <a:t>Closing the conversation</a:t>
            </a:r>
          </a:p>
        </p:txBody>
      </p:sp>
      <p:sp>
        <p:nvSpPr>
          <p:cNvPr id="9" name="TextBox 8">
            <a:extLst>
              <a:ext uri="{FF2B5EF4-FFF2-40B4-BE49-F238E27FC236}">
                <a16:creationId xmlns:a16="http://schemas.microsoft.com/office/drawing/2014/main" id="{F8D0C7A5-8A40-4BC4-1950-79F35BE038EC}"/>
              </a:ext>
            </a:extLst>
          </p:cNvPr>
          <p:cNvSpPr txBox="1"/>
          <p:nvPr/>
        </p:nvSpPr>
        <p:spPr>
          <a:xfrm>
            <a:off x="8007172" y="1503278"/>
            <a:ext cx="3631325" cy="384721"/>
          </a:xfrm>
          <a:prstGeom prst="rect">
            <a:avLst/>
          </a:prstGeom>
          <a:noFill/>
        </p:spPr>
        <p:txBody>
          <a:bodyPr wrap="square" rtlCol="0">
            <a:spAutoFit/>
          </a:bodyPr>
          <a:lstStyle/>
          <a:p>
            <a:r>
              <a:rPr lang="en-US" sz="1900" b="1">
                <a:solidFill>
                  <a:schemeClr val="bg1"/>
                </a:solidFill>
                <a:latin typeface="Poppins SemiBold" pitchFamily="2" charset="77"/>
                <a:cs typeface="Poppins SemiBold" pitchFamily="2" charset="77"/>
              </a:rPr>
              <a:t>Continued engagement…</a:t>
            </a:r>
          </a:p>
        </p:txBody>
      </p:sp>
      <p:sp>
        <p:nvSpPr>
          <p:cNvPr id="11" name="Oval 10">
            <a:extLst>
              <a:ext uri="{FF2B5EF4-FFF2-40B4-BE49-F238E27FC236}">
                <a16:creationId xmlns:a16="http://schemas.microsoft.com/office/drawing/2014/main" id="{A7286A73-2153-8732-476A-378994254570}"/>
              </a:ext>
            </a:extLst>
          </p:cNvPr>
          <p:cNvSpPr/>
          <p:nvPr/>
        </p:nvSpPr>
        <p:spPr>
          <a:xfrm>
            <a:off x="7001192" y="1458523"/>
            <a:ext cx="283779" cy="2837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5A1889-CF4C-165B-A8A1-2A0FAF0CC38F}"/>
              </a:ext>
            </a:extLst>
          </p:cNvPr>
          <p:cNvSpPr/>
          <p:nvPr/>
        </p:nvSpPr>
        <p:spPr>
          <a:xfrm>
            <a:off x="6936158" y="1393489"/>
            <a:ext cx="413845" cy="413845"/>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59063B65-3280-C000-18BA-3FD7A118DC15}"/>
              </a:ext>
            </a:extLst>
          </p:cNvPr>
          <p:cNvCxnSpPr>
            <a:cxnSpLocks/>
          </p:cNvCxnSpPr>
          <p:nvPr/>
        </p:nvCxnSpPr>
        <p:spPr>
          <a:xfrm>
            <a:off x="406622" y="1879796"/>
            <a:ext cx="460481" cy="494832"/>
          </a:xfrm>
          <a:prstGeom prst="line">
            <a:avLst/>
          </a:prstGeom>
          <a:ln w="1270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6D161D6D-4DA2-2D26-0A0D-9F65DA3CF407}"/>
              </a:ext>
            </a:extLst>
          </p:cNvPr>
          <p:cNvSpPr/>
          <p:nvPr/>
        </p:nvSpPr>
        <p:spPr>
          <a:xfrm>
            <a:off x="406622" y="2258928"/>
            <a:ext cx="10771277" cy="738393"/>
          </a:xfrm>
          <a:prstGeom prst="roundRect">
            <a:avLst>
              <a:gd name="adj" fmla="val 8303"/>
            </a:avLst>
          </a:prstGeom>
          <a:solidFill>
            <a:schemeClr val="bg1"/>
          </a:solidFill>
          <a:ln w="1016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A44E9B-235C-B0EC-1A9E-EBACE9FF3AAD}"/>
              </a:ext>
            </a:extLst>
          </p:cNvPr>
          <p:cNvSpPr txBox="1"/>
          <p:nvPr/>
        </p:nvSpPr>
        <p:spPr>
          <a:xfrm>
            <a:off x="625535" y="2375275"/>
            <a:ext cx="10284203" cy="523220"/>
          </a:xfrm>
          <a:prstGeom prst="rect">
            <a:avLst/>
          </a:prstGeom>
          <a:noFill/>
        </p:spPr>
        <p:txBody>
          <a:bodyPr wrap="square" rtlCol="0">
            <a:spAutoFit/>
          </a:bodyPr>
          <a:lstStyle/>
          <a:p>
            <a:pPr marL="285750" indent="-285750">
              <a:buClr>
                <a:schemeClr val="accent5">
                  <a:lumMod val="60000"/>
                  <a:lumOff val="40000"/>
                </a:schemeClr>
              </a:buClr>
              <a:buFont typeface="Wingdings" pitchFamily="2" charset="2"/>
              <a:buChar char="§"/>
            </a:pPr>
            <a:r>
              <a:rPr lang="en-US" sz="1400">
                <a:solidFill>
                  <a:schemeClr val="tx2">
                    <a:lumMod val="75000"/>
                  </a:schemeClr>
                </a:solidFill>
                <a:latin typeface="Poppins" panose="00000500000000000000" pitchFamily="2" charset="0"/>
                <a:cs typeface="Poppins" panose="00000500000000000000" pitchFamily="2" charset="0"/>
              </a:rPr>
              <a:t>Support the client to reflect on available PrEP methods and </a:t>
            </a:r>
            <a:r>
              <a:rPr lang="en-US" sz="1400" b="1">
                <a:solidFill>
                  <a:schemeClr val="tx2">
                    <a:lumMod val="75000"/>
                  </a:schemeClr>
                </a:solidFill>
                <a:latin typeface="Poppins" panose="00000500000000000000" pitchFamily="2" charset="0"/>
                <a:cs typeface="Poppins" panose="00000500000000000000" pitchFamily="2" charset="0"/>
              </a:rPr>
              <a:t>confirm the method they have chosen</a:t>
            </a:r>
            <a:r>
              <a:rPr lang="en-US" sz="1400">
                <a:solidFill>
                  <a:schemeClr val="tx2">
                    <a:lumMod val="75000"/>
                  </a:schemeClr>
                </a:solidFill>
                <a:latin typeface="Poppins" panose="00000500000000000000" pitchFamily="2" charset="0"/>
                <a:cs typeface="Poppins" panose="00000500000000000000" pitchFamily="2" charset="0"/>
              </a:rPr>
              <a:t>, </a:t>
            </a:r>
            <a:r>
              <a:rPr lang="en-US" sz="1400" b="1">
                <a:solidFill>
                  <a:schemeClr val="tx2">
                    <a:lumMod val="75000"/>
                  </a:schemeClr>
                </a:solidFill>
                <a:latin typeface="Poppins" panose="00000500000000000000" pitchFamily="2" charset="0"/>
                <a:cs typeface="Poppins" panose="00000500000000000000" pitchFamily="2" charset="0"/>
              </a:rPr>
              <a:t>choose a different method</a:t>
            </a:r>
            <a:r>
              <a:rPr lang="en-US" sz="1400">
                <a:solidFill>
                  <a:schemeClr val="tx2">
                    <a:lumMod val="75000"/>
                  </a:schemeClr>
                </a:solidFill>
                <a:latin typeface="Poppins" panose="00000500000000000000" pitchFamily="2" charset="0"/>
                <a:cs typeface="Poppins" panose="00000500000000000000" pitchFamily="2" charset="0"/>
              </a:rPr>
              <a:t>, or </a:t>
            </a:r>
            <a:r>
              <a:rPr lang="en-US" sz="1400" b="1">
                <a:solidFill>
                  <a:schemeClr val="tx2">
                    <a:lumMod val="75000"/>
                  </a:schemeClr>
                </a:solidFill>
                <a:latin typeface="Poppins" panose="00000500000000000000" pitchFamily="2" charset="0"/>
                <a:cs typeface="Poppins" panose="00000500000000000000" pitchFamily="2" charset="0"/>
              </a:rPr>
              <a:t>decline PrEP use</a:t>
            </a:r>
            <a:r>
              <a:rPr lang="en-US" sz="1400">
                <a:solidFill>
                  <a:schemeClr val="tx2">
                    <a:lumMod val="75000"/>
                  </a:schemeClr>
                </a:solidFill>
                <a:latin typeface="Poppins" panose="00000500000000000000" pitchFamily="2" charset="0"/>
                <a:cs typeface="Poppins" panose="00000500000000000000" pitchFamily="2" charset="0"/>
              </a:rPr>
              <a:t>.</a:t>
            </a:r>
          </a:p>
        </p:txBody>
      </p:sp>
      <p:sp>
        <p:nvSpPr>
          <p:cNvPr id="21" name="Rounded Rectangle 25">
            <a:extLst>
              <a:ext uri="{FF2B5EF4-FFF2-40B4-BE49-F238E27FC236}">
                <a16:creationId xmlns:a16="http://schemas.microsoft.com/office/drawing/2014/main" id="{399641D9-BD34-997D-E1F9-D03CAE2BC5C4}"/>
              </a:ext>
            </a:extLst>
          </p:cNvPr>
          <p:cNvSpPr/>
          <p:nvPr/>
        </p:nvSpPr>
        <p:spPr>
          <a:xfrm>
            <a:off x="406621" y="3255818"/>
            <a:ext cx="10771277" cy="494832"/>
          </a:xfrm>
          <a:prstGeom prst="roundRect">
            <a:avLst>
              <a:gd name="adj" fmla="val 8303"/>
            </a:avLst>
          </a:prstGeom>
          <a:solidFill>
            <a:schemeClr val="bg1"/>
          </a:solidFill>
          <a:ln w="1016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47CFECD-3747-C4C3-97FB-6469B0DA19C8}"/>
              </a:ext>
            </a:extLst>
          </p:cNvPr>
          <p:cNvSpPr txBox="1"/>
          <p:nvPr/>
        </p:nvSpPr>
        <p:spPr>
          <a:xfrm>
            <a:off x="650157" y="3351938"/>
            <a:ext cx="10284203" cy="307777"/>
          </a:xfrm>
          <a:prstGeom prst="rect">
            <a:avLst/>
          </a:prstGeom>
          <a:noFill/>
        </p:spPr>
        <p:txBody>
          <a:bodyPr wrap="square" rtlCol="0">
            <a:spAutoFit/>
          </a:bodyPr>
          <a:lstStyle/>
          <a:p>
            <a:pPr marL="285750" indent="-285750">
              <a:buClr>
                <a:schemeClr val="accent5">
                  <a:lumMod val="60000"/>
                  <a:lumOff val="40000"/>
                </a:schemeClr>
              </a:buClr>
              <a:buFont typeface="Wingdings" pitchFamily="2" charset="2"/>
              <a:buChar char="§"/>
            </a:pPr>
            <a:r>
              <a:rPr lang="en-US" sz="1400">
                <a:solidFill>
                  <a:schemeClr val="tx2">
                    <a:lumMod val="75000"/>
                  </a:schemeClr>
                </a:solidFill>
                <a:latin typeface="Poppins" panose="00000500000000000000" pitchFamily="2" charset="0"/>
                <a:cs typeface="Poppins" panose="00000500000000000000" pitchFamily="2" charset="0"/>
              </a:rPr>
              <a:t>If the client wants to start or continue using PrEP, </a:t>
            </a:r>
            <a:r>
              <a:rPr lang="en-US" sz="1400" b="1">
                <a:solidFill>
                  <a:schemeClr val="tx2">
                    <a:lumMod val="75000"/>
                  </a:schemeClr>
                </a:solidFill>
                <a:latin typeface="Poppins" panose="00000500000000000000" pitchFamily="2" charset="0"/>
                <a:cs typeface="Poppins" panose="00000500000000000000" pitchFamily="2" charset="0"/>
              </a:rPr>
              <a:t>prescribe their chosen PrEP method</a:t>
            </a:r>
            <a:r>
              <a:rPr lang="en-US" sz="1400">
                <a:solidFill>
                  <a:schemeClr val="tx2">
                    <a:lumMod val="75000"/>
                  </a:schemeClr>
                </a:solidFill>
                <a:latin typeface="Poppins" panose="00000500000000000000" pitchFamily="2" charset="0"/>
                <a:cs typeface="Poppins" panose="00000500000000000000" pitchFamily="2" charset="0"/>
              </a:rPr>
              <a:t>.</a:t>
            </a:r>
          </a:p>
        </p:txBody>
      </p:sp>
      <p:sp>
        <p:nvSpPr>
          <p:cNvPr id="27" name="Rounded Rectangle 25">
            <a:extLst>
              <a:ext uri="{FF2B5EF4-FFF2-40B4-BE49-F238E27FC236}">
                <a16:creationId xmlns:a16="http://schemas.microsoft.com/office/drawing/2014/main" id="{FA5695E3-C169-69BA-6C0F-604107AEC138}"/>
              </a:ext>
            </a:extLst>
          </p:cNvPr>
          <p:cNvSpPr/>
          <p:nvPr/>
        </p:nvSpPr>
        <p:spPr>
          <a:xfrm>
            <a:off x="406622" y="4038083"/>
            <a:ext cx="10771277" cy="494832"/>
          </a:xfrm>
          <a:prstGeom prst="roundRect">
            <a:avLst>
              <a:gd name="adj" fmla="val 8303"/>
            </a:avLst>
          </a:prstGeom>
          <a:solidFill>
            <a:schemeClr val="bg1"/>
          </a:solidFill>
          <a:ln w="1016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D51556B-A344-FAB2-7B48-28AD03C966B2}"/>
              </a:ext>
            </a:extLst>
          </p:cNvPr>
          <p:cNvSpPr txBox="1"/>
          <p:nvPr/>
        </p:nvSpPr>
        <p:spPr>
          <a:xfrm>
            <a:off x="650158" y="4150987"/>
            <a:ext cx="10284203" cy="307777"/>
          </a:xfrm>
          <a:prstGeom prst="rect">
            <a:avLst/>
          </a:prstGeom>
          <a:noFill/>
        </p:spPr>
        <p:txBody>
          <a:bodyPr wrap="square" rtlCol="0">
            <a:spAutoFit/>
          </a:bodyPr>
          <a:lstStyle/>
          <a:p>
            <a:pPr marL="285750" indent="-285750">
              <a:buClr>
                <a:schemeClr val="accent5">
                  <a:lumMod val="60000"/>
                  <a:lumOff val="40000"/>
                </a:schemeClr>
              </a:buClr>
              <a:buFont typeface="Wingdings" pitchFamily="2" charset="2"/>
              <a:buChar char="§"/>
            </a:pPr>
            <a:r>
              <a:rPr lang="en-US" sz="1400">
                <a:solidFill>
                  <a:schemeClr val="tx2">
                    <a:lumMod val="75000"/>
                  </a:schemeClr>
                </a:solidFill>
                <a:latin typeface="Poppins" panose="00000500000000000000" pitchFamily="2" charset="0"/>
                <a:cs typeface="Poppins" panose="00000500000000000000" pitchFamily="2" charset="0"/>
              </a:rPr>
              <a:t>Help the client identify their main reason for using PrEP and </a:t>
            </a:r>
            <a:r>
              <a:rPr lang="en-US" sz="1400" b="1">
                <a:solidFill>
                  <a:schemeClr val="tx2">
                    <a:lumMod val="75000"/>
                  </a:schemeClr>
                </a:solidFill>
                <a:latin typeface="Poppins" panose="00000500000000000000" pitchFamily="2" charset="0"/>
                <a:cs typeface="Poppins" panose="00000500000000000000" pitchFamily="2" charset="0"/>
              </a:rPr>
              <a:t>remind the client of their strength and power</a:t>
            </a:r>
            <a:r>
              <a:rPr lang="en-US" sz="1400">
                <a:solidFill>
                  <a:schemeClr val="tx2">
                    <a:lumMod val="75000"/>
                  </a:schemeClr>
                </a:solidFill>
                <a:latin typeface="Poppins" panose="00000500000000000000" pitchFamily="2" charset="0"/>
                <a:cs typeface="Poppins" panose="00000500000000000000" pitchFamily="2" charset="0"/>
              </a:rPr>
              <a:t>.</a:t>
            </a:r>
          </a:p>
        </p:txBody>
      </p:sp>
      <p:sp>
        <p:nvSpPr>
          <p:cNvPr id="29" name="Rounded Rectangle 25">
            <a:extLst>
              <a:ext uri="{FF2B5EF4-FFF2-40B4-BE49-F238E27FC236}">
                <a16:creationId xmlns:a16="http://schemas.microsoft.com/office/drawing/2014/main" id="{F764FA00-00CD-32AE-FDD8-A362398E58BE}"/>
              </a:ext>
            </a:extLst>
          </p:cNvPr>
          <p:cNvSpPr/>
          <p:nvPr/>
        </p:nvSpPr>
        <p:spPr>
          <a:xfrm>
            <a:off x="406621" y="4793612"/>
            <a:ext cx="10771277" cy="670899"/>
          </a:xfrm>
          <a:prstGeom prst="roundRect">
            <a:avLst>
              <a:gd name="adj" fmla="val 8303"/>
            </a:avLst>
          </a:prstGeom>
          <a:solidFill>
            <a:schemeClr val="bg1"/>
          </a:solidFill>
          <a:ln w="1016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B9C1816-216D-D959-D096-D2F11B486F9C}"/>
              </a:ext>
            </a:extLst>
          </p:cNvPr>
          <p:cNvSpPr txBox="1"/>
          <p:nvPr/>
        </p:nvSpPr>
        <p:spPr>
          <a:xfrm>
            <a:off x="650157" y="4880878"/>
            <a:ext cx="10284203" cy="523220"/>
          </a:xfrm>
          <a:prstGeom prst="rect">
            <a:avLst/>
          </a:prstGeom>
          <a:noFill/>
        </p:spPr>
        <p:txBody>
          <a:bodyPr wrap="square" rtlCol="0">
            <a:spAutoFit/>
          </a:bodyPr>
          <a:lstStyle/>
          <a:p>
            <a:pPr marL="285750" indent="-285750">
              <a:buClr>
                <a:schemeClr val="accent5">
                  <a:lumMod val="60000"/>
                  <a:lumOff val="40000"/>
                </a:schemeClr>
              </a:buClr>
              <a:buFont typeface="Wingdings" pitchFamily="2" charset="2"/>
              <a:buChar char="§"/>
            </a:pPr>
            <a:r>
              <a:rPr lang="en-US" sz="1400">
                <a:solidFill>
                  <a:schemeClr val="tx2">
                    <a:lumMod val="75000"/>
                  </a:schemeClr>
                </a:solidFill>
                <a:latin typeface="Poppins" panose="00000500000000000000" pitchFamily="2" charset="0"/>
                <a:cs typeface="Poppins" panose="00000500000000000000" pitchFamily="2" charset="0"/>
              </a:rPr>
              <a:t>Work with the client to </a:t>
            </a:r>
            <a:r>
              <a:rPr lang="en-US" sz="1400" b="1">
                <a:solidFill>
                  <a:schemeClr val="tx2">
                    <a:lumMod val="75000"/>
                  </a:schemeClr>
                </a:solidFill>
                <a:latin typeface="Poppins" panose="00000500000000000000" pitchFamily="2" charset="0"/>
                <a:cs typeface="Poppins" panose="00000500000000000000" pitchFamily="2" charset="0"/>
              </a:rPr>
              <a:t>identify who else can support their PrEP </a:t>
            </a:r>
            <a:r>
              <a:rPr lang="en-US" sz="1400">
                <a:solidFill>
                  <a:schemeClr val="tx2">
                    <a:lumMod val="75000"/>
                  </a:schemeClr>
                </a:solidFill>
                <a:latin typeface="Poppins" panose="00000500000000000000" pitchFamily="2" charset="0"/>
                <a:cs typeface="Poppins" panose="00000500000000000000" pitchFamily="2" charset="0"/>
              </a:rPr>
              <a:t>use and what kind of </a:t>
            </a:r>
            <a:r>
              <a:rPr lang="en-US" sz="1400" b="1">
                <a:solidFill>
                  <a:schemeClr val="tx2">
                    <a:lumMod val="75000"/>
                  </a:schemeClr>
                </a:solidFill>
                <a:latin typeface="Poppins" panose="00000500000000000000" pitchFamily="2" charset="0"/>
                <a:cs typeface="Poppins" panose="00000500000000000000" pitchFamily="2" charset="0"/>
              </a:rPr>
              <a:t>support the client needs from the clinic</a:t>
            </a:r>
            <a:r>
              <a:rPr lang="en-US" sz="1400">
                <a:solidFill>
                  <a:schemeClr val="tx2">
                    <a:lumMod val="75000"/>
                  </a:schemeClr>
                </a:solidFill>
                <a:latin typeface="Poppins" panose="00000500000000000000" pitchFamily="2" charset="0"/>
                <a:cs typeface="Poppins" panose="00000500000000000000" pitchFamily="2" charset="0"/>
              </a:rPr>
              <a:t>.</a:t>
            </a:r>
          </a:p>
        </p:txBody>
      </p:sp>
      <p:sp>
        <p:nvSpPr>
          <p:cNvPr id="32" name="Rounded Rectangle 25">
            <a:extLst>
              <a:ext uri="{FF2B5EF4-FFF2-40B4-BE49-F238E27FC236}">
                <a16:creationId xmlns:a16="http://schemas.microsoft.com/office/drawing/2014/main" id="{2DB9462F-CDC7-7C29-8A13-AD19F6A7D8D2}"/>
              </a:ext>
            </a:extLst>
          </p:cNvPr>
          <p:cNvSpPr/>
          <p:nvPr/>
        </p:nvSpPr>
        <p:spPr>
          <a:xfrm>
            <a:off x="406622" y="5721049"/>
            <a:ext cx="10771277" cy="743694"/>
          </a:xfrm>
          <a:prstGeom prst="roundRect">
            <a:avLst>
              <a:gd name="adj" fmla="val 8303"/>
            </a:avLst>
          </a:prstGeom>
          <a:solidFill>
            <a:schemeClr val="bg1"/>
          </a:solidFill>
          <a:ln w="1016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EF7E173-DE4D-E535-552E-032F978AEBCE}"/>
              </a:ext>
            </a:extLst>
          </p:cNvPr>
          <p:cNvSpPr txBox="1"/>
          <p:nvPr/>
        </p:nvSpPr>
        <p:spPr>
          <a:xfrm>
            <a:off x="650158" y="5833953"/>
            <a:ext cx="10284203" cy="523220"/>
          </a:xfrm>
          <a:prstGeom prst="rect">
            <a:avLst/>
          </a:prstGeom>
          <a:noFill/>
        </p:spPr>
        <p:txBody>
          <a:bodyPr wrap="square" rtlCol="0">
            <a:spAutoFit/>
          </a:bodyPr>
          <a:lstStyle/>
          <a:p>
            <a:pPr marL="285750" indent="-285750">
              <a:buClr>
                <a:schemeClr val="accent5">
                  <a:lumMod val="60000"/>
                  <a:lumOff val="40000"/>
                </a:schemeClr>
              </a:buClr>
              <a:buFont typeface="Wingdings" pitchFamily="2" charset="2"/>
              <a:buChar char="§"/>
            </a:pPr>
            <a:r>
              <a:rPr lang="en-US" sz="1400">
                <a:solidFill>
                  <a:schemeClr val="tx2">
                    <a:lumMod val="75000"/>
                  </a:schemeClr>
                </a:solidFill>
                <a:latin typeface="Poppins" panose="00000500000000000000" pitchFamily="2" charset="0"/>
                <a:cs typeface="Poppins" panose="00000500000000000000" pitchFamily="2" charset="0"/>
              </a:rPr>
              <a:t>If, due to violence or other obstacle, the client is not able to use PrEP as prescribed or anticipates they will not be able to use PrEP as prescribed, </a:t>
            </a:r>
            <a:r>
              <a:rPr lang="en-US" sz="1400" b="1">
                <a:solidFill>
                  <a:schemeClr val="tx2">
                    <a:lumMod val="75000"/>
                  </a:schemeClr>
                </a:solidFill>
                <a:latin typeface="Poppins" panose="00000500000000000000" pitchFamily="2" charset="0"/>
                <a:cs typeface="Poppins" panose="00000500000000000000" pitchFamily="2" charset="0"/>
              </a:rPr>
              <a:t>discuss other effective HIV prevention strategies</a:t>
            </a:r>
            <a:r>
              <a:rPr lang="en-US" sz="1400">
                <a:solidFill>
                  <a:schemeClr val="tx2">
                    <a:lumMod val="75000"/>
                  </a:schemeClr>
                </a:solidFill>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762134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peech Bubble: Rectangle 17">
            <a:extLst>
              <a:ext uri="{FF2B5EF4-FFF2-40B4-BE49-F238E27FC236}">
                <a16:creationId xmlns:a16="http://schemas.microsoft.com/office/drawing/2014/main" id="{FE0C0539-FA96-11D7-89BE-0E6F194F65F5}"/>
              </a:ext>
            </a:extLst>
          </p:cNvPr>
          <p:cNvSpPr/>
          <p:nvPr/>
        </p:nvSpPr>
        <p:spPr>
          <a:xfrm>
            <a:off x="3208863" y="277215"/>
            <a:ext cx="8895695" cy="6303570"/>
          </a:xfrm>
          <a:prstGeom prst="wedgeRectCallout">
            <a:avLst>
              <a:gd name="adj1" fmla="val -26061"/>
              <a:gd name="adj2" fmla="val -21944"/>
            </a:avLst>
          </a:prstGeom>
          <a:solidFill>
            <a:schemeClr val="accent1">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02BBE4-1879-78DD-6BF1-6C524AF3E521}"/>
              </a:ext>
            </a:extLst>
          </p:cNvPr>
          <p:cNvSpPr txBox="1"/>
          <p:nvPr/>
        </p:nvSpPr>
        <p:spPr>
          <a:xfrm>
            <a:off x="134620" y="3429000"/>
            <a:ext cx="3172433" cy="275230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600" b="1" i="0" u="none" strike="noStrike" kern="1200" cap="none" spc="100" normalizeH="0" baseline="0" noProof="0">
                <a:ln>
                  <a:noFill/>
                </a:ln>
                <a:solidFill>
                  <a:schemeClr val="accent1"/>
                </a:solidFill>
                <a:effectLst/>
                <a:uLnTx/>
                <a:uFillTx/>
                <a:latin typeface="Poppins" pitchFamily="2" charset="77"/>
                <a:cs typeface="Poppins" pitchFamily="2" charset="77"/>
              </a:rPr>
              <a:t>Counseling flow in the Job Aid</a:t>
            </a:r>
          </a:p>
        </p:txBody>
      </p:sp>
      <p:pic>
        <p:nvPicPr>
          <p:cNvPr id="5" name="Picture 4">
            <a:extLst>
              <a:ext uri="{FF2B5EF4-FFF2-40B4-BE49-F238E27FC236}">
                <a16:creationId xmlns:a16="http://schemas.microsoft.com/office/drawing/2014/main" id="{E8A90203-2892-DF85-2F48-7E474A967036}"/>
              </a:ext>
            </a:extLst>
          </p:cNvPr>
          <p:cNvPicPr>
            <a:picLocks noChangeAspect="1"/>
          </p:cNvPicPr>
          <p:nvPr/>
        </p:nvPicPr>
        <p:blipFill>
          <a:blip r:embed="rId2"/>
          <a:stretch>
            <a:fillRect/>
          </a:stretch>
        </p:blipFill>
        <p:spPr>
          <a:xfrm>
            <a:off x="3469424" y="576841"/>
            <a:ext cx="8352265" cy="5704318"/>
          </a:xfrm>
          <a:prstGeom prst="rect">
            <a:avLst/>
          </a:prstGeom>
        </p:spPr>
      </p:pic>
    </p:spTree>
    <p:extLst>
      <p:ext uri="{BB962C8B-B14F-4D97-AF65-F5344CB8AC3E}">
        <p14:creationId xmlns:p14="http://schemas.microsoft.com/office/powerpoint/2010/main" val="1847135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pink and blue light illustration">
            <a:extLst>
              <a:ext uri="{FF2B5EF4-FFF2-40B4-BE49-F238E27FC236}">
                <a16:creationId xmlns:a16="http://schemas.microsoft.com/office/drawing/2014/main" id="{AF01C51F-774A-F3A4-A7A6-2222FAAF368B}"/>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40883" b="40883"/>
          <a:stretch>
            <a:fillRect/>
          </a:stretch>
        </p:blipFill>
        <p:spPr bwMode="auto">
          <a:xfrm>
            <a:off x="3" y="0"/>
            <a:ext cx="12189882" cy="68747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94BB1D-FA2C-9808-464B-9E6D40C8670A}"/>
              </a:ext>
            </a:extLst>
          </p:cNvPr>
          <p:cNvSpPr txBox="1"/>
          <p:nvPr/>
        </p:nvSpPr>
        <p:spPr>
          <a:xfrm>
            <a:off x="1022800" y="3198167"/>
            <a:ext cx="1053111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chemeClr val="bg1"/>
                </a:solidFill>
                <a:latin typeface="Poppins" panose="00000500000000000000" pitchFamily="2" charset="0"/>
                <a:cs typeface="Poppins" panose="00000500000000000000" pitchFamily="2" charset="0"/>
              </a:rPr>
              <a:t>Questions?</a:t>
            </a:r>
            <a:endParaRPr kumimoji="0" lang="en-US" sz="4400" b="1" u="none" strike="noStrike" kern="1200" cap="none" spc="0" normalizeH="0" baseline="0" noProof="0">
              <a:ln>
                <a:noFill/>
              </a:ln>
              <a:solidFill>
                <a:schemeClr val="bg1"/>
              </a:solidFill>
              <a:effectLst/>
              <a:uLnTx/>
              <a:uFillTx/>
              <a:latin typeface="Poppins" pitchFamily="2" charset="77"/>
              <a:ea typeface="Calibri" panose="020F0502020204030204" pitchFamily="34" charset="0"/>
              <a:cs typeface="Poppins" pitchFamily="2" charset="77"/>
            </a:endParaRPr>
          </a:p>
        </p:txBody>
      </p:sp>
    </p:spTree>
    <p:extLst>
      <p:ext uri="{BB962C8B-B14F-4D97-AF65-F5344CB8AC3E}">
        <p14:creationId xmlns:p14="http://schemas.microsoft.com/office/powerpoint/2010/main" val="39604511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455AC-D97E-4A4D-8DDF-4DF4C67FCC55}"/>
              </a:ext>
            </a:extLst>
          </p:cNvPr>
          <p:cNvSpPr>
            <a:spLocks noGrp="1"/>
          </p:cNvSpPr>
          <p:nvPr>
            <p:ph type="body" sz="quarter" idx="10"/>
          </p:nvPr>
        </p:nvSpPr>
        <p:spPr/>
        <p:txBody>
          <a:bodyPr/>
          <a:lstStyle/>
          <a:p>
            <a:r>
              <a:rPr lang="en-US"/>
              <a:t>Morgan Garcia and Giuliana Morales, FHI 360</a:t>
            </a:r>
          </a:p>
          <a:p>
            <a:r>
              <a:rPr lang="en-US"/>
              <a:t>Miriam Hartmann and Elizabeth Montgomery, RTI International</a:t>
            </a:r>
          </a:p>
        </p:txBody>
      </p:sp>
    </p:spTree>
    <p:extLst>
      <p:ext uri="{BB962C8B-B14F-4D97-AF65-F5344CB8AC3E}">
        <p14:creationId xmlns:p14="http://schemas.microsoft.com/office/powerpoint/2010/main" val="1948290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pink and blue light illustration">
            <a:extLst>
              <a:ext uri="{FF2B5EF4-FFF2-40B4-BE49-F238E27FC236}">
                <a16:creationId xmlns:a16="http://schemas.microsoft.com/office/drawing/2014/main" id="{AF01C51F-774A-F3A4-A7A6-2222FAAF368B}"/>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40883" b="40883"/>
          <a:stretch>
            <a:fillRect/>
          </a:stretch>
        </p:blipFill>
        <p:spPr bwMode="auto">
          <a:xfrm>
            <a:off x="3" y="0"/>
            <a:ext cx="12189882" cy="68747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94BB1D-FA2C-9808-464B-9E6D40C8670A}"/>
              </a:ext>
            </a:extLst>
          </p:cNvPr>
          <p:cNvSpPr txBox="1"/>
          <p:nvPr/>
        </p:nvSpPr>
        <p:spPr>
          <a:xfrm>
            <a:off x="1022800" y="665789"/>
            <a:ext cx="10531113"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bg1"/>
                </a:solidFill>
                <a:latin typeface="Poppins" panose="00000500000000000000" pitchFamily="2" charset="0"/>
                <a:cs typeface="Poppins" panose="00000500000000000000" pitchFamily="2" charset="0"/>
              </a:rPr>
              <a:t>Experiences of gender-based violence (GBV) or intimate partner violence (IPV) are associated with an increased likelihood of HIV acquisition. GBV is also a barrier to accessing HIV services, including PrEP services. IPV is associated with lower PrEP uptake and adherence and increased PrEP interruption.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bg1"/>
                </a:solidFill>
                <a:latin typeface="Poppins" panose="00000500000000000000" pitchFamily="2" charset="0"/>
                <a:cs typeface="Poppins" panose="00000500000000000000" pitchFamily="2" charset="0"/>
              </a:rPr>
              <a:t>PEPFAR requires that PrEP service providers conduct routine inquiry with all PrEP clients to improve effective use of PrEP, especially among adolescent girls, young women, and members of key populations affected by HIV.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chemeClr val="bg1"/>
              </a:solidFill>
              <a:effectLst/>
              <a:uLnTx/>
              <a:uFillTx/>
              <a:latin typeface="Poppins" panose="00000500000000000000" pitchFamily="2" charset="0"/>
              <a:ea typeface="Calibri" panose="020F0502020204030204"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chemeClr val="bg1"/>
                </a:solidFill>
                <a:effectLst/>
                <a:uLnTx/>
                <a:uFillTx/>
                <a:latin typeface="Poppins" pitchFamily="2" charset="77"/>
                <a:ea typeface="Calibri" panose="020F0502020204030204" pitchFamily="34" charset="0"/>
                <a:cs typeface="Poppins" pitchFamily="2" charset="77"/>
              </a:rPr>
              <a:t>In the context of PrEP services, routine inquiry for GBV focuses on prevention of and response to physical and sexual IPV and non-partner sexual violence (NPSV) because of their clear link to HIV acquisition. </a:t>
            </a:r>
          </a:p>
        </p:txBody>
      </p:sp>
    </p:spTree>
    <p:extLst>
      <p:ext uri="{BB962C8B-B14F-4D97-AF65-F5344CB8AC3E}">
        <p14:creationId xmlns:p14="http://schemas.microsoft.com/office/powerpoint/2010/main" val="73606530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pink and blue light illustration">
            <a:extLst>
              <a:ext uri="{FF2B5EF4-FFF2-40B4-BE49-F238E27FC236}">
                <a16:creationId xmlns:a16="http://schemas.microsoft.com/office/drawing/2014/main" id="{29CACAFA-1514-3F55-B879-C93A6602E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883" b="40883"/>
          <a:stretch>
            <a:fillRect/>
          </a:stretch>
        </p:blipFill>
        <p:spPr bwMode="auto">
          <a:xfrm>
            <a:off x="5172075" y="0"/>
            <a:ext cx="7019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AE3014E-E376-13EB-AB4C-FA64CF59996D}"/>
              </a:ext>
            </a:extLst>
          </p:cNvPr>
          <p:cNvSpPr/>
          <p:nvPr/>
        </p:nvSpPr>
        <p:spPr>
          <a:xfrm>
            <a:off x="0" y="0"/>
            <a:ext cx="51720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2BF04E-F8FA-3236-F488-87BCFDED2CDA}"/>
              </a:ext>
            </a:extLst>
          </p:cNvPr>
          <p:cNvSpPr txBox="1"/>
          <p:nvPr/>
        </p:nvSpPr>
        <p:spPr>
          <a:xfrm>
            <a:off x="5572125" y="439114"/>
            <a:ext cx="5729288" cy="5909310"/>
          </a:xfrm>
          <a:prstGeom prst="rect">
            <a:avLst/>
          </a:prstGeom>
          <a:noFill/>
        </p:spPr>
        <p:txBody>
          <a:bodyPr wrap="square" lIns="91440" tIns="45720" rIns="91440" bIns="45720" rtlCol="0" anchor="t">
            <a:spAutoFit/>
          </a:bodyPr>
          <a:lstStyle/>
          <a:p>
            <a:r>
              <a:rPr lang="en-US" b="1" spc="110" dirty="0">
                <a:solidFill>
                  <a:schemeClr val="bg1"/>
                </a:solidFill>
                <a:latin typeface="Poppins" pitchFamily="2" charset="77"/>
                <a:cs typeface="Poppins" pitchFamily="2" charset="77"/>
              </a:rPr>
              <a:t>A protocol/standard operating procedure for asking about violence</a:t>
            </a:r>
          </a:p>
          <a:p>
            <a:endParaRPr lang="en-US" b="1" spc="110" dirty="0">
              <a:solidFill>
                <a:schemeClr val="bg1"/>
              </a:solidFill>
              <a:latin typeface="Poppins" pitchFamily="2" charset="77"/>
              <a:cs typeface="Poppins" pitchFamily="2" charset="77"/>
            </a:endParaRPr>
          </a:p>
          <a:p>
            <a:r>
              <a:rPr lang="en-US" b="1" spc="110" dirty="0">
                <a:solidFill>
                  <a:schemeClr val="bg1"/>
                </a:solidFill>
                <a:latin typeface="Poppins" pitchFamily="2" charset="77"/>
                <a:cs typeface="Poppins" pitchFamily="2" charset="77"/>
              </a:rPr>
              <a:t>A standard set of questions where providers can document responses</a:t>
            </a:r>
          </a:p>
          <a:p>
            <a:endParaRPr lang="en-US" b="1" spc="110" dirty="0">
              <a:solidFill>
                <a:schemeClr val="bg1"/>
              </a:solidFill>
              <a:latin typeface="Poppins" pitchFamily="2" charset="77"/>
              <a:cs typeface="Poppins" pitchFamily="2" charset="77"/>
            </a:endParaRPr>
          </a:p>
          <a:p>
            <a:r>
              <a:rPr lang="en-US" b="1" spc="110" dirty="0">
                <a:solidFill>
                  <a:schemeClr val="bg1"/>
                </a:solidFill>
                <a:latin typeface="Poppins" pitchFamily="2" charset="77"/>
                <a:cs typeface="Poppins" pitchFamily="2" charset="77"/>
              </a:rPr>
              <a:t>Providers who are trained to ask about GBV</a:t>
            </a:r>
          </a:p>
          <a:p>
            <a:endParaRPr lang="en-US" b="1" spc="110" dirty="0">
              <a:solidFill>
                <a:schemeClr val="bg1"/>
              </a:solidFill>
              <a:latin typeface="Poppins" pitchFamily="2" charset="77"/>
              <a:cs typeface="Poppins" pitchFamily="2" charset="77"/>
            </a:endParaRPr>
          </a:p>
          <a:p>
            <a:r>
              <a:rPr lang="en-US" b="1" spc="110" dirty="0">
                <a:solidFill>
                  <a:schemeClr val="bg1"/>
                </a:solidFill>
                <a:latin typeface="Poppins" pitchFamily="2" charset="77"/>
                <a:cs typeface="Poppins" pitchFamily="2" charset="77"/>
              </a:rPr>
              <a:t>Providers who are trained to provide first-line support for violence (or beyond)</a:t>
            </a:r>
          </a:p>
          <a:p>
            <a:endParaRPr lang="en-US" b="1" spc="110" dirty="0">
              <a:solidFill>
                <a:schemeClr val="bg1"/>
              </a:solidFill>
              <a:latin typeface="Poppins" pitchFamily="2" charset="77"/>
              <a:cs typeface="Poppins" pitchFamily="2" charset="77"/>
            </a:endParaRPr>
          </a:p>
          <a:p>
            <a:r>
              <a:rPr lang="en-US" b="1" spc="110" dirty="0">
                <a:solidFill>
                  <a:schemeClr val="bg1"/>
                </a:solidFill>
                <a:latin typeface="Poppins" pitchFamily="2" charset="77"/>
                <a:cs typeface="Poppins" pitchFamily="2" charset="77"/>
              </a:rPr>
              <a:t>A private, confidential setting</a:t>
            </a:r>
          </a:p>
          <a:p>
            <a:endParaRPr lang="en-US" b="1" spc="110" dirty="0">
              <a:solidFill>
                <a:schemeClr val="bg1"/>
              </a:solidFill>
              <a:latin typeface="Poppins" pitchFamily="2" charset="77"/>
              <a:cs typeface="Poppins" pitchFamily="2" charset="77"/>
            </a:endParaRPr>
          </a:p>
          <a:p>
            <a:r>
              <a:rPr lang="en-US" b="1" spc="110" dirty="0">
                <a:solidFill>
                  <a:schemeClr val="bg1"/>
                </a:solidFill>
                <a:latin typeface="Poppins" pitchFamily="2" charset="77"/>
                <a:cs typeface="Poppins" pitchFamily="2" charset="77"/>
              </a:rPr>
              <a:t>A referral or service linkage process</a:t>
            </a:r>
          </a:p>
          <a:p>
            <a:endParaRPr lang="en-US" b="1" spc="110" dirty="0">
              <a:solidFill>
                <a:schemeClr val="bg1"/>
              </a:solidFill>
              <a:latin typeface="Poppins" pitchFamily="2" charset="77"/>
              <a:cs typeface="Poppins" pitchFamily="2" charset="77"/>
            </a:endParaRPr>
          </a:p>
          <a:p>
            <a:endParaRPr lang="en-US" b="1" spc="110" dirty="0">
              <a:solidFill>
                <a:schemeClr val="bg1"/>
              </a:solidFill>
              <a:latin typeface="Poppins" pitchFamily="2" charset="77"/>
              <a:cs typeface="Poppins" pitchFamily="2" charset="77"/>
            </a:endParaRPr>
          </a:p>
          <a:p>
            <a:r>
              <a:rPr lang="en-US" i="1" spc="110" dirty="0">
                <a:solidFill>
                  <a:schemeClr val="bg1"/>
                </a:solidFill>
                <a:latin typeface="Poppins"/>
                <a:cs typeface="Poppins"/>
              </a:rPr>
              <a:t>The </a:t>
            </a:r>
            <a:r>
              <a:rPr lang="en-US" b="1" i="1" spc="110" dirty="0">
                <a:solidFill>
                  <a:schemeClr val="bg1"/>
                </a:solidFill>
                <a:latin typeface="Poppins"/>
                <a:cs typeface="Poppins"/>
              </a:rPr>
              <a:t>GBV in </a:t>
            </a:r>
            <a:r>
              <a:rPr lang="en-US" b="1" i="1" spc="110" dirty="0" err="1">
                <a:solidFill>
                  <a:schemeClr val="bg1"/>
                </a:solidFill>
                <a:latin typeface="Poppins"/>
                <a:cs typeface="Poppins"/>
              </a:rPr>
              <a:t>PrEP</a:t>
            </a:r>
            <a:r>
              <a:rPr lang="en-US" b="1" i="1" spc="110" dirty="0">
                <a:solidFill>
                  <a:schemeClr val="bg1"/>
                </a:solidFill>
                <a:latin typeface="Poppins"/>
                <a:cs typeface="Poppins"/>
              </a:rPr>
              <a:t> Services SOP Guidance and Job Aid </a:t>
            </a:r>
            <a:r>
              <a:rPr lang="en-US" i="1" spc="110" dirty="0">
                <a:solidFill>
                  <a:schemeClr val="bg1"/>
                </a:solidFill>
                <a:latin typeface="Poppins"/>
                <a:cs typeface="Poppins"/>
              </a:rPr>
              <a:t>help </a:t>
            </a:r>
            <a:r>
              <a:rPr lang="en-US" i="1" spc="110" dirty="0" err="1">
                <a:solidFill>
                  <a:schemeClr val="bg1"/>
                </a:solidFill>
                <a:latin typeface="Poppins"/>
                <a:cs typeface="Poppins"/>
              </a:rPr>
              <a:t>PrEP</a:t>
            </a:r>
            <a:r>
              <a:rPr lang="en-US" i="1" spc="110" dirty="0">
                <a:solidFill>
                  <a:schemeClr val="bg1"/>
                </a:solidFill>
                <a:latin typeface="Poppins"/>
                <a:cs typeface="Poppins"/>
              </a:rPr>
              <a:t> programs meet these minimum requirements.</a:t>
            </a:r>
            <a:endParaRPr lang="en-US" i="1" dirty="0">
              <a:solidFill>
                <a:schemeClr val="bg1"/>
              </a:solidFill>
              <a:latin typeface="Poppins"/>
              <a:cs typeface="Poppins"/>
            </a:endParaRPr>
          </a:p>
          <a:p>
            <a:endParaRPr lang="en-US" dirty="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E8D5BD48-D844-296F-8C5E-C370965C2D4C}"/>
              </a:ext>
            </a:extLst>
          </p:cNvPr>
          <p:cNvSpPr txBox="1"/>
          <p:nvPr/>
        </p:nvSpPr>
        <p:spPr>
          <a:xfrm>
            <a:off x="444315" y="1830415"/>
            <a:ext cx="3915010" cy="1938992"/>
          </a:xfrm>
          <a:prstGeom prst="rect">
            <a:avLst/>
          </a:prstGeom>
          <a:noFill/>
        </p:spPr>
        <p:txBody>
          <a:bodyPr wrap="square">
            <a:spAutoFit/>
          </a:bodyPr>
          <a:lstStyle/>
          <a:p>
            <a:r>
              <a:rPr lang="en-US" sz="2000">
                <a:solidFill>
                  <a:schemeClr val="accent1"/>
                </a:solidFill>
                <a:latin typeface="Poppins" pitchFamily="2" charset="77"/>
                <a:cs typeface="Poppins" pitchFamily="2" charset="77"/>
              </a:rPr>
              <a:t>The </a:t>
            </a:r>
            <a:r>
              <a:rPr lang="en-US" sz="2000" b="1">
                <a:solidFill>
                  <a:schemeClr val="accent1"/>
                </a:solidFill>
                <a:latin typeface="Poppins" pitchFamily="2" charset="77"/>
                <a:cs typeface="Poppins" pitchFamily="2" charset="77"/>
              </a:rPr>
              <a:t>World Health Organization </a:t>
            </a:r>
            <a:r>
              <a:rPr lang="en-US" sz="2000">
                <a:solidFill>
                  <a:schemeClr val="accent1"/>
                </a:solidFill>
                <a:latin typeface="Poppins" pitchFamily="2" charset="77"/>
                <a:cs typeface="Poppins" pitchFamily="2" charset="77"/>
              </a:rPr>
              <a:t>has outlined </a:t>
            </a:r>
            <a:r>
              <a:rPr lang="en-US" sz="2000" b="1">
                <a:solidFill>
                  <a:schemeClr val="accent1"/>
                </a:solidFill>
                <a:latin typeface="Poppins" pitchFamily="2" charset="77"/>
                <a:cs typeface="Poppins" pitchFamily="2" charset="77"/>
              </a:rPr>
              <a:t>minimum requirements </a:t>
            </a:r>
            <a:r>
              <a:rPr lang="en-US" sz="2000">
                <a:solidFill>
                  <a:schemeClr val="accent1"/>
                </a:solidFill>
                <a:latin typeface="Poppins" pitchFamily="2" charset="77"/>
                <a:cs typeface="Poppins" pitchFamily="2" charset="77"/>
              </a:rPr>
              <a:t>that must be met before providers can ask about gender-based violence </a:t>
            </a:r>
          </a:p>
        </p:txBody>
      </p:sp>
      <p:sp>
        <p:nvSpPr>
          <p:cNvPr id="9" name="Rectangle 8">
            <a:extLst>
              <a:ext uri="{FF2B5EF4-FFF2-40B4-BE49-F238E27FC236}">
                <a16:creationId xmlns:a16="http://schemas.microsoft.com/office/drawing/2014/main" id="{E1033554-69FF-964A-2BA9-7545C7A26895}"/>
              </a:ext>
            </a:extLst>
          </p:cNvPr>
          <p:cNvSpPr/>
          <p:nvPr/>
        </p:nvSpPr>
        <p:spPr>
          <a:xfrm>
            <a:off x="524827" y="3885982"/>
            <a:ext cx="3749040" cy="91440"/>
          </a:xfrm>
          <a:prstGeom prst="rect">
            <a:avLst/>
          </a:prstGeom>
          <a:solidFill>
            <a:srgbClr val="428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87B40CE-1FA4-60B3-C6A5-6D92F9593A52}"/>
              </a:ext>
            </a:extLst>
          </p:cNvPr>
          <p:cNvSpPr txBox="1"/>
          <p:nvPr/>
        </p:nvSpPr>
        <p:spPr>
          <a:xfrm>
            <a:off x="9417464" y="6323886"/>
            <a:ext cx="2681101" cy="461665"/>
          </a:xfrm>
          <a:prstGeom prst="rect">
            <a:avLst/>
          </a:prstGeom>
          <a:solidFill>
            <a:schemeClr val="tx1">
              <a:lumMod val="40000"/>
              <a:lumOff val="60000"/>
            </a:schemeClr>
          </a:solidFill>
        </p:spPr>
        <p:txBody>
          <a:bodyPr wrap="square" rtlCol="0">
            <a:spAutoFit/>
          </a:bodyPr>
          <a:lstStyle/>
          <a:p>
            <a:pPr algn="r"/>
            <a:r>
              <a:rPr lang="en-US" sz="800" dirty="0">
                <a:solidFill>
                  <a:srgbClr val="2086D4"/>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WHO Clinical and Policy Guidelines for Responding to Intimate Partner Violence and Sexual Violence Against Women</a:t>
            </a:r>
            <a:endParaRPr lang="en-US" sz="800" dirty="0">
              <a:solidFill>
                <a:srgbClr val="2086D4"/>
              </a:solidFill>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C6FFFD2D-755F-7247-FF50-FD51521866BB}"/>
              </a:ext>
            </a:extLst>
          </p:cNvPr>
          <p:cNvSpPr txBox="1"/>
          <p:nvPr/>
        </p:nvSpPr>
        <p:spPr>
          <a:xfrm>
            <a:off x="530579" y="4202679"/>
            <a:ext cx="3915010" cy="400110"/>
          </a:xfrm>
          <a:prstGeom prst="rect">
            <a:avLst/>
          </a:prstGeom>
          <a:noFill/>
        </p:spPr>
        <p:txBody>
          <a:bodyPr wrap="square" lIns="91440" tIns="45720" rIns="91440" bIns="45720" anchor="t">
            <a:spAutoFit/>
          </a:bodyPr>
          <a:lstStyle/>
          <a:p>
            <a:endParaRPr lang="en-US" sz="2000">
              <a:solidFill>
                <a:schemeClr val="accent1"/>
              </a:solidFill>
              <a:latin typeface="Poppins"/>
              <a:cs typeface="Poppins"/>
            </a:endParaRPr>
          </a:p>
        </p:txBody>
      </p:sp>
    </p:spTree>
    <p:extLst>
      <p:ext uri="{BB962C8B-B14F-4D97-AF65-F5344CB8AC3E}">
        <p14:creationId xmlns:p14="http://schemas.microsoft.com/office/powerpoint/2010/main" val="309365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7758D-1721-157E-3763-23B405812F2E}"/>
              </a:ext>
            </a:extLst>
          </p:cNvPr>
          <p:cNvSpPr>
            <a:spLocks noGrp="1"/>
          </p:cNvSpPr>
          <p:nvPr>
            <p:ph type="title"/>
          </p:nvPr>
        </p:nvSpPr>
        <p:spPr/>
        <p:txBody>
          <a:bodyPr/>
          <a:lstStyle/>
          <a:p>
            <a:endParaRPr lang="en-US"/>
          </a:p>
        </p:txBody>
      </p:sp>
      <p:pic>
        <p:nvPicPr>
          <p:cNvPr id="3" name="Picture 6" descr="pink and blue light illustration">
            <a:extLst>
              <a:ext uri="{FF2B5EF4-FFF2-40B4-BE49-F238E27FC236}">
                <a16:creationId xmlns:a16="http://schemas.microsoft.com/office/drawing/2014/main" id="{C1549D86-E70B-46C0-EC2B-926443B10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883" b="40883"/>
          <a:stretch>
            <a:fillRect/>
          </a:stretch>
        </p:blipFill>
        <p:spPr bwMode="auto">
          <a:xfrm>
            <a:off x="5172075" y="0"/>
            <a:ext cx="7019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BA610A2-6068-83CF-30BE-4A4E986F4771}"/>
              </a:ext>
            </a:extLst>
          </p:cNvPr>
          <p:cNvSpPr/>
          <p:nvPr/>
        </p:nvSpPr>
        <p:spPr>
          <a:xfrm>
            <a:off x="0" y="0"/>
            <a:ext cx="51720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3BC023-A825-0138-1342-3245C1C35955}"/>
              </a:ext>
            </a:extLst>
          </p:cNvPr>
          <p:cNvSpPr txBox="1"/>
          <p:nvPr/>
        </p:nvSpPr>
        <p:spPr>
          <a:xfrm>
            <a:off x="5572125" y="889844"/>
            <a:ext cx="5729288" cy="5078313"/>
          </a:xfrm>
          <a:prstGeom prst="rect">
            <a:avLst/>
          </a:prstGeom>
          <a:noFill/>
        </p:spPr>
        <p:txBody>
          <a:bodyPr wrap="square" lIns="91440" tIns="45720" rIns="91440" bIns="45720" rtlCol="0" anchor="t">
            <a:spAutoFit/>
          </a:bodyPr>
          <a:lstStyle/>
          <a:p>
            <a:r>
              <a:rPr lang="en-US" b="1">
                <a:solidFill>
                  <a:schemeClr val="bg1"/>
                </a:solidFill>
                <a:latin typeface="Poppins" pitchFamily="2" charset="77"/>
                <a:cs typeface="Poppins" pitchFamily="2" charset="77"/>
              </a:rPr>
              <a:t>Types, consequences, and patterns of gender-based violence</a:t>
            </a:r>
          </a:p>
          <a:p>
            <a:endParaRPr lang="en-US" b="1">
              <a:solidFill>
                <a:schemeClr val="bg1"/>
              </a:solidFill>
              <a:latin typeface="Poppins" pitchFamily="2" charset="77"/>
              <a:cs typeface="Poppins" pitchFamily="2" charset="77"/>
            </a:endParaRPr>
          </a:p>
          <a:p>
            <a:r>
              <a:rPr lang="en-US" b="1">
                <a:solidFill>
                  <a:schemeClr val="bg1"/>
                </a:solidFill>
                <a:latin typeface="Poppins" pitchFamily="2" charset="77"/>
                <a:cs typeface="Poppins" pitchFamily="2" charset="77"/>
              </a:rPr>
              <a:t>Links between inequitable gender norms, power dynamics, and violence</a:t>
            </a:r>
          </a:p>
          <a:p>
            <a:endParaRPr lang="en-US" b="1">
              <a:solidFill>
                <a:schemeClr val="bg1"/>
              </a:solidFill>
              <a:latin typeface="Poppins" pitchFamily="2" charset="77"/>
              <a:cs typeface="Poppins" pitchFamily="2" charset="77"/>
            </a:endParaRPr>
          </a:p>
          <a:p>
            <a:r>
              <a:rPr lang="en-US" b="1">
                <a:solidFill>
                  <a:schemeClr val="bg1"/>
                </a:solidFill>
                <a:latin typeface="Poppins" pitchFamily="2" charset="77"/>
                <a:cs typeface="Poppins" pitchFamily="2" charset="77"/>
              </a:rPr>
              <a:t>Relationship between gender-based violence and </a:t>
            </a:r>
            <a:r>
              <a:rPr lang="en-US" b="1" err="1">
                <a:solidFill>
                  <a:schemeClr val="bg1"/>
                </a:solidFill>
                <a:latin typeface="Poppins" pitchFamily="2" charset="77"/>
                <a:cs typeface="Poppins" pitchFamily="2" charset="77"/>
              </a:rPr>
              <a:t>PrEP</a:t>
            </a:r>
            <a:r>
              <a:rPr lang="en-US" b="1">
                <a:solidFill>
                  <a:schemeClr val="bg1"/>
                </a:solidFill>
                <a:latin typeface="Poppins" pitchFamily="2" charset="77"/>
                <a:cs typeface="Poppins" pitchFamily="2" charset="77"/>
              </a:rPr>
              <a:t> initiation and continuation</a:t>
            </a:r>
          </a:p>
          <a:p>
            <a:endParaRPr lang="en-US" b="1">
              <a:solidFill>
                <a:schemeClr val="bg1"/>
              </a:solidFill>
              <a:latin typeface="Poppins" pitchFamily="2" charset="77"/>
              <a:cs typeface="Poppins" pitchFamily="2" charset="77"/>
            </a:endParaRPr>
          </a:p>
          <a:p>
            <a:r>
              <a:rPr lang="en-US" b="1">
                <a:solidFill>
                  <a:schemeClr val="bg1"/>
                </a:solidFill>
                <a:latin typeface="Poppins" pitchFamily="2" charset="77"/>
                <a:cs typeface="Poppins" pitchFamily="2" charset="77"/>
              </a:rPr>
              <a:t>Needs of clients when they experience violence and barriers to accessing violence response services</a:t>
            </a:r>
          </a:p>
          <a:p>
            <a:endParaRPr lang="en-US" b="1" spc="110">
              <a:solidFill>
                <a:schemeClr val="bg1"/>
              </a:solidFill>
              <a:latin typeface="Poppins" pitchFamily="2" charset="77"/>
              <a:cs typeface="Poppins" pitchFamily="2" charset="77"/>
            </a:endParaRPr>
          </a:p>
          <a:p>
            <a:r>
              <a:rPr lang="en-US" b="1">
                <a:solidFill>
                  <a:schemeClr val="bg1"/>
                </a:solidFill>
                <a:latin typeface="Poppins" pitchFamily="2" charset="77"/>
                <a:cs typeface="Poppins" pitchFamily="2" charset="77"/>
              </a:rPr>
              <a:t>Opportunities to critically reflect on one’s beliefs, assumptions, potential biases, and emotional responses that affect interactions with </a:t>
            </a:r>
            <a:r>
              <a:rPr lang="en-US" b="1" err="1">
                <a:solidFill>
                  <a:schemeClr val="bg1"/>
                </a:solidFill>
                <a:latin typeface="Poppins" pitchFamily="2" charset="77"/>
                <a:cs typeface="Poppins" pitchFamily="2" charset="77"/>
              </a:rPr>
              <a:t>PrEP</a:t>
            </a:r>
            <a:r>
              <a:rPr lang="en-US" b="1">
                <a:solidFill>
                  <a:schemeClr val="bg1"/>
                </a:solidFill>
                <a:latin typeface="Poppins" pitchFamily="2" charset="77"/>
                <a:cs typeface="Poppins" pitchFamily="2" charset="77"/>
              </a:rPr>
              <a:t> clients and with clients who have experienced violence</a:t>
            </a:r>
          </a:p>
        </p:txBody>
      </p:sp>
      <p:sp>
        <p:nvSpPr>
          <p:cNvPr id="6" name="TextBox 5">
            <a:extLst>
              <a:ext uri="{FF2B5EF4-FFF2-40B4-BE49-F238E27FC236}">
                <a16:creationId xmlns:a16="http://schemas.microsoft.com/office/drawing/2014/main" id="{8157428A-BDDA-A50C-08D2-05C66982E2B3}"/>
              </a:ext>
            </a:extLst>
          </p:cNvPr>
          <p:cNvSpPr txBox="1"/>
          <p:nvPr/>
        </p:nvSpPr>
        <p:spPr>
          <a:xfrm>
            <a:off x="444315" y="1830415"/>
            <a:ext cx="4095028" cy="1938992"/>
          </a:xfrm>
          <a:prstGeom prst="rect">
            <a:avLst/>
          </a:prstGeom>
          <a:noFill/>
        </p:spPr>
        <p:txBody>
          <a:bodyPr wrap="square">
            <a:spAutoFit/>
          </a:bodyPr>
          <a:lstStyle/>
          <a:p>
            <a:r>
              <a:rPr lang="en-US" sz="2000" dirty="0">
                <a:solidFill>
                  <a:schemeClr val="accent1"/>
                </a:solidFill>
                <a:latin typeface="Poppins" pitchFamily="2" charset="77"/>
                <a:cs typeface="Poppins" pitchFamily="2" charset="77"/>
              </a:rPr>
              <a:t>In addition to training on asking about violence and providing first-line support, </a:t>
            </a:r>
            <a:r>
              <a:rPr lang="en-US" sz="2000" dirty="0" err="1">
                <a:solidFill>
                  <a:schemeClr val="accent1"/>
                </a:solidFill>
                <a:latin typeface="Poppins" pitchFamily="2" charset="77"/>
                <a:cs typeface="Poppins" pitchFamily="2" charset="77"/>
              </a:rPr>
              <a:t>PrEP</a:t>
            </a:r>
            <a:r>
              <a:rPr lang="en-US" sz="2000" dirty="0">
                <a:solidFill>
                  <a:schemeClr val="accent1"/>
                </a:solidFill>
                <a:latin typeface="Poppins" pitchFamily="2" charset="77"/>
                <a:cs typeface="Poppins" pitchFamily="2" charset="77"/>
              </a:rPr>
              <a:t> service providers should also complete</a:t>
            </a:r>
            <a:r>
              <a:rPr lang="en-US" sz="2000" dirty="0">
                <a:solidFill>
                  <a:srgbClr val="FF0000"/>
                </a:solidFill>
                <a:latin typeface="Poppins" pitchFamily="2" charset="77"/>
                <a:cs typeface="Poppins" pitchFamily="2" charset="77"/>
              </a:rPr>
              <a:t> </a:t>
            </a:r>
            <a:r>
              <a:rPr lang="en-US" sz="2000" b="1" dirty="0">
                <a:solidFill>
                  <a:schemeClr val="accent1"/>
                </a:solidFill>
                <a:latin typeface="Poppins" pitchFamily="2" charset="77"/>
                <a:cs typeface="Poppins" pitchFamily="2" charset="77"/>
              </a:rPr>
              <a:t>gender-sensitive training</a:t>
            </a:r>
            <a:r>
              <a:rPr lang="en-US" sz="2000" dirty="0">
                <a:solidFill>
                  <a:schemeClr val="accent1"/>
                </a:solidFill>
                <a:latin typeface="Poppins" pitchFamily="2" charset="77"/>
                <a:cs typeface="Poppins" pitchFamily="2" charset="77"/>
              </a:rPr>
              <a:t>.</a:t>
            </a:r>
          </a:p>
        </p:txBody>
      </p:sp>
      <p:sp>
        <p:nvSpPr>
          <p:cNvPr id="7" name="Rectangle 6">
            <a:extLst>
              <a:ext uri="{FF2B5EF4-FFF2-40B4-BE49-F238E27FC236}">
                <a16:creationId xmlns:a16="http://schemas.microsoft.com/office/drawing/2014/main" id="{79C7D385-FABB-0AC1-7160-77F93A9A5411}"/>
              </a:ext>
            </a:extLst>
          </p:cNvPr>
          <p:cNvSpPr/>
          <p:nvPr/>
        </p:nvSpPr>
        <p:spPr>
          <a:xfrm>
            <a:off x="524827" y="3885982"/>
            <a:ext cx="3749040" cy="91440"/>
          </a:xfrm>
          <a:prstGeom prst="rect">
            <a:avLst/>
          </a:prstGeom>
          <a:solidFill>
            <a:srgbClr val="428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D71F23-67A6-E380-9F58-2B2BB08E6062}"/>
              </a:ext>
            </a:extLst>
          </p:cNvPr>
          <p:cNvSpPr txBox="1"/>
          <p:nvPr/>
        </p:nvSpPr>
        <p:spPr>
          <a:xfrm>
            <a:off x="444315" y="4093997"/>
            <a:ext cx="4095028" cy="954107"/>
          </a:xfrm>
          <a:prstGeom prst="rect">
            <a:avLst/>
          </a:prstGeom>
          <a:noFill/>
        </p:spPr>
        <p:txBody>
          <a:bodyPr wrap="square">
            <a:spAutoFit/>
          </a:bodyPr>
          <a:lstStyle/>
          <a:p>
            <a:r>
              <a:rPr lang="en-US" sz="1400" i="1" dirty="0">
                <a:solidFill>
                  <a:schemeClr val="accent1"/>
                </a:solidFill>
                <a:latin typeface="Poppins" pitchFamily="2" charset="77"/>
                <a:cs typeface="Poppins" pitchFamily="2" charset="77"/>
              </a:rPr>
              <a:t>This slide deck and the GBV in </a:t>
            </a:r>
            <a:r>
              <a:rPr lang="en-US" sz="1400" i="1" dirty="0" err="1">
                <a:solidFill>
                  <a:schemeClr val="accent1"/>
                </a:solidFill>
                <a:latin typeface="Poppins" pitchFamily="2" charset="77"/>
                <a:cs typeface="Poppins" pitchFamily="2" charset="77"/>
              </a:rPr>
              <a:t>PrEP</a:t>
            </a:r>
            <a:r>
              <a:rPr lang="en-US" sz="1400" i="1" dirty="0">
                <a:solidFill>
                  <a:schemeClr val="accent1"/>
                </a:solidFill>
                <a:latin typeface="Poppins" pitchFamily="2" charset="77"/>
                <a:cs typeface="Poppins" pitchFamily="2" charset="77"/>
              </a:rPr>
              <a:t> </a:t>
            </a:r>
            <a:r>
              <a:rPr lang="en-US" sz="1400" i="1" dirty="0" err="1">
                <a:solidFill>
                  <a:schemeClr val="accent1"/>
                </a:solidFill>
                <a:latin typeface="Poppins" pitchFamily="2" charset="77"/>
                <a:cs typeface="Poppins" pitchFamily="2" charset="77"/>
              </a:rPr>
              <a:t>Servies</a:t>
            </a:r>
            <a:r>
              <a:rPr lang="en-US" sz="1400" i="1" dirty="0">
                <a:solidFill>
                  <a:schemeClr val="accent1"/>
                </a:solidFill>
                <a:latin typeface="Poppins" pitchFamily="2" charset="77"/>
                <a:cs typeface="Poppins" pitchFamily="2" charset="77"/>
              </a:rPr>
              <a:t> SOP Guidance and Job Aid do not constitute sufficient training in gender and gender-based violence.</a:t>
            </a:r>
          </a:p>
        </p:txBody>
      </p:sp>
    </p:spTree>
    <p:extLst>
      <p:ext uri="{BB962C8B-B14F-4D97-AF65-F5344CB8AC3E}">
        <p14:creationId xmlns:p14="http://schemas.microsoft.com/office/powerpoint/2010/main" val="2418111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8693A7-EB4F-F691-3CC3-A12C6C208837}"/>
              </a:ext>
            </a:extLst>
          </p:cNvPr>
          <p:cNvSpPr>
            <a:spLocks noGrp="1"/>
          </p:cNvSpPr>
          <p:nvPr>
            <p:ph type="body" sz="quarter" idx="13"/>
          </p:nvPr>
        </p:nvSpPr>
        <p:spPr/>
        <p:txBody>
          <a:bodyPr/>
          <a:lstStyle/>
          <a:p>
            <a:r>
              <a:rPr lang="en-US"/>
              <a:t>1</a:t>
            </a:r>
          </a:p>
        </p:txBody>
      </p:sp>
      <p:sp>
        <p:nvSpPr>
          <p:cNvPr id="5" name="Text Placeholder 4">
            <a:extLst>
              <a:ext uri="{FF2B5EF4-FFF2-40B4-BE49-F238E27FC236}">
                <a16:creationId xmlns:a16="http://schemas.microsoft.com/office/drawing/2014/main" id="{0AF915E1-019A-DD57-E101-5667CF1EBA87}"/>
              </a:ext>
            </a:extLst>
          </p:cNvPr>
          <p:cNvSpPr>
            <a:spLocks noGrp="1"/>
          </p:cNvSpPr>
          <p:nvPr>
            <p:ph type="body" sz="quarter" idx="14"/>
          </p:nvPr>
        </p:nvSpPr>
        <p:spPr/>
        <p:txBody>
          <a:bodyPr/>
          <a:lstStyle/>
          <a:p>
            <a:r>
              <a:rPr lang="en-US"/>
              <a:t>SOP Guidance &amp; Job aid overview</a:t>
            </a:r>
          </a:p>
        </p:txBody>
      </p:sp>
    </p:spTree>
    <p:extLst>
      <p:ext uri="{BB962C8B-B14F-4D97-AF65-F5344CB8AC3E}">
        <p14:creationId xmlns:p14="http://schemas.microsoft.com/office/powerpoint/2010/main" val="4194136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5ECFCD6-F72E-4643-899E-A30F9CC54556}"/>
              </a:ext>
            </a:extLst>
          </p:cNvPr>
          <p:cNvSpPr txBox="1"/>
          <p:nvPr/>
        </p:nvSpPr>
        <p:spPr>
          <a:xfrm>
            <a:off x="838199" y="1423540"/>
            <a:ext cx="4976038" cy="5072510"/>
          </a:xfrm>
          <a:prstGeom prst="rect">
            <a:avLst/>
          </a:prstGeom>
          <a:solidFill>
            <a:schemeClr val="accent2"/>
          </a:solidFill>
          <a:effectLst/>
        </p:spPr>
        <p:txBody>
          <a:bodyPr wrap="square" lIns="228600" tIns="228600" rIns="228600" bIns="228600" rtlCol="0">
            <a:normAutofit/>
          </a:bodyPr>
          <a:lstStyle/>
          <a:p>
            <a:endParaRPr lang="en-US" sz="1600">
              <a:solidFill>
                <a:schemeClr val="bg1"/>
              </a:solidFill>
              <a:latin typeface="Roboto" panose="02000000000000000000" pitchFamily="2" charset="0"/>
              <a:ea typeface="Roboto" panose="02000000000000000000" pitchFamily="2" charset="0"/>
            </a:endParaRPr>
          </a:p>
        </p:txBody>
      </p:sp>
      <p:sp>
        <p:nvSpPr>
          <p:cNvPr id="5" name="Content Placeholder 4">
            <a:extLst>
              <a:ext uri="{FF2B5EF4-FFF2-40B4-BE49-F238E27FC236}">
                <a16:creationId xmlns:a16="http://schemas.microsoft.com/office/drawing/2014/main" id="{72C94B97-65A3-F245-860D-C687C8249509}"/>
              </a:ext>
            </a:extLst>
          </p:cNvPr>
          <p:cNvSpPr>
            <a:spLocks noGrp="1"/>
          </p:cNvSpPr>
          <p:nvPr>
            <p:ph idx="11"/>
          </p:nvPr>
        </p:nvSpPr>
        <p:spPr>
          <a:xfrm>
            <a:off x="5814237" y="1540836"/>
            <a:ext cx="5129988" cy="4826627"/>
          </a:xfrm>
        </p:spPr>
        <p:txBody>
          <a:bodyPr vert="horz" lIns="91440" tIns="45720" rIns="91440" bIns="45720" rtlCol="0">
            <a:noAutofit/>
          </a:bodyPr>
          <a:lstStyle/>
          <a:p>
            <a:r>
              <a:rPr lang="en-US" sz="2000" dirty="0">
                <a:latin typeface="Poppins" panose="00000500000000000000" pitchFamily="2" charset="0"/>
                <a:cs typeface="Poppins" panose="00000500000000000000" pitchFamily="2" charset="0"/>
              </a:rPr>
              <a:t>These resources support the development and implementation of standard operating procedures (SOP) for </a:t>
            </a:r>
            <a:r>
              <a:rPr lang="en-US" sz="2000" b="1" dirty="0">
                <a:latin typeface="Poppins" panose="00000500000000000000" pitchFamily="2" charset="0"/>
                <a:cs typeface="Poppins" panose="00000500000000000000" pitchFamily="2" charset="0"/>
              </a:rPr>
              <a:t>asking about and responding to gender-based violence </a:t>
            </a:r>
            <a:r>
              <a:rPr lang="en-US" sz="2000" dirty="0">
                <a:latin typeface="Poppins" panose="00000500000000000000" pitchFamily="2" charset="0"/>
                <a:cs typeface="Poppins" panose="00000500000000000000" pitchFamily="2" charset="0"/>
              </a:rPr>
              <a:t>(GBV) as </a:t>
            </a:r>
            <a:r>
              <a:rPr lang="en-US" sz="2000" b="1" dirty="0">
                <a:latin typeface="Poppins" panose="00000500000000000000" pitchFamily="2" charset="0"/>
                <a:cs typeface="Poppins" panose="00000500000000000000" pitchFamily="2" charset="0"/>
              </a:rPr>
              <a:t>part of </a:t>
            </a:r>
            <a:r>
              <a:rPr lang="en-US" sz="2000" b="1" dirty="0" err="1">
                <a:latin typeface="Poppins" panose="00000500000000000000" pitchFamily="2" charset="0"/>
                <a:cs typeface="Poppins" panose="00000500000000000000" pitchFamily="2" charset="0"/>
              </a:rPr>
              <a:t>PrEP</a:t>
            </a:r>
            <a:r>
              <a:rPr lang="en-US" sz="2000" b="1" dirty="0">
                <a:latin typeface="Poppins" panose="00000500000000000000" pitchFamily="2" charset="0"/>
                <a:cs typeface="Poppins" panose="00000500000000000000" pitchFamily="2" charset="0"/>
              </a:rPr>
              <a:t> service provision </a:t>
            </a:r>
            <a:r>
              <a:rPr lang="en-US" sz="2000" dirty="0">
                <a:latin typeface="Poppins" panose="00000500000000000000" pitchFamily="2" charset="0"/>
                <a:cs typeface="Poppins" panose="00000500000000000000" pitchFamily="2" charset="0"/>
              </a:rPr>
              <a:t>according to the WHO minimum requirements</a:t>
            </a:r>
          </a:p>
          <a:p>
            <a:r>
              <a:rPr lang="en-US" sz="2000" dirty="0">
                <a:latin typeface="Poppins" panose="00000500000000000000" pitchFamily="2" charset="0"/>
                <a:cs typeface="Poppins" panose="00000500000000000000" pitchFamily="2" charset="0"/>
              </a:rPr>
              <a:t>First developed for oral </a:t>
            </a:r>
            <a:r>
              <a:rPr lang="en-US" sz="2000" dirty="0" err="1">
                <a:latin typeface="Poppins" panose="00000500000000000000" pitchFamily="2" charset="0"/>
                <a:cs typeface="Poppins" panose="00000500000000000000" pitchFamily="2" charset="0"/>
              </a:rPr>
              <a:t>PrEP</a:t>
            </a:r>
            <a:r>
              <a:rPr lang="en-US" sz="2000" dirty="0">
                <a:latin typeface="Poppins" panose="00000500000000000000" pitchFamily="2" charset="0"/>
                <a:cs typeface="Poppins" panose="00000500000000000000" pitchFamily="2" charset="0"/>
              </a:rPr>
              <a:t> services in 2020. Updated in 2023 to </a:t>
            </a:r>
            <a:r>
              <a:rPr lang="en-US" sz="2000" b="1" dirty="0">
                <a:latin typeface="Poppins" panose="00000500000000000000" pitchFamily="2" charset="0"/>
                <a:cs typeface="Poppins" panose="00000500000000000000" pitchFamily="2" charset="0"/>
              </a:rPr>
              <a:t>include the </a:t>
            </a:r>
            <a:r>
              <a:rPr lang="en-US" sz="2000" b="1" dirty="0" err="1">
                <a:latin typeface="Poppins" panose="00000500000000000000" pitchFamily="2" charset="0"/>
                <a:cs typeface="Poppins" panose="00000500000000000000" pitchFamily="2" charset="0"/>
              </a:rPr>
              <a:t>PrEP</a:t>
            </a:r>
            <a:r>
              <a:rPr lang="en-US" sz="2000" b="1" dirty="0">
                <a:latin typeface="Poppins" panose="00000500000000000000" pitchFamily="2" charset="0"/>
                <a:cs typeface="Poppins" panose="00000500000000000000" pitchFamily="2" charset="0"/>
              </a:rPr>
              <a:t> ring and CAB </a:t>
            </a:r>
            <a:r>
              <a:rPr lang="en-US" sz="2000" b="1" dirty="0" err="1">
                <a:latin typeface="Poppins" panose="00000500000000000000" pitchFamily="2" charset="0"/>
                <a:cs typeface="Poppins" panose="00000500000000000000" pitchFamily="2" charset="0"/>
              </a:rPr>
              <a:t>PrEP</a:t>
            </a:r>
            <a:r>
              <a:rPr lang="en-US" sz="2000" b="1" dirty="0">
                <a:latin typeface="Poppins" panose="00000500000000000000" pitchFamily="2" charset="0"/>
                <a:cs typeface="Poppins" panose="00000500000000000000" pitchFamily="2" charset="0"/>
              </a:rPr>
              <a:t>, as well as considerations for other forms of GBV</a:t>
            </a:r>
            <a:r>
              <a:rPr lang="en-US" sz="2000" dirty="0">
                <a:latin typeface="Poppins" panose="00000500000000000000" pitchFamily="2" charset="0"/>
                <a:cs typeface="Poppins" panose="00000500000000000000" pitchFamily="2" charset="0"/>
              </a:rPr>
              <a:t>. </a:t>
            </a:r>
          </a:p>
          <a:p>
            <a:r>
              <a:rPr lang="en-US" sz="2000" dirty="0">
                <a:latin typeface="Poppins" panose="00000500000000000000" pitchFamily="2" charset="0"/>
                <a:cs typeface="Poppins" panose="00000500000000000000" pitchFamily="2" charset="0"/>
              </a:rPr>
              <a:t>These tools are </a:t>
            </a:r>
            <a:r>
              <a:rPr lang="en-US" sz="2000" b="1" dirty="0">
                <a:latin typeface="Poppins" panose="00000500000000000000" pitchFamily="2" charset="0"/>
                <a:cs typeface="Poppins" panose="00000500000000000000" pitchFamily="2" charset="0"/>
              </a:rPr>
              <a:t>evidence-informed: </a:t>
            </a:r>
            <a:r>
              <a:rPr lang="en-US" sz="2000" dirty="0">
                <a:latin typeface="Poppins" panose="00000500000000000000" pitchFamily="2" charset="0"/>
                <a:cs typeface="Poppins" panose="00000500000000000000" pitchFamily="2" charset="0"/>
              </a:rPr>
              <a:t>based on </a:t>
            </a:r>
            <a:r>
              <a:rPr lang="en-US" sz="2000" dirty="0">
                <a:latin typeface="Poppins" panose="00000500000000000000" pitchFamily="2" charset="0"/>
                <a:cs typeface="Poppins" panose="00000500000000000000" pitchFamily="2" charset="0"/>
                <a:hlinkClick r:id="rId2"/>
              </a:rPr>
              <a:t>findings from randomized controlled trials</a:t>
            </a:r>
            <a:r>
              <a:rPr lang="en-US" sz="2000" dirty="0">
                <a:latin typeface="Poppins" panose="00000500000000000000" pitchFamily="2" charset="0"/>
                <a:cs typeface="Poppins" panose="00000500000000000000" pitchFamily="2" charset="0"/>
              </a:rPr>
              <a:t> and </a:t>
            </a:r>
            <a:r>
              <a:rPr lang="en-US" sz="2000" dirty="0">
                <a:latin typeface="Poppins" panose="00000500000000000000" pitchFamily="2" charset="0"/>
                <a:cs typeface="Poppins" panose="00000500000000000000" pitchFamily="2" charset="0"/>
                <a:hlinkClick r:id="rId3"/>
              </a:rPr>
              <a:t>previously evaluated SOPs</a:t>
            </a:r>
            <a:r>
              <a:rPr lang="en-US" sz="2000">
                <a:latin typeface="Poppins" panose="00000500000000000000" pitchFamily="2" charset="0"/>
                <a:cs typeface="Poppins" panose="00000500000000000000" pitchFamily="2" charset="0"/>
              </a:rPr>
              <a:t>.</a:t>
            </a:r>
            <a:endParaRPr lang="en-US" sz="2000" dirty="0">
              <a:latin typeface="Poppins" panose="00000500000000000000" pitchFamily="2" charset="0"/>
              <a:cs typeface="Poppins" panose="00000500000000000000" pitchFamily="2" charset="0"/>
            </a:endParaRPr>
          </a:p>
        </p:txBody>
      </p:sp>
      <p:pic>
        <p:nvPicPr>
          <p:cNvPr id="8" name="Picture 7">
            <a:extLst>
              <a:ext uri="{FF2B5EF4-FFF2-40B4-BE49-F238E27FC236}">
                <a16:creationId xmlns:a16="http://schemas.microsoft.com/office/drawing/2014/main" id="{5AC45C57-5B28-67E5-71C6-18B5D0CC7EB2}"/>
              </a:ext>
            </a:extLst>
          </p:cNvPr>
          <p:cNvPicPr>
            <a:picLocks noChangeAspect="1"/>
          </p:cNvPicPr>
          <p:nvPr/>
        </p:nvPicPr>
        <p:blipFill rotWithShape="1">
          <a:blip r:embed="rId4"/>
          <a:srcRect r="12465"/>
          <a:stretch/>
        </p:blipFill>
        <p:spPr>
          <a:xfrm>
            <a:off x="951051" y="1997982"/>
            <a:ext cx="4750333" cy="3923626"/>
          </a:xfrm>
          <a:prstGeom prst="rect">
            <a:avLst/>
          </a:prstGeom>
          <a:noFill/>
        </p:spPr>
      </p:pic>
      <p:sp>
        <p:nvSpPr>
          <p:cNvPr id="4" name="Title 3">
            <a:extLst>
              <a:ext uri="{FF2B5EF4-FFF2-40B4-BE49-F238E27FC236}">
                <a16:creationId xmlns:a16="http://schemas.microsoft.com/office/drawing/2014/main" id="{8640D4D8-0F77-7C42-B45C-FD77EB243FC3}"/>
              </a:ext>
            </a:extLst>
          </p:cNvPr>
          <p:cNvSpPr>
            <a:spLocks noGrp="1"/>
          </p:cNvSpPr>
          <p:nvPr>
            <p:ph type="title"/>
          </p:nvPr>
        </p:nvSpPr>
        <p:spPr>
          <a:xfrm>
            <a:off x="0" y="190956"/>
            <a:ext cx="10515600" cy="1143000"/>
          </a:xfrm>
        </p:spPr>
        <p:txBody>
          <a:bodyPr anchor="ctr">
            <a:normAutofit/>
          </a:bodyPr>
          <a:lstStyle/>
          <a:p>
            <a:r>
              <a:rPr lang="en-US" sz="2400" dirty="0"/>
              <a:t>GBV in </a:t>
            </a:r>
            <a:r>
              <a:rPr lang="en-US" sz="2400" dirty="0" err="1"/>
              <a:t>PrEP</a:t>
            </a:r>
            <a:r>
              <a:rPr lang="en-US" sz="2400" dirty="0"/>
              <a:t> Services SOP Guidance &amp; Job Aid: Tool overview</a:t>
            </a:r>
          </a:p>
        </p:txBody>
      </p:sp>
    </p:spTree>
    <p:extLst>
      <p:ext uri="{BB962C8B-B14F-4D97-AF65-F5344CB8AC3E}">
        <p14:creationId xmlns:p14="http://schemas.microsoft.com/office/powerpoint/2010/main" val="364925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C94B97-65A3-F245-860D-C687C8249509}"/>
              </a:ext>
            </a:extLst>
          </p:cNvPr>
          <p:cNvSpPr>
            <a:spLocks noGrp="1"/>
          </p:cNvSpPr>
          <p:nvPr>
            <p:ph idx="1"/>
          </p:nvPr>
        </p:nvSpPr>
        <p:spPr>
          <a:xfrm>
            <a:off x="428626" y="1620067"/>
            <a:ext cx="4524374" cy="5046977"/>
          </a:xfrm>
        </p:spPr>
        <p:txBody>
          <a:bodyPr vert="horz" lIns="91440" tIns="45720" rIns="91440" bIns="45720" rtlCol="0" anchor="t">
            <a:noAutofit/>
          </a:bodyPr>
          <a:lstStyle/>
          <a:p>
            <a:r>
              <a:rPr lang="en-US" sz="2200" dirty="0">
                <a:latin typeface="Poppins" panose="00000500000000000000" pitchFamily="2" charset="0"/>
                <a:cs typeface="Poppins" panose="00000500000000000000" pitchFamily="2" charset="0"/>
              </a:rPr>
              <a:t>The </a:t>
            </a:r>
            <a:r>
              <a:rPr lang="en-US" sz="2200" i="1" dirty="0">
                <a:latin typeface="Poppins" panose="00000500000000000000" pitchFamily="2" charset="0"/>
                <a:cs typeface="Poppins" panose="00000500000000000000" pitchFamily="2" charset="0"/>
              </a:rPr>
              <a:t>guidance document </a:t>
            </a:r>
            <a:r>
              <a:rPr lang="en-US" sz="2200" dirty="0">
                <a:latin typeface="Poppins" panose="00000500000000000000" pitchFamily="2" charset="0"/>
                <a:cs typeface="Poppins" panose="00000500000000000000" pitchFamily="2" charset="0"/>
              </a:rPr>
              <a:t>includes recommendations for </a:t>
            </a:r>
            <a:r>
              <a:rPr lang="en-US" sz="2200" b="1" dirty="0">
                <a:latin typeface="Poppins" panose="00000500000000000000" pitchFamily="2" charset="0"/>
                <a:cs typeface="Poppins" panose="00000500000000000000" pitchFamily="2" charset="0"/>
              </a:rPr>
              <a:t>training, response &amp; referral, counseling on PrEP disclosure or discreet use, and staff support</a:t>
            </a:r>
          </a:p>
          <a:p>
            <a:r>
              <a:rPr lang="en-US" sz="2200" dirty="0">
                <a:latin typeface="Poppins"/>
                <a:ea typeface="Roboto"/>
                <a:cs typeface="Poppins"/>
              </a:rPr>
              <a:t>The </a:t>
            </a:r>
            <a:r>
              <a:rPr lang="en-US" sz="2200" i="1" dirty="0">
                <a:latin typeface="Poppins"/>
                <a:ea typeface="Roboto"/>
                <a:cs typeface="Poppins"/>
              </a:rPr>
              <a:t>job aid </a:t>
            </a:r>
            <a:r>
              <a:rPr lang="en-US" sz="2200" dirty="0">
                <a:latin typeface="Poppins"/>
                <a:ea typeface="Roboto"/>
                <a:cs typeface="Poppins"/>
              </a:rPr>
              <a:t>is an </a:t>
            </a:r>
            <a:r>
              <a:rPr lang="en-US" sz="2200" b="1" dirty="0">
                <a:latin typeface="Poppins"/>
                <a:ea typeface="Roboto"/>
                <a:cs typeface="Poppins"/>
              </a:rPr>
              <a:t>adaptable tool to support providers </a:t>
            </a:r>
            <a:r>
              <a:rPr lang="en-US" sz="2200" dirty="0">
                <a:latin typeface="Poppins"/>
                <a:ea typeface="Roboto"/>
                <a:cs typeface="Poppins"/>
              </a:rPr>
              <a:t>as they </a:t>
            </a:r>
            <a:r>
              <a:rPr lang="en-US" sz="2200" b="1" dirty="0">
                <a:latin typeface="Poppins"/>
                <a:ea typeface="Roboto"/>
                <a:cs typeface="Poppins"/>
              </a:rPr>
              <a:t>ask about and respond to GBV</a:t>
            </a:r>
            <a:r>
              <a:rPr lang="en-US" sz="2200" dirty="0">
                <a:latin typeface="Poppins"/>
                <a:ea typeface="Roboto"/>
                <a:cs typeface="Poppins"/>
              </a:rPr>
              <a:t>, and in </a:t>
            </a:r>
            <a:r>
              <a:rPr lang="en-US" sz="2200" b="1" dirty="0">
                <a:latin typeface="Poppins"/>
                <a:ea typeface="Roboto"/>
                <a:cs typeface="Poppins"/>
              </a:rPr>
              <a:t>counseling clients about safe </a:t>
            </a:r>
            <a:r>
              <a:rPr lang="en-US" sz="2200" b="1" dirty="0" err="1">
                <a:latin typeface="Poppins"/>
                <a:ea typeface="Roboto"/>
                <a:cs typeface="Poppins"/>
              </a:rPr>
              <a:t>PrEP</a:t>
            </a:r>
            <a:r>
              <a:rPr lang="en-US" sz="2200" b="1" dirty="0">
                <a:latin typeface="Poppins"/>
                <a:ea typeface="Roboto"/>
                <a:cs typeface="Poppins"/>
              </a:rPr>
              <a:t> disclosure or discreet use</a:t>
            </a:r>
            <a:endParaRPr lang="en-US" sz="2200" b="1" dirty="0">
              <a:latin typeface="Poppins" panose="00000500000000000000" pitchFamily="2" charset="0"/>
              <a:cs typeface="Poppins" panose="00000500000000000000" pitchFamily="2" charset="0"/>
            </a:endParaRPr>
          </a:p>
        </p:txBody>
      </p:sp>
      <p:sp>
        <p:nvSpPr>
          <p:cNvPr id="4" name="Title 3">
            <a:extLst>
              <a:ext uri="{FF2B5EF4-FFF2-40B4-BE49-F238E27FC236}">
                <a16:creationId xmlns:a16="http://schemas.microsoft.com/office/drawing/2014/main" id="{8640D4D8-0F77-7C42-B45C-FD77EB243FC3}"/>
              </a:ext>
            </a:extLst>
          </p:cNvPr>
          <p:cNvSpPr>
            <a:spLocks noGrp="1"/>
          </p:cNvSpPr>
          <p:nvPr>
            <p:ph type="title"/>
          </p:nvPr>
        </p:nvSpPr>
        <p:spPr>
          <a:xfrm>
            <a:off x="-27296" y="190956"/>
            <a:ext cx="10515600" cy="1143000"/>
          </a:xfrm>
        </p:spPr>
        <p:txBody>
          <a:bodyPr>
            <a:normAutofit/>
          </a:bodyPr>
          <a:lstStyle/>
          <a:p>
            <a:r>
              <a:rPr lang="en-US" sz="2400" dirty="0"/>
              <a:t>What are the GBV in </a:t>
            </a:r>
            <a:r>
              <a:rPr lang="en-US" sz="2400" dirty="0" err="1"/>
              <a:t>PrEP</a:t>
            </a:r>
            <a:r>
              <a:rPr lang="en-US" sz="2400" dirty="0"/>
              <a:t> Services SOP Guidance &amp; Job Aid?</a:t>
            </a:r>
          </a:p>
        </p:txBody>
      </p:sp>
      <p:sp>
        <p:nvSpPr>
          <p:cNvPr id="10" name="TextBox 9">
            <a:extLst>
              <a:ext uri="{FF2B5EF4-FFF2-40B4-BE49-F238E27FC236}">
                <a16:creationId xmlns:a16="http://schemas.microsoft.com/office/drawing/2014/main" id="{05ECFCD6-F72E-4643-899E-A30F9CC54556}"/>
              </a:ext>
            </a:extLst>
          </p:cNvPr>
          <p:cNvSpPr txBox="1"/>
          <p:nvPr/>
        </p:nvSpPr>
        <p:spPr>
          <a:xfrm>
            <a:off x="4804012" y="1173707"/>
            <a:ext cx="6046868" cy="5299899"/>
          </a:xfrm>
          <a:prstGeom prst="rect">
            <a:avLst/>
          </a:prstGeom>
          <a:solidFill>
            <a:schemeClr val="accent2"/>
          </a:solidFill>
          <a:effectLst/>
        </p:spPr>
        <p:txBody>
          <a:bodyPr wrap="square" lIns="228600" tIns="228600" rIns="228600" bIns="228600" rtlCol="0">
            <a:normAutofit/>
          </a:bodyPr>
          <a:lstStyle/>
          <a:p>
            <a:endParaRPr lang="en-US" sz="1600">
              <a:solidFill>
                <a:schemeClr val="bg1"/>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14CB4BA5-B896-1129-5141-EEB1CAC30F14}"/>
              </a:ext>
            </a:extLst>
          </p:cNvPr>
          <p:cNvPicPr>
            <a:picLocks noChangeAspect="1"/>
          </p:cNvPicPr>
          <p:nvPr/>
        </p:nvPicPr>
        <p:blipFill>
          <a:blip r:embed="rId2"/>
          <a:stretch>
            <a:fillRect/>
          </a:stretch>
        </p:blipFill>
        <p:spPr>
          <a:xfrm>
            <a:off x="4940783" y="1333955"/>
            <a:ext cx="2988565" cy="408089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3283CD6-E5A7-DF4D-C07B-E6BF6BCC3504}"/>
              </a:ext>
            </a:extLst>
          </p:cNvPr>
          <p:cNvSpPr txBox="1"/>
          <p:nvPr/>
        </p:nvSpPr>
        <p:spPr>
          <a:xfrm>
            <a:off x="5540992" y="6135053"/>
            <a:ext cx="5309888" cy="338554"/>
          </a:xfrm>
          <a:prstGeom prst="rect">
            <a:avLst/>
          </a:prstGeom>
          <a:solidFill>
            <a:schemeClr val="tx1">
              <a:lumMod val="40000"/>
              <a:lumOff val="60000"/>
            </a:schemeClr>
          </a:solidFill>
        </p:spPr>
        <p:txBody>
          <a:bodyPr wrap="square" rtlCol="0">
            <a:spAutoFit/>
          </a:bodyPr>
          <a:lstStyle/>
          <a:p>
            <a:pPr algn="ctr"/>
            <a:r>
              <a:rPr lang="en-US" sz="800" dirty="0" err="1">
                <a:solidFill>
                  <a:schemeClr val="bg1"/>
                </a:solidFill>
                <a:latin typeface="Poppins" panose="00000500000000000000" pitchFamily="2" charset="0"/>
                <a:cs typeface="Poppins" panose="00000500000000000000" pitchFamily="2" charset="0"/>
                <a:hlinkClick r:id="rId3"/>
              </a:rPr>
              <a:t>PrEPWatch</a:t>
            </a:r>
            <a:r>
              <a:rPr lang="en-US" sz="800" dirty="0">
                <a:solidFill>
                  <a:schemeClr val="bg1"/>
                </a:solidFill>
                <a:latin typeface="Poppins" panose="00000500000000000000" pitchFamily="2" charset="0"/>
                <a:cs typeface="Poppins" panose="00000500000000000000" pitchFamily="2" charset="0"/>
                <a:hlinkClick r:id="rId3"/>
              </a:rPr>
              <a:t>: GBV in </a:t>
            </a:r>
            <a:r>
              <a:rPr lang="en-US" sz="800" dirty="0" err="1">
                <a:solidFill>
                  <a:schemeClr val="bg1"/>
                </a:solidFill>
                <a:latin typeface="Poppins" panose="00000500000000000000" pitchFamily="2" charset="0"/>
                <a:cs typeface="Poppins" panose="00000500000000000000" pitchFamily="2" charset="0"/>
                <a:hlinkClick r:id="rId3"/>
              </a:rPr>
              <a:t>PrEP</a:t>
            </a:r>
            <a:r>
              <a:rPr lang="en-US" sz="800" dirty="0">
                <a:solidFill>
                  <a:schemeClr val="bg1"/>
                </a:solidFill>
                <a:latin typeface="Poppins" panose="00000500000000000000" pitchFamily="2" charset="0"/>
                <a:cs typeface="Poppins" panose="00000500000000000000" pitchFamily="2" charset="0"/>
                <a:hlinkClick r:id="rId3"/>
              </a:rPr>
              <a:t> Services SOP Guidance</a:t>
            </a:r>
            <a:endParaRPr lang="en-US" sz="800" dirty="0">
              <a:solidFill>
                <a:schemeClr val="bg1"/>
              </a:solidFill>
              <a:latin typeface="Poppins" panose="00000500000000000000" pitchFamily="2" charset="0"/>
              <a:cs typeface="Poppins" panose="00000500000000000000" pitchFamily="2" charset="0"/>
            </a:endParaRPr>
          </a:p>
          <a:p>
            <a:pPr algn="ctr"/>
            <a:r>
              <a:rPr lang="en-US" sz="800" dirty="0" err="1">
                <a:solidFill>
                  <a:schemeClr val="bg1"/>
                </a:solidFill>
                <a:latin typeface="Poppins" panose="00000500000000000000" pitchFamily="2" charset="0"/>
                <a:cs typeface="Poppins" panose="00000500000000000000" pitchFamily="2" charset="0"/>
                <a:hlinkClick r:id="rId4"/>
              </a:rPr>
              <a:t>PrEPWatch</a:t>
            </a:r>
            <a:r>
              <a:rPr lang="en-US" sz="800" dirty="0">
                <a:solidFill>
                  <a:schemeClr val="bg1"/>
                </a:solidFill>
                <a:latin typeface="Poppins" panose="00000500000000000000" pitchFamily="2" charset="0"/>
                <a:cs typeface="Poppins" panose="00000500000000000000" pitchFamily="2" charset="0"/>
                <a:hlinkClick r:id="rId4"/>
              </a:rPr>
              <a:t>: GBV in </a:t>
            </a:r>
            <a:r>
              <a:rPr lang="en-US" sz="800" dirty="0" err="1">
                <a:solidFill>
                  <a:schemeClr val="bg1"/>
                </a:solidFill>
                <a:latin typeface="Poppins" panose="00000500000000000000" pitchFamily="2" charset="0"/>
                <a:cs typeface="Poppins" panose="00000500000000000000" pitchFamily="2" charset="0"/>
                <a:hlinkClick r:id="rId4"/>
              </a:rPr>
              <a:t>PrEP</a:t>
            </a:r>
            <a:r>
              <a:rPr lang="en-US" sz="800" dirty="0">
                <a:solidFill>
                  <a:schemeClr val="bg1"/>
                </a:solidFill>
                <a:latin typeface="Poppins" panose="00000500000000000000" pitchFamily="2" charset="0"/>
                <a:cs typeface="Poppins" panose="00000500000000000000" pitchFamily="2" charset="0"/>
                <a:hlinkClick r:id="rId4"/>
              </a:rPr>
              <a:t> Services Job Aid</a:t>
            </a:r>
            <a:endParaRPr lang="en-US" sz="800" dirty="0">
              <a:solidFill>
                <a:schemeClr val="bg1"/>
              </a:solidFill>
              <a:latin typeface="Poppins" panose="00000500000000000000" pitchFamily="2" charset="0"/>
              <a:cs typeface="Poppins" panose="00000500000000000000" pitchFamily="2" charset="0"/>
            </a:endParaRPr>
          </a:p>
        </p:txBody>
      </p:sp>
      <p:pic>
        <p:nvPicPr>
          <p:cNvPr id="2" name="Picture 1">
            <a:extLst>
              <a:ext uri="{FF2B5EF4-FFF2-40B4-BE49-F238E27FC236}">
                <a16:creationId xmlns:a16="http://schemas.microsoft.com/office/drawing/2014/main" id="{4A89677E-07E0-B6E6-D9EA-5D9178DDBA0C}"/>
              </a:ext>
            </a:extLst>
          </p:cNvPr>
          <p:cNvPicPr>
            <a:picLocks noChangeAspect="1"/>
          </p:cNvPicPr>
          <p:nvPr/>
        </p:nvPicPr>
        <p:blipFill>
          <a:blip r:embed="rId5"/>
          <a:srcRect/>
          <a:stretch/>
        </p:blipFill>
        <p:spPr>
          <a:xfrm>
            <a:off x="7526012" y="1631615"/>
            <a:ext cx="3190423" cy="43840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1659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1B558-09B1-9CCA-5E46-88F242E39231}"/>
              </a:ext>
            </a:extLst>
          </p:cNvPr>
          <p:cNvSpPr>
            <a:spLocks noGrp="1"/>
          </p:cNvSpPr>
          <p:nvPr>
            <p:ph type="body" sz="quarter" idx="13"/>
          </p:nvPr>
        </p:nvSpPr>
        <p:spPr/>
        <p:txBody>
          <a:bodyPr/>
          <a:lstStyle/>
          <a:p>
            <a:r>
              <a:rPr lang="en-US"/>
              <a:t>2</a:t>
            </a:r>
          </a:p>
        </p:txBody>
      </p:sp>
      <p:sp>
        <p:nvSpPr>
          <p:cNvPr id="3" name="Text Placeholder 2">
            <a:extLst>
              <a:ext uri="{FF2B5EF4-FFF2-40B4-BE49-F238E27FC236}">
                <a16:creationId xmlns:a16="http://schemas.microsoft.com/office/drawing/2014/main" id="{F7BA7B3E-1A7C-B66D-CD5A-3E15C2C0BE57}"/>
              </a:ext>
            </a:extLst>
          </p:cNvPr>
          <p:cNvSpPr>
            <a:spLocks noGrp="1"/>
          </p:cNvSpPr>
          <p:nvPr>
            <p:ph type="body" sz="quarter" idx="14"/>
          </p:nvPr>
        </p:nvSpPr>
        <p:spPr/>
        <p:txBody>
          <a:bodyPr/>
          <a:lstStyle/>
          <a:p>
            <a:r>
              <a:rPr lang="en-US"/>
              <a:t>SOP guidance contents</a:t>
            </a:r>
          </a:p>
        </p:txBody>
      </p:sp>
    </p:spTree>
    <p:extLst>
      <p:ext uri="{BB962C8B-B14F-4D97-AF65-F5344CB8AC3E}">
        <p14:creationId xmlns:p14="http://schemas.microsoft.com/office/powerpoint/2010/main" val="3196039557"/>
      </p:ext>
    </p:extLst>
  </p:cSld>
  <p:clrMapOvr>
    <a:masterClrMapping/>
  </p:clrMapOvr>
</p:sld>
</file>

<file path=ppt/theme/theme1.xml><?xml version="1.0" encoding="utf-8"?>
<a:theme xmlns:a="http://schemas.openxmlformats.org/drawingml/2006/main" name="MosaicColorThemeADJ">
  <a:themeElements>
    <a:clrScheme name="MOSAIC Template Colors">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76914212-06D5-40D3-AD4F-16187C9749CB}" vid="{0D287648-5B9D-4F7B-8F3B-680205A3AE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35616bd-f3ab-4ee4-8f55-73cb5167d911" xsi:nil="true"/>
    <lcf76f155ced4ddcb4097134ff3c332f xmlns="1865d82a-bf83-4eaa-817a-e97c662b7d46">
      <Terms xmlns="http://schemas.microsoft.com/office/infopath/2007/PartnerControls"/>
    </lcf76f155ced4ddcb4097134ff3c332f>
    <SharedWithUsers xmlns="d35616bd-f3ab-4ee4-8f55-73cb5167d911">
      <UserInfo>
        <DisplayName>Giuliana Morales</DisplayName>
        <AccountId>43</AccountId>
        <AccountType/>
      </UserInfo>
      <UserInfo>
        <DisplayName>Morgan Garcia</DisplayName>
        <AccountId>20</AccountId>
        <AccountType/>
      </UserInfo>
      <UserInfo>
        <DisplayName>Emily Wendel</DisplayName>
        <AccountId>1744</AccountId>
        <AccountType/>
      </UserInfo>
      <UserInfo>
        <DisplayName>Katie Schwartz</DisplayName>
        <AccountId>15</AccountId>
        <AccountType/>
      </UserInfo>
      <UserInfo>
        <DisplayName>Njambi Njuguna</DisplayName>
        <AccountId>37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18" ma:contentTypeDescription="Create a new document." ma:contentTypeScope="" ma:versionID="db235ef9cd5e4203c8c5e0ffb862b242">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ef0a53d1d17084104c8ff2252ea4822d"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479079-273F-4AE9-85C4-98276B00939E}">
  <ds:schemaRefs>
    <ds:schemaRef ds:uri="http://schemas.microsoft.com/sharepoint/v3/contenttype/forms"/>
  </ds:schemaRefs>
</ds:datastoreItem>
</file>

<file path=customXml/itemProps2.xml><?xml version="1.0" encoding="utf-8"?>
<ds:datastoreItem xmlns:ds="http://schemas.openxmlformats.org/officeDocument/2006/customXml" ds:itemID="{E36EBD7C-FDA1-47A0-8E65-4816BEEBFFC4}">
  <ds:schemaRefs>
    <ds:schemaRef ds:uri="1865d82a-bf83-4eaa-817a-e97c662b7d46"/>
    <ds:schemaRef ds:uri="d35616bd-f3ab-4ee4-8f55-73cb5167d9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5EEE47B-0E70-49D8-9F94-7F89B561BE2A}">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MOSAIC_PPT Template_FOR USE ONLY IN 2023</Template>
  <TotalTime>2543</TotalTime>
  <Words>2442</Words>
  <Application>Microsoft Office PowerPoint</Application>
  <PresentationFormat>Widescreen</PresentationFormat>
  <Paragraphs>208</Paragraphs>
  <Slides>27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Poppins</vt:lpstr>
      <vt:lpstr>Poppins SemiBold</vt:lpstr>
      <vt:lpstr>Roboto</vt:lpstr>
      <vt:lpstr>Wingdings</vt:lpstr>
      <vt:lpstr>MosaicColorThemeADJ</vt:lpstr>
      <vt:lpstr>GBV in PrEP Services SOP Guidance &amp; Job Aid</vt:lpstr>
      <vt:lpstr>Outline </vt:lpstr>
      <vt:lpstr>PowerPoint Presentation</vt:lpstr>
      <vt:lpstr>PowerPoint Presentation</vt:lpstr>
      <vt:lpstr>PowerPoint Presentation</vt:lpstr>
      <vt:lpstr>PowerPoint Presentation</vt:lpstr>
      <vt:lpstr>GBV in PrEP Services SOP Guidance &amp; Job Aid: Tool overview</vt:lpstr>
      <vt:lpstr>What are the GBV in PrEP Services SOP Guidance &amp; Job Aid?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Counseling messaging  Opening the conversation</vt:lpstr>
      <vt:lpstr>Counseling messaging For clients who disclose violence</vt:lpstr>
      <vt:lpstr>Counseling messaging  Disclosure</vt:lpstr>
      <vt:lpstr>Counseling messaging  Discreet use</vt:lpstr>
      <vt:lpstr>Counseling messaging  Final counseling &amp; decision making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Garcia</dc:creator>
  <cp:lastModifiedBy>Morgan Garcia</cp:lastModifiedBy>
  <cp:revision>9</cp:revision>
  <dcterms:created xsi:type="dcterms:W3CDTF">2023-04-26T15:23:58Z</dcterms:created>
  <dcterms:modified xsi:type="dcterms:W3CDTF">2023-07-13T17:18:25Z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