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9" r:id="rId4"/>
    <p:sldMasterId id="2147483733" r:id="rId5"/>
    <p:sldMasterId id="2147483798" r:id="rId6"/>
  </p:sldMasterIdLst>
  <p:notesMasterIdLst>
    <p:notesMasterId r:id="rId42"/>
  </p:notesMasterIdLst>
  <p:sldIdLst>
    <p:sldId id="256" r:id="rId7"/>
    <p:sldId id="258" r:id="rId8"/>
    <p:sldId id="261" r:id="rId9"/>
    <p:sldId id="2146847697" r:id="rId10"/>
    <p:sldId id="262" r:id="rId11"/>
    <p:sldId id="2146847686" r:id="rId12"/>
    <p:sldId id="2146847684" r:id="rId13"/>
    <p:sldId id="2146847685" r:id="rId14"/>
    <p:sldId id="268" r:id="rId15"/>
    <p:sldId id="2146847694" r:id="rId16"/>
    <p:sldId id="2146847687" r:id="rId17"/>
    <p:sldId id="2146847692" r:id="rId18"/>
    <p:sldId id="2146847688" r:id="rId19"/>
    <p:sldId id="538" r:id="rId20"/>
    <p:sldId id="2146847698" r:id="rId21"/>
    <p:sldId id="272" r:id="rId22"/>
    <p:sldId id="273" r:id="rId23"/>
    <p:sldId id="274" r:id="rId24"/>
    <p:sldId id="275" r:id="rId25"/>
    <p:sldId id="540" r:id="rId26"/>
    <p:sldId id="276" r:id="rId27"/>
    <p:sldId id="263" r:id="rId28"/>
    <p:sldId id="2146847303" r:id="rId29"/>
    <p:sldId id="535" r:id="rId30"/>
    <p:sldId id="528" r:id="rId31"/>
    <p:sldId id="2146847699" r:id="rId32"/>
    <p:sldId id="543" r:id="rId33"/>
    <p:sldId id="291" r:id="rId34"/>
    <p:sldId id="509" r:id="rId35"/>
    <p:sldId id="510" r:id="rId36"/>
    <p:sldId id="511" r:id="rId37"/>
    <p:sldId id="512" r:id="rId38"/>
    <p:sldId id="544" r:id="rId39"/>
    <p:sldId id="521" r:id="rId40"/>
    <p:sldId id="30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63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D7B8025-08DB-20E9-2321-3C9F1363BF97}" name="Catherine Todd" initials="CT" userId="S::ctodd@fhi360.org::7668df1e-d256-4b7f-a777-4865a953c925" providerId="AD"/>
  <p188:author id="{13515629-DD85-B560-5CDB-A669014F81A1}" name="Katie Williams" initials="KW" userId="S::KtWilliams@fhi360.org::5f1bf0e6-3ff6-4d92-8b85-a4340d55b8fc" providerId="AD"/>
  <p188:author id="{BEB0D22A-9294-AE70-2E7E-4756727BF8F8}" name="Kathleen Shears" initials="KS" userId="S::KShears@fhi360.org::6694a3c8-9709-49a4-97f9-f83c96d5684a" providerId="AD"/>
  <p188:author id="{3F1D7C2C-390B-79B4-94E4-0882ACE2AB6C}" name="Katie Williams" initials="KW" userId="S::ktwilliams@fhi360.org::5f1bf0e6-3ff6-4d92-8b85-a4340d55b8fc" providerId="AD"/>
  <p188:author id="{9D584D3C-98FA-08DE-FA79-7EB609A8F69F}" name="Lilian Tutegyereize" initials="LT" userId="S::LTutegyereize@fhi360.org::272f852e-2ca1-4889-a6e2-92697f7d64dd" providerId="AD"/>
  <p188:author id="{11860646-7CD2-B02A-C4D2-FA153380F3C2}" name="Kathleen Shears" initials="KS" userId="S::kshears@fhi360.org::6694a3c8-9709-49a4-97f9-f83c96d5684a" providerId="AD"/>
  <p188:author id="{458C2E47-2BAF-40D6-7A45-19C02FDCEC07}" name="Kristine Torjesen" initials="KT" userId="S::KTorjesen@fhi360.org::b33f106b-7c9a-411c-8845-be0f3091624f" providerId="AD"/>
  <p188:author id="{AA7C497C-FC6C-682A-1FB8-247E2E2115AC}" name="Olivia Meiners" initials="OM" userId="34b3c6203090258a" providerId="Windows Live"/>
  <p188:author id="{E4F20B82-C8BD-7017-E6C4-565409AA0AB3}" name="Chris Obermeyer" initials="CO" userId="S::CObermeyer@fhi360.org::f59cb17d-0206-436b-9fed-3d5a1bcd76d3" providerId="AD"/>
  <p188:author id="{0C4CABA3-4DA4-C974-829F-13DC98BFE865}" name="Njambi Njuguna" initials="NN" userId="S::nnjuguna@fhi360.org::753d8a8d-6704-441d-8ab2-4c964bba6f3a" providerId="AD"/>
  <p188:author id="{6F9717A4-8703-956A-A6E1-6B7725D27C0D}" name=" " initials="" userId="S::olivia@aftonbloom.com::0d663236-18d5-48c3-8841-a882619342ab" providerId="AD"/>
  <p188:author id="{E3D403A9-8DC1-5B29-2675-5BF6424E6AE2}" name="Neeraja Bhavaraju" initials="NB" userId="8fef035578a96f3b" providerId="Windows Live"/>
  <p188:author id="{EBB5C5B4-77C0-3995-C6E5-86EFC77CE074}" name="Katie Schwartz" initials="KS" userId="S::KSchwartz@fhi360.org::b4babe39-de04-4206-95b2-c6026c8fda13" providerId="AD"/>
  <p188:author id="{D5E921DA-D41F-17D6-5F08-DE48C6584F20}" name="Katie Schwartz" initials="KS" userId="S::kschwartz@fhi360.org::b4babe39-de04-4206-95b2-c6026c8fda13" providerId="AD"/>
  <p188:author id="{4B8BC5DB-B1EF-33BE-8A1D-3B9DFC615701}" name="Peter Michael Adamu" initials="PMA" userId="S::PMichael@fhi360.org::9b64ed31-9a6a-4df7-b26f-8db979413ba0" providerId="AD"/>
  <p188:author id="{45B272DE-7BD5-52B7-D360-18084ED4F358}" name="Olivia Meiners" initials="OM" userId="S::olivia_aftonbloom.com#ext#@fhi360web.onmicrosoft.com::0d663236-18d5-48c3-8841-a882619342ab" providerId="AD"/>
  <p188:author id="{8A0A9DDF-ACDA-2E9C-7EC1-754C6E0DC496}" name="Peter Michael Adamu" initials="PA" userId="S::pmichael@fhi360.org::9b64ed31-9a6a-4df7-b26f-8db979413ba0" providerId="AD"/>
  <p188:author id="{C9A550EB-AFD9-EEB5-BD69-91C80F5DD90E}" name="Njambi Njuguna" initials="NN" userId="S::NNjuguna@fhi360.org::753d8a8d-6704-441d-8ab2-4c964bba6f3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Olivia Meiners" initials="OM" lastIdx="4" clrIdx="0">
    <p:extLst>
      <p:ext uri="{19B8F6BF-5375-455C-9EA6-DF929625EA0E}">
        <p15:presenceInfo xmlns:p15="http://schemas.microsoft.com/office/powerpoint/2012/main" userId="34b3c6203090258a" providerId="Windows Live"/>
      </p:ext>
    </p:extLst>
  </p:cmAuthor>
  <p:cmAuthor id="2" name="Neeraja Bhavaraju" initials="NB" lastIdx="2" clrIdx="1">
    <p:extLst>
      <p:ext uri="{19B8F6BF-5375-455C-9EA6-DF929625EA0E}">
        <p15:presenceInfo xmlns:p15="http://schemas.microsoft.com/office/powerpoint/2012/main" userId="8fef035578a96f3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7C7C"/>
    <a:srgbClr val="F8A977"/>
    <a:srgbClr val="635F59"/>
    <a:srgbClr val="AAC1CA"/>
    <a:srgbClr val="C3CD47"/>
    <a:srgbClr val="C3B3C9"/>
    <a:srgbClr val="DBE291"/>
    <a:srgbClr val="55626C"/>
    <a:srgbClr val="DE5700"/>
    <a:srgbClr val="E9EF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B0D889-B872-4A5D-872C-8C7592DE3FC1}" v="873" dt="2023-08-17T14:35:23.781"/>
  </p1510:revLst>
</p1510:revInfo>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128" y="52"/>
      </p:cViewPr>
      <p:guideLst>
        <p:guide orient="horz" pos="2160"/>
        <p:guide pos="163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leen Shears" userId="6694a3c8-9709-49a4-97f9-f83c96d5684a" providerId="ADAL" clId="{0AD4D25C-870D-4121-B602-1F75C783938D}"/>
    <pc:docChg chg="undo custSel modSld sldOrd">
      <pc:chgData name="Kathleen Shears" userId="6694a3c8-9709-49a4-97f9-f83c96d5684a" providerId="ADAL" clId="{0AD4D25C-870D-4121-B602-1F75C783938D}" dt="2023-07-07T17:22:18.480" v="638" actId="2711"/>
      <pc:docMkLst>
        <pc:docMk/>
      </pc:docMkLst>
      <pc:sldChg chg="modSp mod addCm">
        <pc:chgData name="Kathleen Shears" userId="6694a3c8-9709-49a4-97f9-f83c96d5684a" providerId="ADAL" clId="{0AD4D25C-870D-4121-B602-1F75C783938D}" dt="2023-07-07T16:06:07.090" v="604" actId="255"/>
        <pc:sldMkLst>
          <pc:docMk/>
          <pc:sldMk cId="831801130" sldId="261"/>
        </pc:sldMkLst>
        <pc:spChg chg="mod">
          <ac:chgData name="Kathleen Shears" userId="6694a3c8-9709-49a4-97f9-f83c96d5684a" providerId="ADAL" clId="{0AD4D25C-870D-4121-B602-1F75C783938D}" dt="2023-07-07T16:06:07.090" v="604" actId="255"/>
          <ac:spMkLst>
            <pc:docMk/>
            <pc:sldMk cId="831801130" sldId="261"/>
            <ac:spMk id="18" creationId="{8950B02D-A8AB-EF45-B96F-3EEE0E42D6B4}"/>
          </ac:spMkLst>
        </pc:spChg>
        <pc:spChg chg="mod">
          <ac:chgData name="Kathleen Shears" userId="6694a3c8-9709-49a4-97f9-f83c96d5684a" providerId="ADAL" clId="{0AD4D25C-870D-4121-B602-1F75C783938D}" dt="2023-07-06T20:57:30.497" v="399" actId="20577"/>
          <ac:spMkLst>
            <pc:docMk/>
            <pc:sldMk cId="831801130" sldId="261"/>
            <ac:spMk id="20" creationId="{DC9726A5-5D91-EA4B-A29F-2B978D295DE8}"/>
          </ac:spMkLst>
        </pc:spChg>
        <pc:spChg chg="mod">
          <ac:chgData name="Kathleen Shears" userId="6694a3c8-9709-49a4-97f9-f83c96d5684a" providerId="ADAL" clId="{0AD4D25C-870D-4121-B602-1F75C783938D}" dt="2023-07-06T21:02:36.807" v="428" actId="20577"/>
          <ac:spMkLst>
            <pc:docMk/>
            <pc:sldMk cId="831801130" sldId="261"/>
            <ac:spMk id="21" creationId="{EBA07A40-280B-C04F-990B-5B792A14FAC3}"/>
          </ac:spMkLst>
        </pc:spChg>
        <pc:spChg chg="mod">
          <ac:chgData name="Kathleen Shears" userId="6694a3c8-9709-49a4-97f9-f83c96d5684a" providerId="ADAL" clId="{0AD4D25C-870D-4121-B602-1F75C783938D}" dt="2023-07-06T20:58:31.276" v="404" actId="20577"/>
          <ac:spMkLst>
            <pc:docMk/>
            <pc:sldMk cId="831801130" sldId="261"/>
            <ac:spMk id="22" creationId="{2F45290C-B674-FD4F-B29F-759B04D97B8C}"/>
          </ac:spMkLst>
        </pc:spChg>
        <pc:extLst>
          <p:ext xmlns:p="http://schemas.openxmlformats.org/presentationml/2006/main" uri="{D6D511B9-2390-475A-947B-AFAB55BFBCF1}">
            <pc226:cmChg xmlns:pc226="http://schemas.microsoft.com/office/powerpoint/2022/06/main/command" chg="add">
              <pc226:chgData name="Kathleen Shears" userId="6694a3c8-9709-49a4-97f9-f83c96d5684a" providerId="ADAL" clId="{0AD4D25C-870D-4121-B602-1F75C783938D}" dt="2023-07-06T22:53:20.051" v="449"/>
              <pc2:cmMkLst xmlns:pc2="http://schemas.microsoft.com/office/powerpoint/2019/9/main/command">
                <pc:docMk/>
                <pc:sldMk cId="831801130" sldId="261"/>
                <pc2:cmMk id="{50E90C66-E50B-4DE4-AADF-B8D092D99F7F}"/>
              </pc2:cmMkLst>
            </pc226:cmChg>
          </p:ext>
        </pc:extLst>
      </pc:sldChg>
      <pc:sldChg chg="modSp mod ord">
        <pc:chgData name="Kathleen Shears" userId="6694a3c8-9709-49a4-97f9-f83c96d5684a" providerId="ADAL" clId="{0AD4D25C-870D-4121-B602-1F75C783938D}" dt="2023-07-07T16:07:06.014" v="611" actId="255"/>
        <pc:sldMkLst>
          <pc:docMk/>
          <pc:sldMk cId="0" sldId="263"/>
        </pc:sldMkLst>
        <pc:spChg chg="mod">
          <ac:chgData name="Kathleen Shears" userId="6694a3c8-9709-49a4-97f9-f83c96d5684a" providerId="ADAL" clId="{0AD4D25C-870D-4121-B602-1F75C783938D}" dt="2023-07-07T16:07:06.014" v="611" actId="255"/>
          <ac:spMkLst>
            <pc:docMk/>
            <pc:sldMk cId="0" sldId="263"/>
            <ac:spMk id="239" creationId="{00000000-0000-0000-0000-000000000000}"/>
          </ac:spMkLst>
        </pc:spChg>
      </pc:sldChg>
      <pc:sldChg chg="modSp mod modCm">
        <pc:chgData name="Kathleen Shears" userId="6694a3c8-9709-49a4-97f9-f83c96d5684a" providerId="ADAL" clId="{0AD4D25C-870D-4121-B602-1F75C783938D}" dt="2023-07-07T16:06:25.426" v="606" actId="255"/>
        <pc:sldMkLst>
          <pc:docMk/>
          <pc:sldMk cId="2871775221" sldId="272"/>
        </pc:sldMkLst>
        <pc:spChg chg="mod">
          <ac:chgData name="Kathleen Shears" userId="6694a3c8-9709-49a4-97f9-f83c96d5684a" providerId="ADAL" clId="{0AD4D25C-870D-4121-B602-1F75C783938D}" dt="2023-07-07T15:44:42.720" v="474" actId="20577"/>
          <ac:spMkLst>
            <pc:docMk/>
            <pc:sldMk cId="2871775221" sldId="272"/>
            <ac:spMk id="3" creationId="{70059A91-DDAE-5E46-9DE7-DF9CC3E43F7C}"/>
          </ac:spMkLst>
        </pc:spChg>
        <pc:spChg chg="mod">
          <ac:chgData name="Kathleen Shears" userId="6694a3c8-9709-49a4-97f9-f83c96d5684a" providerId="ADAL" clId="{0AD4D25C-870D-4121-B602-1F75C783938D}" dt="2023-07-07T16:06:25.426" v="606" actId="255"/>
          <ac:spMkLst>
            <pc:docMk/>
            <pc:sldMk cId="2871775221" sldId="272"/>
            <ac:spMk id="8" creationId="{901E9D6B-150B-6E4E-9D03-FB8696DC59AD}"/>
          </ac:spMkLst>
        </pc:spChg>
        <pc:spChg chg="mod">
          <ac:chgData name="Kathleen Shears" userId="6694a3c8-9709-49a4-97f9-f83c96d5684a" providerId="ADAL" clId="{0AD4D25C-870D-4121-B602-1F75C783938D}" dt="2023-07-07T15:49:14.405" v="525" actId="6549"/>
          <ac:spMkLst>
            <pc:docMk/>
            <pc:sldMk cId="2871775221" sldId="272"/>
            <ac:spMk id="9" creationId="{139D8BF2-23D0-034B-81AD-F9C9D8E705BE}"/>
          </ac:spMkLst>
        </pc:spChg>
        <pc:extLst>
          <p:ext xmlns:p="http://schemas.openxmlformats.org/presentationml/2006/main" uri="{D6D511B9-2390-475A-947B-AFAB55BFBCF1}">
            <pc226:cmChg xmlns:pc226="http://schemas.microsoft.com/office/powerpoint/2022/06/main/command" chg="mod">
              <pc226:chgData name="Kathleen Shears" userId="6694a3c8-9709-49a4-97f9-f83c96d5684a" providerId="ADAL" clId="{0AD4D25C-870D-4121-B602-1F75C783938D}" dt="2023-07-07T15:44:42.720" v="474" actId="20577"/>
              <pc2:cmMkLst xmlns:pc2="http://schemas.microsoft.com/office/powerpoint/2019/9/main/command">
                <pc:docMk/>
                <pc:sldMk cId="2871775221" sldId="272"/>
                <pc2:cmMk id="{E31B93AD-8C6C-4A89-918C-6BAAC0BAFD22}"/>
              </pc2:cmMkLst>
            </pc226:cmChg>
            <pc226:cmChg xmlns:pc226="http://schemas.microsoft.com/office/powerpoint/2022/06/main/command" chg="mod">
              <pc226:chgData name="Kathleen Shears" userId="6694a3c8-9709-49a4-97f9-f83c96d5684a" providerId="ADAL" clId="{0AD4D25C-870D-4121-B602-1F75C783938D}" dt="2023-07-07T15:42:37.637" v="464"/>
              <pc2:cmMkLst xmlns:pc2="http://schemas.microsoft.com/office/powerpoint/2019/9/main/command">
                <pc:docMk/>
                <pc:sldMk cId="2871775221" sldId="272"/>
                <pc2:cmMk id="{BB15D5D5-E48A-4AB1-9732-01A6AC0446C6}"/>
              </pc2:cmMkLst>
            </pc226:cmChg>
          </p:ext>
        </pc:extLst>
      </pc:sldChg>
      <pc:sldChg chg="modSp mod ord delCm">
        <pc:chgData name="Kathleen Shears" userId="6694a3c8-9709-49a4-97f9-f83c96d5684a" providerId="ADAL" clId="{0AD4D25C-870D-4121-B602-1F75C783938D}" dt="2023-07-07T16:06:34.205" v="607" actId="255"/>
        <pc:sldMkLst>
          <pc:docMk/>
          <pc:sldMk cId="885710044" sldId="273"/>
        </pc:sldMkLst>
        <pc:spChg chg="mod">
          <ac:chgData name="Kathleen Shears" userId="6694a3c8-9709-49a4-97f9-f83c96d5684a" providerId="ADAL" clId="{0AD4D25C-870D-4121-B602-1F75C783938D}" dt="2023-07-06T20:56:41.541" v="389" actId="20577"/>
          <ac:spMkLst>
            <pc:docMk/>
            <pc:sldMk cId="885710044" sldId="273"/>
            <ac:spMk id="5" creationId="{2D5435F8-96DD-7A0B-29CC-3E699068F42D}"/>
          </ac:spMkLst>
        </pc:spChg>
        <pc:spChg chg="mod">
          <ac:chgData name="Kathleen Shears" userId="6694a3c8-9709-49a4-97f9-f83c96d5684a" providerId="ADAL" clId="{0AD4D25C-870D-4121-B602-1F75C783938D}" dt="2023-07-07T16:06:34.205" v="607" actId="255"/>
          <ac:spMkLst>
            <pc:docMk/>
            <pc:sldMk cId="885710044" sldId="273"/>
            <ac:spMk id="8" creationId="{901E9D6B-150B-6E4E-9D03-FB8696DC59AD}"/>
          </ac:spMkLst>
        </pc:spChg>
        <pc:spChg chg="mod">
          <ac:chgData name="Kathleen Shears" userId="6694a3c8-9709-49a4-97f9-f83c96d5684a" providerId="ADAL" clId="{0AD4D25C-870D-4121-B602-1F75C783938D}" dt="2023-07-06T20:38:09.828" v="314" actId="20577"/>
          <ac:spMkLst>
            <pc:docMk/>
            <pc:sldMk cId="885710044" sldId="273"/>
            <ac:spMk id="14" creationId="{F129EE5F-79F9-6048-BF27-98345AA23FE5}"/>
          </ac:spMkLst>
        </pc:spChg>
        <pc:extLst>
          <p:ext xmlns:p="http://schemas.openxmlformats.org/presentationml/2006/main" uri="{D6D511B9-2390-475A-947B-AFAB55BFBCF1}">
            <pc226:cmChg xmlns:pc226="http://schemas.microsoft.com/office/powerpoint/2022/06/main/command" chg="del">
              <pc226:chgData name="Kathleen Shears" userId="6694a3c8-9709-49a4-97f9-f83c96d5684a" providerId="ADAL" clId="{0AD4D25C-870D-4121-B602-1F75C783938D}" dt="2023-07-07T15:39:50.525" v="450"/>
              <pc2:cmMkLst xmlns:pc2="http://schemas.microsoft.com/office/powerpoint/2019/9/main/command">
                <pc:docMk/>
                <pc:sldMk cId="885710044" sldId="273"/>
                <pc2:cmMk id="{0C5FD740-E300-43A8-B3C5-220D8CACB84B}"/>
              </pc2:cmMkLst>
            </pc226:cmChg>
          </p:ext>
        </pc:extLst>
      </pc:sldChg>
      <pc:sldChg chg="modSp mod">
        <pc:chgData name="Kathleen Shears" userId="6694a3c8-9709-49a4-97f9-f83c96d5684a" providerId="ADAL" clId="{0AD4D25C-870D-4121-B602-1F75C783938D}" dt="2023-07-07T16:06:42.501" v="608" actId="255"/>
        <pc:sldMkLst>
          <pc:docMk/>
          <pc:sldMk cId="2336634733" sldId="274"/>
        </pc:sldMkLst>
        <pc:spChg chg="mod">
          <ac:chgData name="Kathleen Shears" userId="6694a3c8-9709-49a4-97f9-f83c96d5684a" providerId="ADAL" clId="{0AD4D25C-870D-4121-B602-1F75C783938D}" dt="2023-07-07T16:06:42.501" v="608" actId="255"/>
          <ac:spMkLst>
            <pc:docMk/>
            <pc:sldMk cId="2336634733" sldId="274"/>
            <ac:spMk id="8" creationId="{901E9D6B-150B-6E4E-9D03-FB8696DC59AD}"/>
          </ac:spMkLst>
        </pc:spChg>
        <pc:spChg chg="mod">
          <ac:chgData name="Kathleen Shears" userId="6694a3c8-9709-49a4-97f9-f83c96d5684a" providerId="ADAL" clId="{0AD4D25C-870D-4121-B602-1F75C783938D}" dt="2023-07-06T20:38:00.015" v="302" actId="20577"/>
          <ac:spMkLst>
            <pc:docMk/>
            <pc:sldMk cId="2336634733" sldId="274"/>
            <ac:spMk id="25" creationId="{F8458584-E532-BF45-8698-5BF1D541CB42}"/>
          </ac:spMkLst>
        </pc:spChg>
        <pc:graphicFrameChg chg="modGraphic">
          <ac:chgData name="Kathleen Shears" userId="6694a3c8-9709-49a4-97f9-f83c96d5684a" providerId="ADAL" clId="{0AD4D25C-870D-4121-B602-1F75C783938D}" dt="2023-07-06T20:38:02.150" v="306" actId="6549"/>
          <ac:graphicFrameMkLst>
            <pc:docMk/>
            <pc:sldMk cId="2336634733" sldId="274"/>
            <ac:graphicFrameMk id="24" creationId="{8886969C-A903-2C40-8B6C-0ABBFE4F5326}"/>
          </ac:graphicFrameMkLst>
        </pc:graphicFrameChg>
      </pc:sldChg>
      <pc:sldChg chg="modSp mod addCm">
        <pc:chgData name="Kathleen Shears" userId="6694a3c8-9709-49a4-97f9-f83c96d5684a" providerId="ADAL" clId="{0AD4D25C-870D-4121-B602-1F75C783938D}" dt="2023-07-07T17:03:15.790" v="632" actId="6549"/>
        <pc:sldMkLst>
          <pc:docMk/>
          <pc:sldMk cId="448032594" sldId="275"/>
        </pc:sldMkLst>
        <pc:spChg chg="mod">
          <ac:chgData name="Kathleen Shears" userId="6694a3c8-9709-49a4-97f9-f83c96d5684a" providerId="ADAL" clId="{0AD4D25C-870D-4121-B602-1F75C783938D}" dt="2023-07-07T16:06:49.233" v="609" actId="255"/>
          <ac:spMkLst>
            <pc:docMk/>
            <pc:sldMk cId="448032594" sldId="275"/>
            <ac:spMk id="8" creationId="{901E9D6B-150B-6E4E-9D03-FB8696DC59AD}"/>
          </ac:spMkLst>
        </pc:spChg>
        <pc:spChg chg="mod">
          <ac:chgData name="Kathleen Shears" userId="6694a3c8-9709-49a4-97f9-f83c96d5684a" providerId="ADAL" clId="{0AD4D25C-870D-4121-B602-1F75C783938D}" dt="2023-07-07T16:32:49.522" v="626" actId="20577"/>
          <ac:spMkLst>
            <pc:docMk/>
            <pc:sldMk cId="448032594" sldId="275"/>
            <ac:spMk id="12" creationId="{8D3FF3C3-9D96-5542-855E-10F1BB9D27B4}"/>
          </ac:spMkLst>
        </pc:spChg>
        <pc:spChg chg="mod">
          <ac:chgData name="Kathleen Shears" userId="6694a3c8-9709-49a4-97f9-f83c96d5684a" providerId="ADAL" clId="{0AD4D25C-870D-4121-B602-1F75C783938D}" dt="2023-07-07T16:45:45.846" v="628" actId="6549"/>
          <ac:spMkLst>
            <pc:docMk/>
            <pc:sldMk cId="448032594" sldId="275"/>
            <ac:spMk id="13" creationId="{CC5BB31C-548E-8B41-8379-0AC20C10573B}"/>
          </ac:spMkLst>
        </pc:spChg>
        <pc:spChg chg="mod">
          <ac:chgData name="Kathleen Shears" userId="6694a3c8-9709-49a4-97f9-f83c96d5684a" providerId="ADAL" clId="{0AD4D25C-870D-4121-B602-1F75C783938D}" dt="2023-07-07T16:53:10.041" v="630" actId="20577"/>
          <ac:spMkLst>
            <pc:docMk/>
            <pc:sldMk cId="448032594" sldId="275"/>
            <ac:spMk id="14" creationId="{53FF4D12-F888-2E41-9C93-56033F5F1A97}"/>
          </ac:spMkLst>
        </pc:spChg>
        <pc:spChg chg="mod">
          <ac:chgData name="Kathleen Shears" userId="6694a3c8-9709-49a4-97f9-f83c96d5684a" providerId="ADAL" clId="{0AD4D25C-870D-4121-B602-1F75C783938D}" dt="2023-07-07T17:03:15.790" v="632" actId="6549"/>
          <ac:spMkLst>
            <pc:docMk/>
            <pc:sldMk cId="448032594" sldId="275"/>
            <ac:spMk id="15" creationId="{06807FD8-AA25-A84C-A973-93B473A4918F}"/>
          </ac:spMkLst>
        </pc:spChg>
        <pc:spChg chg="mod">
          <ac:chgData name="Kathleen Shears" userId="6694a3c8-9709-49a4-97f9-f83c96d5684a" providerId="ADAL" clId="{0AD4D25C-870D-4121-B602-1F75C783938D}" dt="2023-07-07T15:47:24.099" v="482" actId="6549"/>
          <ac:spMkLst>
            <pc:docMk/>
            <pc:sldMk cId="448032594" sldId="275"/>
            <ac:spMk id="19" creationId="{D81A9CE3-9A72-8C43-BE64-5C839C55CCA3}"/>
          </ac:spMkLst>
        </pc:spChg>
        <pc:spChg chg="mod">
          <ac:chgData name="Kathleen Shears" userId="6694a3c8-9709-49a4-97f9-f83c96d5684a" providerId="ADAL" clId="{0AD4D25C-870D-4121-B602-1F75C783938D}" dt="2023-07-07T15:47:28.962" v="486" actId="20577"/>
          <ac:spMkLst>
            <pc:docMk/>
            <pc:sldMk cId="448032594" sldId="275"/>
            <ac:spMk id="20" creationId="{AAA00799-D519-3141-8703-4B9F691E2F4F}"/>
          </ac:spMkLst>
        </pc:spChg>
        <pc:spChg chg="mod">
          <ac:chgData name="Kathleen Shears" userId="6694a3c8-9709-49a4-97f9-f83c96d5684a" providerId="ADAL" clId="{0AD4D25C-870D-4121-B602-1F75C783938D}" dt="2023-07-07T15:47:32.867" v="490" actId="20577"/>
          <ac:spMkLst>
            <pc:docMk/>
            <pc:sldMk cId="448032594" sldId="275"/>
            <ac:spMk id="21" creationId="{2EFF3983-C379-BA4A-A448-BFFB726A0682}"/>
          </ac:spMkLst>
        </pc:spChg>
        <pc:spChg chg="mod">
          <ac:chgData name="Kathleen Shears" userId="6694a3c8-9709-49a4-97f9-f83c96d5684a" providerId="ADAL" clId="{0AD4D25C-870D-4121-B602-1F75C783938D}" dt="2023-07-07T15:47:36.563" v="492" actId="20577"/>
          <ac:spMkLst>
            <pc:docMk/>
            <pc:sldMk cId="448032594" sldId="275"/>
            <ac:spMk id="22" creationId="{2D1ECDAB-5170-0842-9B5E-29BAB6DF8049}"/>
          </ac:spMkLst>
        </pc:spChg>
        <pc:spChg chg="mod">
          <ac:chgData name="Kathleen Shears" userId="6694a3c8-9709-49a4-97f9-f83c96d5684a" providerId="ADAL" clId="{0AD4D25C-870D-4121-B602-1F75C783938D}" dt="2023-07-07T15:47:40.932" v="496" actId="20577"/>
          <ac:spMkLst>
            <pc:docMk/>
            <pc:sldMk cId="448032594" sldId="275"/>
            <ac:spMk id="23" creationId="{A4727CF1-220D-FA48-80C7-9BA88CB21651}"/>
          </ac:spMkLst>
        </pc:spChg>
        <pc:spChg chg="mod">
          <ac:chgData name="Kathleen Shears" userId="6694a3c8-9709-49a4-97f9-f83c96d5684a" providerId="ADAL" clId="{0AD4D25C-870D-4121-B602-1F75C783938D}" dt="2023-07-07T15:51:30.536" v="569" actId="20577"/>
          <ac:spMkLst>
            <pc:docMk/>
            <pc:sldMk cId="448032594" sldId="275"/>
            <ac:spMk id="24" creationId="{A30DA714-2990-8B4D-A730-C5732661B96C}"/>
          </ac:spMkLst>
        </pc:spChg>
        <pc:spChg chg="mod">
          <ac:chgData name="Kathleen Shears" userId="6694a3c8-9709-49a4-97f9-f83c96d5684a" providerId="ADAL" clId="{0AD4D25C-870D-4121-B602-1F75C783938D}" dt="2023-07-07T15:51:53.145" v="572" actId="20577"/>
          <ac:spMkLst>
            <pc:docMk/>
            <pc:sldMk cId="448032594" sldId="275"/>
            <ac:spMk id="25" creationId="{F8458584-E532-BF45-8698-5BF1D541CB42}"/>
          </ac:spMkLst>
        </pc:spChg>
        <pc:extLst>
          <p:ext xmlns:p="http://schemas.openxmlformats.org/presentationml/2006/main" uri="{D6D511B9-2390-475A-947B-AFAB55BFBCF1}">
            <pc226:cmChg xmlns:pc226="http://schemas.microsoft.com/office/powerpoint/2022/06/main/command" chg="add">
              <pc226:chgData name="Kathleen Shears" userId="6694a3c8-9709-49a4-97f9-f83c96d5684a" providerId="ADAL" clId="{0AD4D25C-870D-4121-B602-1F75C783938D}" dt="2023-07-07T15:56:40.228" v="591"/>
              <pc2:cmMkLst xmlns:pc2="http://schemas.microsoft.com/office/powerpoint/2019/9/main/command">
                <pc:docMk/>
                <pc:sldMk cId="448032594" sldId="275"/>
                <pc2:cmMk id="{0F97D401-21EC-43B4-8100-1FE22F1CC04E}"/>
              </pc2:cmMkLst>
            </pc226:cmChg>
          </p:ext>
        </pc:extLst>
      </pc:sldChg>
      <pc:sldChg chg="modSp mod addCm modCm">
        <pc:chgData name="Kathleen Shears" userId="6694a3c8-9709-49a4-97f9-f83c96d5684a" providerId="ADAL" clId="{0AD4D25C-870D-4121-B602-1F75C783938D}" dt="2023-07-07T16:06:57.806" v="610" actId="255"/>
        <pc:sldMkLst>
          <pc:docMk/>
          <pc:sldMk cId="1936618120" sldId="276"/>
        </pc:sldMkLst>
        <pc:spChg chg="mod">
          <ac:chgData name="Kathleen Shears" userId="6694a3c8-9709-49a4-97f9-f83c96d5684a" providerId="ADAL" clId="{0AD4D25C-870D-4121-B602-1F75C783938D}" dt="2023-07-07T16:06:57.806" v="610" actId="255"/>
          <ac:spMkLst>
            <pc:docMk/>
            <pc:sldMk cId="1936618120" sldId="276"/>
            <ac:spMk id="15" creationId="{E6CD50A2-6810-BA48-A905-E4EA288B61FC}"/>
          </ac:spMkLst>
        </pc:spChg>
        <pc:spChg chg="mod">
          <ac:chgData name="Kathleen Shears" userId="6694a3c8-9709-49a4-97f9-f83c96d5684a" providerId="ADAL" clId="{0AD4D25C-870D-4121-B602-1F75C783938D}" dt="2023-07-06T20:58:49.204" v="410" actId="20577"/>
          <ac:spMkLst>
            <pc:docMk/>
            <pc:sldMk cId="1936618120" sldId="276"/>
            <ac:spMk id="17" creationId="{690C7EA6-3F1A-9D45-B10E-6BC55465D66E}"/>
          </ac:spMkLst>
        </pc:spChg>
        <pc:spChg chg="mod">
          <ac:chgData name="Kathleen Shears" userId="6694a3c8-9709-49a4-97f9-f83c96d5684a" providerId="ADAL" clId="{0AD4D25C-870D-4121-B602-1F75C783938D}" dt="2023-07-07T15:49:43.863" v="551" actId="20577"/>
          <ac:spMkLst>
            <pc:docMk/>
            <pc:sldMk cId="1936618120" sldId="276"/>
            <ac:spMk id="25" creationId="{ED079AF2-E55A-2C46-918A-6B6B059EA5B9}"/>
          </ac:spMkLst>
        </pc:spChg>
        <pc:spChg chg="mod">
          <ac:chgData name="Kathleen Shears" userId="6694a3c8-9709-49a4-97f9-f83c96d5684a" providerId="ADAL" clId="{0AD4D25C-870D-4121-B602-1F75C783938D}" dt="2023-07-07T15:49:55.831" v="560" actId="6549"/>
          <ac:spMkLst>
            <pc:docMk/>
            <pc:sldMk cId="1936618120" sldId="276"/>
            <ac:spMk id="26" creationId="{E3057301-65D9-7F43-ABBA-BC7D2A859A66}"/>
          </ac:spMkLst>
        </pc:spChg>
        <pc:extLst>
          <p:ext xmlns:p="http://schemas.openxmlformats.org/presentationml/2006/main" uri="{D6D511B9-2390-475A-947B-AFAB55BFBCF1}">
            <pc226:cmChg xmlns:pc226="http://schemas.microsoft.com/office/powerpoint/2022/06/main/command" chg="add mod">
              <pc226:chgData name="Kathleen Shears" userId="6694a3c8-9709-49a4-97f9-f83c96d5684a" providerId="ADAL" clId="{0AD4D25C-870D-4121-B602-1F75C783938D}" dt="2023-07-07T16:00:19.444" v="593"/>
              <pc2:cmMkLst xmlns:pc2="http://schemas.microsoft.com/office/powerpoint/2019/9/main/command">
                <pc:docMk/>
                <pc:sldMk cId="1936618120" sldId="276"/>
                <pc2:cmMk id="{D2A78CE9-7A75-45B4-9228-A3187AB83336}"/>
              </pc2:cmMkLst>
            </pc226:cmChg>
          </p:ext>
        </pc:extLst>
      </pc:sldChg>
      <pc:sldChg chg="modSp mod">
        <pc:chgData name="Kathleen Shears" userId="6694a3c8-9709-49a4-97f9-f83c96d5684a" providerId="ADAL" clId="{0AD4D25C-870D-4121-B602-1F75C783938D}" dt="2023-07-07T16:08:08.424" v="618" actId="14100"/>
        <pc:sldMkLst>
          <pc:docMk/>
          <pc:sldMk cId="729603435" sldId="291"/>
        </pc:sldMkLst>
        <pc:spChg chg="mod">
          <ac:chgData name="Kathleen Shears" userId="6694a3c8-9709-49a4-97f9-f83c96d5684a" providerId="ADAL" clId="{0AD4D25C-870D-4121-B602-1F75C783938D}" dt="2023-07-07T16:08:08.424" v="618" actId="14100"/>
          <ac:spMkLst>
            <pc:docMk/>
            <pc:sldMk cId="729603435" sldId="291"/>
            <ac:spMk id="5" creationId="{89C0B17C-2668-4C42-852F-3F5EBCB253EF}"/>
          </ac:spMkLst>
        </pc:spChg>
        <pc:spChg chg="mod">
          <ac:chgData name="Kathleen Shears" userId="6694a3c8-9709-49a4-97f9-f83c96d5684a" providerId="ADAL" clId="{0AD4D25C-870D-4121-B602-1F75C783938D}" dt="2023-07-06T03:55:45.896" v="264" actId="6549"/>
          <ac:spMkLst>
            <pc:docMk/>
            <pc:sldMk cId="729603435" sldId="291"/>
            <ac:spMk id="37" creationId="{298643DF-4FC4-1E49-9ABC-45180451E319}"/>
          </ac:spMkLst>
        </pc:spChg>
      </pc:sldChg>
      <pc:sldChg chg="modSp mod">
        <pc:chgData name="Kathleen Shears" userId="6694a3c8-9709-49a4-97f9-f83c96d5684a" providerId="ADAL" clId="{0AD4D25C-870D-4121-B602-1F75C783938D}" dt="2023-07-07T17:19:38.439" v="633" actId="255"/>
        <pc:sldMkLst>
          <pc:docMk/>
          <pc:sldMk cId="3376746724" sldId="509"/>
        </pc:sldMkLst>
        <pc:spChg chg="mod">
          <ac:chgData name="Kathleen Shears" userId="6694a3c8-9709-49a4-97f9-f83c96d5684a" providerId="ADAL" clId="{0AD4D25C-870D-4121-B602-1F75C783938D}" dt="2023-07-07T16:08:29.601" v="619" actId="255"/>
          <ac:spMkLst>
            <pc:docMk/>
            <pc:sldMk cId="3376746724" sldId="509"/>
            <ac:spMk id="2" creationId="{5FA637B9-B88E-9146-A556-AF1B8FB0F215}"/>
          </ac:spMkLst>
        </pc:spChg>
        <pc:spChg chg="mod">
          <ac:chgData name="Kathleen Shears" userId="6694a3c8-9709-49a4-97f9-f83c96d5684a" providerId="ADAL" clId="{0AD4D25C-870D-4121-B602-1F75C783938D}" dt="2023-07-07T17:19:38.439" v="633" actId="255"/>
          <ac:spMkLst>
            <pc:docMk/>
            <pc:sldMk cId="3376746724" sldId="509"/>
            <ac:spMk id="6" creationId="{811D3680-080F-5500-5853-69CF1D7E4A72}"/>
          </ac:spMkLst>
        </pc:spChg>
        <pc:graphicFrameChg chg="modGraphic">
          <ac:chgData name="Kathleen Shears" userId="6694a3c8-9709-49a4-97f9-f83c96d5684a" providerId="ADAL" clId="{0AD4D25C-870D-4121-B602-1F75C783938D}" dt="2023-07-06T03:55:57.693" v="270" actId="20577"/>
          <ac:graphicFrameMkLst>
            <pc:docMk/>
            <pc:sldMk cId="3376746724" sldId="509"/>
            <ac:graphicFrameMk id="8" creationId="{2555CF26-C16A-EC4B-B4AE-EFA16A1C24FD}"/>
          </ac:graphicFrameMkLst>
        </pc:graphicFrameChg>
      </pc:sldChg>
      <pc:sldChg chg="modSp mod">
        <pc:chgData name="Kathleen Shears" userId="6694a3c8-9709-49a4-97f9-f83c96d5684a" providerId="ADAL" clId="{0AD4D25C-870D-4121-B602-1F75C783938D}" dt="2023-07-07T17:19:53.925" v="634" actId="255"/>
        <pc:sldMkLst>
          <pc:docMk/>
          <pc:sldMk cId="4097070660" sldId="510"/>
        </pc:sldMkLst>
        <pc:spChg chg="mod">
          <ac:chgData name="Kathleen Shears" userId="6694a3c8-9709-49a4-97f9-f83c96d5684a" providerId="ADAL" clId="{0AD4D25C-870D-4121-B602-1F75C783938D}" dt="2023-07-07T16:08:36.886" v="620" actId="255"/>
          <ac:spMkLst>
            <pc:docMk/>
            <pc:sldMk cId="4097070660" sldId="510"/>
            <ac:spMk id="3" creationId="{7503A9E7-83AD-3846-AFA7-5D837744632B}"/>
          </ac:spMkLst>
        </pc:spChg>
        <pc:spChg chg="mod">
          <ac:chgData name="Kathleen Shears" userId="6694a3c8-9709-49a4-97f9-f83c96d5684a" providerId="ADAL" clId="{0AD4D25C-870D-4121-B602-1F75C783938D}" dt="2023-07-07T17:19:53.925" v="634" actId="255"/>
          <ac:spMkLst>
            <pc:docMk/>
            <pc:sldMk cId="4097070660" sldId="510"/>
            <ac:spMk id="6" creationId="{57177675-9BDA-38E0-571D-B411A082C4C8}"/>
          </ac:spMkLst>
        </pc:spChg>
        <pc:graphicFrameChg chg="modGraphic">
          <ac:chgData name="Kathleen Shears" userId="6694a3c8-9709-49a4-97f9-f83c96d5684a" providerId="ADAL" clId="{0AD4D25C-870D-4121-B602-1F75C783938D}" dt="2023-07-05T22:01:14.567" v="88" actId="6549"/>
          <ac:graphicFrameMkLst>
            <pc:docMk/>
            <pc:sldMk cId="4097070660" sldId="510"/>
            <ac:graphicFrameMk id="10" creationId="{1A592243-D314-204A-906A-FBFB2E561134}"/>
          </ac:graphicFrameMkLst>
        </pc:graphicFrameChg>
      </pc:sldChg>
      <pc:sldChg chg="modSp mod">
        <pc:chgData name="Kathleen Shears" userId="6694a3c8-9709-49a4-97f9-f83c96d5684a" providerId="ADAL" clId="{0AD4D25C-870D-4121-B602-1F75C783938D}" dt="2023-07-07T17:20:03.064" v="635" actId="255"/>
        <pc:sldMkLst>
          <pc:docMk/>
          <pc:sldMk cId="3021515328" sldId="511"/>
        </pc:sldMkLst>
        <pc:spChg chg="mod">
          <ac:chgData name="Kathleen Shears" userId="6694a3c8-9709-49a4-97f9-f83c96d5684a" providerId="ADAL" clId="{0AD4D25C-870D-4121-B602-1F75C783938D}" dt="2023-07-07T16:08:45.457" v="621" actId="255"/>
          <ac:spMkLst>
            <pc:docMk/>
            <pc:sldMk cId="3021515328" sldId="511"/>
            <ac:spMk id="2" creationId="{263826E7-C70C-E742-9CE7-3827740210A2}"/>
          </ac:spMkLst>
        </pc:spChg>
        <pc:spChg chg="mod">
          <ac:chgData name="Kathleen Shears" userId="6694a3c8-9709-49a4-97f9-f83c96d5684a" providerId="ADAL" clId="{0AD4D25C-870D-4121-B602-1F75C783938D}" dt="2023-07-07T17:20:03.064" v="635" actId="255"/>
          <ac:spMkLst>
            <pc:docMk/>
            <pc:sldMk cId="3021515328" sldId="511"/>
            <ac:spMk id="5" creationId="{51A2E90D-9439-F6FB-57D3-62BD3B119FDE}"/>
          </ac:spMkLst>
        </pc:spChg>
        <pc:graphicFrameChg chg="modGraphic">
          <ac:chgData name="Kathleen Shears" userId="6694a3c8-9709-49a4-97f9-f83c96d5684a" providerId="ADAL" clId="{0AD4D25C-870D-4121-B602-1F75C783938D}" dt="2023-07-05T22:04:48.743" v="140" actId="6549"/>
          <ac:graphicFrameMkLst>
            <pc:docMk/>
            <pc:sldMk cId="3021515328" sldId="511"/>
            <ac:graphicFrameMk id="10" creationId="{DC29CD12-E690-8E46-8217-727C353CC5AA}"/>
          </ac:graphicFrameMkLst>
        </pc:graphicFrameChg>
      </pc:sldChg>
      <pc:sldChg chg="modSp mod addCm modCm">
        <pc:chgData name="Kathleen Shears" userId="6694a3c8-9709-49a4-97f9-f83c96d5684a" providerId="ADAL" clId="{0AD4D25C-870D-4121-B602-1F75C783938D}" dt="2023-07-07T17:20:11.657" v="636" actId="255"/>
        <pc:sldMkLst>
          <pc:docMk/>
          <pc:sldMk cId="3731359834" sldId="512"/>
        </pc:sldMkLst>
        <pc:spChg chg="mod">
          <ac:chgData name="Kathleen Shears" userId="6694a3c8-9709-49a4-97f9-f83c96d5684a" providerId="ADAL" clId="{0AD4D25C-870D-4121-B602-1F75C783938D}" dt="2023-07-07T16:09:08.892" v="622" actId="255"/>
          <ac:spMkLst>
            <pc:docMk/>
            <pc:sldMk cId="3731359834" sldId="512"/>
            <ac:spMk id="2" creationId="{9DD68DE6-2A6F-1A41-978B-517D65404194}"/>
          </ac:spMkLst>
        </pc:spChg>
        <pc:spChg chg="mod">
          <ac:chgData name="Kathleen Shears" userId="6694a3c8-9709-49a4-97f9-f83c96d5684a" providerId="ADAL" clId="{0AD4D25C-870D-4121-B602-1F75C783938D}" dt="2023-07-07T17:20:11.657" v="636" actId="255"/>
          <ac:spMkLst>
            <pc:docMk/>
            <pc:sldMk cId="3731359834" sldId="512"/>
            <ac:spMk id="5" creationId="{881D1250-14C6-036A-AA30-6F795F97C605}"/>
          </ac:spMkLst>
        </pc:spChg>
        <pc:graphicFrameChg chg="modGraphic">
          <ac:chgData name="Kathleen Shears" userId="6694a3c8-9709-49a4-97f9-f83c96d5684a" providerId="ADAL" clId="{0AD4D25C-870D-4121-B602-1F75C783938D}" dt="2023-07-05T22:08:30.392" v="155" actId="20577"/>
          <ac:graphicFrameMkLst>
            <pc:docMk/>
            <pc:sldMk cId="3731359834" sldId="512"/>
            <ac:graphicFrameMk id="11" creationId="{246E4831-5FDA-6648-B7CD-EFEE3C1DF093}"/>
          </ac:graphicFrameMkLst>
        </pc:graphicFrameChg>
        <pc:extLst>
          <p:ext xmlns:p="http://schemas.openxmlformats.org/presentationml/2006/main" uri="{D6D511B9-2390-475A-947B-AFAB55BFBCF1}">
            <pc226:cmChg xmlns:pc226="http://schemas.microsoft.com/office/powerpoint/2022/06/main/command" chg="add mod">
              <pc226:chgData name="Kathleen Shears" userId="6694a3c8-9709-49a4-97f9-f83c96d5684a" providerId="ADAL" clId="{0AD4D25C-870D-4121-B602-1F75C783938D}" dt="2023-07-05T22:07:29.069" v="142"/>
              <pc2:cmMkLst xmlns:pc2="http://schemas.microsoft.com/office/powerpoint/2019/9/main/command">
                <pc:docMk/>
                <pc:sldMk cId="3731359834" sldId="512"/>
                <pc2:cmMk id="{13193CCF-1A73-4C27-A4CF-8F1EEE3FE286}"/>
              </pc2:cmMkLst>
            </pc226:cmChg>
          </p:ext>
        </pc:extLst>
      </pc:sldChg>
      <pc:sldChg chg="modSp mod">
        <pc:chgData name="Kathleen Shears" userId="6694a3c8-9709-49a4-97f9-f83c96d5684a" providerId="ADAL" clId="{0AD4D25C-870D-4121-B602-1F75C783938D}" dt="2023-07-07T16:09:25.553" v="624" actId="255"/>
        <pc:sldMkLst>
          <pc:docMk/>
          <pc:sldMk cId="2805669860" sldId="521"/>
        </pc:sldMkLst>
        <pc:spChg chg="mod">
          <ac:chgData name="Kathleen Shears" userId="6694a3c8-9709-49a4-97f9-f83c96d5684a" providerId="ADAL" clId="{0AD4D25C-870D-4121-B602-1F75C783938D}" dt="2023-07-07T16:09:25.553" v="624" actId="255"/>
          <ac:spMkLst>
            <pc:docMk/>
            <pc:sldMk cId="2805669860" sldId="521"/>
            <ac:spMk id="2" creationId="{BD158DD9-CC71-EC4F-AF57-B89E6E9D0FC1}"/>
          </ac:spMkLst>
        </pc:spChg>
        <pc:spChg chg="mod">
          <ac:chgData name="Kathleen Shears" userId="6694a3c8-9709-49a4-97f9-f83c96d5684a" providerId="ADAL" clId="{0AD4D25C-870D-4121-B602-1F75C783938D}" dt="2023-07-06T21:03:25.544" v="436" actId="20577"/>
          <ac:spMkLst>
            <pc:docMk/>
            <pc:sldMk cId="2805669860" sldId="521"/>
            <ac:spMk id="23" creationId="{008DE9BA-D329-6A4E-A1E1-E3ACAB00DBC8}"/>
          </ac:spMkLst>
        </pc:spChg>
        <pc:spChg chg="mod">
          <ac:chgData name="Kathleen Shears" userId="6694a3c8-9709-49a4-97f9-f83c96d5684a" providerId="ADAL" clId="{0AD4D25C-870D-4121-B602-1F75C783938D}" dt="2023-07-06T03:27:41.955" v="173" actId="6549"/>
          <ac:spMkLst>
            <pc:docMk/>
            <pc:sldMk cId="2805669860" sldId="521"/>
            <ac:spMk id="92" creationId="{BB86BBD4-F594-C4ED-78F2-8565B8D4194C}"/>
          </ac:spMkLst>
        </pc:spChg>
      </pc:sldChg>
      <pc:sldChg chg="modSp mod">
        <pc:chgData name="Kathleen Shears" userId="6694a3c8-9709-49a4-97f9-f83c96d5684a" providerId="ADAL" clId="{0AD4D25C-870D-4121-B602-1F75C783938D}" dt="2023-07-07T15:53:15.961" v="576" actId="20577"/>
        <pc:sldMkLst>
          <pc:docMk/>
          <pc:sldMk cId="3304432446" sldId="528"/>
        </pc:sldMkLst>
        <pc:spChg chg="mod">
          <ac:chgData name="Kathleen Shears" userId="6694a3c8-9709-49a4-97f9-f83c96d5684a" providerId="ADAL" clId="{0AD4D25C-870D-4121-B602-1F75C783938D}" dt="2023-07-06T20:59:23.228" v="415"/>
          <ac:spMkLst>
            <pc:docMk/>
            <pc:sldMk cId="3304432446" sldId="528"/>
            <ac:spMk id="3" creationId="{C1163547-B030-6146-BD52-5A124E899804}"/>
          </ac:spMkLst>
        </pc:spChg>
        <pc:spChg chg="mod">
          <ac:chgData name="Kathleen Shears" userId="6694a3c8-9709-49a4-97f9-f83c96d5684a" providerId="ADAL" clId="{0AD4D25C-870D-4121-B602-1F75C783938D}" dt="2023-07-06T21:03:02.962" v="432" actId="20577"/>
          <ac:spMkLst>
            <pc:docMk/>
            <pc:sldMk cId="3304432446" sldId="528"/>
            <ac:spMk id="5" creationId="{5779FD8E-A78B-AC46-81D0-20CC59216D0A}"/>
          </ac:spMkLst>
        </pc:spChg>
        <pc:spChg chg="mod">
          <ac:chgData name="Kathleen Shears" userId="6694a3c8-9709-49a4-97f9-f83c96d5684a" providerId="ADAL" clId="{0AD4D25C-870D-4121-B602-1F75C783938D}" dt="2023-07-06T21:03:10.816" v="434" actId="20577"/>
          <ac:spMkLst>
            <pc:docMk/>
            <pc:sldMk cId="3304432446" sldId="528"/>
            <ac:spMk id="54" creationId="{ED8A10F2-F53A-1B42-A142-3170B048003D}"/>
          </ac:spMkLst>
        </pc:spChg>
        <pc:spChg chg="mod">
          <ac:chgData name="Kathleen Shears" userId="6694a3c8-9709-49a4-97f9-f83c96d5684a" providerId="ADAL" clId="{0AD4D25C-870D-4121-B602-1F75C783938D}" dt="2023-07-07T15:53:15.961" v="576" actId="20577"/>
          <ac:spMkLst>
            <pc:docMk/>
            <pc:sldMk cId="3304432446" sldId="528"/>
            <ac:spMk id="56" creationId="{5F935B8A-1BA9-2C46-9912-95CD2EFC77B8}"/>
          </ac:spMkLst>
        </pc:spChg>
        <pc:picChg chg="mod">
          <ac:chgData name="Kathleen Shears" userId="6694a3c8-9709-49a4-97f9-f83c96d5684a" providerId="ADAL" clId="{0AD4D25C-870D-4121-B602-1F75C783938D}" dt="2023-07-06T22:31:45.048" v="439" actId="1036"/>
          <ac:picMkLst>
            <pc:docMk/>
            <pc:sldMk cId="3304432446" sldId="528"/>
            <ac:picMk id="24" creationId="{C6970230-FAA9-A48D-80BD-E639AF70C05F}"/>
          </ac:picMkLst>
        </pc:picChg>
      </pc:sldChg>
      <pc:sldChg chg="modSp mod">
        <pc:chgData name="Kathleen Shears" userId="6694a3c8-9709-49a4-97f9-f83c96d5684a" providerId="ADAL" clId="{0AD4D25C-870D-4121-B602-1F75C783938D}" dt="2023-07-07T16:07:19.632" v="613" actId="255"/>
        <pc:sldMkLst>
          <pc:docMk/>
          <pc:sldMk cId="2644059551" sldId="535"/>
        </pc:sldMkLst>
        <pc:spChg chg="mod">
          <ac:chgData name="Kathleen Shears" userId="6694a3c8-9709-49a4-97f9-f83c96d5684a" providerId="ADAL" clId="{0AD4D25C-870D-4121-B602-1F75C783938D}" dt="2023-07-07T16:07:19.632" v="613" actId="255"/>
          <ac:spMkLst>
            <pc:docMk/>
            <pc:sldMk cId="2644059551" sldId="535"/>
            <ac:spMk id="2" creationId="{764E35D6-ED83-514C-AB1B-2319EE957044}"/>
          </ac:spMkLst>
        </pc:spChg>
      </pc:sldChg>
      <pc:sldChg chg="modSp mod">
        <pc:chgData name="Kathleen Shears" userId="6694a3c8-9709-49a4-97f9-f83c96d5684a" providerId="ADAL" clId="{0AD4D25C-870D-4121-B602-1F75C783938D}" dt="2023-07-07T16:06:18.721" v="605" actId="255"/>
        <pc:sldMkLst>
          <pc:docMk/>
          <pc:sldMk cId="4188136980" sldId="538"/>
        </pc:sldMkLst>
        <pc:spChg chg="mod">
          <ac:chgData name="Kathleen Shears" userId="6694a3c8-9709-49a4-97f9-f83c96d5684a" providerId="ADAL" clId="{0AD4D25C-870D-4121-B602-1F75C783938D}" dt="2023-07-07T16:06:18.721" v="605" actId="255"/>
          <ac:spMkLst>
            <pc:docMk/>
            <pc:sldMk cId="4188136980" sldId="538"/>
            <ac:spMk id="4" creationId="{FC5F605E-32BA-6C4E-8BDC-4B61CFD09313}"/>
          </ac:spMkLst>
        </pc:spChg>
      </pc:sldChg>
      <pc:sldChg chg="modSp mod addCm modCm">
        <pc:chgData name="Kathleen Shears" userId="6694a3c8-9709-49a4-97f9-f83c96d5684a" providerId="ADAL" clId="{0AD4D25C-870D-4121-B602-1F75C783938D}" dt="2023-07-07T16:07:50.186" v="616" actId="255"/>
        <pc:sldMkLst>
          <pc:docMk/>
          <pc:sldMk cId="283552831" sldId="543"/>
        </pc:sldMkLst>
        <pc:spChg chg="mod">
          <ac:chgData name="Kathleen Shears" userId="6694a3c8-9709-49a4-97f9-f83c96d5684a" providerId="ADAL" clId="{0AD4D25C-870D-4121-B602-1F75C783938D}" dt="2023-07-07T16:07:50.186" v="616" actId="255"/>
          <ac:spMkLst>
            <pc:docMk/>
            <pc:sldMk cId="283552831" sldId="543"/>
            <ac:spMk id="5" creationId="{A6752DA6-0B96-F847-9FC4-1AD655720685}"/>
          </ac:spMkLst>
        </pc:spChg>
        <pc:spChg chg="mod">
          <ac:chgData name="Kathleen Shears" userId="6694a3c8-9709-49a4-97f9-f83c96d5684a" providerId="ADAL" clId="{0AD4D25C-870D-4121-B602-1F75C783938D}" dt="2023-07-07T15:54:21.896" v="590" actId="20577"/>
          <ac:spMkLst>
            <pc:docMk/>
            <pc:sldMk cId="283552831" sldId="543"/>
            <ac:spMk id="33" creationId="{2272871A-D872-29CF-0ABE-D03527ECEDC2}"/>
          </ac:spMkLst>
        </pc:spChg>
        <pc:extLst>
          <p:ext xmlns:p="http://schemas.openxmlformats.org/presentationml/2006/main" uri="{D6D511B9-2390-475A-947B-AFAB55BFBCF1}">
            <pc226:cmChg xmlns:pc226="http://schemas.microsoft.com/office/powerpoint/2022/06/main/command" chg="add mod">
              <pc226:chgData name="Kathleen Shears" userId="6694a3c8-9709-49a4-97f9-f83c96d5684a" providerId="ADAL" clId="{0AD4D25C-870D-4121-B602-1F75C783938D}" dt="2023-07-07T15:41:17.363" v="454"/>
              <pc2:cmMkLst xmlns:pc2="http://schemas.microsoft.com/office/powerpoint/2019/9/main/command">
                <pc:docMk/>
                <pc:sldMk cId="283552831" sldId="543"/>
                <pc2:cmMk id="{192EE3CE-6F39-45DD-B61E-B378A19065BB}"/>
              </pc2:cmMkLst>
            </pc226:cmChg>
          </p:ext>
        </pc:extLst>
      </pc:sldChg>
      <pc:sldChg chg="modSp mod">
        <pc:chgData name="Kathleen Shears" userId="6694a3c8-9709-49a4-97f9-f83c96d5684a" providerId="ADAL" clId="{0AD4D25C-870D-4121-B602-1F75C783938D}" dt="2023-07-07T17:20:20.177" v="637" actId="255"/>
        <pc:sldMkLst>
          <pc:docMk/>
          <pc:sldMk cId="914413549" sldId="544"/>
        </pc:sldMkLst>
        <pc:spChg chg="mod">
          <ac:chgData name="Kathleen Shears" userId="6694a3c8-9709-49a4-97f9-f83c96d5684a" providerId="ADAL" clId="{0AD4D25C-870D-4121-B602-1F75C783938D}" dt="2023-07-07T16:09:17.278" v="623" actId="255"/>
          <ac:spMkLst>
            <pc:docMk/>
            <pc:sldMk cId="914413549" sldId="544"/>
            <ac:spMk id="2" creationId="{5733E057-6890-AB4C-AFBF-84439C5E4BA8}"/>
          </ac:spMkLst>
        </pc:spChg>
        <pc:spChg chg="mod">
          <ac:chgData name="Kathleen Shears" userId="6694a3c8-9709-49a4-97f9-f83c96d5684a" providerId="ADAL" clId="{0AD4D25C-870D-4121-B602-1F75C783938D}" dt="2023-07-07T17:20:20.177" v="637" actId="255"/>
          <ac:spMkLst>
            <pc:docMk/>
            <pc:sldMk cId="914413549" sldId="544"/>
            <ac:spMk id="5" creationId="{CB087BBF-D54C-74EF-9D86-5FCC0647B5DF}"/>
          </ac:spMkLst>
        </pc:spChg>
        <pc:graphicFrameChg chg="modGraphic">
          <ac:chgData name="Kathleen Shears" userId="6694a3c8-9709-49a4-97f9-f83c96d5684a" providerId="ADAL" clId="{0AD4D25C-870D-4121-B602-1F75C783938D}" dt="2023-07-05T22:10:13.448" v="163" actId="20577"/>
          <ac:graphicFrameMkLst>
            <pc:docMk/>
            <pc:sldMk cId="914413549" sldId="544"/>
            <ac:graphicFrameMk id="10" creationId="{C79B070E-CCC6-A54A-9188-059B491EC60C}"/>
          </ac:graphicFrameMkLst>
        </pc:graphicFrameChg>
      </pc:sldChg>
      <pc:sldChg chg="modSp mod ord addCm modCm">
        <pc:chgData name="Kathleen Shears" userId="6694a3c8-9709-49a4-97f9-f83c96d5684a" providerId="ADAL" clId="{0AD4D25C-870D-4121-B602-1F75C783938D}" dt="2023-07-07T16:07:12.441" v="612" actId="255"/>
        <pc:sldMkLst>
          <pc:docMk/>
          <pc:sldMk cId="0" sldId="2146847303"/>
        </pc:sldMkLst>
        <pc:spChg chg="mod">
          <ac:chgData name="Kathleen Shears" userId="6694a3c8-9709-49a4-97f9-f83c96d5684a" providerId="ADAL" clId="{0AD4D25C-870D-4121-B602-1F75C783938D}" dt="2023-07-07T16:07:12.441" v="612" actId="255"/>
          <ac:spMkLst>
            <pc:docMk/>
            <pc:sldMk cId="0" sldId="2146847303"/>
            <ac:spMk id="246" creationId="{00000000-0000-0000-0000-000000000000}"/>
          </ac:spMkLst>
        </pc:spChg>
        <pc:graphicFrameChg chg="modGraphic">
          <ac:chgData name="Kathleen Shears" userId="6694a3c8-9709-49a4-97f9-f83c96d5684a" providerId="ADAL" clId="{0AD4D25C-870D-4121-B602-1F75C783938D}" dt="2023-07-06T20:33:00.556" v="273" actId="20577"/>
          <ac:graphicFrameMkLst>
            <pc:docMk/>
            <pc:sldMk cId="0" sldId="2146847303"/>
            <ac:graphicFrameMk id="249" creationId="{00000000-0000-0000-0000-000000000000}"/>
          </ac:graphicFrameMkLst>
        </pc:graphicFrameChg>
        <pc:graphicFrameChg chg="modGraphic">
          <ac:chgData name="Kathleen Shears" userId="6694a3c8-9709-49a4-97f9-f83c96d5684a" providerId="ADAL" clId="{0AD4D25C-870D-4121-B602-1F75C783938D}" dt="2023-07-05T21:52:22.374" v="4" actId="20577"/>
          <ac:graphicFrameMkLst>
            <pc:docMk/>
            <pc:sldMk cId="0" sldId="2146847303"/>
            <ac:graphicFrameMk id="268" creationId="{00000000-0000-0000-0000-000000000000}"/>
          </ac:graphicFrameMkLst>
        </pc:graphicFrameChg>
        <pc:extLst>
          <p:ext xmlns:p="http://schemas.openxmlformats.org/presentationml/2006/main" uri="{D6D511B9-2390-475A-947B-AFAB55BFBCF1}">
            <pc226:cmChg xmlns:pc226="http://schemas.microsoft.com/office/powerpoint/2022/06/main/command" chg="add mod">
              <pc226:chgData name="Kathleen Shears" userId="6694a3c8-9709-49a4-97f9-f83c96d5684a" providerId="ADAL" clId="{0AD4D25C-870D-4121-B602-1F75C783938D}" dt="2023-07-07T15:41:06.295" v="453"/>
              <pc2:cmMkLst xmlns:pc2="http://schemas.microsoft.com/office/powerpoint/2019/9/main/command">
                <pc:docMk/>
                <pc:sldMk cId="0" sldId="2146847303"/>
                <pc2:cmMk id="{F0FD48A7-B75E-4392-BF73-0573B5333E40}"/>
              </pc2:cmMkLst>
            </pc226:cmChg>
          </p:ext>
        </pc:extLst>
      </pc:sldChg>
      <pc:sldChg chg="modSp mod addCm">
        <pc:chgData name="Kathleen Shears" userId="6694a3c8-9709-49a4-97f9-f83c96d5684a" providerId="ADAL" clId="{0AD4D25C-870D-4121-B602-1F75C783938D}" dt="2023-07-06T22:34:39.274" v="441" actId="120"/>
        <pc:sldMkLst>
          <pc:docMk/>
          <pc:sldMk cId="3067295167" sldId="2146847688"/>
        </pc:sldMkLst>
        <pc:spChg chg="mod">
          <ac:chgData name="Kathleen Shears" userId="6694a3c8-9709-49a4-97f9-f83c96d5684a" providerId="ADAL" clId="{0AD4D25C-870D-4121-B602-1F75C783938D}" dt="2023-07-06T20:41:03.599" v="347" actId="20577"/>
          <ac:spMkLst>
            <pc:docMk/>
            <pc:sldMk cId="3067295167" sldId="2146847688"/>
            <ac:spMk id="8" creationId="{41D59754-D591-C7FA-3119-804D133E73DA}"/>
          </ac:spMkLst>
        </pc:spChg>
        <pc:graphicFrameChg chg="modGraphic">
          <ac:chgData name="Kathleen Shears" userId="6694a3c8-9709-49a4-97f9-f83c96d5684a" providerId="ADAL" clId="{0AD4D25C-870D-4121-B602-1F75C783938D}" dt="2023-07-06T22:34:39.274" v="441" actId="120"/>
          <ac:graphicFrameMkLst>
            <pc:docMk/>
            <pc:sldMk cId="3067295167" sldId="2146847688"/>
            <ac:graphicFrameMk id="3" creationId="{640B7DFE-F504-264B-FF6C-36EE4FD496AC}"/>
          </ac:graphicFrameMkLst>
        </pc:graphicFrameChg>
        <pc:extLst>
          <p:ext xmlns:p="http://schemas.openxmlformats.org/presentationml/2006/main" uri="{D6D511B9-2390-475A-947B-AFAB55BFBCF1}">
            <pc226:cmChg xmlns:pc226="http://schemas.microsoft.com/office/powerpoint/2022/06/main/command" chg="add">
              <pc226:chgData name="Kathleen Shears" userId="6694a3c8-9709-49a4-97f9-f83c96d5684a" providerId="ADAL" clId="{0AD4D25C-870D-4121-B602-1F75C783938D}" dt="2023-07-06T20:41:44.208" v="348"/>
              <pc2:cmMkLst xmlns:pc2="http://schemas.microsoft.com/office/powerpoint/2019/9/main/command">
                <pc:docMk/>
                <pc:sldMk cId="3067295167" sldId="2146847688"/>
                <pc2:cmMk id="{516E48AA-6B6C-4C22-A569-763EFDCAF4EE}"/>
              </pc2:cmMkLst>
            </pc226:cmChg>
          </p:ext>
        </pc:extLst>
      </pc:sldChg>
      <pc:sldChg chg="modSp mod">
        <pc:chgData name="Kathleen Shears" userId="6694a3c8-9709-49a4-97f9-f83c96d5684a" providerId="ADAL" clId="{0AD4D25C-870D-4121-B602-1F75C783938D}" dt="2023-07-07T17:22:18.480" v="638" actId="2711"/>
        <pc:sldMkLst>
          <pc:docMk/>
          <pc:sldMk cId="3769815751" sldId="2146847699"/>
        </pc:sldMkLst>
        <pc:spChg chg="mod">
          <ac:chgData name="Kathleen Shears" userId="6694a3c8-9709-49a4-97f9-f83c96d5684a" providerId="ADAL" clId="{0AD4D25C-870D-4121-B602-1F75C783938D}" dt="2023-07-07T15:54:00.474" v="583" actId="20577"/>
          <ac:spMkLst>
            <pc:docMk/>
            <pc:sldMk cId="3769815751" sldId="2146847699"/>
            <ac:spMk id="3" creationId="{D9544E07-759A-F2E9-B648-74190FE260F9}"/>
          </ac:spMkLst>
        </pc:spChg>
        <pc:spChg chg="mod">
          <ac:chgData name="Kathleen Shears" userId="6694a3c8-9709-49a4-97f9-f83c96d5684a" providerId="ADAL" clId="{0AD4D25C-870D-4121-B602-1F75C783938D}" dt="2023-07-07T17:22:18.480" v="638" actId="2711"/>
          <ac:spMkLst>
            <pc:docMk/>
            <pc:sldMk cId="3769815751" sldId="2146847699"/>
            <ac:spMk id="4" creationId="{ECD2EEC9-4F0F-9D09-6983-09F1879B7DDD}"/>
          </ac:spMkLst>
        </pc:spChg>
        <pc:spChg chg="mod">
          <ac:chgData name="Kathleen Shears" userId="6694a3c8-9709-49a4-97f9-f83c96d5684a" providerId="ADAL" clId="{0AD4D25C-870D-4121-B602-1F75C783938D}" dt="2023-07-07T16:05:39.417" v="603" actId="255"/>
          <ac:spMkLst>
            <pc:docMk/>
            <pc:sldMk cId="3769815751" sldId="2146847699"/>
            <ac:spMk id="246" creationId="{00000000-0000-0000-0000-000000000000}"/>
          </ac:spMkLst>
        </pc:spChg>
        <pc:graphicFrameChg chg="modGraphic">
          <ac:chgData name="Kathleen Shears" userId="6694a3c8-9709-49a4-97f9-f83c96d5684a" providerId="ADAL" clId="{0AD4D25C-870D-4121-B602-1F75C783938D}" dt="2023-07-06T20:33:10.523" v="274" actId="20577"/>
          <ac:graphicFrameMkLst>
            <pc:docMk/>
            <pc:sldMk cId="3769815751" sldId="2146847699"/>
            <ac:graphicFrameMk id="249" creationId="{00000000-0000-0000-0000-000000000000}"/>
          </ac:graphicFrameMkLst>
        </pc:graphicFrameChg>
      </pc:sldChg>
    </pc:docChg>
  </pc:docChgLst>
  <pc:docChgLst>
    <pc:chgData name="Katie Williams" userId="S::ktwilliams@fhi360.org::5f1bf0e6-3ff6-4d92-8b85-a4340d55b8fc" providerId="AD" clId="Web-{78DFFD88-1E98-EA2B-3E76-F8B9BFF82E36}"/>
    <pc:docChg chg="">
      <pc:chgData name="Katie Williams" userId="S::ktwilliams@fhi360.org::5f1bf0e6-3ff6-4d92-8b85-a4340d55b8fc" providerId="AD" clId="Web-{78DFFD88-1E98-EA2B-3E76-F8B9BFF82E36}" dt="2023-08-16T12:37:41.327" v="1"/>
      <pc:docMkLst>
        <pc:docMk/>
      </pc:docMkLst>
      <pc:sldChg chg="delCm modCm">
        <pc:chgData name="Katie Williams" userId="S::ktwilliams@fhi360.org::5f1bf0e6-3ff6-4d92-8b85-a4340d55b8fc" providerId="AD" clId="Web-{78DFFD88-1E98-EA2B-3E76-F8B9BFF82E36}" dt="2023-08-16T12:37:41.327" v="1"/>
        <pc:sldMkLst>
          <pc:docMk/>
          <pc:sldMk cId="729603435" sldId="291"/>
        </pc:sldMkLst>
        <pc:extLst>
          <p:ext xmlns:p="http://schemas.openxmlformats.org/presentationml/2006/main" uri="{D6D511B9-2390-475A-947B-AFAB55BFBCF1}">
            <pc226:cmChg xmlns:pc226="http://schemas.microsoft.com/office/powerpoint/2022/06/main/command" chg="del">
              <pc226:chgData name="Katie Williams" userId="S::ktwilliams@fhi360.org::5f1bf0e6-3ff6-4d92-8b85-a4340d55b8fc" providerId="AD" clId="Web-{78DFFD88-1E98-EA2B-3E76-F8B9BFF82E36}" dt="2023-08-16T12:37:41.327" v="1"/>
              <pc2:cmMkLst xmlns:pc2="http://schemas.microsoft.com/office/powerpoint/2019/9/main/command">
                <pc:docMk/>
                <pc:sldMk cId="729603435" sldId="291"/>
                <pc2:cmMk id="{9470C077-E9BB-478C-9489-A1855A21C73A}"/>
              </pc2:cmMkLst>
              <pc226:cmRplyChg chg="add">
                <pc226:chgData name="Katie Williams" userId="S::ktwilliams@fhi360.org::5f1bf0e6-3ff6-4d92-8b85-a4340d55b8fc" providerId="AD" clId="Web-{78DFFD88-1E98-EA2B-3E76-F8B9BFF82E36}" dt="2023-08-16T12:35:31.371" v="0"/>
                <pc2:cmRplyMkLst xmlns:pc2="http://schemas.microsoft.com/office/powerpoint/2019/9/main/command">
                  <pc:docMk/>
                  <pc:sldMk cId="729603435" sldId="291"/>
                  <pc2:cmMk id="{9470C077-E9BB-478C-9489-A1855A21C73A}"/>
                  <pc2:cmRplyMk id="{D247C185-E330-415B-AA86-55B3BA5FB5D9}"/>
                </pc2:cmRplyMkLst>
              </pc226:cmRplyChg>
            </pc226:cmChg>
          </p:ext>
        </pc:extLst>
      </pc:sldChg>
    </pc:docChg>
  </pc:docChgLst>
  <pc:docChgLst>
    <pc:chgData name="Kathleen Shears" userId="S::kshears@fhi360.org::6694a3c8-9709-49a4-97f9-f83c96d5684a" providerId="AD" clId="Web-{63394DB0-8B0C-6840-6A78-6EF713815091}"/>
    <pc:docChg chg="modSld">
      <pc:chgData name="Kathleen Shears" userId="S::kshears@fhi360.org::6694a3c8-9709-49a4-97f9-f83c96d5684a" providerId="AD" clId="Web-{63394DB0-8B0C-6840-6A78-6EF713815091}" dt="2023-07-31T16:47:04.769" v="66" actId="20577"/>
      <pc:docMkLst>
        <pc:docMk/>
      </pc:docMkLst>
      <pc:sldChg chg="modSp">
        <pc:chgData name="Kathleen Shears" userId="S::kshears@fhi360.org::6694a3c8-9709-49a4-97f9-f83c96d5684a" providerId="AD" clId="Web-{63394DB0-8B0C-6840-6A78-6EF713815091}" dt="2023-07-31T16:18:58.405" v="27" actId="20577"/>
        <pc:sldMkLst>
          <pc:docMk/>
          <pc:sldMk cId="4177296332" sldId="258"/>
        </pc:sldMkLst>
        <pc:spChg chg="mod">
          <ac:chgData name="Kathleen Shears" userId="S::kshears@fhi360.org::6694a3c8-9709-49a4-97f9-f83c96d5684a" providerId="AD" clId="Web-{63394DB0-8B0C-6840-6A78-6EF713815091}" dt="2023-07-31T16:18:58.405" v="27" actId="20577"/>
          <ac:spMkLst>
            <pc:docMk/>
            <pc:sldMk cId="4177296332" sldId="258"/>
            <ac:spMk id="3" creationId="{1A34AABD-8C4A-08B9-C468-46AE603FC9C9}"/>
          </ac:spMkLst>
        </pc:spChg>
      </pc:sldChg>
      <pc:sldChg chg="modSp modCm">
        <pc:chgData name="Kathleen Shears" userId="S::kshears@fhi360.org::6694a3c8-9709-49a4-97f9-f83c96d5684a" providerId="AD" clId="Web-{63394DB0-8B0C-6840-6A78-6EF713815091}" dt="2023-07-31T16:43:56.169" v="50" actId="20577"/>
        <pc:sldMkLst>
          <pc:docMk/>
          <pc:sldMk cId="831801130" sldId="261"/>
        </pc:sldMkLst>
        <pc:spChg chg="mod">
          <ac:chgData name="Kathleen Shears" userId="S::kshears@fhi360.org::6694a3c8-9709-49a4-97f9-f83c96d5684a" providerId="AD" clId="Web-{63394DB0-8B0C-6840-6A78-6EF713815091}" dt="2023-07-31T16:22:27.474" v="32" actId="20577"/>
          <ac:spMkLst>
            <pc:docMk/>
            <pc:sldMk cId="831801130" sldId="261"/>
            <ac:spMk id="18" creationId="{8950B02D-A8AB-EF45-B96F-3EEE0E42D6B4}"/>
          </ac:spMkLst>
        </pc:spChg>
        <pc:spChg chg="mod">
          <ac:chgData name="Kathleen Shears" userId="S::kshears@fhi360.org::6694a3c8-9709-49a4-97f9-f83c96d5684a" providerId="AD" clId="Web-{63394DB0-8B0C-6840-6A78-6EF713815091}" dt="2023-07-31T16:43:03.433" v="40" actId="20577"/>
          <ac:spMkLst>
            <pc:docMk/>
            <pc:sldMk cId="831801130" sldId="261"/>
            <ac:spMk id="20" creationId="{DC9726A5-5D91-EA4B-A29F-2B978D295DE8}"/>
          </ac:spMkLst>
        </pc:spChg>
        <pc:spChg chg="mod">
          <ac:chgData name="Kathleen Shears" userId="S::kshears@fhi360.org::6694a3c8-9709-49a4-97f9-f83c96d5684a" providerId="AD" clId="Web-{63394DB0-8B0C-6840-6A78-6EF713815091}" dt="2023-07-31T16:43:56.169" v="50" actId="20577"/>
          <ac:spMkLst>
            <pc:docMk/>
            <pc:sldMk cId="831801130" sldId="261"/>
            <ac:spMk id="21" creationId="{EBA07A40-280B-C04F-990B-5B792A14FAC3}"/>
          </ac:spMkLst>
        </pc:spChg>
        <pc:spChg chg="mod">
          <ac:chgData name="Kathleen Shears" userId="S::kshears@fhi360.org::6694a3c8-9709-49a4-97f9-f83c96d5684a" providerId="AD" clId="Web-{63394DB0-8B0C-6840-6A78-6EF713815091}" dt="2023-07-31T16:43:49.607" v="44" actId="20577"/>
          <ac:spMkLst>
            <pc:docMk/>
            <pc:sldMk cId="831801130" sldId="261"/>
            <ac:spMk id="22" creationId="{2F45290C-B674-FD4F-B29F-759B04D97B8C}"/>
          </ac:spMkLst>
        </pc:spChg>
        <pc:extLst>
          <p:ext xmlns:p="http://schemas.openxmlformats.org/presentationml/2006/main" uri="{D6D511B9-2390-475A-947B-AFAB55BFBCF1}">
            <pc226:cmChg xmlns:pc226="http://schemas.microsoft.com/office/powerpoint/2022/06/main/command" chg="mod">
              <pc226:chgData name="Kathleen Shears" userId="S::kshears@fhi360.org::6694a3c8-9709-49a4-97f9-f83c96d5684a" providerId="AD" clId="Web-{63394DB0-8B0C-6840-6A78-6EF713815091}" dt="2023-07-31T16:42:55.496" v="39" actId="20577"/>
              <pc2:cmMkLst xmlns:pc2="http://schemas.microsoft.com/office/powerpoint/2019/9/main/command">
                <pc:docMk/>
                <pc:sldMk cId="831801130" sldId="261"/>
                <pc2:cmMk id="{48DD7A74-4B93-4D04-8CAB-9710DDEEA7B9}"/>
              </pc2:cmMkLst>
            </pc226:cmChg>
          </p:ext>
        </pc:extLst>
      </pc:sldChg>
      <pc:sldChg chg="modSp">
        <pc:chgData name="Kathleen Shears" userId="S::kshears@fhi360.org::6694a3c8-9709-49a4-97f9-f83c96d5684a" providerId="AD" clId="Web-{63394DB0-8B0C-6840-6A78-6EF713815091}" dt="2023-07-31T16:21:47.785" v="31" actId="20577"/>
        <pc:sldMkLst>
          <pc:docMk/>
          <pc:sldMk cId="2651654801" sldId="262"/>
        </pc:sldMkLst>
        <pc:spChg chg="mod">
          <ac:chgData name="Kathleen Shears" userId="S::kshears@fhi360.org::6694a3c8-9709-49a4-97f9-f83c96d5684a" providerId="AD" clId="Web-{63394DB0-8B0C-6840-6A78-6EF713815091}" dt="2023-07-31T16:21:47.785" v="31" actId="20577"/>
          <ac:spMkLst>
            <pc:docMk/>
            <pc:sldMk cId="2651654801" sldId="262"/>
            <ac:spMk id="16" creationId="{CA9F1299-6B7A-204F-A882-5469F59C2C33}"/>
          </ac:spMkLst>
        </pc:spChg>
      </pc:sldChg>
      <pc:sldChg chg="modSp">
        <pc:chgData name="Kathleen Shears" userId="S::kshears@fhi360.org::6694a3c8-9709-49a4-97f9-f83c96d5684a" providerId="AD" clId="Web-{63394DB0-8B0C-6840-6A78-6EF713815091}" dt="2023-07-31T16:47:04.769" v="66" actId="20577"/>
        <pc:sldMkLst>
          <pc:docMk/>
          <pc:sldMk cId="2871775221" sldId="272"/>
        </pc:sldMkLst>
        <pc:spChg chg="mod">
          <ac:chgData name="Kathleen Shears" userId="S::kshears@fhi360.org::6694a3c8-9709-49a4-97f9-f83c96d5684a" providerId="AD" clId="Web-{63394DB0-8B0C-6840-6A78-6EF713815091}" dt="2023-07-31T16:47:04.769" v="66" actId="20577"/>
          <ac:spMkLst>
            <pc:docMk/>
            <pc:sldMk cId="2871775221" sldId="272"/>
            <ac:spMk id="3" creationId="{70059A91-DDAE-5E46-9DE7-DF9CC3E43F7C}"/>
          </ac:spMkLst>
        </pc:spChg>
      </pc:sldChg>
      <pc:sldChg chg="modSp">
        <pc:chgData name="Kathleen Shears" userId="S::kshears@fhi360.org::6694a3c8-9709-49a4-97f9-f83c96d5684a" providerId="AD" clId="Web-{63394DB0-8B0C-6840-6A78-6EF713815091}" dt="2023-07-31T16:22:50.162" v="34" actId="20577"/>
        <pc:sldMkLst>
          <pc:docMk/>
          <pc:sldMk cId="1058702704" sldId="2146847686"/>
        </pc:sldMkLst>
        <pc:spChg chg="mod">
          <ac:chgData name="Kathleen Shears" userId="S::kshears@fhi360.org::6694a3c8-9709-49a4-97f9-f83c96d5684a" providerId="AD" clId="Web-{63394DB0-8B0C-6840-6A78-6EF713815091}" dt="2023-07-31T16:22:50.162" v="34" actId="20577"/>
          <ac:spMkLst>
            <pc:docMk/>
            <pc:sldMk cId="1058702704" sldId="2146847686"/>
            <ac:spMk id="2" creationId="{F3150FA4-A0B2-4A21-8102-6690D116D9CD}"/>
          </ac:spMkLst>
        </pc:spChg>
      </pc:sldChg>
    </pc:docChg>
  </pc:docChgLst>
  <pc:docChgLst>
    <pc:chgData name="Katie Williams" userId="S::ktwilliams@fhi360.org::5f1bf0e6-3ff6-4d92-8b85-a4340d55b8fc" providerId="AD" clId="Web-{326E242C-F2EC-2B5F-3D96-587FBA9DA10C}"/>
    <pc:docChg chg="mod">
      <pc:chgData name="Katie Williams" userId="S::ktwilliams@fhi360.org::5f1bf0e6-3ff6-4d92-8b85-a4340d55b8fc" providerId="AD" clId="Web-{326E242C-F2EC-2B5F-3D96-587FBA9DA10C}" dt="2023-08-15T17:43:17.012" v="1"/>
      <pc:docMkLst>
        <pc:docMk/>
      </pc:docMkLst>
      <pc:sldChg chg="modCm">
        <pc:chgData name="Katie Williams" userId="S::ktwilliams@fhi360.org::5f1bf0e6-3ff6-4d92-8b85-a4340d55b8fc" providerId="AD" clId="Web-{326E242C-F2EC-2B5F-3D96-587FBA9DA10C}" dt="2023-08-15T17:43:17.012" v="1"/>
        <pc:sldMkLst>
          <pc:docMk/>
          <pc:sldMk cId="729603435" sldId="291"/>
        </pc:sldMkLst>
        <pc:extLst>
          <p:ext xmlns:p="http://schemas.openxmlformats.org/presentationml/2006/main" uri="{D6D511B9-2390-475A-947B-AFAB55BFBCF1}">
            <pc226:cmChg xmlns:pc226="http://schemas.microsoft.com/office/powerpoint/2022/06/main/command" chg="">
              <pc226:chgData name="Katie Williams" userId="S::ktwilliams@fhi360.org::5f1bf0e6-3ff6-4d92-8b85-a4340d55b8fc" providerId="AD" clId="Web-{326E242C-F2EC-2B5F-3D96-587FBA9DA10C}" dt="2023-08-15T17:43:17.012" v="1"/>
              <pc2:cmMkLst xmlns:pc2="http://schemas.microsoft.com/office/powerpoint/2019/9/main/command">
                <pc:docMk/>
                <pc:sldMk cId="729603435" sldId="291"/>
                <pc2:cmMk id="{9470C077-E9BB-478C-9489-A1855A21C73A}"/>
              </pc2:cmMkLst>
              <pc226:cmRplyChg chg="add">
                <pc226:chgData name="Katie Williams" userId="S::ktwilliams@fhi360.org::5f1bf0e6-3ff6-4d92-8b85-a4340d55b8fc" providerId="AD" clId="Web-{326E242C-F2EC-2B5F-3D96-587FBA9DA10C}" dt="2023-08-15T17:43:17.012" v="1"/>
                <pc2:cmRplyMkLst xmlns:pc2="http://schemas.microsoft.com/office/powerpoint/2019/9/main/command">
                  <pc:docMk/>
                  <pc:sldMk cId="729603435" sldId="291"/>
                  <pc2:cmMk id="{9470C077-E9BB-478C-9489-A1855A21C73A}"/>
                  <pc2:cmRplyMk id="{BA5FD469-6D98-4EA5-858B-EF4EBAB355B1}"/>
                </pc2:cmRplyMkLst>
              </pc226:cmRplyChg>
            </pc226:cmChg>
          </p:ext>
        </pc:extLst>
      </pc:sldChg>
    </pc:docChg>
  </pc:docChgLst>
  <pc:docChgLst>
    <pc:chgData name="Olivia Meiners" userId="S::olivia_aftonbloom.com#ext#@fhi360web.onmicrosoft.com::0d663236-18d5-48c3-8841-a882619342ab" providerId="AD" clId="Web-{F4CDB02A-2620-26BE-DB98-2318116DFE68}"/>
    <pc:docChg chg="modSld">
      <pc:chgData name="Olivia Meiners" userId="S::olivia_aftonbloom.com#ext#@fhi360web.onmicrosoft.com::0d663236-18d5-48c3-8841-a882619342ab" providerId="AD" clId="Web-{F4CDB02A-2620-26BE-DB98-2318116DFE68}" dt="2023-06-29T10:20:38.152" v="5"/>
      <pc:docMkLst>
        <pc:docMk/>
      </pc:docMkLst>
      <pc:sldChg chg="modSp">
        <pc:chgData name="Olivia Meiners" userId="S::olivia_aftonbloom.com#ext#@fhi360web.onmicrosoft.com::0d663236-18d5-48c3-8841-a882619342ab" providerId="AD" clId="Web-{F4CDB02A-2620-26BE-DB98-2318116DFE68}" dt="2023-06-29T10:20:38.152" v="5"/>
        <pc:sldMkLst>
          <pc:docMk/>
          <pc:sldMk cId="283552831" sldId="543"/>
        </pc:sldMkLst>
        <pc:graphicFrameChg chg="mod modGraphic">
          <ac:chgData name="Olivia Meiners" userId="S::olivia_aftonbloom.com#ext#@fhi360web.onmicrosoft.com::0d663236-18d5-48c3-8841-a882619342ab" providerId="AD" clId="Web-{F4CDB02A-2620-26BE-DB98-2318116DFE68}" dt="2023-06-29T10:20:38.152" v="5"/>
          <ac:graphicFrameMkLst>
            <pc:docMk/>
            <pc:sldMk cId="283552831" sldId="543"/>
            <ac:graphicFrameMk id="28" creationId="{3FA4E86E-498D-8B35-0B2B-BE919A1A3FF0}"/>
          </ac:graphicFrameMkLst>
        </pc:graphicFrameChg>
      </pc:sldChg>
    </pc:docChg>
  </pc:docChgLst>
  <pc:docChgLst>
    <pc:chgData name="Njambi Njuguna" userId="S::nnjuguna@fhi360.org::753d8a8d-6704-441d-8ab2-4c964bba6f3a" providerId="AD" clId="Web-{443D6D8B-13E2-0821-66E6-94A0A9373681}"/>
    <pc:docChg chg="mod modSld">
      <pc:chgData name="Njambi Njuguna" userId="S::nnjuguna@fhi360.org::753d8a8d-6704-441d-8ab2-4c964bba6f3a" providerId="AD" clId="Web-{443D6D8B-13E2-0821-66E6-94A0A9373681}" dt="2023-06-27T19:24:11.009" v="6" actId="20577"/>
      <pc:docMkLst>
        <pc:docMk/>
      </pc:docMkLst>
      <pc:sldChg chg="addCm">
        <pc:chgData name="Njambi Njuguna" userId="S::nnjuguna@fhi360.org::753d8a8d-6704-441d-8ab2-4c964bba6f3a" providerId="AD" clId="Web-{443D6D8B-13E2-0821-66E6-94A0A9373681}" dt="2023-06-27T19:20:06.026" v="4"/>
        <pc:sldMkLst>
          <pc:docMk/>
          <pc:sldMk cId="885710044" sldId="273"/>
        </pc:sldMkLst>
        <pc:extLst>
          <p:ext xmlns:p="http://schemas.openxmlformats.org/presentationml/2006/main" uri="{D6D511B9-2390-475A-947B-AFAB55BFBCF1}">
            <pc226:cmChg xmlns:pc226="http://schemas.microsoft.com/office/powerpoint/2022/06/main/command" chg="add">
              <pc226:chgData name="Njambi Njuguna" userId="S::nnjuguna@fhi360.org::753d8a8d-6704-441d-8ab2-4c964bba6f3a" providerId="AD" clId="Web-{443D6D8B-13E2-0821-66E6-94A0A9373681}" dt="2023-06-27T19:19:46.901" v="3"/>
              <pc2:cmMkLst xmlns:pc2="http://schemas.microsoft.com/office/powerpoint/2019/9/main/command">
                <pc:docMk/>
                <pc:sldMk cId="885710044" sldId="273"/>
                <pc2:cmMk id="{710A382F-09B4-42A8-8C8F-82092F412207}"/>
              </pc2:cmMkLst>
            </pc226:cmChg>
            <pc226:cmChg xmlns:pc226="http://schemas.microsoft.com/office/powerpoint/2022/06/main/command" chg="add">
              <pc226:chgData name="Njambi Njuguna" userId="S::nnjuguna@fhi360.org::753d8a8d-6704-441d-8ab2-4c964bba6f3a" providerId="AD" clId="Web-{443D6D8B-13E2-0821-66E6-94A0A9373681}" dt="2023-06-27T19:20:06.026" v="4"/>
              <pc2:cmMkLst xmlns:pc2="http://schemas.microsoft.com/office/powerpoint/2019/9/main/command">
                <pc:docMk/>
                <pc:sldMk cId="885710044" sldId="273"/>
                <pc2:cmMk id="{0A85F27D-AEFF-4EC3-830C-96CFCB961C4B}"/>
              </pc2:cmMkLst>
            </pc226:cmChg>
          </p:ext>
        </pc:extLst>
      </pc:sldChg>
      <pc:sldChg chg="modSp">
        <pc:chgData name="Njambi Njuguna" userId="S::nnjuguna@fhi360.org::753d8a8d-6704-441d-8ab2-4c964bba6f3a" providerId="AD" clId="Web-{443D6D8B-13E2-0821-66E6-94A0A9373681}" dt="2023-06-27T19:24:11.009" v="6" actId="20577"/>
        <pc:sldMkLst>
          <pc:docMk/>
          <pc:sldMk cId="914413549" sldId="544"/>
        </pc:sldMkLst>
        <pc:spChg chg="mod">
          <ac:chgData name="Njambi Njuguna" userId="S::nnjuguna@fhi360.org::753d8a8d-6704-441d-8ab2-4c964bba6f3a" providerId="AD" clId="Web-{443D6D8B-13E2-0821-66E6-94A0A9373681}" dt="2023-06-27T19:24:11.009" v="6" actId="20577"/>
          <ac:spMkLst>
            <pc:docMk/>
            <pc:sldMk cId="914413549" sldId="544"/>
            <ac:spMk id="6" creationId="{CD07DAE0-BAE5-2664-2B93-4DD7259B34EE}"/>
          </ac:spMkLst>
        </pc:spChg>
      </pc:sldChg>
      <pc:sldChg chg="modSp">
        <pc:chgData name="Njambi Njuguna" userId="S::nnjuguna@fhi360.org::753d8a8d-6704-441d-8ab2-4c964bba6f3a" providerId="AD" clId="Web-{443D6D8B-13E2-0821-66E6-94A0A9373681}" dt="2023-06-27T13:43:40.931" v="0" actId="1076"/>
        <pc:sldMkLst>
          <pc:docMk/>
          <pc:sldMk cId="1807704344" sldId="2146847684"/>
        </pc:sldMkLst>
        <pc:spChg chg="mod">
          <ac:chgData name="Njambi Njuguna" userId="S::nnjuguna@fhi360.org::753d8a8d-6704-441d-8ab2-4c964bba6f3a" providerId="AD" clId="Web-{443D6D8B-13E2-0821-66E6-94A0A9373681}" dt="2023-06-27T13:43:40.931" v="0" actId="1076"/>
          <ac:spMkLst>
            <pc:docMk/>
            <pc:sldMk cId="1807704344" sldId="2146847684"/>
            <ac:spMk id="18" creationId="{5BAAB51A-56BD-D76F-DE36-8DA419C20EA3}"/>
          </ac:spMkLst>
        </pc:spChg>
      </pc:sldChg>
      <pc:sldChg chg="modSp">
        <pc:chgData name="Njambi Njuguna" userId="S::nnjuguna@fhi360.org::753d8a8d-6704-441d-8ab2-4c964bba6f3a" providerId="AD" clId="Web-{443D6D8B-13E2-0821-66E6-94A0A9373681}" dt="2023-06-27T19:17:23.355" v="1" actId="1076"/>
        <pc:sldMkLst>
          <pc:docMk/>
          <pc:sldMk cId="3973574584" sldId="2146847694"/>
        </pc:sldMkLst>
        <pc:spChg chg="mod">
          <ac:chgData name="Njambi Njuguna" userId="S::nnjuguna@fhi360.org::753d8a8d-6704-441d-8ab2-4c964bba6f3a" providerId="AD" clId="Web-{443D6D8B-13E2-0821-66E6-94A0A9373681}" dt="2023-06-27T19:17:23.355" v="1" actId="1076"/>
          <ac:spMkLst>
            <pc:docMk/>
            <pc:sldMk cId="3973574584" sldId="2146847694"/>
            <ac:spMk id="18" creationId="{2E708E6B-0458-FD0C-AF31-9400F6E1434A}"/>
          </ac:spMkLst>
        </pc:spChg>
      </pc:sldChg>
      <pc:sldChg chg="addCm">
        <pc:chgData name="Njambi Njuguna" userId="S::nnjuguna@fhi360.org::753d8a8d-6704-441d-8ab2-4c964bba6f3a" providerId="AD" clId="Web-{443D6D8B-13E2-0821-66E6-94A0A9373681}" dt="2023-06-27T19:22:43.040" v="5"/>
        <pc:sldMkLst>
          <pc:docMk/>
          <pc:sldMk cId="3769815751" sldId="2146847699"/>
        </pc:sldMkLst>
        <pc:extLst>
          <p:ext xmlns:p="http://schemas.openxmlformats.org/presentationml/2006/main" uri="{D6D511B9-2390-475A-947B-AFAB55BFBCF1}">
            <pc226:cmChg xmlns:pc226="http://schemas.microsoft.com/office/powerpoint/2022/06/main/command" chg="add">
              <pc226:chgData name="Njambi Njuguna" userId="S::nnjuguna@fhi360.org::753d8a8d-6704-441d-8ab2-4c964bba6f3a" providerId="AD" clId="Web-{443D6D8B-13E2-0821-66E6-94A0A9373681}" dt="2023-06-27T19:22:43.040" v="5"/>
              <pc2:cmMkLst xmlns:pc2="http://schemas.microsoft.com/office/powerpoint/2019/9/main/command">
                <pc:docMk/>
                <pc:sldMk cId="3769815751" sldId="2146847699"/>
                <pc2:cmMk id="{CC6994CB-EE7D-4EAA-91BA-EF77D2B0445A}"/>
              </pc2:cmMkLst>
            </pc226:cmChg>
          </p:ext>
        </pc:extLst>
      </pc:sldChg>
    </pc:docChg>
  </pc:docChgLst>
  <pc:docChgLst>
    <pc:chgData name="Njambi Njuguna" userId="753d8a8d-6704-441d-8ab2-4c964bba6f3a" providerId="ADAL" clId="{163C70A1-3938-4CBD-AE34-90F2FD40A8BF}"/>
    <pc:docChg chg="undo custSel addSld delSld modSld">
      <pc:chgData name="Njambi Njuguna" userId="753d8a8d-6704-441d-8ab2-4c964bba6f3a" providerId="ADAL" clId="{163C70A1-3938-4CBD-AE34-90F2FD40A8BF}" dt="2023-04-27T09:43:33.877" v="17"/>
      <pc:docMkLst>
        <pc:docMk/>
      </pc:docMkLst>
      <pc:sldChg chg="addCm modCm">
        <pc:chgData name="Njambi Njuguna" userId="753d8a8d-6704-441d-8ab2-4c964bba6f3a" providerId="ADAL" clId="{163C70A1-3938-4CBD-AE34-90F2FD40A8BF}" dt="2023-04-27T09:43:33.877" v="17"/>
        <pc:sldMkLst>
          <pc:docMk/>
          <pc:sldMk cId="0" sldId="263"/>
        </pc:sldMkLst>
        <pc:extLst>
          <p:ext xmlns:p="http://schemas.openxmlformats.org/presentationml/2006/main" uri="{D6D511B9-2390-475A-947B-AFAB55BFBCF1}">
            <pc226:cmChg xmlns:pc226="http://schemas.microsoft.com/office/powerpoint/2022/06/main/command" chg="add mod">
              <pc226:chgData name="Njambi Njuguna" userId="753d8a8d-6704-441d-8ab2-4c964bba6f3a" providerId="ADAL" clId="{163C70A1-3938-4CBD-AE34-90F2FD40A8BF}" dt="2023-04-27T09:43:33.877" v="17"/>
              <pc2:cmMkLst xmlns:pc2="http://schemas.microsoft.com/office/powerpoint/2019/9/main/command">
                <pc:docMk/>
                <pc:sldMk cId="0" sldId="263"/>
                <pc2:cmMk id="{AB972D61-88B0-4966-9457-B98878C6C25F}"/>
              </pc2:cmMkLst>
            </pc226:cmChg>
          </p:ext>
        </pc:extLst>
      </pc:sldChg>
      <pc:sldChg chg="modSp mod">
        <pc:chgData name="Njambi Njuguna" userId="753d8a8d-6704-441d-8ab2-4c964bba6f3a" providerId="ADAL" clId="{163C70A1-3938-4CBD-AE34-90F2FD40A8BF}" dt="2023-04-27T07:43:58.601" v="16" actId="1076"/>
        <pc:sldMkLst>
          <pc:docMk/>
          <pc:sldMk cId="1503689132" sldId="270"/>
        </pc:sldMkLst>
        <pc:spChg chg="mod">
          <ac:chgData name="Njambi Njuguna" userId="753d8a8d-6704-441d-8ab2-4c964bba6f3a" providerId="ADAL" clId="{163C70A1-3938-4CBD-AE34-90F2FD40A8BF}" dt="2023-04-27T07:43:58.601" v="16" actId="1076"/>
          <ac:spMkLst>
            <pc:docMk/>
            <pc:sldMk cId="1503689132" sldId="270"/>
            <ac:spMk id="23" creationId="{1C2A33BB-62DE-724F-8A2E-C9CC6CE78001}"/>
          </ac:spMkLst>
        </pc:spChg>
      </pc:sldChg>
      <pc:sldChg chg="addCm">
        <pc:chgData name="Njambi Njuguna" userId="753d8a8d-6704-441d-8ab2-4c964bba6f3a" providerId="ADAL" clId="{163C70A1-3938-4CBD-AE34-90F2FD40A8BF}" dt="2023-04-27T07:06:52.249" v="3"/>
        <pc:sldMkLst>
          <pc:docMk/>
          <pc:sldMk cId="172517866" sldId="301"/>
        </pc:sldMkLst>
        <pc:extLst>
          <p:ext xmlns:p="http://schemas.openxmlformats.org/presentationml/2006/main" uri="{D6D511B9-2390-475A-947B-AFAB55BFBCF1}">
            <pc226:cmChg xmlns:pc226="http://schemas.microsoft.com/office/powerpoint/2022/06/main/command" chg="add">
              <pc226:chgData name="Njambi Njuguna" userId="753d8a8d-6704-441d-8ab2-4c964bba6f3a" providerId="ADAL" clId="{163C70A1-3938-4CBD-AE34-90F2FD40A8BF}" dt="2023-04-26T10:58:11.932" v="0"/>
              <pc2:cmMkLst xmlns:pc2="http://schemas.microsoft.com/office/powerpoint/2019/9/main/command">
                <pc:docMk/>
                <pc:sldMk cId="172517866" sldId="301"/>
                <pc2:cmMk id="{9BC16F38-0823-4484-A6EC-85A30C672AC7}"/>
              </pc2:cmMkLst>
            </pc226:cmChg>
            <pc226:cmChg xmlns:pc226="http://schemas.microsoft.com/office/powerpoint/2022/06/main/command" chg="add">
              <pc226:chgData name="Njambi Njuguna" userId="753d8a8d-6704-441d-8ab2-4c964bba6f3a" providerId="ADAL" clId="{163C70A1-3938-4CBD-AE34-90F2FD40A8BF}" dt="2023-04-27T07:06:52.249" v="3"/>
              <pc2:cmMkLst xmlns:pc2="http://schemas.microsoft.com/office/powerpoint/2019/9/main/command">
                <pc:docMk/>
                <pc:sldMk cId="172517866" sldId="301"/>
                <pc2:cmMk id="{B4A13D8C-CA4C-4608-B6DE-D0B4BF9C4FC3}"/>
              </pc2:cmMkLst>
            </pc226:cmChg>
          </p:ext>
        </pc:extLst>
      </pc:sldChg>
      <pc:sldChg chg="modSp mod modCm">
        <pc:chgData name="Njambi Njuguna" userId="753d8a8d-6704-441d-8ab2-4c964bba6f3a" providerId="ADAL" clId="{163C70A1-3938-4CBD-AE34-90F2FD40A8BF}" dt="2023-04-27T07:42:41.100" v="14"/>
        <pc:sldMkLst>
          <pc:docMk/>
          <pc:sldMk cId="0" sldId="2146847303"/>
        </pc:sldMkLst>
        <pc:graphicFrameChg chg="modGraphic">
          <ac:chgData name="Njambi Njuguna" userId="753d8a8d-6704-441d-8ab2-4c964bba6f3a" providerId="ADAL" clId="{163C70A1-3938-4CBD-AE34-90F2FD40A8BF}" dt="2023-04-27T07:42:00.409" v="13" actId="13926"/>
          <ac:graphicFrameMkLst>
            <pc:docMk/>
            <pc:sldMk cId="0" sldId="2146847303"/>
            <ac:graphicFrameMk id="249" creationId="{00000000-0000-0000-0000-000000000000}"/>
          </ac:graphicFrameMkLst>
        </pc:graphicFrameChg>
        <pc:extLst>
          <p:ext xmlns:p="http://schemas.openxmlformats.org/presentationml/2006/main" uri="{D6D511B9-2390-475A-947B-AFAB55BFBCF1}">
            <pc226:cmChg xmlns:pc226="http://schemas.microsoft.com/office/powerpoint/2022/06/main/command" chg="">
              <pc226:chgData name="Njambi Njuguna" userId="753d8a8d-6704-441d-8ab2-4c964bba6f3a" providerId="ADAL" clId="{163C70A1-3938-4CBD-AE34-90F2FD40A8BF}" dt="2023-04-27T07:42:41.100" v="14"/>
              <pc2:cmMkLst xmlns:pc2="http://schemas.microsoft.com/office/powerpoint/2019/9/main/command">
                <pc:docMk/>
                <pc:sldMk cId="0" sldId="2146847303"/>
                <pc2:cmMk id="{14CFDD4B-7C5E-4E18-ACBD-F4430EA25629}"/>
              </pc2:cmMkLst>
              <pc226:cmRplyChg chg="add">
                <pc226:chgData name="Njambi Njuguna" userId="753d8a8d-6704-441d-8ab2-4c964bba6f3a" providerId="ADAL" clId="{163C70A1-3938-4CBD-AE34-90F2FD40A8BF}" dt="2023-04-27T07:42:41.100" v="14"/>
                <pc2:cmRplyMkLst xmlns:pc2="http://schemas.microsoft.com/office/powerpoint/2019/9/main/command">
                  <pc:docMk/>
                  <pc:sldMk cId="0" sldId="2146847303"/>
                  <pc2:cmMk id="{14CFDD4B-7C5E-4E18-ACBD-F4430EA25629}"/>
                  <pc2:cmRplyMk id="{3D6AFE6C-2830-4C44-9EB7-08F7233D172A}"/>
                </pc2:cmRplyMkLst>
              </pc226:cmRplyChg>
            </pc226:cmChg>
          </p:ext>
        </pc:extLst>
      </pc:sldChg>
      <pc:sldChg chg="addCm">
        <pc:chgData name="Njambi Njuguna" userId="753d8a8d-6704-441d-8ab2-4c964bba6f3a" providerId="ADAL" clId="{163C70A1-3938-4CBD-AE34-90F2FD40A8BF}" dt="2023-04-27T07:10:58.695" v="10"/>
        <pc:sldMkLst>
          <pc:docMk/>
          <pc:sldMk cId="888545339" sldId="2146847685"/>
        </pc:sldMkLst>
        <pc:extLst>
          <p:ext xmlns:p="http://schemas.openxmlformats.org/presentationml/2006/main" uri="{D6D511B9-2390-475A-947B-AFAB55BFBCF1}">
            <pc226:cmChg xmlns:pc226="http://schemas.microsoft.com/office/powerpoint/2022/06/main/command" chg="add">
              <pc226:chgData name="Njambi Njuguna" userId="753d8a8d-6704-441d-8ab2-4c964bba6f3a" providerId="ADAL" clId="{163C70A1-3938-4CBD-AE34-90F2FD40A8BF}" dt="2023-04-27T07:10:58.695" v="10"/>
              <pc2:cmMkLst xmlns:pc2="http://schemas.microsoft.com/office/powerpoint/2019/9/main/command">
                <pc:docMk/>
                <pc:sldMk cId="888545339" sldId="2146847685"/>
                <pc2:cmMk id="{15CD800D-7A7C-4B1A-9E66-D33FF0097E6A}"/>
              </pc2:cmMkLst>
            </pc226:cmChg>
          </p:ext>
        </pc:extLst>
      </pc:sldChg>
      <pc:sldChg chg="modSp mod addCm">
        <pc:chgData name="Njambi Njuguna" userId="753d8a8d-6704-441d-8ab2-4c964bba6f3a" providerId="ADAL" clId="{163C70A1-3938-4CBD-AE34-90F2FD40A8BF}" dt="2023-04-27T07:09:55.185" v="9"/>
        <pc:sldMkLst>
          <pc:docMk/>
          <pc:sldMk cId="1058702704" sldId="2146847686"/>
        </pc:sldMkLst>
        <pc:spChg chg="mod">
          <ac:chgData name="Njambi Njuguna" userId="753d8a8d-6704-441d-8ab2-4c964bba6f3a" providerId="ADAL" clId="{163C70A1-3938-4CBD-AE34-90F2FD40A8BF}" dt="2023-04-27T07:08:50.852" v="8" actId="20577"/>
          <ac:spMkLst>
            <pc:docMk/>
            <pc:sldMk cId="1058702704" sldId="2146847686"/>
            <ac:spMk id="45" creationId="{B3FB7C40-1490-D791-7283-26287F0ED958}"/>
          </ac:spMkLst>
        </pc:spChg>
        <pc:extLst>
          <p:ext xmlns:p="http://schemas.openxmlformats.org/presentationml/2006/main" uri="{D6D511B9-2390-475A-947B-AFAB55BFBCF1}">
            <pc226:cmChg xmlns:pc226="http://schemas.microsoft.com/office/powerpoint/2022/06/main/command" chg="add">
              <pc226:chgData name="Njambi Njuguna" userId="753d8a8d-6704-441d-8ab2-4c964bba6f3a" providerId="ADAL" clId="{163C70A1-3938-4CBD-AE34-90F2FD40A8BF}" dt="2023-04-27T07:09:55.185" v="9"/>
              <pc2:cmMkLst xmlns:pc2="http://schemas.microsoft.com/office/powerpoint/2019/9/main/command">
                <pc:docMk/>
                <pc:sldMk cId="1058702704" sldId="2146847686"/>
                <pc2:cmMk id="{3A0627FC-F013-4E6A-9F2D-33A94F5331C8}"/>
              </pc2:cmMkLst>
            </pc226:cmChg>
          </p:ext>
        </pc:extLst>
      </pc:sldChg>
      <pc:sldChg chg="addCm">
        <pc:chgData name="Njambi Njuguna" userId="753d8a8d-6704-441d-8ab2-4c964bba6f3a" providerId="ADAL" clId="{163C70A1-3938-4CBD-AE34-90F2FD40A8BF}" dt="2023-04-27T07:11:56.063" v="11"/>
        <pc:sldMkLst>
          <pc:docMk/>
          <pc:sldMk cId="1331425294" sldId="2146847687"/>
        </pc:sldMkLst>
        <pc:extLst>
          <p:ext xmlns:p="http://schemas.openxmlformats.org/presentationml/2006/main" uri="{D6D511B9-2390-475A-947B-AFAB55BFBCF1}">
            <pc226:cmChg xmlns:pc226="http://schemas.microsoft.com/office/powerpoint/2022/06/main/command" chg="add">
              <pc226:chgData name="Njambi Njuguna" userId="753d8a8d-6704-441d-8ab2-4c964bba6f3a" providerId="ADAL" clId="{163C70A1-3938-4CBD-AE34-90F2FD40A8BF}" dt="2023-04-27T07:11:56.063" v="11"/>
              <pc2:cmMkLst xmlns:pc2="http://schemas.microsoft.com/office/powerpoint/2019/9/main/command">
                <pc:docMk/>
                <pc:sldMk cId="1331425294" sldId="2146847687"/>
                <pc2:cmMk id="{DAA69C1A-7941-4B8E-A0CE-158259FC643E}"/>
              </pc2:cmMkLst>
            </pc226:cmChg>
          </p:ext>
        </pc:extLst>
      </pc:sldChg>
      <pc:sldChg chg="addCm">
        <pc:chgData name="Njambi Njuguna" userId="753d8a8d-6704-441d-8ab2-4c964bba6f3a" providerId="ADAL" clId="{163C70A1-3938-4CBD-AE34-90F2FD40A8BF}" dt="2023-04-27T07:08:07.324" v="6"/>
        <pc:sldMkLst>
          <pc:docMk/>
          <pc:sldMk cId="3067295167" sldId="2146847688"/>
        </pc:sldMkLst>
        <pc:extLst>
          <p:ext xmlns:p="http://schemas.openxmlformats.org/presentationml/2006/main" uri="{D6D511B9-2390-475A-947B-AFAB55BFBCF1}">
            <pc226:cmChg xmlns:pc226="http://schemas.microsoft.com/office/powerpoint/2022/06/main/command" chg="add">
              <pc226:chgData name="Njambi Njuguna" userId="753d8a8d-6704-441d-8ab2-4c964bba6f3a" providerId="ADAL" clId="{163C70A1-3938-4CBD-AE34-90F2FD40A8BF}" dt="2023-04-27T07:08:07.324" v="6"/>
              <pc2:cmMkLst xmlns:pc2="http://schemas.microsoft.com/office/powerpoint/2019/9/main/command">
                <pc:docMk/>
                <pc:sldMk cId="3067295167" sldId="2146847688"/>
                <pc2:cmMk id="{8457FCA2-18B7-441F-A2FC-AC1AC8BB76FD}"/>
              </pc2:cmMkLst>
            </pc226:cmChg>
          </p:ext>
        </pc:extLst>
      </pc:sldChg>
      <pc:sldChg chg="new del">
        <pc:chgData name="Njambi Njuguna" userId="753d8a8d-6704-441d-8ab2-4c964bba6f3a" providerId="ADAL" clId="{163C70A1-3938-4CBD-AE34-90F2FD40A8BF}" dt="2023-04-27T07:04:17.734" v="2" actId="680"/>
        <pc:sldMkLst>
          <pc:docMk/>
          <pc:sldMk cId="4164640125" sldId="2146847697"/>
        </pc:sldMkLst>
      </pc:sldChg>
    </pc:docChg>
  </pc:docChgLst>
  <pc:docChgLst>
    <pc:chgData name="Katie Williams" userId="5f1bf0e6-3ff6-4d92-8b85-a4340d55b8fc" providerId="ADAL" clId="{CAB0D889-B872-4A5D-872C-8C7592DE3FC1}"/>
    <pc:docChg chg="undo custSel addSld modSld">
      <pc:chgData name="Katie Williams" userId="5f1bf0e6-3ff6-4d92-8b85-a4340d55b8fc" providerId="ADAL" clId="{CAB0D889-B872-4A5D-872C-8C7592DE3FC1}" dt="2023-08-17T14:36:34.316" v="1767" actId="6549"/>
      <pc:docMkLst>
        <pc:docMk/>
      </pc:docMkLst>
      <pc:sldChg chg="addSp modSp add mod">
        <pc:chgData name="Katie Williams" userId="5f1bf0e6-3ff6-4d92-8b85-a4340d55b8fc" providerId="ADAL" clId="{CAB0D889-B872-4A5D-872C-8C7592DE3FC1}" dt="2023-07-31T16:54:58.884" v="1209" actId="20577"/>
        <pc:sldMkLst>
          <pc:docMk/>
          <pc:sldMk cId="4177296332" sldId="258"/>
        </pc:sldMkLst>
        <pc:spChg chg="mod">
          <ac:chgData name="Katie Williams" userId="5f1bf0e6-3ff6-4d92-8b85-a4340d55b8fc" providerId="ADAL" clId="{CAB0D889-B872-4A5D-872C-8C7592DE3FC1}" dt="2023-07-31T16:49:08.857" v="970" actId="14100"/>
          <ac:spMkLst>
            <pc:docMk/>
            <pc:sldMk cId="4177296332" sldId="258"/>
            <ac:spMk id="3" creationId="{1A34AABD-8C4A-08B9-C468-46AE603FC9C9}"/>
          </ac:spMkLst>
        </pc:spChg>
        <pc:spChg chg="add mod">
          <ac:chgData name="Katie Williams" userId="5f1bf0e6-3ff6-4d92-8b85-a4340d55b8fc" providerId="ADAL" clId="{CAB0D889-B872-4A5D-872C-8C7592DE3FC1}" dt="2023-07-31T16:54:58.884" v="1209" actId="20577"/>
          <ac:spMkLst>
            <pc:docMk/>
            <pc:sldMk cId="4177296332" sldId="258"/>
            <ac:spMk id="5" creationId="{20A53A27-D930-3F6B-1E41-574E842AA6D4}"/>
          </ac:spMkLst>
        </pc:spChg>
      </pc:sldChg>
      <pc:sldChg chg="modSp addCm delCm modCm">
        <pc:chgData name="Katie Williams" userId="5f1bf0e6-3ff6-4d92-8b85-a4340d55b8fc" providerId="ADAL" clId="{CAB0D889-B872-4A5D-872C-8C7592DE3FC1}" dt="2023-07-31T19:53:52.362" v="1211"/>
        <pc:sldMkLst>
          <pc:docMk/>
          <pc:sldMk cId="831801130" sldId="261"/>
        </pc:sldMkLst>
        <pc:spChg chg="mod">
          <ac:chgData name="Katie Williams" userId="5f1bf0e6-3ff6-4d92-8b85-a4340d55b8fc" providerId="ADAL" clId="{CAB0D889-B872-4A5D-872C-8C7592DE3FC1}" dt="2023-06-26T13:06:24.054" v="0"/>
          <ac:spMkLst>
            <pc:docMk/>
            <pc:sldMk cId="831801130" sldId="261"/>
            <ac:spMk id="21" creationId="{EBA07A40-280B-C04F-990B-5B792A14FAC3}"/>
          </ac:spMkLst>
        </pc:spChg>
        <pc:spChg chg="mod">
          <ac:chgData name="Katie Williams" userId="5f1bf0e6-3ff6-4d92-8b85-a4340d55b8fc" providerId="ADAL" clId="{CAB0D889-B872-4A5D-872C-8C7592DE3FC1}" dt="2023-06-26T13:06:24.054" v="0"/>
          <ac:spMkLst>
            <pc:docMk/>
            <pc:sldMk cId="831801130" sldId="261"/>
            <ac:spMk id="22" creationId="{2F45290C-B674-FD4F-B29F-759B04D97B8C}"/>
          </ac:spMkLst>
        </pc:spChg>
        <pc:spChg chg="mod">
          <ac:chgData name="Katie Williams" userId="5f1bf0e6-3ff6-4d92-8b85-a4340d55b8fc" providerId="ADAL" clId="{CAB0D889-B872-4A5D-872C-8C7592DE3FC1}" dt="2023-06-26T13:06:24.054" v="0"/>
          <ac:spMkLst>
            <pc:docMk/>
            <pc:sldMk cId="831801130" sldId="261"/>
            <ac:spMk id="25" creationId="{B7176770-F247-EC44-9C0E-072DCB8AE19B}"/>
          </ac:spMkLst>
        </pc:spChg>
        <pc:extLst>
          <p:ext xmlns:p="http://schemas.openxmlformats.org/presentationml/2006/main" uri="{D6D511B9-2390-475A-947B-AFAB55BFBCF1}">
            <pc226:cmChg xmlns:pc226="http://schemas.microsoft.com/office/powerpoint/2022/06/main/command" chg="del">
              <pc226:chgData name="Katie Williams" userId="5f1bf0e6-3ff6-4d92-8b85-a4340d55b8fc" providerId="ADAL" clId="{CAB0D889-B872-4A5D-872C-8C7592DE3FC1}" dt="2023-07-11T17:44:35.381" v="459"/>
              <pc2:cmMkLst xmlns:pc2="http://schemas.microsoft.com/office/powerpoint/2019/9/main/command">
                <pc:docMk/>
                <pc:sldMk cId="831801130" sldId="261"/>
                <pc2:cmMk id="{50E90C66-E50B-4DE4-AADF-B8D092D99F7F}"/>
              </pc2:cmMkLst>
            </pc226:cmChg>
            <pc226:cmChg xmlns:pc226="http://schemas.microsoft.com/office/powerpoint/2022/06/main/command" chg="add del mod">
              <pc226:chgData name="Katie Williams" userId="5f1bf0e6-3ff6-4d92-8b85-a4340d55b8fc" providerId="ADAL" clId="{CAB0D889-B872-4A5D-872C-8C7592DE3FC1}" dt="2023-07-31T19:53:52.362" v="1211"/>
              <pc2:cmMkLst xmlns:pc2="http://schemas.microsoft.com/office/powerpoint/2019/9/main/command">
                <pc:docMk/>
                <pc:sldMk cId="831801130" sldId="261"/>
                <pc2:cmMk id="{48DD7A74-4B93-4D04-8CAB-9710DDEEA7B9}"/>
              </pc2:cmMkLst>
            </pc226:cmChg>
          </p:ext>
        </pc:extLst>
      </pc:sldChg>
      <pc:sldChg chg="add addCm">
        <pc:chgData name="Katie Williams" userId="5f1bf0e6-3ff6-4d92-8b85-a4340d55b8fc" providerId="ADAL" clId="{CAB0D889-B872-4A5D-872C-8C7592DE3FC1}" dt="2023-07-25T16:22:35.492" v="509"/>
        <pc:sldMkLst>
          <pc:docMk/>
          <pc:sldMk cId="2651654801" sldId="262"/>
        </pc:sldMkLst>
        <pc:extLst>
          <p:ext xmlns:p="http://schemas.openxmlformats.org/presentationml/2006/main" uri="{D6D511B9-2390-475A-947B-AFAB55BFBCF1}">
            <pc226:cmChg xmlns:pc226="http://schemas.microsoft.com/office/powerpoint/2022/06/main/command" chg="add">
              <pc226:chgData name="Katie Williams" userId="5f1bf0e6-3ff6-4d92-8b85-a4340d55b8fc" providerId="ADAL" clId="{CAB0D889-B872-4A5D-872C-8C7592DE3FC1}" dt="2023-06-26T13:14:13.965" v="1"/>
              <pc2:cmMkLst xmlns:pc2="http://schemas.microsoft.com/office/powerpoint/2019/9/main/command">
                <pc:docMk/>
                <pc:sldMk cId="2651654801" sldId="262"/>
                <pc2:cmMk id="{CDDBC403-D215-42ED-BAB0-EE14DDB9814D}"/>
              </pc2:cmMkLst>
            </pc226:cmChg>
          </p:ext>
        </pc:extLst>
      </pc:sldChg>
      <pc:sldChg chg="modSp add mod addCm delCm">
        <pc:chgData name="Katie Williams" userId="5f1bf0e6-3ff6-4d92-8b85-a4340d55b8fc" providerId="ADAL" clId="{CAB0D889-B872-4A5D-872C-8C7592DE3FC1}" dt="2023-07-31T19:59:42.731" v="1243"/>
        <pc:sldMkLst>
          <pc:docMk/>
          <pc:sldMk cId="677071272" sldId="268"/>
        </pc:sldMkLst>
        <pc:spChg chg="mod">
          <ac:chgData name="Katie Williams" userId="5f1bf0e6-3ff6-4d92-8b85-a4340d55b8fc" providerId="ADAL" clId="{CAB0D889-B872-4A5D-872C-8C7592DE3FC1}" dt="2023-07-31T19:59:39.669" v="1242" actId="20577"/>
          <ac:spMkLst>
            <pc:docMk/>
            <pc:sldMk cId="677071272" sldId="268"/>
            <ac:spMk id="2" creationId="{0BBC854E-5411-AD44-BB95-C22590788B70}"/>
          </ac:spMkLst>
        </pc:spChg>
        <pc:extLst>
          <p:ext xmlns:p="http://schemas.openxmlformats.org/presentationml/2006/main" uri="{D6D511B9-2390-475A-947B-AFAB55BFBCF1}">
            <pc226:cmChg xmlns:pc226="http://schemas.microsoft.com/office/powerpoint/2022/06/main/command" chg="add del">
              <pc226:chgData name="Katie Williams" userId="5f1bf0e6-3ff6-4d92-8b85-a4340d55b8fc" providerId="ADAL" clId="{CAB0D889-B872-4A5D-872C-8C7592DE3FC1}" dt="2023-06-28T10:16:17.572" v="46"/>
              <pc2:cmMkLst xmlns:pc2="http://schemas.microsoft.com/office/powerpoint/2019/9/main/command">
                <pc:docMk/>
                <pc:sldMk cId="677071272" sldId="268"/>
                <pc2:cmMk id="{EBBBCA08-7712-4AA2-B1FF-2ED95C3E8CA7}"/>
              </pc2:cmMkLst>
            </pc226:cmChg>
            <pc226:cmChg xmlns:pc226="http://schemas.microsoft.com/office/powerpoint/2022/06/main/command" chg="del">
              <pc226:chgData name="Katie Williams" userId="5f1bf0e6-3ff6-4d92-8b85-a4340d55b8fc" providerId="ADAL" clId="{CAB0D889-B872-4A5D-872C-8C7592DE3FC1}" dt="2023-07-31T19:59:42.731" v="1243"/>
              <pc2:cmMkLst xmlns:pc2="http://schemas.microsoft.com/office/powerpoint/2019/9/main/command">
                <pc:docMk/>
                <pc:sldMk cId="677071272" sldId="268"/>
                <pc2:cmMk id="{3F5B39D0-DFD7-47E7-A683-4DECADBC747F}"/>
              </pc2:cmMkLst>
            </pc226:cmChg>
          </p:ext>
        </pc:extLst>
      </pc:sldChg>
      <pc:sldChg chg="delCm modCm">
        <pc:chgData name="Katie Williams" userId="5f1bf0e6-3ff6-4d92-8b85-a4340d55b8fc" providerId="ADAL" clId="{CAB0D889-B872-4A5D-872C-8C7592DE3FC1}" dt="2023-07-11T17:44:44.614" v="463"/>
        <pc:sldMkLst>
          <pc:docMk/>
          <pc:sldMk cId="2871775221" sldId="272"/>
        </pc:sldMkLst>
        <pc:extLst>
          <p:ext xmlns:p="http://schemas.openxmlformats.org/presentationml/2006/main" uri="{D6D511B9-2390-475A-947B-AFAB55BFBCF1}">
            <pc226:cmChg xmlns:pc226="http://schemas.microsoft.com/office/powerpoint/2022/06/main/command" chg="del mod">
              <pc226:chgData name="Katie Williams" userId="5f1bf0e6-3ff6-4d92-8b85-a4340d55b8fc" providerId="ADAL" clId="{CAB0D889-B872-4A5D-872C-8C7592DE3FC1}" dt="2023-07-11T17:44:44.085" v="462"/>
              <pc2:cmMkLst xmlns:pc2="http://schemas.microsoft.com/office/powerpoint/2019/9/main/command">
                <pc:docMk/>
                <pc:sldMk cId="2871775221" sldId="272"/>
                <pc2:cmMk id="{E31B93AD-8C6C-4A89-918C-6BAAC0BAFD22}"/>
              </pc2:cmMkLst>
            </pc226:cmChg>
            <pc226:cmChg xmlns:pc226="http://schemas.microsoft.com/office/powerpoint/2022/06/main/command" chg="del">
              <pc226:chgData name="Katie Williams" userId="5f1bf0e6-3ff6-4d92-8b85-a4340d55b8fc" providerId="ADAL" clId="{CAB0D889-B872-4A5D-872C-8C7592DE3FC1}" dt="2023-07-11T17:44:44.614" v="463"/>
              <pc2:cmMkLst xmlns:pc2="http://schemas.microsoft.com/office/powerpoint/2019/9/main/command">
                <pc:docMk/>
                <pc:sldMk cId="2871775221" sldId="272"/>
                <pc2:cmMk id="{BB15D5D5-E48A-4AB1-9732-01A6AC0446C6}"/>
              </pc2:cmMkLst>
              <pc226:cmRplyChg chg="add">
                <pc226:chgData name="Katie Williams" userId="5f1bf0e6-3ff6-4d92-8b85-a4340d55b8fc" providerId="ADAL" clId="{CAB0D889-B872-4A5D-872C-8C7592DE3FC1}" dt="2023-07-07T12:02:21.410" v="282"/>
                <pc2:cmRplyMkLst xmlns:pc2="http://schemas.microsoft.com/office/powerpoint/2019/9/main/command">
                  <pc:docMk/>
                  <pc:sldMk cId="2871775221" sldId="272"/>
                  <pc2:cmMk id="{BB15D5D5-E48A-4AB1-9732-01A6AC0446C6}"/>
                  <pc2:cmRplyMk id="{D42C8FED-AA6F-4D5C-BE25-134BF7165BAC}"/>
                </pc2:cmRplyMkLst>
              </pc226:cmRplyChg>
            </pc226:cmChg>
          </p:ext>
        </pc:extLst>
      </pc:sldChg>
      <pc:sldChg chg="modSp delCm">
        <pc:chgData name="Katie Williams" userId="5f1bf0e6-3ff6-4d92-8b85-a4340d55b8fc" providerId="ADAL" clId="{CAB0D889-B872-4A5D-872C-8C7592DE3FC1}" dt="2023-07-19T10:52:46.286" v="508"/>
        <pc:sldMkLst>
          <pc:docMk/>
          <pc:sldMk cId="885710044" sldId="273"/>
        </pc:sldMkLst>
        <pc:spChg chg="mod">
          <ac:chgData name="Katie Williams" userId="5f1bf0e6-3ff6-4d92-8b85-a4340d55b8fc" providerId="ADAL" clId="{CAB0D889-B872-4A5D-872C-8C7592DE3FC1}" dt="2023-06-26T13:06:24.054" v="0"/>
          <ac:spMkLst>
            <pc:docMk/>
            <pc:sldMk cId="885710044" sldId="273"/>
            <ac:spMk id="8" creationId="{901E9D6B-150B-6E4E-9D03-FB8696DC59AD}"/>
          </ac:spMkLst>
        </pc:spChg>
        <pc:spChg chg="mod">
          <ac:chgData name="Katie Williams" userId="5f1bf0e6-3ff6-4d92-8b85-a4340d55b8fc" providerId="ADAL" clId="{CAB0D889-B872-4A5D-872C-8C7592DE3FC1}" dt="2023-06-26T13:06:24.054" v="0"/>
          <ac:spMkLst>
            <pc:docMk/>
            <pc:sldMk cId="885710044" sldId="273"/>
            <ac:spMk id="14" creationId="{F129EE5F-79F9-6048-BF27-98345AA23FE5}"/>
          </ac:spMkLst>
        </pc:spChg>
        <pc:spChg chg="mod">
          <ac:chgData name="Katie Williams" userId="5f1bf0e6-3ff6-4d92-8b85-a4340d55b8fc" providerId="ADAL" clId="{CAB0D889-B872-4A5D-872C-8C7592DE3FC1}" dt="2023-07-19T10:52:40.377" v="507" actId="14826"/>
          <ac:spMkLst>
            <pc:docMk/>
            <pc:sldMk cId="885710044" sldId="273"/>
            <ac:spMk id="36" creationId="{7CF2CE10-8A2D-8D47-9BF2-384EB7067408}"/>
          </ac:spMkLst>
        </pc:spChg>
        <pc:spChg chg="mod">
          <ac:chgData name="Katie Williams" userId="5f1bf0e6-3ff6-4d92-8b85-a4340d55b8fc" providerId="ADAL" clId="{CAB0D889-B872-4A5D-872C-8C7592DE3FC1}" dt="2023-07-19T10:52:40.377" v="507" actId="14826"/>
          <ac:spMkLst>
            <pc:docMk/>
            <pc:sldMk cId="885710044" sldId="273"/>
            <ac:spMk id="39" creationId="{495953C1-C1A6-3E4A-A9A2-B567B21422B5}"/>
          </ac:spMkLst>
        </pc:spChg>
        <pc:spChg chg="mod">
          <ac:chgData name="Katie Williams" userId="5f1bf0e6-3ff6-4d92-8b85-a4340d55b8fc" providerId="ADAL" clId="{CAB0D889-B872-4A5D-872C-8C7592DE3FC1}" dt="2023-07-19T10:52:40.377" v="507" actId="14826"/>
          <ac:spMkLst>
            <pc:docMk/>
            <pc:sldMk cId="885710044" sldId="273"/>
            <ac:spMk id="42" creationId="{76316365-62B2-784E-8A84-50797EEB33C9}"/>
          </ac:spMkLst>
        </pc:spChg>
        <pc:spChg chg="mod">
          <ac:chgData name="Katie Williams" userId="5f1bf0e6-3ff6-4d92-8b85-a4340d55b8fc" providerId="ADAL" clId="{CAB0D889-B872-4A5D-872C-8C7592DE3FC1}" dt="2023-07-19T10:52:40.377" v="507" actId="14826"/>
          <ac:spMkLst>
            <pc:docMk/>
            <pc:sldMk cId="885710044" sldId="273"/>
            <ac:spMk id="45" creationId="{CDF535DE-3797-924D-8337-21C8F02AAE4B}"/>
          </ac:spMkLst>
        </pc:spChg>
        <pc:spChg chg="mod">
          <ac:chgData name="Katie Williams" userId="5f1bf0e6-3ff6-4d92-8b85-a4340d55b8fc" providerId="ADAL" clId="{CAB0D889-B872-4A5D-872C-8C7592DE3FC1}" dt="2023-07-19T10:52:40.377" v="507" actId="14826"/>
          <ac:spMkLst>
            <pc:docMk/>
            <pc:sldMk cId="885710044" sldId="273"/>
            <ac:spMk id="48" creationId="{549B16F9-44F1-5941-983D-15BBDB93692E}"/>
          </ac:spMkLst>
        </pc:spChg>
        <pc:grpChg chg="mod">
          <ac:chgData name="Katie Williams" userId="5f1bf0e6-3ff6-4d92-8b85-a4340d55b8fc" providerId="ADAL" clId="{CAB0D889-B872-4A5D-872C-8C7592DE3FC1}" dt="2023-07-19T10:52:40.377" v="507" actId="14826"/>
          <ac:grpSpMkLst>
            <pc:docMk/>
            <pc:sldMk cId="885710044" sldId="273"/>
            <ac:grpSpMk id="59" creationId="{9F0EC424-13DF-DE45-8653-3E043EBD4BA8}"/>
          </ac:grpSpMkLst>
        </pc:grpChg>
        <pc:grpChg chg="mod">
          <ac:chgData name="Katie Williams" userId="5f1bf0e6-3ff6-4d92-8b85-a4340d55b8fc" providerId="ADAL" clId="{CAB0D889-B872-4A5D-872C-8C7592DE3FC1}" dt="2023-07-19T10:52:40.377" v="507" actId="14826"/>
          <ac:grpSpMkLst>
            <pc:docMk/>
            <pc:sldMk cId="885710044" sldId="273"/>
            <ac:grpSpMk id="60" creationId="{D400E9BD-F847-824B-8659-5EFC42DC4016}"/>
          </ac:grpSpMkLst>
        </pc:grpChg>
        <pc:grpChg chg="mod">
          <ac:chgData name="Katie Williams" userId="5f1bf0e6-3ff6-4d92-8b85-a4340d55b8fc" providerId="ADAL" clId="{CAB0D889-B872-4A5D-872C-8C7592DE3FC1}" dt="2023-07-19T10:52:40.377" v="507" actId="14826"/>
          <ac:grpSpMkLst>
            <pc:docMk/>
            <pc:sldMk cId="885710044" sldId="273"/>
            <ac:grpSpMk id="61" creationId="{927C78DF-7351-E24C-9790-23332C9212C4}"/>
          </ac:grpSpMkLst>
        </pc:grpChg>
        <pc:grpChg chg="mod">
          <ac:chgData name="Katie Williams" userId="5f1bf0e6-3ff6-4d92-8b85-a4340d55b8fc" providerId="ADAL" clId="{CAB0D889-B872-4A5D-872C-8C7592DE3FC1}" dt="2023-07-19T10:52:40.377" v="507" actId="14826"/>
          <ac:grpSpMkLst>
            <pc:docMk/>
            <pc:sldMk cId="885710044" sldId="273"/>
            <ac:grpSpMk id="62" creationId="{4A8615ED-D563-264B-B661-D0AE94753039}"/>
          </ac:grpSpMkLst>
        </pc:grpChg>
        <pc:grpChg chg="mod">
          <ac:chgData name="Katie Williams" userId="5f1bf0e6-3ff6-4d92-8b85-a4340d55b8fc" providerId="ADAL" clId="{CAB0D889-B872-4A5D-872C-8C7592DE3FC1}" dt="2023-07-19T10:52:40.377" v="507" actId="14826"/>
          <ac:grpSpMkLst>
            <pc:docMk/>
            <pc:sldMk cId="885710044" sldId="273"/>
            <ac:grpSpMk id="63" creationId="{AFAB5DF5-1FD1-E44F-8E85-E2C39812FF3F}"/>
          </ac:grpSpMkLst>
        </pc:grpChg>
        <pc:grpChg chg="mod">
          <ac:chgData name="Katie Williams" userId="5f1bf0e6-3ff6-4d92-8b85-a4340d55b8fc" providerId="ADAL" clId="{CAB0D889-B872-4A5D-872C-8C7592DE3FC1}" dt="2023-07-19T10:52:40.377" v="507" actId="14826"/>
          <ac:grpSpMkLst>
            <pc:docMk/>
            <pc:sldMk cId="885710044" sldId="273"/>
            <ac:grpSpMk id="64" creationId="{01C42009-31B0-D849-8358-277897276C22}"/>
          </ac:grpSpMkLst>
        </pc:grpChg>
        <pc:picChg chg="mod">
          <ac:chgData name="Katie Williams" userId="5f1bf0e6-3ff6-4d92-8b85-a4340d55b8fc" providerId="ADAL" clId="{CAB0D889-B872-4A5D-872C-8C7592DE3FC1}" dt="2023-07-19T10:52:40.377" v="507" actId="14826"/>
          <ac:picMkLst>
            <pc:docMk/>
            <pc:sldMk cId="885710044" sldId="273"/>
            <ac:picMk id="50" creationId="{BC507C6A-29E5-D043-8186-2671E6768B15}"/>
          </ac:picMkLst>
        </pc:picChg>
        <pc:picChg chg="mod">
          <ac:chgData name="Katie Williams" userId="5f1bf0e6-3ff6-4d92-8b85-a4340d55b8fc" providerId="ADAL" clId="{CAB0D889-B872-4A5D-872C-8C7592DE3FC1}" dt="2023-07-19T10:52:40.377" v="507" actId="14826"/>
          <ac:picMkLst>
            <pc:docMk/>
            <pc:sldMk cId="885710044" sldId="273"/>
            <ac:picMk id="52" creationId="{B30F5FC1-436A-8E45-956F-1B44F3791F0E}"/>
          </ac:picMkLst>
        </pc:picChg>
        <pc:picChg chg="mod">
          <ac:chgData name="Katie Williams" userId="5f1bf0e6-3ff6-4d92-8b85-a4340d55b8fc" providerId="ADAL" clId="{CAB0D889-B872-4A5D-872C-8C7592DE3FC1}" dt="2023-07-19T10:52:40.377" v="507" actId="14826"/>
          <ac:picMkLst>
            <pc:docMk/>
            <pc:sldMk cId="885710044" sldId="273"/>
            <ac:picMk id="54" creationId="{3604CE68-6823-D143-9B5D-357CFE430495}"/>
          </ac:picMkLst>
        </pc:picChg>
        <pc:picChg chg="mod">
          <ac:chgData name="Katie Williams" userId="5f1bf0e6-3ff6-4d92-8b85-a4340d55b8fc" providerId="ADAL" clId="{CAB0D889-B872-4A5D-872C-8C7592DE3FC1}" dt="2023-07-19T10:52:40.377" v="507" actId="14826"/>
          <ac:picMkLst>
            <pc:docMk/>
            <pc:sldMk cId="885710044" sldId="273"/>
            <ac:picMk id="56" creationId="{DFFD31E4-4C00-FC46-86AE-FD5F5C28AB4A}"/>
          </ac:picMkLst>
        </pc:picChg>
        <pc:picChg chg="mod">
          <ac:chgData name="Katie Williams" userId="5f1bf0e6-3ff6-4d92-8b85-a4340d55b8fc" providerId="ADAL" clId="{CAB0D889-B872-4A5D-872C-8C7592DE3FC1}" dt="2023-07-19T10:52:40.377" v="507" actId="14826"/>
          <ac:picMkLst>
            <pc:docMk/>
            <pc:sldMk cId="885710044" sldId="273"/>
            <ac:picMk id="58" creationId="{7429A17B-25D0-A643-BF0A-51C773020AF5}"/>
          </ac:picMkLst>
        </pc:picChg>
        <pc:extLst>
          <p:ext xmlns:p="http://schemas.openxmlformats.org/presentationml/2006/main" uri="{D6D511B9-2390-475A-947B-AFAB55BFBCF1}">
            <pc226:cmChg xmlns:pc226="http://schemas.microsoft.com/office/powerpoint/2022/06/main/command" chg="del">
              <pc226:chgData name="Katie Williams" userId="5f1bf0e6-3ff6-4d92-8b85-a4340d55b8fc" providerId="ADAL" clId="{CAB0D889-B872-4A5D-872C-8C7592DE3FC1}" dt="2023-07-19T10:52:46.286" v="508"/>
              <pc2:cmMkLst xmlns:pc2="http://schemas.microsoft.com/office/powerpoint/2019/9/main/command">
                <pc:docMk/>
                <pc:sldMk cId="885710044" sldId="273"/>
                <pc2:cmMk id="{51F10411-D91D-4FC8-AA78-16C5F3C31D9E}"/>
              </pc2:cmMkLst>
            </pc226:cmChg>
          </p:ext>
        </pc:extLst>
      </pc:sldChg>
      <pc:sldChg chg="addSp delSp modSp mod delCm modCm">
        <pc:chgData name="Katie Williams" userId="5f1bf0e6-3ff6-4d92-8b85-a4340d55b8fc" providerId="ADAL" clId="{CAB0D889-B872-4A5D-872C-8C7592DE3FC1}" dt="2023-07-11T17:46:42.899" v="475"/>
        <pc:sldMkLst>
          <pc:docMk/>
          <pc:sldMk cId="448032594" sldId="275"/>
        </pc:sldMkLst>
        <pc:spChg chg="mod">
          <ac:chgData name="Katie Williams" userId="5f1bf0e6-3ff6-4d92-8b85-a4340d55b8fc" providerId="ADAL" clId="{CAB0D889-B872-4A5D-872C-8C7592DE3FC1}" dt="2023-06-28T10:17:57.269" v="74" actId="20577"/>
          <ac:spMkLst>
            <pc:docMk/>
            <pc:sldMk cId="448032594" sldId="275"/>
            <ac:spMk id="24" creationId="{A30DA714-2990-8B4D-A730-C5732661B96C}"/>
          </ac:spMkLst>
        </pc:spChg>
        <pc:spChg chg="mod">
          <ac:chgData name="Katie Williams" userId="5f1bf0e6-3ff6-4d92-8b85-a4340d55b8fc" providerId="ADAL" clId="{CAB0D889-B872-4A5D-872C-8C7592DE3FC1}" dt="2023-07-11T17:45:33.949" v="465"/>
          <ac:spMkLst>
            <pc:docMk/>
            <pc:sldMk cId="448032594" sldId="275"/>
            <ac:spMk id="30" creationId="{CF0FC690-8DA9-587F-16CA-7F1630729745}"/>
          </ac:spMkLst>
        </pc:spChg>
        <pc:spChg chg="mod">
          <ac:chgData name="Katie Williams" userId="5f1bf0e6-3ff6-4d92-8b85-a4340d55b8fc" providerId="ADAL" clId="{CAB0D889-B872-4A5D-872C-8C7592DE3FC1}" dt="2023-07-11T17:45:33.949" v="465"/>
          <ac:spMkLst>
            <pc:docMk/>
            <pc:sldMk cId="448032594" sldId="275"/>
            <ac:spMk id="31" creationId="{7DCAD0FD-E627-E920-07D6-3E7F569F7A7C}"/>
          </ac:spMkLst>
        </pc:spChg>
        <pc:spChg chg="mod">
          <ac:chgData name="Katie Williams" userId="5f1bf0e6-3ff6-4d92-8b85-a4340d55b8fc" providerId="ADAL" clId="{CAB0D889-B872-4A5D-872C-8C7592DE3FC1}" dt="2023-07-11T17:45:33.949" v="465"/>
          <ac:spMkLst>
            <pc:docMk/>
            <pc:sldMk cId="448032594" sldId="275"/>
            <ac:spMk id="32" creationId="{6E5F2E48-F7B4-9530-F042-3ACDF0D54505}"/>
          </ac:spMkLst>
        </pc:spChg>
        <pc:spChg chg="mod">
          <ac:chgData name="Katie Williams" userId="5f1bf0e6-3ff6-4d92-8b85-a4340d55b8fc" providerId="ADAL" clId="{CAB0D889-B872-4A5D-872C-8C7592DE3FC1}" dt="2023-07-11T17:45:33.949" v="465"/>
          <ac:spMkLst>
            <pc:docMk/>
            <pc:sldMk cId="448032594" sldId="275"/>
            <ac:spMk id="34" creationId="{5F5936D8-A903-4352-A7F8-63F902EAB581}"/>
          </ac:spMkLst>
        </pc:spChg>
        <pc:spChg chg="mod">
          <ac:chgData name="Katie Williams" userId="5f1bf0e6-3ff6-4d92-8b85-a4340d55b8fc" providerId="ADAL" clId="{CAB0D889-B872-4A5D-872C-8C7592DE3FC1}" dt="2023-07-11T17:45:33.949" v="465"/>
          <ac:spMkLst>
            <pc:docMk/>
            <pc:sldMk cId="448032594" sldId="275"/>
            <ac:spMk id="36" creationId="{B7EDF625-FF9F-CD14-FF13-D3C97C1291BD}"/>
          </ac:spMkLst>
        </pc:spChg>
        <pc:spChg chg="mod">
          <ac:chgData name="Katie Williams" userId="5f1bf0e6-3ff6-4d92-8b85-a4340d55b8fc" providerId="ADAL" clId="{CAB0D889-B872-4A5D-872C-8C7592DE3FC1}" dt="2023-07-11T17:45:33.949" v="465"/>
          <ac:spMkLst>
            <pc:docMk/>
            <pc:sldMk cId="448032594" sldId="275"/>
            <ac:spMk id="38" creationId="{C0F97D7F-25A9-0F85-8650-70C12A7F82B5}"/>
          </ac:spMkLst>
        </pc:spChg>
        <pc:spChg chg="mod">
          <ac:chgData name="Katie Williams" userId="5f1bf0e6-3ff6-4d92-8b85-a4340d55b8fc" providerId="ADAL" clId="{CAB0D889-B872-4A5D-872C-8C7592DE3FC1}" dt="2023-07-11T17:45:33.949" v="465"/>
          <ac:spMkLst>
            <pc:docMk/>
            <pc:sldMk cId="448032594" sldId="275"/>
            <ac:spMk id="40" creationId="{D53D32AF-FD86-94E3-21AE-B88B481E3B7C}"/>
          </ac:spMkLst>
        </pc:spChg>
        <pc:spChg chg="mod">
          <ac:chgData name="Katie Williams" userId="5f1bf0e6-3ff6-4d92-8b85-a4340d55b8fc" providerId="ADAL" clId="{CAB0D889-B872-4A5D-872C-8C7592DE3FC1}" dt="2023-07-11T17:45:33.949" v="465"/>
          <ac:spMkLst>
            <pc:docMk/>
            <pc:sldMk cId="448032594" sldId="275"/>
            <ac:spMk id="42" creationId="{615B6299-FB91-6E53-36C1-4D904FF6808A}"/>
          </ac:spMkLst>
        </pc:spChg>
        <pc:spChg chg="mod">
          <ac:chgData name="Katie Williams" userId="5f1bf0e6-3ff6-4d92-8b85-a4340d55b8fc" providerId="ADAL" clId="{CAB0D889-B872-4A5D-872C-8C7592DE3FC1}" dt="2023-07-11T17:45:33.949" v="465"/>
          <ac:spMkLst>
            <pc:docMk/>
            <pc:sldMk cId="448032594" sldId="275"/>
            <ac:spMk id="44" creationId="{849D7B49-7932-4B20-6DE6-37815B2679FC}"/>
          </ac:spMkLst>
        </pc:spChg>
        <pc:spChg chg="mod">
          <ac:chgData name="Katie Williams" userId="5f1bf0e6-3ff6-4d92-8b85-a4340d55b8fc" providerId="ADAL" clId="{CAB0D889-B872-4A5D-872C-8C7592DE3FC1}" dt="2023-07-11T17:45:33.949" v="465"/>
          <ac:spMkLst>
            <pc:docMk/>
            <pc:sldMk cId="448032594" sldId="275"/>
            <ac:spMk id="46" creationId="{E45DA145-BFC9-4C99-3118-42EC2044CBDD}"/>
          </ac:spMkLst>
        </pc:spChg>
        <pc:spChg chg="mod">
          <ac:chgData name="Katie Williams" userId="5f1bf0e6-3ff6-4d92-8b85-a4340d55b8fc" providerId="ADAL" clId="{CAB0D889-B872-4A5D-872C-8C7592DE3FC1}" dt="2023-07-11T17:46:37.584" v="474" actId="404"/>
          <ac:spMkLst>
            <pc:docMk/>
            <pc:sldMk cId="448032594" sldId="275"/>
            <ac:spMk id="56" creationId="{8EF44FA0-6634-97D0-DE6D-FAA1B93EE1DD}"/>
          </ac:spMkLst>
        </pc:spChg>
        <pc:spChg chg="mod">
          <ac:chgData name="Katie Williams" userId="5f1bf0e6-3ff6-4d92-8b85-a4340d55b8fc" providerId="ADAL" clId="{CAB0D889-B872-4A5D-872C-8C7592DE3FC1}" dt="2023-07-11T17:45:58.564" v="468"/>
          <ac:spMkLst>
            <pc:docMk/>
            <pc:sldMk cId="448032594" sldId="275"/>
            <ac:spMk id="57" creationId="{357267F2-496F-230B-7F56-F561F9E8F053}"/>
          </ac:spMkLst>
        </pc:spChg>
        <pc:spChg chg="mod">
          <ac:chgData name="Katie Williams" userId="5f1bf0e6-3ff6-4d92-8b85-a4340d55b8fc" providerId="ADAL" clId="{CAB0D889-B872-4A5D-872C-8C7592DE3FC1}" dt="2023-07-11T17:46:37.584" v="474" actId="404"/>
          <ac:spMkLst>
            <pc:docMk/>
            <pc:sldMk cId="448032594" sldId="275"/>
            <ac:spMk id="58" creationId="{BB3E5F1E-DE2A-64C9-6375-B8287A7DC538}"/>
          </ac:spMkLst>
        </pc:spChg>
        <pc:spChg chg="mod">
          <ac:chgData name="Katie Williams" userId="5f1bf0e6-3ff6-4d92-8b85-a4340d55b8fc" providerId="ADAL" clId="{CAB0D889-B872-4A5D-872C-8C7592DE3FC1}" dt="2023-07-11T17:45:58.564" v="468"/>
          <ac:spMkLst>
            <pc:docMk/>
            <pc:sldMk cId="448032594" sldId="275"/>
            <ac:spMk id="60" creationId="{E2BEF088-C85A-0E2E-5E51-74FBBB32344F}"/>
          </ac:spMkLst>
        </pc:spChg>
        <pc:spChg chg="mod">
          <ac:chgData name="Katie Williams" userId="5f1bf0e6-3ff6-4d92-8b85-a4340d55b8fc" providerId="ADAL" clId="{CAB0D889-B872-4A5D-872C-8C7592DE3FC1}" dt="2023-07-11T17:46:37.584" v="474" actId="404"/>
          <ac:spMkLst>
            <pc:docMk/>
            <pc:sldMk cId="448032594" sldId="275"/>
            <ac:spMk id="62" creationId="{B59DB895-AD78-A284-6B06-055DE1E8F008}"/>
          </ac:spMkLst>
        </pc:spChg>
        <pc:spChg chg="mod">
          <ac:chgData name="Katie Williams" userId="5f1bf0e6-3ff6-4d92-8b85-a4340d55b8fc" providerId="ADAL" clId="{CAB0D889-B872-4A5D-872C-8C7592DE3FC1}" dt="2023-07-11T17:45:58.564" v="468"/>
          <ac:spMkLst>
            <pc:docMk/>
            <pc:sldMk cId="448032594" sldId="275"/>
            <ac:spMk id="64" creationId="{33DD1078-F8DB-2499-6490-A610C20DCF41}"/>
          </ac:spMkLst>
        </pc:spChg>
        <pc:spChg chg="mod">
          <ac:chgData name="Katie Williams" userId="5f1bf0e6-3ff6-4d92-8b85-a4340d55b8fc" providerId="ADAL" clId="{CAB0D889-B872-4A5D-872C-8C7592DE3FC1}" dt="2023-07-11T17:46:37.584" v="474" actId="404"/>
          <ac:spMkLst>
            <pc:docMk/>
            <pc:sldMk cId="448032594" sldId="275"/>
            <ac:spMk id="66" creationId="{FA547DA5-6851-A259-13A9-B1FF37782052}"/>
          </ac:spMkLst>
        </pc:spChg>
        <pc:spChg chg="mod">
          <ac:chgData name="Katie Williams" userId="5f1bf0e6-3ff6-4d92-8b85-a4340d55b8fc" providerId="ADAL" clId="{CAB0D889-B872-4A5D-872C-8C7592DE3FC1}" dt="2023-07-11T17:45:58.564" v="468"/>
          <ac:spMkLst>
            <pc:docMk/>
            <pc:sldMk cId="448032594" sldId="275"/>
            <ac:spMk id="68" creationId="{6BF95B4E-69F6-78C6-30C0-D806D62EF4E3}"/>
          </ac:spMkLst>
        </pc:spChg>
        <pc:spChg chg="mod">
          <ac:chgData name="Katie Williams" userId="5f1bf0e6-3ff6-4d92-8b85-a4340d55b8fc" providerId="ADAL" clId="{CAB0D889-B872-4A5D-872C-8C7592DE3FC1}" dt="2023-07-11T17:46:37.584" v="474" actId="404"/>
          <ac:spMkLst>
            <pc:docMk/>
            <pc:sldMk cId="448032594" sldId="275"/>
            <ac:spMk id="70" creationId="{B3587CEE-D9D3-AF1E-C151-21DE875A9270}"/>
          </ac:spMkLst>
        </pc:spChg>
        <pc:spChg chg="mod">
          <ac:chgData name="Katie Williams" userId="5f1bf0e6-3ff6-4d92-8b85-a4340d55b8fc" providerId="ADAL" clId="{CAB0D889-B872-4A5D-872C-8C7592DE3FC1}" dt="2023-07-11T17:45:58.564" v="468"/>
          <ac:spMkLst>
            <pc:docMk/>
            <pc:sldMk cId="448032594" sldId="275"/>
            <ac:spMk id="72" creationId="{6346CA72-1ADB-461F-807C-80F923530DF3}"/>
          </ac:spMkLst>
        </pc:spChg>
        <pc:grpChg chg="add del mod">
          <ac:chgData name="Katie Williams" userId="5f1bf0e6-3ff6-4d92-8b85-a4340d55b8fc" providerId="ADAL" clId="{CAB0D889-B872-4A5D-872C-8C7592DE3FC1}" dt="2023-07-11T17:45:35.164" v="466"/>
          <ac:grpSpMkLst>
            <pc:docMk/>
            <pc:sldMk cId="448032594" sldId="275"/>
            <ac:grpSpMk id="2" creationId="{E6C264E2-B778-D394-D076-92DB6289CCCA}"/>
          </ac:grpSpMkLst>
        </pc:grpChg>
        <pc:grpChg chg="mod">
          <ac:chgData name="Katie Williams" userId="5f1bf0e6-3ff6-4d92-8b85-a4340d55b8fc" providerId="ADAL" clId="{CAB0D889-B872-4A5D-872C-8C7592DE3FC1}" dt="2023-07-11T17:45:33.949" v="465"/>
          <ac:grpSpMkLst>
            <pc:docMk/>
            <pc:sldMk cId="448032594" sldId="275"/>
            <ac:grpSpMk id="7" creationId="{B98828D9-349E-3C79-9E0D-9F201C4D86AC}"/>
          </ac:grpSpMkLst>
        </pc:grpChg>
        <pc:grpChg chg="mod">
          <ac:chgData name="Katie Williams" userId="5f1bf0e6-3ff6-4d92-8b85-a4340d55b8fc" providerId="ADAL" clId="{CAB0D889-B872-4A5D-872C-8C7592DE3FC1}" dt="2023-07-11T17:45:33.949" v="465"/>
          <ac:grpSpMkLst>
            <pc:docMk/>
            <pc:sldMk cId="448032594" sldId="275"/>
            <ac:grpSpMk id="26" creationId="{208F8511-D166-F41B-A8F0-4E8BDAB85464}"/>
          </ac:grpSpMkLst>
        </pc:grpChg>
        <pc:grpChg chg="mod">
          <ac:chgData name="Katie Williams" userId="5f1bf0e6-3ff6-4d92-8b85-a4340d55b8fc" providerId="ADAL" clId="{CAB0D889-B872-4A5D-872C-8C7592DE3FC1}" dt="2023-07-11T17:45:33.949" v="465"/>
          <ac:grpSpMkLst>
            <pc:docMk/>
            <pc:sldMk cId="448032594" sldId="275"/>
            <ac:grpSpMk id="27" creationId="{000DC20C-9136-AA25-1049-1E3AB6CAA34B}"/>
          </ac:grpSpMkLst>
        </pc:grpChg>
        <pc:grpChg chg="mod">
          <ac:chgData name="Katie Williams" userId="5f1bf0e6-3ff6-4d92-8b85-a4340d55b8fc" providerId="ADAL" clId="{CAB0D889-B872-4A5D-872C-8C7592DE3FC1}" dt="2023-07-11T17:45:33.949" v="465"/>
          <ac:grpSpMkLst>
            <pc:docMk/>
            <pc:sldMk cId="448032594" sldId="275"/>
            <ac:grpSpMk id="28" creationId="{39C650F0-994C-21C8-B227-37E0F15D90F0}"/>
          </ac:grpSpMkLst>
        </pc:grpChg>
        <pc:grpChg chg="mod">
          <ac:chgData name="Katie Williams" userId="5f1bf0e6-3ff6-4d92-8b85-a4340d55b8fc" providerId="ADAL" clId="{CAB0D889-B872-4A5D-872C-8C7592DE3FC1}" dt="2023-07-11T17:45:33.949" v="465"/>
          <ac:grpSpMkLst>
            <pc:docMk/>
            <pc:sldMk cId="448032594" sldId="275"/>
            <ac:grpSpMk id="29" creationId="{F3CDF3F9-BACF-5AA3-1694-FA8BE1AB04F8}"/>
          </ac:grpSpMkLst>
        </pc:grpChg>
        <pc:grpChg chg="mod">
          <ac:chgData name="Katie Williams" userId="5f1bf0e6-3ff6-4d92-8b85-a4340d55b8fc" providerId="ADAL" clId="{CAB0D889-B872-4A5D-872C-8C7592DE3FC1}" dt="2023-07-11T17:45:33.949" v="465"/>
          <ac:grpSpMkLst>
            <pc:docMk/>
            <pc:sldMk cId="448032594" sldId="275"/>
            <ac:grpSpMk id="33" creationId="{A5F9BF0B-3560-CA4E-98C6-906C614F535C}"/>
          </ac:grpSpMkLst>
        </pc:grpChg>
        <pc:grpChg chg="mod">
          <ac:chgData name="Katie Williams" userId="5f1bf0e6-3ff6-4d92-8b85-a4340d55b8fc" providerId="ADAL" clId="{CAB0D889-B872-4A5D-872C-8C7592DE3FC1}" dt="2023-07-11T17:45:33.949" v="465"/>
          <ac:grpSpMkLst>
            <pc:docMk/>
            <pc:sldMk cId="448032594" sldId="275"/>
            <ac:grpSpMk id="37" creationId="{0317B2B6-1911-C019-B657-D2338806CD6D}"/>
          </ac:grpSpMkLst>
        </pc:grpChg>
        <pc:grpChg chg="mod">
          <ac:chgData name="Katie Williams" userId="5f1bf0e6-3ff6-4d92-8b85-a4340d55b8fc" providerId="ADAL" clId="{CAB0D889-B872-4A5D-872C-8C7592DE3FC1}" dt="2023-07-11T17:45:33.949" v="465"/>
          <ac:grpSpMkLst>
            <pc:docMk/>
            <pc:sldMk cId="448032594" sldId="275"/>
            <ac:grpSpMk id="41" creationId="{1B91CEAB-6FB7-67A2-2CF2-D78FEFA68D7B}"/>
          </ac:grpSpMkLst>
        </pc:grpChg>
        <pc:grpChg chg="mod">
          <ac:chgData name="Katie Williams" userId="5f1bf0e6-3ff6-4d92-8b85-a4340d55b8fc" providerId="ADAL" clId="{CAB0D889-B872-4A5D-872C-8C7592DE3FC1}" dt="2023-07-11T17:45:33.949" v="465"/>
          <ac:grpSpMkLst>
            <pc:docMk/>
            <pc:sldMk cId="448032594" sldId="275"/>
            <ac:grpSpMk id="45" creationId="{954002D5-0B85-6F19-2EF2-369FF170A01F}"/>
          </ac:grpSpMkLst>
        </pc:grpChg>
        <pc:grpChg chg="add mod">
          <ac:chgData name="Katie Williams" userId="5f1bf0e6-3ff6-4d92-8b85-a4340d55b8fc" providerId="ADAL" clId="{CAB0D889-B872-4A5D-872C-8C7592DE3FC1}" dt="2023-07-11T17:46:30.196" v="472" actId="1076"/>
          <ac:grpSpMkLst>
            <pc:docMk/>
            <pc:sldMk cId="448032594" sldId="275"/>
            <ac:grpSpMk id="48" creationId="{80F18119-40DB-C810-F0B8-431D775F0FB3}"/>
          </ac:grpSpMkLst>
        </pc:grpChg>
        <pc:grpChg chg="mod">
          <ac:chgData name="Katie Williams" userId="5f1bf0e6-3ff6-4d92-8b85-a4340d55b8fc" providerId="ADAL" clId="{CAB0D889-B872-4A5D-872C-8C7592DE3FC1}" dt="2023-07-11T17:45:58.564" v="468"/>
          <ac:grpSpMkLst>
            <pc:docMk/>
            <pc:sldMk cId="448032594" sldId="275"/>
            <ac:grpSpMk id="49" creationId="{4B7FC164-A9E2-0AC3-C15F-BBDA6576D337}"/>
          </ac:grpSpMkLst>
        </pc:grpChg>
        <pc:grpChg chg="mod">
          <ac:chgData name="Katie Williams" userId="5f1bf0e6-3ff6-4d92-8b85-a4340d55b8fc" providerId="ADAL" clId="{CAB0D889-B872-4A5D-872C-8C7592DE3FC1}" dt="2023-07-11T17:45:58.564" v="468"/>
          <ac:grpSpMkLst>
            <pc:docMk/>
            <pc:sldMk cId="448032594" sldId="275"/>
            <ac:grpSpMk id="51" creationId="{F1B91983-BEE3-3B98-12D9-016F4C99866B}"/>
          </ac:grpSpMkLst>
        </pc:grpChg>
        <pc:grpChg chg="mod">
          <ac:chgData name="Katie Williams" userId="5f1bf0e6-3ff6-4d92-8b85-a4340d55b8fc" providerId="ADAL" clId="{CAB0D889-B872-4A5D-872C-8C7592DE3FC1}" dt="2023-07-11T17:45:58.564" v="468"/>
          <ac:grpSpMkLst>
            <pc:docMk/>
            <pc:sldMk cId="448032594" sldId="275"/>
            <ac:grpSpMk id="52" creationId="{9DCBCEA8-A1D3-80CF-410B-6EF7C68FC4C2}"/>
          </ac:grpSpMkLst>
        </pc:grpChg>
        <pc:grpChg chg="mod">
          <ac:chgData name="Katie Williams" userId="5f1bf0e6-3ff6-4d92-8b85-a4340d55b8fc" providerId="ADAL" clId="{CAB0D889-B872-4A5D-872C-8C7592DE3FC1}" dt="2023-07-11T17:45:58.564" v="468"/>
          <ac:grpSpMkLst>
            <pc:docMk/>
            <pc:sldMk cId="448032594" sldId="275"/>
            <ac:grpSpMk id="53" creationId="{3852E5E9-3834-D4DC-BB42-E76DF85707C4}"/>
          </ac:grpSpMkLst>
        </pc:grpChg>
        <pc:grpChg chg="mod">
          <ac:chgData name="Katie Williams" userId="5f1bf0e6-3ff6-4d92-8b85-a4340d55b8fc" providerId="ADAL" clId="{CAB0D889-B872-4A5D-872C-8C7592DE3FC1}" dt="2023-07-11T17:45:58.564" v="468"/>
          <ac:grpSpMkLst>
            <pc:docMk/>
            <pc:sldMk cId="448032594" sldId="275"/>
            <ac:grpSpMk id="54" creationId="{62A47BFB-74F2-59DB-E053-04B71CE82DFA}"/>
          </ac:grpSpMkLst>
        </pc:grpChg>
        <pc:grpChg chg="mod">
          <ac:chgData name="Katie Williams" userId="5f1bf0e6-3ff6-4d92-8b85-a4340d55b8fc" providerId="ADAL" clId="{CAB0D889-B872-4A5D-872C-8C7592DE3FC1}" dt="2023-07-11T17:45:58.564" v="468"/>
          <ac:grpSpMkLst>
            <pc:docMk/>
            <pc:sldMk cId="448032594" sldId="275"/>
            <ac:grpSpMk id="55" creationId="{E8C91CBF-57FF-B779-9ED1-AA55BD00DDF4}"/>
          </ac:grpSpMkLst>
        </pc:grpChg>
        <pc:grpChg chg="mod">
          <ac:chgData name="Katie Williams" userId="5f1bf0e6-3ff6-4d92-8b85-a4340d55b8fc" providerId="ADAL" clId="{CAB0D889-B872-4A5D-872C-8C7592DE3FC1}" dt="2023-07-11T17:45:58.564" v="468"/>
          <ac:grpSpMkLst>
            <pc:docMk/>
            <pc:sldMk cId="448032594" sldId="275"/>
            <ac:grpSpMk id="59" creationId="{24B1468C-99C8-DC7C-21EB-66FE8268038A}"/>
          </ac:grpSpMkLst>
        </pc:grpChg>
        <pc:grpChg chg="mod">
          <ac:chgData name="Katie Williams" userId="5f1bf0e6-3ff6-4d92-8b85-a4340d55b8fc" providerId="ADAL" clId="{CAB0D889-B872-4A5D-872C-8C7592DE3FC1}" dt="2023-07-11T17:45:58.564" v="468"/>
          <ac:grpSpMkLst>
            <pc:docMk/>
            <pc:sldMk cId="448032594" sldId="275"/>
            <ac:grpSpMk id="63" creationId="{4A9F3D77-7CFB-566D-4A99-4D7332C0608C}"/>
          </ac:grpSpMkLst>
        </pc:grpChg>
        <pc:grpChg chg="mod">
          <ac:chgData name="Katie Williams" userId="5f1bf0e6-3ff6-4d92-8b85-a4340d55b8fc" providerId="ADAL" clId="{CAB0D889-B872-4A5D-872C-8C7592DE3FC1}" dt="2023-07-11T17:45:58.564" v="468"/>
          <ac:grpSpMkLst>
            <pc:docMk/>
            <pc:sldMk cId="448032594" sldId="275"/>
            <ac:grpSpMk id="67" creationId="{608D2352-BF7E-84DB-27AB-4C44DE447DE2}"/>
          </ac:grpSpMkLst>
        </pc:grpChg>
        <pc:grpChg chg="mod">
          <ac:chgData name="Katie Williams" userId="5f1bf0e6-3ff6-4d92-8b85-a4340d55b8fc" providerId="ADAL" clId="{CAB0D889-B872-4A5D-872C-8C7592DE3FC1}" dt="2023-07-11T17:45:58.564" v="468"/>
          <ac:grpSpMkLst>
            <pc:docMk/>
            <pc:sldMk cId="448032594" sldId="275"/>
            <ac:grpSpMk id="71" creationId="{2A97A166-6015-67B1-96D3-3CF421205D15}"/>
          </ac:grpSpMkLst>
        </pc:grpChg>
        <pc:picChg chg="del">
          <ac:chgData name="Katie Williams" userId="5f1bf0e6-3ff6-4d92-8b85-a4340d55b8fc" providerId="ADAL" clId="{CAB0D889-B872-4A5D-872C-8C7592DE3FC1}" dt="2023-07-11T17:46:25.482" v="471" actId="478"/>
          <ac:picMkLst>
            <pc:docMk/>
            <pc:sldMk cId="448032594" sldId="275"/>
            <ac:picMk id="11" creationId="{2960F09D-C1FE-0945-BE19-1232211B41D1}"/>
          </ac:picMkLst>
        </pc:picChg>
        <pc:picChg chg="mod">
          <ac:chgData name="Katie Williams" userId="5f1bf0e6-3ff6-4d92-8b85-a4340d55b8fc" providerId="ADAL" clId="{CAB0D889-B872-4A5D-872C-8C7592DE3FC1}" dt="2023-07-11T17:45:33.949" v="465"/>
          <ac:picMkLst>
            <pc:docMk/>
            <pc:sldMk cId="448032594" sldId="275"/>
            <ac:picMk id="35" creationId="{B37178A8-E2FB-13D0-A838-FD3FD705F3AB}"/>
          </ac:picMkLst>
        </pc:picChg>
        <pc:picChg chg="mod">
          <ac:chgData name="Katie Williams" userId="5f1bf0e6-3ff6-4d92-8b85-a4340d55b8fc" providerId="ADAL" clId="{CAB0D889-B872-4A5D-872C-8C7592DE3FC1}" dt="2023-07-11T17:45:33.949" v="465"/>
          <ac:picMkLst>
            <pc:docMk/>
            <pc:sldMk cId="448032594" sldId="275"/>
            <ac:picMk id="39" creationId="{758D09CE-E9B9-D7EB-157C-EC69DB884FFC}"/>
          </ac:picMkLst>
        </pc:picChg>
        <pc:picChg chg="mod">
          <ac:chgData name="Katie Williams" userId="5f1bf0e6-3ff6-4d92-8b85-a4340d55b8fc" providerId="ADAL" clId="{CAB0D889-B872-4A5D-872C-8C7592DE3FC1}" dt="2023-07-11T17:45:33.949" v="465"/>
          <ac:picMkLst>
            <pc:docMk/>
            <pc:sldMk cId="448032594" sldId="275"/>
            <ac:picMk id="43" creationId="{BC345EB4-7336-70AA-6E3C-7882208F7940}"/>
          </ac:picMkLst>
        </pc:picChg>
        <pc:picChg chg="mod">
          <ac:chgData name="Katie Williams" userId="5f1bf0e6-3ff6-4d92-8b85-a4340d55b8fc" providerId="ADAL" clId="{CAB0D889-B872-4A5D-872C-8C7592DE3FC1}" dt="2023-07-11T17:45:33.949" v="465"/>
          <ac:picMkLst>
            <pc:docMk/>
            <pc:sldMk cId="448032594" sldId="275"/>
            <ac:picMk id="47" creationId="{3033F97F-D4CB-8708-4437-F215F4072426}"/>
          </ac:picMkLst>
        </pc:picChg>
        <pc:picChg chg="mod">
          <ac:chgData name="Katie Williams" userId="5f1bf0e6-3ff6-4d92-8b85-a4340d55b8fc" providerId="ADAL" clId="{CAB0D889-B872-4A5D-872C-8C7592DE3FC1}" dt="2023-07-11T17:45:58.564" v="468"/>
          <ac:picMkLst>
            <pc:docMk/>
            <pc:sldMk cId="448032594" sldId="275"/>
            <ac:picMk id="50" creationId="{8880CCF2-1969-7EB0-3F35-22F35A0C78A1}"/>
          </ac:picMkLst>
        </pc:picChg>
        <pc:picChg chg="mod">
          <ac:chgData name="Katie Williams" userId="5f1bf0e6-3ff6-4d92-8b85-a4340d55b8fc" providerId="ADAL" clId="{CAB0D889-B872-4A5D-872C-8C7592DE3FC1}" dt="2023-07-11T17:45:58.564" v="468"/>
          <ac:picMkLst>
            <pc:docMk/>
            <pc:sldMk cId="448032594" sldId="275"/>
            <ac:picMk id="61" creationId="{5A388EDC-401E-FA96-C23B-48B8C7A90E4D}"/>
          </ac:picMkLst>
        </pc:picChg>
        <pc:picChg chg="mod">
          <ac:chgData name="Katie Williams" userId="5f1bf0e6-3ff6-4d92-8b85-a4340d55b8fc" providerId="ADAL" clId="{CAB0D889-B872-4A5D-872C-8C7592DE3FC1}" dt="2023-07-11T17:45:58.564" v="468"/>
          <ac:picMkLst>
            <pc:docMk/>
            <pc:sldMk cId="448032594" sldId="275"/>
            <ac:picMk id="65" creationId="{908DA7B3-AD52-B31D-B835-6B4AD8F6E71E}"/>
          </ac:picMkLst>
        </pc:picChg>
        <pc:picChg chg="mod">
          <ac:chgData name="Katie Williams" userId="5f1bf0e6-3ff6-4d92-8b85-a4340d55b8fc" providerId="ADAL" clId="{CAB0D889-B872-4A5D-872C-8C7592DE3FC1}" dt="2023-07-11T17:45:58.564" v="468"/>
          <ac:picMkLst>
            <pc:docMk/>
            <pc:sldMk cId="448032594" sldId="275"/>
            <ac:picMk id="69" creationId="{BCE6626F-276D-14E5-0BB9-2674A7AD3855}"/>
          </ac:picMkLst>
        </pc:picChg>
        <pc:picChg chg="mod">
          <ac:chgData name="Katie Williams" userId="5f1bf0e6-3ff6-4d92-8b85-a4340d55b8fc" providerId="ADAL" clId="{CAB0D889-B872-4A5D-872C-8C7592DE3FC1}" dt="2023-07-11T17:45:58.564" v="468"/>
          <ac:picMkLst>
            <pc:docMk/>
            <pc:sldMk cId="448032594" sldId="275"/>
            <ac:picMk id="73" creationId="{D72E2785-C66B-EB83-74A7-E16295B3DF9B}"/>
          </ac:picMkLst>
        </pc:picChg>
        <pc:extLst>
          <p:ext xmlns:p="http://schemas.openxmlformats.org/presentationml/2006/main" uri="{D6D511B9-2390-475A-947B-AFAB55BFBCF1}">
            <pc226:cmChg xmlns:pc226="http://schemas.microsoft.com/office/powerpoint/2022/06/main/command" chg="del">
              <pc226:chgData name="Katie Williams" userId="5f1bf0e6-3ff6-4d92-8b85-a4340d55b8fc" providerId="ADAL" clId="{CAB0D889-B872-4A5D-872C-8C7592DE3FC1}" dt="2023-07-11T17:46:42.899" v="475"/>
              <pc2:cmMkLst xmlns:pc2="http://schemas.microsoft.com/office/powerpoint/2019/9/main/command">
                <pc:docMk/>
                <pc:sldMk cId="448032594" sldId="275"/>
                <pc2:cmMk id="{0F97D401-21EC-43B4-8100-1FE22F1CC04E}"/>
              </pc2:cmMkLst>
            </pc226:cmChg>
            <pc226:cmChg xmlns:pc226="http://schemas.microsoft.com/office/powerpoint/2022/06/main/command" chg="del mod">
              <pc226:chgData name="Katie Williams" userId="5f1bf0e6-3ff6-4d92-8b85-a4340d55b8fc" providerId="ADAL" clId="{CAB0D889-B872-4A5D-872C-8C7592DE3FC1}" dt="2023-06-28T10:18:00.783" v="75"/>
              <pc2:cmMkLst xmlns:pc2="http://schemas.microsoft.com/office/powerpoint/2019/9/main/command">
                <pc:docMk/>
                <pc:sldMk cId="448032594" sldId="275"/>
                <pc2:cmMk id="{C9637C8C-2A3D-4B81-B8DC-BC691D05C91F}"/>
              </pc2:cmMkLst>
            </pc226:cmChg>
          </p:ext>
        </pc:extLst>
      </pc:sldChg>
      <pc:sldChg chg="addSp delSp modSp mod delCm">
        <pc:chgData name="Katie Williams" userId="5f1bf0e6-3ff6-4d92-8b85-a4340d55b8fc" providerId="ADAL" clId="{CAB0D889-B872-4A5D-872C-8C7592DE3FC1}" dt="2023-07-11T17:50:00.831" v="503"/>
        <pc:sldMkLst>
          <pc:docMk/>
          <pc:sldMk cId="1936618120" sldId="276"/>
        </pc:sldMkLst>
        <pc:spChg chg="mod">
          <ac:chgData name="Katie Williams" userId="5f1bf0e6-3ff6-4d92-8b85-a4340d55b8fc" providerId="ADAL" clId="{CAB0D889-B872-4A5D-872C-8C7592DE3FC1}" dt="2023-07-11T17:48:39.740" v="491" actId="1076"/>
          <ac:spMkLst>
            <pc:docMk/>
            <pc:sldMk cId="1936618120" sldId="276"/>
            <ac:spMk id="15" creationId="{E6CD50A2-6810-BA48-A905-E4EA288B61FC}"/>
          </ac:spMkLst>
        </pc:spChg>
        <pc:spChg chg="mod">
          <ac:chgData name="Katie Williams" userId="5f1bf0e6-3ff6-4d92-8b85-a4340d55b8fc" providerId="ADAL" clId="{CAB0D889-B872-4A5D-872C-8C7592DE3FC1}" dt="2023-07-11T17:46:50.095" v="476"/>
          <ac:spMkLst>
            <pc:docMk/>
            <pc:sldMk cId="1936618120" sldId="276"/>
            <ac:spMk id="18" creationId="{AB0E744A-87A0-05FD-55C3-A8BA4068733F}"/>
          </ac:spMkLst>
        </pc:spChg>
        <pc:spChg chg="mod">
          <ac:chgData name="Katie Williams" userId="5f1bf0e6-3ff6-4d92-8b85-a4340d55b8fc" providerId="ADAL" clId="{CAB0D889-B872-4A5D-872C-8C7592DE3FC1}" dt="2023-07-11T17:46:50.095" v="476"/>
          <ac:spMkLst>
            <pc:docMk/>
            <pc:sldMk cId="1936618120" sldId="276"/>
            <ac:spMk id="19" creationId="{8071F283-D141-E1AF-ED8E-31A8E2A624F3}"/>
          </ac:spMkLst>
        </pc:spChg>
        <pc:spChg chg="mod">
          <ac:chgData name="Katie Williams" userId="5f1bf0e6-3ff6-4d92-8b85-a4340d55b8fc" providerId="ADAL" clId="{CAB0D889-B872-4A5D-872C-8C7592DE3FC1}" dt="2023-07-11T17:46:50.095" v="476"/>
          <ac:spMkLst>
            <pc:docMk/>
            <pc:sldMk cId="1936618120" sldId="276"/>
            <ac:spMk id="20" creationId="{752583D8-09DA-6AE6-217F-3BF70A691A54}"/>
          </ac:spMkLst>
        </pc:spChg>
        <pc:spChg chg="mod">
          <ac:chgData name="Katie Williams" userId="5f1bf0e6-3ff6-4d92-8b85-a4340d55b8fc" providerId="ADAL" clId="{CAB0D889-B872-4A5D-872C-8C7592DE3FC1}" dt="2023-07-11T17:46:50.095" v="476"/>
          <ac:spMkLst>
            <pc:docMk/>
            <pc:sldMk cId="1936618120" sldId="276"/>
            <ac:spMk id="23" creationId="{8FEBA197-44D5-DFCD-1BCC-4B4C691AD7E0}"/>
          </ac:spMkLst>
        </pc:spChg>
        <pc:spChg chg="mod">
          <ac:chgData name="Katie Williams" userId="5f1bf0e6-3ff6-4d92-8b85-a4340d55b8fc" providerId="ADAL" clId="{CAB0D889-B872-4A5D-872C-8C7592DE3FC1}" dt="2023-07-11T17:46:50.095" v="476"/>
          <ac:spMkLst>
            <pc:docMk/>
            <pc:sldMk cId="1936618120" sldId="276"/>
            <ac:spMk id="27" creationId="{9FB66AE2-6B0A-64E7-CEDC-E1C6BE05AFFE}"/>
          </ac:spMkLst>
        </pc:spChg>
        <pc:spChg chg="mod">
          <ac:chgData name="Katie Williams" userId="5f1bf0e6-3ff6-4d92-8b85-a4340d55b8fc" providerId="ADAL" clId="{CAB0D889-B872-4A5D-872C-8C7592DE3FC1}" dt="2023-07-11T17:46:50.095" v="476"/>
          <ac:spMkLst>
            <pc:docMk/>
            <pc:sldMk cId="1936618120" sldId="276"/>
            <ac:spMk id="29" creationId="{26CB9AAB-D878-B623-3EAB-AC5B7DDC316F}"/>
          </ac:spMkLst>
        </pc:spChg>
        <pc:spChg chg="mod">
          <ac:chgData name="Katie Williams" userId="5f1bf0e6-3ff6-4d92-8b85-a4340d55b8fc" providerId="ADAL" clId="{CAB0D889-B872-4A5D-872C-8C7592DE3FC1}" dt="2023-07-11T17:46:50.095" v="476"/>
          <ac:spMkLst>
            <pc:docMk/>
            <pc:sldMk cId="1936618120" sldId="276"/>
            <ac:spMk id="31" creationId="{525B0B92-8582-5974-B68C-145EBE0F5907}"/>
          </ac:spMkLst>
        </pc:spChg>
        <pc:spChg chg="mod">
          <ac:chgData name="Katie Williams" userId="5f1bf0e6-3ff6-4d92-8b85-a4340d55b8fc" providerId="ADAL" clId="{CAB0D889-B872-4A5D-872C-8C7592DE3FC1}" dt="2023-07-11T17:46:50.095" v="476"/>
          <ac:spMkLst>
            <pc:docMk/>
            <pc:sldMk cId="1936618120" sldId="276"/>
            <ac:spMk id="33" creationId="{33B3E308-2B0C-E204-47A3-1B8BFAFEFC13}"/>
          </ac:spMkLst>
        </pc:spChg>
        <pc:spChg chg="mod">
          <ac:chgData name="Katie Williams" userId="5f1bf0e6-3ff6-4d92-8b85-a4340d55b8fc" providerId="ADAL" clId="{CAB0D889-B872-4A5D-872C-8C7592DE3FC1}" dt="2023-07-11T17:46:50.095" v="476"/>
          <ac:spMkLst>
            <pc:docMk/>
            <pc:sldMk cId="1936618120" sldId="276"/>
            <ac:spMk id="35" creationId="{1FE21908-3C67-DBE1-974B-F5121E204375}"/>
          </ac:spMkLst>
        </pc:spChg>
        <pc:spChg chg="mod">
          <ac:chgData name="Katie Williams" userId="5f1bf0e6-3ff6-4d92-8b85-a4340d55b8fc" providerId="ADAL" clId="{CAB0D889-B872-4A5D-872C-8C7592DE3FC1}" dt="2023-07-11T17:46:50.095" v="476"/>
          <ac:spMkLst>
            <pc:docMk/>
            <pc:sldMk cId="1936618120" sldId="276"/>
            <ac:spMk id="37" creationId="{E773BFAC-66C8-D61A-2FC4-A6C66383DF73}"/>
          </ac:spMkLst>
        </pc:spChg>
        <pc:grpChg chg="add del mod">
          <ac:chgData name="Katie Williams" userId="5f1bf0e6-3ff6-4d92-8b85-a4340d55b8fc" providerId="ADAL" clId="{CAB0D889-B872-4A5D-872C-8C7592DE3FC1}" dt="2023-07-11T17:47:17.744" v="484" actId="478"/>
          <ac:grpSpMkLst>
            <pc:docMk/>
            <pc:sldMk cId="1936618120" sldId="276"/>
            <ac:grpSpMk id="2" creationId="{ABAAFE65-33EC-6DE4-FC01-F5C0658B08A0}"/>
          </ac:grpSpMkLst>
        </pc:grpChg>
        <pc:grpChg chg="mod">
          <ac:chgData name="Katie Williams" userId="5f1bf0e6-3ff6-4d92-8b85-a4340d55b8fc" providerId="ADAL" clId="{CAB0D889-B872-4A5D-872C-8C7592DE3FC1}" dt="2023-07-11T17:46:50.095" v="476"/>
          <ac:grpSpMkLst>
            <pc:docMk/>
            <pc:sldMk cId="1936618120" sldId="276"/>
            <ac:grpSpMk id="6" creationId="{7A6B13B1-DBEA-103F-C092-E90FD64D8582}"/>
          </ac:grpSpMkLst>
        </pc:grpChg>
        <pc:grpChg chg="mod">
          <ac:chgData name="Katie Williams" userId="5f1bf0e6-3ff6-4d92-8b85-a4340d55b8fc" providerId="ADAL" clId="{CAB0D889-B872-4A5D-872C-8C7592DE3FC1}" dt="2023-07-11T17:46:50.095" v="476"/>
          <ac:grpSpMkLst>
            <pc:docMk/>
            <pc:sldMk cId="1936618120" sldId="276"/>
            <ac:grpSpMk id="8" creationId="{56EC1458-2CC8-9CA5-5AA4-560319B5F751}"/>
          </ac:grpSpMkLst>
        </pc:grpChg>
        <pc:grpChg chg="mod">
          <ac:chgData name="Katie Williams" userId="5f1bf0e6-3ff6-4d92-8b85-a4340d55b8fc" providerId="ADAL" clId="{CAB0D889-B872-4A5D-872C-8C7592DE3FC1}" dt="2023-07-11T17:46:50.095" v="476"/>
          <ac:grpSpMkLst>
            <pc:docMk/>
            <pc:sldMk cId="1936618120" sldId="276"/>
            <ac:grpSpMk id="12" creationId="{FC805D75-D814-BD1F-94F0-1B27C1DA5A09}"/>
          </ac:grpSpMkLst>
        </pc:grpChg>
        <pc:grpChg chg="mod">
          <ac:chgData name="Katie Williams" userId="5f1bf0e6-3ff6-4d92-8b85-a4340d55b8fc" providerId="ADAL" clId="{CAB0D889-B872-4A5D-872C-8C7592DE3FC1}" dt="2023-07-11T17:46:50.095" v="476"/>
          <ac:grpSpMkLst>
            <pc:docMk/>
            <pc:sldMk cId="1936618120" sldId="276"/>
            <ac:grpSpMk id="13" creationId="{26C08CE9-8EF4-88BE-0D20-0BC2691C37F5}"/>
          </ac:grpSpMkLst>
        </pc:grpChg>
        <pc:grpChg chg="mod">
          <ac:chgData name="Katie Williams" userId="5f1bf0e6-3ff6-4d92-8b85-a4340d55b8fc" providerId="ADAL" clId="{CAB0D889-B872-4A5D-872C-8C7592DE3FC1}" dt="2023-07-11T17:46:50.095" v="476"/>
          <ac:grpSpMkLst>
            <pc:docMk/>
            <pc:sldMk cId="1936618120" sldId="276"/>
            <ac:grpSpMk id="14" creationId="{9CED58AF-DAA3-849A-FDA8-497EA43F2A5D}"/>
          </ac:grpSpMkLst>
        </pc:grpChg>
        <pc:grpChg chg="mod">
          <ac:chgData name="Katie Williams" userId="5f1bf0e6-3ff6-4d92-8b85-a4340d55b8fc" providerId="ADAL" clId="{CAB0D889-B872-4A5D-872C-8C7592DE3FC1}" dt="2023-07-11T17:46:50.095" v="476"/>
          <ac:grpSpMkLst>
            <pc:docMk/>
            <pc:sldMk cId="1936618120" sldId="276"/>
            <ac:grpSpMk id="16" creationId="{C4C5243E-3492-1907-ABEE-CC7DA2EC1990}"/>
          </ac:grpSpMkLst>
        </pc:grpChg>
        <pc:grpChg chg="mod">
          <ac:chgData name="Katie Williams" userId="5f1bf0e6-3ff6-4d92-8b85-a4340d55b8fc" providerId="ADAL" clId="{CAB0D889-B872-4A5D-872C-8C7592DE3FC1}" dt="2023-07-11T17:46:50.095" v="476"/>
          <ac:grpSpMkLst>
            <pc:docMk/>
            <pc:sldMk cId="1936618120" sldId="276"/>
            <ac:grpSpMk id="21" creationId="{4D0D03FF-2247-304C-12EE-65724DAD4D87}"/>
          </ac:grpSpMkLst>
        </pc:grpChg>
        <pc:grpChg chg="mod">
          <ac:chgData name="Katie Williams" userId="5f1bf0e6-3ff6-4d92-8b85-a4340d55b8fc" providerId="ADAL" clId="{CAB0D889-B872-4A5D-872C-8C7592DE3FC1}" dt="2023-07-11T17:46:50.095" v="476"/>
          <ac:grpSpMkLst>
            <pc:docMk/>
            <pc:sldMk cId="1936618120" sldId="276"/>
            <ac:grpSpMk id="28" creationId="{DB3DA124-3C26-4ECE-64D5-66ADD0312E8B}"/>
          </ac:grpSpMkLst>
        </pc:grpChg>
        <pc:grpChg chg="mod">
          <ac:chgData name="Katie Williams" userId="5f1bf0e6-3ff6-4d92-8b85-a4340d55b8fc" providerId="ADAL" clId="{CAB0D889-B872-4A5D-872C-8C7592DE3FC1}" dt="2023-07-11T17:46:50.095" v="476"/>
          <ac:grpSpMkLst>
            <pc:docMk/>
            <pc:sldMk cId="1936618120" sldId="276"/>
            <ac:grpSpMk id="32" creationId="{CA9E73B7-4062-3370-DCAB-9CD93E00955F}"/>
          </ac:grpSpMkLst>
        </pc:grpChg>
        <pc:grpChg chg="mod">
          <ac:chgData name="Katie Williams" userId="5f1bf0e6-3ff6-4d92-8b85-a4340d55b8fc" providerId="ADAL" clId="{CAB0D889-B872-4A5D-872C-8C7592DE3FC1}" dt="2023-07-11T17:46:50.095" v="476"/>
          <ac:grpSpMkLst>
            <pc:docMk/>
            <pc:sldMk cId="1936618120" sldId="276"/>
            <ac:grpSpMk id="36" creationId="{E65D5448-CE47-5A19-5D3D-6052F7AD4252}"/>
          </ac:grpSpMkLst>
        </pc:grpChg>
        <pc:picChg chg="del">
          <ac:chgData name="Katie Williams" userId="5f1bf0e6-3ff6-4d92-8b85-a4340d55b8fc" providerId="ADAL" clId="{CAB0D889-B872-4A5D-872C-8C7592DE3FC1}" dt="2023-07-11T17:49:46.128" v="499" actId="478"/>
          <ac:picMkLst>
            <pc:docMk/>
            <pc:sldMk cId="1936618120" sldId="276"/>
            <ac:picMk id="5" creationId="{7867F493-7B8C-E8A3-08B9-41F0CCC2706C}"/>
          </ac:picMkLst>
        </pc:picChg>
        <pc:picChg chg="mod">
          <ac:chgData name="Katie Williams" userId="5f1bf0e6-3ff6-4d92-8b85-a4340d55b8fc" providerId="ADAL" clId="{CAB0D889-B872-4A5D-872C-8C7592DE3FC1}" dt="2023-07-11T17:46:50.095" v="476"/>
          <ac:picMkLst>
            <pc:docMk/>
            <pc:sldMk cId="1936618120" sldId="276"/>
            <ac:picMk id="7" creationId="{D0C58A35-4171-0620-F4A5-0BFDF60391C6}"/>
          </ac:picMkLst>
        </pc:picChg>
        <pc:picChg chg="mod">
          <ac:chgData name="Katie Williams" userId="5f1bf0e6-3ff6-4d92-8b85-a4340d55b8fc" providerId="ADAL" clId="{CAB0D889-B872-4A5D-872C-8C7592DE3FC1}" dt="2023-07-11T17:46:50.095" v="476"/>
          <ac:picMkLst>
            <pc:docMk/>
            <pc:sldMk cId="1936618120" sldId="276"/>
            <ac:picMk id="24" creationId="{E02FA821-DF59-86D9-7D15-E9E20BE9372A}"/>
          </ac:picMkLst>
        </pc:picChg>
        <pc:picChg chg="mod">
          <ac:chgData name="Katie Williams" userId="5f1bf0e6-3ff6-4d92-8b85-a4340d55b8fc" providerId="ADAL" clId="{CAB0D889-B872-4A5D-872C-8C7592DE3FC1}" dt="2023-07-11T17:46:50.095" v="476"/>
          <ac:picMkLst>
            <pc:docMk/>
            <pc:sldMk cId="1936618120" sldId="276"/>
            <ac:picMk id="30" creationId="{478F609D-D58F-AADF-E4D8-ACF900334C13}"/>
          </ac:picMkLst>
        </pc:picChg>
        <pc:picChg chg="mod">
          <ac:chgData name="Katie Williams" userId="5f1bf0e6-3ff6-4d92-8b85-a4340d55b8fc" providerId="ADAL" clId="{CAB0D889-B872-4A5D-872C-8C7592DE3FC1}" dt="2023-07-11T17:46:50.095" v="476"/>
          <ac:picMkLst>
            <pc:docMk/>
            <pc:sldMk cId="1936618120" sldId="276"/>
            <ac:picMk id="34" creationId="{A18E6174-E253-D70C-D98B-DEF336B5769D}"/>
          </ac:picMkLst>
        </pc:picChg>
        <pc:picChg chg="mod">
          <ac:chgData name="Katie Williams" userId="5f1bf0e6-3ff6-4d92-8b85-a4340d55b8fc" providerId="ADAL" clId="{CAB0D889-B872-4A5D-872C-8C7592DE3FC1}" dt="2023-07-11T17:46:50.095" v="476"/>
          <ac:picMkLst>
            <pc:docMk/>
            <pc:sldMk cId="1936618120" sldId="276"/>
            <ac:picMk id="38" creationId="{5B98BAC5-0143-BABF-AA04-EE951EB01CDA}"/>
          </ac:picMkLst>
        </pc:picChg>
        <pc:picChg chg="add del mod">
          <ac:chgData name="Katie Williams" userId="5f1bf0e6-3ff6-4d92-8b85-a4340d55b8fc" providerId="ADAL" clId="{CAB0D889-B872-4A5D-872C-8C7592DE3FC1}" dt="2023-07-11T17:48:12.054" v="490" actId="478"/>
          <ac:picMkLst>
            <pc:docMk/>
            <pc:sldMk cId="1936618120" sldId="276"/>
            <ac:picMk id="40" creationId="{7FA17B8D-D775-3397-16E8-09DE065DD4A0}"/>
          </ac:picMkLst>
        </pc:picChg>
        <pc:picChg chg="add del mod">
          <ac:chgData name="Katie Williams" userId="5f1bf0e6-3ff6-4d92-8b85-a4340d55b8fc" providerId="ADAL" clId="{CAB0D889-B872-4A5D-872C-8C7592DE3FC1}" dt="2023-07-11T17:48:58.382" v="495" actId="478"/>
          <ac:picMkLst>
            <pc:docMk/>
            <pc:sldMk cId="1936618120" sldId="276"/>
            <ac:picMk id="42" creationId="{55232E94-4238-01A0-BB64-EBCF9D4617ED}"/>
          </ac:picMkLst>
        </pc:picChg>
        <pc:picChg chg="add mod ord">
          <ac:chgData name="Katie Williams" userId="5f1bf0e6-3ff6-4d92-8b85-a4340d55b8fc" providerId="ADAL" clId="{CAB0D889-B872-4A5D-872C-8C7592DE3FC1}" dt="2023-07-11T17:49:53.113" v="502" actId="167"/>
          <ac:picMkLst>
            <pc:docMk/>
            <pc:sldMk cId="1936618120" sldId="276"/>
            <ac:picMk id="44" creationId="{15964E0F-6873-B91C-106E-591B19AB4AF0}"/>
          </ac:picMkLst>
        </pc:picChg>
        <pc:extLst>
          <p:ext xmlns:p="http://schemas.openxmlformats.org/presentationml/2006/main" uri="{D6D511B9-2390-475A-947B-AFAB55BFBCF1}">
            <pc226:cmChg xmlns:pc226="http://schemas.microsoft.com/office/powerpoint/2022/06/main/command" chg="del">
              <pc226:chgData name="Katie Williams" userId="5f1bf0e6-3ff6-4d92-8b85-a4340d55b8fc" providerId="ADAL" clId="{CAB0D889-B872-4A5D-872C-8C7592DE3FC1}" dt="2023-07-11T17:50:00.831" v="503"/>
              <pc2:cmMkLst xmlns:pc2="http://schemas.microsoft.com/office/powerpoint/2019/9/main/command">
                <pc:docMk/>
                <pc:sldMk cId="1936618120" sldId="276"/>
                <pc2:cmMk id="{D2A78CE9-7A75-45B4-9228-A3187AB83336}"/>
              </pc2:cmMkLst>
            </pc226:cmChg>
          </p:ext>
        </pc:extLst>
      </pc:sldChg>
      <pc:sldChg chg="modSp mod addCm modCm">
        <pc:chgData name="Katie Williams" userId="5f1bf0e6-3ff6-4d92-8b85-a4340d55b8fc" providerId="ADAL" clId="{CAB0D889-B872-4A5D-872C-8C7592DE3FC1}" dt="2023-08-17T14:36:34.316" v="1767" actId="6549"/>
        <pc:sldMkLst>
          <pc:docMk/>
          <pc:sldMk cId="729603435" sldId="291"/>
        </pc:sldMkLst>
        <pc:spChg chg="mod">
          <ac:chgData name="Katie Williams" userId="5f1bf0e6-3ff6-4d92-8b85-a4340d55b8fc" providerId="ADAL" clId="{CAB0D889-B872-4A5D-872C-8C7592DE3FC1}" dt="2023-08-17T14:36:34.316" v="1767" actId="6549"/>
          <ac:spMkLst>
            <pc:docMk/>
            <pc:sldMk cId="729603435" sldId="291"/>
            <ac:spMk id="41" creationId="{E74BE98C-4FAF-C748-90E6-693DF2922CF2}"/>
          </ac:spMkLst>
        </pc:spChg>
        <pc:spChg chg="mod">
          <ac:chgData name="Katie Williams" userId="5f1bf0e6-3ff6-4d92-8b85-a4340d55b8fc" providerId="ADAL" clId="{CAB0D889-B872-4A5D-872C-8C7592DE3FC1}" dt="2023-06-26T13:06:24.054" v="0"/>
          <ac:spMkLst>
            <pc:docMk/>
            <pc:sldMk cId="729603435" sldId="291"/>
            <ac:spMk id="257" creationId="{00000000-0000-0000-0000-000000000000}"/>
          </ac:spMkLst>
        </pc:spChg>
        <pc:extLst>
          <p:ext xmlns:p="http://schemas.openxmlformats.org/presentationml/2006/main" uri="{D6D511B9-2390-475A-947B-AFAB55BFBCF1}">
            <pc226:cmChg xmlns:pc226="http://schemas.microsoft.com/office/powerpoint/2022/06/main/command" chg="add">
              <pc226:chgData name="Katie Williams" userId="5f1bf0e6-3ff6-4d92-8b85-a4340d55b8fc" providerId="ADAL" clId="{CAB0D889-B872-4A5D-872C-8C7592DE3FC1}" dt="2023-08-15T15:56:55.314" v="1594"/>
              <pc2:cmMkLst xmlns:pc2="http://schemas.microsoft.com/office/powerpoint/2019/9/main/command">
                <pc:docMk/>
                <pc:sldMk cId="729603435" sldId="291"/>
                <pc2:cmMk id="{9470C077-E9BB-478C-9489-A1855A21C73A}"/>
              </pc2:cmMkLst>
              <pc226:cmRplyChg chg="add">
                <pc226:chgData name="Katie Williams" userId="5f1bf0e6-3ff6-4d92-8b85-a4340d55b8fc" providerId="ADAL" clId="{CAB0D889-B872-4A5D-872C-8C7592DE3FC1}" dt="2023-08-15T15:56:55.314" v="1594"/>
                <pc2:cmRplyMkLst xmlns:pc2="http://schemas.microsoft.com/office/powerpoint/2019/9/main/command">
                  <pc:docMk/>
                  <pc:sldMk cId="729603435" sldId="291"/>
                  <pc2:cmMk id="{9470C077-E9BB-478C-9489-A1855A21C73A}"/>
                  <pc2:cmRplyMk id="{F70F043D-6CE5-4D62-B31C-01362C107896}"/>
                </pc2:cmRplyMkLst>
              </pc226:cmRplyChg>
            </pc226:cmChg>
          </p:ext>
        </pc:extLst>
      </pc:sldChg>
      <pc:sldChg chg="modSp mod addCm delCm">
        <pc:chgData name="Katie Williams" userId="5f1bf0e6-3ff6-4d92-8b85-a4340d55b8fc" providerId="ADAL" clId="{CAB0D889-B872-4A5D-872C-8C7592DE3FC1}" dt="2023-08-03T12:46:58.970" v="1376" actId="207"/>
        <pc:sldMkLst>
          <pc:docMk/>
          <pc:sldMk cId="3376746724" sldId="509"/>
        </pc:sldMkLst>
        <pc:graphicFrameChg chg="mod modGraphic">
          <ac:chgData name="Katie Williams" userId="5f1bf0e6-3ff6-4d92-8b85-a4340d55b8fc" providerId="ADAL" clId="{CAB0D889-B872-4A5D-872C-8C7592DE3FC1}" dt="2023-08-03T12:46:58.970" v="1376" actId="207"/>
          <ac:graphicFrameMkLst>
            <pc:docMk/>
            <pc:sldMk cId="3376746724" sldId="509"/>
            <ac:graphicFrameMk id="8" creationId="{2555CF26-C16A-EC4B-B4AE-EFA16A1C24FD}"/>
          </ac:graphicFrameMkLst>
        </pc:graphicFrameChg>
        <pc:extLst>
          <p:ext xmlns:p="http://schemas.openxmlformats.org/presentationml/2006/main" uri="{D6D511B9-2390-475A-947B-AFAB55BFBCF1}">
            <pc226:cmChg xmlns:pc226="http://schemas.microsoft.com/office/powerpoint/2022/06/main/command" chg="add del">
              <pc226:chgData name="Katie Williams" userId="5f1bf0e6-3ff6-4d92-8b85-a4340d55b8fc" providerId="ADAL" clId="{CAB0D889-B872-4A5D-872C-8C7592DE3FC1}" dt="2023-06-28T10:26:46.186" v="243"/>
              <pc2:cmMkLst xmlns:pc2="http://schemas.microsoft.com/office/powerpoint/2019/9/main/command">
                <pc:docMk/>
                <pc:sldMk cId="3376746724" sldId="509"/>
                <pc2:cmMk id="{C666AD75-5FEC-4FF2-A90C-BCD10663E965}"/>
              </pc2:cmMkLst>
            </pc226:cmChg>
          </p:ext>
        </pc:extLst>
      </pc:sldChg>
      <pc:sldChg chg="modSp mod">
        <pc:chgData name="Katie Williams" userId="5f1bf0e6-3ff6-4d92-8b85-a4340d55b8fc" providerId="ADAL" clId="{CAB0D889-B872-4A5D-872C-8C7592DE3FC1}" dt="2023-07-11T16:42:49.622" v="416" actId="20577"/>
        <pc:sldMkLst>
          <pc:docMk/>
          <pc:sldMk cId="4097070660" sldId="510"/>
        </pc:sldMkLst>
        <pc:graphicFrameChg chg="mod modGraphic">
          <ac:chgData name="Katie Williams" userId="5f1bf0e6-3ff6-4d92-8b85-a4340d55b8fc" providerId="ADAL" clId="{CAB0D889-B872-4A5D-872C-8C7592DE3FC1}" dt="2023-07-11T16:42:49.622" v="416" actId="20577"/>
          <ac:graphicFrameMkLst>
            <pc:docMk/>
            <pc:sldMk cId="4097070660" sldId="510"/>
            <ac:graphicFrameMk id="10" creationId="{1A592243-D314-204A-906A-FBFB2E561134}"/>
          </ac:graphicFrameMkLst>
        </pc:graphicFrameChg>
      </pc:sldChg>
      <pc:sldChg chg="modSp mod">
        <pc:chgData name="Katie Williams" userId="5f1bf0e6-3ff6-4d92-8b85-a4340d55b8fc" providerId="ADAL" clId="{CAB0D889-B872-4A5D-872C-8C7592DE3FC1}" dt="2023-07-11T16:45:00.397" v="437" actId="20577"/>
        <pc:sldMkLst>
          <pc:docMk/>
          <pc:sldMk cId="3021515328" sldId="511"/>
        </pc:sldMkLst>
        <pc:graphicFrameChg chg="modGraphic">
          <ac:chgData name="Katie Williams" userId="5f1bf0e6-3ff6-4d92-8b85-a4340d55b8fc" providerId="ADAL" clId="{CAB0D889-B872-4A5D-872C-8C7592DE3FC1}" dt="2023-07-11T16:45:00.397" v="437" actId="20577"/>
          <ac:graphicFrameMkLst>
            <pc:docMk/>
            <pc:sldMk cId="3021515328" sldId="511"/>
            <ac:graphicFrameMk id="10" creationId="{DC29CD12-E690-8E46-8217-727C353CC5AA}"/>
          </ac:graphicFrameMkLst>
        </pc:graphicFrameChg>
      </pc:sldChg>
      <pc:sldChg chg="modSp mod addCm delCm">
        <pc:chgData name="Katie Williams" userId="5f1bf0e6-3ff6-4d92-8b85-a4340d55b8fc" providerId="ADAL" clId="{CAB0D889-B872-4A5D-872C-8C7592DE3FC1}" dt="2023-07-11T17:50:29.279" v="506"/>
        <pc:sldMkLst>
          <pc:docMk/>
          <pc:sldMk cId="3731359834" sldId="512"/>
        </pc:sldMkLst>
        <pc:graphicFrameChg chg="modGraphic">
          <ac:chgData name="Katie Williams" userId="5f1bf0e6-3ff6-4d92-8b85-a4340d55b8fc" providerId="ADAL" clId="{CAB0D889-B872-4A5D-872C-8C7592DE3FC1}" dt="2023-07-11T16:45:22.935" v="453" actId="20577"/>
          <ac:graphicFrameMkLst>
            <pc:docMk/>
            <pc:sldMk cId="3731359834" sldId="512"/>
            <ac:graphicFrameMk id="11" creationId="{246E4831-5FDA-6648-B7CD-EFEE3C1DF093}"/>
          </ac:graphicFrameMkLst>
        </pc:graphicFrameChg>
        <pc:extLst>
          <p:ext xmlns:p="http://schemas.openxmlformats.org/presentationml/2006/main" uri="{D6D511B9-2390-475A-947B-AFAB55BFBCF1}">
            <pc226:cmChg xmlns:pc226="http://schemas.microsoft.com/office/powerpoint/2022/06/main/command" chg="add">
              <pc226:chgData name="Katie Williams" userId="5f1bf0e6-3ff6-4d92-8b85-a4340d55b8fc" providerId="ADAL" clId="{CAB0D889-B872-4A5D-872C-8C7592DE3FC1}" dt="2023-06-26T13:30:21.658" v="44"/>
              <pc2:cmMkLst xmlns:pc2="http://schemas.microsoft.com/office/powerpoint/2019/9/main/command">
                <pc:docMk/>
                <pc:sldMk cId="3731359834" sldId="512"/>
                <pc2:cmMk id="{1E1BADC6-81EF-4ACC-B261-0A03C6D93AA0}"/>
              </pc2:cmMkLst>
            </pc226:cmChg>
            <pc226:cmChg xmlns:pc226="http://schemas.microsoft.com/office/powerpoint/2022/06/main/command" chg="del">
              <pc226:chgData name="Katie Williams" userId="5f1bf0e6-3ff6-4d92-8b85-a4340d55b8fc" providerId="ADAL" clId="{CAB0D889-B872-4A5D-872C-8C7592DE3FC1}" dt="2023-07-11T17:50:29.279" v="506"/>
              <pc2:cmMkLst xmlns:pc2="http://schemas.microsoft.com/office/powerpoint/2019/9/main/command">
                <pc:docMk/>
                <pc:sldMk cId="3731359834" sldId="512"/>
                <pc2:cmMk id="{13193CCF-1A73-4C27-A4CF-8F1EEE3FE286}"/>
              </pc2:cmMkLst>
            </pc226:cmChg>
          </p:ext>
        </pc:extLst>
      </pc:sldChg>
      <pc:sldChg chg="addSp delSp modSp mod addCm delCm modCm">
        <pc:chgData name="Katie Williams" userId="5f1bf0e6-3ff6-4d92-8b85-a4340d55b8fc" providerId="ADAL" clId="{CAB0D889-B872-4A5D-872C-8C7592DE3FC1}" dt="2023-07-11T17:45:46.501" v="467" actId="164"/>
        <pc:sldMkLst>
          <pc:docMk/>
          <pc:sldMk cId="2805669860" sldId="521"/>
        </pc:sldMkLst>
        <pc:grpChg chg="add mod">
          <ac:chgData name="Katie Williams" userId="5f1bf0e6-3ff6-4d92-8b85-a4340d55b8fc" providerId="ADAL" clId="{CAB0D889-B872-4A5D-872C-8C7592DE3FC1}" dt="2023-07-11T17:45:46.501" v="467" actId="164"/>
          <ac:grpSpMkLst>
            <pc:docMk/>
            <pc:sldMk cId="2805669860" sldId="521"/>
            <ac:grpSpMk id="3" creationId="{2ACF9058-F53C-F63A-4141-393CC3AD27F1}"/>
          </ac:grpSpMkLst>
        </pc:grpChg>
        <pc:grpChg chg="add mod">
          <ac:chgData name="Katie Williams" userId="5f1bf0e6-3ff6-4d92-8b85-a4340d55b8fc" providerId="ADAL" clId="{CAB0D889-B872-4A5D-872C-8C7592DE3FC1}" dt="2023-07-11T17:45:46.501" v="467" actId="164"/>
          <ac:grpSpMkLst>
            <pc:docMk/>
            <pc:sldMk cId="2805669860" sldId="521"/>
            <ac:grpSpMk id="5" creationId="{7FA02025-CE3A-5B12-CF7D-1A4887732F2E}"/>
          </ac:grpSpMkLst>
        </pc:grpChg>
        <pc:grpChg chg="mod">
          <ac:chgData name="Katie Williams" userId="5f1bf0e6-3ff6-4d92-8b85-a4340d55b8fc" providerId="ADAL" clId="{CAB0D889-B872-4A5D-872C-8C7592DE3FC1}" dt="2023-07-11T17:45:26.302" v="464" actId="164"/>
          <ac:grpSpMkLst>
            <pc:docMk/>
            <pc:sldMk cId="2805669860" sldId="521"/>
            <ac:grpSpMk id="81" creationId="{CD0BF6B6-5C2C-8CFB-57C9-1210863A3757}"/>
          </ac:grpSpMkLst>
        </pc:grpChg>
        <pc:grpChg chg="mod">
          <ac:chgData name="Katie Williams" userId="5f1bf0e6-3ff6-4d92-8b85-a4340d55b8fc" providerId="ADAL" clId="{CAB0D889-B872-4A5D-872C-8C7592DE3FC1}" dt="2023-07-11T17:45:26.302" v="464" actId="164"/>
          <ac:grpSpMkLst>
            <pc:docMk/>
            <pc:sldMk cId="2805669860" sldId="521"/>
            <ac:grpSpMk id="86" creationId="{334FE18E-BF34-3C16-3311-90A6E238008F}"/>
          </ac:grpSpMkLst>
        </pc:grpChg>
        <pc:grpChg chg="mod">
          <ac:chgData name="Katie Williams" userId="5f1bf0e6-3ff6-4d92-8b85-a4340d55b8fc" providerId="ADAL" clId="{CAB0D889-B872-4A5D-872C-8C7592DE3FC1}" dt="2023-07-11T17:45:26.302" v="464" actId="164"/>
          <ac:grpSpMkLst>
            <pc:docMk/>
            <pc:sldMk cId="2805669860" sldId="521"/>
            <ac:grpSpMk id="91" creationId="{8BCDAA6F-A1AD-5465-0504-448C44F626F7}"/>
          </ac:grpSpMkLst>
        </pc:grpChg>
        <pc:grpChg chg="mod">
          <ac:chgData name="Katie Williams" userId="5f1bf0e6-3ff6-4d92-8b85-a4340d55b8fc" providerId="ADAL" clId="{CAB0D889-B872-4A5D-872C-8C7592DE3FC1}" dt="2023-07-11T17:45:26.302" v="464" actId="164"/>
          <ac:grpSpMkLst>
            <pc:docMk/>
            <pc:sldMk cId="2805669860" sldId="521"/>
            <ac:grpSpMk id="96" creationId="{ECA0C7A1-C643-B168-BF72-3EA1E4E00E69}"/>
          </ac:grpSpMkLst>
        </pc:grpChg>
        <pc:grpChg chg="mod">
          <ac:chgData name="Katie Williams" userId="5f1bf0e6-3ff6-4d92-8b85-a4340d55b8fc" providerId="ADAL" clId="{CAB0D889-B872-4A5D-872C-8C7592DE3FC1}" dt="2023-07-11T17:45:26.302" v="464" actId="164"/>
          <ac:grpSpMkLst>
            <pc:docMk/>
            <pc:sldMk cId="2805669860" sldId="521"/>
            <ac:grpSpMk id="101" creationId="{C1C56424-43DB-B148-148B-F84796F07F48}"/>
          </ac:grpSpMkLst>
        </pc:grpChg>
        <pc:grpChg chg="del">
          <ac:chgData name="Katie Williams" userId="5f1bf0e6-3ff6-4d92-8b85-a4340d55b8fc" providerId="ADAL" clId="{CAB0D889-B872-4A5D-872C-8C7592DE3FC1}" dt="2023-06-28T10:21:19.273" v="85" actId="478"/>
          <ac:grpSpMkLst>
            <pc:docMk/>
            <pc:sldMk cId="2805669860" sldId="521"/>
            <ac:grpSpMk id="103" creationId="{5DBF8A6C-CE40-FD59-82DC-ABBBF7BED030}"/>
          </ac:grpSpMkLst>
        </pc:grpChg>
        <pc:picChg chg="add del mod">
          <ac:chgData name="Katie Williams" userId="5f1bf0e6-3ff6-4d92-8b85-a4340d55b8fc" providerId="ADAL" clId="{CAB0D889-B872-4A5D-872C-8C7592DE3FC1}" dt="2023-06-28T10:21:08.651" v="84"/>
          <ac:picMkLst>
            <pc:docMk/>
            <pc:sldMk cId="2805669860" sldId="521"/>
            <ac:picMk id="3" creationId="{0F3E3385-6A7F-CB5C-CEE6-3E4F5D56C69D}"/>
          </ac:picMkLst>
        </pc:picChg>
        <pc:picChg chg="add mod">
          <ac:chgData name="Katie Williams" userId="5f1bf0e6-3ff6-4d92-8b85-a4340d55b8fc" providerId="ADAL" clId="{CAB0D889-B872-4A5D-872C-8C7592DE3FC1}" dt="2023-07-11T17:45:46.501" v="467" actId="164"/>
          <ac:picMkLst>
            <pc:docMk/>
            <pc:sldMk cId="2805669860" sldId="521"/>
            <ac:picMk id="4" creationId="{54B6BE18-F891-1B20-6DA3-8ED7F645D9CF}"/>
          </ac:picMkLst>
        </pc:picChg>
        <pc:picChg chg="del">
          <ac:chgData name="Katie Williams" userId="5f1bf0e6-3ff6-4d92-8b85-a4340d55b8fc" providerId="ADAL" clId="{CAB0D889-B872-4A5D-872C-8C7592DE3FC1}" dt="2023-06-28T10:21:19.273" v="85" actId="478"/>
          <ac:picMkLst>
            <pc:docMk/>
            <pc:sldMk cId="2805669860" sldId="521"/>
            <ac:picMk id="105" creationId="{4558632B-847D-015E-1E16-A5BFBA08124E}"/>
          </ac:picMkLst>
        </pc:picChg>
        <pc:extLst>
          <p:ext xmlns:p="http://schemas.openxmlformats.org/presentationml/2006/main" uri="{D6D511B9-2390-475A-947B-AFAB55BFBCF1}">
            <pc226:cmChg xmlns:pc226="http://schemas.microsoft.com/office/powerpoint/2022/06/main/command" chg="add del mod">
              <pc226:chgData name="Katie Williams" userId="5f1bf0e6-3ff6-4d92-8b85-a4340d55b8fc" providerId="ADAL" clId="{CAB0D889-B872-4A5D-872C-8C7592DE3FC1}" dt="2023-07-11T17:44:14.999" v="458"/>
              <pc2:cmMkLst xmlns:pc2="http://schemas.microsoft.com/office/powerpoint/2019/9/main/command">
                <pc:docMk/>
                <pc:sldMk cId="2805669860" sldId="521"/>
                <pc2:cmMk id="{EEDC2731-4DD7-41C9-AE0C-FB45A3EB6967}"/>
              </pc2:cmMkLst>
              <pc226:cmRplyChg chg="add">
                <pc226:chgData name="Katie Williams" userId="5f1bf0e6-3ff6-4d92-8b85-a4340d55b8fc" providerId="ADAL" clId="{CAB0D889-B872-4A5D-872C-8C7592DE3FC1}" dt="2023-06-28T10:25:59.347" v="235"/>
                <pc2:cmRplyMkLst xmlns:pc2="http://schemas.microsoft.com/office/powerpoint/2019/9/main/command">
                  <pc:docMk/>
                  <pc:sldMk cId="2805669860" sldId="521"/>
                  <pc2:cmMk id="{EEDC2731-4DD7-41C9-AE0C-FB45A3EB6967}"/>
                  <pc2:cmRplyMk id="{7EA8CE0D-FB25-48B5-964C-5197790BB080}"/>
                </pc2:cmRplyMkLst>
              </pc226:cmRplyChg>
              <pc226:cmRplyChg chg="add">
                <pc226:chgData name="Katie Williams" userId="5f1bf0e6-3ff6-4d92-8b85-a4340d55b8fc" providerId="ADAL" clId="{CAB0D889-B872-4A5D-872C-8C7592DE3FC1}" dt="2023-07-11T17:44:14.999" v="458"/>
                <pc2:cmRplyMkLst xmlns:pc2="http://schemas.microsoft.com/office/powerpoint/2019/9/main/command">
                  <pc:docMk/>
                  <pc:sldMk cId="2805669860" sldId="521"/>
                  <pc2:cmMk id="{EEDC2731-4DD7-41C9-AE0C-FB45A3EB6967}"/>
                  <pc2:cmRplyMk id="{2732EEC4-DA84-46BC-A2E5-DC8FB0B3B89B}"/>
                </pc2:cmRplyMkLst>
              </pc226:cmRplyChg>
            </pc226:cmChg>
            <pc226:cmChg xmlns:pc226="http://schemas.microsoft.com/office/powerpoint/2022/06/main/command" chg="add del">
              <pc226:chgData name="Katie Williams" userId="5f1bf0e6-3ff6-4d92-8b85-a4340d55b8fc" providerId="ADAL" clId="{CAB0D889-B872-4A5D-872C-8C7592DE3FC1}" dt="2023-06-28T10:22:10.580" v="91"/>
              <pc2:cmMkLst xmlns:pc2="http://schemas.microsoft.com/office/powerpoint/2019/9/main/command">
                <pc:docMk/>
                <pc:sldMk cId="2805669860" sldId="521"/>
                <pc2:cmMk id="{94411594-1E4F-4BDA-8E9C-CF181922A328}"/>
              </pc2:cmMkLst>
            </pc226:cmChg>
          </p:ext>
        </pc:extLst>
      </pc:sldChg>
      <pc:sldChg chg="modSp">
        <pc:chgData name="Katie Williams" userId="5f1bf0e6-3ff6-4d92-8b85-a4340d55b8fc" providerId="ADAL" clId="{CAB0D889-B872-4A5D-872C-8C7592DE3FC1}" dt="2023-06-26T13:06:24.054" v="0"/>
        <pc:sldMkLst>
          <pc:docMk/>
          <pc:sldMk cId="3304432446" sldId="528"/>
        </pc:sldMkLst>
        <pc:spChg chg="mod">
          <ac:chgData name="Katie Williams" userId="5f1bf0e6-3ff6-4d92-8b85-a4340d55b8fc" providerId="ADAL" clId="{CAB0D889-B872-4A5D-872C-8C7592DE3FC1}" dt="2023-06-26T13:06:24.054" v="0"/>
          <ac:spMkLst>
            <pc:docMk/>
            <pc:sldMk cId="3304432446" sldId="528"/>
            <ac:spMk id="55" creationId="{A5F3ADB8-2BB5-294A-8007-E0625F330C4C}"/>
          </ac:spMkLst>
        </pc:spChg>
      </pc:sldChg>
      <pc:sldChg chg="modSp mod addCm delCm">
        <pc:chgData name="Katie Williams" userId="5f1bf0e6-3ff6-4d92-8b85-a4340d55b8fc" providerId="ADAL" clId="{CAB0D889-B872-4A5D-872C-8C7592DE3FC1}" dt="2023-06-28T10:31:37.979" v="280"/>
        <pc:sldMkLst>
          <pc:docMk/>
          <pc:sldMk cId="2644059551" sldId="535"/>
        </pc:sldMkLst>
        <pc:spChg chg="mod">
          <ac:chgData name="Katie Williams" userId="5f1bf0e6-3ff6-4d92-8b85-a4340d55b8fc" providerId="ADAL" clId="{CAB0D889-B872-4A5D-872C-8C7592DE3FC1}" dt="2023-06-26T13:06:24.054" v="0"/>
          <ac:spMkLst>
            <pc:docMk/>
            <pc:sldMk cId="2644059551" sldId="535"/>
            <ac:spMk id="4" creationId="{ACD1330F-B59D-ED49-9FD4-D938F76411C5}"/>
          </ac:spMkLst>
        </pc:spChg>
        <pc:spChg chg="mod">
          <ac:chgData name="Katie Williams" userId="5f1bf0e6-3ff6-4d92-8b85-a4340d55b8fc" providerId="ADAL" clId="{CAB0D889-B872-4A5D-872C-8C7592DE3FC1}" dt="2023-06-28T10:18:39.582" v="77" actId="207"/>
          <ac:spMkLst>
            <pc:docMk/>
            <pc:sldMk cId="2644059551" sldId="535"/>
            <ac:spMk id="35" creationId="{3E0EA806-F24A-44B0-A1DC-9700A859AEBC}"/>
          </ac:spMkLst>
        </pc:spChg>
        <pc:spChg chg="mod">
          <ac:chgData name="Katie Williams" userId="5f1bf0e6-3ff6-4d92-8b85-a4340d55b8fc" providerId="ADAL" clId="{CAB0D889-B872-4A5D-872C-8C7592DE3FC1}" dt="2023-06-28T10:18:43.442" v="78" actId="207"/>
          <ac:spMkLst>
            <pc:docMk/>
            <pc:sldMk cId="2644059551" sldId="535"/>
            <ac:spMk id="38" creationId="{6737CB5B-4881-A72A-D4A2-D59E0D267939}"/>
          </ac:spMkLst>
        </pc:spChg>
        <pc:spChg chg="mod">
          <ac:chgData name="Katie Williams" userId="5f1bf0e6-3ff6-4d92-8b85-a4340d55b8fc" providerId="ADAL" clId="{CAB0D889-B872-4A5D-872C-8C7592DE3FC1}" dt="2023-06-28T10:18:47.351" v="79" actId="207"/>
          <ac:spMkLst>
            <pc:docMk/>
            <pc:sldMk cId="2644059551" sldId="535"/>
            <ac:spMk id="41" creationId="{700B89AD-40FD-F802-CD47-845A2CC39CBE}"/>
          </ac:spMkLst>
        </pc:spChg>
        <pc:spChg chg="mod">
          <ac:chgData name="Katie Williams" userId="5f1bf0e6-3ff6-4d92-8b85-a4340d55b8fc" providerId="ADAL" clId="{CAB0D889-B872-4A5D-872C-8C7592DE3FC1}" dt="2023-06-26T13:24:20.257" v="39" actId="400"/>
          <ac:spMkLst>
            <pc:docMk/>
            <pc:sldMk cId="2644059551" sldId="535"/>
            <ac:spMk id="43" creationId="{9661F7FD-388C-1FC6-3D76-52692B19E67B}"/>
          </ac:spMkLst>
        </pc:spChg>
        <pc:spChg chg="mod">
          <ac:chgData name="Katie Williams" userId="5f1bf0e6-3ff6-4d92-8b85-a4340d55b8fc" providerId="ADAL" clId="{CAB0D889-B872-4A5D-872C-8C7592DE3FC1}" dt="2023-06-26T13:24:20.257" v="39" actId="400"/>
          <ac:spMkLst>
            <pc:docMk/>
            <pc:sldMk cId="2644059551" sldId="535"/>
            <ac:spMk id="44" creationId="{29BF7BFB-210B-303C-A36A-7ADF838CA1AB}"/>
          </ac:spMkLst>
        </pc:spChg>
        <pc:spChg chg="mod">
          <ac:chgData name="Katie Williams" userId="5f1bf0e6-3ff6-4d92-8b85-a4340d55b8fc" providerId="ADAL" clId="{CAB0D889-B872-4A5D-872C-8C7592DE3FC1}" dt="2023-06-26T13:24:20.257" v="39" actId="400"/>
          <ac:spMkLst>
            <pc:docMk/>
            <pc:sldMk cId="2644059551" sldId="535"/>
            <ac:spMk id="45" creationId="{226E07B8-853D-C513-6CBC-B100A18C60FC}"/>
          </ac:spMkLst>
        </pc:spChg>
        <pc:extLst>
          <p:ext xmlns:p="http://schemas.openxmlformats.org/presentationml/2006/main" uri="{D6D511B9-2390-475A-947B-AFAB55BFBCF1}">
            <pc226:cmChg xmlns:pc226="http://schemas.microsoft.com/office/powerpoint/2022/06/main/command" chg="add del">
              <pc226:chgData name="Katie Williams" userId="5f1bf0e6-3ff6-4d92-8b85-a4340d55b8fc" providerId="ADAL" clId="{CAB0D889-B872-4A5D-872C-8C7592DE3FC1}" dt="2023-06-28T10:31:37.979" v="280"/>
              <pc2:cmMkLst xmlns:pc2="http://schemas.microsoft.com/office/powerpoint/2019/9/main/command">
                <pc:docMk/>
                <pc:sldMk cId="2644059551" sldId="535"/>
                <pc2:cmMk id="{AFAE0F94-C75A-4648-8E73-43819F66DBDF}"/>
              </pc2:cmMkLst>
            </pc226:cmChg>
            <pc226:cmChg xmlns:pc226="http://schemas.microsoft.com/office/powerpoint/2022/06/main/command" chg="add">
              <pc226:chgData name="Katie Williams" userId="5f1bf0e6-3ff6-4d92-8b85-a4340d55b8fc" providerId="ADAL" clId="{CAB0D889-B872-4A5D-872C-8C7592DE3FC1}" dt="2023-06-26T13:24:25.173" v="40"/>
              <pc2:cmMkLst xmlns:pc2="http://schemas.microsoft.com/office/powerpoint/2019/9/main/command">
                <pc:docMk/>
                <pc:sldMk cId="2644059551" sldId="535"/>
                <pc2:cmMk id="{C1B909B6-78CC-4EFD-B773-70D805FB091B}"/>
              </pc2:cmMkLst>
            </pc226:cmChg>
          </p:ext>
        </pc:extLst>
      </pc:sldChg>
      <pc:sldChg chg="modSp mod addCm delCm modCm">
        <pc:chgData name="Katie Williams" userId="5f1bf0e6-3ff6-4d92-8b85-a4340d55b8fc" providerId="ADAL" clId="{CAB0D889-B872-4A5D-872C-8C7592DE3FC1}" dt="2023-07-11T17:50:10.665" v="505"/>
        <pc:sldMkLst>
          <pc:docMk/>
          <pc:sldMk cId="283552831" sldId="543"/>
        </pc:sldMkLst>
        <pc:spChg chg="mod">
          <ac:chgData name="Katie Williams" userId="5f1bf0e6-3ff6-4d92-8b85-a4340d55b8fc" providerId="ADAL" clId="{CAB0D889-B872-4A5D-872C-8C7592DE3FC1}" dt="2023-06-28T10:20:23.197" v="82" actId="207"/>
          <ac:spMkLst>
            <pc:docMk/>
            <pc:sldMk cId="283552831" sldId="543"/>
            <ac:spMk id="29" creationId="{5B28EC9B-B65D-366B-F997-97BE4FFDE4F5}"/>
          </ac:spMkLst>
        </pc:spChg>
        <pc:spChg chg="mod">
          <ac:chgData name="Katie Williams" userId="5f1bf0e6-3ff6-4d92-8b85-a4340d55b8fc" providerId="ADAL" clId="{CAB0D889-B872-4A5D-872C-8C7592DE3FC1}" dt="2023-06-28T10:19:50.281" v="81" actId="207"/>
          <ac:spMkLst>
            <pc:docMk/>
            <pc:sldMk cId="283552831" sldId="543"/>
            <ac:spMk id="31" creationId="{30CF2F03-C568-6C47-3462-9AF41CD46C24}"/>
          </ac:spMkLst>
        </pc:spChg>
        <pc:extLst>
          <p:ext xmlns:p="http://schemas.openxmlformats.org/presentationml/2006/main" uri="{D6D511B9-2390-475A-947B-AFAB55BFBCF1}">
            <pc226:cmChg xmlns:pc226="http://schemas.microsoft.com/office/powerpoint/2022/06/main/command" chg="add del">
              <pc226:chgData name="Katie Williams" userId="5f1bf0e6-3ff6-4d92-8b85-a4340d55b8fc" providerId="ADAL" clId="{CAB0D889-B872-4A5D-872C-8C7592DE3FC1}" dt="2023-06-28T10:19:43.876" v="80"/>
              <pc2:cmMkLst xmlns:pc2="http://schemas.microsoft.com/office/powerpoint/2019/9/main/command">
                <pc:docMk/>
                <pc:sldMk cId="283552831" sldId="543"/>
                <pc2:cmMk id="{4D72ED92-6D7B-479D-A7DB-73C249075B2E}"/>
              </pc2:cmMkLst>
            </pc226:cmChg>
            <pc226:cmChg xmlns:pc226="http://schemas.microsoft.com/office/powerpoint/2022/06/main/command" chg="del">
              <pc226:chgData name="Katie Williams" userId="5f1bf0e6-3ff6-4d92-8b85-a4340d55b8fc" providerId="ADAL" clId="{CAB0D889-B872-4A5D-872C-8C7592DE3FC1}" dt="2023-07-11T17:50:10.665" v="505"/>
              <pc2:cmMkLst xmlns:pc2="http://schemas.microsoft.com/office/powerpoint/2019/9/main/command">
                <pc:docMk/>
                <pc:sldMk cId="283552831" sldId="543"/>
                <pc2:cmMk id="{192EE3CE-6F39-45DD-B61E-B378A19065BB}"/>
              </pc2:cmMkLst>
              <pc226:cmRplyChg chg="add">
                <pc226:chgData name="Katie Williams" userId="5f1bf0e6-3ff6-4d92-8b85-a4340d55b8fc" providerId="ADAL" clId="{CAB0D889-B872-4A5D-872C-8C7592DE3FC1}" dt="2023-07-07T12:06:59.477" v="284"/>
                <pc2:cmRplyMkLst xmlns:pc2="http://schemas.microsoft.com/office/powerpoint/2019/9/main/command">
                  <pc:docMk/>
                  <pc:sldMk cId="283552831" sldId="543"/>
                  <pc2:cmMk id="{192EE3CE-6F39-45DD-B61E-B378A19065BB}"/>
                  <pc2:cmRplyMk id="{344E1FD3-D1DF-4690-B59C-9E57F8F3764F}"/>
                </pc2:cmRplyMkLst>
              </pc226:cmRplyChg>
            </pc226:cmChg>
          </p:ext>
        </pc:extLst>
      </pc:sldChg>
      <pc:sldChg chg="delCm modCm">
        <pc:chgData name="Katie Williams" userId="5f1bf0e6-3ff6-4d92-8b85-a4340d55b8fc" providerId="ADAL" clId="{CAB0D889-B872-4A5D-872C-8C7592DE3FC1}" dt="2023-07-11T17:50:05.635" v="504"/>
        <pc:sldMkLst>
          <pc:docMk/>
          <pc:sldMk cId="0" sldId="2146847303"/>
        </pc:sldMkLst>
        <pc:extLst>
          <p:ext xmlns:p="http://schemas.openxmlformats.org/presentationml/2006/main" uri="{D6D511B9-2390-475A-947B-AFAB55BFBCF1}">
            <pc226:cmChg xmlns:pc226="http://schemas.microsoft.com/office/powerpoint/2022/06/main/command" chg="del">
              <pc226:chgData name="Katie Williams" userId="5f1bf0e6-3ff6-4d92-8b85-a4340d55b8fc" providerId="ADAL" clId="{CAB0D889-B872-4A5D-872C-8C7592DE3FC1}" dt="2023-07-11T17:50:05.635" v="504"/>
              <pc2:cmMkLst xmlns:pc2="http://schemas.microsoft.com/office/powerpoint/2019/9/main/command">
                <pc:docMk/>
                <pc:sldMk cId="0" sldId="2146847303"/>
                <pc2:cmMk id="{F0FD48A7-B75E-4392-BF73-0573B5333E40}"/>
              </pc2:cmMkLst>
              <pc226:cmRplyChg chg="add">
                <pc226:chgData name="Katie Williams" userId="5f1bf0e6-3ff6-4d92-8b85-a4340d55b8fc" providerId="ADAL" clId="{CAB0D889-B872-4A5D-872C-8C7592DE3FC1}" dt="2023-07-07T12:04:05.099" v="283"/>
                <pc2:cmRplyMkLst xmlns:pc2="http://schemas.microsoft.com/office/powerpoint/2019/9/main/command">
                  <pc:docMk/>
                  <pc:sldMk cId="0" sldId="2146847303"/>
                  <pc2:cmMk id="{F0FD48A7-B75E-4392-BF73-0573B5333E40}"/>
                  <pc2:cmRplyMk id="{6A56E826-93B7-4AB0-BEF3-CB000F496E88}"/>
                </pc2:cmRplyMkLst>
              </pc226:cmRplyChg>
            </pc226:cmChg>
          </p:ext>
        </pc:extLst>
      </pc:sldChg>
      <pc:sldChg chg="modSp add mod addCm delCm">
        <pc:chgData name="Katie Williams" userId="5f1bf0e6-3ff6-4d92-8b85-a4340d55b8fc" providerId="ADAL" clId="{CAB0D889-B872-4A5D-872C-8C7592DE3FC1}" dt="2023-07-31T19:59:01.121" v="1241"/>
        <pc:sldMkLst>
          <pc:docMk/>
          <pc:sldMk cId="1807704344" sldId="2146847684"/>
        </pc:sldMkLst>
        <pc:spChg chg="mod">
          <ac:chgData name="Katie Williams" userId="5f1bf0e6-3ff6-4d92-8b85-a4340d55b8fc" providerId="ADAL" clId="{CAB0D889-B872-4A5D-872C-8C7592DE3FC1}" dt="2023-07-31T19:58:55.846" v="1240" actId="20577"/>
          <ac:spMkLst>
            <pc:docMk/>
            <pc:sldMk cId="1807704344" sldId="2146847684"/>
            <ac:spMk id="3" creationId="{75ACADBD-8A13-A73F-5261-A67C0ACC590E}"/>
          </ac:spMkLst>
        </pc:spChg>
        <pc:spChg chg="mod">
          <ac:chgData name="Katie Williams" userId="5f1bf0e6-3ff6-4d92-8b85-a4340d55b8fc" providerId="ADAL" clId="{CAB0D889-B872-4A5D-872C-8C7592DE3FC1}" dt="2023-07-31T19:57:57.087" v="1221" actId="14100"/>
          <ac:spMkLst>
            <pc:docMk/>
            <pc:sldMk cId="1807704344" sldId="2146847684"/>
            <ac:spMk id="11" creationId="{73FC3989-46A3-4B8E-5CB2-E64341DE2896}"/>
          </ac:spMkLst>
        </pc:spChg>
        <pc:extLst>
          <p:ext xmlns:p="http://schemas.openxmlformats.org/presentationml/2006/main" uri="{D6D511B9-2390-475A-947B-AFAB55BFBCF1}">
            <pc226:cmChg xmlns:pc226="http://schemas.microsoft.com/office/powerpoint/2022/06/main/command" chg="del">
              <pc226:chgData name="Katie Williams" userId="5f1bf0e6-3ff6-4d92-8b85-a4340d55b8fc" providerId="ADAL" clId="{CAB0D889-B872-4A5D-872C-8C7592DE3FC1}" dt="2023-07-31T19:59:01.121" v="1241"/>
              <pc2:cmMkLst xmlns:pc2="http://schemas.microsoft.com/office/powerpoint/2019/9/main/command">
                <pc:docMk/>
                <pc:sldMk cId="1807704344" sldId="2146847684"/>
                <pc2:cmMk id="{ADC6C167-03A4-45C6-A1A4-F3E0D735E835}"/>
              </pc2:cmMkLst>
            </pc226:cmChg>
            <pc226:cmChg xmlns:pc226="http://schemas.microsoft.com/office/powerpoint/2022/06/main/command" chg="add">
              <pc226:chgData name="Katie Williams" userId="5f1bf0e6-3ff6-4d92-8b85-a4340d55b8fc" providerId="ADAL" clId="{CAB0D889-B872-4A5D-872C-8C7592DE3FC1}" dt="2023-06-26T13:17:38.647" v="3"/>
              <pc2:cmMkLst xmlns:pc2="http://schemas.microsoft.com/office/powerpoint/2019/9/main/command">
                <pc:docMk/>
                <pc:sldMk cId="1807704344" sldId="2146847684"/>
                <pc2:cmMk id="{833AE9AC-375D-4001-88A2-9898871F490C}"/>
              </pc2:cmMkLst>
            </pc226:cmChg>
          </p:ext>
        </pc:extLst>
      </pc:sldChg>
      <pc:sldChg chg="add">
        <pc:chgData name="Katie Williams" userId="5f1bf0e6-3ff6-4d92-8b85-a4340d55b8fc" providerId="ADAL" clId="{CAB0D889-B872-4A5D-872C-8C7592DE3FC1}" dt="2023-07-25T16:22:35.492" v="509"/>
        <pc:sldMkLst>
          <pc:docMk/>
          <pc:sldMk cId="888545339" sldId="2146847685"/>
        </pc:sldMkLst>
      </pc:sldChg>
      <pc:sldChg chg="add delCm modCm">
        <pc:chgData name="Katie Williams" userId="5f1bf0e6-3ff6-4d92-8b85-a4340d55b8fc" providerId="ADAL" clId="{CAB0D889-B872-4A5D-872C-8C7592DE3FC1}" dt="2023-07-31T19:54:00.957" v="1212"/>
        <pc:sldMkLst>
          <pc:docMk/>
          <pc:sldMk cId="1058702704" sldId="2146847686"/>
        </pc:sldMkLst>
        <pc:extLst>
          <p:ext xmlns:p="http://schemas.openxmlformats.org/presentationml/2006/main" uri="{D6D511B9-2390-475A-947B-AFAB55BFBCF1}">
            <pc226:cmChg xmlns:pc226="http://schemas.microsoft.com/office/powerpoint/2022/06/main/command" chg="del">
              <pc226:chgData name="Katie Williams" userId="5f1bf0e6-3ff6-4d92-8b85-a4340d55b8fc" providerId="ADAL" clId="{CAB0D889-B872-4A5D-872C-8C7592DE3FC1}" dt="2023-07-31T19:54:00.957" v="1212"/>
              <pc2:cmMkLst xmlns:pc2="http://schemas.microsoft.com/office/powerpoint/2019/9/main/command">
                <pc:docMk/>
                <pc:sldMk cId="1058702704" sldId="2146847686"/>
                <pc2:cmMk id="{94B95BB5-0B2F-4A58-B89E-88FD6C34CAAC}"/>
              </pc2:cmMkLst>
              <pc226:cmRplyChg chg="add">
                <pc226:chgData name="Katie Williams" userId="5f1bf0e6-3ff6-4d92-8b85-a4340d55b8fc" providerId="ADAL" clId="{CAB0D889-B872-4A5D-872C-8C7592DE3FC1}" dt="2023-07-31T16:57:45.005" v="1210"/>
                <pc2:cmRplyMkLst xmlns:pc2="http://schemas.microsoft.com/office/powerpoint/2019/9/main/command">
                  <pc:docMk/>
                  <pc:sldMk cId="1058702704" sldId="2146847686"/>
                  <pc2:cmMk id="{94B95BB5-0B2F-4A58-B89E-88FD6C34CAAC}"/>
                  <pc2:cmRplyMk id="{EED93A01-E0B4-4211-ACA5-3490F7C0675C}"/>
                </pc2:cmRplyMkLst>
              </pc226:cmRplyChg>
            </pc226:cmChg>
          </p:ext>
        </pc:extLst>
      </pc:sldChg>
      <pc:sldChg chg="add mod">
        <pc:chgData name="Katie Williams" userId="5f1bf0e6-3ff6-4d92-8b85-a4340d55b8fc" providerId="ADAL" clId="{CAB0D889-B872-4A5D-872C-8C7592DE3FC1}" dt="2023-07-25T16:22:35.492" v="509"/>
        <pc:sldMkLst>
          <pc:docMk/>
          <pc:sldMk cId="1331425294" sldId="2146847687"/>
        </pc:sldMkLst>
      </pc:sldChg>
      <pc:sldChg chg="modSp mod addCm delCm modCm">
        <pc:chgData name="Katie Williams" userId="5f1bf0e6-3ff6-4d92-8b85-a4340d55b8fc" providerId="ADAL" clId="{CAB0D889-B872-4A5D-872C-8C7592DE3FC1}" dt="2023-07-11T17:44:39.582" v="461"/>
        <pc:sldMkLst>
          <pc:docMk/>
          <pc:sldMk cId="3067295167" sldId="2146847688"/>
        </pc:sldMkLst>
        <pc:spChg chg="mod">
          <ac:chgData name="Katie Williams" userId="5f1bf0e6-3ff6-4d92-8b85-a4340d55b8fc" providerId="ADAL" clId="{CAB0D889-B872-4A5D-872C-8C7592DE3FC1}" dt="2023-06-26T13:06:24.054" v="0"/>
          <ac:spMkLst>
            <pc:docMk/>
            <pc:sldMk cId="3067295167" sldId="2146847688"/>
            <ac:spMk id="5" creationId="{E92FF2F2-2826-27F6-EE77-94135AF2CEE5}"/>
          </ac:spMkLst>
        </pc:spChg>
        <pc:graphicFrameChg chg="modGraphic">
          <ac:chgData name="Katie Williams" userId="5f1bf0e6-3ff6-4d92-8b85-a4340d55b8fc" providerId="ADAL" clId="{CAB0D889-B872-4A5D-872C-8C7592DE3FC1}" dt="2023-06-28T10:16:50.413" v="66" actId="20577"/>
          <ac:graphicFrameMkLst>
            <pc:docMk/>
            <pc:sldMk cId="3067295167" sldId="2146847688"/>
            <ac:graphicFrameMk id="3" creationId="{640B7DFE-F504-264B-FF6C-36EE4FD496AC}"/>
          </ac:graphicFrameMkLst>
        </pc:graphicFrameChg>
        <pc:extLst>
          <p:ext xmlns:p="http://schemas.openxmlformats.org/presentationml/2006/main" uri="{D6D511B9-2390-475A-947B-AFAB55BFBCF1}">
            <pc226:cmChg xmlns:pc226="http://schemas.microsoft.com/office/powerpoint/2022/06/main/command" chg="add del mod">
              <pc226:chgData name="Katie Williams" userId="5f1bf0e6-3ff6-4d92-8b85-a4340d55b8fc" providerId="ADAL" clId="{CAB0D889-B872-4A5D-872C-8C7592DE3FC1}" dt="2023-06-28T10:17:13.866" v="67"/>
              <pc2:cmMkLst xmlns:pc2="http://schemas.microsoft.com/office/powerpoint/2019/9/main/command">
                <pc:docMk/>
                <pc:sldMk cId="3067295167" sldId="2146847688"/>
                <pc2:cmMk id="{952DF769-3458-4D5D-9E32-C5CFC11FC3BE}"/>
              </pc2:cmMkLst>
            </pc226:cmChg>
            <pc226:cmChg xmlns:pc226="http://schemas.microsoft.com/office/powerpoint/2022/06/main/command" chg="del mod">
              <pc226:chgData name="Katie Williams" userId="5f1bf0e6-3ff6-4d92-8b85-a4340d55b8fc" providerId="ADAL" clId="{CAB0D889-B872-4A5D-872C-8C7592DE3FC1}" dt="2023-07-11T17:44:39.582" v="461"/>
              <pc2:cmMkLst xmlns:pc2="http://schemas.microsoft.com/office/powerpoint/2019/9/main/command">
                <pc:docMk/>
                <pc:sldMk cId="3067295167" sldId="2146847688"/>
                <pc2:cmMk id="{516E48AA-6B6C-4C22-A569-763EFDCAF4EE}"/>
              </pc2:cmMkLst>
            </pc226:cmChg>
            <pc226:cmChg xmlns:pc226="http://schemas.microsoft.com/office/powerpoint/2022/06/main/command" chg="del mod">
              <pc226:chgData name="Katie Williams" userId="5f1bf0e6-3ff6-4d92-8b85-a4340d55b8fc" providerId="ADAL" clId="{CAB0D889-B872-4A5D-872C-8C7592DE3FC1}" dt="2023-07-11T17:44:39.053" v="460"/>
              <pc2:cmMkLst xmlns:pc2="http://schemas.microsoft.com/office/powerpoint/2019/9/main/command">
                <pc:docMk/>
                <pc:sldMk cId="3067295167" sldId="2146847688"/>
                <pc2:cmMk id="{EB2A25EB-052E-45E9-9369-FA724A4D030B}"/>
              </pc2:cmMkLst>
            </pc226:cmChg>
          </p:ext>
        </pc:extLst>
      </pc:sldChg>
      <pc:sldChg chg="modSp add mod delCm">
        <pc:chgData name="Katie Williams" userId="5f1bf0e6-3ff6-4d92-8b85-a4340d55b8fc" providerId="ADAL" clId="{CAB0D889-B872-4A5D-872C-8C7592DE3FC1}" dt="2023-07-31T20:03:31.028" v="1372"/>
        <pc:sldMkLst>
          <pc:docMk/>
          <pc:sldMk cId="1151561450" sldId="2146847692"/>
        </pc:sldMkLst>
        <pc:graphicFrameChg chg="modGraphic">
          <ac:chgData name="Katie Williams" userId="5f1bf0e6-3ff6-4d92-8b85-a4340d55b8fc" providerId="ADAL" clId="{CAB0D889-B872-4A5D-872C-8C7592DE3FC1}" dt="2023-07-31T20:03:28.686" v="1371" actId="20577"/>
          <ac:graphicFrameMkLst>
            <pc:docMk/>
            <pc:sldMk cId="1151561450" sldId="2146847692"/>
            <ac:graphicFrameMk id="6" creationId="{E8A2E6A2-5686-A7B3-36EC-F8AAD2843930}"/>
          </ac:graphicFrameMkLst>
        </pc:graphicFrameChg>
        <pc:extLst>
          <p:ext xmlns:p="http://schemas.openxmlformats.org/presentationml/2006/main" uri="{D6D511B9-2390-475A-947B-AFAB55BFBCF1}">
            <pc226:cmChg xmlns:pc226="http://schemas.microsoft.com/office/powerpoint/2022/06/main/command" chg="del">
              <pc226:chgData name="Katie Williams" userId="5f1bf0e6-3ff6-4d92-8b85-a4340d55b8fc" providerId="ADAL" clId="{CAB0D889-B872-4A5D-872C-8C7592DE3FC1}" dt="2023-07-31T20:03:31.028" v="1372"/>
              <pc2:cmMkLst xmlns:pc2="http://schemas.microsoft.com/office/powerpoint/2019/9/main/command">
                <pc:docMk/>
                <pc:sldMk cId="1151561450" sldId="2146847692"/>
                <pc2:cmMk id="{CD44BFA7-63C2-4DA0-8A34-354E6F93A884}"/>
              </pc2:cmMkLst>
            </pc226:cmChg>
          </p:ext>
        </pc:extLst>
      </pc:sldChg>
      <pc:sldChg chg="modSp add mod addCm delCm modCm">
        <pc:chgData name="Katie Williams" userId="5f1bf0e6-3ff6-4d92-8b85-a4340d55b8fc" providerId="ADAL" clId="{CAB0D889-B872-4A5D-872C-8C7592DE3FC1}" dt="2023-07-31T20:02:55.027" v="1354"/>
        <pc:sldMkLst>
          <pc:docMk/>
          <pc:sldMk cId="3973574584" sldId="2146847694"/>
        </pc:sldMkLst>
        <pc:spChg chg="mod ord">
          <ac:chgData name="Katie Williams" userId="5f1bf0e6-3ff6-4d92-8b85-a4340d55b8fc" providerId="ADAL" clId="{CAB0D889-B872-4A5D-872C-8C7592DE3FC1}" dt="2023-07-31T20:02:19.031" v="1347" actId="167"/>
          <ac:spMkLst>
            <pc:docMk/>
            <pc:sldMk cId="3973574584" sldId="2146847694"/>
            <ac:spMk id="2" creationId="{36806E51-653F-91A2-9AE3-555E93C3ED02}"/>
          </ac:spMkLst>
        </pc:spChg>
        <pc:spChg chg="mod">
          <ac:chgData name="Katie Williams" userId="5f1bf0e6-3ff6-4d92-8b85-a4340d55b8fc" providerId="ADAL" clId="{CAB0D889-B872-4A5D-872C-8C7592DE3FC1}" dt="2023-07-31T20:02:43.180" v="1349" actId="114"/>
          <ac:spMkLst>
            <pc:docMk/>
            <pc:sldMk cId="3973574584" sldId="2146847694"/>
            <ac:spMk id="12" creationId="{E1311AFA-C2F1-2A75-674D-0F83EDFCBD28}"/>
          </ac:spMkLst>
        </pc:spChg>
        <pc:spChg chg="mod">
          <ac:chgData name="Katie Williams" userId="5f1bf0e6-3ff6-4d92-8b85-a4340d55b8fc" providerId="ADAL" clId="{CAB0D889-B872-4A5D-872C-8C7592DE3FC1}" dt="2023-07-31T20:02:46.048" v="1350" actId="114"/>
          <ac:spMkLst>
            <pc:docMk/>
            <pc:sldMk cId="3973574584" sldId="2146847694"/>
            <ac:spMk id="13" creationId="{8EFF622A-E6D0-646A-0B87-4E07A32BD12A}"/>
          </ac:spMkLst>
        </pc:spChg>
        <pc:spChg chg="mod">
          <ac:chgData name="Katie Williams" userId="5f1bf0e6-3ff6-4d92-8b85-a4340d55b8fc" providerId="ADAL" clId="{CAB0D889-B872-4A5D-872C-8C7592DE3FC1}" dt="2023-07-31T20:02:48.147" v="1351" actId="114"/>
          <ac:spMkLst>
            <pc:docMk/>
            <pc:sldMk cId="3973574584" sldId="2146847694"/>
            <ac:spMk id="14" creationId="{6DC856E1-0ABB-5A88-5B9E-CFEE6C8DA5F1}"/>
          </ac:spMkLst>
        </pc:spChg>
        <pc:spChg chg="mod">
          <ac:chgData name="Katie Williams" userId="5f1bf0e6-3ff6-4d92-8b85-a4340d55b8fc" providerId="ADAL" clId="{CAB0D889-B872-4A5D-872C-8C7592DE3FC1}" dt="2023-07-31T20:02:51.447" v="1353" actId="114"/>
          <ac:spMkLst>
            <pc:docMk/>
            <pc:sldMk cId="3973574584" sldId="2146847694"/>
            <ac:spMk id="15" creationId="{5265BAB0-9509-7BDE-4972-9998C246DC09}"/>
          </ac:spMkLst>
        </pc:spChg>
        <pc:spChg chg="mod ord">
          <ac:chgData name="Katie Williams" userId="5f1bf0e6-3ff6-4d92-8b85-a4340d55b8fc" providerId="ADAL" clId="{CAB0D889-B872-4A5D-872C-8C7592DE3FC1}" dt="2023-07-31T20:02:09.941" v="1344" actId="167"/>
          <ac:spMkLst>
            <pc:docMk/>
            <pc:sldMk cId="3973574584" sldId="2146847694"/>
            <ac:spMk id="71" creationId="{1DA7C517-851A-19D0-A7FD-1C26510D49B2}"/>
          </ac:spMkLst>
        </pc:spChg>
        <pc:extLst>
          <p:ext xmlns:p="http://schemas.openxmlformats.org/presentationml/2006/main" uri="{D6D511B9-2390-475A-947B-AFAB55BFBCF1}">
            <pc226:cmChg xmlns:pc226="http://schemas.microsoft.com/office/powerpoint/2022/06/main/command" chg="del">
              <pc226:chgData name="Katie Williams" userId="5f1bf0e6-3ff6-4d92-8b85-a4340d55b8fc" providerId="ADAL" clId="{CAB0D889-B872-4A5D-872C-8C7592DE3FC1}" dt="2023-07-31T20:02:55.027" v="1354"/>
              <pc2:cmMkLst xmlns:pc2="http://schemas.microsoft.com/office/powerpoint/2019/9/main/command">
                <pc:docMk/>
                <pc:sldMk cId="3973574584" sldId="2146847694"/>
                <pc2:cmMk id="{8BBA929E-E688-46EE-8A25-989FC84B9C29}"/>
              </pc2:cmMkLst>
            </pc226:cmChg>
            <pc226:cmChg xmlns:pc226="http://schemas.microsoft.com/office/powerpoint/2022/06/main/command" chg="del">
              <pc226:chgData name="Katie Williams" userId="5f1bf0e6-3ff6-4d92-8b85-a4340d55b8fc" providerId="ADAL" clId="{CAB0D889-B872-4A5D-872C-8C7592DE3FC1}" dt="2023-07-31T20:02:23.219" v="1348"/>
              <pc2:cmMkLst xmlns:pc2="http://schemas.microsoft.com/office/powerpoint/2019/9/main/command">
                <pc:docMk/>
                <pc:sldMk cId="3973574584" sldId="2146847694"/>
                <pc2:cmMk id="{A4D7E6E8-BC0E-4454-B221-EE779675F5F8}"/>
              </pc2:cmMkLst>
            </pc226:cmChg>
            <pc226:cmChg xmlns:pc226="http://schemas.microsoft.com/office/powerpoint/2022/06/main/command" chg="add del mod">
              <pc226:chgData name="Katie Williams" userId="5f1bf0e6-3ff6-4d92-8b85-a4340d55b8fc" providerId="ADAL" clId="{CAB0D889-B872-4A5D-872C-8C7592DE3FC1}" dt="2023-06-28T10:16:24.783" v="47"/>
              <pc2:cmMkLst xmlns:pc2="http://schemas.microsoft.com/office/powerpoint/2019/9/main/command">
                <pc:docMk/>
                <pc:sldMk cId="3973574584" sldId="2146847694"/>
                <pc2:cmMk id="{053103EF-4EFD-48E6-B9CE-E9F19324912F}"/>
              </pc2:cmMkLst>
            </pc226:cmChg>
          </p:ext>
        </pc:extLst>
      </pc:sldChg>
      <pc:sldChg chg="modSp mod delCm">
        <pc:chgData name="Katie Williams" userId="5f1bf0e6-3ff6-4d92-8b85-a4340d55b8fc" providerId="ADAL" clId="{CAB0D889-B872-4A5D-872C-8C7592DE3FC1}" dt="2023-07-11T16:41:41.184" v="367" actId="1076"/>
        <pc:sldMkLst>
          <pc:docMk/>
          <pc:sldMk cId="3769815751" sldId="2146847699"/>
        </pc:sldMkLst>
        <pc:spChg chg="mod">
          <ac:chgData name="Katie Williams" userId="5f1bf0e6-3ff6-4d92-8b85-a4340d55b8fc" providerId="ADAL" clId="{CAB0D889-B872-4A5D-872C-8C7592DE3FC1}" dt="2023-07-11T16:41:41.184" v="367" actId="1076"/>
          <ac:spMkLst>
            <pc:docMk/>
            <pc:sldMk cId="3769815751" sldId="2146847699"/>
            <ac:spMk id="3" creationId="{D9544E07-759A-F2E9-B648-74190FE260F9}"/>
          </ac:spMkLst>
        </pc:spChg>
        <pc:graphicFrameChg chg="modGraphic">
          <ac:chgData name="Katie Williams" userId="5f1bf0e6-3ff6-4d92-8b85-a4340d55b8fc" providerId="ADAL" clId="{CAB0D889-B872-4A5D-872C-8C7592DE3FC1}" dt="2023-06-28T10:27:30.708" v="253" actId="207"/>
          <ac:graphicFrameMkLst>
            <pc:docMk/>
            <pc:sldMk cId="3769815751" sldId="2146847699"/>
            <ac:graphicFrameMk id="247" creationId="{00000000-0000-0000-0000-000000000000}"/>
          </ac:graphicFrameMkLst>
        </pc:graphicFrameChg>
        <pc:graphicFrameChg chg="modGraphic">
          <ac:chgData name="Katie Williams" userId="5f1bf0e6-3ff6-4d92-8b85-a4340d55b8fc" providerId="ADAL" clId="{CAB0D889-B872-4A5D-872C-8C7592DE3FC1}" dt="2023-06-28T10:27:54.266" v="258" actId="207"/>
          <ac:graphicFrameMkLst>
            <pc:docMk/>
            <pc:sldMk cId="3769815751" sldId="2146847699"/>
            <ac:graphicFrameMk id="248" creationId="{00000000-0000-0000-0000-000000000000}"/>
          </ac:graphicFrameMkLst>
        </pc:graphicFrameChg>
        <pc:graphicFrameChg chg="modGraphic">
          <ac:chgData name="Katie Williams" userId="5f1bf0e6-3ff6-4d92-8b85-a4340d55b8fc" providerId="ADAL" clId="{CAB0D889-B872-4A5D-872C-8C7592DE3FC1}" dt="2023-06-28T10:28:35.838" v="269" actId="207"/>
          <ac:graphicFrameMkLst>
            <pc:docMk/>
            <pc:sldMk cId="3769815751" sldId="2146847699"/>
            <ac:graphicFrameMk id="249" creationId="{00000000-0000-0000-0000-000000000000}"/>
          </ac:graphicFrameMkLst>
        </pc:graphicFrameChg>
        <pc:graphicFrameChg chg="modGraphic">
          <ac:chgData name="Katie Williams" userId="5f1bf0e6-3ff6-4d92-8b85-a4340d55b8fc" providerId="ADAL" clId="{CAB0D889-B872-4A5D-872C-8C7592DE3FC1}" dt="2023-06-28T10:28:26.855" v="268" actId="207"/>
          <ac:graphicFrameMkLst>
            <pc:docMk/>
            <pc:sldMk cId="3769815751" sldId="2146847699"/>
            <ac:graphicFrameMk id="250" creationId="{00000000-0000-0000-0000-000000000000}"/>
          </ac:graphicFrameMkLst>
        </pc:graphicFrameChg>
        <pc:graphicFrameChg chg="modGraphic">
          <ac:chgData name="Katie Williams" userId="5f1bf0e6-3ff6-4d92-8b85-a4340d55b8fc" providerId="ADAL" clId="{CAB0D889-B872-4A5D-872C-8C7592DE3FC1}" dt="2023-06-28T10:28:45.179" v="272" actId="207"/>
          <ac:graphicFrameMkLst>
            <pc:docMk/>
            <pc:sldMk cId="3769815751" sldId="2146847699"/>
            <ac:graphicFrameMk id="251" creationId="{00000000-0000-0000-0000-000000000000}"/>
          </ac:graphicFrameMkLst>
        </pc:graphicFrameChg>
        <pc:graphicFrameChg chg="mod modGraphic">
          <ac:chgData name="Katie Williams" userId="5f1bf0e6-3ff6-4d92-8b85-a4340d55b8fc" providerId="ADAL" clId="{CAB0D889-B872-4A5D-872C-8C7592DE3FC1}" dt="2023-06-28T10:29:26.889" v="277" actId="207"/>
          <ac:graphicFrameMkLst>
            <pc:docMk/>
            <pc:sldMk cId="3769815751" sldId="2146847699"/>
            <ac:graphicFrameMk id="268" creationId="{00000000-0000-0000-0000-000000000000}"/>
          </ac:graphicFrameMkLst>
        </pc:graphicFrameChg>
        <pc:extLst>
          <p:ext xmlns:p="http://schemas.openxmlformats.org/presentationml/2006/main" uri="{D6D511B9-2390-475A-947B-AFAB55BFBCF1}">
            <pc226:cmChg xmlns:pc226="http://schemas.microsoft.com/office/powerpoint/2022/06/main/command" chg="del">
              <pc226:chgData name="Katie Williams" userId="5f1bf0e6-3ff6-4d92-8b85-a4340d55b8fc" providerId="ADAL" clId="{CAB0D889-B872-4A5D-872C-8C7592DE3FC1}" dt="2023-06-28T10:31:30.863" v="279"/>
              <pc2:cmMkLst xmlns:pc2="http://schemas.microsoft.com/office/powerpoint/2019/9/main/command">
                <pc:docMk/>
                <pc:sldMk cId="3769815751" sldId="2146847699"/>
                <pc2:cmMk id="{CC6994CB-EE7D-4EAA-91BA-EF77D2B0445A}"/>
              </pc2:cmMkLst>
            </pc226:cmChg>
          </p:ext>
        </pc:extLst>
      </pc:sldChg>
      <pc:sldChg chg="modSp new mod addCm">
        <pc:chgData name="Katie Williams" userId="5f1bf0e6-3ff6-4d92-8b85-a4340d55b8fc" providerId="ADAL" clId="{CAB0D889-B872-4A5D-872C-8C7592DE3FC1}" dt="2023-06-28T10:32:17.172" v="281"/>
        <pc:sldMkLst>
          <pc:docMk/>
          <pc:sldMk cId="3800268439" sldId="2146847700"/>
        </pc:sldMkLst>
        <pc:spChg chg="mod">
          <ac:chgData name="Katie Williams" userId="5f1bf0e6-3ff6-4d92-8b85-a4340d55b8fc" providerId="ADAL" clId="{CAB0D889-B872-4A5D-872C-8C7592DE3FC1}" dt="2023-06-28T10:26:09.737" v="242" actId="207"/>
          <ac:spMkLst>
            <pc:docMk/>
            <pc:sldMk cId="3800268439" sldId="2146847700"/>
            <ac:spMk id="2" creationId="{119702B5-F5C2-9ECF-5732-EDB4815AC40B}"/>
          </ac:spMkLst>
        </pc:spChg>
        <pc:extLst>
          <p:ext xmlns:p="http://schemas.openxmlformats.org/presentationml/2006/main" uri="{D6D511B9-2390-475A-947B-AFAB55BFBCF1}">
            <pc226:cmChg xmlns:pc226="http://schemas.microsoft.com/office/powerpoint/2022/06/main/command" chg="add">
              <pc226:chgData name="Katie Williams" userId="5f1bf0e6-3ff6-4d92-8b85-a4340d55b8fc" providerId="ADAL" clId="{CAB0D889-B872-4A5D-872C-8C7592DE3FC1}" dt="2023-06-28T10:32:17.172" v="281"/>
              <pc2:cmMkLst xmlns:pc2="http://schemas.microsoft.com/office/powerpoint/2019/9/main/command">
                <pc:docMk/>
                <pc:sldMk cId="3800268439" sldId="2146847700"/>
                <pc2:cmMk id="{525120DD-FA1C-45BB-817C-7CC466BF58F5}"/>
              </pc2:cmMkLst>
            </pc226:cmChg>
          </p:ext>
        </pc:extLst>
      </pc:sldChg>
    </pc:docChg>
  </pc:docChgLst>
  <pc:docChgLst>
    <pc:chgData name="Katie Schwartz" userId="b4babe39-de04-4206-95b2-c6026c8fda13" providerId="ADAL" clId="{62D31276-E6DA-42D5-A81A-84D3D492601A}"/>
    <pc:docChg chg="undo custSel modSld">
      <pc:chgData name="Katie Schwartz" userId="b4babe39-de04-4206-95b2-c6026c8fda13" providerId="ADAL" clId="{62D31276-E6DA-42D5-A81A-84D3D492601A}" dt="2023-06-27T20:40:48.949" v="234"/>
      <pc:docMkLst>
        <pc:docMk/>
      </pc:docMkLst>
      <pc:sldChg chg="modSp mod delCm modCm">
        <pc:chgData name="Katie Schwartz" userId="b4babe39-de04-4206-95b2-c6026c8fda13" providerId="ADAL" clId="{62D31276-E6DA-42D5-A81A-84D3D492601A}" dt="2023-06-27T20:18:26.012" v="27"/>
        <pc:sldMkLst>
          <pc:docMk/>
          <pc:sldMk cId="2651654801" sldId="262"/>
        </pc:sldMkLst>
        <pc:spChg chg="mod">
          <ac:chgData name="Katie Schwartz" userId="b4babe39-de04-4206-95b2-c6026c8fda13" providerId="ADAL" clId="{62D31276-E6DA-42D5-A81A-84D3D492601A}" dt="2023-06-27T20:18:23.248" v="26" actId="20577"/>
          <ac:spMkLst>
            <pc:docMk/>
            <pc:sldMk cId="2651654801" sldId="262"/>
            <ac:spMk id="44" creationId="{BE7D8223-06F8-3E4A-97D0-5EB4099F2FDF}"/>
          </ac:spMkLst>
        </pc:spChg>
        <pc:extLst>
          <p:ext xmlns:p="http://schemas.openxmlformats.org/presentationml/2006/main" uri="{D6D511B9-2390-475A-947B-AFAB55BFBCF1}">
            <pc226:cmChg xmlns:pc226="http://schemas.microsoft.com/office/powerpoint/2022/06/main/command" chg="del mod">
              <pc226:chgData name="Katie Schwartz" userId="b4babe39-de04-4206-95b2-c6026c8fda13" providerId="ADAL" clId="{62D31276-E6DA-42D5-A81A-84D3D492601A}" dt="2023-06-27T20:18:26.012" v="27"/>
              <pc2:cmMkLst xmlns:pc2="http://schemas.microsoft.com/office/powerpoint/2019/9/main/command">
                <pc:docMk/>
                <pc:sldMk cId="2651654801" sldId="262"/>
                <pc2:cmMk id="{CDDBC403-D215-42ED-BAB0-EE14DDB9814D}"/>
              </pc2:cmMkLst>
            </pc226:cmChg>
          </p:ext>
        </pc:extLst>
      </pc:sldChg>
      <pc:sldChg chg="modCm">
        <pc:chgData name="Katie Schwartz" userId="b4babe39-de04-4206-95b2-c6026c8fda13" providerId="ADAL" clId="{62D31276-E6DA-42D5-A81A-84D3D492601A}" dt="2023-06-27T20:20:36.436" v="48"/>
        <pc:sldMkLst>
          <pc:docMk/>
          <pc:sldMk cId="677071272" sldId="268"/>
        </pc:sldMkLst>
        <pc:extLst>
          <p:ext xmlns:p="http://schemas.openxmlformats.org/presentationml/2006/main" uri="{D6D511B9-2390-475A-947B-AFAB55BFBCF1}">
            <pc226:cmChg xmlns:pc226="http://schemas.microsoft.com/office/powerpoint/2022/06/main/command" chg="">
              <pc226:chgData name="Katie Schwartz" userId="b4babe39-de04-4206-95b2-c6026c8fda13" providerId="ADAL" clId="{62D31276-E6DA-42D5-A81A-84D3D492601A}" dt="2023-06-27T20:20:36.436" v="48"/>
              <pc2:cmMkLst xmlns:pc2="http://schemas.microsoft.com/office/powerpoint/2019/9/main/command">
                <pc:docMk/>
                <pc:sldMk cId="677071272" sldId="268"/>
                <pc2:cmMk id="{EBBBCA08-7712-4AA2-B1FF-2ED95C3E8CA7}"/>
              </pc2:cmMkLst>
              <pc226:cmRplyChg chg="add">
                <pc226:chgData name="Katie Schwartz" userId="b4babe39-de04-4206-95b2-c6026c8fda13" providerId="ADAL" clId="{62D31276-E6DA-42D5-A81A-84D3D492601A}" dt="2023-06-27T20:20:36.436" v="48"/>
                <pc2:cmRplyMkLst xmlns:pc2="http://schemas.microsoft.com/office/powerpoint/2019/9/main/command">
                  <pc:docMk/>
                  <pc:sldMk cId="677071272" sldId="268"/>
                  <pc2:cmMk id="{EBBBCA08-7712-4AA2-B1FF-2ED95C3E8CA7}"/>
                  <pc2:cmRplyMk id="{310CAADB-2D81-420C-983B-6A7C8C606531}"/>
                </pc2:cmRplyMkLst>
              </pc226:cmRplyChg>
            </pc226:cmChg>
          </p:ext>
        </pc:extLst>
      </pc:sldChg>
      <pc:sldChg chg="addCm">
        <pc:chgData name="Katie Schwartz" userId="b4babe39-de04-4206-95b2-c6026c8fda13" providerId="ADAL" clId="{62D31276-E6DA-42D5-A81A-84D3D492601A}" dt="2023-06-27T20:27:00.756" v="155"/>
        <pc:sldMkLst>
          <pc:docMk/>
          <pc:sldMk cId="2871775221" sldId="272"/>
        </pc:sldMkLst>
        <pc:extLst>
          <p:ext xmlns:p="http://schemas.openxmlformats.org/presentationml/2006/main" uri="{D6D511B9-2390-475A-947B-AFAB55BFBCF1}">
            <pc226:cmChg xmlns:pc226="http://schemas.microsoft.com/office/powerpoint/2022/06/main/command" chg="add">
              <pc226:chgData name="Katie Schwartz" userId="b4babe39-de04-4206-95b2-c6026c8fda13" providerId="ADAL" clId="{62D31276-E6DA-42D5-A81A-84D3D492601A}" dt="2023-06-27T20:27:00.756" v="155"/>
              <pc2:cmMkLst xmlns:pc2="http://schemas.microsoft.com/office/powerpoint/2019/9/main/command">
                <pc:docMk/>
                <pc:sldMk cId="2871775221" sldId="272"/>
                <pc2:cmMk id="{E31B93AD-8C6C-4A89-918C-6BAAC0BAFD22}"/>
              </pc2:cmMkLst>
            </pc226:cmChg>
          </p:ext>
        </pc:extLst>
      </pc:sldChg>
      <pc:sldChg chg="modSp mod delCm">
        <pc:chgData name="Katie Schwartz" userId="b4babe39-de04-4206-95b2-c6026c8fda13" providerId="ADAL" clId="{62D31276-E6DA-42D5-A81A-84D3D492601A}" dt="2023-06-27T20:35:55.548" v="200" actId="20577"/>
        <pc:sldMkLst>
          <pc:docMk/>
          <pc:sldMk cId="885710044" sldId="273"/>
        </pc:sldMkLst>
        <pc:spChg chg="mod">
          <ac:chgData name="Katie Schwartz" userId="b4babe39-de04-4206-95b2-c6026c8fda13" providerId="ADAL" clId="{62D31276-E6DA-42D5-A81A-84D3D492601A}" dt="2023-06-27T20:35:46.791" v="193" actId="20577"/>
          <ac:spMkLst>
            <pc:docMk/>
            <pc:sldMk cId="885710044" sldId="273"/>
            <ac:spMk id="16" creationId="{CA9F1299-6B7A-204F-A882-5469F59C2C33}"/>
          </ac:spMkLst>
        </pc:spChg>
        <pc:graphicFrameChg chg="modGraphic">
          <ac:chgData name="Katie Schwartz" userId="b4babe39-de04-4206-95b2-c6026c8fda13" providerId="ADAL" clId="{62D31276-E6DA-42D5-A81A-84D3D492601A}" dt="2023-06-27T20:35:55.548" v="200" actId="20577"/>
          <ac:graphicFrameMkLst>
            <pc:docMk/>
            <pc:sldMk cId="885710044" sldId="273"/>
            <ac:graphicFrameMk id="13" creationId="{6B3F4060-F8FA-1548-84F9-9AACCE3303AB}"/>
          </ac:graphicFrameMkLst>
        </pc:graphicFrameChg>
        <pc:extLst>
          <p:ext xmlns:p="http://schemas.openxmlformats.org/presentationml/2006/main" uri="{D6D511B9-2390-475A-947B-AFAB55BFBCF1}">
            <pc226:cmChg xmlns:pc226="http://schemas.microsoft.com/office/powerpoint/2022/06/main/command" chg="del">
              <pc226:chgData name="Katie Schwartz" userId="b4babe39-de04-4206-95b2-c6026c8fda13" providerId="ADAL" clId="{62D31276-E6DA-42D5-A81A-84D3D492601A}" dt="2023-06-27T20:35:28.098" v="156"/>
              <pc2:cmMkLst xmlns:pc2="http://schemas.microsoft.com/office/powerpoint/2019/9/main/command">
                <pc:docMk/>
                <pc:sldMk cId="885710044" sldId="273"/>
                <pc2:cmMk id="{710A382F-09B4-42A8-8C8F-82092F412207}"/>
              </pc2:cmMkLst>
            </pc226:cmChg>
            <pc226:cmChg xmlns:pc226="http://schemas.microsoft.com/office/powerpoint/2022/06/main/command" chg="del">
              <pc226:chgData name="Katie Schwartz" userId="b4babe39-de04-4206-95b2-c6026c8fda13" providerId="ADAL" clId="{62D31276-E6DA-42D5-A81A-84D3D492601A}" dt="2023-06-27T20:35:41.709" v="176"/>
              <pc2:cmMkLst xmlns:pc2="http://schemas.microsoft.com/office/powerpoint/2019/9/main/command">
                <pc:docMk/>
                <pc:sldMk cId="885710044" sldId="273"/>
                <pc2:cmMk id="{0A85F27D-AEFF-4EC3-830C-96CFCB961C4B}"/>
              </pc2:cmMkLst>
            </pc226:cmChg>
          </p:ext>
        </pc:extLst>
      </pc:sldChg>
      <pc:sldChg chg="delCm">
        <pc:chgData name="Katie Schwartz" userId="b4babe39-de04-4206-95b2-c6026c8fda13" providerId="ADAL" clId="{62D31276-E6DA-42D5-A81A-84D3D492601A}" dt="2023-06-27T20:40:05.355" v="233"/>
        <pc:sldMkLst>
          <pc:docMk/>
          <pc:sldMk cId="729603435" sldId="291"/>
        </pc:sldMkLst>
        <pc:extLst>
          <p:ext xmlns:p="http://schemas.openxmlformats.org/presentationml/2006/main" uri="{D6D511B9-2390-475A-947B-AFAB55BFBCF1}">
            <pc226:cmChg xmlns:pc226="http://schemas.microsoft.com/office/powerpoint/2022/06/main/command" chg="del">
              <pc226:chgData name="Katie Schwartz" userId="b4babe39-de04-4206-95b2-c6026c8fda13" providerId="ADAL" clId="{62D31276-E6DA-42D5-A81A-84D3D492601A}" dt="2023-06-27T20:40:05.355" v="233"/>
              <pc2:cmMkLst xmlns:pc2="http://schemas.microsoft.com/office/powerpoint/2019/9/main/command">
                <pc:docMk/>
                <pc:sldMk cId="729603435" sldId="291"/>
                <pc2:cmMk id="{BA2401CA-B39C-4A75-8CF0-29F330719160}"/>
              </pc2:cmMkLst>
            </pc226:cmChg>
          </p:ext>
        </pc:extLst>
      </pc:sldChg>
      <pc:sldChg chg="modCm">
        <pc:chgData name="Katie Schwartz" userId="b4babe39-de04-4206-95b2-c6026c8fda13" providerId="ADAL" clId="{62D31276-E6DA-42D5-A81A-84D3D492601A}" dt="2023-06-27T20:40:48.949" v="234"/>
        <pc:sldMkLst>
          <pc:docMk/>
          <pc:sldMk cId="3731359834" sldId="512"/>
        </pc:sldMkLst>
        <pc:extLst>
          <p:ext xmlns:p="http://schemas.openxmlformats.org/presentationml/2006/main" uri="{D6D511B9-2390-475A-947B-AFAB55BFBCF1}">
            <pc226:cmChg xmlns:pc226="http://schemas.microsoft.com/office/powerpoint/2022/06/main/command" chg="">
              <pc226:chgData name="Katie Schwartz" userId="b4babe39-de04-4206-95b2-c6026c8fda13" providerId="ADAL" clId="{62D31276-E6DA-42D5-A81A-84D3D492601A}" dt="2023-06-27T20:40:48.949" v="234"/>
              <pc2:cmMkLst xmlns:pc2="http://schemas.microsoft.com/office/powerpoint/2019/9/main/command">
                <pc:docMk/>
                <pc:sldMk cId="3731359834" sldId="512"/>
                <pc2:cmMk id="{1E1BADC6-81EF-4ACC-B261-0A03C6D93AA0}"/>
              </pc2:cmMkLst>
              <pc226:cmRplyChg chg="add">
                <pc226:chgData name="Katie Schwartz" userId="b4babe39-de04-4206-95b2-c6026c8fda13" providerId="ADAL" clId="{62D31276-E6DA-42D5-A81A-84D3D492601A}" dt="2023-06-27T20:40:48.949" v="234"/>
                <pc2:cmRplyMkLst xmlns:pc2="http://schemas.microsoft.com/office/powerpoint/2019/9/main/command">
                  <pc:docMk/>
                  <pc:sldMk cId="3731359834" sldId="512"/>
                  <pc2:cmMk id="{1E1BADC6-81EF-4ACC-B261-0A03C6D93AA0}"/>
                  <pc2:cmRplyMk id="{2B6923EC-78B1-4581-9D12-C5E89E4FAFB7}"/>
                </pc2:cmRplyMkLst>
              </pc226:cmRplyChg>
            </pc226:cmChg>
          </p:ext>
        </pc:extLst>
      </pc:sldChg>
      <pc:sldChg chg="modSp mod delCm modCm">
        <pc:chgData name="Katie Schwartz" userId="b4babe39-de04-4206-95b2-c6026c8fda13" providerId="ADAL" clId="{62D31276-E6DA-42D5-A81A-84D3D492601A}" dt="2023-06-27T20:37:15.088" v="229"/>
        <pc:sldMkLst>
          <pc:docMk/>
          <pc:sldMk cId="2644059551" sldId="535"/>
        </pc:sldMkLst>
        <pc:spChg chg="mod">
          <ac:chgData name="Katie Schwartz" userId="b4babe39-de04-4206-95b2-c6026c8fda13" providerId="ADAL" clId="{62D31276-E6DA-42D5-A81A-84D3D492601A}" dt="2023-06-27T20:36:48.008" v="219" actId="20577"/>
          <ac:spMkLst>
            <pc:docMk/>
            <pc:sldMk cId="2644059551" sldId="535"/>
            <ac:spMk id="43" creationId="{9661F7FD-388C-1FC6-3D76-52692B19E67B}"/>
          </ac:spMkLst>
        </pc:spChg>
        <pc:spChg chg="mod">
          <ac:chgData name="Katie Schwartz" userId="b4babe39-de04-4206-95b2-c6026c8fda13" providerId="ADAL" clId="{62D31276-E6DA-42D5-A81A-84D3D492601A}" dt="2023-06-27T20:36:52.451" v="228" actId="20577"/>
          <ac:spMkLst>
            <pc:docMk/>
            <pc:sldMk cId="2644059551" sldId="535"/>
            <ac:spMk id="44" creationId="{29BF7BFB-210B-303C-A36A-7ADF838CA1AB}"/>
          </ac:spMkLst>
        </pc:spChg>
        <pc:spChg chg="mod">
          <ac:chgData name="Katie Schwartz" userId="b4babe39-de04-4206-95b2-c6026c8fda13" providerId="ADAL" clId="{62D31276-E6DA-42D5-A81A-84D3D492601A}" dt="2023-06-27T20:36:43.527" v="210" actId="20577"/>
          <ac:spMkLst>
            <pc:docMk/>
            <pc:sldMk cId="2644059551" sldId="535"/>
            <ac:spMk id="45" creationId="{226E07B8-853D-C513-6CBC-B100A18C60FC}"/>
          </ac:spMkLst>
        </pc:spChg>
        <pc:extLst>
          <p:ext xmlns:p="http://schemas.openxmlformats.org/presentationml/2006/main" uri="{D6D511B9-2390-475A-947B-AFAB55BFBCF1}">
            <pc226:cmChg xmlns:pc226="http://schemas.microsoft.com/office/powerpoint/2022/06/main/command" chg="">
              <pc226:chgData name="Katie Schwartz" userId="b4babe39-de04-4206-95b2-c6026c8fda13" providerId="ADAL" clId="{62D31276-E6DA-42D5-A81A-84D3D492601A}" dt="2023-06-27T20:37:15.088" v="229"/>
              <pc2:cmMkLst xmlns:pc2="http://schemas.microsoft.com/office/powerpoint/2019/9/main/command">
                <pc:docMk/>
                <pc:sldMk cId="2644059551" sldId="535"/>
                <pc2:cmMk id="{AFAE0F94-C75A-4648-8E73-43819F66DBDF}"/>
              </pc2:cmMkLst>
              <pc226:cmRplyChg chg="add">
                <pc226:chgData name="Katie Schwartz" userId="b4babe39-de04-4206-95b2-c6026c8fda13" providerId="ADAL" clId="{62D31276-E6DA-42D5-A81A-84D3D492601A}" dt="2023-06-27T20:37:15.088" v="229"/>
                <pc2:cmRplyMkLst xmlns:pc2="http://schemas.microsoft.com/office/powerpoint/2019/9/main/command">
                  <pc:docMk/>
                  <pc:sldMk cId="2644059551" sldId="535"/>
                  <pc2:cmMk id="{AFAE0F94-C75A-4648-8E73-43819F66DBDF}"/>
                  <pc2:cmRplyMk id="{4E778F88-731A-4408-A794-D00D0DDD70BA}"/>
                </pc2:cmRplyMkLst>
              </pc226:cmRplyChg>
            </pc226:cmChg>
            <pc226:cmChg xmlns:pc226="http://schemas.microsoft.com/office/powerpoint/2022/06/main/command" chg="del">
              <pc226:chgData name="Katie Schwartz" userId="b4babe39-de04-4206-95b2-c6026c8fda13" providerId="ADAL" clId="{62D31276-E6DA-42D5-A81A-84D3D492601A}" dt="2023-06-27T20:36:38.097" v="201"/>
              <pc2:cmMkLst xmlns:pc2="http://schemas.microsoft.com/office/powerpoint/2019/9/main/command">
                <pc:docMk/>
                <pc:sldMk cId="2644059551" sldId="535"/>
                <pc2:cmMk id="{C1B909B6-78CC-4EFD-B773-70D805FB091B}"/>
              </pc2:cmMkLst>
            </pc226:cmChg>
          </p:ext>
        </pc:extLst>
      </pc:sldChg>
      <pc:sldChg chg="modSp mod delCm modCm">
        <pc:chgData name="Katie Schwartz" userId="b4babe39-de04-4206-95b2-c6026c8fda13" providerId="ADAL" clId="{62D31276-E6DA-42D5-A81A-84D3D492601A}" dt="2023-06-27T20:19:41.780" v="47" actId="20577"/>
        <pc:sldMkLst>
          <pc:docMk/>
          <pc:sldMk cId="1807704344" sldId="2146847684"/>
        </pc:sldMkLst>
        <pc:spChg chg="mod">
          <ac:chgData name="Katie Schwartz" userId="b4babe39-de04-4206-95b2-c6026c8fda13" providerId="ADAL" clId="{62D31276-E6DA-42D5-A81A-84D3D492601A}" dt="2023-06-27T20:19:41.780" v="47" actId="20577"/>
          <ac:spMkLst>
            <pc:docMk/>
            <pc:sldMk cId="1807704344" sldId="2146847684"/>
            <ac:spMk id="10" creationId="{C80D2696-B14F-58AD-5C48-308CDC84DBD2}"/>
          </ac:spMkLst>
        </pc:spChg>
        <pc:spChg chg="mod">
          <ac:chgData name="Katie Schwartz" userId="b4babe39-de04-4206-95b2-c6026c8fda13" providerId="ADAL" clId="{62D31276-E6DA-42D5-A81A-84D3D492601A}" dt="2023-06-27T20:19:03.472" v="28" actId="1076"/>
          <ac:spMkLst>
            <pc:docMk/>
            <pc:sldMk cId="1807704344" sldId="2146847684"/>
            <ac:spMk id="18" creationId="{5BAAB51A-56BD-D76F-DE36-8DA419C20EA3}"/>
          </ac:spMkLst>
        </pc:spChg>
        <pc:extLst>
          <p:ext xmlns:p="http://schemas.openxmlformats.org/presentationml/2006/main" uri="{D6D511B9-2390-475A-947B-AFAB55BFBCF1}">
            <pc226:cmChg xmlns:pc226="http://schemas.microsoft.com/office/powerpoint/2022/06/main/command" chg="del mod">
              <pc226:chgData name="Katie Schwartz" userId="b4babe39-de04-4206-95b2-c6026c8fda13" providerId="ADAL" clId="{62D31276-E6DA-42D5-A81A-84D3D492601A}" dt="2023-06-27T20:19:31.984" v="38"/>
              <pc2:cmMkLst xmlns:pc2="http://schemas.microsoft.com/office/powerpoint/2019/9/main/command">
                <pc:docMk/>
                <pc:sldMk cId="1807704344" sldId="2146847684"/>
                <pc2:cmMk id="{833AE9AC-375D-4001-88A2-9898871F490C}"/>
              </pc2:cmMkLst>
            </pc226:cmChg>
          </p:ext>
        </pc:extLst>
      </pc:sldChg>
      <pc:sldChg chg="modCm">
        <pc:chgData name="Katie Schwartz" userId="b4babe39-de04-4206-95b2-c6026c8fda13" providerId="ADAL" clId="{62D31276-E6DA-42D5-A81A-84D3D492601A}" dt="2023-06-27T20:25:39.861" v="154"/>
        <pc:sldMkLst>
          <pc:docMk/>
          <pc:sldMk cId="3067295167" sldId="2146847688"/>
        </pc:sldMkLst>
        <pc:extLst>
          <p:ext xmlns:p="http://schemas.openxmlformats.org/presentationml/2006/main" uri="{D6D511B9-2390-475A-947B-AFAB55BFBCF1}">
            <pc226:cmChg xmlns:pc226="http://schemas.microsoft.com/office/powerpoint/2022/06/main/command" chg="">
              <pc226:chgData name="Katie Schwartz" userId="b4babe39-de04-4206-95b2-c6026c8fda13" providerId="ADAL" clId="{62D31276-E6DA-42D5-A81A-84D3D492601A}" dt="2023-06-27T20:25:39.861" v="154"/>
              <pc2:cmMkLst xmlns:pc2="http://schemas.microsoft.com/office/powerpoint/2019/9/main/command">
                <pc:docMk/>
                <pc:sldMk cId="3067295167" sldId="2146847688"/>
                <pc2:cmMk id="{952DF769-3458-4D5D-9E32-C5CFC11FC3BE}"/>
              </pc2:cmMkLst>
              <pc226:cmRplyChg chg="add">
                <pc226:chgData name="Katie Schwartz" userId="b4babe39-de04-4206-95b2-c6026c8fda13" providerId="ADAL" clId="{62D31276-E6DA-42D5-A81A-84D3D492601A}" dt="2023-06-27T20:25:39.861" v="154"/>
                <pc2:cmRplyMkLst xmlns:pc2="http://schemas.microsoft.com/office/powerpoint/2019/9/main/command">
                  <pc:docMk/>
                  <pc:sldMk cId="3067295167" sldId="2146847688"/>
                  <pc2:cmMk id="{952DF769-3458-4D5D-9E32-C5CFC11FC3BE}"/>
                  <pc2:cmRplyMk id="{1A33DAE9-0677-4742-8FC4-345033153C9C}"/>
                </pc2:cmRplyMkLst>
              </pc226:cmRplyChg>
            </pc226:cmChg>
          </p:ext>
        </pc:extLst>
      </pc:sldChg>
      <pc:sldChg chg="modSp mod modCm">
        <pc:chgData name="Katie Schwartz" userId="b4babe39-de04-4206-95b2-c6026c8fda13" providerId="ADAL" clId="{62D31276-E6DA-42D5-A81A-84D3D492601A}" dt="2023-06-27T20:23:48.218" v="153"/>
        <pc:sldMkLst>
          <pc:docMk/>
          <pc:sldMk cId="3973574584" sldId="2146847694"/>
        </pc:sldMkLst>
        <pc:spChg chg="mod">
          <ac:chgData name="Katie Schwartz" userId="b4babe39-de04-4206-95b2-c6026c8fda13" providerId="ADAL" clId="{62D31276-E6DA-42D5-A81A-84D3D492601A}" dt="2023-06-27T20:23:14.176" v="151" actId="20577"/>
          <ac:spMkLst>
            <pc:docMk/>
            <pc:sldMk cId="3973574584" sldId="2146847694"/>
            <ac:spMk id="18" creationId="{2E708E6B-0458-FD0C-AF31-9400F6E1434A}"/>
          </ac:spMkLst>
        </pc:spChg>
        <pc:extLst>
          <p:ext xmlns:p="http://schemas.openxmlformats.org/presentationml/2006/main" uri="{D6D511B9-2390-475A-947B-AFAB55BFBCF1}">
            <pc226:cmChg xmlns:pc226="http://schemas.microsoft.com/office/powerpoint/2022/06/main/command" chg="">
              <pc226:chgData name="Katie Schwartz" userId="b4babe39-de04-4206-95b2-c6026c8fda13" providerId="ADAL" clId="{62D31276-E6DA-42D5-A81A-84D3D492601A}" dt="2023-06-27T20:23:48.218" v="153"/>
              <pc2:cmMkLst xmlns:pc2="http://schemas.microsoft.com/office/powerpoint/2019/9/main/command">
                <pc:docMk/>
                <pc:sldMk cId="3973574584" sldId="2146847694"/>
                <pc2:cmMk id="{053103EF-4EFD-48E6-B9CE-E9F19324912F}"/>
              </pc2:cmMkLst>
              <pc226:cmRplyChg chg="add mod">
                <pc226:chgData name="Katie Schwartz" userId="b4babe39-de04-4206-95b2-c6026c8fda13" providerId="ADAL" clId="{62D31276-E6DA-42D5-A81A-84D3D492601A}" dt="2023-06-27T20:23:48.218" v="153"/>
                <pc2:cmRplyMkLst xmlns:pc2="http://schemas.microsoft.com/office/powerpoint/2019/9/main/command">
                  <pc:docMk/>
                  <pc:sldMk cId="3973574584" sldId="2146847694"/>
                  <pc2:cmMk id="{053103EF-4EFD-48E6-B9CE-E9F19324912F}"/>
                  <pc2:cmRplyMk id="{B9F21BAD-2FCB-4190-9D12-43BB300911F1}"/>
                </pc2:cmRplyMkLst>
              </pc226:cmRplyChg>
            </pc226:cmChg>
          </p:ext>
        </pc:extLst>
      </pc:sldChg>
      <pc:sldChg chg="modSp mod modCm">
        <pc:chgData name="Katie Schwartz" userId="b4babe39-de04-4206-95b2-c6026c8fda13" providerId="ADAL" clId="{62D31276-E6DA-42D5-A81A-84D3D492601A}" dt="2023-06-27T20:38:38.319" v="232"/>
        <pc:sldMkLst>
          <pc:docMk/>
          <pc:sldMk cId="3769815751" sldId="2146847699"/>
        </pc:sldMkLst>
        <pc:graphicFrameChg chg="modGraphic">
          <ac:chgData name="Katie Schwartz" userId="b4babe39-de04-4206-95b2-c6026c8fda13" providerId="ADAL" clId="{62D31276-E6DA-42D5-A81A-84D3D492601A}" dt="2023-06-27T20:38:08.541" v="231" actId="14734"/>
          <ac:graphicFrameMkLst>
            <pc:docMk/>
            <pc:sldMk cId="3769815751" sldId="2146847699"/>
            <ac:graphicFrameMk id="248" creationId="{00000000-0000-0000-0000-000000000000}"/>
          </ac:graphicFrameMkLst>
        </pc:graphicFrameChg>
        <pc:extLst>
          <p:ext xmlns:p="http://schemas.openxmlformats.org/presentationml/2006/main" uri="{D6D511B9-2390-475A-947B-AFAB55BFBCF1}">
            <pc226:cmChg xmlns:pc226="http://schemas.microsoft.com/office/powerpoint/2022/06/main/command" chg="">
              <pc226:chgData name="Katie Schwartz" userId="b4babe39-de04-4206-95b2-c6026c8fda13" providerId="ADAL" clId="{62D31276-E6DA-42D5-A81A-84D3D492601A}" dt="2023-06-27T20:38:38.319" v="232"/>
              <pc2:cmMkLst xmlns:pc2="http://schemas.microsoft.com/office/powerpoint/2019/9/main/command">
                <pc:docMk/>
                <pc:sldMk cId="3769815751" sldId="2146847699"/>
                <pc2:cmMk id="{CC6994CB-EE7D-4EAA-91BA-EF77D2B0445A}"/>
              </pc2:cmMkLst>
              <pc226:cmRplyChg chg="add">
                <pc226:chgData name="Katie Schwartz" userId="b4babe39-de04-4206-95b2-c6026c8fda13" providerId="ADAL" clId="{62D31276-E6DA-42D5-A81A-84D3D492601A}" dt="2023-06-27T20:38:38.319" v="232"/>
                <pc2:cmRplyMkLst xmlns:pc2="http://schemas.microsoft.com/office/powerpoint/2019/9/main/command">
                  <pc:docMk/>
                  <pc:sldMk cId="3769815751" sldId="2146847699"/>
                  <pc2:cmMk id="{CC6994CB-EE7D-4EAA-91BA-EF77D2B0445A}"/>
                  <pc2:cmRplyMk id="{D7B60F6F-042A-4045-A979-D86B6D84ACF6}"/>
                </pc2:cmRplyMkLst>
              </pc226:cmRplyChg>
            </pc226:cmChg>
          </p:ext>
        </pc:extLst>
      </pc:sldChg>
    </pc:docChg>
  </pc:docChgLst>
  <pc:docChgLst>
    <pc:chgData name="Olivia Meiners" userId="f8357718-a746-4f51-8f09-7d84ffac653a" providerId="ADAL" clId="{34CEC7E3-5589-1E4F-991E-5454A1E48C36}"/>
    <pc:docChg chg="">
      <pc:chgData name="Olivia Meiners" userId="f8357718-a746-4f51-8f09-7d84ffac653a" providerId="ADAL" clId="{34CEC7E3-5589-1E4F-991E-5454A1E48C36}" dt="2023-06-20T11:37:07.537" v="0"/>
      <pc:docMkLst>
        <pc:docMk/>
      </pc:docMkLst>
      <pc:sldChg chg="delCm">
        <pc:chgData name="Olivia Meiners" userId="f8357718-a746-4f51-8f09-7d84ffac653a" providerId="ADAL" clId="{34CEC7E3-5589-1E4F-991E-5454A1E48C36}" dt="2023-06-20T11:37:07.537" v="0"/>
        <pc:sldMkLst>
          <pc:docMk/>
          <pc:sldMk cId="888545339" sldId="2146847685"/>
        </pc:sldMkLst>
        <pc:extLst>
          <p:ext xmlns:p="http://schemas.openxmlformats.org/presentationml/2006/main" uri="{D6D511B9-2390-475A-947B-AFAB55BFBCF1}">
            <pc226:cmChg xmlns:pc226="http://schemas.microsoft.com/office/powerpoint/2022/06/main/command" chg="del">
              <pc226:chgData name="Olivia Meiners" userId="f8357718-a746-4f51-8f09-7d84ffac653a" providerId="ADAL" clId="{34CEC7E3-5589-1E4F-991E-5454A1E48C36}" dt="2023-06-20T11:37:07.537" v="0"/>
              <pc2:cmMkLst xmlns:pc2="http://schemas.microsoft.com/office/powerpoint/2019/9/main/command">
                <pc:docMk/>
                <pc:sldMk cId="888545339" sldId="2146847685"/>
                <pc2:cmMk id="{15CD800D-7A7C-4B1A-9E66-D33FF0097E6A}"/>
              </pc2:cmMkLst>
            </pc226:cmChg>
          </p:ext>
        </pc:extLst>
      </pc:sldChg>
    </pc:docChg>
  </pc:docChgLst>
  <pc:docChgLst>
    <pc:chgData name="Katie Williams" userId="S::ktwilliams@fhi360.org::5f1bf0e6-3ff6-4d92-8b85-a4340d55b8fc" providerId="AD" clId="Web-{387FD954-2569-8E45-3254-CAC4696D5713}"/>
    <pc:docChg chg="">
      <pc:chgData name="Katie Williams" userId="S::ktwilliams@fhi360.org::5f1bf0e6-3ff6-4d92-8b85-a4340d55b8fc" providerId="AD" clId="Web-{387FD954-2569-8E45-3254-CAC4696D5713}" dt="2023-06-28T10:40:50.371" v="0"/>
      <pc:docMkLst>
        <pc:docMk/>
      </pc:docMkLst>
      <pc:sldChg chg="delCm">
        <pc:chgData name="Katie Williams" userId="S::ktwilliams@fhi360.org::5f1bf0e6-3ff6-4d92-8b85-a4340d55b8fc" providerId="AD" clId="Web-{387FD954-2569-8E45-3254-CAC4696D5713}" dt="2023-06-28T10:40:50.371" v="0"/>
        <pc:sldMkLst>
          <pc:docMk/>
          <pc:sldMk cId="3731359834" sldId="512"/>
        </pc:sldMkLst>
        <pc:extLst>
          <p:ext xmlns:p="http://schemas.openxmlformats.org/presentationml/2006/main" uri="{D6D511B9-2390-475A-947B-AFAB55BFBCF1}">
            <pc226:cmChg xmlns:pc226="http://schemas.microsoft.com/office/powerpoint/2022/06/main/command" chg="del">
              <pc226:chgData name="Katie Williams" userId="S::ktwilliams@fhi360.org::5f1bf0e6-3ff6-4d92-8b85-a4340d55b8fc" providerId="AD" clId="Web-{387FD954-2569-8E45-3254-CAC4696D5713}" dt="2023-06-28T10:40:50.371" v="0"/>
              <pc2:cmMkLst xmlns:pc2="http://schemas.microsoft.com/office/powerpoint/2019/9/main/command">
                <pc:docMk/>
                <pc:sldMk cId="3731359834" sldId="512"/>
                <pc2:cmMk id="{1E1BADC6-81EF-4ACC-B261-0A03C6D93AA0}"/>
              </pc2:cmMkLst>
            </pc226:cmChg>
          </p:ext>
        </pc:extLst>
      </pc:sldChg>
    </pc:docChg>
  </pc:docChgLst>
  <pc:docChgLst>
    <pc:chgData name="Katie Schwartz" userId="S::kschwartz@fhi360.org::b4babe39-de04-4206-95b2-c6026c8fda13" providerId="AD" clId="Web-{CC6EB6BB-1A30-9DDB-D121-E613DA15AFDD}"/>
    <pc:docChg chg="mod">
      <pc:chgData name="Katie Schwartz" userId="S::kschwartz@fhi360.org::b4babe39-de04-4206-95b2-c6026c8fda13" providerId="AD" clId="Web-{CC6EB6BB-1A30-9DDB-D121-E613DA15AFDD}" dt="2023-02-24T01:25:06.775" v="1"/>
      <pc:docMkLst>
        <pc:docMk/>
      </pc:docMkLst>
      <pc:sldChg chg="addCm">
        <pc:chgData name="Katie Schwartz" userId="S::kschwartz@fhi360.org::b4babe39-de04-4206-95b2-c6026c8fda13" providerId="AD" clId="Web-{CC6EB6BB-1A30-9DDB-D121-E613DA15AFDD}" dt="2023-02-24T01:25:06.775" v="1"/>
        <pc:sldMkLst>
          <pc:docMk/>
          <pc:sldMk cId="1948290738" sldId="300"/>
        </pc:sldMkLst>
      </pc:sldChg>
    </pc:docChg>
  </pc:docChgLst>
  <pc:docChgLst>
    <pc:chgData name=" " userId="0d663236-18d5-48c3-8841-a882619342ab" providerId="ADAL" clId="{0A3EFCB4-A2DB-0741-997E-D813EF1CEA49}"/>
    <pc:docChg chg="undo custSel modSld">
      <pc:chgData name=" " userId="0d663236-18d5-48c3-8841-a882619342ab" providerId="ADAL" clId="{0A3EFCB4-A2DB-0741-997E-D813EF1CEA49}" dt="2023-02-24T14:08:06.202" v="2365"/>
      <pc:docMkLst>
        <pc:docMk/>
      </pc:docMkLst>
      <pc:sldChg chg="addSp modSp mod modCm">
        <pc:chgData name=" " userId="0d663236-18d5-48c3-8841-a882619342ab" providerId="ADAL" clId="{0A3EFCB4-A2DB-0741-997E-D813EF1CEA49}" dt="2023-02-24T13:58:11.490" v="2247"/>
        <pc:sldMkLst>
          <pc:docMk/>
          <pc:sldMk cId="1503689132" sldId="270"/>
        </pc:sldMkLst>
        <pc:spChg chg="add mod">
          <ac:chgData name=" " userId="0d663236-18d5-48c3-8841-a882619342ab" providerId="ADAL" clId="{0A3EFCB4-A2DB-0741-997E-D813EF1CEA49}" dt="2023-02-24T13:58:06.019" v="2246" actId="20577"/>
          <ac:spMkLst>
            <pc:docMk/>
            <pc:sldMk cId="1503689132" sldId="270"/>
            <ac:spMk id="10" creationId="{A82EDBC7-100C-0CCB-A92D-9CB7106EFCCF}"/>
          </ac:spMkLst>
        </pc:spChg>
        <pc:extLst>
          <p:ext xmlns:p="http://schemas.openxmlformats.org/presentationml/2006/main" uri="{D6D511B9-2390-475A-947B-AFAB55BFBCF1}">
            <pc226:cmChg xmlns:pc226="http://schemas.microsoft.com/office/powerpoint/2022/06/main/command" chg="">
              <pc226:chgData name=" " userId="0d663236-18d5-48c3-8841-a882619342ab" providerId="ADAL" clId="{0A3EFCB4-A2DB-0741-997E-D813EF1CEA49}" dt="2023-02-24T13:58:11.490" v="2247"/>
              <pc2:cmMkLst xmlns:pc2="http://schemas.microsoft.com/office/powerpoint/2019/9/main/command">
                <pc:docMk/>
                <pc:sldMk cId="1503689132" sldId="270"/>
                <pc2:cmMk id="{7807C095-588C-4285-99A9-DA87B0F98E18}"/>
              </pc2:cmMkLst>
              <pc226:cmRplyChg chg="add">
                <pc226:chgData name=" " userId="0d663236-18d5-48c3-8841-a882619342ab" providerId="ADAL" clId="{0A3EFCB4-A2DB-0741-997E-D813EF1CEA49}" dt="2023-02-24T13:58:11.490" v="2247"/>
                <pc2:cmRplyMkLst xmlns:pc2="http://schemas.microsoft.com/office/powerpoint/2019/9/main/command">
                  <pc:docMk/>
                  <pc:sldMk cId="1503689132" sldId="270"/>
                  <pc2:cmMk id="{7807C095-588C-4285-99A9-DA87B0F98E18}"/>
                  <pc2:cmRplyMk id="{C8C1E6B7-E13F-DB44-BE14-029B8385F684}"/>
                </pc2:cmRplyMkLst>
              </pc226:cmRplyChg>
            </pc226:cmChg>
          </p:ext>
        </pc:extLst>
      </pc:sldChg>
      <pc:sldChg chg="addSp modSp mod modCm">
        <pc:chgData name=" " userId="0d663236-18d5-48c3-8841-a882619342ab" providerId="ADAL" clId="{0A3EFCB4-A2DB-0741-997E-D813EF1CEA49}" dt="2023-02-24T14:08:06.202" v="2365"/>
        <pc:sldMkLst>
          <pc:docMk/>
          <pc:sldMk cId="3376746724" sldId="509"/>
        </pc:sldMkLst>
        <pc:spChg chg="add mod">
          <ac:chgData name=" " userId="0d663236-18d5-48c3-8841-a882619342ab" providerId="ADAL" clId="{0A3EFCB4-A2DB-0741-997E-D813EF1CEA49}" dt="2023-02-24T14:06:45.700" v="2336" actId="14100"/>
          <ac:spMkLst>
            <pc:docMk/>
            <pc:sldMk cId="3376746724" sldId="509"/>
            <ac:spMk id="3" creationId="{5A59BDE8-695B-0820-7B5C-C4EA19EC83C6}"/>
          </ac:spMkLst>
        </pc:spChg>
        <pc:extLst>
          <p:ext xmlns:p="http://schemas.openxmlformats.org/presentationml/2006/main" uri="{D6D511B9-2390-475A-947B-AFAB55BFBCF1}">
            <pc226:cmChg xmlns:pc226="http://schemas.microsoft.com/office/powerpoint/2022/06/main/command" chg="">
              <pc226:chgData name=" " userId="0d663236-18d5-48c3-8841-a882619342ab" providerId="ADAL" clId="{0A3EFCB4-A2DB-0741-997E-D813EF1CEA49}" dt="2023-02-24T14:08:06.202" v="2365"/>
              <pc2:cmMkLst xmlns:pc2="http://schemas.microsoft.com/office/powerpoint/2019/9/main/command">
                <pc:docMk/>
                <pc:sldMk cId="3376746724" sldId="509"/>
                <pc2:cmMk id="{03248D3F-A396-4760-A6F5-6892940A17B0}"/>
              </pc2:cmMkLst>
              <pc226:cmRplyChg chg="add">
                <pc226:chgData name=" " userId="0d663236-18d5-48c3-8841-a882619342ab" providerId="ADAL" clId="{0A3EFCB4-A2DB-0741-997E-D813EF1CEA49}" dt="2023-02-24T14:08:06.202" v="2365"/>
                <pc2:cmRplyMkLst xmlns:pc2="http://schemas.microsoft.com/office/powerpoint/2019/9/main/command">
                  <pc:docMk/>
                  <pc:sldMk cId="3376746724" sldId="509"/>
                  <pc2:cmMk id="{03248D3F-A396-4760-A6F5-6892940A17B0}"/>
                  <pc2:cmRplyMk id="{72B62664-CED6-FA4A-A415-026A8E5B1F0A}"/>
                </pc2:cmRplyMkLst>
              </pc226:cmRplyChg>
            </pc226:cmChg>
          </p:ext>
        </pc:extLst>
      </pc:sldChg>
      <pc:sldChg chg="addSp modSp">
        <pc:chgData name=" " userId="0d663236-18d5-48c3-8841-a882619342ab" providerId="ADAL" clId="{0A3EFCB4-A2DB-0741-997E-D813EF1CEA49}" dt="2023-02-24T14:06:59.067" v="2339"/>
        <pc:sldMkLst>
          <pc:docMk/>
          <pc:sldMk cId="4097070660" sldId="510"/>
        </pc:sldMkLst>
        <pc:spChg chg="add mod">
          <ac:chgData name=" " userId="0d663236-18d5-48c3-8841-a882619342ab" providerId="ADAL" clId="{0A3EFCB4-A2DB-0741-997E-D813EF1CEA49}" dt="2023-02-24T14:06:59.067" v="2339"/>
          <ac:spMkLst>
            <pc:docMk/>
            <pc:sldMk cId="4097070660" sldId="510"/>
            <ac:spMk id="4" creationId="{A0C0EF2F-356A-0C46-D07D-9CFCC043F2C1}"/>
          </ac:spMkLst>
        </pc:spChg>
      </pc:sldChg>
      <pc:sldChg chg="addSp modSp">
        <pc:chgData name=" " userId="0d663236-18d5-48c3-8841-a882619342ab" providerId="ADAL" clId="{0A3EFCB4-A2DB-0741-997E-D813EF1CEA49}" dt="2023-02-24T14:07:00.881" v="2340"/>
        <pc:sldMkLst>
          <pc:docMk/>
          <pc:sldMk cId="3021515328" sldId="511"/>
        </pc:sldMkLst>
        <pc:spChg chg="add mod">
          <ac:chgData name=" " userId="0d663236-18d5-48c3-8841-a882619342ab" providerId="ADAL" clId="{0A3EFCB4-A2DB-0741-997E-D813EF1CEA49}" dt="2023-02-24T14:07:00.881" v="2340"/>
          <ac:spMkLst>
            <pc:docMk/>
            <pc:sldMk cId="3021515328" sldId="511"/>
            <ac:spMk id="3" creationId="{1B68998C-2E62-DC29-A3AB-D5BC8821E993}"/>
          </ac:spMkLst>
        </pc:spChg>
      </pc:sldChg>
      <pc:sldChg chg="addSp modSp">
        <pc:chgData name=" " userId="0d663236-18d5-48c3-8841-a882619342ab" providerId="ADAL" clId="{0A3EFCB4-A2DB-0741-997E-D813EF1CEA49}" dt="2023-02-24T14:07:22.334" v="2363"/>
        <pc:sldMkLst>
          <pc:docMk/>
          <pc:sldMk cId="3731359834" sldId="512"/>
        </pc:sldMkLst>
        <pc:spChg chg="add mod">
          <ac:chgData name=" " userId="0d663236-18d5-48c3-8841-a882619342ab" providerId="ADAL" clId="{0A3EFCB4-A2DB-0741-997E-D813EF1CEA49}" dt="2023-02-24T14:07:22.334" v="2363"/>
          <ac:spMkLst>
            <pc:docMk/>
            <pc:sldMk cId="3731359834" sldId="512"/>
            <ac:spMk id="3" creationId="{A317003B-0820-FA24-1192-119C94CE1CBC}"/>
          </ac:spMkLst>
        </pc:spChg>
      </pc:sldChg>
      <pc:sldChg chg="modSp mod">
        <pc:chgData name=" " userId="0d663236-18d5-48c3-8841-a882619342ab" providerId="ADAL" clId="{0A3EFCB4-A2DB-0741-997E-D813EF1CEA49}" dt="2023-02-24T13:35:15.612" v="445" actId="20577"/>
        <pc:sldMkLst>
          <pc:docMk/>
          <pc:sldMk cId="1127312056" sldId="542"/>
        </pc:sldMkLst>
        <pc:spChg chg="mod">
          <ac:chgData name=" " userId="0d663236-18d5-48c3-8841-a882619342ab" providerId="ADAL" clId="{0A3EFCB4-A2DB-0741-997E-D813EF1CEA49}" dt="2023-02-24T13:35:15.612" v="445" actId="20577"/>
          <ac:spMkLst>
            <pc:docMk/>
            <pc:sldMk cId="1127312056" sldId="542"/>
            <ac:spMk id="32" creationId="{FA4642F2-6CCA-D397-B91E-782693C19A6A}"/>
          </ac:spMkLst>
        </pc:spChg>
      </pc:sldChg>
      <pc:sldChg chg="modSp mod">
        <pc:chgData name=" " userId="0d663236-18d5-48c3-8841-a882619342ab" providerId="ADAL" clId="{0A3EFCB4-A2DB-0741-997E-D813EF1CEA49}" dt="2023-02-24T13:36:25.734" v="547"/>
        <pc:sldMkLst>
          <pc:docMk/>
          <pc:sldMk cId="283552831" sldId="543"/>
        </pc:sldMkLst>
        <pc:spChg chg="mod">
          <ac:chgData name=" " userId="0d663236-18d5-48c3-8841-a882619342ab" providerId="ADAL" clId="{0A3EFCB4-A2DB-0741-997E-D813EF1CEA49}" dt="2023-02-24T13:36:25.734" v="547"/>
          <ac:spMkLst>
            <pc:docMk/>
            <pc:sldMk cId="283552831" sldId="543"/>
            <ac:spMk id="11" creationId="{9AC1068E-D16D-EC47-9999-737F5A8028E4}"/>
          </ac:spMkLst>
        </pc:spChg>
        <pc:spChg chg="mod">
          <ac:chgData name=" " userId="0d663236-18d5-48c3-8841-a882619342ab" providerId="ADAL" clId="{0A3EFCB4-A2DB-0741-997E-D813EF1CEA49}" dt="2023-02-24T13:36:24.076" v="546"/>
          <ac:spMkLst>
            <pc:docMk/>
            <pc:sldMk cId="283552831" sldId="543"/>
            <ac:spMk id="12" creationId="{CC105D77-6FAB-804B-B292-2C3EF6B0AD2B}"/>
          </ac:spMkLst>
        </pc:spChg>
        <pc:spChg chg="mod">
          <ac:chgData name=" " userId="0d663236-18d5-48c3-8841-a882619342ab" providerId="ADAL" clId="{0A3EFCB4-A2DB-0741-997E-D813EF1CEA49}" dt="2023-02-24T13:36:20.329" v="545"/>
          <ac:spMkLst>
            <pc:docMk/>
            <pc:sldMk cId="283552831" sldId="543"/>
            <ac:spMk id="13" creationId="{A8625527-8BD7-9840-B447-3CEBE21944BC}"/>
          </ac:spMkLst>
        </pc:spChg>
        <pc:spChg chg="mod">
          <ac:chgData name=" " userId="0d663236-18d5-48c3-8841-a882619342ab" providerId="ADAL" clId="{0A3EFCB4-A2DB-0741-997E-D813EF1CEA49}" dt="2023-02-24T13:36:17.399" v="544" actId="6549"/>
          <ac:spMkLst>
            <pc:docMk/>
            <pc:sldMk cId="283552831" sldId="543"/>
            <ac:spMk id="14" creationId="{21506202-7ED3-9A48-9005-6AF0196FE3D0}"/>
          </ac:spMkLst>
        </pc:spChg>
        <pc:spChg chg="mod">
          <ac:chgData name=" " userId="0d663236-18d5-48c3-8841-a882619342ab" providerId="ADAL" clId="{0A3EFCB4-A2DB-0741-997E-D813EF1CEA49}" dt="2023-02-24T13:36:11.202" v="541" actId="20577"/>
          <ac:spMkLst>
            <pc:docMk/>
            <pc:sldMk cId="283552831" sldId="543"/>
            <ac:spMk id="15" creationId="{499DFFDE-F7F2-1F42-9A2A-B3182DB03B86}"/>
          </ac:spMkLst>
        </pc:spChg>
      </pc:sldChg>
      <pc:sldChg chg="addSp modSp">
        <pc:chgData name=" " userId="0d663236-18d5-48c3-8841-a882619342ab" providerId="ADAL" clId="{0A3EFCB4-A2DB-0741-997E-D813EF1CEA49}" dt="2023-02-24T14:07:24.917" v="2364"/>
        <pc:sldMkLst>
          <pc:docMk/>
          <pc:sldMk cId="914413549" sldId="544"/>
        </pc:sldMkLst>
        <pc:spChg chg="add mod">
          <ac:chgData name=" " userId="0d663236-18d5-48c3-8841-a882619342ab" providerId="ADAL" clId="{0A3EFCB4-A2DB-0741-997E-D813EF1CEA49}" dt="2023-02-24T14:07:24.917" v="2364"/>
          <ac:spMkLst>
            <pc:docMk/>
            <pc:sldMk cId="914413549" sldId="544"/>
            <ac:spMk id="3" creationId="{BE9AB094-211D-52E0-026B-BD3542CA23B4}"/>
          </ac:spMkLst>
        </pc:spChg>
      </pc:sldChg>
      <pc:sldChg chg="addSp modSp mod">
        <pc:chgData name=" " userId="0d663236-18d5-48c3-8841-a882619342ab" providerId="ADAL" clId="{0A3EFCB4-A2DB-0741-997E-D813EF1CEA49}" dt="2023-02-24T14:07:12.817" v="2362" actId="20577"/>
        <pc:sldMkLst>
          <pc:docMk/>
          <pc:sldMk cId="1643563930" sldId="1993219673"/>
        </pc:sldMkLst>
        <pc:spChg chg="add mod">
          <ac:chgData name=" " userId="0d663236-18d5-48c3-8841-a882619342ab" providerId="ADAL" clId="{0A3EFCB4-A2DB-0741-997E-D813EF1CEA49}" dt="2023-02-24T14:07:12.817" v="2362" actId="20577"/>
          <ac:spMkLst>
            <pc:docMk/>
            <pc:sldMk cId="1643563930" sldId="1993219673"/>
            <ac:spMk id="3" creationId="{8F75E561-4C05-6A35-437C-96554CD3CC6D}"/>
          </ac:spMkLst>
        </pc:spChg>
        <pc:graphicFrameChg chg="mod modGraphic">
          <ac:chgData name=" " userId="0d663236-18d5-48c3-8841-a882619342ab" providerId="ADAL" clId="{0A3EFCB4-A2DB-0741-997E-D813EF1CEA49}" dt="2023-02-24T13:53:17.705" v="1691" actId="179"/>
          <ac:graphicFrameMkLst>
            <pc:docMk/>
            <pc:sldMk cId="1643563930" sldId="1993219673"/>
            <ac:graphicFrameMk id="7" creationId="{1E5FDB78-DE28-9C18-078B-B32EEB547DCC}"/>
          </ac:graphicFrameMkLst>
        </pc:graphicFrameChg>
      </pc:sldChg>
      <pc:sldChg chg="addSp modSp mod modCm">
        <pc:chgData name=" " userId="0d663236-18d5-48c3-8841-a882619342ab" providerId="ADAL" clId="{0A3EFCB4-A2DB-0741-997E-D813EF1CEA49}" dt="2023-02-24T13:39:04.732" v="847"/>
        <pc:sldMkLst>
          <pc:docMk/>
          <pc:sldMk cId="0" sldId="2146847303"/>
        </pc:sldMkLst>
        <pc:spChg chg="add mod">
          <ac:chgData name=" " userId="0d663236-18d5-48c3-8841-a882619342ab" providerId="ADAL" clId="{0A3EFCB4-A2DB-0741-997E-D813EF1CEA49}" dt="2023-02-24T13:38:56.264" v="846" actId="20577"/>
          <ac:spMkLst>
            <pc:docMk/>
            <pc:sldMk cId="0" sldId="2146847303"/>
            <ac:spMk id="2" creationId="{BE39812B-6EE4-DDAD-F832-A9314FD0015B}"/>
          </ac:spMkLst>
        </pc:spChg>
        <pc:extLst>
          <p:ext xmlns:p="http://schemas.openxmlformats.org/presentationml/2006/main" uri="{D6D511B9-2390-475A-947B-AFAB55BFBCF1}">
            <pc226:cmChg xmlns:pc226="http://schemas.microsoft.com/office/powerpoint/2022/06/main/command" chg="">
              <pc226:chgData name=" " userId="0d663236-18d5-48c3-8841-a882619342ab" providerId="ADAL" clId="{0A3EFCB4-A2DB-0741-997E-D813EF1CEA49}" dt="2023-02-24T13:39:04.732" v="847"/>
              <pc2:cmMkLst xmlns:pc2="http://schemas.microsoft.com/office/powerpoint/2019/9/main/command">
                <pc:docMk/>
                <pc:sldMk cId="0" sldId="2146847303"/>
                <pc2:cmMk id="{14CFDD4B-7C5E-4E18-ACBD-F4430EA25629}"/>
              </pc2:cmMkLst>
              <pc226:cmRplyChg chg="add">
                <pc226:chgData name=" " userId="0d663236-18d5-48c3-8841-a882619342ab" providerId="ADAL" clId="{0A3EFCB4-A2DB-0741-997E-D813EF1CEA49}" dt="2023-02-24T13:39:04.732" v="847"/>
                <pc2:cmRplyMkLst xmlns:pc2="http://schemas.microsoft.com/office/powerpoint/2019/9/main/command">
                  <pc:docMk/>
                  <pc:sldMk cId="0" sldId="2146847303"/>
                  <pc2:cmMk id="{14CFDD4B-7C5E-4E18-ACBD-F4430EA25629}"/>
                  <pc2:cmRplyMk id="{39D83CA3-356D-5240-8670-0A9C85F9BEB5}"/>
                </pc2:cmRplyMkLst>
              </pc226:cmRplyChg>
            </pc226:cmChg>
          </p:ext>
        </pc:extLst>
      </pc:sldChg>
      <pc:sldChg chg="addSp delSp modSp mod modCm">
        <pc:chgData name=" " userId="0d663236-18d5-48c3-8841-a882619342ab" providerId="ADAL" clId="{0A3EFCB4-A2DB-0741-997E-D813EF1CEA49}" dt="2023-02-24T13:58:42.440" v="2248"/>
        <pc:sldMkLst>
          <pc:docMk/>
          <pc:sldMk cId="343343280" sldId="2146847305"/>
        </pc:sldMkLst>
        <pc:spChg chg="add mod">
          <ac:chgData name=" " userId="0d663236-18d5-48c3-8841-a882619342ab" providerId="ADAL" clId="{0A3EFCB4-A2DB-0741-997E-D813EF1CEA49}" dt="2023-02-24T13:57:30.859" v="2149" actId="20577"/>
          <ac:spMkLst>
            <pc:docMk/>
            <pc:sldMk cId="343343280" sldId="2146847305"/>
            <ac:spMk id="19" creationId="{47A2B225-3041-39A4-80E4-9DF8E64B204F}"/>
          </ac:spMkLst>
        </pc:spChg>
        <pc:graphicFrameChg chg="add mod modGraphic">
          <ac:chgData name=" " userId="0d663236-18d5-48c3-8841-a882619342ab" providerId="ADAL" clId="{0A3EFCB4-A2DB-0741-997E-D813EF1CEA49}" dt="2023-02-24T13:55:49.675" v="1892" actId="20577"/>
          <ac:graphicFrameMkLst>
            <pc:docMk/>
            <pc:sldMk cId="343343280" sldId="2146847305"/>
            <ac:graphicFrameMk id="5" creationId="{E67D15B2-CF95-070D-CDB2-8B39EC966BE0}"/>
          </ac:graphicFrameMkLst>
        </pc:graphicFrameChg>
        <pc:graphicFrameChg chg="del mod modGraphic">
          <ac:chgData name=" " userId="0d663236-18d5-48c3-8841-a882619342ab" providerId="ADAL" clId="{0A3EFCB4-A2DB-0741-997E-D813EF1CEA49}" dt="2023-02-24T13:45:21.254" v="905" actId="478"/>
          <ac:graphicFrameMkLst>
            <pc:docMk/>
            <pc:sldMk cId="343343280" sldId="2146847305"/>
            <ac:graphicFrameMk id="7" creationId="{1E5FDB78-DE28-9C18-078B-B32EEB547DCC}"/>
          </ac:graphicFrameMkLst>
        </pc:graphicFrameChg>
        <pc:extLst>
          <p:ext xmlns:p="http://schemas.openxmlformats.org/presentationml/2006/main" uri="{D6D511B9-2390-475A-947B-AFAB55BFBCF1}">
            <pc226:cmChg xmlns:pc226="http://schemas.microsoft.com/office/powerpoint/2022/06/main/command" chg="">
              <pc226:chgData name=" " userId="0d663236-18d5-48c3-8841-a882619342ab" providerId="ADAL" clId="{0A3EFCB4-A2DB-0741-997E-D813EF1CEA49}" dt="2023-02-24T13:58:42.440" v="2248"/>
              <pc2:cmMkLst xmlns:pc2="http://schemas.microsoft.com/office/powerpoint/2019/9/main/command">
                <pc:docMk/>
                <pc:sldMk cId="343343280" sldId="2146847305"/>
                <pc2:cmMk id="{71A2AC76-F09D-474D-99C0-EF085BCDD042}"/>
              </pc2:cmMkLst>
              <pc226:cmRplyChg chg="add">
                <pc226:chgData name=" " userId="0d663236-18d5-48c3-8841-a882619342ab" providerId="ADAL" clId="{0A3EFCB4-A2DB-0741-997E-D813EF1CEA49}" dt="2023-02-24T13:58:42.440" v="2248"/>
                <pc2:cmRplyMkLst xmlns:pc2="http://schemas.microsoft.com/office/powerpoint/2019/9/main/command">
                  <pc:docMk/>
                  <pc:sldMk cId="343343280" sldId="2146847305"/>
                  <pc2:cmMk id="{71A2AC76-F09D-474D-99C0-EF085BCDD042}"/>
                  <pc2:cmRplyMk id="{FCC41306-FAF8-4245-BAC5-AFA8179C181C}"/>
                </pc2:cmRplyMkLst>
              </pc226:cmRplyChg>
            </pc226:cmChg>
          </p:ext>
        </pc:extLst>
      </pc:sldChg>
      <pc:sldChg chg="addSp modSp mod">
        <pc:chgData name=" " userId="0d663236-18d5-48c3-8841-a882619342ab" providerId="ADAL" clId="{0A3EFCB4-A2DB-0741-997E-D813EF1CEA49}" dt="2023-02-24T13:33:48.308" v="246" actId="20577"/>
        <pc:sldMkLst>
          <pc:docMk/>
          <pc:sldMk cId="1807704344" sldId="2146847684"/>
        </pc:sldMkLst>
        <pc:spChg chg="mod">
          <ac:chgData name=" " userId="0d663236-18d5-48c3-8841-a882619342ab" providerId="ADAL" clId="{0A3EFCB4-A2DB-0741-997E-D813EF1CEA49}" dt="2023-02-24T13:33:48.308" v="246" actId="20577"/>
          <ac:spMkLst>
            <pc:docMk/>
            <pc:sldMk cId="1807704344" sldId="2146847684"/>
            <ac:spMk id="2" creationId="{71C91A77-1C3D-AC5A-36B9-C40599DBBE9C}"/>
          </ac:spMkLst>
        </pc:spChg>
        <pc:spChg chg="mod">
          <ac:chgData name=" " userId="0d663236-18d5-48c3-8841-a882619342ab" providerId="ADAL" clId="{0A3EFCB4-A2DB-0741-997E-D813EF1CEA49}" dt="2023-02-24T13:32:58.042" v="195" actId="1076"/>
          <ac:spMkLst>
            <pc:docMk/>
            <pc:sldMk cId="1807704344" sldId="2146847684"/>
            <ac:spMk id="3" creationId="{75ACADBD-8A13-A73F-5261-A67C0ACC590E}"/>
          </ac:spMkLst>
        </pc:spChg>
        <pc:spChg chg="mod">
          <ac:chgData name=" " userId="0d663236-18d5-48c3-8841-a882619342ab" providerId="ADAL" clId="{0A3EFCB4-A2DB-0741-997E-D813EF1CEA49}" dt="2023-02-24T13:30:38.587" v="70" actId="1076"/>
          <ac:spMkLst>
            <pc:docMk/>
            <pc:sldMk cId="1807704344" sldId="2146847684"/>
            <ac:spMk id="10" creationId="{C80D2696-B14F-58AD-5C48-308CDC84DBD2}"/>
          </ac:spMkLst>
        </pc:spChg>
        <pc:spChg chg="mod">
          <ac:chgData name=" " userId="0d663236-18d5-48c3-8841-a882619342ab" providerId="ADAL" clId="{0A3EFCB4-A2DB-0741-997E-D813EF1CEA49}" dt="2023-02-24T13:32:58.042" v="195" actId="1076"/>
          <ac:spMkLst>
            <pc:docMk/>
            <pc:sldMk cId="1807704344" sldId="2146847684"/>
            <ac:spMk id="11" creationId="{73FC3989-46A3-4B8E-5CB2-E64341DE2896}"/>
          </ac:spMkLst>
        </pc:spChg>
        <pc:spChg chg="add mod">
          <ac:chgData name=" " userId="0d663236-18d5-48c3-8841-a882619342ab" providerId="ADAL" clId="{0A3EFCB4-A2DB-0741-997E-D813EF1CEA49}" dt="2023-02-24T13:29:04.883" v="45" actId="20577"/>
          <ac:spMkLst>
            <pc:docMk/>
            <pc:sldMk cId="1807704344" sldId="2146847684"/>
            <ac:spMk id="13" creationId="{19E4530A-7589-5D91-77B5-F32E626C9574}"/>
          </ac:spMkLst>
        </pc:spChg>
        <pc:graphicFrameChg chg="add mod">
          <ac:chgData name=" " userId="0d663236-18d5-48c3-8841-a882619342ab" providerId="ADAL" clId="{0A3EFCB4-A2DB-0741-997E-D813EF1CEA49}" dt="2023-02-24T13:30:55.041" v="71"/>
          <ac:graphicFrameMkLst>
            <pc:docMk/>
            <pc:sldMk cId="1807704344" sldId="2146847684"/>
            <ac:graphicFrameMk id="9" creationId="{6CB49F1D-4EF4-AE01-FB10-7CAC8A2047A7}"/>
          </ac:graphicFrameMkLst>
        </pc:graphicFrameChg>
      </pc:sldChg>
      <pc:sldChg chg="modSp mod">
        <pc:chgData name=" " userId="0d663236-18d5-48c3-8841-a882619342ab" providerId="ADAL" clId="{0A3EFCB4-A2DB-0741-997E-D813EF1CEA49}" dt="2023-02-24T13:31:43.077" v="124" actId="207"/>
        <pc:sldMkLst>
          <pc:docMk/>
          <pc:sldMk cId="888545339" sldId="2146847685"/>
        </pc:sldMkLst>
        <pc:spChg chg="mod">
          <ac:chgData name=" " userId="0d663236-18d5-48c3-8841-a882619342ab" providerId="ADAL" clId="{0A3EFCB4-A2DB-0741-997E-D813EF1CEA49}" dt="2023-02-24T13:31:43.077" v="124" actId="207"/>
          <ac:spMkLst>
            <pc:docMk/>
            <pc:sldMk cId="888545339" sldId="2146847685"/>
            <ac:spMk id="7" creationId="{29B485C2-577A-F2B5-2E60-921335AD6383}"/>
          </ac:spMkLst>
        </pc:spChg>
      </pc:sldChg>
      <pc:sldChg chg="modCm">
        <pc:chgData name=" " userId="0d663236-18d5-48c3-8841-a882619342ab" providerId="ADAL" clId="{0A3EFCB4-A2DB-0741-997E-D813EF1CEA49}" dt="2023-02-24T13:31:57.152" v="125"/>
        <pc:sldMkLst>
          <pc:docMk/>
          <pc:sldMk cId="1058702704" sldId="2146847686"/>
        </pc:sldMkLst>
        <pc:extLst>
          <p:ext xmlns:p="http://schemas.openxmlformats.org/presentationml/2006/main" uri="{D6D511B9-2390-475A-947B-AFAB55BFBCF1}">
            <pc226:cmChg xmlns:pc226="http://schemas.microsoft.com/office/powerpoint/2022/06/main/command" chg="">
              <pc226:chgData name=" " userId="0d663236-18d5-48c3-8841-a882619342ab" providerId="ADAL" clId="{0A3EFCB4-A2DB-0741-997E-D813EF1CEA49}" dt="2023-02-24T13:31:57.152" v="125"/>
              <pc2:cmMkLst xmlns:pc2="http://schemas.microsoft.com/office/powerpoint/2019/9/main/command">
                <pc:docMk/>
                <pc:sldMk cId="1058702704" sldId="2146847686"/>
                <pc2:cmMk id="{682319E9-41AA-4B6B-B4E8-04CF451845C5}"/>
              </pc2:cmMkLst>
              <pc226:cmRplyChg chg="add">
                <pc226:chgData name=" " userId="0d663236-18d5-48c3-8841-a882619342ab" providerId="ADAL" clId="{0A3EFCB4-A2DB-0741-997E-D813EF1CEA49}" dt="2023-02-24T13:31:57.152" v="125"/>
                <pc2:cmRplyMkLst xmlns:pc2="http://schemas.microsoft.com/office/powerpoint/2019/9/main/command">
                  <pc:docMk/>
                  <pc:sldMk cId="1058702704" sldId="2146847686"/>
                  <pc2:cmMk id="{682319E9-41AA-4B6B-B4E8-04CF451845C5}"/>
                  <pc2:cmRplyMk id="{A9516F52-D32F-574D-B37F-311382DC7F25}"/>
                </pc2:cmRplyMkLst>
              </pc226:cmRplyChg>
            </pc226:cmChg>
          </p:ext>
        </pc:extLst>
      </pc:sldChg>
      <pc:sldChg chg="modSp mod">
        <pc:chgData name=" " userId="0d663236-18d5-48c3-8841-a882619342ab" providerId="ADAL" clId="{0A3EFCB4-A2DB-0741-997E-D813EF1CEA49}" dt="2023-02-24T14:05:15.512" v="2317" actId="20577"/>
        <pc:sldMkLst>
          <pc:docMk/>
          <pc:sldMk cId="3067295167" sldId="2146847688"/>
        </pc:sldMkLst>
        <pc:graphicFrameChg chg="mod modGraphic">
          <ac:chgData name=" " userId="0d663236-18d5-48c3-8841-a882619342ab" providerId="ADAL" clId="{0A3EFCB4-A2DB-0741-997E-D813EF1CEA49}" dt="2023-02-24T14:05:15.512" v="2317" actId="20577"/>
          <ac:graphicFrameMkLst>
            <pc:docMk/>
            <pc:sldMk cId="3067295167" sldId="2146847688"/>
            <ac:graphicFrameMk id="3" creationId="{640B7DFE-F504-264B-FF6C-36EE4FD496AC}"/>
          </ac:graphicFrameMkLst>
        </pc:graphicFrameChg>
      </pc:sldChg>
      <pc:sldChg chg="addSp delSp modSp mod modCm">
        <pc:chgData name=" " userId="0d663236-18d5-48c3-8841-a882619342ab" providerId="ADAL" clId="{0A3EFCB4-A2DB-0741-997E-D813EF1CEA49}" dt="2023-02-24T14:06:57.756" v="2338"/>
        <pc:sldMkLst>
          <pc:docMk/>
          <pc:sldMk cId="2856135747" sldId="2146847690"/>
        </pc:sldMkLst>
        <pc:spChg chg="add del mod">
          <ac:chgData name=" " userId="0d663236-18d5-48c3-8841-a882619342ab" providerId="ADAL" clId="{0A3EFCB4-A2DB-0741-997E-D813EF1CEA49}" dt="2023-02-24T14:06:57.756" v="2338"/>
          <ac:spMkLst>
            <pc:docMk/>
            <pc:sldMk cId="2856135747" sldId="2146847690"/>
            <ac:spMk id="11" creationId="{DBD3E2F0-3D36-87EA-0379-1CBF4D5ED2E3}"/>
          </ac:spMkLst>
        </pc:spChg>
        <pc:graphicFrameChg chg="mod">
          <ac:chgData name=" " userId="0d663236-18d5-48c3-8841-a882619342ab" providerId="ADAL" clId="{0A3EFCB4-A2DB-0741-997E-D813EF1CEA49}" dt="2023-02-24T13:59:10.089" v="2253" actId="20577"/>
          <ac:graphicFrameMkLst>
            <pc:docMk/>
            <pc:sldMk cId="2856135747" sldId="2146847690"/>
            <ac:graphicFrameMk id="9" creationId="{EF91B1D7-733C-E68A-0DB2-8BCCBB07E960}"/>
          </ac:graphicFrameMkLst>
        </pc:graphicFrameChg>
        <pc:extLst>
          <p:ext xmlns:p="http://schemas.openxmlformats.org/presentationml/2006/main" uri="{D6D511B9-2390-475A-947B-AFAB55BFBCF1}">
            <pc226:cmChg xmlns:pc226="http://schemas.microsoft.com/office/powerpoint/2022/06/main/command" chg="">
              <pc226:chgData name=" " userId="0d663236-18d5-48c3-8841-a882619342ab" providerId="ADAL" clId="{0A3EFCB4-A2DB-0741-997E-D813EF1CEA49}" dt="2023-02-24T13:59:35.877" v="2256"/>
              <pc2:cmMkLst xmlns:pc2="http://schemas.microsoft.com/office/powerpoint/2019/9/main/command">
                <pc:docMk/>
                <pc:sldMk cId="2856135747" sldId="2146847690"/>
                <pc2:cmMk id="{23A36021-05ED-4D4A-8DEC-3EAB56B34E92}"/>
              </pc2:cmMkLst>
              <pc226:cmRplyChg chg="add">
                <pc226:chgData name=" " userId="0d663236-18d5-48c3-8841-a882619342ab" providerId="ADAL" clId="{0A3EFCB4-A2DB-0741-997E-D813EF1CEA49}" dt="2023-02-24T13:59:35.877" v="2256"/>
                <pc2:cmRplyMkLst xmlns:pc2="http://schemas.microsoft.com/office/powerpoint/2019/9/main/command">
                  <pc:docMk/>
                  <pc:sldMk cId="2856135747" sldId="2146847690"/>
                  <pc2:cmMk id="{23A36021-05ED-4D4A-8DEC-3EAB56B34E92}"/>
                  <pc2:cmRplyMk id="{09483176-0E6E-7942-86BA-7DF44FEBA31C}"/>
                </pc2:cmRplyMkLst>
              </pc226:cmRplyChg>
            </pc226:cmChg>
            <pc226:cmChg xmlns:pc226="http://schemas.microsoft.com/office/powerpoint/2022/06/main/command" chg="">
              <pc226:chgData name=" " userId="0d663236-18d5-48c3-8841-a882619342ab" providerId="ADAL" clId="{0A3EFCB4-A2DB-0741-997E-D813EF1CEA49}" dt="2023-02-24T13:59:41.559" v="2257"/>
              <pc2:cmMkLst xmlns:pc2="http://schemas.microsoft.com/office/powerpoint/2019/9/main/command">
                <pc:docMk/>
                <pc:sldMk cId="2856135747" sldId="2146847690"/>
                <pc2:cmMk id="{C397C7EE-2338-46C4-9BDD-EA4FE6DFFAD1}"/>
              </pc2:cmMkLst>
              <pc226:cmRplyChg chg="add">
                <pc226:chgData name=" " userId="0d663236-18d5-48c3-8841-a882619342ab" providerId="ADAL" clId="{0A3EFCB4-A2DB-0741-997E-D813EF1CEA49}" dt="2023-02-24T13:59:41.559" v="2257"/>
                <pc2:cmRplyMkLst xmlns:pc2="http://schemas.microsoft.com/office/powerpoint/2019/9/main/command">
                  <pc:docMk/>
                  <pc:sldMk cId="2856135747" sldId="2146847690"/>
                  <pc2:cmMk id="{C397C7EE-2338-46C4-9BDD-EA4FE6DFFAD1}"/>
                  <pc2:cmRplyMk id="{38109F28-676A-C64A-A305-C8F380D9F889}"/>
                </pc2:cmRplyMkLst>
              </pc226:cmRplyChg>
            </pc226:cmChg>
          </p:ext>
        </pc:extLst>
      </pc:sldChg>
      <pc:sldChg chg="modCm">
        <pc:chgData name=" " userId="0d663236-18d5-48c3-8841-a882619342ab" providerId="ADAL" clId="{0A3EFCB4-A2DB-0741-997E-D813EF1CEA49}" dt="2023-02-24T13:34:09.726" v="247"/>
        <pc:sldMkLst>
          <pc:docMk/>
          <pc:sldMk cId="1151561450" sldId="2146847692"/>
        </pc:sldMkLst>
        <pc:extLst>
          <p:ext xmlns:p="http://schemas.openxmlformats.org/presentationml/2006/main" uri="{D6D511B9-2390-475A-947B-AFAB55BFBCF1}">
            <pc226:cmChg xmlns:pc226="http://schemas.microsoft.com/office/powerpoint/2022/06/main/command" chg="">
              <pc226:chgData name=" " userId="0d663236-18d5-48c3-8841-a882619342ab" providerId="ADAL" clId="{0A3EFCB4-A2DB-0741-997E-D813EF1CEA49}" dt="2023-02-24T13:34:09.726" v="247"/>
              <pc2:cmMkLst xmlns:pc2="http://schemas.microsoft.com/office/powerpoint/2019/9/main/command">
                <pc:docMk/>
                <pc:sldMk cId="1151561450" sldId="2146847692"/>
                <pc2:cmMk id="{0410707D-1F3F-4EE2-9B65-62C4D3E88EEA}"/>
              </pc2:cmMkLst>
              <pc226:cmRplyChg chg="add">
                <pc226:chgData name=" " userId="0d663236-18d5-48c3-8841-a882619342ab" providerId="ADAL" clId="{0A3EFCB4-A2DB-0741-997E-D813EF1CEA49}" dt="2023-02-24T13:34:09.726" v="247"/>
                <pc2:cmRplyMkLst xmlns:pc2="http://schemas.microsoft.com/office/powerpoint/2019/9/main/command">
                  <pc:docMk/>
                  <pc:sldMk cId="1151561450" sldId="2146847692"/>
                  <pc2:cmMk id="{0410707D-1F3F-4EE2-9B65-62C4D3E88EEA}"/>
                  <pc2:cmRplyMk id="{69731242-F92F-C642-85EF-3235CDD00F66}"/>
                </pc2:cmRplyMkLst>
              </pc226:cmRplyChg>
            </pc226:cmChg>
          </p:ext>
        </pc:extLst>
      </pc:sldChg>
    </pc:docChg>
  </pc:docChgLst>
  <pc:docChgLst>
    <pc:chgData name="Katie Schwartz" userId="b4babe39-de04-4206-95b2-c6026c8fda13" providerId="ADAL" clId="{3BCF7B7C-A336-454E-B7BE-824A438B6C4E}"/>
    <pc:docChg chg="addSld delSld modSld">
      <pc:chgData name="Katie Schwartz" userId="b4babe39-de04-4206-95b2-c6026c8fda13" providerId="ADAL" clId="{3BCF7B7C-A336-454E-B7BE-824A438B6C4E}" dt="2023-02-24T01:49:50.854" v="27" actId="47"/>
      <pc:docMkLst>
        <pc:docMk/>
      </pc:docMkLst>
      <pc:sldChg chg="addCm">
        <pc:chgData name="Katie Schwartz" userId="b4babe39-de04-4206-95b2-c6026c8fda13" providerId="ADAL" clId="{3BCF7B7C-A336-454E-B7BE-824A438B6C4E}" dt="2023-02-24T01:43:35.356" v="24"/>
        <pc:sldMkLst>
          <pc:docMk/>
          <pc:sldMk cId="1503689132" sldId="270"/>
        </pc:sldMkLst>
      </pc:sldChg>
      <pc:sldChg chg="del">
        <pc:chgData name="Katie Schwartz" userId="b4babe39-de04-4206-95b2-c6026c8fda13" providerId="ADAL" clId="{3BCF7B7C-A336-454E-B7BE-824A438B6C4E}" dt="2023-02-24T01:49:50.854" v="27" actId="47"/>
        <pc:sldMkLst>
          <pc:docMk/>
          <pc:sldMk cId="1948290738" sldId="300"/>
        </pc:sldMkLst>
      </pc:sldChg>
      <pc:sldChg chg="modSp mod">
        <pc:chgData name="Katie Schwartz" userId="b4babe39-de04-4206-95b2-c6026c8fda13" providerId="ADAL" clId="{3BCF7B7C-A336-454E-B7BE-824A438B6C4E}" dt="2023-02-24T01:25:39.386" v="0" actId="20577"/>
        <pc:sldMkLst>
          <pc:docMk/>
          <pc:sldMk cId="172517866" sldId="301"/>
        </pc:sldMkLst>
        <pc:spChg chg="mod">
          <ac:chgData name="Katie Schwartz" userId="b4babe39-de04-4206-95b2-c6026c8fda13" providerId="ADAL" clId="{3BCF7B7C-A336-454E-B7BE-824A438B6C4E}" dt="2023-02-24T01:25:39.386" v="0" actId="20577"/>
          <ac:spMkLst>
            <pc:docMk/>
            <pc:sldMk cId="172517866" sldId="301"/>
            <ac:spMk id="3" creationId="{F7C22979-3D2F-CE44-80DA-77C7A82D61B3}"/>
          </ac:spMkLst>
        </pc:spChg>
      </pc:sldChg>
      <pc:sldChg chg="addCm">
        <pc:chgData name="Katie Schwartz" userId="b4babe39-de04-4206-95b2-c6026c8fda13" providerId="ADAL" clId="{3BCF7B7C-A336-454E-B7BE-824A438B6C4E}" dt="2023-02-24T01:39:07.344" v="10"/>
        <pc:sldMkLst>
          <pc:docMk/>
          <pc:sldMk cId="3376746724" sldId="509"/>
        </pc:sldMkLst>
      </pc:sldChg>
      <pc:sldChg chg="modSp mod">
        <pc:chgData name="Katie Schwartz" userId="b4babe39-de04-4206-95b2-c6026c8fda13" providerId="ADAL" clId="{3BCF7B7C-A336-454E-B7BE-824A438B6C4E}" dt="2023-02-24T01:37:23.192" v="8" actId="20577"/>
        <pc:sldMkLst>
          <pc:docMk/>
          <pc:sldMk cId="283552831" sldId="543"/>
        </pc:sldMkLst>
        <pc:spChg chg="mod">
          <ac:chgData name="Katie Schwartz" userId="b4babe39-de04-4206-95b2-c6026c8fda13" providerId="ADAL" clId="{3BCF7B7C-A336-454E-B7BE-824A438B6C4E}" dt="2023-02-24T01:37:23.192" v="8" actId="20577"/>
          <ac:spMkLst>
            <pc:docMk/>
            <pc:sldMk cId="283552831" sldId="543"/>
            <ac:spMk id="5" creationId="{A6752DA6-0B96-F847-9FC4-1AD655720685}"/>
          </ac:spMkLst>
        </pc:spChg>
      </pc:sldChg>
      <pc:sldChg chg="addCm">
        <pc:chgData name="Katie Schwartz" userId="b4babe39-de04-4206-95b2-c6026c8fda13" providerId="ADAL" clId="{3BCF7B7C-A336-454E-B7BE-824A438B6C4E}" dt="2023-02-24T01:38:40.053" v="9"/>
        <pc:sldMkLst>
          <pc:docMk/>
          <pc:sldMk cId="0" sldId="2146847303"/>
        </pc:sldMkLst>
      </pc:sldChg>
      <pc:sldChg chg="addCm">
        <pc:chgData name="Katie Schwartz" userId="b4babe39-de04-4206-95b2-c6026c8fda13" providerId="ADAL" clId="{3BCF7B7C-A336-454E-B7BE-824A438B6C4E}" dt="2023-02-24T01:42:40.676" v="23"/>
        <pc:sldMkLst>
          <pc:docMk/>
          <pc:sldMk cId="343343280" sldId="2146847305"/>
        </pc:sldMkLst>
      </pc:sldChg>
      <pc:sldChg chg="addCm">
        <pc:chgData name="Katie Schwartz" userId="b4babe39-de04-4206-95b2-c6026c8fda13" providerId="ADAL" clId="{3BCF7B7C-A336-454E-B7BE-824A438B6C4E}" dt="2023-02-24T01:32:56.295" v="1"/>
        <pc:sldMkLst>
          <pc:docMk/>
          <pc:sldMk cId="1058702704" sldId="2146847686"/>
        </pc:sldMkLst>
      </pc:sldChg>
      <pc:sldChg chg="mod">
        <pc:chgData name="Katie Schwartz" userId="b4babe39-de04-4206-95b2-c6026c8fda13" providerId="ADAL" clId="{3BCF7B7C-A336-454E-B7BE-824A438B6C4E}" dt="2023-02-24T01:33:49.227" v="3" actId="27918"/>
        <pc:sldMkLst>
          <pc:docMk/>
          <pc:sldMk cId="1331425294" sldId="2146847687"/>
        </pc:sldMkLst>
      </pc:sldChg>
      <pc:sldChg chg="addCm">
        <pc:chgData name="Katie Schwartz" userId="b4babe39-de04-4206-95b2-c6026c8fda13" providerId="ADAL" clId="{3BCF7B7C-A336-454E-B7BE-824A438B6C4E}" dt="2023-02-24T01:36:10.218" v="6"/>
        <pc:sldMkLst>
          <pc:docMk/>
          <pc:sldMk cId="3067295167" sldId="2146847688"/>
        </pc:sldMkLst>
      </pc:sldChg>
      <pc:sldChg chg="modSp addCm">
        <pc:chgData name="Katie Schwartz" userId="b4babe39-de04-4206-95b2-c6026c8fda13" providerId="ADAL" clId="{3BCF7B7C-A336-454E-B7BE-824A438B6C4E}" dt="2023-02-24T01:41:42.287" v="22"/>
        <pc:sldMkLst>
          <pc:docMk/>
          <pc:sldMk cId="2856135747" sldId="2146847690"/>
        </pc:sldMkLst>
        <pc:graphicFrameChg chg="mod">
          <ac:chgData name="Katie Schwartz" userId="b4babe39-de04-4206-95b2-c6026c8fda13" providerId="ADAL" clId="{3BCF7B7C-A336-454E-B7BE-824A438B6C4E}" dt="2023-02-24T01:39:37.554" v="20" actId="20577"/>
          <ac:graphicFrameMkLst>
            <pc:docMk/>
            <pc:sldMk cId="2856135747" sldId="2146847690"/>
            <ac:graphicFrameMk id="9" creationId="{EF91B1D7-733C-E68A-0DB2-8BCCBB07E960}"/>
          </ac:graphicFrameMkLst>
        </pc:graphicFrameChg>
      </pc:sldChg>
      <pc:sldChg chg="addCm">
        <pc:chgData name="Katie Schwartz" userId="b4babe39-de04-4206-95b2-c6026c8fda13" providerId="ADAL" clId="{3BCF7B7C-A336-454E-B7BE-824A438B6C4E}" dt="2023-02-24T01:34:36.653" v="4"/>
        <pc:sldMkLst>
          <pc:docMk/>
          <pc:sldMk cId="1151561450" sldId="2146847692"/>
        </pc:sldMkLst>
      </pc:sldChg>
      <pc:sldChg chg="add del">
        <pc:chgData name="Katie Schwartz" userId="b4babe39-de04-4206-95b2-c6026c8fda13" providerId="ADAL" clId="{3BCF7B7C-A336-454E-B7BE-824A438B6C4E}" dt="2023-02-24T01:49:49.041" v="26" actId="47"/>
        <pc:sldMkLst>
          <pc:docMk/>
          <pc:sldMk cId="1529009000" sldId="2146847695"/>
        </pc:sldMkLst>
      </pc:sldChg>
    </pc:docChg>
  </pc:docChgLst>
  <pc:docChgLst>
    <pc:chgData name="Olivia Meiners" userId="f8357718-a746-4f51-8f09-7d84ffac653a" providerId="ADAL" clId="{DAAB3053-3938-264C-9594-7D8C91774F4D}"/>
    <pc:docChg chg="undo redo custSel addSld delSld modSld sldOrd delMainMaster">
      <pc:chgData name="Olivia Meiners" userId="f8357718-a746-4f51-8f09-7d84ffac653a" providerId="ADAL" clId="{DAAB3053-3938-264C-9594-7D8C91774F4D}" dt="2023-06-20T11:32:21.495" v="7008" actId="6549"/>
      <pc:docMkLst>
        <pc:docMk/>
      </pc:docMkLst>
      <pc:sldChg chg="addSp delSp modSp add del mod modClrScheme chgLayout">
        <pc:chgData name="Olivia Meiners" userId="f8357718-a746-4f51-8f09-7d84ffac653a" providerId="ADAL" clId="{DAAB3053-3938-264C-9594-7D8C91774F4D}" dt="2023-06-20T10:50:28.246" v="6578" actId="14100"/>
        <pc:sldMkLst>
          <pc:docMk/>
          <pc:sldMk cId="4177296332" sldId="258"/>
        </pc:sldMkLst>
        <pc:spChg chg="mod ord">
          <ac:chgData name="Olivia Meiners" userId="f8357718-a746-4f51-8f09-7d84ffac653a" providerId="ADAL" clId="{DAAB3053-3938-264C-9594-7D8C91774F4D}" dt="2023-06-20T09:37:03.529" v="4256" actId="700"/>
          <ac:spMkLst>
            <pc:docMk/>
            <pc:sldMk cId="4177296332" sldId="258"/>
            <ac:spMk id="2" creationId="{E3BF55EF-9A26-B64E-8639-A8D50C287024}"/>
          </ac:spMkLst>
        </pc:spChg>
        <pc:spChg chg="add mod ord">
          <ac:chgData name="Olivia Meiners" userId="f8357718-a746-4f51-8f09-7d84ffac653a" providerId="ADAL" clId="{DAAB3053-3938-264C-9594-7D8C91774F4D}" dt="2023-06-20T10:50:28.246" v="6578" actId="14100"/>
          <ac:spMkLst>
            <pc:docMk/>
            <pc:sldMk cId="4177296332" sldId="258"/>
            <ac:spMk id="3" creationId="{1A34AABD-8C4A-08B9-C468-46AE603FC9C9}"/>
          </ac:spMkLst>
        </pc:spChg>
        <pc:spChg chg="mod ord">
          <ac:chgData name="Olivia Meiners" userId="f8357718-a746-4f51-8f09-7d84ffac653a" providerId="ADAL" clId="{DAAB3053-3938-264C-9594-7D8C91774F4D}" dt="2023-06-20T09:37:03.529" v="4256" actId="700"/>
          <ac:spMkLst>
            <pc:docMk/>
            <pc:sldMk cId="4177296332" sldId="258"/>
            <ac:spMk id="4" creationId="{F0ED4FC2-85C7-BB42-AD71-03FCF9D8E2E5}"/>
          </ac:spMkLst>
        </pc:spChg>
        <pc:spChg chg="del mod ord">
          <ac:chgData name="Olivia Meiners" userId="f8357718-a746-4f51-8f09-7d84ffac653a" providerId="ADAL" clId="{DAAB3053-3938-264C-9594-7D8C91774F4D}" dt="2023-06-19T14:09:03.624" v="23" actId="478"/>
          <ac:spMkLst>
            <pc:docMk/>
            <pc:sldMk cId="4177296332" sldId="258"/>
            <ac:spMk id="14" creationId="{CB098CFB-02F5-094C-A628-3348270133E2}"/>
          </ac:spMkLst>
        </pc:spChg>
        <pc:spChg chg="del mod ord">
          <ac:chgData name="Olivia Meiners" userId="f8357718-a746-4f51-8f09-7d84ffac653a" providerId="ADAL" clId="{DAAB3053-3938-264C-9594-7D8C91774F4D}" dt="2023-06-20T09:36:57.687" v="4255" actId="478"/>
          <ac:spMkLst>
            <pc:docMk/>
            <pc:sldMk cId="4177296332" sldId="258"/>
            <ac:spMk id="20" creationId="{6A1A9180-A872-4D4B-A4A1-59FB5F57B5D7}"/>
          </ac:spMkLst>
        </pc:spChg>
      </pc:sldChg>
      <pc:sldChg chg="add del">
        <pc:chgData name="Olivia Meiners" userId="f8357718-a746-4f51-8f09-7d84ffac653a" providerId="ADAL" clId="{DAAB3053-3938-264C-9594-7D8C91774F4D}" dt="2023-06-20T09:27:36.940" v="4126"/>
        <pc:sldMkLst>
          <pc:docMk/>
          <pc:sldMk cId="0" sldId="260"/>
        </pc:sldMkLst>
      </pc:sldChg>
      <pc:sldChg chg="addSp delSp modSp add del mod modClrScheme chgLayout">
        <pc:chgData name="Olivia Meiners" userId="f8357718-a746-4f51-8f09-7d84ffac653a" providerId="ADAL" clId="{DAAB3053-3938-264C-9594-7D8C91774F4D}" dt="2023-06-20T10:51:47.359" v="6598" actId="20577"/>
        <pc:sldMkLst>
          <pc:docMk/>
          <pc:sldMk cId="831801130" sldId="261"/>
        </pc:sldMkLst>
        <pc:spChg chg="add del mod">
          <ac:chgData name="Olivia Meiners" userId="f8357718-a746-4f51-8f09-7d84ffac653a" providerId="ADAL" clId="{DAAB3053-3938-264C-9594-7D8C91774F4D}" dt="2023-06-19T14:13:15.670" v="307" actId="478"/>
          <ac:spMkLst>
            <pc:docMk/>
            <pc:sldMk cId="831801130" sldId="261"/>
            <ac:spMk id="2" creationId="{E760459B-4423-C746-CFD9-A9F038C6AECA}"/>
          </ac:spMkLst>
        </pc:spChg>
        <pc:spChg chg="add del mod">
          <ac:chgData name="Olivia Meiners" userId="f8357718-a746-4f51-8f09-7d84ffac653a" providerId="ADAL" clId="{DAAB3053-3938-264C-9594-7D8C91774F4D}" dt="2023-06-20T09:38:25.131" v="4269" actId="478"/>
          <ac:spMkLst>
            <pc:docMk/>
            <pc:sldMk cId="831801130" sldId="261"/>
            <ac:spMk id="3" creationId="{7AB2BD34-A7C4-8274-BD96-17B4FDBFC472}"/>
          </ac:spMkLst>
        </pc:spChg>
        <pc:spChg chg="mod ord">
          <ac:chgData name="Olivia Meiners" userId="f8357718-a746-4f51-8f09-7d84ffac653a" providerId="ADAL" clId="{DAAB3053-3938-264C-9594-7D8C91774F4D}" dt="2023-06-20T09:38:29.405" v="4270" actId="700"/>
          <ac:spMkLst>
            <pc:docMk/>
            <pc:sldMk cId="831801130" sldId="261"/>
            <ac:spMk id="4" creationId="{5960E8F7-61B7-6D48-8608-5578030824D7}"/>
          </ac:spMkLst>
        </pc:spChg>
        <pc:spChg chg="add del mod ord">
          <ac:chgData name="Olivia Meiners" userId="f8357718-a746-4f51-8f09-7d84ffac653a" providerId="ADAL" clId="{DAAB3053-3938-264C-9594-7D8C91774F4D}" dt="2023-06-20T09:37:47.044" v="4267" actId="478"/>
          <ac:spMkLst>
            <pc:docMk/>
            <pc:sldMk cId="831801130" sldId="261"/>
            <ac:spMk id="5" creationId="{B28A9CA8-D440-BA41-918C-7B14FC44CCEE}"/>
          </ac:spMkLst>
        </pc:spChg>
        <pc:spChg chg="add del mod ord">
          <ac:chgData name="Olivia Meiners" userId="f8357718-a746-4f51-8f09-7d84ffac653a" providerId="ADAL" clId="{DAAB3053-3938-264C-9594-7D8C91774F4D}" dt="2023-06-20T09:38:31.281" v="4271" actId="478"/>
          <ac:spMkLst>
            <pc:docMk/>
            <pc:sldMk cId="831801130" sldId="261"/>
            <ac:spMk id="6" creationId="{3110E71B-B04A-2FE9-CE12-6885CCFB3DB1}"/>
          </ac:spMkLst>
        </pc:spChg>
        <pc:spChg chg="mod">
          <ac:chgData name="Olivia Meiners" userId="f8357718-a746-4f51-8f09-7d84ffac653a" providerId="ADAL" clId="{DAAB3053-3938-264C-9594-7D8C91774F4D}" dt="2023-06-20T10:50:44.573" v="6579" actId="207"/>
          <ac:spMkLst>
            <pc:docMk/>
            <pc:sldMk cId="831801130" sldId="261"/>
            <ac:spMk id="15" creationId="{C3FA393A-C7E2-AD4E-98E8-2A5BFE150146}"/>
          </ac:spMkLst>
        </pc:spChg>
        <pc:spChg chg="mod">
          <ac:chgData name="Olivia Meiners" userId="f8357718-a746-4f51-8f09-7d84ffac653a" providerId="ADAL" clId="{DAAB3053-3938-264C-9594-7D8C91774F4D}" dt="2023-06-20T10:50:44.573" v="6579" actId="207"/>
          <ac:spMkLst>
            <pc:docMk/>
            <pc:sldMk cId="831801130" sldId="261"/>
            <ac:spMk id="16" creationId="{BF3BA484-23AD-284D-8917-F125B4E689FC}"/>
          </ac:spMkLst>
        </pc:spChg>
        <pc:spChg chg="mod">
          <ac:chgData name="Olivia Meiners" userId="f8357718-a746-4f51-8f09-7d84ffac653a" providerId="ADAL" clId="{DAAB3053-3938-264C-9594-7D8C91774F4D}" dt="2023-06-20T10:50:44.573" v="6579" actId="207"/>
          <ac:spMkLst>
            <pc:docMk/>
            <pc:sldMk cId="831801130" sldId="261"/>
            <ac:spMk id="17" creationId="{E35D29FB-DBA4-B74C-9DEA-518ECB1F3B44}"/>
          </ac:spMkLst>
        </pc:spChg>
        <pc:spChg chg="mod ord">
          <ac:chgData name="Olivia Meiners" userId="f8357718-a746-4f51-8f09-7d84ffac653a" providerId="ADAL" clId="{DAAB3053-3938-264C-9594-7D8C91774F4D}" dt="2023-06-20T09:38:29.405" v="4270" actId="700"/>
          <ac:spMkLst>
            <pc:docMk/>
            <pc:sldMk cId="831801130" sldId="261"/>
            <ac:spMk id="18" creationId="{8950B02D-A8AB-EF45-B96F-3EEE0E42D6B4}"/>
          </ac:spMkLst>
        </pc:spChg>
        <pc:spChg chg="mod">
          <ac:chgData name="Olivia Meiners" userId="f8357718-a746-4f51-8f09-7d84ffac653a" providerId="ADAL" clId="{DAAB3053-3938-264C-9594-7D8C91774F4D}" dt="2023-06-20T10:51:28.670" v="6584" actId="20577"/>
          <ac:spMkLst>
            <pc:docMk/>
            <pc:sldMk cId="831801130" sldId="261"/>
            <ac:spMk id="20" creationId="{DC9726A5-5D91-EA4B-A29F-2B978D295DE8}"/>
          </ac:spMkLst>
        </pc:spChg>
        <pc:spChg chg="mod">
          <ac:chgData name="Olivia Meiners" userId="f8357718-a746-4f51-8f09-7d84ffac653a" providerId="ADAL" clId="{DAAB3053-3938-264C-9594-7D8C91774F4D}" dt="2023-06-20T10:51:47.359" v="6598" actId="20577"/>
          <ac:spMkLst>
            <pc:docMk/>
            <pc:sldMk cId="831801130" sldId="261"/>
            <ac:spMk id="21" creationId="{EBA07A40-280B-C04F-990B-5B792A14FAC3}"/>
          </ac:spMkLst>
        </pc:spChg>
        <pc:spChg chg="mod">
          <ac:chgData name="Olivia Meiners" userId="f8357718-a746-4f51-8f09-7d84ffac653a" providerId="ADAL" clId="{DAAB3053-3938-264C-9594-7D8C91774F4D}" dt="2023-06-20T10:51:38.427" v="6592" actId="20577"/>
          <ac:spMkLst>
            <pc:docMk/>
            <pc:sldMk cId="831801130" sldId="261"/>
            <ac:spMk id="22" creationId="{2F45290C-B674-FD4F-B29F-759B04D97B8C}"/>
          </ac:spMkLst>
        </pc:spChg>
        <pc:spChg chg="mod ord">
          <ac:chgData name="Olivia Meiners" userId="f8357718-a746-4f51-8f09-7d84ffac653a" providerId="ADAL" clId="{DAAB3053-3938-264C-9594-7D8C91774F4D}" dt="2023-06-20T09:39:06.108" v="4284" actId="1076"/>
          <ac:spMkLst>
            <pc:docMk/>
            <pc:sldMk cId="831801130" sldId="261"/>
            <ac:spMk id="25" creationId="{B7176770-F247-EC44-9C0E-072DCB8AE19B}"/>
          </ac:spMkLst>
        </pc:spChg>
        <pc:spChg chg="del mod ord">
          <ac:chgData name="Olivia Meiners" userId="f8357718-a746-4f51-8f09-7d84ffac653a" providerId="ADAL" clId="{DAAB3053-3938-264C-9594-7D8C91774F4D}" dt="2023-06-19T14:13:00.350" v="302" actId="478"/>
          <ac:spMkLst>
            <pc:docMk/>
            <pc:sldMk cId="831801130" sldId="261"/>
            <ac:spMk id="30" creationId="{FC9F742E-D5F6-1A4E-8DA3-9F06597864A4}"/>
          </ac:spMkLst>
        </pc:spChg>
        <pc:spChg chg="mod">
          <ac:chgData name="Olivia Meiners" userId="f8357718-a746-4f51-8f09-7d84ffac653a" providerId="ADAL" clId="{DAAB3053-3938-264C-9594-7D8C91774F4D}" dt="2023-06-19T14:12:22.513" v="288" actId="207"/>
          <ac:spMkLst>
            <pc:docMk/>
            <pc:sldMk cId="831801130" sldId="261"/>
            <ac:spMk id="43" creationId="{7F70D30C-632E-3E49-B524-9E1D56507862}"/>
          </ac:spMkLst>
        </pc:spChg>
        <pc:spChg chg="mod">
          <ac:chgData name="Olivia Meiners" userId="f8357718-a746-4f51-8f09-7d84ffac653a" providerId="ADAL" clId="{DAAB3053-3938-264C-9594-7D8C91774F4D}" dt="2023-06-19T14:12:22.513" v="288" actId="207"/>
          <ac:spMkLst>
            <pc:docMk/>
            <pc:sldMk cId="831801130" sldId="261"/>
            <ac:spMk id="44" creationId="{5AEF38A2-E537-D34B-A74B-04663269C913}"/>
          </ac:spMkLst>
        </pc:spChg>
        <pc:spChg chg="mod">
          <ac:chgData name="Olivia Meiners" userId="f8357718-a746-4f51-8f09-7d84ffac653a" providerId="ADAL" clId="{DAAB3053-3938-264C-9594-7D8C91774F4D}" dt="2023-06-19T14:12:22.513" v="288" actId="207"/>
          <ac:spMkLst>
            <pc:docMk/>
            <pc:sldMk cId="831801130" sldId="261"/>
            <ac:spMk id="45" creationId="{033E2FA3-ADF1-DC48-968F-E017B4BD1A1E}"/>
          </ac:spMkLst>
        </pc:spChg>
        <pc:grpChg chg="mod">
          <ac:chgData name="Olivia Meiners" userId="f8357718-a746-4f51-8f09-7d84ffac653a" providerId="ADAL" clId="{DAAB3053-3938-264C-9594-7D8C91774F4D}" dt="2023-06-19T14:13:45.454" v="320" actId="1035"/>
          <ac:grpSpMkLst>
            <pc:docMk/>
            <pc:sldMk cId="831801130" sldId="261"/>
            <ac:grpSpMk id="46" creationId="{8ABDC4CD-C9C7-F348-9DC1-4DEC75008B43}"/>
          </ac:grpSpMkLst>
        </pc:grpChg>
      </pc:sldChg>
      <pc:sldChg chg="addSp delSp modSp add mod chgLayout">
        <pc:chgData name="Olivia Meiners" userId="f8357718-a746-4f51-8f09-7d84ffac653a" providerId="ADAL" clId="{DAAB3053-3938-264C-9594-7D8C91774F4D}" dt="2023-06-20T10:46:08.378" v="6486" actId="207"/>
        <pc:sldMkLst>
          <pc:docMk/>
          <pc:sldMk cId="2651654801" sldId="262"/>
        </pc:sldMkLst>
        <pc:spChg chg="add del mod">
          <ac:chgData name="Olivia Meiners" userId="f8357718-a746-4f51-8f09-7d84ffac653a" providerId="ADAL" clId="{DAAB3053-3938-264C-9594-7D8C91774F4D}" dt="2023-06-20T10:46:02.917" v="6484"/>
          <ac:spMkLst>
            <pc:docMk/>
            <pc:sldMk cId="2651654801" sldId="262"/>
            <ac:spMk id="5" creationId="{E61FDBF6-13CA-06F4-668C-112914E72796}"/>
          </ac:spMkLst>
        </pc:spChg>
        <pc:spChg chg="mod ord">
          <ac:chgData name="Olivia Meiners" userId="f8357718-a746-4f51-8f09-7d84ffac653a" providerId="ADAL" clId="{DAAB3053-3938-264C-9594-7D8C91774F4D}" dt="2023-06-20T09:14:04.934" v="3705" actId="207"/>
          <ac:spMkLst>
            <pc:docMk/>
            <pc:sldMk cId="2651654801" sldId="262"/>
            <ac:spMk id="8" creationId="{901E9D6B-150B-6E4E-9D03-FB8696DC59AD}"/>
          </ac:spMkLst>
        </pc:spChg>
        <pc:spChg chg="add del mod">
          <ac:chgData name="Olivia Meiners" userId="f8357718-a746-4f51-8f09-7d84ffac653a" providerId="ADAL" clId="{DAAB3053-3938-264C-9594-7D8C91774F4D}" dt="2023-06-20T10:46:02.917" v="6484"/>
          <ac:spMkLst>
            <pc:docMk/>
            <pc:sldMk cId="2651654801" sldId="262"/>
            <ac:spMk id="9" creationId="{DE693447-4FBD-F725-FA5F-217208EE9671}"/>
          </ac:spMkLst>
        </pc:spChg>
        <pc:spChg chg="add del mod">
          <ac:chgData name="Olivia Meiners" userId="f8357718-a746-4f51-8f09-7d84ffac653a" providerId="ADAL" clId="{DAAB3053-3938-264C-9594-7D8C91774F4D}" dt="2023-06-20T10:46:02.917" v="6484"/>
          <ac:spMkLst>
            <pc:docMk/>
            <pc:sldMk cId="2651654801" sldId="262"/>
            <ac:spMk id="11" creationId="{EE365D68-84A3-FB66-DC45-2DC5BDB492BE}"/>
          </ac:spMkLst>
        </pc:spChg>
        <pc:spChg chg="add mod">
          <ac:chgData name="Olivia Meiners" userId="f8357718-a746-4f51-8f09-7d84ffac653a" providerId="ADAL" clId="{DAAB3053-3938-264C-9594-7D8C91774F4D}" dt="2023-06-20T10:46:02.931" v="6485"/>
          <ac:spMkLst>
            <pc:docMk/>
            <pc:sldMk cId="2651654801" sldId="262"/>
            <ac:spMk id="12" creationId="{A6FBC51B-5AE2-5BA5-8B9C-1CF69707661A}"/>
          </ac:spMkLst>
        </pc:spChg>
        <pc:spChg chg="add mod">
          <ac:chgData name="Olivia Meiners" userId="f8357718-a746-4f51-8f09-7d84ffac653a" providerId="ADAL" clId="{DAAB3053-3938-264C-9594-7D8C91774F4D}" dt="2023-06-20T10:46:02.931" v="6485"/>
          <ac:spMkLst>
            <pc:docMk/>
            <pc:sldMk cId="2651654801" sldId="262"/>
            <ac:spMk id="13" creationId="{0E86904C-1C22-DC32-01B3-8EA9ABC9A940}"/>
          </ac:spMkLst>
        </pc:spChg>
        <pc:spChg chg="mod">
          <ac:chgData name="Olivia Meiners" userId="f8357718-a746-4f51-8f09-7d84ffac653a" providerId="ADAL" clId="{DAAB3053-3938-264C-9594-7D8C91774F4D}" dt="2023-06-20T09:16:31.513" v="3726" actId="1076"/>
          <ac:spMkLst>
            <pc:docMk/>
            <pc:sldMk cId="2651654801" sldId="262"/>
            <ac:spMk id="14" creationId="{847DA9D3-9F7B-A64C-B43B-FC35A4B829D3}"/>
          </ac:spMkLst>
        </pc:spChg>
        <pc:spChg chg="add mod">
          <ac:chgData name="Olivia Meiners" userId="f8357718-a746-4f51-8f09-7d84ffac653a" providerId="ADAL" clId="{DAAB3053-3938-264C-9594-7D8C91774F4D}" dt="2023-06-20T10:46:08.378" v="6486" actId="207"/>
          <ac:spMkLst>
            <pc:docMk/>
            <pc:sldMk cId="2651654801" sldId="262"/>
            <ac:spMk id="15" creationId="{85F823DF-D091-1633-19C8-CA8FE5181FFC}"/>
          </ac:spMkLst>
        </pc:spChg>
        <pc:spChg chg="mod ord">
          <ac:chgData name="Olivia Meiners" userId="f8357718-a746-4f51-8f09-7d84ffac653a" providerId="ADAL" clId="{DAAB3053-3938-264C-9594-7D8C91774F4D}" dt="2023-06-20T09:25:02.983" v="4050" actId="14100"/>
          <ac:spMkLst>
            <pc:docMk/>
            <pc:sldMk cId="2651654801" sldId="262"/>
            <ac:spMk id="16" creationId="{CA9F1299-6B7A-204F-A882-5469F59C2C33}"/>
          </ac:spMkLst>
        </pc:spChg>
        <pc:spChg chg="mod ord">
          <ac:chgData name="Olivia Meiners" userId="f8357718-a746-4f51-8f09-7d84ffac653a" providerId="ADAL" clId="{DAAB3053-3938-264C-9594-7D8C91774F4D}" dt="2023-06-20T09:11:47.519" v="3691" actId="700"/>
          <ac:spMkLst>
            <pc:docMk/>
            <pc:sldMk cId="2651654801" sldId="262"/>
            <ac:spMk id="27" creationId="{9495E082-E178-DC40-A4E0-FF1A75353CBA}"/>
          </ac:spMkLst>
        </pc:spChg>
        <pc:spChg chg="mod">
          <ac:chgData name="Olivia Meiners" userId="f8357718-a746-4f51-8f09-7d84ffac653a" providerId="ADAL" clId="{DAAB3053-3938-264C-9594-7D8C91774F4D}" dt="2023-06-20T09:16:29.448" v="3725" actId="14100"/>
          <ac:spMkLst>
            <pc:docMk/>
            <pc:sldMk cId="2651654801" sldId="262"/>
            <ac:spMk id="43" creationId="{0D5700B3-0D77-CE47-B471-0122820947FC}"/>
          </ac:spMkLst>
        </pc:spChg>
        <pc:spChg chg="mod">
          <ac:chgData name="Olivia Meiners" userId="f8357718-a746-4f51-8f09-7d84ffac653a" providerId="ADAL" clId="{DAAB3053-3938-264C-9594-7D8C91774F4D}" dt="2023-06-20T09:16:26.802" v="3724" actId="14100"/>
          <ac:spMkLst>
            <pc:docMk/>
            <pc:sldMk cId="2651654801" sldId="262"/>
            <ac:spMk id="44" creationId="{BE7D8223-06F8-3E4A-97D0-5EB4099F2FDF}"/>
          </ac:spMkLst>
        </pc:spChg>
        <pc:picChg chg="add mod">
          <ac:chgData name="Olivia Meiners" userId="f8357718-a746-4f51-8f09-7d84ffac653a" providerId="ADAL" clId="{DAAB3053-3938-264C-9594-7D8C91774F4D}" dt="2023-06-20T09:22:23.394" v="3789" actId="1076"/>
          <ac:picMkLst>
            <pc:docMk/>
            <pc:sldMk cId="2651654801" sldId="262"/>
            <ac:picMk id="2" creationId="{711954FF-23D2-EDAF-5C5A-01B60A1A54C4}"/>
          </ac:picMkLst>
        </pc:picChg>
        <pc:picChg chg="add mod">
          <ac:chgData name="Olivia Meiners" userId="f8357718-a746-4f51-8f09-7d84ffac653a" providerId="ADAL" clId="{DAAB3053-3938-264C-9594-7D8C91774F4D}" dt="2023-06-20T09:22:19.493" v="3788" actId="1076"/>
          <ac:picMkLst>
            <pc:docMk/>
            <pc:sldMk cId="2651654801" sldId="262"/>
            <ac:picMk id="3" creationId="{6C109110-11FB-7426-AE60-A02FD670D392}"/>
          </ac:picMkLst>
        </pc:picChg>
        <pc:picChg chg="add mod">
          <ac:chgData name="Olivia Meiners" userId="f8357718-a746-4f51-8f09-7d84ffac653a" providerId="ADAL" clId="{DAAB3053-3938-264C-9594-7D8C91774F4D}" dt="2023-06-20T09:22:13.843" v="3787" actId="1076"/>
          <ac:picMkLst>
            <pc:docMk/>
            <pc:sldMk cId="2651654801" sldId="262"/>
            <ac:picMk id="4" creationId="{7954461A-3D6B-CD2D-6F34-074A851D14F9}"/>
          </ac:picMkLst>
        </pc:picChg>
        <pc:picChg chg="del">
          <ac:chgData name="Olivia Meiners" userId="f8357718-a746-4f51-8f09-7d84ffac653a" providerId="ADAL" clId="{DAAB3053-3938-264C-9594-7D8C91774F4D}" dt="2023-06-20T09:12:58.774" v="3699" actId="478"/>
          <ac:picMkLst>
            <pc:docMk/>
            <pc:sldMk cId="2651654801" sldId="262"/>
            <ac:picMk id="6" creationId="{A53B943F-EAF3-D645-B26A-F6D3644EE40C}"/>
          </ac:picMkLst>
        </pc:picChg>
        <pc:picChg chg="del">
          <ac:chgData name="Olivia Meiners" userId="f8357718-a746-4f51-8f09-7d84ffac653a" providerId="ADAL" clId="{DAAB3053-3938-264C-9594-7D8C91774F4D}" dt="2023-06-20T09:12:58.774" v="3699" actId="478"/>
          <ac:picMkLst>
            <pc:docMk/>
            <pc:sldMk cId="2651654801" sldId="262"/>
            <ac:picMk id="7" creationId="{BAFB4475-176B-F349-A797-C60A072D7A1D}"/>
          </ac:picMkLst>
        </pc:picChg>
        <pc:picChg chg="del">
          <ac:chgData name="Olivia Meiners" userId="f8357718-a746-4f51-8f09-7d84ffac653a" providerId="ADAL" clId="{DAAB3053-3938-264C-9594-7D8C91774F4D}" dt="2023-06-20T09:12:58.774" v="3699" actId="478"/>
          <ac:picMkLst>
            <pc:docMk/>
            <pc:sldMk cId="2651654801" sldId="262"/>
            <ac:picMk id="10" creationId="{FC86FD7D-85FD-2747-8137-DC7786D21EBD}"/>
          </ac:picMkLst>
        </pc:picChg>
      </pc:sldChg>
      <pc:sldChg chg="addSp modSp mod ord delCm">
        <pc:chgData name="Olivia Meiners" userId="f8357718-a746-4f51-8f09-7d84ffac653a" providerId="ADAL" clId="{DAAB3053-3938-264C-9594-7D8C91774F4D}" dt="2023-06-20T10:47:46.884" v="6518"/>
        <pc:sldMkLst>
          <pc:docMk/>
          <pc:sldMk cId="0" sldId="263"/>
        </pc:sldMkLst>
        <pc:spChg chg="add mod">
          <ac:chgData name="Olivia Meiners" userId="f8357718-a746-4f51-8f09-7d84ffac653a" providerId="ADAL" clId="{DAAB3053-3938-264C-9594-7D8C91774F4D}" dt="2023-06-20T10:47:46.884" v="6518"/>
          <ac:spMkLst>
            <pc:docMk/>
            <pc:sldMk cId="0" sldId="263"/>
            <ac:spMk id="2" creationId="{19A6C231-24D6-FDE1-7171-836254697071}"/>
          </ac:spMkLst>
        </pc:spChg>
        <pc:spChg chg="add mod">
          <ac:chgData name="Olivia Meiners" userId="f8357718-a746-4f51-8f09-7d84ffac653a" providerId="ADAL" clId="{DAAB3053-3938-264C-9594-7D8C91774F4D}" dt="2023-06-20T10:47:46.884" v="6518"/>
          <ac:spMkLst>
            <pc:docMk/>
            <pc:sldMk cId="0" sldId="263"/>
            <ac:spMk id="3" creationId="{15BC4718-DA94-89F6-46F7-F99A9AE853F7}"/>
          </ac:spMkLst>
        </pc:spChg>
        <pc:spChg chg="add mod">
          <ac:chgData name="Olivia Meiners" userId="f8357718-a746-4f51-8f09-7d84ffac653a" providerId="ADAL" clId="{DAAB3053-3938-264C-9594-7D8C91774F4D}" dt="2023-06-20T10:47:46.884" v="6518"/>
          <ac:spMkLst>
            <pc:docMk/>
            <pc:sldMk cId="0" sldId="263"/>
            <ac:spMk id="4" creationId="{EF8CB7CC-909F-CCD0-149A-7A8BBA48F21A}"/>
          </ac:spMkLst>
        </pc:spChg>
        <pc:spChg chg="mod">
          <ac:chgData name="Olivia Meiners" userId="f8357718-a746-4f51-8f09-7d84ffac653a" providerId="ADAL" clId="{DAAB3053-3938-264C-9594-7D8C91774F4D}" dt="2023-06-20T09:51:32.307" v="4414" actId="20577"/>
          <ac:spMkLst>
            <pc:docMk/>
            <pc:sldMk cId="0" sldId="263"/>
            <ac:spMk id="239" creationId="{00000000-0000-0000-0000-000000000000}"/>
          </ac:spMkLst>
        </pc:spChg>
        <pc:extLst>
          <p:ext xmlns:p="http://schemas.openxmlformats.org/presentationml/2006/main" uri="{D6D511B9-2390-475A-947B-AFAB55BFBCF1}">
            <pc226:cmChg xmlns:pc226="http://schemas.microsoft.com/office/powerpoint/2022/06/main/command" chg="del">
              <pc226:chgData name="Olivia Meiners" userId="f8357718-a746-4f51-8f09-7d84ffac653a" providerId="ADAL" clId="{DAAB3053-3938-264C-9594-7D8C91774F4D}" dt="2023-06-20T09:47:54.254" v="4395"/>
              <pc2:cmMkLst xmlns:pc2="http://schemas.microsoft.com/office/powerpoint/2019/9/main/command">
                <pc:docMk/>
                <pc:sldMk cId="0" sldId="263"/>
                <pc2:cmMk id="{AB972D61-88B0-4966-9457-B98878C6C25F}"/>
              </pc2:cmMkLst>
            </pc226:cmChg>
          </p:ext>
        </pc:extLst>
      </pc:sldChg>
      <pc:sldChg chg="addSp delSp modSp add mod chgLayout">
        <pc:chgData name="Olivia Meiners" userId="f8357718-a746-4f51-8f09-7d84ffac653a" providerId="ADAL" clId="{DAAB3053-3938-264C-9594-7D8C91774F4D}" dt="2023-06-20T10:46:29.425" v="6493"/>
        <pc:sldMkLst>
          <pc:docMk/>
          <pc:sldMk cId="677071272" sldId="268"/>
        </pc:sldMkLst>
        <pc:spChg chg="mod ord">
          <ac:chgData name="Olivia Meiners" userId="f8357718-a746-4f51-8f09-7d84ffac653a" providerId="ADAL" clId="{DAAB3053-3938-264C-9594-7D8C91774F4D}" dt="2023-06-20T09:26:19.033" v="4116" actId="14100"/>
          <ac:spMkLst>
            <pc:docMk/>
            <pc:sldMk cId="677071272" sldId="268"/>
            <ac:spMk id="2" creationId="{0BBC854E-5411-AD44-BB95-C22590788B70}"/>
          </ac:spMkLst>
        </pc:spChg>
        <pc:spChg chg="add mod">
          <ac:chgData name="Olivia Meiners" userId="f8357718-a746-4f51-8f09-7d84ffac653a" providerId="ADAL" clId="{DAAB3053-3938-264C-9594-7D8C91774F4D}" dt="2023-06-20T09:25:15.940" v="4106" actId="6549"/>
          <ac:spMkLst>
            <pc:docMk/>
            <pc:sldMk cId="677071272" sldId="268"/>
            <ac:spMk id="3" creationId="{379FB71B-7D73-1CD4-465E-B0066DDAE924}"/>
          </ac:spMkLst>
        </pc:spChg>
        <pc:spChg chg="mod ord">
          <ac:chgData name="Olivia Meiners" userId="f8357718-a746-4f51-8f09-7d84ffac653a" providerId="ADAL" clId="{DAAB3053-3938-264C-9594-7D8C91774F4D}" dt="2023-06-20T09:14:45.777" v="3710" actId="207"/>
          <ac:spMkLst>
            <pc:docMk/>
            <pc:sldMk cId="677071272" sldId="268"/>
            <ac:spMk id="8" creationId="{901E9D6B-150B-6E4E-9D03-FB8696DC59AD}"/>
          </ac:spMkLst>
        </pc:spChg>
        <pc:spChg chg="mod">
          <ac:chgData name="Olivia Meiners" userId="f8357718-a746-4f51-8f09-7d84ffac653a" providerId="ADAL" clId="{DAAB3053-3938-264C-9594-7D8C91774F4D}" dt="2023-06-20T09:26:14.954" v="4115" actId="255"/>
          <ac:spMkLst>
            <pc:docMk/>
            <pc:sldMk cId="677071272" sldId="268"/>
            <ac:spMk id="9" creationId="{139D8BF2-23D0-034B-81AD-F9C9D8E705BE}"/>
          </ac:spMkLst>
        </pc:spChg>
        <pc:spChg chg="add del mod">
          <ac:chgData name="Olivia Meiners" userId="f8357718-a746-4f51-8f09-7d84ffac653a" providerId="ADAL" clId="{DAAB3053-3938-264C-9594-7D8C91774F4D}" dt="2023-06-20T09:31:02.979" v="4150"/>
          <ac:spMkLst>
            <pc:docMk/>
            <pc:sldMk cId="677071272" sldId="268"/>
            <ac:spMk id="14" creationId="{1DECFF42-91C7-2A02-20C8-FF73DF42154C}"/>
          </ac:spMkLst>
        </pc:spChg>
        <pc:spChg chg="add del mod ord">
          <ac:chgData name="Olivia Meiners" userId="f8357718-a746-4f51-8f09-7d84ffac653a" providerId="ADAL" clId="{DAAB3053-3938-264C-9594-7D8C91774F4D}" dt="2023-06-20T09:25:18.339" v="4107" actId="478"/>
          <ac:spMkLst>
            <pc:docMk/>
            <pc:sldMk cId="677071272" sldId="268"/>
            <ac:spMk id="16" creationId="{CA9F1299-6B7A-204F-A882-5469F59C2C33}"/>
          </ac:spMkLst>
        </pc:spChg>
        <pc:spChg chg="add mod">
          <ac:chgData name="Olivia Meiners" userId="f8357718-a746-4f51-8f09-7d84ffac653a" providerId="ADAL" clId="{DAAB3053-3938-264C-9594-7D8C91774F4D}" dt="2023-06-20T10:46:29.425" v="6493"/>
          <ac:spMkLst>
            <pc:docMk/>
            <pc:sldMk cId="677071272" sldId="268"/>
            <ac:spMk id="17" creationId="{A2B70EA9-3521-F288-2CFF-F76D649D0FB6}"/>
          </ac:spMkLst>
        </pc:spChg>
        <pc:spChg chg="add mod">
          <ac:chgData name="Olivia Meiners" userId="f8357718-a746-4f51-8f09-7d84ffac653a" providerId="ADAL" clId="{DAAB3053-3938-264C-9594-7D8C91774F4D}" dt="2023-06-20T10:46:29.425" v="6493"/>
          <ac:spMkLst>
            <pc:docMk/>
            <pc:sldMk cId="677071272" sldId="268"/>
            <ac:spMk id="18" creationId="{771EC103-AD13-76D7-3D5A-302DE6DF7C80}"/>
          </ac:spMkLst>
        </pc:spChg>
        <pc:spChg chg="add mod">
          <ac:chgData name="Olivia Meiners" userId="f8357718-a746-4f51-8f09-7d84ffac653a" providerId="ADAL" clId="{DAAB3053-3938-264C-9594-7D8C91774F4D}" dt="2023-06-20T10:46:29.425" v="6493"/>
          <ac:spMkLst>
            <pc:docMk/>
            <pc:sldMk cId="677071272" sldId="268"/>
            <ac:spMk id="19" creationId="{0A344AB2-421F-232B-D5AB-1FC29A8655DC}"/>
          </ac:spMkLst>
        </pc:spChg>
        <pc:spChg chg="mod ord">
          <ac:chgData name="Olivia Meiners" userId="f8357718-a746-4f51-8f09-7d84ffac653a" providerId="ADAL" clId="{DAAB3053-3938-264C-9594-7D8C91774F4D}" dt="2023-06-20T09:14:36.750" v="3708" actId="700"/>
          <ac:spMkLst>
            <pc:docMk/>
            <pc:sldMk cId="677071272" sldId="268"/>
            <ac:spMk id="27" creationId="{9495E082-E178-DC40-A4E0-FF1A75353CBA}"/>
          </ac:spMkLst>
        </pc:spChg>
        <pc:picChg chg="add mod">
          <ac:chgData name="Olivia Meiners" userId="f8357718-a746-4f51-8f09-7d84ffac653a" providerId="ADAL" clId="{DAAB3053-3938-264C-9594-7D8C91774F4D}" dt="2023-06-20T09:31:29.770" v="4161" actId="1076"/>
          <ac:picMkLst>
            <pc:docMk/>
            <pc:sldMk cId="677071272" sldId="268"/>
            <ac:picMk id="4" creationId="{430EF1A7-72E8-1C1B-6A6B-2B038176A237}"/>
          </ac:picMkLst>
        </pc:picChg>
        <pc:picChg chg="add mod">
          <ac:chgData name="Olivia Meiners" userId="f8357718-a746-4f51-8f09-7d84ffac653a" providerId="ADAL" clId="{DAAB3053-3938-264C-9594-7D8C91774F4D}" dt="2023-06-20T09:31:50.605" v="4168" actId="1076"/>
          <ac:picMkLst>
            <pc:docMk/>
            <pc:sldMk cId="677071272" sldId="268"/>
            <ac:picMk id="5" creationId="{03478BD2-53BA-40BE-222F-0FFA99A8A55D}"/>
          </ac:picMkLst>
        </pc:picChg>
        <pc:picChg chg="add del mod">
          <ac:chgData name="Olivia Meiners" userId="f8357718-a746-4f51-8f09-7d84ffac653a" providerId="ADAL" clId="{DAAB3053-3938-264C-9594-7D8C91774F4D}" dt="2023-06-20T09:29:02.955" v="4136" actId="478"/>
          <ac:picMkLst>
            <pc:docMk/>
            <pc:sldMk cId="677071272" sldId="268"/>
            <ac:picMk id="6" creationId="{CBEAAA1B-C69E-C6CD-61B0-646F6E8128A2}"/>
          </ac:picMkLst>
        </pc:picChg>
        <pc:picChg chg="add del">
          <ac:chgData name="Olivia Meiners" userId="f8357718-a746-4f51-8f09-7d84ffac653a" providerId="ADAL" clId="{DAAB3053-3938-264C-9594-7D8C91774F4D}" dt="2023-06-20T09:29:40.681" v="4138" actId="478"/>
          <ac:picMkLst>
            <pc:docMk/>
            <pc:sldMk cId="677071272" sldId="268"/>
            <ac:picMk id="7" creationId="{C5438E60-53C4-BBFA-9FA2-5FC080688FA9}"/>
          </ac:picMkLst>
        </pc:picChg>
        <pc:picChg chg="add mod">
          <ac:chgData name="Olivia Meiners" userId="f8357718-a746-4f51-8f09-7d84ffac653a" providerId="ADAL" clId="{DAAB3053-3938-264C-9594-7D8C91774F4D}" dt="2023-06-20T09:31:47.236" v="4167" actId="1076"/>
          <ac:picMkLst>
            <pc:docMk/>
            <pc:sldMk cId="677071272" sldId="268"/>
            <ac:picMk id="10" creationId="{8B663570-E5F3-ABF6-0150-F829BCDFC8CA}"/>
          </ac:picMkLst>
        </pc:picChg>
        <pc:picChg chg="del">
          <ac:chgData name="Olivia Meiners" userId="f8357718-a746-4f51-8f09-7d84ffac653a" providerId="ADAL" clId="{DAAB3053-3938-264C-9594-7D8C91774F4D}" dt="2023-06-20T09:25:54.329" v="4113" actId="478"/>
          <ac:picMkLst>
            <pc:docMk/>
            <pc:sldMk cId="677071272" sldId="268"/>
            <ac:picMk id="11" creationId="{A3322FA9-1999-7F41-B6BA-9EF56BB13CA3}"/>
          </ac:picMkLst>
        </pc:picChg>
        <pc:picChg chg="del">
          <ac:chgData name="Olivia Meiners" userId="f8357718-a746-4f51-8f09-7d84ffac653a" providerId="ADAL" clId="{DAAB3053-3938-264C-9594-7D8C91774F4D}" dt="2023-06-20T09:25:54.329" v="4113" actId="478"/>
          <ac:picMkLst>
            <pc:docMk/>
            <pc:sldMk cId="677071272" sldId="268"/>
            <ac:picMk id="12" creationId="{B430E347-E96B-6843-A8EC-B5787F0AC851}"/>
          </ac:picMkLst>
        </pc:picChg>
        <pc:picChg chg="del">
          <ac:chgData name="Olivia Meiners" userId="f8357718-a746-4f51-8f09-7d84ffac653a" providerId="ADAL" clId="{DAAB3053-3938-264C-9594-7D8C91774F4D}" dt="2023-06-20T09:25:54.329" v="4113" actId="478"/>
          <ac:picMkLst>
            <pc:docMk/>
            <pc:sldMk cId="677071272" sldId="268"/>
            <ac:picMk id="13" creationId="{8A9FA999-A0C2-7445-96FF-D26B3DC73760}"/>
          </ac:picMkLst>
        </pc:picChg>
        <pc:picChg chg="add mod">
          <ac:chgData name="Olivia Meiners" userId="f8357718-a746-4f51-8f09-7d84ffac653a" providerId="ADAL" clId="{DAAB3053-3938-264C-9594-7D8C91774F4D}" dt="2023-06-20T09:31:43.500" v="4166" actId="1076"/>
          <ac:picMkLst>
            <pc:docMk/>
            <pc:sldMk cId="677071272" sldId="268"/>
            <ac:picMk id="15" creationId="{77BDECE8-08AD-C62C-7B0E-4A4C0C821554}"/>
          </ac:picMkLst>
        </pc:picChg>
      </pc:sldChg>
      <pc:sldChg chg="del">
        <pc:chgData name="Olivia Meiners" userId="f8357718-a746-4f51-8f09-7d84ffac653a" providerId="ADAL" clId="{DAAB3053-3938-264C-9594-7D8C91774F4D}" dt="2023-06-20T09:50:54.708" v="4409" actId="2696"/>
        <pc:sldMkLst>
          <pc:docMk/>
          <pc:sldMk cId="1503689132" sldId="270"/>
        </pc:sldMkLst>
      </pc:sldChg>
      <pc:sldChg chg="addSp delSp modSp add mod chgLayout">
        <pc:chgData name="Olivia Meiners" userId="f8357718-a746-4f51-8f09-7d84ffac653a" providerId="ADAL" clId="{DAAB3053-3938-264C-9594-7D8C91774F4D}" dt="2023-06-20T10:56:05.325" v="6664" actId="207"/>
        <pc:sldMkLst>
          <pc:docMk/>
          <pc:sldMk cId="2871775221" sldId="272"/>
        </pc:sldMkLst>
        <pc:spChg chg="mod">
          <ac:chgData name="Olivia Meiners" userId="f8357718-a746-4f51-8f09-7d84ffac653a" providerId="ADAL" clId="{DAAB3053-3938-264C-9594-7D8C91774F4D}" dt="2023-06-20T10:56:05.325" v="6664" actId="207"/>
          <ac:spMkLst>
            <pc:docMk/>
            <pc:sldMk cId="2871775221" sldId="272"/>
            <ac:spMk id="3" creationId="{70059A91-DDAE-5E46-9DE7-DF9CC3E43F7C}"/>
          </ac:spMkLst>
        </pc:spChg>
        <pc:spChg chg="add del mod">
          <ac:chgData name="Olivia Meiners" userId="f8357718-a746-4f51-8f09-7d84ffac653a" providerId="ADAL" clId="{DAAB3053-3938-264C-9594-7D8C91774F4D}" dt="2023-06-20T10:47:10.265" v="6508"/>
          <ac:spMkLst>
            <pc:docMk/>
            <pc:sldMk cId="2871775221" sldId="272"/>
            <ac:spMk id="6" creationId="{9C98FF7C-9C23-8AAC-4F5C-19F44CE3BA89}"/>
          </ac:spMkLst>
        </pc:spChg>
        <pc:spChg chg="add del mod">
          <ac:chgData name="Olivia Meiners" userId="f8357718-a746-4f51-8f09-7d84ffac653a" providerId="ADAL" clId="{DAAB3053-3938-264C-9594-7D8C91774F4D}" dt="2023-06-20T10:47:10.265" v="6508"/>
          <ac:spMkLst>
            <pc:docMk/>
            <pc:sldMk cId="2871775221" sldId="272"/>
            <ac:spMk id="7" creationId="{55BB6E15-70CB-E465-A90E-785955758780}"/>
          </ac:spMkLst>
        </pc:spChg>
        <pc:spChg chg="mod ord">
          <ac:chgData name="Olivia Meiners" userId="f8357718-a746-4f51-8f09-7d84ffac653a" providerId="ADAL" clId="{DAAB3053-3938-264C-9594-7D8C91774F4D}" dt="2023-06-20T09:33:04.946" v="4172" actId="27636"/>
          <ac:spMkLst>
            <pc:docMk/>
            <pc:sldMk cId="2871775221" sldId="272"/>
            <ac:spMk id="8" creationId="{901E9D6B-150B-6E4E-9D03-FB8696DC59AD}"/>
          </ac:spMkLst>
        </pc:spChg>
        <pc:spChg chg="mod">
          <ac:chgData name="Olivia Meiners" userId="f8357718-a746-4f51-8f09-7d84ffac653a" providerId="ADAL" clId="{DAAB3053-3938-264C-9594-7D8C91774F4D}" dt="2023-06-20T09:44:28.108" v="4369" actId="14100"/>
          <ac:spMkLst>
            <pc:docMk/>
            <pc:sldMk cId="2871775221" sldId="272"/>
            <ac:spMk id="9" creationId="{139D8BF2-23D0-034B-81AD-F9C9D8E705BE}"/>
          </ac:spMkLst>
        </pc:spChg>
        <pc:spChg chg="add del mod">
          <ac:chgData name="Olivia Meiners" userId="f8357718-a746-4f51-8f09-7d84ffac653a" providerId="ADAL" clId="{DAAB3053-3938-264C-9594-7D8C91774F4D}" dt="2023-06-20T10:47:10.265" v="6508"/>
          <ac:spMkLst>
            <pc:docMk/>
            <pc:sldMk cId="2871775221" sldId="272"/>
            <ac:spMk id="10" creationId="{EC8C6045-E8EE-BFE8-C6D8-CCD3FF2D8F3F}"/>
          </ac:spMkLst>
        </pc:spChg>
        <pc:spChg chg="add mod">
          <ac:chgData name="Olivia Meiners" userId="f8357718-a746-4f51-8f09-7d84ffac653a" providerId="ADAL" clId="{DAAB3053-3938-264C-9594-7D8C91774F4D}" dt="2023-06-20T10:47:10.278" v="6509"/>
          <ac:spMkLst>
            <pc:docMk/>
            <pc:sldMk cId="2871775221" sldId="272"/>
            <ac:spMk id="13" creationId="{CFE160CD-F104-AF88-B6E4-97AAA41B004B}"/>
          </ac:spMkLst>
        </pc:spChg>
        <pc:spChg chg="add mod">
          <ac:chgData name="Olivia Meiners" userId="f8357718-a746-4f51-8f09-7d84ffac653a" providerId="ADAL" clId="{DAAB3053-3938-264C-9594-7D8C91774F4D}" dt="2023-06-20T10:47:14.103" v="6510" actId="207"/>
          <ac:spMkLst>
            <pc:docMk/>
            <pc:sldMk cId="2871775221" sldId="272"/>
            <ac:spMk id="14" creationId="{800AFC7E-697D-A826-D05C-73E466EA66D6}"/>
          </ac:spMkLst>
        </pc:spChg>
        <pc:spChg chg="add mod">
          <ac:chgData name="Olivia Meiners" userId="f8357718-a746-4f51-8f09-7d84ffac653a" providerId="ADAL" clId="{DAAB3053-3938-264C-9594-7D8C91774F4D}" dt="2023-06-20T10:47:10.278" v="6509"/>
          <ac:spMkLst>
            <pc:docMk/>
            <pc:sldMk cId="2871775221" sldId="272"/>
            <ac:spMk id="15" creationId="{C7C81D66-B3E9-3B99-F25A-35EDAEBB99BC}"/>
          </ac:spMkLst>
        </pc:spChg>
        <pc:spChg chg="mod ord">
          <ac:chgData name="Olivia Meiners" userId="f8357718-a746-4f51-8f09-7d84ffac653a" providerId="ADAL" clId="{DAAB3053-3938-264C-9594-7D8C91774F4D}" dt="2023-06-20T09:33:20.008" v="4175" actId="207"/>
          <ac:spMkLst>
            <pc:docMk/>
            <pc:sldMk cId="2871775221" sldId="272"/>
            <ac:spMk id="16" creationId="{CA9F1299-6B7A-204F-A882-5469F59C2C33}"/>
          </ac:spMkLst>
        </pc:spChg>
        <pc:spChg chg="del mod ord">
          <ac:chgData name="Olivia Meiners" userId="f8357718-a746-4f51-8f09-7d84ffac653a" providerId="ADAL" clId="{DAAB3053-3938-264C-9594-7D8C91774F4D}" dt="2023-06-20T09:34:05.588" v="4185" actId="478"/>
          <ac:spMkLst>
            <pc:docMk/>
            <pc:sldMk cId="2871775221" sldId="272"/>
            <ac:spMk id="27" creationId="{9495E082-E178-DC40-A4E0-FF1A75353CBA}"/>
          </ac:spMkLst>
        </pc:spChg>
        <pc:picChg chg="add mod">
          <ac:chgData name="Olivia Meiners" userId="f8357718-a746-4f51-8f09-7d84ffac653a" providerId="ADAL" clId="{DAAB3053-3938-264C-9594-7D8C91774F4D}" dt="2023-06-20T09:44:31.677" v="4371" actId="1076"/>
          <ac:picMkLst>
            <pc:docMk/>
            <pc:sldMk cId="2871775221" sldId="272"/>
            <ac:picMk id="2" creationId="{AEE13371-3CF9-48A6-C8A4-8F9C5584B456}"/>
          </ac:picMkLst>
        </pc:picChg>
        <pc:picChg chg="add mod">
          <ac:chgData name="Olivia Meiners" userId="f8357718-a746-4f51-8f09-7d84ffac653a" providerId="ADAL" clId="{DAAB3053-3938-264C-9594-7D8C91774F4D}" dt="2023-06-20T09:44:29.661" v="4370" actId="1076"/>
          <ac:picMkLst>
            <pc:docMk/>
            <pc:sldMk cId="2871775221" sldId="272"/>
            <ac:picMk id="4" creationId="{72AABCCF-F969-BB33-D68C-E0F8DEFE10A3}"/>
          </ac:picMkLst>
        </pc:picChg>
        <pc:picChg chg="add del mod">
          <ac:chgData name="Olivia Meiners" userId="f8357718-a746-4f51-8f09-7d84ffac653a" providerId="ADAL" clId="{DAAB3053-3938-264C-9594-7D8C91774F4D}" dt="2023-06-20T09:44:18.818" v="4366" actId="478"/>
          <ac:picMkLst>
            <pc:docMk/>
            <pc:sldMk cId="2871775221" sldId="272"/>
            <ac:picMk id="5" creationId="{E65BE0E5-2BFD-9511-4295-02425DE2A1D6}"/>
          </ac:picMkLst>
        </pc:picChg>
        <pc:picChg chg="del">
          <ac:chgData name="Olivia Meiners" userId="f8357718-a746-4f51-8f09-7d84ffac653a" providerId="ADAL" clId="{DAAB3053-3938-264C-9594-7D8C91774F4D}" dt="2023-06-20T09:33:44.056" v="4181" actId="478"/>
          <ac:picMkLst>
            <pc:docMk/>
            <pc:sldMk cId="2871775221" sldId="272"/>
            <ac:picMk id="11" creationId="{618FB772-F1BC-FF4C-AF64-61C1B849C47D}"/>
          </ac:picMkLst>
        </pc:picChg>
        <pc:picChg chg="del">
          <ac:chgData name="Olivia Meiners" userId="f8357718-a746-4f51-8f09-7d84ffac653a" providerId="ADAL" clId="{DAAB3053-3938-264C-9594-7D8C91774F4D}" dt="2023-06-20T09:33:44.056" v="4181" actId="478"/>
          <ac:picMkLst>
            <pc:docMk/>
            <pc:sldMk cId="2871775221" sldId="272"/>
            <ac:picMk id="12" creationId="{51F88C87-46A3-FB49-A87C-22E6F69031DA}"/>
          </ac:picMkLst>
        </pc:picChg>
      </pc:sldChg>
      <pc:sldChg chg="addSp delSp modSp add mod chgLayout">
        <pc:chgData name="Olivia Meiners" userId="f8357718-a746-4f51-8f09-7d84ffac653a" providerId="ADAL" clId="{DAAB3053-3938-264C-9594-7D8C91774F4D}" dt="2023-06-20T10:47:17.733" v="6511"/>
        <pc:sldMkLst>
          <pc:docMk/>
          <pc:sldMk cId="885710044" sldId="273"/>
        </pc:sldMkLst>
        <pc:spChg chg="del">
          <ac:chgData name="Olivia Meiners" userId="f8357718-a746-4f51-8f09-7d84ffac653a" providerId="ADAL" clId="{DAAB3053-3938-264C-9594-7D8C91774F4D}" dt="2023-06-19T14:50:34.092" v="1526" actId="700"/>
          <ac:spMkLst>
            <pc:docMk/>
            <pc:sldMk cId="885710044" sldId="273"/>
            <ac:spMk id="2" creationId="{9B8D6D2C-8327-324E-8D78-A1073FF3F78E}"/>
          </ac:spMkLst>
        </pc:spChg>
        <pc:spChg chg="add mod">
          <ac:chgData name="Olivia Meiners" userId="f8357718-a746-4f51-8f09-7d84ffac653a" providerId="ADAL" clId="{DAAB3053-3938-264C-9594-7D8C91774F4D}" dt="2023-06-20T09:40:06.545" v="4295" actId="207"/>
          <ac:spMkLst>
            <pc:docMk/>
            <pc:sldMk cId="885710044" sldId="273"/>
            <ac:spMk id="3" creationId="{4FB83317-922F-F8B2-EA46-31BB734FC618}"/>
          </ac:spMkLst>
        </pc:spChg>
        <pc:spChg chg="add mod">
          <ac:chgData name="Olivia Meiners" userId="f8357718-a746-4f51-8f09-7d84ffac653a" providerId="ADAL" clId="{DAAB3053-3938-264C-9594-7D8C91774F4D}" dt="2023-06-20T10:47:17.733" v="6511"/>
          <ac:spMkLst>
            <pc:docMk/>
            <pc:sldMk cId="885710044" sldId="273"/>
            <ac:spMk id="4" creationId="{C9F2EB03-CC9D-D6FF-D6ED-E9A805BD661E}"/>
          </ac:spMkLst>
        </pc:spChg>
        <pc:spChg chg="add mod">
          <ac:chgData name="Olivia Meiners" userId="f8357718-a746-4f51-8f09-7d84ffac653a" providerId="ADAL" clId="{DAAB3053-3938-264C-9594-7D8C91774F4D}" dt="2023-06-20T10:47:17.733" v="6511"/>
          <ac:spMkLst>
            <pc:docMk/>
            <pc:sldMk cId="885710044" sldId="273"/>
            <ac:spMk id="5" creationId="{2D5435F8-96DD-7A0B-29CC-3E699068F42D}"/>
          </ac:spMkLst>
        </pc:spChg>
        <pc:spChg chg="add mod">
          <ac:chgData name="Olivia Meiners" userId="f8357718-a746-4f51-8f09-7d84ffac653a" providerId="ADAL" clId="{DAAB3053-3938-264C-9594-7D8C91774F4D}" dt="2023-06-20T10:47:17.733" v="6511"/>
          <ac:spMkLst>
            <pc:docMk/>
            <pc:sldMk cId="885710044" sldId="273"/>
            <ac:spMk id="6" creationId="{DDAD9636-D6BA-87D1-CD36-366B902329CF}"/>
          </ac:spMkLst>
        </pc:spChg>
        <pc:spChg chg="mod ord">
          <ac:chgData name="Olivia Meiners" userId="f8357718-a746-4f51-8f09-7d84ffac653a" providerId="ADAL" clId="{DAAB3053-3938-264C-9594-7D8C91774F4D}" dt="2023-06-20T09:41:51.217" v="4322" actId="20577"/>
          <ac:spMkLst>
            <pc:docMk/>
            <pc:sldMk cId="885710044" sldId="273"/>
            <ac:spMk id="8" creationId="{901E9D6B-150B-6E4E-9D03-FB8696DC59AD}"/>
          </ac:spMkLst>
        </pc:spChg>
        <pc:spChg chg="mod">
          <ac:chgData name="Olivia Meiners" userId="f8357718-a746-4f51-8f09-7d84ffac653a" providerId="ADAL" clId="{DAAB3053-3938-264C-9594-7D8C91774F4D}" dt="2023-06-20T09:06:35.852" v="3614" actId="207"/>
          <ac:spMkLst>
            <pc:docMk/>
            <pc:sldMk cId="885710044" sldId="273"/>
            <ac:spMk id="14" creationId="{F129EE5F-79F9-6048-BF27-98345AA23FE5}"/>
          </ac:spMkLst>
        </pc:spChg>
        <pc:spChg chg="mod ord">
          <ac:chgData name="Olivia Meiners" userId="f8357718-a746-4f51-8f09-7d84ffac653a" providerId="ADAL" clId="{DAAB3053-3938-264C-9594-7D8C91774F4D}" dt="2023-06-20T09:40:10.814" v="4296" actId="2711"/>
          <ac:spMkLst>
            <pc:docMk/>
            <pc:sldMk cId="885710044" sldId="273"/>
            <ac:spMk id="16" creationId="{CA9F1299-6B7A-204F-A882-5469F59C2C33}"/>
          </ac:spMkLst>
        </pc:spChg>
        <pc:spChg chg="del mod ord">
          <ac:chgData name="Olivia Meiners" userId="f8357718-a746-4f51-8f09-7d84ffac653a" providerId="ADAL" clId="{DAAB3053-3938-264C-9594-7D8C91774F4D}" dt="2023-06-20T09:34:01.289" v="4184" actId="478"/>
          <ac:spMkLst>
            <pc:docMk/>
            <pc:sldMk cId="885710044" sldId="273"/>
            <ac:spMk id="27" creationId="{9495E082-E178-DC40-A4E0-FF1A75353CBA}"/>
          </ac:spMkLst>
        </pc:spChg>
        <pc:graphicFrameChg chg="mod modGraphic">
          <ac:chgData name="Olivia Meiners" userId="f8357718-a746-4f51-8f09-7d84ffac653a" providerId="ADAL" clId="{DAAB3053-3938-264C-9594-7D8C91774F4D}" dt="2023-06-20T09:33:56.874" v="4183" actId="14100"/>
          <ac:graphicFrameMkLst>
            <pc:docMk/>
            <pc:sldMk cId="885710044" sldId="273"/>
            <ac:graphicFrameMk id="13" creationId="{6B3F4060-F8FA-1548-84F9-9AACCE3303AB}"/>
          </ac:graphicFrameMkLst>
        </pc:graphicFrameChg>
        <pc:graphicFrameChg chg="modGraphic">
          <ac:chgData name="Olivia Meiners" userId="f8357718-a746-4f51-8f09-7d84ffac653a" providerId="ADAL" clId="{DAAB3053-3938-264C-9594-7D8C91774F4D}" dt="2023-06-19T14:58:48.432" v="1638" actId="207"/>
          <ac:graphicFrameMkLst>
            <pc:docMk/>
            <pc:sldMk cId="885710044" sldId="273"/>
            <ac:graphicFrameMk id="15" creationId="{A3B9463F-A6A5-7246-92EB-15AB77F68584}"/>
          </ac:graphicFrameMkLst>
        </pc:graphicFrameChg>
      </pc:sldChg>
      <pc:sldChg chg="addSp delSp modSp add mod chgLayout">
        <pc:chgData name="Olivia Meiners" userId="f8357718-a746-4f51-8f09-7d84ffac653a" providerId="ADAL" clId="{DAAB3053-3938-264C-9594-7D8C91774F4D}" dt="2023-06-20T10:47:19.256" v="6512"/>
        <pc:sldMkLst>
          <pc:docMk/>
          <pc:sldMk cId="2336634733" sldId="274"/>
        </pc:sldMkLst>
        <pc:spChg chg="add mod">
          <ac:chgData name="Olivia Meiners" userId="f8357718-a746-4f51-8f09-7d84ffac653a" providerId="ADAL" clId="{DAAB3053-3938-264C-9594-7D8C91774F4D}" dt="2023-06-20T09:40:13.793" v="4297" actId="207"/>
          <ac:spMkLst>
            <pc:docMk/>
            <pc:sldMk cId="2336634733" sldId="274"/>
            <ac:spMk id="2" creationId="{55250737-042F-82AC-F6BC-1F518DFD6034}"/>
          </ac:spMkLst>
        </pc:spChg>
        <pc:spChg chg="add mod">
          <ac:chgData name="Olivia Meiners" userId="f8357718-a746-4f51-8f09-7d84ffac653a" providerId="ADAL" clId="{DAAB3053-3938-264C-9594-7D8C91774F4D}" dt="2023-06-20T10:47:19.256" v="6512"/>
          <ac:spMkLst>
            <pc:docMk/>
            <pc:sldMk cId="2336634733" sldId="274"/>
            <ac:spMk id="3" creationId="{F0815AB3-4237-0E51-3ABE-9A7E51B89A12}"/>
          </ac:spMkLst>
        </pc:spChg>
        <pc:spChg chg="add mod">
          <ac:chgData name="Olivia Meiners" userId="f8357718-a746-4f51-8f09-7d84ffac653a" providerId="ADAL" clId="{DAAB3053-3938-264C-9594-7D8C91774F4D}" dt="2023-06-20T10:47:19.256" v="6512"/>
          <ac:spMkLst>
            <pc:docMk/>
            <pc:sldMk cId="2336634733" sldId="274"/>
            <ac:spMk id="4" creationId="{49E75127-FEE9-96B1-5806-064C22FF2BCB}"/>
          </ac:spMkLst>
        </pc:spChg>
        <pc:spChg chg="add mod">
          <ac:chgData name="Olivia Meiners" userId="f8357718-a746-4f51-8f09-7d84ffac653a" providerId="ADAL" clId="{DAAB3053-3938-264C-9594-7D8C91774F4D}" dt="2023-06-20T10:47:19.256" v="6512"/>
          <ac:spMkLst>
            <pc:docMk/>
            <pc:sldMk cId="2336634733" sldId="274"/>
            <ac:spMk id="5" creationId="{40C5D7FE-35B6-CD05-5D1B-82D958108101}"/>
          </ac:spMkLst>
        </pc:spChg>
        <pc:spChg chg="mod ord">
          <ac:chgData name="Olivia Meiners" userId="f8357718-a746-4f51-8f09-7d84ffac653a" providerId="ADAL" clId="{DAAB3053-3938-264C-9594-7D8C91774F4D}" dt="2023-06-19T14:50:38.810" v="1529" actId="27636"/>
          <ac:spMkLst>
            <pc:docMk/>
            <pc:sldMk cId="2336634733" sldId="274"/>
            <ac:spMk id="8" creationId="{901E9D6B-150B-6E4E-9D03-FB8696DC59AD}"/>
          </ac:spMkLst>
        </pc:spChg>
        <pc:spChg chg="mod">
          <ac:chgData name="Olivia Meiners" userId="f8357718-a746-4f51-8f09-7d84ffac653a" providerId="ADAL" clId="{DAAB3053-3938-264C-9594-7D8C91774F4D}" dt="2023-06-20T09:06:40.572" v="3615" actId="207"/>
          <ac:spMkLst>
            <pc:docMk/>
            <pc:sldMk cId="2336634733" sldId="274"/>
            <ac:spMk id="25" creationId="{F8458584-E532-BF45-8698-5BF1D541CB42}"/>
          </ac:spMkLst>
        </pc:spChg>
        <pc:spChg chg="del mod ord">
          <ac:chgData name="Olivia Meiners" userId="f8357718-a746-4f51-8f09-7d84ffac653a" providerId="ADAL" clId="{DAAB3053-3938-264C-9594-7D8C91774F4D}" dt="2023-06-20T09:34:08.859" v="4186" actId="478"/>
          <ac:spMkLst>
            <pc:docMk/>
            <pc:sldMk cId="2336634733" sldId="274"/>
            <ac:spMk id="27" creationId="{9495E082-E178-DC40-A4E0-FF1A75353CBA}"/>
          </ac:spMkLst>
        </pc:spChg>
        <pc:graphicFrameChg chg="mod modGraphic">
          <ac:chgData name="Olivia Meiners" userId="f8357718-a746-4f51-8f09-7d84ffac653a" providerId="ADAL" clId="{DAAB3053-3938-264C-9594-7D8C91774F4D}" dt="2023-06-19T14:55:30.139" v="1595" actId="1076"/>
          <ac:graphicFrameMkLst>
            <pc:docMk/>
            <pc:sldMk cId="2336634733" sldId="274"/>
            <ac:graphicFrameMk id="24" creationId="{8886969C-A903-2C40-8B6C-0ABBFE4F5326}"/>
          </ac:graphicFrameMkLst>
        </pc:graphicFrameChg>
      </pc:sldChg>
      <pc:sldChg chg="addSp delSp modSp add mod chgLayout">
        <pc:chgData name="Olivia Meiners" userId="f8357718-a746-4f51-8f09-7d84ffac653a" providerId="ADAL" clId="{DAAB3053-3938-264C-9594-7D8C91774F4D}" dt="2023-06-20T10:54:16.136" v="6624" actId="20577"/>
        <pc:sldMkLst>
          <pc:docMk/>
          <pc:sldMk cId="448032594" sldId="275"/>
        </pc:sldMkLst>
        <pc:spChg chg="add del mod">
          <ac:chgData name="Olivia Meiners" userId="f8357718-a746-4f51-8f09-7d84ffac653a" providerId="ADAL" clId="{DAAB3053-3938-264C-9594-7D8C91774F4D}" dt="2023-06-19T14:56:44.200" v="1616" actId="478"/>
          <ac:spMkLst>
            <pc:docMk/>
            <pc:sldMk cId="448032594" sldId="275"/>
            <ac:spMk id="2" creationId="{268FA441-3E7C-0843-D050-53DD21B4E9D0}"/>
          </ac:spMkLst>
        </pc:spChg>
        <pc:spChg chg="add mod">
          <ac:chgData name="Olivia Meiners" userId="f8357718-a746-4f51-8f09-7d84ffac653a" providerId="ADAL" clId="{DAAB3053-3938-264C-9594-7D8C91774F4D}" dt="2023-06-20T10:47:20.669" v="6513"/>
          <ac:spMkLst>
            <pc:docMk/>
            <pc:sldMk cId="448032594" sldId="275"/>
            <ac:spMk id="3" creationId="{BC1F39FE-005D-AE75-32A6-2720E7D33DA0}"/>
          </ac:spMkLst>
        </pc:spChg>
        <pc:spChg chg="add mod">
          <ac:chgData name="Olivia Meiners" userId="f8357718-a746-4f51-8f09-7d84ffac653a" providerId="ADAL" clId="{DAAB3053-3938-264C-9594-7D8C91774F4D}" dt="2023-06-20T10:47:20.669" v="6513"/>
          <ac:spMkLst>
            <pc:docMk/>
            <pc:sldMk cId="448032594" sldId="275"/>
            <ac:spMk id="4" creationId="{12FBAD58-9B03-1173-EEC2-3AC997EF6C6F}"/>
          </ac:spMkLst>
        </pc:spChg>
        <pc:spChg chg="add mod">
          <ac:chgData name="Olivia Meiners" userId="f8357718-a746-4f51-8f09-7d84ffac653a" providerId="ADAL" clId="{DAAB3053-3938-264C-9594-7D8C91774F4D}" dt="2023-06-20T10:47:20.669" v="6513"/>
          <ac:spMkLst>
            <pc:docMk/>
            <pc:sldMk cId="448032594" sldId="275"/>
            <ac:spMk id="6" creationId="{DE1F629E-68EE-BD73-E633-2436C3D490BE}"/>
          </ac:spMkLst>
        </pc:spChg>
        <pc:spChg chg="mod ord">
          <ac:chgData name="Olivia Meiners" userId="f8357718-a746-4f51-8f09-7d84ffac653a" providerId="ADAL" clId="{DAAB3053-3938-264C-9594-7D8C91774F4D}" dt="2023-06-19T14:50:42.933" v="1531" actId="27636"/>
          <ac:spMkLst>
            <pc:docMk/>
            <pc:sldMk cId="448032594" sldId="275"/>
            <ac:spMk id="8" creationId="{901E9D6B-150B-6E4E-9D03-FB8696DC59AD}"/>
          </ac:spMkLst>
        </pc:spChg>
        <pc:spChg chg="mod">
          <ac:chgData name="Olivia Meiners" userId="f8357718-a746-4f51-8f09-7d84ffac653a" providerId="ADAL" clId="{DAAB3053-3938-264C-9594-7D8C91774F4D}" dt="2023-06-20T09:40:18.460" v="4298" actId="207"/>
          <ac:spMkLst>
            <pc:docMk/>
            <pc:sldMk cId="448032594" sldId="275"/>
            <ac:spMk id="10" creationId="{0308604B-6891-DA4C-8602-006EA3452E58}"/>
          </ac:spMkLst>
        </pc:spChg>
        <pc:spChg chg="mod">
          <ac:chgData name="Olivia Meiners" userId="f8357718-a746-4f51-8f09-7d84ffac653a" providerId="ADAL" clId="{DAAB3053-3938-264C-9594-7D8C91774F4D}" dt="2023-06-20T10:54:04.343" v="6612" actId="20577"/>
          <ac:spMkLst>
            <pc:docMk/>
            <pc:sldMk cId="448032594" sldId="275"/>
            <ac:spMk id="19" creationId="{D81A9CE3-9A72-8C43-BE64-5C839C55CCA3}"/>
          </ac:spMkLst>
        </pc:spChg>
        <pc:spChg chg="mod">
          <ac:chgData name="Olivia Meiners" userId="f8357718-a746-4f51-8f09-7d84ffac653a" providerId="ADAL" clId="{DAAB3053-3938-264C-9594-7D8C91774F4D}" dt="2023-06-20T10:54:07.903" v="6616" actId="20577"/>
          <ac:spMkLst>
            <pc:docMk/>
            <pc:sldMk cId="448032594" sldId="275"/>
            <ac:spMk id="20" creationId="{AAA00799-D519-3141-8703-4B9F691E2F4F}"/>
          </ac:spMkLst>
        </pc:spChg>
        <pc:spChg chg="mod">
          <ac:chgData name="Olivia Meiners" userId="f8357718-a746-4f51-8f09-7d84ffac653a" providerId="ADAL" clId="{DAAB3053-3938-264C-9594-7D8C91774F4D}" dt="2023-06-20T10:54:11.316" v="6620" actId="20577"/>
          <ac:spMkLst>
            <pc:docMk/>
            <pc:sldMk cId="448032594" sldId="275"/>
            <ac:spMk id="21" creationId="{2EFF3983-C379-BA4A-A448-BFFB726A0682}"/>
          </ac:spMkLst>
        </pc:spChg>
        <pc:spChg chg="mod">
          <ac:chgData name="Olivia Meiners" userId="f8357718-a746-4f51-8f09-7d84ffac653a" providerId="ADAL" clId="{DAAB3053-3938-264C-9594-7D8C91774F4D}" dt="2023-06-20T10:54:14.095" v="6622" actId="20577"/>
          <ac:spMkLst>
            <pc:docMk/>
            <pc:sldMk cId="448032594" sldId="275"/>
            <ac:spMk id="22" creationId="{2D1ECDAB-5170-0842-9B5E-29BAB6DF8049}"/>
          </ac:spMkLst>
        </pc:spChg>
        <pc:spChg chg="mod">
          <ac:chgData name="Olivia Meiners" userId="f8357718-a746-4f51-8f09-7d84ffac653a" providerId="ADAL" clId="{DAAB3053-3938-264C-9594-7D8C91774F4D}" dt="2023-06-20T10:54:16.136" v="6624" actId="20577"/>
          <ac:spMkLst>
            <pc:docMk/>
            <pc:sldMk cId="448032594" sldId="275"/>
            <ac:spMk id="23" creationId="{A4727CF1-220D-FA48-80C7-9BA88CB21651}"/>
          </ac:spMkLst>
        </pc:spChg>
        <pc:spChg chg="mod">
          <ac:chgData name="Olivia Meiners" userId="f8357718-a746-4f51-8f09-7d84ffac653a" providerId="ADAL" clId="{DAAB3053-3938-264C-9594-7D8C91774F4D}" dt="2023-06-19T14:52:23.241" v="1543" actId="207"/>
          <ac:spMkLst>
            <pc:docMk/>
            <pc:sldMk cId="448032594" sldId="275"/>
            <ac:spMk id="24" creationId="{A30DA714-2990-8B4D-A730-C5732661B96C}"/>
          </ac:spMkLst>
        </pc:spChg>
        <pc:spChg chg="mod">
          <ac:chgData name="Olivia Meiners" userId="f8357718-a746-4f51-8f09-7d84ffac653a" providerId="ADAL" clId="{DAAB3053-3938-264C-9594-7D8C91774F4D}" dt="2023-06-20T10:53:45.565" v="6609" actId="20577"/>
          <ac:spMkLst>
            <pc:docMk/>
            <pc:sldMk cId="448032594" sldId="275"/>
            <ac:spMk id="25" creationId="{F8458584-E532-BF45-8698-5BF1D541CB42}"/>
          </ac:spMkLst>
        </pc:spChg>
        <pc:spChg chg="del mod ord">
          <ac:chgData name="Olivia Meiners" userId="f8357718-a746-4f51-8f09-7d84ffac653a" providerId="ADAL" clId="{DAAB3053-3938-264C-9594-7D8C91774F4D}" dt="2023-06-19T14:51:47.402" v="1539" actId="478"/>
          <ac:spMkLst>
            <pc:docMk/>
            <pc:sldMk cId="448032594" sldId="275"/>
            <ac:spMk id="27" creationId="{9495E082-E178-DC40-A4E0-FF1A75353CBA}"/>
          </ac:spMkLst>
        </pc:spChg>
        <pc:grpChg chg="mod">
          <ac:chgData name="Olivia Meiners" userId="f8357718-a746-4f51-8f09-7d84ffac653a" providerId="ADAL" clId="{DAAB3053-3938-264C-9594-7D8C91774F4D}" dt="2023-06-19T14:51:54.313" v="1540" actId="1076"/>
          <ac:grpSpMkLst>
            <pc:docMk/>
            <pc:sldMk cId="448032594" sldId="275"/>
            <ac:grpSpMk id="9" creationId="{B470AB0C-4636-D048-8B95-318E16808B8F}"/>
          </ac:grpSpMkLst>
        </pc:grpChg>
        <pc:cxnChg chg="mod">
          <ac:chgData name="Olivia Meiners" userId="f8357718-a746-4f51-8f09-7d84ffac653a" providerId="ADAL" clId="{DAAB3053-3938-264C-9594-7D8C91774F4D}" dt="2023-06-19T14:56:24.337" v="1612" actId="13822"/>
          <ac:cxnSpMkLst>
            <pc:docMk/>
            <pc:sldMk cId="448032594" sldId="275"/>
            <ac:cxnSpMk id="5" creationId="{D084CFDC-94EB-2E40-BDAF-A4E73CB85371}"/>
          </ac:cxnSpMkLst>
        </pc:cxnChg>
      </pc:sldChg>
      <pc:sldChg chg="addSp delSp modSp add mod chgLayout">
        <pc:chgData name="Olivia Meiners" userId="f8357718-a746-4f51-8f09-7d84ffac653a" providerId="ADAL" clId="{DAAB3053-3938-264C-9594-7D8C91774F4D}" dt="2023-06-20T10:47:42.904" v="6517" actId="207"/>
        <pc:sldMkLst>
          <pc:docMk/>
          <pc:sldMk cId="1936618120" sldId="276"/>
        </pc:sldMkLst>
        <pc:spChg chg="add del mod">
          <ac:chgData name="Olivia Meiners" userId="f8357718-a746-4f51-8f09-7d84ffac653a" providerId="ADAL" clId="{DAAB3053-3938-264C-9594-7D8C91774F4D}" dt="2023-06-20T10:47:38.385" v="6515"/>
          <ac:spMkLst>
            <pc:docMk/>
            <pc:sldMk cId="1936618120" sldId="276"/>
            <ac:spMk id="6" creationId="{661D489A-40A7-59E6-2B47-8F64E6F954F0}"/>
          </ac:spMkLst>
        </pc:spChg>
        <pc:spChg chg="add del mod">
          <ac:chgData name="Olivia Meiners" userId="f8357718-a746-4f51-8f09-7d84ffac653a" providerId="ADAL" clId="{DAAB3053-3938-264C-9594-7D8C91774F4D}" dt="2023-06-20T10:47:38.385" v="6515"/>
          <ac:spMkLst>
            <pc:docMk/>
            <pc:sldMk cId="1936618120" sldId="276"/>
            <ac:spMk id="7" creationId="{B36DDB0A-866E-8849-EE1F-185D69503C79}"/>
          </ac:spMkLst>
        </pc:spChg>
        <pc:spChg chg="add del mod">
          <ac:chgData name="Olivia Meiners" userId="f8357718-a746-4f51-8f09-7d84ffac653a" providerId="ADAL" clId="{DAAB3053-3938-264C-9594-7D8C91774F4D}" dt="2023-06-20T10:47:38.385" v="6515"/>
          <ac:spMkLst>
            <pc:docMk/>
            <pc:sldMk cId="1936618120" sldId="276"/>
            <ac:spMk id="8" creationId="{5C786AAA-01AA-CDD5-E42C-4CA5FCAAE782}"/>
          </ac:spMkLst>
        </pc:spChg>
        <pc:spChg chg="add mod">
          <ac:chgData name="Olivia Meiners" userId="f8357718-a746-4f51-8f09-7d84ffac653a" providerId="ADAL" clId="{DAAB3053-3938-264C-9594-7D8C91774F4D}" dt="2023-06-20T10:47:42.904" v="6517" actId="207"/>
          <ac:spMkLst>
            <pc:docMk/>
            <pc:sldMk cId="1936618120" sldId="276"/>
            <ac:spMk id="9" creationId="{AAEEC4ED-3421-2BB0-DAE3-921135F83A8A}"/>
          </ac:spMkLst>
        </pc:spChg>
        <pc:spChg chg="add mod">
          <ac:chgData name="Olivia Meiners" userId="f8357718-a746-4f51-8f09-7d84ffac653a" providerId="ADAL" clId="{DAAB3053-3938-264C-9594-7D8C91774F4D}" dt="2023-06-20T10:47:38.398" v="6516"/>
          <ac:spMkLst>
            <pc:docMk/>
            <pc:sldMk cId="1936618120" sldId="276"/>
            <ac:spMk id="10" creationId="{B4F86B9D-A4AB-CC34-72A5-F156BD766B92}"/>
          </ac:spMkLst>
        </pc:spChg>
        <pc:spChg chg="add mod">
          <ac:chgData name="Olivia Meiners" userId="f8357718-a746-4f51-8f09-7d84ffac653a" providerId="ADAL" clId="{DAAB3053-3938-264C-9594-7D8C91774F4D}" dt="2023-06-20T10:47:38.398" v="6516"/>
          <ac:spMkLst>
            <pc:docMk/>
            <pc:sldMk cId="1936618120" sldId="276"/>
            <ac:spMk id="11" creationId="{44B23CE0-3C5A-1D20-8CC4-C49B76DCFC46}"/>
          </ac:spMkLst>
        </pc:spChg>
        <pc:spChg chg="mod ord">
          <ac:chgData name="Olivia Meiners" userId="f8357718-a746-4f51-8f09-7d84ffac653a" providerId="ADAL" clId="{DAAB3053-3938-264C-9594-7D8C91774F4D}" dt="2023-06-20T09:11:19.431" v="3688" actId="27636"/>
          <ac:spMkLst>
            <pc:docMk/>
            <pc:sldMk cId="1936618120" sldId="276"/>
            <ac:spMk id="15" creationId="{E6CD50A2-6810-BA48-A905-E4EA288B61FC}"/>
          </ac:spMkLst>
        </pc:spChg>
        <pc:spChg chg="mod ord">
          <ac:chgData name="Olivia Meiners" userId="f8357718-a746-4f51-8f09-7d84ffac653a" providerId="ADAL" clId="{DAAB3053-3938-264C-9594-7D8C91774F4D}" dt="2023-06-20T09:41:04.726" v="4302" actId="1076"/>
          <ac:spMkLst>
            <pc:docMk/>
            <pc:sldMk cId="1936618120" sldId="276"/>
            <ac:spMk id="17" creationId="{690C7EA6-3F1A-9D45-B10E-6BC55465D66E}"/>
          </ac:spMkLst>
        </pc:spChg>
        <pc:spChg chg="mod ord">
          <ac:chgData name="Olivia Meiners" userId="f8357718-a746-4f51-8f09-7d84ffac653a" providerId="ADAL" clId="{DAAB3053-3938-264C-9594-7D8C91774F4D}" dt="2023-06-20T09:11:19.427" v="3687" actId="700"/>
          <ac:spMkLst>
            <pc:docMk/>
            <pc:sldMk cId="1936618120" sldId="276"/>
            <ac:spMk id="22" creationId="{07B553ED-F153-F747-AD58-F246A2D87A72}"/>
          </ac:spMkLst>
        </pc:spChg>
        <pc:spChg chg="mod">
          <ac:chgData name="Olivia Meiners" userId="f8357718-a746-4f51-8f09-7d84ffac653a" providerId="ADAL" clId="{DAAB3053-3938-264C-9594-7D8C91774F4D}" dt="2023-06-20T09:58:35.094" v="4716" actId="14100"/>
          <ac:spMkLst>
            <pc:docMk/>
            <pc:sldMk cId="1936618120" sldId="276"/>
            <ac:spMk id="25" creationId="{ED079AF2-E55A-2C46-918A-6B6B059EA5B9}"/>
          </ac:spMkLst>
        </pc:spChg>
        <pc:spChg chg="mod">
          <ac:chgData name="Olivia Meiners" userId="f8357718-a746-4f51-8f09-7d84ffac653a" providerId="ADAL" clId="{DAAB3053-3938-264C-9594-7D8C91774F4D}" dt="2023-06-20T09:58:31.617" v="4715" actId="14100"/>
          <ac:spMkLst>
            <pc:docMk/>
            <pc:sldMk cId="1936618120" sldId="276"/>
            <ac:spMk id="26" creationId="{E3057301-65D9-7F43-ABBA-BC7D2A859A66}"/>
          </ac:spMkLst>
        </pc:spChg>
        <pc:picChg chg="add del mod">
          <ac:chgData name="Olivia Meiners" userId="f8357718-a746-4f51-8f09-7d84ffac653a" providerId="ADAL" clId="{DAAB3053-3938-264C-9594-7D8C91774F4D}" dt="2023-06-20T09:58:51.746" v="4721" actId="478"/>
          <ac:picMkLst>
            <pc:docMk/>
            <pc:sldMk cId="1936618120" sldId="276"/>
            <ac:picMk id="2" creationId="{949A03B7-65AB-CCBB-BECE-E3ED8773D1F6}"/>
          </ac:picMkLst>
        </pc:picChg>
        <pc:picChg chg="add mod">
          <ac:chgData name="Olivia Meiners" userId="f8357718-a746-4f51-8f09-7d84ffac653a" providerId="ADAL" clId="{DAAB3053-3938-264C-9594-7D8C91774F4D}" dt="2023-06-20T09:59:10.929" v="4726" actId="208"/>
          <ac:picMkLst>
            <pc:docMk/>
            <pc:sldMk cId="1936618120" sldId="276"/>
            <ac:picMk id="3" creationId="{AF0D7E55-D667-D348-D83E-52102FFA369D}"/>
          </ac:picMkLst>
        </pc:picChg>
        <pc:picChg chg="add mod">
          <ac:chgData name="Olivia Meiners" userId="f8357718-a746-4f51-8f09-7d84ffac653a" providerId="ADAL" clId="{DAAB3053-3938-264C-9594-7D8C91774F4D}" dt="2023-06-20T10:45:04.002" v="6482" actId="1076"/>
          <ac:picMkLst>
            <pc:docMk/>
            <pc:sldMk cId="1936618120" sldId="276"/>
            <ac:picMk id="4" creationId="{41B5C95B-DE18-4A26-981F-86B3E25A94FF}"/>
          </ac:picMkLst>
        </pc:picChg>
        <pc:picChg chg="add mod">
          <ac:chgData name="Olivia Meiners" userId="f8357718-a746-4f51-8f09-7d84ffac653a" providerId="ADAL" clId="{DAAB3053-3938-264C-9594-7D8C91774F4D}" dt="2023-06-20T10:44:59.316" v="6481" actId="167"/>
          <ac:picMkLst>
            <pc:docMk/>
            <pc:sldMk cId="1936618120" sldId="276"/>
            <ac:picMk id="5" creationId="{7867F493-7B8C-E8A3-08B9-41F0CCC2706C}"/>
          </ac:picMkLst>
        </pc:picChg>
        <pc:picChg chg="del">
          <ac:chgData name="Olivia Meiners" userId="f8357718-a746-4f51-8f09-7d84ffac653a" providerId="ADAL" clId="{DAAB3053-3938-264C-9594-7D8C91774F4D}" dt="2023-06-20T09:40:52.969" v="4299" actId="478"/>
          <ac:picMkLst>
            <pc:docMk/>
            <pc:sldMk cId="1936618120" sldId="276"/>
            <ac:picMk id="27" creationId="{0B718B12-11AF-0943-A395-8F27C9BF29DB}"/>
          </ac:picMkLst>
        </pc:picChg>
        <pc:picChg chg="del">
          <ac:chgData name="Olivia Meiners" userId="f8357718-a746-4f51-8f09-7d84ffac653a" providerId="ADAL" clId="{DAAB3053-3938-264C-9594-7D8C91774F4D}" dt="2023-06-20T09:40:52.969" v="4299" actId="478"/>
          <ac:picMkLst>
            <pc:docMk/>
            <pc:sldMk cId="1936618120" sldId="276"/>
            <ac:picMk id="28" creationId="{49DAEE23-CBF3-6B49-A6C9-8F92BBD9D0CF}"/>
          </ac:picMkLst>
        </pc:picChg>
        <pc:picChg chg="del">
          <ac:chgData name="Olivia Meiners" userId="f8357718-a746-4f51-8f09-7d84ffac653a" providerId="ADAL" clId="{DAAB3053-3938-264C-9594-7D8C91774F4D}" dt="2023-06-20T09:40:52.969" v="4299" actId="478"/>
          <ac:picMkLst>
            <pc:docMk/>
            <pc:sldMk cId="1936618120" sldId="276"/>
            <ac:picMk id="29" creationId="{EB295925-B2F3-BC4C-B584-BB922889F3BA}"/>
          </ac:picMkLst>
        </pc:picChg>
      </pc:sldChg>
      <pc:sldChg chg="addSp modSp add mod chgLayout">
        <pc:chgData name="Olivia Meiners" userId="f8357718-a746-4f51-8f09-7d84ffac653a" providerId="ADAL" clId="{DAAB3053-3938-264C-9594-7D8C91774F4D}" dt="2023-06-20T10:48:27.938" v="6529" actId="14100"/>
        <pc:sldMkLst>
          <pc:docMk/>
          <pc:sldMk cId="729603435" sldId="291"/>
        </pc:sldMkLst>
        <pc:spChg chg="add mod">
          <ac:chgData name="Olivia Meiners" userId="f8357718-a746-4f51-8f09-7d84ffac653a" providerId="ADAL" clId="{DAAB3053-3938-264C-9594-7D8C91774F4D}" dt="2023-06-20T10:10:34.794" v="4949"/>
          <ac:spMkLst>
            <pc:docMk/>
            <pc:sldMk cId="729603435" sldId="291"/>
            <ac:spMk id="2" creationId="{259D6318-EFAB-5440-6BD9-1EC89B292AC9}"/>
          </ac:spMkLst>
        </pc:spChg>
        <pc:spChg chg="add mod">
          <ac:chgData name="Olivia Meiners" userId="f8357718-a746-4f51-8f09-7d84ffac653a" providerId="ADAL" clId="{DAAB3053-3938-264C-9594-7D8C91774F4D}" dt="2023-06-20T10:48:16.610" v="6527"/>
          <ac:spMkLst>
            <pc:docMk/>
            <pc:sldMk cId="729603435" sldId="291"/>
            <ac:spMk id="3" creationId="{27DD6C14-59B3-151A-A53B-C1620D2D5E73}"/>
          </ac:spMkLst>
        </pc:spChg>
        <pc:spChg chg="add mod">
          <ac:chgData name="Olivia Meiners" userId="f8357718-a746-4f51-8f09-7d84ffac653a" providerId="ADAL" clId="{DAAB3053-3938-264C-9594-7D8C91774F4D}" dt="2023-06-20T10:48:16.610" v="6527"/>
          <ac:spMkLst>
            <pc:docMk/>
            <pc:sldMk cId="729603435" sldId="291"/>
            <ac:spMk id="4" creationId="{649C5740-D9FA-1D93-0F8A-D9DC3E0F964F}"/>
          </ac:spMkLst>
        </pc:spChg>
        <pc:spChg chg="mod ord">
          <ac:chgData name="Olivia Meiners" userId="f8357718-a746-4f51-8f09-7d84ffac653a" providerId="ADAL" clId="{DAAB3053-3938-264C-9594-7D8C91774F4D}" dt="2023-06-20T10:48:27.938" v="6529" actId="14100"/>
          <ac:spMkLst>
            <pc:docMk/>
            <pc:sldMk cId="729603435" sldId="291"/>
            <ac:spMk id="5" creationId="{89C0B17C-2668-4C42-852F-3F5EBCB253EF}"/>
          </ac:spMkLst>
        </pc:spChg>
        <pc:spChg chg="add mod">
          <ac:chgData name="Olivia Meiners" userId="f8357718-a746-4f51-8f09-7d84ffac653a" providerId="ADAL" clId="{DAAB3053-3938-264C-9594-7D8C91774F4D}" dt="2023-06-20T10:48:16.610" v="6527"/>
          <ac:spMkLst>
            <pc:docMk/>
            <pc:sldMk cId="729603435" sldId="291"/>
            <ac:spMk id="6" creationId="{DDE52C14-89E9-F5B3-FCE5-511DB8C6CA49}"/>
          </ac:spMkLst>
        </pc:spChg>
        <pc:spChg chg="mod">
          <ac:chgData name="Olivia Meiners" userId="f8357718-a746-4f51-8f09-7d84ffac653a" providerId="ADAL" clId="{DAAB3053-3938-264C-9594-7D8C91774F4D}" dt="2023-06-20T10:08:20.370" v="4928" actId="20577"/>
          <ac:spMkLst>
            <pc:docMk/>
            <pc:sldMk cId="729603435" sldId="291"/>
            <ac:spMk id="48" creationId="{794F83F8-CB88-C243-9851-149B6BFEE643}"/>
          </ac:spMkLst>
        </pc:spChg>
        <pc:spChg chg="mod">
          <ac:chgData name="Olivia Meiners" userId="f8357718-a746-4f51-8f09-7d84ffac653a" providerId="ADAL" clId="{DAAB3053-3938-264C-9594-7D8C91774F4D}" dt="2023-06-20T10:11:37.791" v="4968" actId="207"/>
          <ac:spMkLst>
            <pc:docMk/>
            <pc:sldMk cId="729603435" sldId="291"/>
            <ac:spMk id="58" creationId="{7F4C952C-C78B-5743-8786-57C626497123}"/>
          </ac:spMkLst>
        </pc:spChg>
        <pc:spChg chg="mod ord">
          <ac:chgData name="Olivia Meiners" userId="f8357718-a746-4f51-8f09-7d84ffac653a" providerId="ADAL" clId="{DAAB3053-3938-264C-9594-7D8C91774F4D}" dt="2023-06-20T10:07:20.746" v="4878" actId="700"/>
          <ac:spMkLst>
            <pc:docMk/>
            <pc:sldMk cId="729603435" sldId="291"/>
            <ac:spMk id="59" creationId="{CF26E745-29F4-3F48-91FD-BA3F02655231}"/>
          </ac:spMkLst>
        </pc:spChg>
        <pc:spChg chg="mod">
          <ac:chgData name="Olivia Meiners" userId="f8357718-a746-4f51-8f09-7d84ffac653a" providerId="ADAL" clId="{DAAB3053-3938-264C-9594-7D8C91774F4D}" dt="2023-06-20T10:11:02.735" v="4966" actId="20577"/>
          <ac:spMkLst>
            <pc:docMk/>
            <pc:sldMk cId="729603435" sldId="291"/>
            <ac:spMk id="257" creationId="{00000000-0000-0000-0000-000000000000}"/>
          </ac:spMkLst>
        </pc:spChg>
        <pc:grpChg chg="mod">
          <ac:chgData name="Olivia Meiners" userId="f8357718-a746-4f51-8f09-7d84ffac653a" providerId="ADAL" clId="{DAAB3053-3938-264C-9594-7D8C91774F4D}" dt="2023-06-20T10:08:51.137" v="4930" actId="14100"/>
          <ac:grpSpMkLst>
            <pc:docMk/>
            <pc:sldMk cId="729603435" sldId="291"/>
            <ac:grpSpMk id="16" creationId="{484E7482-342F-9F42-93FC-3BD6BA897AD1}"/>
          </ac:grpSpMkLst>
        </pc:grpChg>
      </pc:sldChg>
      <pc:sldChg chg="delSp del mod">
        <pc:chgData name="Olivia Meiners" userId="f8357718-a746-4f51-8f09-7d84ffac653a" providerId="ADAL" clId="{DAAB3053-3938-264C-9594-7D8C91774F4D}" dt="2023-06-19T14:21:06.833" v="382" actId="2696"/>
        <pc:sldMkLst>
          <pc:docMk/>
          <pc:sldMk cId="172517866" sldId="301"/>
        </pc:sldMkLst>
        <pc:spChg chg="del">
          <ac:chgData name="Olivia Meiners" userId="f8357718-a746-4f51-8f09-7d84ffac653a" providerId="ADAL" clId="{DAAB3053-3938-264C-9594-7D8C91774F4D}" dt="2023-06-19T14:20:34.222" v="381" actId="21"/>
          <ac:spMkLst>
            <pc:docMk/>
            <pc:sldMk cId="172517866" sldId="301"/>
            <ac:spMk id="4" creationId="{9ECA2E4A-2509-109B-3364-9CB10E2C5B67}"/>
          </ac:spMkLst>
        </pc:spChg>
        <pc:spChg chg="del">
          <ac:chgData name="Olivia Meiners" userId="f8357718-a746-4f51-8f09-7d84ffac653a" providerId="ADAL" clId="{DAAB3053-3938-264C-9594-7D8C91774F4D}" dt="2023-06-19T14:20:34.222" v="381" actId="21"/>
          <ac:spMkLst>
            <pc:docMk/>
            <pc:sldMk cId="172517866" sldId="301"/>
            <ac:spMk id="6" creationId="{847CFEFD-AEC8-AE27-17C4-41F14CCE974D}"/>
          </ac:spMkLst>
        </pc:spChg>
        <pc:spChg chg="del">
          <ac:chgData name="Olivia Meiners" userId="f8357718-a746-4f51-8f09-7d84ffac653a" providerId="ADAL" clId="{DAAB3053-3938-264C-9594-7D8C91774F4D}" dt="2023-06-19T14:20:34.222" v="381" actId="21"/>
          <ac:spMkLst>
            <pc:docMk/>
            <pc:sldMk cId="172517866" sldId="301"/>
            <ac:spMk id="8" creationId="{8EC0E586-A0E5-78B2-F624-440719831E4E}"/>
          </ac:spMkLst>
        </pc:spChg>
        <pc:spChg chg="del">
          <ac:chgData name="Olivia Meiners" userId="f8357718-a746-4f51-8f09-7d84ffac653a" providerId="ADAL" clId="{DAAB3053-3938-264C-9594-7D8C91774F4D}" dt="2023-06-19T14:20:34.222" v="381" actId="21"/>
          <ac:spMkLst>
            <pc:docMk/>
            <pc:sldMk cId="172517866" sldId="301"/>
            <ac:spMk id="10" creationId="{671E27BE-B61A-8477-662E-B46BA2A59597}"/>
          </ac:spMkLst>
        </pc:spChg>
        <pc:spChg chg="del">
          <ac:chgData name="Olivia Meiners" userId="f8357718-a746-4f51-8f09-7d84ffac653a" providerId="ADAL" clId="{DAAB3053-3938-264C-9594-7D8C91774F4D}" dt="2023-06-19T14:20:34.222" v="381" actId="21"/>
          <ac:spMkLst>
            <pc:docMk/>
            <pc:sldMk cId="172517866" sldId="301"/>
            <ac:spMk id="12" creationId="{9D15E032-0B34-5FF2-F2BD-4F2D28AE9463}"/>
          </ac:spMkLst>
        </pc:spChg>
        <pc:picChg chg="del">
          <ac:chgData name="Olivia Meiners" userId="f8357718-a746-4f51-8f09-7d84ffac653a" providerId="ADAL" clId="{DAAB3053-3938-264C-9594-7D8C91774F4D}" dt="2023-06-19T14:20:34.222" v="381" actId="21"/>
          <ac:picMkLst>
            <pc:docMk/>
            <pc:sldMk cId="172517866" sldId="301"/>
            <ac:picMk id="5" creationId="{D948479A-5889-C767-5864-E504303B04AE}"/>
          </ac:picMkLst>
        </pc:picChg>
        <pc:picChg chg="del">
          <ac:chgData name="Olivia Meiners" userId="f8357718-a746-4f51-8f09-7d84ffac653a" providerId="ADAL" clId="{DAAB3053-3938-264C-9594-7D8C91774F4D}" dt="2023-06-19T14:20:34.222" v="381" actId="21"/>
          <ac:picMkLst>
            <pc:docMk/>
            <pc:sldMk cId="172517866" sldId="301"/>
            <ac:picMk id="7" creationId="{65267D7A-D31C-CAB4-270F-B6663C2BE396}"/>
          </ac:picMkLst>
        </pc:picChg>
        <pc:picChg chg="del">
          <ac:chgData name="Olivia Meiners" userId="f8357718-a746-4f51-8f09-7d84ffac653a" providerId="ADAL" clId="{DAAB3053-3938-264C-9594-7D8C91774F4D}" dt="2023-06-19T14:20:34.222" v="381" actId="21"/>
          <ac:picMkLst>
            <pc:docMk/>
            <pc:sldMk cId="172517866" sldId="301"/>
            <ac:picMk id="9" creationId="{6980E252-FE00-C639-87A6-B9F8BCE0A7D7}"/>
          </ac:picMkLst>
        </pc:picChg>
        <pc:picChg chg="del">
          <ac:chgData name="Olivia Meiners" userId="f8357718-a746-4f51-8f09-7d84ffac653a" providerId="ADAL" clId="{DAAB3053-3938-264C-9594-7D8C91774F4D}" dt="2023-06-19T14:20:34.222" v="381" actId="21"/>
          <ac:picMkLst>
            <pc:docMk/>
            <pc:sldMk cId="172517866" sldId="301"/>
            <ac:picMk id="11" creationId="{3DB5AB2E-C8AC-6A9B-379F-CCE69A0E0B90}"/>
          </ac:picMkLst>
        </pc:picChg>
        <pc:picChg chg="del">
          <ac:chgData name="Olivia Meiners" userId="f8357718-a746-4f51-8f09-7d84ffac653a" providerId="ADAL" clId="{DAAB3053-3938-264C-9594-7D8C91774F4D}" dt="2023-06-19T14:20:34.222" v="381" actId="21"/>
          <ac:picMkLst>
            <pc:docMk/>
            <pc:sldMk cId="172517866" sldId="301"/>
            <ac:picMk id="13" creationId="{D6D35589-315D-238B-BD0B-ABC67AF903B2}"/>
          </ac:picMkLst>
        </pc:picChg>
        <pc:cxnChg chg="del">
          <ac:chgData name="Olivia Meiners" userId="f8357718-a746-4f51-8f09-7d84ffac653a" providerId="ADAL" clId="{DAAB3053-3938-264C-9594-7D8C91774F4D}" dt="2023-06-19T14:20:34.222" v="381" actId="21"/>
          <ac:cxnSpMkLst>
            <pc:docMk/>
            <pc:sldMk cId="172517866" sldId="301"/>
            <ac:cxnSpMk id="15" creationId="{AAF6554D-BE83-4E2E-4A90-BCA5124D82BC}"/>
          </ac:cxnSpMkLst>
        </pc:cxnChg>
      </pc:sldChg>
      <pc:sldChg chg="addSp delSp modSp mod delCm">
        <pc:chgData name="Olivia Meiners" userId="f8357718-a746-4f51-8f09-7d84ffac653a" providerId="ADAL" clId="{DAAB3053-3938-264C-9594-7D8C91774F4D}" dt="2023-06-20T11:31:24.051" v="6902" actId="6549"/>
        <pc:sldMkLst>
          <pc:docMk/>
          <pc:sldMk cId="3376746724" sldId="509"/>
        </pc:sldMkLst>
        <pc:spChg chg="mod">
          <ac:chgData name="Olivia Meiners" userId="f8357718-a746-4f51-8f09-7d84ffac653a" providerId="ADAL" clId="{DAAB3053-3938-264C-9594-7D8C91774F4D}" dt="2023-06-20T10:26:40.663" v="5498" actId="255"/>
          <ac:spMkLst>
            <pc:docMk/>
            <pc:sldMk cId="3376746724" sldId="509"/>
            <ac:spMk id="2" creationId="{5FA637B9-B88E-9146-A556-AF1B8FB0F215}"/>
          </ac:spMkLst>
        </pc:spChg>
        <pc:spChg chg="del">
          <ac:chgData name="Olivia Meiners" userId="f8357718-a746-4f51-8f09-7d84ffac653a" providerId="ADAL" clId="{DAAB3053-3938-264C-9594-7D8C91774F4D}" dt="2023-06-20T10:12:19.402" v="4970" actId="478"/>
          <ac:spMkLst>
            <pc:docMk/>
            <pc:sldMk cId="3376746724" sldId="509"/>
            <ac:spMk id="3" creationId="{5A59BDE8-695B-0820-7B5C-C4EA19EC83C6}"/>
          </ac:spMkLst>
        </pc:spChg>
        <pc:spChg chg="add mod">
          <ac:chgData name="Olivia Meiners" userId="f8357718-a746-4f51-8f09-7d84ffac653a" providerId="ADAL" clId="{DAAB3053-3938-264C-9594-7D8C91774F4D}" dt="2023-06-20T10:12:17.321" v="4969"/>
          <ac:spMkLst>
            <pc:docMk/>
            <pc:sldMk cId="3376746724" sldId="509"/>
            <ac:spMk id="4" creationId="{E912B73E-A87F-E5A5-7E03-C93FA9E3F574}"/>
          </ac:spMkLst>
        </pc:spChg>
        <pc:spChg chg="add mod">
          <ac:chgData name="Olivia Meiners" userId="f8357718-a746-4f51-8f09-7d84ffac653a" providerId="ADAL" clId="{DAAB3053-3938-264C-9594-7D8C91774F4D}" dt="2023-06-20T10:20:13.659" v="5195" actId="1076"/>
          <ac:spMkLst>
            <pc:docMk/>
            <pc:sldMk cId="3376746724" sldId="509"/>
            <ac:spMk id="5" creationId="{C909FDD4-C348-37D4-7026-9F158F6274ED}"/>
          </ac:spMkLst>
        </pc:spChg>
        <pc:spChg chg="add mod">
          <ac:chgData name="Olivia Meiners" userId="f8357718-a746-4f51-8f09-7d84ffac653a" providerId="ADAL" clId="{DAAB3053-3938-264C-9594-7D8C91774F4D}" dt="2023-06-20T10:18:06.188" v="5157" actId="404"/>
          <ac:spMkLst>
            <pc:docMk/>
            <pc:sldMk cId="3376746724" sldId="509"/>
            <ac:spMk id="6" creationId="{811D3680-080F-5500-5853-69CF1D7E4A72}"/>
          </ac:spMkLst>
        </pc:spChg>
        <pc:spChg chg="add mod">
          <ac:chgData name="Olivia Meiners" userId="f8357718-a746-4f51-8f09-7d84ffac653a" providerId="ADAL" clId="{DAAB3053-3938-264C-9594-7D8C91774F4D}" dt="2023-06-20T10:48:44.769" v="6532"/>
          <ac:spMkLst>
            <pc:docMk/>
            <pc:sldMk cId="3376746724" sldId="509"/>
            <ac:spMk id="7" creationId="{0D136D7D-C573-5A5B-9170-D582227E90D1}"/>
          </ac:spMkLst>
        </pc:spChg>
        <pc:spChg chg="add mod">
          <ac:chgData name="Olivia Meiners" userId="f8357718-a746-4f51-8f09-7d84ffac653a" providerId="ADAL" clId="{DAAB3053-3938-264C-9594-7D8C91774F4D}" dt="2023-06-20T10:48:44.769" v="6532"/>
          <ac:spMkLst>
            <pc:docMk/>
            <pc:sldMk cId="3376746724" sldId="509"/>
            <ac:spMk id="9" creationId="{999D53A7-8468-D3E7-2211-FA54288EA107}"/>
          </ac:spMkLst>
        </pc:spChg>
        <pc:spChg chg="add mod">
          <ac:chgData name="Olivia Meiners" userId="f8357718-a746-4f51-8f09-7d84ffac653a" providerId="ADAL" clId="{DAAB3053-3938-264C-9594-7D8C91774F4D}" dt="2023-06-20T10:48:44.769" v="6532"/>
          <ac:spMkLst>
            <pc:docMk/>
            <pc:sldMk cId="3376746724" sldId="509"/>
            <ac:spMk id="10" creationId="{2453B792-6DBD-6E59-0C3A-7F9242A1D3E2}"/>
          </ac:spMkLst>
        </pc:spChg>
        <pc:spChg chg="mod">
          <ac:chgData name="Olivia Meiners" userId="f8357718-a746-4f51-8f09-7d84ffac653a" providerId="ADAL" clId="{DAAB3053-3938-264C-9594-7D8C91774F4D}" dt="2023-06-20T10:50:11.163" v="6577" actId="1036"/>
          <ac:spMkLst>
            <pc:docMk/>
            <pc:sldMk cId="3376746724" sldId="509"/>
            <ac:spMk id="376" creationId="{00000000-0000-0000-0000-000000000000}"/>
          </ac:spMkLst>
        </pc:spChg>
        <pc:spChg chg="mod">
          <ac:chgData name="Olivia Meiners" userId="f8357718-a746-4f51-8f09-7d84ffac653a" providerId="ADAL" clId="{DAAB3053-3938-264C-9594-7D8C91774F4D}" dt="2023-06-20T10:50:11.163" v="6577" actId="1036"/>
          <ac:spMkLst>
            <pc:docMk/>
            <pc:sldMk cId="3376746724" sldId="509"/>
            <ac:spMk id="377" creationId="{00000000-0000-0000-0000-000000000000}"/>
          </ac:spMkLst>
        </pc:spChg>
        <pc:graphicFrameChg chg="mod modGraphic">
          <ac:chgData name="Olivia Meiners" userId="f8357718-a746-4f51-8f09-7d84ffac653a" providerId="ADAL" clId="{DAAB3053-3938-264C-9594-7D8C91774F4D}" dt="2023-06-20T11:31:24.051" v="6902" actId="6549"/>
          <ac:graphicFrameMkLst>
            <pc:docMk/>
            <pc:sldMk cId="3376746724" sldId="509"/>
            <ac:graphicFrameMk id="8" creationId="{2555CF26-C16A-EC4B-B4AE-EFA16A1C24FD}"/>
          </ac:graphicFrameMkLst>
        </pc:graphicFrameChg>
        <pc:picChg chg="mod">
          <ac:chgData name="Olivia Meiners" userId="f8357718-a746-4f51-8f09-7d84ffac653a" providerId="ADAL" clId="{DAAB3053-3938-264C-9594-7D8C91774F4D}" dt="2023-06-20T10:50:11.163" v="6577" actId="1036"/>
          <ac:picMkLst>
            <pc:docMk/>
            <pc:sldMk cId="3376746724" sldId="509"/>
            <ac:picMk id="378" creationId="{00000000-0000-0000-0000-000000000000}"/>
          </ac:picMkLst>
        </pc:picChg>
        <pc:extLst>
          <p:ext xmlns:p="http://schemas.openxmlformats.org/presentationml/2006/main" uri="{D6D511B9-2390-475A-947B-AFAB55BFBCF1}">
            <pc226:cmChg xmlns:pc226="http://schemas.microsoft.com/office/powerpoint/2022/06/main/command" chg="del">
              <pc226:chgData name="Olivia Meiners" userId="f8357718-a746-4f51-8f09-7d84ffac653a" providerId="ADAL" clId="{DAAB3053-3938-264C-9594-7D8C91774F4D}" dt="2023-06-20T10:06:17.060" v="4860"/>
              <pc2:cmMkLst xmlns:pc2="http://schemas.microsoft.com/office/powerpoint/2019/9/main/command">
                <pc:docMk/>
                <pc:sldMk cId="3376746724" sldId="509"/>
                <pc2:cmMk id="{03248D3F-A396-4760-A6F5-6892940A17B0}"/>
              </pc2:cmMkLst>
            </pc226:cmChg>
          </p:ext>
        </pc:extLst>
      </pc:sldChg>
      <pc:sldChg chg="addSp delSp modSp mod">
        <pc:chgData name="Olivia Meiners" userId="f8357718-a746-4f51-8f09-7d84ffac653a" providerId="ADAL" clId="{DAAB3053-3938-264C-9594-7D8C91774F4D}" dt="2023-06-20T11:31:30.801" v="6911" actId="6549"/>
        <pc:sldMkLst>
          <pc:docMk/>
          <pc:sldMk cId="4097070660" sldId="510"/>
        </pc:sldMkLst>
        <pc:spChg chg="mod">
          <ac:chgData name="Olivia Meiners" userId="f8357718-a746-4f51-8f09-7d84ffac653a" providerId="ADAL" clId="{DAAB3053-3938-264C-9594-7D8C91774F4D}" dt="2023-06-20T10:26:44.781" v="5499" actId="255"/>
          <ac:spMkLst>
            <pc:docMk/>
            <pc:sldMk cId="4097070660" sldId="510"/>
            <ac:spMk id="3" creationId="{7503A9E7-83AD-3846-AFA7-5D837744632B}"/>
          </ac:spMkLst>
        </pc:spChg>
        <pc:spChg chg="del">
          <ac:chgData name="Olivia Meiners" userId="f8357718-a746-4f51-8f09-7d84ffac653a" providerId="ADAL" clId="{DAAB3053-3938-264C-9594-7D8C91774F4D}" dt="2023-06-20T10:13:11.665" v="4986" actId="478"/>
          <ac:spMkLst>
            <pc:docMk/>
            <pc:sldMk cId="4097070660" sldId="510"/>
            <ac:spMk id="4" creationId="{A0C0EF2F-356A-0C46-D07D-9CFCC043F2C1}"/>
          </ac:spMkLst>
        </pc:spChg>
        <pc:spChg chg="add mod">
          <ac:chgData name="Olivia Meiners" userId="f8357718-a746-4f51-8f09-7d84ffac653a" providerId="ADAL" clId="{DAAB3053-3938-264C-9594-7D8C91774F4D}" dt="2023-06-20T10:13:02.819" v="4983"/>
          <ac:spMkLst>
            <pc:docMk/>
            <pc:sldMk cId="4097070660" sldId="510"/>
            <ac:spMk id="5" creationId="{DB23586E-E022-F4B3-AF4B-203DC3EC58D3}"/>
          </ac:spMkLst>
        </pc:spChg>
        <pc:spChg chg="add mod">
          <ac:chgData name="Olivia Meiners" userId="f8357718-a746-4f51-8f09-7d84ffac653a" providerId="ADAL" clId="{DAAB3053-3938-264C-9594-7D8C91774F4D}" dt="2023-06-20T10:26:28.245" v="5492"/>
          <ac:spMkLst>
            <pc:docMk/>
            <pc:sldMk cId="4097070660" sldId="510"/>
            <ac:spMk id="6" creationId="{57177675-9BDA-38E0-571D-B411A082C4C8}"/>
          </ac:spMkLst>
        </pc:spChg>
        <pc:spChg chg="mod">
          <ac:chgData name="Olivia Meiners" userId="f8357718-a746-4f51-8f09-7d84ffac653a" providerId="ADAL" clId="{DAAB3053-3938-264C-9594-7D8C91774F4D}" dt="2023-06-20T10:50:05.658" v="6573" actId="1036"/>
          <ac:spMkLst>
            <pc:docMk/>
            <pc:sldMk cId="4097070660" sldId="510"/>
            <ac:spMk id="7" creationId="{F4213063-7E4C-274A-99F6-DEC5E1DCC81C}"/>
          </ac:spMkLst>
        </pc:spChg>
        <pc:spChg chg="mod">
          <ac:chgData name="Olivia Meiners" userId="f8357718-a746-4f51-8f09-7d84ffac653a" providerId="ADAL" clId="{DAAB3053-3938-264C-9594-7D8C91774F4D}" dt="2023-06-20T10:50:05.658" v="6573" actId="1036"/>
          <ac:spMkLst>
            <pc:docMk/>
            <pc:sldMk cId="4097070660" sldId="510"/>
            <ac:spMk id="8" creationId="{778F78C9-4F97-B040-9BBF-9D44E23F1B23}"/>
          </ac:spMkLst>
        </pc:spChg>
        <pc:spChg chg="add mod">
          <ac:chgData name="Olivia Meiners" userId="f8357718-a746-4f51-8f09-7d84ffac653a" providerId="ADAL" clId="{DAAB3053-3938-264C-9594-7D8C91774F4D}" dt="2023-06-20T10:42:40.814" v="6444" actId="20577"/>
          <ac:spMkLst>
            <pc:docMk/>
            <pc:sldMk cId="4097070660" sldId="510"/>
            <ac:spMk id="9" creationId="{72550550-9454-5645-C19A-BBCA0667A7FA}"/>
          </ac:spMkLst>
        </pc:spChg>
        <pc:spChg chg="add mod">
          <ac:chgData name="Olivia Meiners" userId="f8357718-a746-4f51-8f09-7d84ffac653a" providerId="ADAL" clId="{DAAB3053-3938-264C-9594-7D8C91774F4D}" dt="2023-06-20T10:48:50.904" v="6535" actId="1035"/>
          <ac:spMkLst>
            <pc:docMk/>
            <pc:sldMk cId="4097070660" sldId="510"/>
            <ac:spMk id="11" creationId="{65C7D930-25B4-E6FD-AD62-CB397C6EC580}"/>
          </ac:spMkLst>
        </pc:spChg>
        <pc:spChg chg="add mod">
          <ac:chgData name="Olivia Meiners" userId="f8357718-a746-4f51-8f09-7d84ffac653a" providerId="ADAL" clId="{DAAB3053-3938-264C-9594-7D8C91774F4D}" dt="2023-06-20T10:48:50.904" v="6535" actId="1035"/>
          <ac:spMkLst>
            <pc:docMk/>
            <pc:sldMk cId="4097070660" sldId="510"/>
            <ac:spMk id="12" creationId="{46C4DF51-893C-4812-CA5D-614BC2C0B950}"/>
          </ac:spMkLst>
        </pc:spChg>
        <pc:spChg chg="add mod">
          <ac:chgData name="Olivia Meiners" userId="f8357718-a746-4f51-8f09-7d84ffac653a" providerId="ADAL" clId="{DAAB3053-3938-264C-9594-7D8C91774F4D}" dt="2023-06-20T10:48:50.904" v="6535" actId="1035"/>
          <ac:spMkLst>
            <pc:docMk/>
            <pc:sldMk cId="4097070660" sldId="510"/>
            <ac:spMk id="13" creationId="{42D29274-7CD5-5F92-7ED4-9588762BC5BA}"/>
          </ac:spMkLst>
        </pc:spChg>
        <pc:graphicFrameChg chg="mod modGraphic">
          <ac:chgData name="Olivia Meiners" userId="f8357718-a746-4f51-8f09-7d84ffac653a" providerId="ADAL" clId="{DAAB3053-3938-264C-9594-7D8C91774F4D}" dt="2023-06-20T11:31:30.801" v="6911" actId="6549"/>
          <ac:graphicFrameMkLst>
            <pc:docMk/>
            <pc:sldMk cId="4097070660" sldId="510"/>
            <ac:graphicFrameMk id="10" creationId="{1A592243-D314-204A-906A-FBFB2E561134}"/>
          </ac:graphicFrameMkLst>
        </pc:graphicFrameChg>
        <pc:picChg chg="mod">
          <ac:chgData name="Olivia Meiners" userId="f8357718-a746-4f51-8f09-7d84ffac653a" providerId="ADAL" clId="{DAAB3053-3938-264C-9594-7D8C91774F4D}" dt="2023-06-20T10:50:05.658" v="6573" actId="1036"/>
          <ac:picMkLst>
            <pc:docMk/>
            <pc:sldMk cId="4097070660" sldId="510"/>
            <ac:picMk id="397" creationId="{00000000-0000-0000-0000-000000000000}"/>
          </ac:picMkLst>
        </pc:picChg>
      </pc:sldChg>
      <pc:sldChg chg="addSp delSp modSp mod">
        <pc:chgData name="Olivia Meiners" userId="f8357718-a746-4f51-8f09-7d84ffac653a" providerId="ADAL" clId="{DAAB3053-3938-264C-9594-7D8C91774F4D}" dt="2023-06-20T11:31:52.660" v="6965" actId="20577"/>
        <pc:sldMkLst>
          <pc:docMk/>
          <pc:sldMk cId="3021515328" sldId="511"/>
        </pc:sldMkLst>
        <pc:spChg chg="mod">
          <ac:chgData name="Olivia Meiners" userId="f8357718-a746-4f51-8f09-7d84ffac653a" providerId="ADAL" clId="{DAAB3053-3938-264C-9594-7D8C91774F4D}" dt="2023-06-20T10:28:16.232" v="5653" actId="255"/>
          <ac:spMkLst>
            <pc:docMk/>
            <pc:sldMk cId="3021515328" sldId="511"/>
            <ac:spMk id="2" creationId="{263826E7-C70C-E742-9CE7-3827740210A2}"/>
          </ac:spMkLst>
        </pc:spChg>
        <pc:spChg chg="del">
          <ac:chgData name="Olivia Meiners" userId="f8357718-a746-4f51-8f09-7d84ffac653a" providerId="ADAL" clId="{DAAB3053-3938-264C-9594-7D8C91774F4D}" dt="2023-06-20T10:13:22.800" v="5001" actId="478"/>
          <ac:spMkLst>
            <pc:docMk/>
            <pc:sldMk cId="3021515328" sldId="511"/>
            <ac:spMk id="3" creationId="{1B68998C-2E62-DC29-A3AB-D5BC8821E993}"/>
          </ac:spMkLst>
        </pc:spChg>
        <pc:spChg chg="add mod">
          <ac:chgData name="Olivia Meiners" userId="f8357718-a746-4f51-8f09-7d84ffac653a" providerId="ADAL" clId="{DAAB3053-3938-264C-9594-7D8C91774F4D}" dt="2023-06-20T10:13:23.258" v="5002"/>
          <ac:spMkLst>
            <pc:docMk/>
            <pc:sldMk cId="3021515328" sldId="511"/>
            <ac:spMk id="4" creationId="{05080D37-BD4F-838D-0DAA-77F4F032D222}"/>
          </ac:spMkLst>
        </pc:spChg>
        <pc:spChg chg="add mod">
          <ac:chgData name="Olivia Meiners" userId="f8357718-a746-4f51-8f09-7d84ffac653a" providerId="ADAL" clId="{DAAB3053-3938-264C-9594-7D8C91774F4D}" dt="2023-06-20T10:26:59.594" v="5506"/>
          <ac:spMkLst>
            <pc:docMk/>
            <pc:sldMk cId="3021515328" sldId="511"/>
            <ac:spMk id="5" creationId="{51A2E90D-9439-F6FB-57D3-62BD3B119FDE}"/>
          </ac:spMkLst>
        </pc:spChg>
        <pc:spChg chg="add mod">
          <ac:chgData name="Olivia Meiners" userId="f8357718-a746-4f51-8f09-7d84ffac653a" providerId="ADAL" clId="{DAAB3053-3938-264C-9594-7D8C91774F4D}" dt="2023-06-20T10:43:00.289" v="6454" actId="20577"/>
          <ac:spMkLst>
            <pc:docMk/>
            <pc:sldMk cId="3021515328" sldId="511"/>
            <ac:spMk id="6" creationId="{28D52F2E-1BA6-B567-0D40-3C3DED71333E}"/>
          </ac:spMkLst>
        </pc:spChg>
        <pc:spChg chg="mod">
          <ac:chgData name="Olivia Meiners" userId="f8357718-a746-4f51-8f09-7d84ffac653a" providerId="ADAL" clId="{DAAB3053-3938-264C-9594-7D8C91774F4D}" dt="2023-06-20T10:49:40.253" v="6556" actId="1036"/>
          <ac:spMkLst>
            <pc:docMk/>
            <pc:sldMk cId="3021515328" sldId="511"/>
            <ac:spMk id="7" creationId="{28EAF8F3-3C7C-E447-905A-3B242EF88854}"/>
          </ac:spMkLst>
        </pc:spChg>
        <pc:spChg chg="mod">
          <ac:chgData name="Olivia Meiners" userId="f8357718-a746-4f51-8f09-7d84ffac653a" providerId="ADAL" clId="{DAAB3053-3938-264C-9594-7D8C91774F4D}" dt="2023-06-20T10:49:40.253" v="6556" actId="1036"/>
          <ac:spMkLst>
            <pc:docMk/>
            <pc:sldMk cId="3021515328" sldId="511"/>
            <ac:spMk id="8" creationId="{6600F752-F80F-044B-848E-D3F586FEA141}"/>
          </ac:spMkLst>
        </pc:spChg>
        <pc:spChg chg="add mod">
          <ac:chgData name="Olivia Meiners" userId="f8357718-a746-4f51-8f09-7d84ffac653a" providerId="ADAL" clId="{DAAB3053-3938-264C-9594-7D8C91774F4D}" dt="2023-06-20T10:48:58.603" v="6538" actId="1035"/>
          <ac:spMkLst>
            <pc:docMk/>
            <pc:sldMk cId="3021515328" sldId="511"/>
            <ac:spMk id="9" creationId="{5F694B53-C87D-4778-C8CE-A8307023713E}"/>
          </ac:spMkLst>
        </pc:spChg>
        <pc:spChg chg="add mod">
          <ac:chgData name="Olivia Meiners" userId="f8357718-a746-4f51-8f09-7d84ffac653a" providerId="ADAL" clId="{DAAB3053-3938-264C-9594-7D8C91774F4D}" dt="2023-06-20T10:48:58.603" v="6538" actId="1035"/>
          <ac:spMkLst>
            <pc:docMk/>
            <pc:sldMk cId="3021515328" sldId="511"/>
            <ac:spMk id="11" creationId="{77592638-CA19-195E-066F-A45DB1A35179}"/>
          </ac:spMkLst>
        </pc:spChg>
        <pc:spChg chg="add mod">
          <ac:chgData name="Olivia Meiners" userId="f8357718-a746-4f51-8f09-7d84ffac653a" providerId="ADAL" clId="{DAAB3053-3938-264C-9594-7D8C91774F4D}" dt="2023-06-20T10:48:58.603" v="6538" actId="1035"/>
          <ac:spMkLst>
            <pc:docMk/>
            <pc:sldMk cId="3021515328" sldId="511"/>
            <ac:spMk id="12" creationId="{342AF82F-1950-42E8-5F23-C81C48E9BE8F}"/>
          </ac:spMkLst>
        </pc:spChg>
        <pc:graphicFrameChg chg="mod modGraphic">
          <ac:chgData name="Olivia Meiners" userId="f8357718-a746-4f51-8f09-7d84ffac653a" providerId="ADAL" clId="{DAAB3053-3938-264C-9594-7D8C91774F4D}" dt="2023-06-20T11:31:52.660" v="6965" actId="20577"/>
          <ac:graphicFrameMkLst>
            <pc:docMk/>
            <pc:sldMk cId="3021515328" sldId="511"/>
            <ac:graphicFrameMk id="10" creationId="{DC29CD12-E690-8E46-8217-727C353CC5AA}"/>
          </ac:graphicFrameMkLst>
        </pc:graphicFrameChg>
        <pc:picChg chg="mod">
          <ac:chgData name="Olivia Meiners" userId="f8357718-a746-4f51-8f09-7d84ffac653a" providerId="ADAL" clId="{DAAB3053-3938-264C-9594-7D8C91774F4D}" dt="2023-06-20T10:49:40.253" v="6556" actId="1036"/>
          <ac:picMkLst>
            <pc:docMk/>
            <pc:sldMk cId="3021515328" sldId="511"/>
            <ac:picMk id="416" creationId="{00000000-0000-0000-0000-000000000000}"/>
          </ac:picMkLst>
        </pc:picChg>
      </pc:sldChg>
      <pc:sldChg chg="addSp delSp modSp mod">
        <pc:chgData name="Olivia Meiners" userId="f8357718-a746-4f51-8f09-7d84ffac653a" providerId="ADAL" clId="{DAAB3053-3938-264C-9594-7D8C91774F4D}" dt="2023-06-20T11:32:14.507" v="6995" actId="6549"/>
        <pc:sldMkLst>
          <pc:docMk/>
          <pc:sldMk cId="3731359834" sldId="512"/>
        </pc:sldMkLst>
        <pc:spChg chg="mod">
          <ac:chgData name="Olivia Meiners" userId="f8357718-a746-4f51-8f09-7d84ffac653a" providerId="ADAL" clId="{DAAB3053-3938-264C-9594-7D8C91774F4D}" dt="2023-06-20T10:27:56.445" v="5646" actId="20577"/>
          <ac:spMkLst>
            <pc:docMk/>
            <pc:sldMk cId="3731359834" sldId="512"/>
            <ac:spMk id="2" creationId="{9DD68DE6-2A6F-1A41-978B-517D65404194}"/>
          </ac:spMkLst>
        </pc:spChg>
        <pc:spChg chg="del">
          <ac:chgData name="Olivia Meiners" userId="f8357718-a746-4f51-8f09-7d84ffac653a" providerId="ADAL" clId="{DAAB3053-3938-264C-9594-7D8C91774F4D}" dt="2023-06-20T10:14:16.212" v="5031" actId="478"/>
          <ac:spMkLst>
            <pc:docMk/>
            <pc:sldMk cId="3731359834" sldId="512"/>
            <ac:spMk id="3" creationId="{A317003B-0820-FA24-1192-119C94CE1CBC}"/>
          </ac:spMkLst>
        </pc:spChg>
        <pc:spChg chg="add mod">
          <ac:chgData name="Olivia Meiners" userId="f8357718-a746-4f51-8f09-7d84ffac653a" providerId="ADAL" clId="{DAAB3053-3938-264C-9594-7D8C91774F4D}" dt="2023-06-20T10:14:08.653" v="5028"/>
          <ac:spMkLst>
            <pc:docMk/>
            <pc:sldMk cId="3731359834" sldId="512"/>
            <ac:spMk id="4" creationId="{81D6521A-09C4-10C8-CF36-18B181633321}"/>
          </ac:spMkLst>
        </pc:spChg>
        <pc:spChg chg="add mod">
          <ac:chgData name="Olivia Meiners" userId="f8357718-a746-4f51-8f09-7d84ffac653a" providerId="ADAL" clId="{DAAB3053-3938-264C-9594-7D8C91774F4D}" dt="2023-06-20T10:27:46.988" v="5640"/>
          <ac:spMkLst>
            <pc:docMk/>
            <pc:sldMk cId="3731359834" sldId="512"/>
            <ac:spMk id="5" creationId="{881D1250-14C6-036A-AA30-6F795F97C605}"/>
          </ac:spMkLst>
        </pc:spChg>
        <pc:spChg chg="add mod">
          <ac:chgData name="Olivia Meiners" userId="f8357718-a746-4f51-8f09-7d84ffac653a" providerId="ADAL" clId="{DAAB3053-3938-264C-9594-7D8C91774F4D}" dt="2023-06-20T10:49:10.786" v="6545"/>
          <ac:spMkLst>
            <pc:docMk/>
            <pc:sldMk cId="3731359834" sldId="512"/>
            <ac:spMk id="6" creationId="{F5B6BFEF-562F-8B81-1D8C-57EE7AC42907}"/>
          </ac:spMkLst>
        </pc:spChg>
        <pc:spChg chg="mod">
          <ac:chgData name="Olivia Meiners" userId="f8357718-a746-4f51-8f09-7d84ffac653a" providerId="ADAL" clId="{DAAB3053-3938-264C-9594-7D8C91774F4D}" dt="2023-06-20T10:14:20.795" v="5047" actId="1036"/>
          <ac:spMkLst>
            <pc:docMk/>
            <pc:sldMk cId="3731359834" sldId="512"/>
            <ac:spMk id="8" creationId="{7DD565C4-BE88-BE4B-9B85-580788189388}"/>
          </ac:spMkLst>
        </pc:spChg>
        <pc:spChg chg="mod">
          <ac:chgData name="Olivia Meiners" userId="f8357718-a746-4f51-8f09-7d84ffac653a" providerId="ADAL" clId="{DAAB3053-3938-264C-9594-7D8C91774F4D}" dt="2023-06-20T10:14:20.795" v="5047" actId="1036"/>
          <ac:spMkLst>
            <pc:docMk/>
            <pc:sldMk cId="3731359834" sldId="512"/>
            <ac:spMk id="9" creationId="{14556C04-6FFA-F747-ABF0-8F8FB643D14E}"/>
          </ac:spMkLst>
        </pc:spChg>
        <pc:spChg chg="add mod">
          <ac:chgData name="Olivia Meiners" userId="f8357718-a746-4f51-8f09-7d84ffac653a" providerId="ADAL" clId="{DAAB3053-3938-264C-9594-7D8C91774F4D}" dt="2023-06-20T10:49:10.786" v="6545"/>
          <ac:spMkLst>
            <pc:docMk/>
            <pc:sldMk cId="3731359834" sldId="512"/>
            <ac:spMk id="10" creationId="{CABAF754-C37E-9A9A-C897-B2207BE033FB}"/>
          </ac:spMkLst>
        </pc:spChg>
        <pc:spChg chg="add mod">
          <ac:chgData name="Olivia Meiners" userId="f8357718-a746-4f51-8f09-7d84ffac653a" providerId="ADAL" clId="{DAAB3053-3938-264C-9594-7D8C91774F4D}" dt="2023-06-20T10:49:10.786" v="6545"/>
          <ac:spMkLst>
            <pc:docMk/>
            <pc:sldMk cId="3731359834" sldId="512"/>
            <ac:spMk id="12" creationId="{273236E7-3518-9AB2-D54B-0A1DC88B3E26}"/>
          </ac:spMkLst>
        </pc:spChg>
        <pc:graphicFrameChg chg="mod modGraphic">
          <ac:chgData name="Olivia Meiners" userId="f8357718-a746-4f51-8f09-7d84ffac653a" providerId="ADAL" clId="{DAAB3053-3938-264C-9594-7D8C91774F4D}" dt="2023-06-20T11:32:14.507" v="6995" actId="6549"/>
          <ac:graphicFrameMkLst>
            <pc:docMk/>
            <pc:sldMk cId="3731359834" sldId="512"/>
            <ac:graphicFrameMk id="11" creationId="{246E4831-5FDA-6648-B7CD-EFEE3C1DF093}"/>
          </ac:graphicFrameMkLst>
        </pc:graphicFrameChg>
        <pc:picChg chg="mod">
          <ac:chgData name="Olivia Meiners" userId="f8357718-a746-4f51-8f09-7d84ffac653a" providerId="ADAL" clId="{DAAB3053-3938-264C-9594-7D8C91774F4D}" dt="2023-06-20T10:14:20.795" v="5047" actId="1036"/>
          <ac:picMkLst>
            <pc:docMk/>
            <pc:sldMk cId="3731359834" sldId="512"/>
            <ac:picMk id="7" creationId="{7E0F313B-189B-0D47-B184-C5CDA5F3F1D1}"/>
          </ac:picMkLst>
        </pc:picChg>
      </pc:sldChg>
      <pc:sldChg chg="addSp delSp modSp add mod chgLayout">
        <pc:chgData name="Olivia Meiners" userId="f8357718-a746-4f51-8f09-7d84ffac653a" providerId="ADAL" clId="{DAAB3053-3938-264C-9594-7D8C91774F4D}" dt="2023-06-20T10:49:44.733" v="6557"/>
        <pc:sldMkLst>
          <pc:docMk/>
          <pc:sldMk cId="2805669860" sldId="521"/>
        </pc:sldMkLst>
        <pc:spChg chg="mod ord">
          <ac:chgData name="Olivia Meiners" userId="f8357718-a746-4f51-8f09-7d84ffac653a" providerId="ADAL" clId="{DAAB3053-3938-264C-9594-7D8C91774F4D}" dt="2023-06-20T10:31:57.909" v="5784" actId="14100"/>
          <ac:spMkLst>
            <pc:docMk/>
            <pc:sldMk cId="2805669860" sldId="521"/>
            <ac:spMk id="2" creationId="{BD158DD9-CC71-EC4F-AF57-B89E6E9D0FC1}"/>
          </ac:spMkLst>
        </pc:spChg>
        <pc:spChg chg="mod">
          <ac:chgData name="Olivia Meiners" userId="f8357718-a746-4f51-8f09-7d84ffac653a" providerId="ADAL" clId="{DAAB3053-3938-264C-9594-7D8C91774F4D}" dt="2023-06-20T10:31:30.109" v="5774"/>
          <ac:spMkLst>
            <pc:docMk/>
            <pc:sldMk cId="2805669860" sldId="521"/>
            <ac:spMk id="4" creationId="{665E0C7A-5AAA-65C0-8F93-2827F3BC765E}"/>
          </ac:spMkLst>
        </pc:spChg>
        <pc:spChg chg="mod">
          <ac:chgData name="Olivia Meiners" userId="f8357718-a746-4f51-8f09-7d84ffac653a" providerId="ADAL" clId="{DAAB3053-3938-264C-9594-7D8C91774F4D}" dt="2023-06-20T10:31:30.109" v="5774"/>
          <ac:spMkLst>
            <pc:docMk/>
            <pc:sldMk cId="2805669860" sldId="521"/>
            <ac:spMk id="6" creationId="{56DB6DFD-DFFB-DBC0-818E-4951F056818F}"/>
          </ac:spMkLst>
        </pc:spChg>
        <pc:spChg chg="mod">
          <ac:chgData name="Olivia Meiners" userId="f8357718-a746-4f51-8f09-7d84ffac653a" providerId="ADAL" clId="{DAAB3053-3938-264C-9594-7D8C91774F4D}" dt="2023-06-20T10:31:30.109" v="5774"/>
          <ac:spMkLst>
            <pc:docMk/>
            <pc:sldMk cId="2805669860" sldId="521"/>
            <ac:spMk id="9" creationId="{381E9A3D-B82C-07B6-1786-ED8C2448FEDB}"/>
          </ac:spMkLst>
        </pc:spChg>
        <pc:spChg chg="mod">
          <ac:chgData name="Olivia Meiners" userId="f8357718-a746-4f51-8f09-7d84ffac653a" providerId="ADAL" clId="{DAAB3053-3938-264C-9594-7D8C91774F4D}" dt="2023-06-20T10:31:30.109" v="5774"/>
          <ac:spMkLst>
            <pc:docMk/>
            <pc:sldMk cId="2805669860" sldId="521"/>
            <ac:spMk id="11" creationId="{55E66258-C9AE-0EDD-BB54-9962B0A5BD0C}"/>
          </ac:spMkLst>
        </pc:spChg>
        <pc:spChg chg="mod">
          <ac:chgData name="Olivia Meiners" userId="f8357718-a746-4f51-8f09-7d84ffac653a" providerId="ADAL" clId="{DAAB3053-3938-264C-9594-7D8C91774F4D}" dt="2023-06-20T10:31:30.109" v="5774"/>
          <ac:spMkLst>
            <pc:docMk/>
            <pc:sldMk cId="2805669860" sldId="521"/>
            <ac:spMk id="14" creationId="{E7C77420-B62A-1EEA-3593-AEC238C27486}"/>
          </ac:spMkLst>
        </pc:spChg>
        <pc:spChg chg="mod">
          <ac:chgData name="Olivia Meiners" userId="f8357718-a746-4f51-8f09-7d84ffac653a" providerId="ADAL" clId="{DAAB3053-3938-264C-9594-7D8C91774F4D}" dt="2023-06-20T10:31:30.109" v="5774"/>
          <ac:spMkLst>
            <pc:docMk/>
            <pc:sldMk cId="2805669860" sldId="521"/>
            <ac:spMk id="16" creationId="{A563A046-234F-B5AF-723B-5729909E3CDA}"/>
          </ac:spMkLst>
        </pc:spChg>
        <pc:spChg chg="mod">
          <ac:chgData name="Olivia Meiners" userId="f8357718-a746-4f51-8f09-7d84ffac653a" providerId="ADAL" clId="{DAAB3053-3938-264C-9594-7D8C91774F4D}" dt="2023-06-20T10:31:30.109" v="5774"/>
          <ac:spMkLst>
            <pc:docMk/>
            <pc:sldMk cId="2805669860" sldId="521"/>
            <ac:spMk id="19" creationId="{09578251-BF28-2619-F979-1BE79F5E1DFB}"/>
          </ac:spMkLst>
        </pc:spChg>
        <pc:spChg chg="mod">
          <ac:chgData name="Olivia Meiners" userId="f8357718-a746-4f51-8f09-7d84ffac653a" providerId="ADAL" clId="{DAAB3053-3938-264C-9594-7D8C91774F4D}" dt="2023-06-20T10:31:30.109" v="5774"/>
          <ac:spMkLst>
            <pc:docMk/>
            <pc:sldMk cId="2805669860" sldId="521"/>
            <ac:spMk id="21" creationId="{4575D650-86F4-0E8B-0398-00A08EC4F671}"/>
          </ac:spMkLst>
        </pc:spChg>
        <pc:spChg chg="mod">
          <ac:chgData name="Olivia Meiners" userId="f8357718-a746-4f51-8f09-7d84ffac653a" providerId="ADAL" clId="{DAAB3053-3938-264C-9594-7D8C91774F4D}" dt="2023-06-20T10:32:06.180" v="5804" actId="20577"/>
          <ac:spMkLst>
            <pc:docMk/>
            <pc:sldMk cId="2805669860" sldId="521"/>
            <ac:spMk id="23" creationId="{008DE9BA-D329-6A4E-A1E1-E3ACAB00DBC8}"/>
          </ac:spMkLst>
        </pc:spChg>
        <pc:spChg chg="mod">
          <ac:chgData name="Olivia Meiners" userId="f8357718-a746-4f51-8f09-7d84ffac653a" providerId="ADAL" clId="{DAAB3053-3938-264C-9594-7D8C91774F4D}" dt="2023-06-20T10:31:30.109" v="5774"/>
          <ac:spMkLst>
            <pc:docMk/>
            <pc:sldMk cId="2805669860" sldId="521"/>
            <ac:spMk id="25" creationId="{3511364D-AF03-4CBE-2787-3C4AFFA49C64}"/>
          </ac:spMkLst>
        </pc:spChg>
        <pc:spChg chg="mod">
          <ac:chgData name="Olivia Meiners" userId="f8357718-a746-4f51-8f09-7d84ffac653a" providerId="ADAL" clId="{DAAB3053-3938-264C-9594-7D8C91774F4D}" dt="2023-06-20T10:31:30.109" v="5774"/>
          <ac:spMkLst>
            <pc:docMk/>
            <pc:sldMk cId="2805669860" sldId="521"/>
            <ac:spMk id="27" creationId="{D44F64BD-10E3-6277-AEF1-0FC774B0A10C}"/>
          </ac:spMkLst>
        </pc:spChg>
        <pc:spChg chg="mod ord">
          <ac:chgData name="Olivia Meiners" userId="f8357718-a746-4f51-8f09-7d84ffac653a" providerId="ADAL" clId="{DAAB3053-3938-264C-9594-7D8C91774F4D}" dt="2023-06-20T10:31:13.125" v="5771" actId="700"/>
          <ac:spMkLst>
            <pc:docMk/>
            <pc:sldMk cId="2805669860" sldId="521"/>
            <ac:spMk id="29" creationId="{51B2AB37-A43E-E543-A088-19104579E756}"/>
          </ac:spMkLst>
        </pc:spChg>
        <pc:spChg chg="mod">
          <ac:chgData name="Olivia Meiners" userId="f8357718-a746-4f51-8f09-7d84ffac653a" providerId="ADAL" clId="{DAAB3053-3938-264C-9594-7D8C91774F4D}" dt="2023-06-20T10:31:38.818" v="5778"/>
          <ac:spMkLst>
            <pc:docMk/>
            <pc:sldMk cId="2805669860" sldId="521"/>
            <ac:spMk id="31" creationId="{A1296182-10BF-6A16-B4FD-C1E443357CA8}"/>
          </ac:spMkLst>
        </pc:spChg>
        <pc:spChg chg="mod">
          <ac:chgData name="Olivia Meiners" userId="f8357718-a746-4f51-8f09-7d84ffac653a" providerId="ADAL" clId="{DAAB3053-3938-264C-9594-7D8C91774F4D}" dt="2023-06-20T10:31:38.818" v="5778"/>
          <ac:spMkLst>
            <pc:docMk/>
            <pc:sldMk cId="2805669860" sldId="521"/>
            <ac:spMk id="59" creationId="{96EE7D5A-2168-05D8-4871-0C6D1C289057}"/>
          </ac:spMkLst>
        </pc:spChg>
        <pc:spChg chg="mod">
          <ac:chgData name="Olivia Meiners" userId="f8357718-a746-4f51-8f09-7d84ffac653a" providerId="ADAL" clId="{DAAB3053-3938-264C-9594-7D8C91774F4D}" dt="2023-06-20T10:31:38.818" v="5778"/>
          <ac:spMkLst>
            <pc:docMk/>
            <pc:sldMk cId="2805669860" sldId="521"/>
            <ac:spMk id="62" creationId="{566D8E15-C06D-D91E-1A93-B4267E78DF21}"/>
          </ac:spMkLst>
        </pc:spChg>
        <pc:spChg chg="mod">
          <ac:chgData name="Olivia Meiners" userId="f8357718-a746-4f51-8f09-7d84ffac653a" providerId="ADAL" clId="{DAAB3053-3938-264C-9594-7D8C91774F4D}" dt="2023-06-20T10:31:38.818" v="5778"/>
          <ac:spMkLst>
            <pc:docMk/>
            <pc:sldMk cId="2805669860" sldId="521"/>
            <ac:spMk id="64" creationId="{37B9110F-D97B-0375-C04A-3C35B5ABDD92}"/>
          </ac:spMkLst>
        </pc:spChg>
        <pc:spChg chg="mod">
          <ac:chgData name="Olivia Meiners" userId="f8357718-a746-4f51-8f09-7d84ffac653a" providerId="ADAL" clId="{DAAB3053-3938-264C-9594-7D8C91774F4D}" dt="2023-06-20T10:31:38.818" v="5778"/>
          <ac:spMkLst>
            <pc:docMk/>
            <pc:sldMk cId="2805669860" sldId="521"/>
            <ac:spMk id="67" creationId="{B5F9E8C0-8FF0-B1AC-08F4-EDD16F1B1E9C}"/>
          </ac:spMkLst>
        </pc:spChg>
        <pc:spChg chg="mod">
          <ac:chgData name="Olivia Meiners" userId="f8357718-a746-4f51-8f09-7d84ffac653a" providerId="ADAL" clId="{DAAB3053-3938-264C-9594-7D8C91774F4D}" dt="2023-06-20T10:31:38.818" v="5778"/>
          <ac:spMkLst>
            <pc:docMk/>
            <pc:sldMk cId="2805669860" sldId="521"/>
            <ac:spMk id="69" creationId="{52105462-2982-D310-F061-E39B5B8F19FA}"/>
          </ac:spMkLst>
        </pc:spChg>
        <pc:spChg chg="mod">
          <ac:chgData name="Olivia Meiners" userId="f8357718-a746-4f51-8f09-7d84ffac653a" providerId="ADAL" clId="{DAAB3053-3938-264C-9594-7D8C91774F4D}" dt="2023-06-20T10:31:38.818" v="5778"/>
          <ac:spMkLst>
            <pc:docMk/>
            <pc:sldMk cId="2805669860" sldId="521"/>
            <ac:spMk id="72" creationId="{EF5A5D81-F120-C8F7-75DB-0FCA016FED5B}"/>
          </ac:spMkLst>
        </pc:spChg>
        <pc:spChg chg="mod">
          <ac:chgData name="Olivia Meiners" userId="f8357718-a746-4f51-8f09-7d84ffac653a" providerId="ADAL" clId="{DAAB3053-3938-264C-9594-7D8C91774F4D}" dt="2023-06-20T10:31:38.818" v="5778"/>
          <ac:spMkLst>
            <pc:docMk/>
            <pc:sldMk cId="2805669860" sldId="521"/>
            <ac:spMk id="74" creationId="{FD7FA61A-4AF2-5D7F-8517-CFBFE715F61B}"/>
          </ac:spMkLst>
        </pc:spChg>
        <pc:spChg chg="mod">
          <ac:chgData name="Olivia Meiners" userId="f8357718-a746-4f51-8f09-7d84ffac653a" providerId="ADAL" clId="{DAAB3053-3938-264C-9594-7D8C91774F4D}" dt="2023-06-20T10:31:38.818" v="5778"/>
          <ac:spMkLst>
            <pc:docMk/>
            <pc:sldMk cId="2805669860" sldId="521"/>
            <ac:spMk id="77" creationId="{9D68695B-8D4D-745E-149E-406401B7EDBA}"/>
          </ac:spMkLst>
        </pc:spChg>
        <pc:spChg chg="mod">
          <ac:chgData name="Olivia Meiners" userId="f8357718-a746-4f51-8f09-7d84ffac653a" providerId="ADAL" clId="{DAAB3053-3938-264C-9594-7D8C91774F4D}" dt="2023-06-20T10:31:38.818" v="5778"/>
          <ac:spMkLst>
            <pc:docMk/>
            <pc:sldMk cId="2805669860" sldId="521"/>
            <ac:spMk id="79" creationId="{95E47E0B-23F8-11D2-5879-1F5A43490866}"/>
          </ac:spMkLst>
        </pc:spChg>
        <pc:spChg chg="mod">
          <ac:chgData name="Olivia Meiners" userId="f8357718-a746-4f51-8f09-7d84ffac653a" providerId="ADAL" clId="{DAAB3053-3938-264C-9594-7D8C91774F4D}" dt="2023-06-20T10:31:41.299" v="5780"/>
          <ac:spMkLst>
            <pc:docMk/>
            <pc:sldMk cId="2805669860" sldId="521"/>
            <ac:spMk id="82" creationId="{742F9EA2-A312-F9E7-7BDF-52AE3A2FD3F2}"/>
          </ac:spMkLst>
        </pc:spChg>
        <pc:spChg chg="mod">
          <ac:chgData name="Olivia Meiners" userId="f8357718-a746-4f51-8f09-7d84ffac653a" providerId="ADAL" clId="{DAAB3053-3938-264C-9594-7D8C91774F4D}" dt="2023-06-20T10:31:41.299" v="5780"/>
          <ac:spMkLst>
            <pc:docMk/>
            <pc:sldMk cId="2805669860" sldId="521"/>
            <ac:spMk id="84" creationId="{C4F47C5D-C19D-7C5C-1FF1-DF72E0B0EB03}"/>
          </ac:spMkLst>
        </pc:spChg>
        <pc:spChg chg="mod">
          <ac:chgData name="Olivia Meiners" userId="f8357718-a746-4f51-8f09-7d84ffac653a" providerId="ADAL" clId="{DAAB3053-3938-264C-9594-7D8C91774F4D}" dt="2023-06-20T10:31:41.299" v="5780"/>
          <ac:spMkLst>
            <pc:docMk/>
            <pc:sldMk cId="2805669860" sldId="521"/>
            <ac:spMk id="87" creationId="{CA46170E-7FCE-44D3-95AB-121AE263E343}"/>
          </ac:spMkLst>
        </pc:spChg>
        <pc:spChg chg="mod">
          <ac:chgData name="Olivia Meiners" userId="f8357718-a746-4f51-8f09-7d84ffac653a" providerId="ADAL" clId="{DAAB3053-3938-264C-9594-7D8C91774F4D}" dt="2023-06-20T10:31:41.299" v="5780"/>
          <ac:spMkLst>
            <pc:docMk/>
            <pc:sldMk cId="2805669860" sldId="521"/>
            <ac:spMk id="89" creationId="{F091BD43-4662-DEF8-0EDC-27EDB922C51C}"/>
          </ac:spMkLst>
        </pc:spChg>
        <pc:spChg chg="mod">
          <ac:chgData name="Olivia Meiners" userId="f8357718-a746-4f51-8f09-7d84ffac653a" providerId="ADAL" clId="{DAAB3053-3938-264C-9594-7D8C91774F4D}" dt="2023-06-20T10:31:41.299" v="5780"/>
          <ac:spMkLst>
            <pc:docMk/>
            <pc:sldMk cId="2805669860" sldId="521"/>
            <ac:spMk id="92" creationId="{BB86BBD4-F594-C4ED-78F2-8565B8D4194C}"/>
          </ac:spMkLst>
        </pc:spChg>
        <pc:spChg chg="mod">
          <ac:chgData name="Olivia Meiners" userId="f8357718-a746-4f51-8f09-7d84ffac653a" providerId="ADAL" clId="{DAAB3053-3938-264C-9594-7D8C91774F4D}" dt="2023-06-20T10:31:41.299" v="5780"/>
          <ac:spMkLst>
            <pc:docMk/>
            <pc:sldMk cId="2805669860" sldId="521"/>
            <ac:spMk id="94" creationId="{35C8A925-58E3-788C-9634-8A3E289FBDB8}"/>
          </ac:spMkLst>
        </pc:spChg>
        <pc:spChg chg="mod">
          <ac:chgData name="Olivia Meiners" userId="f8357718-a746-4f51-8f09-7d84ffac653a" providerId="ADAL" clId="{DAAB3053-3938-264C-9594-7D8C91774F4D}" dt="2023-06-20T10:31:41.299" v="5780"/>
          <ac:spMkLst>
            <pc:docMk/>
            <pc:sldMk cId="2805669860" sldId="521"/>
            <ac:spMk id="97" creationId="{5670183C-25E6-9122-D4A0-399954B8D303}"/>
          </ac:spMkLst>
        </pc:spChg>
        <pc:spChg chg="mod">
          <ac:chgData name="Olivia Meiners" userId="f8357718-a746-4f51-8f09-7d84ffac653a" providerId="ADAL" clId="{DAAB3053-3938-264C-9594-7D8C91774F4D}" dt="2023-06-20T10:31:41.299" v="5780"/>
          <ac:spMkLst>
            <pc:docMk/>
            <pc:sldMk cId="2805669860" sldId="521"/>
            <ac:spMk id="99" creationId="{E6381F1C-E134-819D-4878-0A8C07BF68DF}"/>
          </ac:spMkLst>
        </pc:spChg>
        <pc:spChg chg="mod">
          <ac:chgData name="Olivia Meiners" userId="f8357718-a746-4f51-8f09-7d84ffac653a" providerId="ADAL" clId="{DAAB3053-3938-264C-9594-7D8C91774F4D}" dt="2023-06-20T10:31:41.299" v="5780"/>
          <ac:spMkLst>
            <pc:docMk/>
            <pc:sldMk cId="2805669860" sldId="521"/>
            <ac:spMk id="102" creationId="{611017B5-AA94-0166-61C7-AAD7541084DE}"/>
          </ac:spMkLst>
        </pc:spChg>
        <pc:spChg chg="mod">
          <ac:chgData name="Olivia Meiners" userId="f8357718-a746-4f51-8f09-7d84ffac653a" providerId="ADAL" clId="{DAAB3053-3938-264C-9594-7D8C91774F4D}" dt="2023-06-20T10:31:41.299" v="5780"/>
          <ac:spMkLst>
            <pc:docMk/>
            <pc:sldMk cId="2805669860" sldId="521"/>
            <ac:spMk id="104" creationId="{F1D3C92B-768C-6BA3-EC3C-25ED7233538A}"/>
          </ac:spMkLst>
        </pc:spChg>
        <pc:spChg chg="add mod">
          <ac:chgData name="Olivia Meiners" userId="f8357718-a746-4f51-8f09-7d84ffac653a" providerId="ADAL" clId="{DAAB3053-3938-264C-9594-7D8C91774F4D}" dt="2023-06-20T10:31:52.290" v="5782"/>
          <ac:spMkLst>
            <pc:docMk/>
            <pc:sldMk cId="2805669860" sldId="521"/>
            <ac:spMk id="106" creationId="{6EBB50D1-523F-84BE-3E1B-9483E128053B}"/>
          </ac:spMkLst>
        </pc:spChg>
        <pc:spChg chg="add mod">
          <ac:chgData name="Olivia Meiners" userId="f8357718-a746-4f51-8f09-7d84ffac653a" providerId="ADAL" clId="{DAAB3053-3938-264C-9594-7D8C91774F4D}" dt="2023-06-20T10:49:44.733" v="6557"/>
          <ac:spMkLst>
            <pc:docMk/>
            <pc:sldMk cId="2805669860" sldId="521"/>
            <ac:spMk id="107" creationId="{2EC07566-1CE8-8040-29D8-3FB0B8F88634}"/>
          </ac:spMkLst>
        </pc:spChg>
        <pc:spChg chg="add mod">
          <ac:chgData name="Olivia Meiners" userId="f8357718-a746-4f51-8f09-7d84ffac653a" providerId="ADAL" clId="{DAAB3053-3938-264C-9594-7D8C91774F4D}" dt="2023-06-20T10:49:44.733" v="6557"/>
          <ac:spMkLst>
            <pc:docMk/>
            <pc:sldMk cId="2805669860" sldId="521"/>
            <ac:spMk id="108" creationId="{1C4DA72B-B00F-D5F0-2F4A-8B0B01E220FE}"/>
          </ac:spMkLst>
        </pc:spChg>
        <pc:spChg chg="add mod">
          <ac:chgData name="Olivia Meiners" userId="f8357718-a746-4f51-8f09-7d84ffac653a" providerId="ADAL" clId="{DAAB3053-3938-264C-9594-7D8C91774F4D}" dt="2023-06-20T10:49:44.733" v="6557"/>
          <ac:spMkLst>
            <pc:docMk/>
            <pc:sldMk cId="2805669860" sldId="521"/>
            <ac:spMk id="109" creationId="{DF25A997-E081-D496-66D0-B85E92C4F67B}"/>
          </ac:spMkLst>
        </pc:spChg>
        <pc:grpChg chg="add del mod">
          <ac:chgData name="Olivia Meiners" userId="f8357718-a746-4f51-8f09-7d84ffac653a" providerId="ADAL" clId="{DAAB3053-3938-264C-9594-7D8C91774F4D}" dt="2023-06-20T10:31:38.191" v="5777"/>
          <ac:grpSpMkLst>
            <pc:docMk/>
            <pc:sldMk cId="2805669860" sldId="521"/>
            <ac:grpSpMk id="3" creationId="{1FA62814-86B0-9A6D-4C9A-0269A6BEBF52}"/>
          </ac:grpSpMkLst>
        </pc:grpChg>
        <pc:grpChg chg="mod">
          <ac:chgData name="Olivia Meiners" userId="f8357718-a746-4f51-8f09-7d84ffac653a" providerId="ADAL" clId="{DAAB3053-3938-264C-9594-7D8C91774F4D}" dt="2023-06-20T10:31:30.109" v="5774"/>
          <ac:grpSpMkLst>
            <pc:docMk/>
            <pc:sldMk cId="2805669860" sldId="521"/>
            <ac:grpSpMk id="5" creationId="{8619A018-3037-F319-7296-804C0A62BA90}"/>
          </ac:grpSpMkLst>
        </pc:grpChg>
        <pc:grpChg chg="add del mod">
          <ac:chgData name="Olivia Meiners" userId="f8357718-a746-4f51-8f09-7d84ffac653a" providerId="ADAL" clId="{DAAB3053-3938-264C-9594-7D8C91774F4D}" dt="2023-06-20T10:31:38.191" v="5777"/>
          <ac:grpSpMkLst>
            <pc:docMk/>
            <pc:sldMk cId="2805669860" sldId="521"/>
            <ac:grpSpMk id="8" creationId="{45F7C70E-4BE7-6295-16AB-845F7B34FF4F}"/>
          </ac:grpSpMkLst>
        </pc:grpChg>
        <pc:grpChg chg="mod">
          <ac:chgData name="Olivia Meiners" userId="f8357718-a746-4f51-8f09-7d84ffac653a" providerId="ADAL" clId="{DAAB3053-3938-264C-9594-7D8C91774F4D}" dt="2023-06-20T10:31:30.109" v="5774"/>
          <ac:grpSpMkLst>
            <pc:docMk/>
            <pc:sldMk cId="2805669860" sldId="521"/>
            <ac:grpSpMk id="10" creationId="{819528B8-A3F3-D8D2-9B2D-AA9DE8FCD021}"/>
          </ac:grpSpMkLst>
        </pc:grpChg>
        <pc:grpChg chg="add del mod">
          <ac:chgData name="Olivia Meiners" userId="f8357718-a746-4f51-8f09-7d84ffac653a" providerId="ADAL" clId="{DAAB3053-3938-264C-9594-7D8C91774F4D}" dt="2023-06-20T10:31:38.191" v="5777"/>
          <ac:grpSpMkLst>
            <pc:docMk/>
            <pc:sldMk cId="2805669860" sldId="521"/>
            <ac:grpSpMk id="13" creationId="{05E67ABC-2B32-953A-B227-D766F68E3341}"/>
          </ac:grpSpMkLst>
        </pc:grpChg>
        <pc:grpChg chg="mod">
          <ac:chgData name="Olivia Meiners" userId="f8357718-a746-4f51-8f09-7d84ffac653a" providerId="ADAL" clId="{DAAB3053-3938-264C-9594-7D8C91774F4D}" dt="2023-06-20T10:31:30.109" v="5774"/>
          <ac:grpSpMkLst>
            <pc:docMk/>
            <pc:sldMk cId="2805669860" sldId="521"/>
            <ac:grpSpMk id="15" creationId="{8AC0364A-5634-D4AE-3CC2-1C9AF330CF35}"/>
          </ac:grpSpMkLst>
        </pc:grpChg>
        <pc:grpChg chg="add del mod">
          <ac:chgData name="Olivia Meiners" userId="f8357718-a746-4f51-8f09-7d84ffac653a" providerId="ADAL" clId="{DAAB3053-3938-264C-9594-7D8C91774F4D}" dt="2023-06-20T10:31:38.191" v="5777"/>
          <ac:grpSpMkLst>
            <pc:docMk/>
            <pc:sldMk cId="2805669860" sldId="521"/>
            <ac:grpSpMk id="18" creationId="{4A09A1DA-84E7-342A-49F4-87F0E52322A3}"/>
          </ac:grpSpMkLst>
        </pc:grpChg>
        <pc:grpChg chg="mod">
          <ac:chgData name="Olivia Meiners" userId="f8357718-a746-4f51-8f09-7d84ffac653a" providerId="ADAL" clId="{DAAB3053-3938-264C-9594-7D8C91774F4D}" dt="2023-06-20T10:31:30.109" v="5774"/>
          <ac:grpSpMkLst>
            <pc:docMk/>
            <pc:sldMk cId="2805669860" sldId="521"/>
            <ac:grpSpMk id="20" creationId="{DE71A453-ED36-04E4-0CF8-5462181D9A8A}"/>
          </ac:grpSpMkLst>
        </pc:grpChg>
        <pc:grpChg chg="add del mod">
          <ac:chgData name="Olivia Meiners" userId="f8357718-a746-4f51-8f09-7d84ffac653a" providerId="ADAL" clId="{DAAB3053-3938-264C-9594-7D8C91774F4D}" dt="2023-06-20T10:31:38.191" v="5777"/>
          <ac:grpSpMkLst>
            <pc:docMk/>
            <pc:sldMk cId="2805669860" sldId="521"/>
            <ac:grpSpMk id="24" creationId="{6071D581-A291-BA45-F18D-CBC25F0E1ED3}"/>
          </ac:grpSpMkLst>
        </pc:grpChg>
        <pc:grpChg chg="mod">
          <ac:chgData name="Olivia Meiners" userId="f8357718-a746-4f51-8f09-7d84ffac653a" providerId="ADAL" clId="{DAAB3053-3938-264C-9594-7D8C91774F4D}" dt="2023-06-20T10:31:30.109" v="5774"/>
          <ac:grpSpMkLst>
            <pc:docMk/>
            <pc:sldMk cId="2805669860" sldId="521"/>
            <ac:grpSpMk id="26" creationId="{6EFA1895-A2F2-51DB-F8BE-5E3E92AA51A1}"/>
          </ac:grpSpMkLst>
        </pc:grpChg>
        <pc:grpChg chg="add del mod">
          <ac:chgData name="Olivia Meiners" userId="f8357718-a746-4f51-8f09-7d84ffac653a" providerId="ADAL" clId="{DAAB3053-3938-264C-9594-7D8C91774F4D}" dt="2023-06-20T10:31:41.270" v="5779"/>
          <ac:grpSpMkLst>
            <pc:docMk/>
            <pc:sldMk cId="2805669860" sldId="521"/>
            <ac:grpSpMk id="30" creationId="{CA80AAA3-E105-2468-49D1-A1279AF5681B}"/>
          </ac:grpSpMkLst>
        </pc:grpChg>
        <pc:grpChg chg="mod">
          <ac:chgData name="Olivia Meiners" userId="f8357718-a746-4f51-8f09-7d84ffac653a" providerId="ADAL" clId="{DAAB3053-3938-264C-9594-7D8C91774F4D}" dt="2023-06-20T10:31:38.818" v="5778"/>
          <ac:grpSpMkLst>
            <pc:docMk/>
            <pc:sldMk cId="2805669860" sldId="521"/>
            <ac:grpSpMk id="32" creationId="{7E89B8AB-3B80-CCAB-ABF7-72248415283F}"/>
          </ac:grpSpMkLst>
        </pc:grpChg>
        <pc:grpChg chg="del">
          <ac:chgData name="Olivia Meiners" userId="f8357718-a746-4f51-8f09-7d84ffac653a" providerId="ADAL" clId="{DAAB3053-3938-264C-9594-7D8C91774F4D}" dt="2023-06-20T10:31:21.485" v="5773" actId="478"/>
          <ac:grpSpMkLst>
            <pc:docMk/>
            <pc:sldMk cId="2805669860" sldId="521"/>
            <ac:grpSpMk id="34" creationId="{0536AAD5-ECB4-044A-9492-B0A799558117}"/>
          </ac:grpSpMkLst>
        </pc:grpChg>
        <pc:grpChg chg="del">
          <ac:chgData name="Olivia Meiners" userId="f8357718-a746-4f51-8f09-7d84ffac653a" providerId="ADAL" clId="{DAAB3053-3938-264C-9594-7D8C91774F4D}" dt="2023-06-20T10:31:21.485" v="5773" actId="478"/>
          <ac:grpSpMkLst>
            <pc:docMk/>
            <pc:sldMk cId="2805669860" sldId="521"/>
            <ac:grpSpMk id="39" creationId="{0E0532D6-BFA4-4D46-9735-4828B16DBBB6}"/>
          </ac:grpSpMkLst>
        </pc:grpChg>
        <pc:grpChg chg="del">
          <ac:chgData name="Olivia Meiners" userId="f8357718-a746-4f51-8f09-7d84ffac653a" providerId="ADAL" clId="{DAAB3053-3938-264C-9594-7D8C91774F4D}" dt="2023-06-20T10:31:21.485" v="5773" actId="478"/>
          <ac:grpSpMkLst>
            <pc:docMk/>
            <pc:sldMk cId="2805669860" sldId="521"/>
            <ac:grpSpMk id="44" creationId="{E3BA9ADB-B4F7-2D49-86B0-A2DA91BA6452}"/>
          </ac:grpSpMkLst>
        </pc:grpChg>
        <pc:grpChg chg="del">
          <ac:chgData name="Olivia Meiners" userId="f8357718-a746-4f51-8f09-7d84ffac653a" providerId="ADAL" clId="{DAAB3053-3938-264C-9594-7D8C91774F4D}" dt="2023-06-20T10:31:21.485" v="5773" actId="478"/>
          <ac:grpSpMkLst>
            <pc:docMk/>
            <pc:sldMk cId="2805669860" sldId="521"/>
            <ac:grpSpMk id="49" creationId="{08E7B5DD-02E7-C041-A278-2961CE48E949}"/>
          </ac:grpSpMkLst>
        </pc:grpChg>
        <pc:grpChg chg="del">
          <ac:chgData name="Olivia Meiners" userId="f8357718-a746-4f51-8f09-7d84ffac653a" providerId="ADAL" clId="{DAAB3053-3938-264C-9594-7D8C91774F4D}" dt="2023-06-20T10:31:21.485" v="5773" actId="478"/>
          <ac:grpSpMkLst>
            <pc:docMk/>
            <pc:sldMk cId="2805669860" sldId="521"/>
            <ac:grpSpMk id="54" creationId="{50139066-ABD3-FA47-BAED-10E53317BC3A}"/>
          </ac:grpSpMkLst>
        </pc:grpChg>
        <pc:grpChg chg="add del mod">
          <ac:chgData name="Olivia Meiners" userId="f8357718-a746-4f51-8f09-7d84ffac653a" providerId="ADAL" clId="{DAAB3053-3938-264C-9594-7D8C91774F4D}" dt="2023-06-20T10:31:41.270" v="5779"/>
          <ac:grpSpMkLst>
            <pc:docMk/>
            <pc:sldMk cId="2805669860" sldId="521"/>
            <ac:grpSpMk id="61" creationId="{49F1E423-0418-FB1E-E61D-8D5886CC565E}"/>
          </ac:grpSpMkLst>
        </pc:grpChg>
        <pc:grpChg chg="mod">
          <ac:chgData name="Olivia Meiners" userId="f8357718-a746-4f51-8f09-7d84ffac653a" providerId="ADAL" clId="{DAAB3053-3938-264C-9594-7D8C91774F4D}" dt="2023-06-20T10:31:38.818" v="5778"/>
          <ac:grpSpMkLst>
            <pc:docMk/>
            <pc:sldMk cId="2805669860" sldId="521"/>
            <ac:grpSpMk id="63" creationId="{E2616F4A-4472-9D0A-17BF-940210AECF7A}"/>
          </ac:grpSpMkLst>
        </pc:grpChg>
        <pc:grpChg chg="add del mod">
          <ac:chgData name="Olivia Meiners" userId="f8357718-a746-4f51-8f09-7d84ffac653a" providerId="ADAL" clId="{DAAB3053-3938-264C-9594-7D8C91774F4D}" dt="2023-06-20T10:31:41.270" v="5779"/>
          <ac:grpSpMkLst>
            <pc:docMk/>
            <pc:sldMk cId="2805669860" sldId="521"/>
            <ac:grpSpMk id="66" creationId="{9D2794EF-CF59-0F96-4163-67203865EB35}"/>
          </ac:grpSpMkLst>
        </pc:grpChg>
        <pc:grpChg chg="mod">
          <ac:chgData name="Olivia Meiners" userId="f8357718-a746-4f51-8f09-7d84ffac653a" providerId="ADAL" clId="{DAAB3053-3938-264C-9594-7D8C91774F4D}" dt="2023-06-20T10:31:38.818" v="5778"/>
          <ac:grpSpMkLst>
            <pc:docMk/>
            <pc:sldMk cId="2805669860" sldId="521"/>
            <ac:grpSpMk id="68" creationId="{5908C396-C16D-BF3E-A675-843054987B1C}"/>
          </ac:grpSpMkLst>
        </pc:grpChg>
        <pc:grpChg chg="add del mod">
          <ac:chgData name="Olivia Meiners" userId="f8357718-a746-4f51-8f09-7d84ffac653a" providerId="ADAL" clId="{DAAB3053-3938-264C-9594-7D8C91774F4D}" dt="2023-06-20T10:31:41.270" v="5779"/>
          <ac:grpSpMkLst>
            <pc:docMk/>
            <pc:sldMk cId="2805669860" sldId="521"/>
            <ac:grpSpMk id="71" creationId="{9C79FBE4-7A91-B815-51AF-97B71C8CC6B1}"/>
          </ac:grpSpMkLst>
        </pc:grpChg>
        <pc:grpChg chg="mod">
          <ac:chgData name="Olivia Meiners" userId="f8357718-a746-4f51-8f09-7d84ffac653a" providerId="ADAL" clId="{DAAB3053-3938-264C-9594-7D8C91774F4D}" dt="2023-06-20T10:31:38.818" v="5778"/>
          <ac:grpSpMkLst>
            <pc:docMk/>
            <pc:sldMk cId="2805669860" sldId="521"/>
            <ac:grpSpMk id="73" creationId="{CA7CF4AC-4D9C-8E4D-44C6-1A78688BAC80}"/>
          </ac:grpSpMkLst>
        </pc:grpChg>
        <pc:grpChg chg="add del mod">
          <ac:chgData name="Olivia Meiners" userId="f8357718-a746-4f51-8f09-7d84ffac653a" providerId="ADAL" clId="{DAAB3053-3938-264C-9594-7D8C91774F4D}" dt="2023-06-20T10:31:41.270" v="5779"/>
          <ac:grpSpMkLst>
            <pc:docMk/>
            <pc:sldMk cId="2805669860" sldId="521"/>
            <ac:grpSpMk id="76" creationId="{1BFCAA95-8B88-81A7-9E3A-C9FD0AC28DE9}"/>
          </ac:grpSpMkLst>
        </pc:grpChg>
        <pc:grpChg chg="mod">
          <ac:chgData name="Olivia Meiners" userId="f8357718-a746-4f51-8f09-7d84ffac653a" providerId="ADAL" clId="{DAAB3053-3938-264C-9594-7D8C91774F4D}" dt="2023-06-20T10:31:38.818" v="5778"/>
          <ac:grpSpMkLst>
            <pc:docMk/>
            <pc:sldMk cId="2805669860" sldId="521"/>
            <ac:grpSpMk id="78" creationId="{BE8291D8-3CEE-BC30-44A2-1F3505139084}"/>
          </ac:grpSpMkLst>
        </pc:grpChg>
        <pc:grpChg chg="add mod">
          <ac:chgData name="Olivia Meiners" userId="f8357718-a746-4f51-8f09-7d84ffac653a" providerId="ADAL" clId="{DAAB3053-3938-264C-9594-7D8C91774F4D}" dt="2023-06-20T10:31:41.299" v="5780"/>
          <ac:grpSpMkLst>
            <pc:docMk/>
            <pc:sldMk cId="2805669860" sldId="521"/>
            <ac:grpSpMk id="81" creationId="{CD0BF6B6-5C2C-8CFB-57C9-1210863A3757}"/>
          </ac:grpSpMkLst>
        </pc:grpChg>
        <pc:grpChg chg="mod">
          <ac:chgData name="Olivia Meiners" userId="f8357718-a746-4f51-8f09-7d84ffac653a" providerId="ADAL" clId="{DAAB3053-3938-264C-9594-7D8C91774F4D}" dt="2023-06-20T10:31:41.299" v="5780"/>
          <ac:grpSpMkLst>
            <pc:docMk/>
            <pc:sldMk cId="2805669860" sldId="521"/>
            <ac:grpSpMk id="83" creationId="{EF445517-59DE-3675-A57A-F35139CB8F9A}"/>
          </ac:grpSpMkLst>
        </pc:grpChg>
        <pc:grpChg chg="add mod">
          <ac:chgData name="Olivia Meiners" userId="f8357718-a746-4f51-8f09-7d84ffac653a" providerId="ADAL" clId="{DAAB3053-3938-264C-9594-7D8C91774F4D}" dt="2023-06-20T10:31:41.299" v="5780"/>
          <ac:grpSpMkLst>
            <pc:docMk/>
            <pc:sldMk cId="2805669860" sldId="521"/>
            <ac:grpSpMk id="86" creationId="{334FE18E-BF34-3C16-3311-90A6E238008F}"/>
          </ac:grpSpMkLst>
        </pc:grpChg>
        <pc:grpChg chg="mod">
          <ac:chgData name="Olivia Meiners" userId="f8357718-a746-4f51-8f09-7d84ffac653a" providerId="ADAL" clId="{DAAB3053-3938-264C-9594-7D8C91774F4D}" dt="2023-06-20T10:31:41.299" v="5780"/>
          <ac:grpSpMkLst>
            <pc:docMk/>
            <pc:sldMk cId="2805669860" sldId="521"/>
            <ac:grpSpMk id="88" creationId="{3891BD8B-191D-1493-500C-DA2E1FB326AB}"/>
          </ac:grpSpMkLst>
        </pc:grpChg>
        <pc:grpChg chg="add mod">
          <ac:chgData name="Olivia Meiners" userId="f8357718-a746-4f51-8f09-7d84ffac653a" providerId="ADAL" clId="{DAAB3053-3938-264C-9594-7D8C91774F4D}" dt="2023-06-20T10:31:41.299" v="5780"/>
          <ac:grpSpMkLst>
            <pc:docMk/>
            <pc:sldMk cId="2805669860" sldId="521"/>
            <ac:grpSpMk id="91" creationId="{8BCDAA6F-A1AD-5465-0504-448C44F626F7}"/>
          </ac:grpSpMkLst>
        </pc:grpChg>
        <pc:grpChg chg="mod">
          <ac:chgData name="Olivia Meiners" userId="f8357718-a746-4f51-8f09-7d84ffac653a" providerId="ADAL" clId="{DAAB3053-3938-264C-9594-7D8C91774F4D}" dt="2023-06-20T10:31:41.299" v="5780"/>
          <ac:grpSpMkLst>
            <pc:docMk/>
            <pc:sldMk cId="2805669860" sldId="521"/>
            <ac:grpSpMk id="93" creationId="{938FA519-37CB-5846-92E9-F7BF91785CE2}"/>
          </ac:grpSpMkLst>
        </pc:grpChg>
        <pc:grpChg chg="add mod">
          <ac:chgData name="Olivia Meiners" userId="f8357718-a746-4f51-8f09-7d84ffac653a" providerId="ADAL" clId="{DAAB3053-3938-264C-9594-7D8C91774F4D}" dt="2023-06-20T10:31:41.299" v="5780"/>
          <ac:grpSpMkLst>
            <pc:docMk/>
            <pc:sldMk cId="2805669860" sldId="521"/>
            <ac:grpSpMk id="96" creationId="{ECA0C7A1-C643-B168-BF72-3EA1E4E00E69}"/>
          </ac:grpSpMkLst>
        </pc:grpChg>
        <pc:grpChg chg="mod">
          <ac:chgData name="Olivia Meiners" userId="f8357718-a746-4f51-8f09-7d84ffac653a" providerId="ADAL" clId="{DAAB3053-3938-264C-9594-7D8C91774F4D}" dt="2023-06-20T10:31:41.299" v="5780"/>
          <ac:grpSpMkLst>
            <pc:docMk/>
            <pc:sldMk cId="2805669860" sldId="521"/>
            <ac:grpSpMk id="98" creationId="{6C0F23FA-A36B-4CC8-3244-C1BDEF195EA1}"/>
          </ac:grpSpMkLst>
        </pc:grpChg>
        <pc:grpChg chg="add mod">
          <ac:chgData name="Olivia Meiners" userId="f8357718-a746-4f51-8f09-7d84ffac653a" providerId="ADAL" clId="{DAAB3053-3938-264C-9594-7D8C91774F4D}" dt="2023-06-20T10:31:41.299" v="5780"/>
          <ac:grpSpMkLst>
            <pc:docMk/>
            <pc:sldMk cId="2805669860" sldId="521"/>
            <ac:grpSpMk id="101" creationId="{C1C56424-43DB-B148-148B-F84796F07F48}"/>
          </ac:grpSpMkLst>
        </pc:grpChg>
        <pc:grpChg chg="mod">
          <ac:chgData name="Olivia Meiners" userId="f8357718-a746-4f51-8f09-7d84ffac653a" providerId="ADAL" clId="{DAAB3053-3938-264C-9594-7D8C91774F4D}" dt="2023-06-20T10:31:41.299" v="5780"/>
          <ac:grpSpMkLst>
            <pc:docMk/>
            <pc:sldMk cId="2805669860" sldId="521"/>
            <ac:grpSpMk id="103" creationId="{5DBF8A6C-CE40-FD59-82DC-ABBBF7BED030}"/>
          </ac:grpSpMkLst>
        </pc:grpChg>
        <pc:picChg chg="mod">
          <ac:chgData name="Olivia Meiners" userId="f8357718-a746-4f51-8f09-7d84ffac653a" providerId="ADAL" clId="{DAAB3053-3938-264C-9594-7D8C91774F4D}" dt="2023-06-20T10:31:30.109" v="5774"/>
          <ac:picMkLst>
            <pc:docMk/>
            <pc:sldMk cId="2805669860" sldId="521"/>
            <ac:picMk id="7" creationId="{BD0300B9-F762-5C83-7809-B93870665F0E}"/>
          </ac:picMkLst>
        </pc:picChg>
        <pc:picChg chg="mod">
          <ac:chgData name="Olivia Meiners" userId="f8357718-a746-4f51-8f09-7d84ffac653a" providerId="ADAL" clId="{DAAB3053-3938-264C-9594-7D8C91774F4D}" dt="2023-06-20T10:31:30.109" v="5774"/>
          <ac:picMkLst>
            <pc:docMk/>
            <pc:sldMk cId="2805669860" sldId="521"/>
            <ac:picMk id="12" creationId="{F8ABBB3D-4012-F6A4-B247-C26E5C4ED860}"/>
          </ac:picMkLst>
        </pc:picChg>
        <pc:picChg chg="mod">
          <ac:chgData name="Olivia Meiners" userId="f8357718-a746-4f51-8f09-7d84ffac653a" providerId="ADAL" clId="{DAAB3053-3938-264C-9594-7D8C91774F4D}" dt="2023-06-20T10:31:30.109" v="5774"/>
          <ac:picMkLst>
            <pc:docMk/>
            <pc:sldMk cId="2805669860" sldId="521"/>
            <ac:picMk id="17" creationId="{B21E0B70-D6E8-9412-AD72-679574A804AD}"/>
          </ac:picMkLst>
        </pc:picChg>
        <pc:picChg chg="mod">
          <ac:chgData name="Olivia Meiners" userId="f8357718-a746-4f51-8f09-7d84ffac653a" providerId="ADAL" clId="{DAAB3053-3938-264C-9594-7D8C91774F4D}" dt="2023-06-20T10:31:30.109" v="5774"/>
          <ac:picMkLst>
            <pc:docMk/>
            <pc:sldMk cId="2805669860" sldId="521"/>
            <ac:picMk id="22" creationId="{CAB2537C-785D-62A0-E44B-E3117E3A4605}"/>
          </ac:picMkLst>
        </pc:picChg>
        <pc:picChg chg="mod">
          <ac:chgData name="Olivia Meiners" userId="f8357718-a746-4f51-8f09-7d84ffac653a" providerId="ADAL" clId="{DAAB3053-3938-264C-9594-7D8C91774F4D}" dt="2023-06-20T10:31:30.109" v="5774"/>
          <ac:picMkLst>
            <pc:docMk/>
            <pc:sldMk cId="2805669860" sldId="521"/>
            <ac:picMk id="28" creationId="{9FF639C6-F67A-605C-5114-E0B8442F2233}"/>
          </ac:picMkLst>
        </pc:picChg>
        <pc:picChg chg="mod">
          <ac:chgData name="Olivia Meiners" userId="f8357718-a746-4f51-8f09-7d84ffac653a" providerId="ADAL" clId="{DAAB3053-3938-264C-9594-7D8C91774F4D}" dt="2023-06-20T10:31:38.818" v="5778"/>
          <ac:picMkLst>
            <pc:docMk/>
            <pc:sldMk cId="2805669860" sldId="521"/>
            <ac:picMk id="60" creationId="{962CE5C9-4186-B519-AB20-AED4113773DD}"/>
          </ac:picMkLst>
        </pc:picChg>
        <pc:picChg chg="mod">
          <ac:chgData name="Olivia Meiners" userId="f8357718-a746-4f51-8f09-7d84ffac653a" providerId="ADAL" clId="{DAAB3053-3938-264C-9594-7D8C91774F4D}" dt="2023-06-20T10:31:38.818" v="5778"/>
          <ac:picMkLst>
            <pc:docMk/>
            <pc:sldMk cId="2805669860" sldId="521"/>
            <ac:picMk id="65" creationId="{63EF331F-A72C-617B-FD37-E3B60F58D6E1}"/>
          </ac:picMkLst>
        </pc:picChg>
        <pc:picChg chg="mod">
          <ac:chgData name="Olivia Meiners" userId="f8357718-a746-4f51-8f09-7d84ffac653a" providerId="ADAL" clId="{DAAB3053-3938-264C-9594-7D8C91774F4D}" dt="2023-06-20T10:31:38.818" v="5778"/>
          <ac:picMkLst>
            <pc:docMk/>
            <pc:sldMk cId="2805669860" sldId="521"/>
            <ac:picMk id="70" creationId="{A17086B9-3597-0E27-9C23-E833475BE287}"/>
          </ac:picMkLst>
        </pc:picChg>
        <pc:picChg chg="mod">
          <ac:chgData name="Olivia Meiners" userId="f8357718-a746-4f51-8f09-7d84ffac653a" providerId="ADAL" clId="{DAAB3053-3938-264C-9594-7D8C91774F4D}" dt="2023-06-20T10:31:38.818" v="5778"/>
          <ac:picMkLst>
            <pc:docMk/>
            <pc:sldMk cId="2805669860" sldId="521"/>
            <ac:picMk id="75" creationId="{64ECC20C-35AB-685D-6014-63B8604B1A70}"/>
          </ac:picMkLst>
        </pc:picChg>
        <pc:picChg chg="mod">
          <ac:chgData name="Olivia Meiners" userId="f8357718-a746-4f51-8f09-7d84ffac653a" providerId="ADAL" clId="{DAAB3053-3938-264C-9594-7D8C91774F4D}" dt="2023-06-20T10:31:38.818" v="5778"/>
          <ac:picMkLst>
            <pc:docMk/>
            <pc:sldMk cId="2805669860" sldId="521"/>
            <ac:picMk id="80" creationId="{62BC5C04-57AD-EEEC-234F-B4EEB128418D}"/>
          </ac:picMkLst>
        </pc:picChg>
        <pc:picChg chg="mod">
          <ac:chgData name="Olivia Meiners" userId="f8357718-a746-4f51-8f09-7d84ffac653a" providerId="ADAL" clId="{DAAB3053-3938-264C-9594-7D8C91774F4D}" dt="2023-06-20T10:31:41.299" v="5780"/>
          <ac:picMkLst>
            <pc:docMk/>
            <pc:sldMk cId="2805669860" sldId="521"/>
            <ac:picMk id="85" creationId="{D0FA1D83-FB1A-B71E-E6F6-5E0BEDFEF038}"/>
          </ac:picMkLst>
        </pc:picChg>
        <pc:picChg chg="mod">
          <ac:chgData name="Olivia Meiners" userId="f8357718-a746-4f51-8f09-7d84ffac653a" providerId="ADAL" clId="{DAAB3053-3938-264C-9594-7D8C91774F4D}" dt="2023-06-20T10:31:41.299" v="5780"/>
          <ac:picMkLst>
            <pc:docMk/>
            <pc:sldMk cId="2805669860" sldId="521"/>
            <ac:picMk id="90" creationId="{6017FCFA-4948-9A81-67EB-850C919C5636}"/>
          </ac:picMkLst>
        </pc:picChg>
        <pc:picChg chg="mod">
          <ac:chgData name="Olivia Meiners" userId="f8357718-a746-4f51-8f09-7d84ffac653a" providerId="ADAL" clId="{DAAB3053-3938-264C-9594-7D8C91774F4D}" dt="2023-06-20T10:31:41.299" v="5780"/>
          <ac:picMkLst>
            <pc:docMk/>
            <pc:sldMk cId="2805669860" sldId="521"/>
            <ac:picMk id="95" creationId="{082273AD-A0E0-959C-F87D-997E6E065A07}"/>
          </ac:picMkLst>
        </pc:picChg>
        <pc:picChg chg="mod">
          <ac:chgData name="Olivia Meiners" userId="f8357718-a746-4f51-8f09-7d84ffac653a" providerId="ADAL" clId="{DAAB3053-3938-264C-9594-7D8C91774F4D}" dt="2023-06-20T10:31:41.299" v="5780"/>
          <ac:picMkLst>
            <pc:docMk/>
            <pc:sldMk cId="2805669860" sldId="521"/>
            <ac:picMk id="100" creationId="{F0EF55C0-BE1D-15A7-CA4E-3FC9D6ADF2E8}"/>
          </ac:picMkLst>
        </pc:picChg>
        <pc:picChg chg="mod">
          <ac:chgData name="Olivia Meiners" userId="f8357718-a746-4f51-8f09-7d84ffac653a" providerId="ADAL" clId="{DAAB3053-3938-264C-9594-7D8C91774F4D}" dt="2023-06-20T10:31:41.299" v="5780"/>
          <ac:picMkLst>
            <pc:docMk/>
            <pc:sldMk cId="2805669860" sldId="521"/>
            <ac:picMk id="105" creationId="{4558632B-847D-015E-1E16-A5BFBA08124E}"/>
          </ac:picMkLst>
        </pc:picChg>
      </pc:sldChg>
      <pc:sldChg chg="addSp delSp modSp add mod chgLayout">
        <pc:chgData name="Olivia Meiners" userId="f8357718-a746-4f51-8f09-7d84ffac653a" providerId="ADAL" clId="{DAAB3053-3938-264C-9594-7D8C91774F4D}" dt="2023-06-20T10:48:11.648" v="6524"/>
        <pc:sldMkLst>
          <pc:docMk/>
          <pc:sldMk cId="3304432446" sldId="528"/>
        </pc:sldMkLst>
        <pc:spChg chg="mod ord">
          <ac:chgData name="Olivia Meiners" userId="f8357718-a746-4f51-8f09-7d84ffac653a" providerId="ADAL" clId="{DAAB3053-3938-264C-9594-7D8C91774F4D}" dt="2023-06-20T09:50:22.012" v="4408" actId="27636"/>
          <ac:spMkLst>
            <pc:docMk/>
            <pc:sldMk cId="3304432446" sldId="528"/>
            <ac:spMk id="3" creationId="{C1163547-B030-6146-BD52-5A124E899804}"/>
          </ac:spMkLst>
        </pc:spChg>
        <pc:spChg chg="mod">
          <ac:chgData name="Olivia Meiners" userId="f8357718-a746-4f51-8f09-7d84ffac653a" providerId="ADAL" clId="{DAAB3053-3938-264C-9594-7D8C91774F4D}" dt="2023-06-20T09:52:22.320" v="4458"/>
          <ac:spMkLst>
            <pc:docMk/>
            <pc:sldMk cId="3304432446" sldId="528"/>
            <ac:spMk id="4" creationId="{B4A41787-CE0D-A8B3-DCB7-90BEE295846C}"/>
          </ac:spMkLst>
        </pc:spChg>
        <pc:spChg chg="mod ord">
          <ac:chgData name="Olivia Meiners" userId="f8357718-a746-4f51-8f09-7d84ffac653a" providerId="ADAL" clId="{DAAB3053-3938-264C-9594-7D8C91774F4D}" dt="2023-06-20T09:53:06.617" v="4469" actId="14100"/>
          <ac:spMkLst>
            <pc:docMk/>
            <pc:sldMk cId="3304432446" sldId="528"/>
            <ac:spMk id="5" creationId="{5779FD8E-A78B-AC46-81D0-20CC59216D0A}"/>
          </ac:spMkLst>
        </pc:spChg>
        <pc:spChg chg="mod">
          <ac:chgData name="Olivia Meiners" userId="f8357718-a746-4f51-8f09-7d84ffac653a" providerId="ADAL" clId="{DAAB3053-3938-264C-9594-7D8C91774F4D}" dt="2023-06-20T09:52:22.320" v="4458"/>
          <ac:spMkLst>
            <pc:docMk/>
            <pc:sldMk cId="3304432446" sldId="528"/>
            <ac:spMk id="8" creationId="{87AA638C-D304-FFD8-ED27-E5DF42382488}"/>
          </ac:spMkLst>
        </pc:spChg>
        <pc:spChg chg="mod">
          <ac:chgData name="Olivia Meiners" userId="f8357718-a746-4f51-8f09-7d84ffac653a" providerId="ADAL" clId="{DAAB3053-3938-264C-9594-7D8C91774F4D}" dt="2023-06-20T09:52:22.320" v="4458"/>
          <ac:spMkLst>
            <pc:docMk/>
            <pc:sldMk cId="3304432446" sldId="528"/>
            <ac:spMk id="13" creationId="{51A254C3-712A-CDB8-BD15-725F557158A2}"/>
          </ac:spMkLst>
        </pc:spChg>
        <pc:spChg chg="mod ord">
          <ac:chgData name="Olivia Meiners" userId="f8357718-a746-4f51-8f09-7d84ffac653a" providerId="ADAL" clId="{DAAB3053-3938-264C-9594-7D8C91774F4D}" dt="2023-06-20T09:50:21.992" v="4406" actId="700"/>
          <ac:spMkLst>
            <pc:docMk/>
            <pc:sldMk cId="3304432446" sldId="528"/>
            <ac:spMk id="14" creationId="{C91CCE2B-169D-2F42-AB75-2BE4C4F155B1}"/>
          </ac:spMkLst>
        </pc:spChg>
        <pc:spChg chg="mod">
          <ac:chgData name="Olivia Meiners" userId="f8357718-a746-4f51-8f09-7d84ffac653a" providerId="ADAL" clId="{DAAB3053-3938-264C-9594-7D8C91774F4D}" dt="2023-06-20T09:52:22.320" v="4458"/>
          <ac:spMkLst>
            <pc:docMk/>
            <pc:sldMk cId="3304432446" sldId="528"/>
            <ac:spMk id="15" creationId="{E0D3337D-F745-B8A2-5A4A-AB86A96843BD}"/>
          </ac:spMkLst>
        </pc:spChg>
        <pc:spChg chg="mod">
          <ac:chgData name="Olivia Meiners" userId="f8357718-a746-4f51-8f09-7d84ffac653a" providerId="ADAL" clId="{DAAB3053-3938-264C-9594-7D8C91774F4D}" dt="2023-06-20T09:52:22.320" v="4458"/>
          <ac:spMkLst>
            <pc:docMk/>
            <pc:sldMk cId="3304432446" sldId="528"/>
            <ac:spMk id="16" creationId="{19C4BEB1-7895-FE17-BC67-179DA664B08D}"/>
          </ac:spMkLst>
        </pc:spChg>
        <pc:spChg chg="mod">
          <ac:chgData name="Olivia Meiners" userId="f8357718-a746-4f51-8f09-7d84ffac653a" providerId="ADAL" clId="{DAAB3053-3938-264C-9594-7D8C91774F4D}" dt="2023-06-20T09:52:22.320" v="4458"/>
          <ac:spMkLst>
            <pc:docMk/>
            <pc:sldMk cId="3304432446" sldId="528"/>
            <ac:spMk id="17" creationId="{37B524E4-7C86-F78C-3800-3DCE5995C3F2}"/>
          </ac:spMkLst>
        </pc:spChg>
        <pc:spChg chg="mod">
          <ac:chgData name="Olivia Meiners" userId="f8357718-a746-4f51-8f09-7d84ffac653a" providerId="ADAL" clId="{DAAB3053-3938-264C-9594-7D8C91774F4D}" dt="2023-06-20T09:52:22.320" v="4458"/>
          <ac:spMkLst>
            <pc:docMk/>
            <pc:sldMk cId="3304432446" sldId="528"/>
            <ac:spMk id="18" creationId="{09C280B6-5FFE-FADF-31D1-B4C83293C3AE}"/>
          </ac:spMkLst>
        </pc:spChg>
        <pc:spChg chg="mod">
          <ac:chgData name="Olivia Meiners" userId="f8357718-a746-4f51-8f09-7d84ffac653a" providerId="ADAL" clId="{DAAB3053-3938-264C-9594-7D8C91774F4D}" dt="2023-06-20T09:52:22.320" v="4458"/>
          <ac:spMkLst>
            <pc:docMk/>
            <pc:sldMk cId="3304432446" sldId="528"/>
            <ac:spMk id="21" creationId="{B9C017BD-5110-C224-31F0-1495ACAEA835}"/>
          </ac:spMkLst>
        </pc:spChg>
        <pc:spChg chg="add mod">
          <ac:chgData name="Olivia Meiners" userId="f8357718-a746-4f51-8f09-7d84ffac653a" providerId="ADAL" clId="{DAAB3053-3938-264C-9594-7D8C91774F4D}" dt="2023-06-20T10:48:11.648" v="6524"/>
          <ac:spMkLst>
            <pc:docMk/>
            <pc:sldMk cId="3304432446" sldId="528"/>
            <ac:spMk id="29" creationId="{BF5B00A3-8AD3-87F2-3957-9F20E088100D}"/>
          </ac:spMkLst>
        </pc:spChg>
        <pc:spChg chg="add mod">
          <ac:chgData name="Olivia Meiners" userId="f8357718-a746-4f51-8f09-7d84ffac653a" providerId="ADAL" clId="{DAAB3053-3938-264C-9594-7D8C91774F4D}" dt="2023-06-20T10:48:11.648" v="6524"/>
          <ac:spMkLst>
            <pc:docMk/>
            <pc:sldMk cId="3304432446" sldId="528"/>
            <ac:spMk id="31" creationId="{1363F337-59F4-A6B7-3862-BB7C1AB2EA75}"/>
          </ac:spMkLst>
        </pc:spChg>
        <pc:spChg chg="add mod">
          <ac:chgData name="Olivia Meiners" userId="f8357718-a746-4f51-8f09-7d84ffac653a" providerId="ADAL" clId="{DAAB3053-3938-264C-9594-7D8C91774F4D}" dt="2023-06-20T10:48:11.648" v="6524"/>
          <ac:spMkLst>
            <pc:docMk/>
            <pc:sldMk cId="3304432446" sldId="528"/>
            <ac:spMk id="32" creationId="{9511714F-BB30-E891-48DD-1292B58DB3A8}"/>
          </ac:spMkLst>
        </pc:spChg>
        <pc:spChg chg="mod">
          <ac:chgData name="Olivia Meiners" userId="f8357718-a746-4f51-8f09-7d84ffac653a" providerId="ADAL" clId="{DAAB3053-3938-264C-9594-7D8C91774F4D}" dt="2023-06-20T09:56:31.012" v="4701" actId="1076"/>
          <ac:spMkLst>
            <pc:docMk/>
            <pc:sldMk cId="3304432446" sldId="528"/>
            <ac:spMk id="54" creationId="{ED8A10F2-F53A-1B42-A142-3170B048003D}"/>
          </ac:spMkLst>
        </pc:spChg>
        <pc:spChg chg="mod">
          <ac:chgData name="Olivia Meiners" userId="f8357718-a746-4f51-8f09-7d84ffac653a" providerId="ADAL" clId="{DAAB3053-3938-264C-9594-7D8C91774F4D}" dt="2023-06-20T09:56:00.659" v="4696" actId="20577"/>
          <ac:spMkLst>
            <pc:docMk/>
            <pc:sldMk cId="3304432446" sldId="528"/>
            <ac:spMk id="55" creationId="{A5F3ADB8-2BB5-294A-8007-E0625F330C4C}"/>
          </ac:spMkLst>
        </pc:spChg>
        <pc:spChg chg="mod">
          <ac:chgData name="Olivia Meiners" userId="f8357718-a746-4f51-8f09-7d84ffac653a" providerId="ADAL" clId="{DAAB3053-3938-264C-9594-7D8C91774F4D}" dt="2023-06-20T09:56:11.779" v="4697" actId="1076"/>
          <ac:spMkLst>
            <pc:docMk/>
            <pc:sldMk cId="3304432446" sldId="528"/>
            <ac:spMk id="56" creationId="{5F935B8A-1BA9-2C46-9912-95CD2EFC77B8}"/>
          </ac:spMkLst>
        </pc:spChg>
        <pc:grpChg chg="add mod">
          <ac:chgData name="Olivia Meiners" userId="f8357718-a746-4f51-8f09-7d84ffac653a" providerId="ADAL" clId="{DAAB3053-3938-264C-9594-7D8C91774F4D}" dt="2023-06-20T09:56:42.930" v="4702" actId="1076"/>
          <ac:grpSpMkLst>
            <pc:docMk/>
            <pc:sldMk cId="3304432446" sldId="528"/>
            <ac:grpSpMk id="2" creationId="{635EF65A-EF3F-2994-9BFE-F9D9074970B0}"/>
          </ac:grpSpMkLst>
        </pc:grpChg>
        <pc:grpChg chg="del">
          <ac:chgData name="Olivia Meiners" userId="f8357718-a746-4f51-8f09-7d84ffac653a" providerId="ADAL" clId="{DAAB3053-3938-264C-9594-7D8C91774F4D}" dt="2023-06-20T09:52:22.113" v="4457" actId="478"/>
          <ac:grpSpMkLst>
            <pc:docMk/>
            <pc:sldMk cId="3304432446" sldId="528"/>
            <ac:grpSpMk id="30" creationId="{7281F378-29A3-D34C-A045-D4583A09C21D}"/>
          </ac:grpSpMkLst>
        </pc:grpChg>
        <pc:picChg chg="del">
          <ac:chgData name="Olivia Meiners" userId="f8357718-a746-4f51-8f09-7d84ffac653a" providerId="ADAL" clId="{DAAB3053-3938-264C-9594-7D8C91774F4D}" dt="2023-06-20T09:53:15.936" v="4470" actId="478"/>
          <ac:picMkLst>
            <pc:docMk/>
            <pc:sldMk cId="3304432446" sldId="528"/>
            <ac:picMk id="6" creationId="{066CCFF6-B88E-4C4E-9633-1F735FB96D00}"/>
          </ac:picMkLst>
        </pc:picChg>
        <pc:picChg chg="add mod">
          <ac:chgData name="Olivia Meiners" userId="f8357718-a746-4f51-8f09-7d84ffac653a" providerId="ADAL" clId="{DAAB3053-3938-264C-9594-7D8C91774F4D}" dt="2023-06-20T09:56:28.512" v="4700" actId="1076"/>
          <ac:picMkLst>
            <pc:docMk/>
            <pc:sldMk cId="3304432446" sldId="528"/>
            <ac:picMk id="24" creationId="{C6970230-FAA9-A48D-80BD-E639AF70C05F}"/>
          </ac:picMkLst>
        </pc:picChg>
      </pc:sldChg>
      <pc:sldChg chg="addSp delSp modSp add mod ord chgLayout">
        <pc:chgData name="Olivia Meiners" userId="f8357718-a746-4f51-8f09-7d84ffac653a" providerId="ADAL" clId="{DAAB3053-3938-264C-9594-7D8C91774F4D}" dt="2023-06-20T10:48:05.419" v="6523" actId="14100"/>
        <pc:sldMkLst>
          <pc:docMk/>
          <pc:sldMk cId="2644059551" sldId="535"/>
        </pc:sldMkLst>
        <pc:spChg chg="mod ord">
          <ac:chgData name="Olivia Meiners" userId="f8357718-a746-4f51-8f09-7d84ffac653a" providerId="ADAL" clId="{DAAB3053-3938-264C-9594-7D8C91774F4D}" dt="2023-06-20T10:47:57.532" v="6521" actId="700"/>
          <ac:spMkLst>
            <pc:docMk/>
            <pc:sldMk cId="2644059551" sldId="535"/>
            <ac:spMk id="2" creationId="{764E35D6-ED83-514C-AB1B-2319EE957044}"/>
          </ac:spMkLst>
        </pc:spChg>
        <pc:spChg chg="mod ord">
          <ac:chgData name="Olivia Meiners" userId="f8357718-a746-4f51-8f09-7d84ffac653a" providerId="ADAL" clId="{DAAB3053-3938-264C-9594-7D8C91774F4D}" dt="2023-06-20T10:48:01.236" v="6522" actId="14100"/>
          <ac:spMkLst>
            <pc:docMk/>
            <pc:sldMk cId="2644059551" sldId="535"/>
            <ac:spMk id="4" creationId="{ACD1330F-B59D-ED49-9FD4-D938F76411C5}"/>
          </ac:spMkLst>
        </pc:spChg>
        <pc:spChg chg="mod">
          <ac:chgData name="Olivia Meiners" userId="f8357718-a746-4f51-8f09-7d84ffac653a" providerId="ADAL" clId="{DAAB3053-3938-264C-9594-7D8C91774F4D}" dt="2023-06-20T09:59:55.968" v="4742"/>
          <ac:spMkLst>
            <pc:docMk/>
            <pc:sldMk cId="2644059551" sldId="535"/>
            <ac:spMk id="5" creationId="{5585E482-CC07-C16A-CB37-30CFF507AC7D}"/>
          </ac:spMkLst>
        </pc:spChg>
        <pc:spChg chg="mod">
          <ac:chgData name="Olivia Meiners" userId="f8357718-a746-4f51-8f09-7d84ffac653a" providerId="ADAL" clId="{DAAB3053-3938-264C-9594-7D8C91774F4D}" dt="2023-06-20T09:59:55.968" v="4742"/>
          <ac:spMkLst>
            <pc:docMk/>
            <pc:sldMk cId="2644059551" sldId="535"/>
            <ac:spMk id="9" creationId="{823FCA13-7646-1CA5-BE03-3723DA5D3BB0}"/>
          </ac:spMkLst>
        </pc:spChg>
        <pc:spChg chg="mod">
          <ac:chgData name="Olivia Meiners" userId="f8357718-a746-4f51-8f09-7d84ffac653a" providerId="ADAL" clId="{DAAB3053-3938-264C-9594-7D8C91774F4D}" dt="2023-06-20T09:59:55.968" v="4742"/>
          <ac:spMkLst>
            <pc:docMk/>
            <pc:sldMk cId="2644059551" sldId="535"/>
            <ac:spMk id="11" creationId="{EE4FBB3F-B039-1467-5CA2-D31D186FD05C}"/>
          </ac:spMkLst>
        </pc:spChg>
        <pc:spChg chg="mod">
          <ac:chgData name="Olivia Meiners" userId="f8357718-a746-4f51-8f09-7d84ffac653a" providerId="ADAL" clId="{DAAB3053-3938-264C-9594-7D8C91774F4D}" dt="2023-06-20T09:59:55.968" v="4742"/>
          <ac:spMkLst>
            <pc:docMk/>
            <pc:sldMk cId="2644059551" sldId="535"/>
            <ac:spMk id="18" creationId="{8B64AAA1-2C7D-FDEA-91B8-72AFDDFCFBE6}"/>
          </ac:spMkLst>
        </pc:spChg>
        <pc:spChg chg="del mod ord">
          <ac:chgData name="Olivia Meiners" userId="f8357718-a746-4f51-8f09-7d84ffac653a" providerId="ADAL" clId="{DAAB3053-3938-264C-9594-7D8C91774F4D}" dt="2023-06-20T10:01:56.717" v="4789" actId="478"/>
          <ac:spMkLst>
            <pc:docMk/>
            <pc:sldMk cId="2644059551" sldId="535"/>
            <ac:spMk id="20" creationId="{D87B2162-910B-E943-9D5B-31D280061542}"/>
          </ac:spMkLst>
        </pc:spChg>
        <pc:spChg chg="mod">
          <ac:chgData name="Olivia Meiners" userId="f8357718-a746-4f51-8f09-7d84ffac653a" providerId="ADAL" clId="{DAAB3053-3938-264C-9594-7D8C91774F4D}" dt="2023-06-20T10:48:05.419" v="6523" actId="14100"/>
          <ac:spMkLst>
            <pc:docMk/>
            <pc:sldMk cId="2644059551" sldId="535"/>
            <ac:spMk id="21" creationId="{B2746A12-5EC2-E149-BAF2-153F338E7A42}"/>
          </ac:spMkLst>
        </pc:spChg>
        <pc:spChg chg="mod">
          <ac:chgData name="Olivia Meiners" userId="f8357718-a746-4f51-8f09-7d84ffac653a" providerId="ADAL" clId="{DAAB3053-3938-264C-9594-7D8C91774F4D}" dt="2023-06-20T09:59:55.968" v="4742"/>
          <ac:spMkLst>
            <pc:docMk/>
            <pc:sldMk cId="2644059551" sldId="535"/>
            <ac:spMk id="22" creationId="{EC56E1E2-8028-98AD-75B5-EBAEDE5871BA}"/>
          </ac:spMkLst>
        </pc:spChg>
        <pc:spChg chg="mod">
          <ac:chgData name="Olivia Meiners" userId="f8357718-a746-4f51-8f09-7d84ffac653a" providerId="ADAL" clId="{DAAB3053-3938-264C-9594-7D8C91774F4D}" dt="2023-06-20T09:59:55.968" v="4742"/>
          <ac:spMkLst>
            <pc:docMk/>
            <pc:sldMk cId="2644059551" sldId="535"/>
            <ac:spMk id="23" creationId="{E3C13524-A11E-FB57-5E5C-1242C14E104A}"/>
          </ac:spMkLst>
        </pc:spChg>
        <pc:spChg chg="add del mod">
          <ac:chgData name="Olivia Meiners" userId="f8357718-a746-4f51-8f09-7d84ffac653a" providerId="ADAL" clId="{DAAB3053-3938-264C-9594-7D8C91774F4D}" dt="2023-06-20T09:59:58.659" v="4743"/>
          <ac:spMkLst>
            <pc:docMk/>
            <pc:sldMk cId="2644059551" sldId="535"/>
            <ac:spMk id="24" creationId="{14E73468-D7A0-3659-7952-9C6F057C23F2}"/>
          </ac:spMkLst>
        </pc:spChg>
        <pc:spChg chg="add del mod">
          <ac:chgData name="Olivia Meiners" userId="f8357718-a746-4f51-8f09-7d84ffac653a" providerId="ADAL" clId="{DAAB3053-3938-264C-9594-7D8C91774F4D}" dt="2023-06-20T09:59:58.659" v="4743"/>
          <ac:spMkLst>
            <pc:docMk/>
            <pc:sldMk cId="2644059551" sldId="535"/>
            <ac:spMk id="25" creationId="{3C3AD105-B0C4-8372-B873-4C606F66376B}"/>
          </ac:spMkLst>
        </pc:spChg>
        <pc:spChg chg="add del mod">
          <ac:chgData name="Olivia Meiners" userId="f8357718-a746-4f51-8f09-7d84ffac653a" providerId="ADAL" clId="{DAAB3053-3938-264C-9594-7D8C91774F4D}" dt="2023-06-20T09:59:58.659" v="4743"/>
          <ac:spMkLst>
            <pc:docMk/>
            <pc:sldMk cId="2644059551" sldId="535"/>
            <ac:spMk id="26" creationId="{689B233D-89CC-6EC2-14C3-A951154F9CEB}"/>
          </ac:spMkLst>
        </pc:spChg>
        <pc:spChg chg="del">
          <ac:chgData name="Olivia Meiners" userId="f8357718-a746-4f51-8f09-7d84ffac653a" providerId="ADAL" clId="{DAAB3053-3938-264C-9594-7D8C91774F4D}" dt="2023-06-20T09:59:55.348" v="4741" actId="478"/>
          <ac:spMkLst>
            <pc:docMk/>
            <pc:sldMk cId="2644059551" sldId="535"/>
            <ac:spMk id="28" creationId="{0BD03EB7-9CFE-814D-8EEC-85F18ABFB922}"/>
          </ac:spMkLst>
        </pc:spChg>
        <pc:spChg chg="del">
          <ac:chgData name="Olivia Meiners" userId="f8357718-a746-4f51-8f09-7d84ffac653a" providerId="ADAL" clId="{DAAB3053-3938-264C-9594-7D8C91774F4D}" dt="2023-06-20T09:59:55.348" v="4741" actId="478"/>
          <ac:spMkLst>
            <pc:docMk/>
            <pc:sldMk cId="2644059551" sldId="535"/>
            <ac:spMk id="29" creationId="{B6AC265C-A7DA-6E47-A3BC-A24967AF3E1F}"/>
          </ac:spMkLst>
        </pc:spChg>
        <pc:spChg chg="del">
          <ac:chgData name="Olivia Meiners" userId="f8357718-a746-4f51-8f09-7d84ffac653a" providerId="ADAL" clId="{DAAB3053-3938-264C-9594-7D8C91774F4D}" dt="2023-06-20T09:59:55.348" v="4741" actId="478"/>
          <ac:spMkLst>
            <pc:docMk/>
            <pc:sldMk cId="2644059551" sldId="535"/>
            <ac:spMk id="30" creationId="{1D0A2321-4720-7146-97FA-598FD75C1324}"/>
          </ac:spMkLst>
        </pc:spChg>
        <pc:spChg chg="mod">
          <ac:chgData name="Olivia Meiners" userId="f8357718-a746-4f51-8f09-7d84ffac653a" providerId="ADAL" clId="{DAAB3053-3938-264C-9594-7D8C91774F4D}" dt="2023-06-20T10:01:31.965" v="4770" actId="207"/>
          <ac:spMkLst>
            <pc:docMk/>
            <pc:sldMk cId="2644059551" sldId="535"/>
            <ac:spMk id="35" creationId="{3E0EA806-F24A-44B0-A1DC-9700A859AEBC}"/>
          </ac:spMkLst>
        </pc:spChg>
        <pc:spChg chg="mod">
          <ac:chgData name="Olivia Meiners" userId="f8357718-a746-4f51-8f09-7d84ffac653a" providerId="ADAL" clId="{DAAB3053-3938-264C-9594-7D8C91774F4D}" dt="2023-06-20T10:01:31.965" v="4770" actId="207"/>
          <ac:spMkLst>
            <pc:docMk/>
            <pc:sldMk cId="2644059551" sldId="535"/>
            <ac:spMk id="36" creationId="{2778923E-1D88-6064-DC0B-278F2F086985}"/>
          </ac:spMkLst>
        </pc:spChg>
        <pc:spChg chg="mod">
          <ac:chgData name="Olivia Meiners" userId="f8357718-a746-4f51-8f09-7d84ffac653a" providerId="ADAL" clId="{DAAB3053-3938-264C-9594-7D8C91774F4D}" dt="2023-06-20T10:01:31.965" v="4770" actId="207"/>
          <ac:spMkLst>
            <pc:docMk/>
            <pc:sldMk cId="2644059551" sldId="535"/>
            <ac:spMk id="38" creationId="{6737CB5B-4881-A72A-D4A2-D59E0D267939}"/>
          </ac:spMkLst>
        </pc:spChg>
        <pc:spChg chg="mod">
          <ac:chgData name="Olivia Meiners" userId="f8357718-a746-4f51-8f09-7d84ffac653a" providerId="ADAL" clId="{DAAB3053-3938-264C-9594-7D8C91774F4D}" dt="2023-06-20T10:01:31.965" v="4770" actId="207"/>
          <ac:spMkLst>
            <pc:docMk/>
            <pc:sldMk cId="2644059551" sldId="535"/>
            <ac:spMk id="39" creationId="{09111F0F-FE29-61BB-3DA5-0D5DF3F3682B}"/>
          </ac:spMkLst>
        </pc:spChg>
        <pc:spChg chg="mod">
          <ac:chgData name="Olivia Meiners" userId="f8357718-a746-4f51-8f09-7d84ffac653a" providerId="ADAL" clId="{DAAB3053-3938-264C-9594-7D8C91774F4D}" dt="2023-06-20T10:01:31.965" v="4770" actId="207"/>
          <ac:spMkLst>
            <pc:docMk/>
            <pc:sldMk cId="2644059551" sldId="535"/>
            <ac:spMk id="41" creationId="{700B89AD-40FD-F802-CD47-845A2CC39CBE}"/>
          </ac:spMkLst>
        </pc:spChg>
        <pc:spChg chg="mod">
          <ac:chgData name="Olivia Meiners" userId="f8357718-a746-4f51-8f09-7d84ffac653a" providerId="ADAL" clId="{DAAB3053-3938-264C-9594-7D8C91774F4D}" dt="2023-06-20T10:01:31.965" v="4770" actId="207"/>
          <ac:spMkLst>
            <pc:docMk/>
            <pc:sldMk cId="2644059551" sldId="535"/>
            <ac:spMk id="42" creationId="{1AC30612-5425-0F0B-6BCB-5EA2F761B35C}"/>
          </ac:spMkLst>
        </pc:spChg>
        <pc:spChg chg="add mod">
          <ac:chgData name="Olivia Meiners" userId="f8357718-a746-4f51-8f09-7d84ffac653a" providerId="ADAL" clId="{DAAB3053-3938-264C-9594-7D8C91774F4D}" dt="2023-06-20T10:01:54.107" v="4788" actId="1037"/>
          <ac:spMkLst>
            <pc:docMk/>
            <pc:sldMk cId="2644059551" sldId="535"/>
            <ac:spMk id="43" creationId="{9661F7FD-388C-1FC6-3D76-52692B19E67B}"/>
          </ac:spMkLst>
        </pc:spChg>
        <pc:spChg chg="add mod">
          <ac:chgData name="Olivia Meiners" userId="f8357718-a746-4f51-8f09-7d84ffac653a" providerId="ADAL" clId="{DAAB3053-3938-264C-9594-7D8C91774F4D}" dt="2023-06-20T10:01:54.107" v="4788" actId="1037"/>
          <ac:spMkLst>
            <pc:docMk/>
            <pc:sldMk cId="2644059551" sldId="535"/>
            <ac:spMk id="44" creationId="{29BF7BFB-210B-303C-A36A-7ADF838CA1AB}"/>
          </ac:spMkLst>
        </pc:spChg>
        <pc:spChg chg="add mod">
          <ac:chgData name="Olivia Meiners" userId="f8357718-a746-4f51-8f09-7d84ffac653a" providerId="ADAL" clId="{DAAB3053-3938-264C-9594-7D8C91774F4D}" dt="2023-06-20T10:01:54.107" v="4788" actId="1037"/>
          <ac:spMkLst>
            <pc:docMk/>
            <pc:sldMk cId="2644059551" sldId="535"/>
            <ac:spMk id="45" creationId="{226E07B8-853D-C513-6CBC-B100A18C60FC}"/>
          </ac:spMkLst>
        </pc:spChg>
        <pc:spChg chg="add mod">
          <ac:chgData name="Olivia Meiners" userId="f8357718-a746-4f51-8f09-7d84ffac653a" providerId="ADAL" clId="{DAAB3053-3938-264C-9594-7D8C91774F4D}" dt="2023-06-20T10:47:49.365" v="6520"/>
          <ac:spMkLst>
            <pc:docMk/>
            <pc:sldMk cId="2644059551" sldId="535"/>
            <ac:spMk id="48" creationId="{4A45C09F-FD40-AF82-C716-3F7CE96FE298}"/>
          </ac:spMkLst>
        </pc:spChg>
        <pc:spChg chg="add mod">
          <ac:chgData name="Olivia Meiners" userId="f8357718-a746-4f51-8f09-7d84ffac653a" providerId="ADAL" clId="{DAAB3053-3938-264C-9594-7D8C91774F4D}" dt="2023-06-20T10:47:49.365" v="6520"/>
          <ac:spMkLst>
            <pc:docMk/>
            <pc:sldMk cId="2644059551" sldId="535"/>
            <ac:spMk id="49" creationId="{94D55949-ADFF-3266-54BD-746C8B5BBABD}"/>
          </ac:spMkLst>
        </pc:spChg>
        <pc:spChg chg="add mod">
          <ac:chgData name="Olivia Meiners" userId="f8357718-a746-4f51-8f09-7d84ffac653a" providerId="ADAL" clId="{DAAB3053-3938-264C-9594-7D8C91774F4D}" dt="2023-06-20T10:47:49.365" v="6520"/>
          <ac:spMkLst>
            <pc:docMk/>
            <pc:sldMk cId="2644059551" sldId="535"/>
            <ac:spMk id="50" creationId="{28742285-CCB2-E237-81DB-C5DF0303D811}"/>
          </ac:spMkLst>
        </pc:spChg>
        <pc:grpChg chg="add del mod">
          <ac:chgData name="Olivia Meiners" userId="f8357718-a746-4f51-8f09-7d84ffac653a" providerId="ADAL" clId="{DAAB3053-3938-264C-9594-7D8C91774F4D}" dt="2023-06-20T09:59:58.659" v="4743"/>
          <ac:grpSpMkLst>
            <pc:docMk/>
            <pc:sldMk cId="2644059551" sldId="535"/>
            <ac:grpSpMk id="3" creationId="{956F3DD7-0536-E5A2-7EAB-E20959230D7B}"/>
          </ac:grpSpMkLst>
        </pc:grpChg>
        <pc:grpChg chg="del">
          <ac:chgData name="Olivia Meiners" userId="f8357718-a746-4f51-8f09-7d84ffac653a" providerId="ADAL" clId="{DAAB3053-3938-264C-9594-7D8C91774F4D}" dt="2023-06-20T09:59:55.348" v="4741" actId="478"/>
          <ac:grpSpMkLst>
            <pc:docMk/>
            <pc:sldMk cId="2644059551" sldId="535"/>
            <ac:grpSpMk id="6" creationId="{F09FD1C0-8700-2843-AA34-AB63805EE261}"/>
          </ac:grpSpMkLst>
        </pc:grpChg>
        <pc:grpChg chg="del">
          <ac:chgData name="Olivia Meiners" userId="f8357718-a746-4f51-8f09-7d84ffac653a" providerId="ADAL" clId="{DAAB3053-3938-264C-9594-7D8C91774F4D}" dt="2023-06-20T09:59:55.348" v="4741" actId="478"/>
          <ac:grpSpMkLst>
            <pc:docMk/>
            <pc:sldMk cId="2644059551" sldId="535"/>
            <ac:grpSpMk id="7" creationId="{9040D9AE-0AEA-EC43-895B-A1C9D3272473}"/>
          </ac:grpSpMkLst>
        </pc:grpChg>
        <pc:grpChg chg="del">
          <ac:chgData name="Olivia Meiners" userId="f8357718-a746-4f51-8f09-7d84ffac653a" providerId="ADAL" clId="{DAAB3053-3938-264C-9594-7D8C91774F4D}" dt="2023-06-20T09:59:55.348" v="4741" actId="478"/>
          <ac:grpSpMkLst>
            <pc:docMk/>
            <pc:sldMk cId="2644059551" sldId="535"/>
            <ac:grpSpMk id="8" creationId="{CD41F3BE-8148-F547-B9F7-BC4C4AA3F0F4}"/>
          </ac:grpSpMkLst>
        </pc:grpChg>
        <pc:grpChg chg="add del mod">
          <ac:chgData name="Olivia Meiners" userId="f8357718-a746-4f51-8f09-7d84ffac653a" providerId="ADAL" clId="{DAAB3053-3938-264C-9594-7D8C91774F4D}" dt="2023-06-20T09:59:58.659" v="4743"/>
          <ac:grpSpMkLst>
            <pc:docMk/>
            <pc:sldMk cId="2644059551" sldId="535"/>
            <ac:grpSpMk id="10" creationId="{811739BB-A87B-8279-D944-62D0745B22DE}"/>
          </ac:grpSpMkLst>
        </pc:grpChg>
        <pc:grpChg chg="add del mod">
          <ac:chgData name="Olivia Meiners" userId="f8357718-a746-4f51-8f09-7d84ffac653a" providerId="ADAL" clId="{DAAB3053-3938-264C-9594-7D8C91774F4D}" dt="2023-06-20T09:59:58.659" v="4743"/>
          <ac:grpSpMkLst>
            <pc:docMk/>
            <pc:sldMk cId="2644059551" sldId="535"/>
            <ac:grpSpMk id="19" creationId="{1017C9BD-CC7B-84A4-9CB8-493C08812662}"/>
          </ac:grpSpMkLst>
        </pc:grpChg>
        <pc:grpChg chg="add mod">
          <ac:chgData name="Olivia Meiners" userId="f8357718-a746-4f51-8f09-7d84ffac653a" providerId="ADAL" clId="{DAAB3053-3938-264C-9594-7D8C91774F4D}" dt="2023-06-20T10:01:54.107" v="4788" actId="1037"/>
          <ac:grpSpMkLst>
            <pc:docMk/>
            <pc:sldMk cId="2644059551" sldId="535"/>
            <ac:grpSpMk id="34" creationId="{AAA0BB79-5CB9-94B8-03EF-5365DF1DB107}"/>
          </ac:grpSpMkLst>
        </pc:grpChg>
        <pc:grpChg chg="add mod">
          <ac:chgData name="Olivia Meiners" userId="f8357718-a746-4f51-8f09-7d84ffac653a" providerId="ADAL" clId="{DAAB3053-3938-264C-9594-7D8C91774F4D}" dt="2023-06-20T10:01:54.107" v="4788" actId="1037"/>
          <ac:grpSpMkLst>
            <pc:docMk/>
            <pc:sldMk cId="2644059551" sldId="535"/>
            <ac:grpSpMk id="37" creationId="{F846688A-B0A2-2D84-A53A-A045B6D4415A}"/>
          </ac:grpSpMkLst>
        </pc:grpChg>
        <pc:grpChg chg="add mod">
          <ac:chgData name="Olivia Meiners" userId="f8357718-a746-4f51-8f09-7d84ffac653a" providerId="ADAL" clId="{DAAB3053-3938-264C-9594-7D8C91774F4D}" dt="2023-06-20T10:01:54.107" v="4788" actId="1037"/>
          <ac:grpSpMkLst>
            <pc:docMk/>
            <pc:sldMk cId="2644059551" sldId="535"/>
            <ac:grpSpMk id="40" creationId="{F422A462-852D-2E31-3F05-DE161D391C9C}"/>
          </ac:grpSpMkLst>
        </pc:grpChg>
        <pc:cxnChg chg="add del mod">
          <ac:chgData name="Olivia Meiners" userId="f8357718-a746-4f51-8f09-7d84ffac653a" providerId="ADAL" clId="{DAAB3053-3938-264C-9594-7D8C91774F4D}" dt="2023-06-20T09:59:58.659" v="4743"/>
          <ac:cxnSpMkLst>
            <pc:docMk/>
            <pc:sldMk cId="2644059551" sldId="535"/>
            <ac:cxnSpMk id="27" creationId="{3264C061-54CE-3FA6-B665-E087FFA20E10}"/>
          </ac:cxnSpMkLst>
        </pc:cxnChg>
        <pc:cxnChg chg="add del mod">
          <ac:chgData name="Olivia Meiners" userId="f8357718-a746-4f51-8f09-7d84ffac653a" providerId="ADAL" clId="{DAAB3053-3938-264C-9594-7D8C91774F4D}" dt="2023-06-20T09:59:58.659" v="4743"/>
          <ac:cxnSpMkLst>
            <pc:docMk/>
            <pc:sldMk cId="2644059551" sldId="535"/>
            <ac:cxnSpMk id="31" creationId="{320F9895-07D0-4F67-559A-A487D45AFA8C}"/>
          </ac:cxnSpMkLst>
        </pc:cxnChg>
        <pc:cxnChg chg="del">
          <ac:chgData name="Olivia Meiners" userId="f8357718-a746-4f51-8f09-7d84ffac653a" providerId="ADAL" clId="{DAAB3053-3938-264C-9594-7D8C91774F4D}" dt="2023-06-20T09:59:55.348" v="4741" actId="478"/>
          <ac:cxnSpMkLst>
            <pc:docMk/>
            <pc:sldMk cId="2644059551" sldId="535"/>
            <ac:cxnSpMk id="32" creationId="{0A5E7F8E-1034-3F4B-A2AE-D631142C9619}"/>
          </ac:cxnSpMkLst>
        </pc:cxnChg>
        <pc:cxnChg chg="del">
          <ac:chgData name="Olivia Meiners" userId="f8357718-a746-4f51-8f09-7d84ffac653a" providerId="ADAL" clId="{DAAB3053-3938-264C-9594-7D8C91774F4D}" dt="2023-06-20T09:59:55.348" v="4741" actId="478"/>
          <ac:cxnSpMkLst>
            <pc:docMk/>
            <pc:sldMk cId="2644059551" sldId="535"/>
            <ac:cxnSpMk id="33" creationId="{A4C2028F-68A4-1A40-950C-F0F4678D9833}"/>
          </ac:cxnSpMkLst>
        </pc:cxnChg>
        <pc:cxnChg chg="add mod">
          <ac:chgData name="Olivia Meiners" userId="f8357718-a746-4f51-8f09-7d84ffac653a" providerId="ADAL" clId="{DAAB3053-3938-264C-9594-7D8C91774F4D}" dt="2023-06-20T10:01:54.107" v="4788" actId="1037"/>
          <ac:cxnSpMkLst>
            <pc:docMk/>
            <pc:sldMk cId="2644059551" sldId="535"/>
            <ac:cxnSpMk id="46" creationId="{499A62E9-190F-0781-A19E-E195E629FC6E}"/>
          </ac:cxnSpMkLst>
        </pc:cxnChg>
        <pc:cxnChg chg="add mod">
          <ac:chgData name="Olivia Meiners" userId="f8357718-a746-4f51-8f09-7d84ffac653a" providerId="ADAL" clId="{DAAB3053-3938-264C-9594-7D8C91774F4D}" dt="2023-06-20T10:01:54.107" v="4788" actId="1037"/>
          <ac:cxnSpMkLst>
            <pc:docMk/>
            <pc:sldMk cId="2644059551" sldId="535"/>
            <ac:cxnSpMk id="47" creationId="{F3385125-4619-CBB3-6B71-390ADA6B5115}"/>
          </ac:cxnSpMkLst>
        </pc:cxnChg>
      </pc:sldChg>
      <pc:sldChg chg="del">
        <pc:chgData name="Olivia Meiners" userId="f8357718-a746-4f51-8f09-7d84ffac653a" providerId="ADAL" clId="{DAAB3053-3938-264C-9594-7D8C91774F4D}" dt="2023-06-20T09:08:58.546" v="3637" actId="2696"/>
        <pc:sldMkLst>
          <pc:docMk/>
          <pc:sldMk cId="3446783636" sldId="538"/>
        </pc:sldMkLst>
      </pc:sldChg>
      <pc:sldChg chg="addSp modSp add mod chgLayout">
        <pc:chgData name="Olivia Meiners" userId="f8357718-a746-4f51-8f09-7d84ffac653a" providerId="ADAL" clId="{DAAB3053-3938-264C-9594-7D8C91774F4D}" dt="2023-06-20T10:46:51.269" v="6506"/>
        <pc:sldMkLst>
          <pc:docMk/>
          <pc:sldMk cId="4188136980" sldId="538"/>
        </pc:sldMkLst>
        <pc:spChg chg="add mod">
          <ac:chgData name="Olivia Meiners" userId="f8357718-a746-4f51-8f09-7d84ffac653a" providerId="ADAL" clId="{DAAB3053-3938-264C-9594-7D8C91774F4D}" dt="2023-06-20T09:35:07.973" v="4195" actId="1076"/>
          <ac:spMkLst>
            <pc:docMk/>
            <pc:sldMk cId="4188136980" sldId="538"/>
            <ac:spMk id="2" creationId="{35590A90-4A38-A313-1273-B3A6B853F76D}"/>
          </ac:spMkLst>
        </pc:spChg>
        <pc:spChg chg="add mod">
          <ac:chgData name="Olivia Meiners" userId="f8357718-a746-4f51-8f09-7d84ffac653a" providerId="ADAL" clId="{DAAB3053-3938-264C-9594-7D8C91774F4D}" dt="2023-06-20T09:40:00.446" v="4294" actId="207"/>
          <ac:spMkLst>
            <pc:docMk/>
            <pc:sldMk cId="4188136980" sldId="538"/>
            <ac:spMk id="3" creationId="{04E9DA6C-925A-F820-E440-D9E29E102655}"/>
          </ac:spMkLst>
        </pc:spChg>
        <pc:spChg chg="mod ord">
          <ac:chgData name="Olivia Meiners" userId="f8357718-a746-4f51-8f09-7d84ffac653a" providerId="ADAL" clId="{DAAB3053-3938-264C-9594-7D8C91774F4D}" dt="2023-06-20T09:34:29.756" v="4189" actId="14100"/>
          <ac:spMkLst>
            <pc:docMk/>
            <pc:sldMk cId="4188136980" sldId="538"/>
            <ac:spMk id="4" creationId="{FC5F605E-32BA-6C4E-8BDC-4B61CFD09313}"/>
          </ac:spMkLst>
        </pc:spChg>
        <pc:spChg chg="add mod">
          <ac:chgData name="Olivia Meiners" userId="f8357718-a746-4f51-8f09-7d84ffac653a" providerId="ADAL" clId="{DAAB3053-3938-264C-9594-7D8C91774F4D}" dt="2023-06-20T10:46:51.269" v="6506"/>
          <ac:spMkLst>
            <pc:docMk/>
            <pc:sldMk cId="4188136980" sldId="538"/>
            <ac:spMk id="6" creationId="{95309FB6-7CF5-A76B-5CBD-99AC7A20D6FD}"/>
          </ac:spMkLst>
        </pc:spChg>
        <pc:spChg chg="add mod">
          <ac:chgData name="Olivia Meiners" userId="f8357718-a746-4f51-8f09-7d84ffac653a" providerId="ADAL" clId="{DAAB3053-3938-264C-9594-7D8C91774F4D}" dt="2023-06-20T10:46:51.269" v="6506"/>
          <ac:spMkLst>
            <pc:docMk/>
            <pc:sldMk cId="4188136980" sldId="538"/>
            <ac:spMk id="7" creationId="{5CF4953C-2CC8-8C26-7A95-93794CB6E8BB}"/>
          </ac:spMkLst>
        </pc:spChg>
        <pc:spChg chg="add mod">
          <ac:chgData name="Olivia Meiners" userId="f8357718-a746-4f51-8f09-7d84ffac653a" providerId="ADAL" clId="{DAAB3053-3938-264C-9594-7D8C91774F4D}" dt="2023-06-20T10:46:51.269" v="6506"/>
          <ac:spMkLst>
            <pc:docMk/>
            <pc:sldMk cId="4188136980" sldId="538"/>
            <ac:spMk id="8" creationId="{0257E3D5-3515-497C-52DD-CBCE0743D293}"/>
          </ac:spMkLst>
        </pc:spChg>
        <pc:graphicFrameChg chg="modGraphic">
          <ac:chgData name="Olivia Meiners" userId="f8357718-a746-4f51-8f09-7d84ffac653a" providerId="ADAL" clId="{DAAB3053-3938-264C-9594-7D8C91774F4D}" dt="2023-06-20T09:34:58.090" v="4192" actId="14100"/>
          <ac:graphicFrameMkLst>
            <pc:docMk/>
            <pc:sldMk cId="4188136980" sldId="538"/>
            <ac:graphicFrameMk id="5" creationId="{6EB222D7-6FEA-3F4F-9737-88190DCDFD3A}"/>
          </ac:graphicFrameMkLst>
        </pc:graphicFrameChg>
      </pc:sldChg>
      <pc:sldChg chg="del">
        <pc:chgData name="Olivia Meiners" userId="f8357718-a746-4f51-8f09-7d84ffac653a" providerId="ADAL" clId="{DAAB3053-3938-264C-9594-7D8C91774F4D}" dt="2023-06-20T09:09:20.384" v="3668" actId="2696"/>
        <pc:sldMkLst>
          <pc:docMk/>
          <pc:sldMk cId="3262892740" sldId="539"/>
        </pc:sldMkLst>
      </pc:sldChg>
      <pc:sldChg chg="delSp modSp add mod modClrScheme chgLayout">
        <pc:chgData name="Olivia Meiners" userId="f8357718-a746-4f51-8f09-7d84ffac653a" providerId="ADAL" clId="{DAAB3053-3938-264C-9594-7D8C91774F4D}" dt="2023-06-19T14:56:05.105" v="1604" actId="404"/>
        <pc:sldMkLst>
          <pc:docMk/>
          <pc:sldMk cId="2508922854" sldId="540"/>
        </pc:sldMkLst>
        <pc:spChg chg="mod ord">
          <ac:chgData name="Olivia Meiners" userId="f8357718-a746-4f51-8f09-7d84ffac653a" providerId="ADAL" clId="{DAAB3053-3938-264C-9594-7D8C91774F4D}" dt="2023-06-19T14:56:05.105" v="1604" actId="404"/>
          <ac:spMkLst>
            <pc:docMk/>
            <pc:sldMk cId="2508922854" sldId="540"/>
            <ac:spMk id="6" creationId="{7905F65B-D344-7E41-A35B-CDCBDED9E802}"/>
          </ac:spMkLst>
        </pc:spChg>
        <pc:spChg chg="mod ord">
          <ac:chgData name="Olivia Meiners" userId="f8357718-a746-4f51-8f09-7d84ffac653a" providerId="ADAL" clId="{DAAB3053-3938-264C-9594-7D8C91774F4D}" dt="2023-06-19T14:55:59.330" v="1597" actId="700"/>
          <ac:spMkLst>
            <pc:docMk/>
            <pc:sldMk cId="2508922854" sldId="540"/>
            <ac:spMk id="7" creationId="{CEE73A19-A54B-6544-A24C-A035A6C5F27C}"/>
          </ac:spMkLst>
        </pc:spChg>
        <pc:spChg chg="del">
          <ac:chgData name="Olivia Meiners" userId="f8357718-a746-4f51-8f09-7d84ffac653a" providerId="ADAL" clId="{DAAB3053-3938-264C-9594-7D8C91774F4D}" dt="2023-06-19T14:56:00.720" v="1598" actId="478"/>
          <ac:spMkLst>
            <pc:docMk/>
            <pc:sldMk cId="2508922854" sldId="540"/>
            <ac:spMk id="15" creationId="{C1534EBA-62AA-044B-8077-92A62F3CD580}"/>
          </ac:spMkLst>
        </pc:spChg>
      </pc:sldChg>
      <pc:sldChg chg="del">
        <pc:chgData name="Olivia Meiners" userId="f8357718-a746-4f51-8f09-7d84ffac653a" providerId="ADAL" clId="{DAAB3053-3938-264C-9594-7D8C91774F4D}" dt="2023-06-20T10:07:10.395" v="4876" actId="2696"/>
        <pc:sldMkLst>
          <pc:docMk/>
          <pc:sldMk cId="1127312056" sldId="542"/>
        </pc:sldMkLst>
      </pc:sldChg>
      <pc:sldChg chg="addSp delSp modSp mod">
        <pc:chgData name="Olivia Meiners" userId="f8357718-a746-4f51-8f09-7d84ffac653a" providerId="ADAL" clId="{DAAB3053-3938-264C-9594-7D8C91774F4D}" dt="2023-06-20T10:55:00.672" v="6656" actId="20577"/>
        <pc:sldMkLst>
          <pc:docMk/>
          <pc:sldMk cId="283552831" sldId="543"/>
        </pc:sldMkLst>
        <pc:spChg chg="mod">
          <ac:chgData name="Olivia Meiners" userId="f8357718-a746-4f51-8f09-7d84ffac653a" providerId="ADAL" clId="{DAAB3053-3938-264C-9594-7D8C91774F4D}" dt="2023-06-20T10:06:00.547" v="4859" actId="14100"/>
          <ac:spMkLst>
            <pc:docMk/>
            <pc:sldMk cId="283552831" sldId="543"/>
            <ac:spMk id="3" creationId="{045F631D-69F7-4C45-BCBD-550DCB035EAC}"/>
          </ac:spMkLst>
        </pc:spChg>
        <pc:spChg chg="mod">
          <ac:chgData name="Olivia Meiners" userId="f8357718-a746-4f51-8f09-7d84ffac653a" providerId="ADAL" clId="{DAAB3053-3938-264C-9594-7D8C91774F4D}" dt="2023-06-20T10:48:33.771" v="6530" actId="14100"/>
          <ac:spMkLst>
            <pc:docMk/>
            <pc:sldMk cId="283552831" sldId="543"/>
            <ac:spMk id="5" creationId="{A6752DA6-0B96-F847-9FC4-1AD655720685}"/>
          </ac:spMkLst>
        </pc:spChg>
        <pc:spChg chg="mod topLvl">
          <ac:chgData name="Olivia Meiners" userId="f8357718-a746-4f51-8f09-7d84ffac653a" providerId="ADAL" clId="{DAAB3053-3938-264C-9594-7D8C91774F4D}" dt="2023-06-20T10:05:34.217" v="4850" actId="14100"/>
          <ac:spMkLst>
            <pc:docMk/>
            <pc:sldMk cId="283552831" sldId="543"/>
            <ac:spMk id="6" creationId="{F7977464-0895-BD44-A067-585C477BED91}"/>
          </ac:spMkLst>
        </pc:spChg>
        <pc:spChg chg="mod topLvl">
          <ac:chgData name="Olivia Meiners" userId="f8357718-a746-4f51-8f09-7d84ffac653a" providerId="ADAL" clId="{DAAB3053-3938-264C-9594-7D8C91774F4D}" dt="2023-06-20T10:05:41.267" v="4852" actId="14100"/>
          <ac:spMkLst>
            <pc:docMk/>
            <pc:sldMk cId="283552831" sldId="543"/>
            <ac:spMk id="7" creationId="{6D46C700-9898-3440-93B4-24CD5D2966BF}"/>
          </ac:spMkLst>
        </pc:spChg>
        <pc:spChg chg="mod topLvl">
          <ac:chgData name="Olivia Meiners" userId="f8357718-a746-4f51-8f09-7d84ffac653a" providerId="ADAL" clId="{DAAB3053-3938-264C-9594-7D8C91774F4D}" dt="2023-06-20T10:05:45.767" v="4854" actId="14100"/>
          <ac:spMkLst>
            <pc:docMk/>
            <pc:sldMk cId="283552831" sldId="543"/>
            <ac:spMk id="8" creationId="{A56328FE-0B3E-F04D-A2A9-A3528285A6D9}"/>
          </ac:spMkLst>
        </pc:spChg>
        <pc:spChg chg="mod topLvl">
          <ac:chgData name="Olivia Meiners" userId="f8357718-a746-4f51-8f09-7d84ffac653a" providerId="ADAL" clId="{DAAB3053-3938-264C-9594-7D8C91774F4D}" dt="2023-06-20T10:05:50.835" v="4856" actId="14100"/>
          <ac:spMkLst>
            <pc:docMk/>
            <pc:sldMk cId="283552831" sldId="543"/>
            <ac:spMk id="9" creationId="{0A555289-D65F-6546-A5FF-53ED2693FC75}"/>
          </ac:spMkLst>
        </pc:spChg>
        <pc:spChg chg="mod topLvl">
          <ac:chgData name="Olivia Meiners" userId="f8357718-a746-4f51-8f09-7d84ffac653a" providerId="ADAL" clId="{DAAB3053-3938-264C-9594-7D8C91774F4D}" dt="2023-06-20T10:05:56.235" v="4858" actId="14100"/>
          <ac:spMkLst>
            <pc:docMk/>
            <pc:sldMk cId="283552831" sldId="543"/>
            <ac:spMk id="10" creationId="{61D80BDE-EA00-B64D-92DB-6B1609948683}"/>
          </ac:spMkLst>
        </pc:spChg>
        <pc:spChg chg="del topLvl">
          <ac:chgData name="Olivia Meiners" userId="f8357718-a746-4f51-8f09-7d84ffac653a" providerId="ADAL" clId="{DAAB3053-3938-264C-9594-7D8C91774F4D}" dt="2023-06-20T10:03:35.488" v="4793" actId="478"/>
          <ac:spMkLst>
            <pc:docMk/>
            <pc:sldMk cId="283552831" sldId="543"/>
            <ac:spMk id="11" creationId="{9AC1068E-D16D-EC47-9999-737F5A8028E4}"/>
          </ac:spMkLst>
        </pc:spChg>
        <pc:spChg chg="del topLvl">
          <ac:chgData name="Olivia Meiners" userId="f8357718-a746-4f51-8f09-7d84ffac653a" providerId="ADAL" clId="{DAAB3053-3938-264C-9594-7D8C91774F4D}" dt="2023-06-20T10:03:37.079" v="4794" actId="478"/>
          <ac:spMkLst>
            <pc:docMk/>
            <pc:sldMk cId="283552831" sldId="543"/>
            <ac:spMk id="12" creationId="{CC105D77-6FAB-804B-B292-2C3EF6B0AD2B}"/>
          </ac:spMkLst>
        </pc:spChg>
        <pc:spChg chg="del topLvl">
          <ac:chgData name="Olivia Meiners" userId="f8357718-a746-4f51-8f09-7d84ffac653a" providerId="ADAL" clId="{DAAB3053-3938-264C-9594-7D8C91774F4D}" dt="2023-06-20T10:03:38.423" v="4795" actId="478"/>
          <ac:spMkLst>
            <pc:docMk/>
            <pc:sldMk cId="283552831" sldId="543"/>
            <ac:spMk id="13" creationId="{A8625527-8BD7-9840-B447-3CEBE21944BC}"/>
          </ac:spMkLst>
        </pc:spChg>
        <pc:spChg chg="del topLvl">
          <ac:chgData name="Olivia Meiners" userId="f8357718-a746-4f51-8f09-7d84ffac653a" providerId="ADAL" clId="{DAAB3053-3938-264C-9594-7D8C91774F4D}" dt="2023-06-20T10:03:40.973" v="4796" actId="478"/>
          <ac:spMkLst>
            <pc:docMk/>
            <pc:sldMk cId="283552831" sldId="543"/>
            <ac:spMk id="14" creationId="{21506202-7ED3-9A48-9005-6AF0196FE3D0}"/>
          </ac:spMkLst>
        </pc:spChg>
        <pc:spChg chg="del topLvl">
          <ac:chgData name="Olivia Meiners" userId="f8357718-a746-4f51-8f09-7d84ffac653a" providerId="ADAL" clId="{DAAB3053-3938-264C-9594-7D8C91774F4D}" dt="2023-06-20T10:03:43.799" v="4797" actId="478"/>
          <ac:spMkLst>
            <pc:docMk/>
            <pc:sldMk cId="283552831" sldId="543"/>
            <ac:spMk id="15" creationId="{499DFFDE-F7F2-1F42-9A2A-B3182DB03B86}"/>
          </ac:spMkLst>
        </pc:spChg>
        <pc:spChg chg="mod">
          <ac:chgData name="Olivia Meiners" userId="f8357718-a746-4f51-8f09-7d84ffac653a" providerId="ADAL" clId="{DAAB3053-3938-264C-9594-7D8C91774F4D}" dt="2023-06-20T10:03:48.385" v="4798"/>
          <ac:spMkLst>
            <pc:docMk/>
            <pc:sldMk cId="283552831" sldId="543"/>
            <ac:spMk id="22" creationId="{BB967FF9-DBDA-346F-A609-2067411DB67D}"/>
          </ac:spMkLst>
        </pc:spChg>
        <pc:spChg chg="mod">
          <ac:chgData name="Olivia Meiners" userId="f8357718-a746-4f51-8f09-7d84ffac653a" providerId="ADAL" clId="{DAAB3053-3938-264C-9594-7D8C91774F4D}" dt="2023-06-20T10:03:48.385" v="4798"/>
          <ac:spMkLst>
            <pc:docMk/>
            <pc:sldMk cId="283552831" sldId="543"/>
            <ac:spMk id="24" creationId="{8217F64F-83D1-264C-8EC1-B755A4C3D341}"/>
          </ac:spMkLst>
        </pc:spChg>
        <pc:spChg chg="add del mod">
          <ac:chgData name="Olivia Meiners" userId="f8357718-a746-4f51-8f09-7d84ffac653a" providerId="ADAL" clId="{DAAB3053-3938-264C-9594-7D8C91774F4D}" dt="2023-06-20T10:03:55.545" v="4799"/>
          <ac:spMkLst>
            <pc:docMk/>
            <pc:sldMk cId="283552831" sldId="543"/>
            <ac:spMk id="26" creationId="{D9AF0233-54F7-15D5-4B0F-8B44F9EF27E3}"/>
          </ac:spMkLst>
        </pc:spChg>
        <pc:spChg chg="mod">
          <ac:chgData name="Olivia Meiners" userId="f8357718-a746-4f51-8f09-7d84ffac653a" providerId="ADAL" clId="{DAAB3053-3938-264C-9594-7D8C91774F4D}" dt="2023-06-20T10:03:55.562" v="4800"/>
          <ac:spMkLst>
            <pc:docMk/>
            <pc:sldMk cId="283552831" sldId="543"/>
            <ac:spMk id="29" creationId="{5B28EC9B-B65D-366B-F997-97BE4FFDE4F5}"/>
          </ac:spMkLst>
        </pc:spChg>
        <pc:spChg chg="mod">
          <ac:chgData name="Olivia Meiners" userId="f8357718-a746-4f51-8f09-7d84ffac653a" providerId="ADAL" clId="{DAAB3053-3938-264C-9594-7D8C91774F4D}" dt="2023-06-20T10:03:55.562" v="4800"/>
          <ac:spMkLst>
            <pc:docMk/>
            <pc:sldMk cId="283552831" sldId="543"/>
            <ac:spMk id="31" creationId="{30CF2F03-C568-6C47-3462-9AF41CD46C24}"/>
          </ac:spMkLst>
        </pc:spChg>
        <pc:spChg chg="add mod">
          <ac:chgData name="Olivia Meiners" userId="f8357718-a746-4f51-8f09-7d84ffac653a" providerId="ADAL" clId="{DAAB3053-3938-264C-9594-7D8C91774F4D}" dt="2023-06-20T10:55:00.672" v="6656" actId="20577"/>
          <ac:spMkLst>
            <pc:docMk/>
            <pc:sldMk cId="283552831" sldId="543"/>
            <ac:spMk id="33" creationId="{2272871A-D872-29CF-0ABE-D03527ECEDC2}"/>
          </ac:spMkLst>
        </pc:spChg>
        <pc:spChg chg="add mod">
          <ac:chgData name="Olivia Meiners" userId="f8357718-a746-4f51-8f09-7d84ffac653a" providerId="ADAL" clId="{DAAB3053-3938-264C-9594-7D8C91774F4D}" dt="2023-06-20T10:10:01.043" v="4945"/>
          <ac:spMkLst>
            <pc:docMk/>
            <pc:sldMk cId="283552831" sldId="543"/>
            <ac:spMk id="34" creationId="{838D0C31-EDD8-7F1D-7C29-02E53EA65B7E}"/>
          </ac:spMkLst>
        </pc:spChg>
        <pc:spChg chg="add mod">
          <ac:chgData name="Olivia Meiners" userId="f8357718-a746-4f51-8f09-7d84ffac653a" providerId="ADAL" clId="{DAAB3053-3938-264C-9594-7D8C91774F4D}" dt="2023-06-20T10:48:14.961" v="6526"/>
          <ac:spMkLst>
            <pc:docMk/>
            <pc:sldMk cId="283552831" sldId="543"/>
            <ac:spMk id="35" creationId="{E17F0F78-3D5A-C01E-F7C7-D6E2392D6527}"/>
          </ac:spMkLst>
        </pc:spChg>
        <pc:spChg chg="add mod">
          <ac:chgData name="Olivia Meiners" userId="f8357718-a746-4f51-8f09-7d84ffac653a" providerId="ADAL" clId="{DAAB3053-3938-264C-9594-7D8C91774F4D}" dt="2023-06-20T10:48:14.961" v="6526"/>
          <ac:spMkLst>
            <pc:docMk/>
            <pc:sldMk cId="283552831" sldId="543"/>
            <ac:spMk id="36" creationId="{D1D287D5-58ED-A183-97DA-CB29646C0652}"/>
          </ac:spMkLst>
        </pc:spChg>
        <pc:spChg chg="add mod">
          <ac:chgData name="Olivia Meiners" userId="f8357718-a746-4f51-8f09-7d84ffac653a" providerId="ADAL" clId="{DAAB3053-3938-264C-9594-7D8C91774F4D}" dt="2023-06-20T10:48:14.961" v="6526"/>
          <ac:spMkLst>
            <pc:docMk/>
            <pc:sldMk cId="283552831" sldId="543"/>
            <ac:spMk id="37" creationId="{941B82A1-811A-9D84-DD5C-F8691A215CBF}"/>
          </ac:spMkLst>
        </pc:spChg>
        <pc:grpChg chg="del">
          <ac:chgData name="Olivia Meiners" userId="f8357718-a746-4f51-8f09-7d84ffac653a" providerId="ADAL" clId="{DAAB3053-3938-264C-9594-7D8C91774F4D}" dt="2023-06-20T10:03:37.079" v="4794" actId="478"/>
          <ac:grpSpMkLst>
            <pc:docMk/>
            <pc:sldMk cId="283552831" sldId="543"/>
            <ac:grpSpMk id="2" creationId="{4212E9AA-47C0-F4D5-50CE-203AA8A6EA3D}"/>
          </ac:grpSpMkLst>
        </pc:grpChg>
        <pc:grpChg chg="del">
          <ac:chgData name="Olivia Meiners" userId="f8357718-a746-4f51-8f09-7d84ffac653a" providerId="ADAL" clId="{DAAB3053-3938-264C-9594-7D8C91774F4D}" dt="2023-06-20T10:03:35.488" v="4793" actId="478"/>
          <ac:grpSpMkLst>
            <pc:docMk/>
            <pc:sldMk cId="283552831" sldId="543"/>
            <ac:grpSpMk id="4" creationId="{CD705EFC-1FB1-7E98-16F8-505FC994A9BE}"/>
          </ac:grpSpMkLst>
        </pc:grpChg>
        <pc:grpChg chg="del">
          <ac:chgData name="Olivia Meiners" userId="f8357718-a746-4f51-8f09-7d84ffac653a" providerId="ADAL" clId="{DAAB3053-3938-264C-9594-7D8C91774F4D}" dt="2023-06-20T10:03:38.423" v="4795" actId="478"/>
          <ac:grpSpMkLst>
            <pc:docMk/>
            <pc:sldMk cId="283552831" sldId="543"/>
            <ac:grpSpMk id="17" creationId="{4429BD0B-449E-7706-6D75-A60E3372F476}"/>
          </ac:grpSpMkLst>
        </pc:grpChg>
        <pc:grpChg chg="del">
          <ac:chgData name="Olivia Meiners" userId="f8357718-a746-4f51-8f09-7d84ffac653a" providerId="ADAL" clId="{DAAB3053-3938-264C-9594-7D8C91774F4D}" dt="2023-06-20T10:03:40.973" v="4796" actId="478"/>
          <ac:grpSpMkLst>
            <pc:docMk/>
            <pc:sldMk cId="283552831" sldId="543"/>
            <ac:grpSpMk id="18" creationId="{EB502D83-05DD-8CB2-69FC-B9F109E66F53}"/>
          </ac:grpSpMkLst>
        </pc:grpChg>
        <pc:grpChg chg="del">
          <ac:chgData name="Olivia Meiners" userId="f8357718-a746-4f51-8f09-7d84ffac653a" providerId="ADAL" clId="{DAAB3053-3938-264C-9594-7D8C91774F4D}" dt="2023-06-20T10:03:43.799" v="4797" actId="478"/>
          <ac:grpSpMkLst>
            <pc:docMk/>
            <pc:sldMk cId="283552831" sldId="543"/>
            <ac:grpSpMk id="19" creationId="{D03F96B2-0DA8-F84E-2CBD-9DA335006BE9}"/>
          </ac:grpSpMkLst>
        </pc:grpChg>
        <pc:grpChg chg="add del mod">
          <ac:chgData name="Olivia Meiners" userId="f8357718-a746-4f51-8f09-7d84ffac653a" providerId="ADAL" clId="{DAAB3053-3938-264C-9594-7D8C91774F4D}" dt="2023-06-20T10:03:55.545" v="4799"/>
          <ac:grpSpMkLst>
            <pc:docMk/>
            <pc:sldMk cId="283552831" sldId="543"/>
            <ac:grpSpMk id="20" creationId="{3512FBB3-12AB-FCDA-3C5A-E332AB655B52}"/>
          </ac:grpSpMkLst>
        </pc:grpChg>
        <pc:grpChg chg="add del mod">
          <ac:chgData name="Olivia Meiners" userId="f8357718-a746-4f51-8f09-7d84ffac653a" providerId="ADAL" clId="{DAAB3053-3938-264C-9594-7D8C91774F4D}" dt="2023-06-20T10:03:55.545" v="4799"/>
          <ac:grpSpMkLst>
            <pc:docMk/>
            <pc:sldMk cId="283552831" sldId="543"/>
            <ac:grpSpMk id="23" creationId="{CD32EDDC-FAA3-5358-F9D7-F18000D25015}"/>
          </ac:grpSpMkLst>
        </pc:grpChg>
        <pc:grpChg chg="add mod">
          <ac:chgData name="Olivia Meiners" userId="f8357718-a746-4f51-8f09-7d84ffac653a" providerId="ADAL" clId="{DAAB3053-3938-264C-9594-7D8C91774F4D}" dt="2023-06-20T10:04:51.828" v="4833" actId="1038"/>
          <ac:grpSpMkLst>
            <pc:docMk/>
            <pc:sldMk cId="283552831" sldId="543"/>
            <ac:grpSpMk id="27" creationId="{B27C31CB-4470-B378-3E66-F786BA5ADCCD}"/>
          </ac:grpSpMkLst>
        </pc:grpChg>
        <pc:grpChg chg="add mod">
          <ac:chgData name="Olivia Meiners" userId="f8357718-a746-4f51-8f09-7d84ffac653a" providerId="ADAL" clId="{DAAB3053-3938-264C-9594-7D8C91774F4D}" dt="2023-06-20T10:04:51.828" v="4833" actId="1038"/>
          <ac:grpSpMkLst>
            <pc:docMk/>
            <pc:sldMk cId="283552831" sldId="543"/>
            <ac:grpSpMk id="30" creationId="{DF99E844-CB29-59E8-C71B-8D25558F660F}"/>
          </ac:grpSpMkLst>
        </pc:grpChg>
        <pc:graphicFrameChg chg="mod">
          <ac:chgData name="Olivia Meiners" userId="f8357718-a746-4f51-8f09-7d84ffac653a" providerId="ADAL" clId="{DAAB3053-3938-264C-9594-7D8C91774F4D}" dt="2023-06-20T10:03:48.385" v="4798"/>
          <ac:graphicFrameMkLst>
            <pc:docMk/>
            <pc:sldMk cId="283552831" sldId="543"/>
            <ac:graphicFrameMk id="21" creationId="{C548B6A2-DB9E-DD0A-CEFC-558C0F59A5CD}"/>
          </ac:graphicFrameMkLst>
        </pc:graphicFrameChg>
        <pc:graphicFrameChg chg="mod">
          <ac:chgData name="Olivia Meiners" userId="f8357718-a746-4f51-8f09-7d84ffac653a" providerId="ADAL" clId="{DAAB3053-3938-264C-9594-7D8C91774F4D}" dt="2023-06-20T10:03:48.385" v="4798"/>
          <ac:graphicFrameMkLst>
            <pc:docMk/>
            <pc:sldMk cId="283552831" sldId="543"/>
            <ac:graphicFrameMk id="25" creationId="{8B587E32-B709-A774-2808-83968436282A}"/>
          </ac:graphicFrameMkLst>
        </pc:graphicFrameChg>
        <pc:graphicFrameChg chg="mod">
          <ac:chgData name="Olivia Meiners" userId="f8357718-a746-4f51-8f09-7d84ffac653a" providerId="ADAL" clId="{DAAB3053-3938-264C-9594-7D8C91774F4D}" dt="2023-06-20T10:03:55.562" v="4800"/>
          <ac:graphicFrameMkLst>
            <pc:docMk/>
            <pc:sldMk cId="283552831" sldId="543"/>
            <ac:graphicFrameMk id="28" creationId="{3FA4E86E-498D-8B35-0B2B-BE919A1A3FF0}"/>
          </ac:graphicFrameMkLst>
        </pc:graphicFrameChg>
        <pc:graphicFrameChg chg="mod">
          <ac:chgData name="Olivia Meiners" userId="f8357718-a746-4f51-8f09-7d84ffac653a" providerId="ADAL" clId="{DAAB3053-3938-264C-9594-7D8C91774F4D}" dt="2023-06-20T10:03:55.562" v="4800"/>
          <ac:graphicFrameMkLst>
            <pc:docMk/>
            <pc:sldMk cId="283552831" sldId="543"/>
            <ac:graphicFrameMk id="32" creationId="{540A2E5B-C5BA-E2A8-EFF2-70CADB17A5A1}"/>
          </ac:graphicFrameMkLst>
        </pc:graphicFrameChg>
      </pc:sldChg>
      <pc:sldChg chg="addSp delSp modSp mod">
        <pc:chgData name="Olivia Meiners" userId="f8357718-a746-4f51-8f09-7d84ffac653a" providerId="ADAL" clId="{DAAB3053-3938-264C-9594-7D8C91774F4D}" dt="2023-06-20T11:32:21.495" v="7008" actId="6549"/>
        <pc:sldMkLst>
          <pc:docMk/>
          <pc:sldMk cId="914413549" sldId="544"/>
        </pc:sldMkLst>
        <pc:spChg chg="mod">
          <ac:chgData name="Olivia Meiners" userId="f8357718-a746-4f51-8f09-7d84ffac653a" providerId="ADAL" clId="{DAAB3053-3938-264C-9594-7D8C91774F4D}" dt="2023-06-20T10:49:55.701" v="6567" actId="14100"/>
          <ac:spMkLst>
            <pc:docMk/>
            <pc:sldMk cId="914413549" sldId="544"/>
            <ac:spMk id="2" creationId="{5733E057-6890-AB4C-AFBF-84439C5E4BA8}"/>
          </ac:spMkLst>
        </pc:spChg>
        <pc:spChg chg="del">
          <ac:chgData name="Olivia Meiners" userId="f8357718-a746-4f51-8f09-7d84ffac653a" providerId="ADAL" clId="{DAAB3053-3938-264C-9594-7D8C91774F4D}" dt="2023-06-20T10:14:32.195" v="5051" actId="478"/>
          <ac:spMkLst>
            <pc:docMk/>
            <pc:sldMk cId="914413549" sldId="544"/>
            <ac:spMk id="3" creationId="{BE9AB094-211D-52E0-026B-BD3542CA23B4}"/>
          </ac:spMkLst>
        </pc:spChg>
        <pc:spChg chg="add mod">
          <ac:chgData name="Olivia Meiners" userId="f8357718-a746-4f51-8f09-7d84ffac653a" providerId="ADAL" clId="{DAAB3053-3938-264C-9594-7D8C91774F4D}" dt="2023-06-20T10:14:33.477" v="5052"/>
          <ac:spMkLst>
            <pc:docMk/>
            <pc:sldMk cId="914413549" sldId="544"/>
            <ac:spMk id="4" creationId="{621F516C-C46F-09B5-AC6A-2AF38DF0323B}"/>
          </ac:spMkLst>
        </pc:spChg>
        <pc:spChg chg="add mod">
          <ac:chgData name="Olivia Meiners" userId="f8357718-a746-4f51-8f09-7d84ffac653a" providerId="ADAL" clId="{DAAB3053-3938-264C-9594-7D8C91774F4D}" dt="2023-06-20T10:29:05.978" v="5705" actId="1036"/>
          <ac:spMkLst>
            <pc:docMk/>
            <pc:sldMk cId="914413549" sldId="544"/>
            <ac:spMk id="5" creationId="{CB087BBF-D54C-74EF-9D86-5FCC0647B5DF}"/>
          </ac:spMkLst>
        </pc:spChg>
        <pc:spChg chg="add mod">
          <ac:chgData name="Olivia Meiners" userId="f8357718-a746-4f51-8f09-7d84ffac653a" providerId="ADAL" clId="{DAAB3053-3938-264C-9594-7D8C91774F4D}" dt="2023-06-20T10:43:23.354" v="6461" actId="20577"/>
          <ac:spMkLst>
            <pc:docMk/>
            <pc:sldMk cId="914413549" sldId="544"/>
            <ac:spMk id="6" creationId="{CD07DAE0-BAE5-2664-2B93-4DD7259B34EE}"/>
          </ac:spMkLst>
        </pc:spChg>
        <pc:spChg chg="mod">
          <ac:chgData name="Olivia Meiners" userId="f8357718-a746-4f51-8f09-7d84ffac653a" providerId="ADAL" clId="{DAAB3053-3938-264C-9594-7D8C91774F4D}" dt="2023-06-20T10:49:50.472" v="6566" actId="1036"/>
          <ac:spMkLst>
            <pc:docMk/>
            <pc:sldMk cId="914413549" sldId="544"/>
            <ac:spMk id="7" creationId="{C1F8367F-E446-8147-83BF-9C795A4957EE}"/>
          </ac:spMkLst>
        </pc:spChg>
        <pc:spChg chg="mod">
          <ac:chgData name="Olivia Meiners" userId="f8357718-a746-4f51-8f09-7d84ffac653a" providerId="ADAL" clId="{DAAB3053-3938-264C-9594-7D8C91774F4D}" dt="2023-06-20T10:49:50.472" v="6566" actId="1036"/>
          <ac:spMkLst>
            <pc:docMk/>
            <pc:sldMk cId="914413549" sldId="544"/>
            <ac:spMk id="8" creationId="{55DE493E-1F33-4E42-87D3-69FA428CDE27}"/>
          </ac:spMkLst>
        </pc:spChg>
        <pc:spChg chg="add mod">
          <ac:chgData name="Olivia Meiners" userId="f8357718-a746-4f51-8f09-7d84ffac653a" providerId="ADAL" clId="{DAAB3053-3938-264C-9594-7D8C91774F4D}" dt="2023-06-20T10:49:13.950" v="6546"/>
          <ac:spMkLst>
            <pc:docMk/>
            <pc:sldMk cId="914413549" sldId="544"/>
            <ac:spMk id="9" creationId="{9AA878FE-5F62-9C41-185A-ADF879B93351}"/>
          </ac:spMkLst>
        </pc:spChg>
        <pc:spChg chg="add mod">
          <ac:chgData name="Olivia Meiners" userId="f8357718-a746-4f51-8f09-7d84ffac653a" providerId="ADAL" clId="{DAAB3053-3938-264C-9594-7D8C91774F4D}" dt="2023-06-20T10:49:13.950" v="6546"/>
          <ac:spMkLst>
            <pc:docMk/>
            <pc:sldMk cId="914413549" sldId="544"/>
            <ac:spMk id="11" creationId="{7DDDB1C2-E130-E7D7-B115-EED7819A7AD7}"/>
          </ac:spMkLst>
        </pc:spChg>
        <pc:spChg chg="add mod">
          <ac:chgData name="Olivia Meiners" userId="f8357718-a746-4f51-8f09-7d84ffac653a" providerId="ADAL" clId="{DAAB3053-3938-264C-9594-7D8C91774F4D}" dt="2023-06-20T10:49:13.950" v="6546"/>
          <ac:spMkLst>
            <pc:docMk/>
            <pc:sldMk cId="914413549" sldId="544"/>
            <ac:spMk id="12" creationId="{51B17779-BB0C-77F9-AEC4-00521857393F}"/>
          </ac:spMkLst>
        </pc:spChg>
        <pc:spChg chg="add del mod">
          <ac:chgData name="Olivia Meiners" userId="f8357718-a746-4f51-8f09-7d84ffac653a" providerId="ADAL" clId="{DAAB3053-3938-264C-9594-7D8C91774F4D}" dt="2023-06-20T10:49:25.267" v="6551" actId="478"/>
          <ac:spMkLst>
            <pc:docMk/>
            <pc:sldMk cId="914413549" sldId="544"/>
            <ac:spMk id="13" creationId="{0F195ECA-9D9C-0826-0957-B858BD6B2A09}"/>
          </ac:spMkLst>
        </pc:spChg>
        <pc:spChg chg="add del mod">
          <ac:chgData name="Olivia Meiners" userId="f8357718-a746-4f51-8f09-7d84ffac653a" providerId="ADAL" clId="{DAAB3053-3938-264C-9594-7D8C91774F4D}" dt="2023-06-20T10:49:23.356" v="6550" actId="478"/>
          <ac:spMkLst>
            <pc:docMk/>
            <pc:sldMk cId="914413549" sldId="544"/>
            <ac:spMk id="14" creationId="{78F4AFC9-D848-52B9-BD3B-E9D339CCF186}"/>
          </ac:spMkLst>
        </pc:spChg>
        <pc:graphicFrameChg chg="mod modGraphic">
          <ac:chgData name="Olivia Meiners" userId="f8357718-a746-4f51-8f09-7d84ffac653a" providerId="ADAL" clId="{DAAB3053-3938-264C-9594-7D8C91774F4D}" dt="2023-06-20T11:32:21.495" v="7008" actId="6549"/>
          <ac:graphicFrameMkLst>
            <pc:docMk/>
            <pc:sldMk cId="914413549" sldId="544"/>
            <ac:graphicFrameMk id="10" creationId="{C79B070E-CCC6-A54A-9188-059B491EC60C}"/>
          </ac:graphicFrameMkLst>
        </pc:graphicFrameChg>
        <pc:picChg chg="mod">
          <ac:chgData name="Olivia Meiners" userId="f8357718-a746-4f51-8f09-7d84ffac653a" providerId="ADAL" clId="{DAAB3053-3938-264C-9594-7D8C91774F4D}" dt="2023-06-20T10:49:50.472" v="6566" actId="1036"/>
          <ac:picMkLst>
            <pc:docMk/>
            <pc:sldMk cId="914413549" sldId="544"/>
            <ac:picMk id="455" creationId="{00000000-0000-0000-0000-000000000000}"/>
          </ac:picMkLst>
        </pc:picChg>
      </pc:sldChg>
      <pc:sldChg chg="del">
        <pc:chgData name="Olivia Meiners" userId="f8357718-a746-4f51-8f09-7d84ffac653a" providerId="ADAL" clId="{DAAB3053-3938-264C-9594-7D8C91774F4D}" dt="2023-06-19T14:49:42.280" v="1524" actId="2696"/>
        <pc:sldMkLst>
          <pc:docMk/>
          <pc:sldMk cId="3160725477" sldId="1993219662"/>
        </pc:sldMkLst>
      </pc:sldChg>
      <pc:sldChg chg="del">
        <pc:chgData name="Olivia Meiners" userId="f8357718-a746-4f51-8f09-7d84ffac653a" providerId="ADAL" clId="{DAAB3053-3938-264C-9594-7D8C91774F4D}" dt="2023-06-19T14:21:54.893" v="395" actId="2696"/>
        <pc:sldMkLst>
          <pc:docMk/>
          <pc:sldMk cId="2348687484" sldId="1993219664"/>
        </pc:sldMkLst>
      </pc:sldChg>
      <pc:sldChg chg="del">
        <pc:chgData name="Olivia Meiners" userId="f8357718-a746-4f51-8f09-7d84ffac653a" providerId="ADAL" clId="{DAAB3053-3938-264C-9594-7D8C91774F4D}" dt="2023-06-20T09:09:23.635" v="3669" actId="2696"/>
        <pc:sldMkLst>
          <pc:docMk/>
          <pc:sldMk cId="127494133" sldId="1993219666"/>
        </pc:sldMkLst>
      </pc:sldChg>
      <pc:sldChg chg="del">
        <pc:chgData name="Olivia Meiners" userId="f8357718-a746-4f51-8f09-7d84ffac653a" providerId="ADAL" clId="{DAAB3053-3938-264C-9594-7D8C91774F4D}" dt="2023-06-20T10:14:06.710" v="5027" actId="2696"/>
        <pc:sldMkLst>
          <pc:docMk/>
          <pc:sldMk cId="1643563930" sldId="1993219673"/>
        </pc:sldMkLst>
      </pc:sldChg>
      <pc:sldChg chg="addSp delSp modSp mod ord delCm">
        <pc:chgData name="Olivia Meiners" userId="f8357718-a746-4f51-8f09-7d84ffac653a" providerId="ADAL" clId="{DAAB3053-3938-264C-9594-7D8C91774F4D}" dt="2023-06-20T10:47:48.150" v="6519"/>
        <pc:sldMkLst>
          <pc:docMk/>
          <pc:sldMk cId="0" sldId="2146847303"/>
        </pc:sldMkLst>
        <pc:spChg chg="del">
          <ac:chgData name="Olivia Meiners" userId="f8357718-a746-4f51-8f09-7d84ffac653a" providerId="ADAL" clId="{DAAB3053-3938-264C-9594-7D8C91774F4D}" dt="2023-06-20T09:51:53.457" v="4415" actId="478"/>
          <ac:spMkLst>
            <pc:docMk/>
            <pc:sldMk cId="0" sldId="2146847303"/>
            <ac:spMk id="2" creationId="{BE39812B-6EE4-DDAD-F832-A9314FD0015B}"/>
          </ac:spMkLst>
        </pc:spChg>
        <pc:spChg chg="add mod">
          <ac:chgData name="Olivia Meiners" userId="f8357718-a746-4f51-8f09-7d84ffac653a" providerId="ADAL" clId="{DAAB3053-3938-264C-9594-7D8C91774F4D}" dt="2023-06-20T10:47:48.150" v="6519"/>
          <ac:spMkLst>
            <pc:docMk/>
            <pc:sldMk cId="0" sldId="2146847303"/>
            <ac:spMk id="3" creationId="{79991ACF-0C87-F856-3C1F-6CEBE041E235}"/>
          </ac:spMkLst>
        </pc:spChg>
        <pc:spChg chg="add mod">
          <ac:chgData name="Olivia Meiners" userId="f8357718-a746-4f51-8f09-7d84ffac653a" providerId="ADAL" clId="{DAAB3053-3938-264C-9594-7D8C91774F4D}" dt="2023-06-20T10:47:48.150" v="6519"/>
          <ac:spMkLst>
            <pc:docMk/>
            <pc:sldMk cId="0" sldId="2146847303"/>
            <ac:spMk id="4" creationId="{14BAF810-557F-90B5-C3D4-EE4BC615F019}"/>
          </ac:spMkLst>
        </pc:spChg>
        <pc:spChg chg="add mod">
          <ac:chgData name="Olivia Meiners" userId="f8357718-a746-4f51-8f09-7d84ffac653a" providerId="ADAL" clId="{DAAB3053-3938-264C-9594-7D8C91774F4D}" dt="2023-06-20T10:47:48.150" v="6519"/>
          <ac:spMkLst>
            <pc:docMk/>
            <pc:sldMk cId="0" sldId="2146847303"/>
            <ac:spMk id="5" creationId="{B3CE2A9C-5405-0718-6120-8D8583C10C02}"/>
          </ac:spMkLst>
        </pc:spChg>
        <pc:spChg chg="mod">
          <ac:chgData name="Olivia Meiners" userId="f8357718-a746-4f51-8f09-7d84ffac653a" providerId="ADAL" clId="{DAAB3053-3938-264C-9594-7D8C91774F4D}" dt="2023-06-20T09:52:08.172" v="4455" actId="20577"/>
          <ac:spMkLst>
            <pc:docMk/>
            <pc:sldMk cId="0" sldId="2146847303"/>
            <ac:spMk id="246" creationId="{00000000-0000-0000-0000-000000000000}"/>
          </ac:spMkLst>
        </pc:spChg>
        <pc:grpChg chg="del">
          <ac:chgData name="Olivia Meiners" userId="f8357718-a746-4f51-8f09-7d84ffac653a" providerId="ADAL" clId="{DAAB3053-3938-264C-9594-7D8C91774F4D}" dt="2023-06-20T09:52:17.673" v="4456" actId="21"/>
          <ac:grpSpMkLst>
            <pc:docMk/>
            <pc:sldMk cId="0" sldId="2146847303"/>
            <ac:grpSpMk id="20" creationId="{B744F786-B2CE-C6C6-E874-822240813280}"/>
          </ac:grpSpMkLst>
        </pc:grpChg>
        <pc:graphicFrameChg chg="modGraphic">
          <ac:chgData name="Olivia Meiners" userId="f8357718-a746-4f51-8f09-7d84ffac653a" providerId="ADAL" clId="{DAAB3053-3938-264C-9594-7D8C91774F4D}" dt="2023-06-20T09:57:06.933" v="4704" actId="2166"/>
          <ac:graphicFrameMkLst>
            <pc:docMk/>
            <pc:sldMk cId="0" sldId="2146847303"/>
            <ac:graphicFrameMk id="247" creationId="{00000000-0000-0000-0000-000000000000}"/>
          </ac:graphicFrameMkLst>
        </pc:graphicFrameChg>
        <pc:graphicFrameChg chg="modGraphic">
          <ac:chgData name="Olivia Meiners" userId="f8357718-a746-4f51-8f09-7d84ffac653a" providerId="ADAL" clId="{DAAB3053-3938-264C-9594-7D8C91774F4D}" dt="2023-06-20T09:57:31.742" v="4706" actId="2166"/>
          <ac:graphicFrameMkLst>
            <pc:docMk/>
            <pc:sldMk cId="0" sldId="2146847303"/>
            <ac:graphicFrameMk id="248" creationId="{00000000-0000-0000-0000-000000000000}"/>
          </ac:graphicFrameMkLst>
        </pc:graphicFrameChg>
        <pc:graphicFrameChg chg="modGraphic">
          <ac:chgData name="Olivia Meiners" userId="f8357718-a746-4f51-8f09-7d84ffac653a" providerId="ADAL" clId="{DAAB3053-3938-264C-9594-7D8C91774F4D}" dt="2023-06-20T09:57:38.896" v="4707" actId="2166"/>
          <ac:graphicFrameMkLst>
            <pc:docMk/>
            <pc:sldMk cId="0" sldId="2146847303"/>
            <ac:graphicFrameMk id="249" creationId="{00000000-0000-0000-0000-000000000000}"/>
          </ac:graphicFrameMkLst>
        </pc:graphicFrameChg>
        <pc:graphicFrameChg chg="modGraphic">
          <ac:chgData name="Olivia Meiners" userId="f8357718-a746-4f51-8f09-7d84ffac653a" providerId="ADAL" clId="{DAAB3053-3938-264C-9594-7D8C91774F4D}" dt="2023-06-20T09:57:44.978" v="4708" actId="2166"/>
          <ac:graphicFrameMkLst>
            <pc:docMk/>
            <pc:sldMk cId="0" sldId="2146847303"/>
            <ac:graphicFrameMk id="250" creationId="{00000000-0000-0000-0000-000000000000}"/>
          </ac:graphicFrameMkLst>
        </pc:graphicFrameChg>
        <pc:graphicFrameChg chg="modGraphic">
          <ac:chgData name="Olivia Meiners" userId="f8357718-a746-4f51-8f09-7d84ffac653a" providerId="ADAL" clId="{DAAB3053-3938-264C-9594-7D8C91774F4D}" dt="2023-06-20T09:57:50.992" v="4709" actId="2166"/>
          <ac:graphicFrameMkLst>
            <pc:docMk/>
            <pc:sldMk cId="0" sldId="2146847303"/>
            <ac:graphicFrameMk id="251" creationId="{00000000-0000-0000-0000-000000000000}"/>
          </ac:graphicFrameMkLst>
        </pc:graphicFrameChg>
        <pc:graphicFrameChg chg="modGraphic">
          <ac:chgData name="Olivia Meiners" userId="f8357718-a746-4f51-8f09-7d84ffac653a" providerId="ADAL" clId="{DAAB3053-3938-264C-9594-7D8C91774F4D}" dt="2023-06-20T09:57:18.940" v="4705" actId="2166"/>
          <ac:graphicFrameMkLst>
            <pc:docMk/>
            <pc:sldMk cId="0" sldId="2146847303"/>
            <ac:graphicFrameMk id="268" creationId="{00000000-0000-0000-0000-000000000000}"/>
          </ac:graphicFrameMkLst>
        </pc:graphicFrameChg>
        <pc:extLst>
          <p:ext xmlns:p="http://schemas.openxmlformats.org/presentationml/2006/main" uri="{D6D511B9-2390-475A-947B-AFAB55BFBCF1}">
            <pc226:cmChg xmlns:pc226="http://schemas.microsoft.com/office/powerpoint/2022/06/main/command" chg="del">
              <pc226:chgData name="Olivia Meiners" userId="f8357718-a746-4f51-8f09-7d84ffac653a" providerId="ADAL" clId="{DAAB3053-3938-264C-9594-7D8C91774F4D}" dt="2023-06-20T09:48:07.913" v="4396"/>
              <pc2:cmMkLst xmlns:pc2="http://schemas.microsoft.com/office/powerpoint/2019/9/main/command">
                <pc:docMk/>
                <pc:sldMk cId="0" sldId="2146847303"/>
                <pc2:cmMk id="{14CFDD4B-7C5E-4E18-ACBD-F4430EA25629}"/>
              </pc2:cmMkLst>
            </pc226:cmChg>
          </p:ext>
        </pc:extLst>
      </pc:sldChg>
      <pc:sldChg chg="del">
        <pc:chgData name="Olivia Meiners" userId="f8357718-a746-4f51-8f09-7d84ffac653a" providerId="ADAL" clId="{DAAB3053-3938-264C-9594-7D8C91774F4D}" dt="2023-06-20T09:50:54.718" v="4410" actId="2696"/>
        <pc:sldMkLst>
          <pc:docMk/>
          <pc:sldMk cId="343343280" sldId="2146847305"/>
        </pc:sldMkLst>
      </pc:sldChg>
      <pc:sldChg chg="add del">
        <pc:chgData name="Olivia Meiners" userId="f8357718-a746-4f51-8f09-7d84ffac653a" providerId="ADAL" clId="{DAAB3053-3938-264C-9594-7D8C91774F4D}" dt="2023-06-20T09:17:18.318" v="3735"/>
        <pc:sldMkLst>
          <pc:docMk/>
          <pc:sldMk cId="1087081391" sldId="2146847306"/>
        </pc:sldMkLst>
      </pc:sldChg>
      <pc:sldChg chg="addSp delSp modSp mod">
        <pc:chgData name="Olivia Meiners" userId="f8357718-a746-4f51-8f09-7d84ffac653a" providerId="ADAL" clId="{DAAB3053-3938-264C-9594-7D8C91774F4D}" dt="2023-06-20T10:46:21.839" v="6490" actId="1036"/>
        <pc:sldMkLst>
          <pc:docMk/>
          <pc:sldMk cId="1807704344" sldId="2146847684"/>
        </pc:sldMkLst>
        <pc:spChg chg="mod">
          <ac:chgData name="Olivia Meiners" userId="f8357718-a746-4f51-8f09-7d84ffac653a" providerId="ADAL" clId="{DAAB3053-3938-264C-9594-7D8C91774F4D}" dt="2023-06-20T10:46:21.839" v="6490" actId="1036"/>
          <ac:spMkLst>
            <pc:docMk/>
            <pc:sldMk cId="1807704344" sldId="2146847684"/>
            <ac:spMk id="2" creationId="{71C91A77-1C3D-AC5A-36B9-C40599DBBE9C}"/>
          </ac:spMkLst>
        </pc:spChg>
        <pc:spChg chg="del">
          <ac:chgData name="Olivia Meiners" userId="f8357718-a746-4f51-8f09-7d84ffac653a" providerId="ADAL" clId="{DAAB3053-3938-264C-9594-7D8C91774F4D}" dt="2023-06-19T14:23:58.005" v="396" actId="478"/>
          <ac:spMkLst>
            <pc:docMk/>
            <pc:sldMk cId="1807704344" sldId="2146847684"/>
            <ac:spMk id="8" creationId="{E2716889-8782-B688-3C57-7769CBEE52C5}"/>
          </ac:spMkLst>
        </pc:spChg>
        <pc:spChg chg="add mod">
          <ac:chgData name="Olivia Meiners" userId="f8357718-a746-4f51-8f09-7d84ffac653a" providerId="ADAL" clId="{DAAB3053-3938-264C-9594-7D8C91774F4D}" dt="2023-06-20T09:39:32.762" v="4286" actId="207"/>
          <ac:spMkLst>
            <pc:docMk/>
            <pc:sldMk cId="1807704344" sldId="2146847684"/>
            <ac:spMk id="14" creationId="{F8BF163B-2BA1-ECED-7906-0738F05F8C45}"/>
          </ac:spMkLst>
        </pc:spChg>
        <pc:spChg chg="add del mod">
          <ac:chgData name="Olivia Meiners" userId="f8357718-a746-4f51-8f09-7d84ffac653a" providerId="ADAL" clId="{DAAB3053-3938-264C-9594-7D8C91774F4D}" dt="2023-06-19T15:01:05.964" v="1667" actId="478"/>
          <ac:spMkLst>
            <pc:docMk/>
            <pc:sldMk cId="1807704344" sldId="2146847684"/>
            <ac:spMk id="15" creationId="{F59BD244-564B-E45C-91E0-6C13D807968A}"/>
          </ac:spMkLst>
        </pc:spChg>
        <pc:spChg chg="add mod">
          <ac:chgData name="Olivia Meiners" userId="f8357718-a746-4f51-8f09-7d84ffac653a" providerId="ADAL" clId="{DAAB3053-3938-264C-9594-7D8C91774F4D}" dt="2023-06-20T08:52:16.537" v="1718" actId="1076"/>
          <ac:spMkLst>
            <pc:docMk/>
            <pc:sldMk cId="1807704344" sldId="2146847684"/>
            <ac:spMk id="16" creationId="{B56ACCED-CD15-CB47-215C-59E1F685F346}"/>
          </ac:spMkLst>
        </pc:spChg>
        <pc:spChg chg="add mod">
          <ac:chgData name="Olivia Meiners" userId="f8357718-a746-4f51-8f09-7d84ffac653a" providerId="ADAL" clId="{DAAB3053-3938-264C-9594-7D8C91774F4D}" dt="2023-06-20T08:53:24.733" v="1906" actId="1076"/>
          <ac:spMkLst>
            <pc:docMk/>
            <pc:sldMk cId="1807704344" sldId="2146847684"/>
            <ac:spMk id="17" creationId="{D6CF922D-2DAC-06A4-DF04-E6AC3C049E40}"/>
          </ac:spMkLst>
        </pc:spChg>
        <pc:spChg chg="add mod">
          <ac:chgData name="Olivia Meiners" userId="f8357718-a746-4f51-8f09-7d84ffac653a" providerId="ADAL" clId="{DAAB3053-3938-264C-9594-7D8C91774F4D}" dt="2023-06-20T08:54:21.533" v="2000" actId="1076"/>
          <ac:spMkLst>
            <pc:docMk/>
            <pc:sldMk cId="1807704344" sldId="2146847684"/>
            <ac:spMk id="18" creationId="{5BAAB51A-56BD-D76F-DE36-8DA419C20EA3}"/>
          </ac:spMkLst>
        </pc:spChg>
        <pc:spChg chg="add mod">
          <ac:chgData name="Olivia Meiners" userId="f8357718-a746-4f51-8f09-7d84ffac653a" providerId="ADAL" clId="{DAAB3053-3938-264C-9594-7D8C91774F4D}" dt="2023-06-20T10:46:15.646" v="6488"/>
          <ac:spMkLst>
            <pc:docMk/>
            <pc:sldMk cId="1807704344" sldId="2146847684"/>
            <ac:spMk id="19" creationId="{05DA2D9B-D345-7A93-EAF5-2191D42EEFDB}"/>
          </ac:spMkLst>
        </pc:spChg>
        <pc:spChg chg="add mod">
          <ac:chgData name="Olivia Meiners" userId="f8357718-a746-4f51-8f09-7d84ffac653a" providerId="ADAL" clId="{DAAB3053-3938-264C-9594-7D8C91774F4D}" dt="2023-06-20T10:46:15.646" v="6488"/>
          <ac:spMkLst>
            <pc:docMk/>
            <pc:sldMk cId="1807704344" sldId="2146847684"/>
            <ac:spMk id="20" creationId="{D48A2C30-0E61-449A-104F-14F7A6DCF42D}"/>
          </ac:spMkLst>
        </pc:spChg>
        <pc:spChg chg="add mod">
          <ac:chgData name="Olivia Meiners" userId="f8357718-a746-4f51-8f09-7d84ffac653a" providerId="ADAL" clId="{DAAB3053-3938-264C-9594-7D8C91774F4D}" dt="2023-06-20T10:46:15.646" v="6488"/>
          <ac:spMkLst>
            <pc:docMk/>
            <pc:sldMk cId="1807704344" sldId="2146847684"/>
            <ac:spMk id="21" creationId="{8C0AEC9F-5C86-271D-98A9-E44B63F8D734}"/>
          </ac:spMkLst>
        </pc:spChg>
        <pc:picChg chg="add mod">
          <ac:chgData name="Olivia Meiners" userId="f8357718-a746-4f51-8f09-7d84ffac653a" providerId="ADAL" clId="{DAAB3053-3938-264C-9594-7D8C91774F4D}" dt="2023-06-19T14:24:18.267" v="404" actId="14100"/>
          <ac:picMkLst>
            <pc:docMk/>
            <pc:sldMk cId="1807704344" sldId="2146847684"/>
            <ac:picMk id="7" creationId="{1A090BE2-8923-7A2C-2EB6-1896D8E2A27C}"/>
          </ac:picMkLst>
        </pc:picChg>
      </pc:sldChg>
      <pc:sldChg chg="addSp delSp modSp mod">
        <pc:chgData name="Olivia Meiners" userId="f8357718-a746-4f51-8f09-7d84ffac653a" providerId="ADAL" clId="{DAAB3053-3938-264C-9594-7D8C91774F4D}" dt="2023-06-20T10:46:27.546" v="6492" actId="14100"/>
        <pc:sldMkLst>
          <pc:docMk/>
          <pc:sldMk cId="888545339" sldId="2146847685"/>
        </pc:sldMkLst>
        <pc:spChg chg="mod">
          <ac:chgData name="Olivia Meiners" userId="f8357718-a746-4f51-8f09-7d84ffac653a" providerId="ADAL" clId="{DAAB3053-3938-264C-9594-7D8C91774F4D}" dt="2023-06-20T10:46:27.546" v="6492" actId="14100"/>
          <ac:spMkLst>
            <pc:docMk/>
            <pc:sldMk cId="888545339" sldId="2146847685"/>
            <ac:spMk id="2" creationId="{405C2ACA-61D0-50CD-DD0E-64217B54E476}"/>
          </ac:spMkLst>
        </pc:spChg>
        <pc:spChg chg="add del mod">
          <ac:chgData name="Olivia Meiners" userId="f8357718-a746-4f51-8f09-7d84ffac653a" providerId="ADAL" clId="{DAAB3053-3938-264C-9594-7D8C91774F4D}" dt="2023-06-20T09:20:52.833" v="3770" actId="478"/>
          <ac:spMkLst>
            <pc:docMk/>
            <pc:sldMk cId="888545339" sldId="2146847685"/>
            <ac:spMk id="3" creationId="{E0CF9082-B8BD-9E77-8D4D-1B6DD4781CC2}"/>
          </ac:spMkLst>
        </pc:spChg>
        <pc:spChg chg="mod">
          <ac:chgData name="Olivia Meiners" userId="f8357718-a746-4f51-8f09-7d84ffac653a" providerId="ADAL" clId="{DAAB3053-3938-264C-9594-7D8C91774F4D}" dt="2023-06-20T09:24:20.684" v="4043" actId="1076"/>
          <ac:spMkLst>
            <pc:docMk/>
            <pc:sldMk cId="888545339" sldId="2146847685"/>
            <ac:spMk id="4" creationId="{9BA9C8E8-67BE-BE79-880D-74EF9C122122}"/>
          </ac:spMkLst>
        </pc:spChg>
        <pc:spChg chg="add del mod">
          <ac:chgData name="Olivia Meiners" userId="f8357718-a746-4f51-8f09-7d84ffac653a" providerId="ADAL" clId="{DAAB3053-3938-264C-9594-7D8C91774F4D}" dt="2023-06-20T09:20:52.833" v="3770" actId="478"/>
          <ac:spMkLst>
            <pc:docMk/>
            <pc:sldMk cId="888545339" sldId="2146847685"/>
            <ac:spMk id="5" creationId="{CC4C1071-5E07-5F09-F4F9-579AD009A6F8}"/>
          </ac:spMkLst>
        </pc:spChg>
        <pc:spChg chg="add del mod">
          <ac:chgData name="Olivia Meiners" userId="f8357718-a746-4f51-8f09-7d84ffac653a" providerId="ADAL" clId="{DAAB3053-3938-264C-9594-7D8C91774F4D}" dt="2023-06-20T09:20:52.833" v="3770" actId="478"/>
          <ac:spMkLst>
            <pc:docMk/>
            <pc:sldMk cId="888545339" sldId="2146847685"/>
            <ac:spMk id="6" creationId="{436DD193-76C3-227D-44C7-42A7BC5D126C}"/>
          </ac:spMkLst>
        </pc:spChg>
        <pc:spChg chg="del mod">
          <ac:chgData name="Olivia Meiners" userId="f8357718-a746-4f51-8f09-7d84ffac653a" providerId="ADAL" clId="{DAAB3053-3938-264C-9594-7D8C91774F4D}" dt="2023-06-19T14:26:09.959" v="413" actId="478"/>
          <ac:spMkLst>
            <pc:docMk/>
            <pc:sldMk cId="888545339" sldId="2146847685"/>
            <ac:spMk id="7" creationId="{29B485C2-577A-F2B5-2E60-921335AD6383}"/>
          </ac:spMkLst>
        </pc:spChg>
        <pc:spChg chg="add del mod">
          <ac:chgData name="Olivia Meiners" userId="f8357718-a746-4f51-8f09-7d84ffac653a" providerId="ADAL" clId="{DAAB3053-3938-264C-9594-7D8C91774F4D}" dt="2023-06-20T09:20:52.833" v="3770" actId="478"/>
          <ac:spMkLst>
            <pc:docMk/>
            <pc:sldMk cId="888545339" sldId="2146847685"/>
            <ac:spMk id="8" creationId="{6DCDD98D-6BD2-01CE-2C81-438D9DDA52F8}"/>
          </ac:spMkLst>
        </pc:spChg>
        <pc:spChg chg="del">
          <ac:chgData name="Olivia Meiners" userId="f8357718-a746-4f51-8f09-7d84ffac653a" providerId="ADAL" clId="{DAAB3053-3938-264C-9594-7D8C91774F4D}" dt="2023-06-19T14:24:53.742" v="405" actId="478"/>
          <ac:spMkLst>
            <pc:docMk/>
            <pc:sldMk cId="888545339" sldId="2146847685"/>
            <ac:spMk id="10" creationId="{F8158A28-4B24-4E68-BD7B-FF3ED9120C90}"/>
          </ac:spMkLst>
        </pc:spChg>
        <pc:spChg chg="add del mod">
          <ac:chgData name="Olivia Meiners" userId="f8357718-a746-4f51-8f09-7d84ffac653a" providerId="ADAL" clId="{DAAB3053-3938-264C-9594-7D8C91774F4D}" dt="2023-06-20T09:20:52.833" v="3770" actId="478"/>
          <ac:spMkLst>
            <pc:docMk/>
            <pc:sldMk cId="888545339" sldId="2146847685"/>
            <ac:spMk id="11" creationId="{85F7EA82-D570-41B5-E2FF-B4E99FBFD490}"/>
          </ac:spMkLst>
        </pc:spChg>
        <pc:spChg chg="add del mod">
          <ac:chgData name="Olivia Meiners" userId="f8357718-a746-4f51-8f09-7d84ffac653a" providerId="ADAL" clId="{DAAB3053-3938-264C-9594-7D8C91774F4D}" dt="2023-06-20T09:20:52.833" v="3770" actId="478"/>
          <ac:spMkLst>
            <pc:docMk/>
            <pc:sldMk cId="888545339" sldId="2146847685"/>
            <ac:spMk id="13" creationId="{BC90D6EC-9CBA-5BA2-F806-AA1BB2363281}"/>
          </ac:spMkLst>
        </pc:spChg>
        <pc:spChg chg="add del mod">
          <ac:chgData name="Olivia Meiners" userId="f8357718-a746-4f51-8f09-7d84ffac653a" providerId="ADAL" clId="{DAAB3053-3938-264C-9594-7D8C91774F4D}" dt="2023-06-20T09:20:52.833" v="3770" actId="478"/>
          <ac:spMkLst>
            <pc:docMk/>
            <pc:sldMk cId="888545339" sldId="2146847685"/>
            <ac:spMk id="14" creationId="{B1AC3131-EC98-E08C-11B6-777243C1EA91}"/>
          </ac:spMkLst>
        </pc:spChg>
        <pc:spChg chg="add del mod">
          <ac:chgData name="Olivia Meiners" userId="f8357718-a746-4f51-8f09-7d84ffac653a" providerId="ADAL" clId="{DAAB3053-3938-264C-9594-7D8C91774F4D}" dt="2023-06-20T09:20:52.833" v="3770" actId="478"/>
          <ac:spMkLst>
            <pc:docMk/>
            <pc:sldMk cId="888545339" sldId="2146847685"/>
            <ac:spMk id="15" creationId="{A3460F16-E345-2385-843E-BB0116BACC75}"/>
          </ac:spMkLst>
        </pc:spChg>
        <pc:spChg chg="add del mod">
          <ac:chgData name="Olivia Meiners" userId="f8357718-a746-4f51-8f09-7d84ffac653a" providerId="ADAL" clId="{DAAB3053-3938-264C-9594-7D8C91774F4D}" dt="2023-06-20T09:20:52.833" v="3770" actId="478"/>
          <ac:spMkLst>
            <pc:docMk/>
            <pc:sldMk cId="888545339" sldId="2146847685"/>
            <ac:spMk id="16" creationId="{67F96F5A-06A5-BDEA-9A5B-09812D41F066}"/>
          </ac:spMkLst>
        </pc:spChg>
        <pc:spChg chg="add del mod">
          <ac:chgData name="Olivia Meiners" userId="f8357718-a746-4f51-8f09-7d84ffac653a" providerId="ADAL" clId="{DAAB3053-3938-264C-9594-7D8C91774F4D}" dt="2023-06-20T09:20:52.833" v="3770" actId="478"/>
          <ac:spMkLst>
            <pc:docMk/>
            <pc:sldMk cId="888545339" sldId="2146847685"/>
            <ac:spMk id="17" creationId="{F1E2BDB3-2892-0323-B51B-0931F990C332}"/>
          </ac:spMkLst>
        </pc:spChg>
        <pc:spChg chg="add del mod">
          <ac:chgData name="Olivia Meiners" userId="f8357718-a746-4f51-8f09-7d84ffac653a" providerId="ADAL" clId="{DAAB3053-3938-264C-9594-7D8C91774F4D}" dt="2023-06-20T09:20:52.833" v="3770" actId="478"/>
          <ac:spMkLst>
            <pc:docMk/>
            <pc:sldMk cId="888545339" sldId="2146847685"/>
            <ac:spMk id="18" creationId="{E0E65056-935E-FDC6-2E8F-4C16266666CF}"/>
          </ac:spMkLst>
        </pc:spChg>
        <pc:spChg chg="add del mod">
          <ac:chgData name="Olivia Meiners" userId="f8357718-a746-4f51-8f09-7d84ffac653a" providerId="ADAL" clId="{DAAB3053-3938-264C-9594-7D8C91774F4D}" dt="2023-06-20T09:20:52.833" v="3770" actId="478"/>
          <ac:spMkLst>
            <pc:docMk/>
            <pc:sldMk cId="888545339" sldId="2146847685"/>
            <ac:spMk id="19" creationId="{503DDA08-C963-F9CE-F287-C66810F68344}"/>
          </ac:spMkLst>
        </pc:spChg>
        <pc:spChg chg="add del mod">
          <ac:chgData name="Olivia Meiners" userId="f8357718-a746-4f51-8f09-7d84ffac653a" providerId="ADAL" clId="{DAAB3053-3938-264C-9594-7D8C91774F4D}" dt="2023-06-20T09:20:52.833" v="3770" actId="478"/>
          <ac:spMkLst>
            <pc:docMk/>
            <pc:sldMk cId="888545339" sldId="2146847685"/>
            <ac:spMk id="20" creationId="{19C70C43-A37F-CD62-A335-09026515C7E3}"/>
          </ac:spMkLst>
        </pc:spChg>
        <pc:spChg chg="add del mod">
          <ac:chgData name="Olivia Meiners" userId="f8357718-a746-4f51-8f09-7d84ffac653a" providerId="ADAL" clId="{DAAB3053-3938-264C-9594-7D8C91774F4D}" dt="2023-06-20T09:20:52.833" v="3770" actId="478"/>
          <ac:spMkLst>
            <pc:docMk/>
            <pc:sldMk cId="888545339" sldId="2146847685"/>
            <ac:spMk id="21" creationId="{90CA56A1-D3AD-AB76-EDD3-B2D7E37CB896}"/>
          </ac:spMkLst>
        </pc:spChg>
        <pc:spChg chg="add del mod">
          <ac:chgData name="Olivia Meiners" userId="f8357718-a746-4f51-8f09-7d84ffac653a" providerId="ADAL" clId="{DAAB3053-3938-264C-9594-7D8C91774F4D}" dt="2023-06-20T09:20:52.833" v="3770" actId="478"/>
          <ac:spMkLst>
            <pc:docMk/>
            <pc:sldMk cId="888545339" sldId="2146847685"/>
            <ac:spMk id="22" creationId="{F894BC2A-C22A-FFE4-6FB0-C9A487311149}"/>
          </ac:spMkLst>
        </pc:spChg>
        <pc:spChg chg="add del mod">
          <ac:chgData name="Olivia Meiners" userId="f8357718-a746-4f51-8f09-7d84ffac653a" providerId="ADAL" clId="{DAAB3053-3938-264C-9594-7D8C91774F4D}" dt="2023-06-20T09:20:52.833" v="3770" actId="478"/>
          <ac:spMkLst>
            <pc:docMk/>
            <pc:sldMk cId="888545339" sldId="2146847685"/>
            <ac:spMk id="23" creationId="{F3F8BEFF-DA44-354D-CDD4-5D201563F3BA}"/>
          </ac:spMkLst>
        </pc:spChg>
        <pc:spChg chg="add del mod">
          <ac:chgData name="Olivia Meiners" userId="f8357718-a746-4f51-8f09-7d84ffac653a" providerId="ADAL" clId="{DAAB3053-3938-264C-9594-7D8C91774F4D}" dt="2023-06-20T09:20:52.833" v="3770" actId="478"/>
          <ac:spMkLst>
            <pc:docMk/>
            <pc:sldMk cId="888545339" sldId="2146847685"/>
            <ac:spMk id="24" creationId="{4A077354-F9EC-1B3C-8A29-77E505E1A26A}"/>
          </ac:spMkLst>
        </pc:spChg>
        <pc:spChg chg="add del mod">
          <ac:chgData name="Olivia Meiners" userId="f8357718-a746-4f51-8f09-7d84ffac653a" providerId="ADAL" clId="{DAAB3053-3938-264C-9594-7D8C91774F4D}" dt="2023-06-20T09:20:52.833" v="3770" actId="478"/>
          <ac:spMkLst>
            <pc:docMk/>
            <pc:sldMk cId="888545339" sldId="2146847685"/>
            <ac:spMk id="25" creationId="{A775CD2A-47C6-F0C2-F832-3F3512C0DCC4}"/>
          </ac:spMkLst>
        </pc:spChg>
        <pc:spChg chg="add del mod">
          <ac:chgData name="Olivia Meiners" userId="f8357718-a746-4f51-8f09-7d84ffac653a" providerId="ADAL" clId="{DAAB3053-3938-264C-9594-7D8C91774F4D}" dt="2023-06-20T09:20:52.833" v="3770" actId="478"/>
          <ac:spMkLst>
            <pc:docMk/>
            <pc:sldMk cId="888545339" sldId="2146847685"/>
            <ac:spMk id="26" creationId="{107B5DE4-1C52-79EB-796B-621058225CDA}"/>
          </ac:spMkLst>
        </pc:spChg>
        <pc:spChg chg="add del mod">
          <ac:chgData name="Olivia Meiners" userId="f8357718-a746-4f51-8f09-7d84ffac653a" providerId="ADAL" clId="{DAAB3053-3938-264C-9594-7D8C91774F4D}" dt="2023-06-20T09:20:52.833" v="3770" actId="478"/>
          <ac:spMkLst>
            <pc:docMk/>
            <pc:sldMk cId="888545339" sldId="2146847685"/>
            <ac:spMk id="27" creationId="{54ED6321-F664-B2C7-E296-84D45920EE82}"/>
          </ac:spMkLst>
        </pc:spChg>
        <pc:spChg chg="add del mod">
          <ac:chgData name="Olivia Meiners" userId="f8357718-a746-4f51-8f09-7d84ffac653a" providerId="ADAL" clId="{DAAB3053-3938-264C-9594-7D8C91774F4D}" dt="2023-06-20T09:20:52.833" v="3770" actId="478"/>
          <ac:spMkLst>
            <pc:docMk/>
            <pc:sldMk cId="888545339" sldId="2146847685"/>
            <ac:spMk id="28" creationId="{E4E3ABA3-CC4D-036B-81D8-D0123C901774}"/>
          </ac:spMkLst>
        </pc:spChg>
        <pc:spChg chg="add del mod">
          <ac:chgData name="Olivia Meiners" userId="f8357718-a746-4f51-8f09-7d84ffac653a" providerId="ADAL" clId="{DAAB3053-3938-264C-9594-7D8C91774F4D}" dt="2023-06-20T09:20:52.833" v="3770" actId="478"/>
          <ac:spMkLst>
            <pc:docMk/>
            <pc:sldMk cId="888545339" sldId="2146847685"/>
            <ac:spMk id="29" creationId="{FF93B594-267B-8AD0-7371-3E9F0DBD5E9F}"/>
          </ac:spMkLst>
        </pc:spChg>
        <pc:spChg chg="add del mod">
          <ac:chgData name="Olivia Meiners" userId="f8357718-a746-4f51-8f09-7d84ffac653a" providerId="ADAL" clId="{DAAB3053-3938-264C-9594-7D8C91774F4D}" dt="2023-06-20T09:20:52.833" v="3770" actId="478"/>
          <ac:spMkLst>
            <pc:docMk/>
            <pc:sldMk cId="888545339" sldId="2146847685"/>
            <ac:spMk id="30" creationId="{7EFA83BD-D91C-2F50-D978-CEAC414573E5}"/>
          </ac:spMkLst>
        </pc:spChg>
        <pc:spChg chg="add del mod">
          <ac:chgData name="Olivia Meiners" userId="f8357718-a746-4f51-8f09-7d84ffac653a" providerId="ADAL" clId="{DAAB3053-3938-264C-9594-7D8C91774F4D}" dt="2023-06-20T09:20:52.833" v="3770" actId="478"/>
          <ac:spMkLst>
            <pc:docMk/>
            <pc:sldMk cId="888545339" sldId="2146847685"/>
            <ac:spMk id="31" creationId="{8631A494-41F9-4342-A859-8325F9159C67}"/>
          </ac:spMkLst>
        </pc:spChg>
        <pc:spChg chg="add del mod">
          <ac:chgData name="Olivia Meiners" userId="f8357718-a746-4f51-8f09-7d84ffac653a" providerId="ADAL" clId="{DAAB3053-3938-264C-9594-7D8C91774F4D}" dt="2023-06-20T09:20:52.833" v="3770" actId="478"/>
          <ac:spMkLst>
            <pc:docMk/>
            <pc:sldMk cId="888545339" sldId="2146847685"/>
            <ac:spMk id="32" creationId="{C9E45588-F1BC-54D9-89D5-97AEDCA9A112}"/>
          </ac:spMkLst>
        </pc:spChg>
        <pc:spChg chg="mod">
          <ac:chgData name="Olivia Meiners" userId="f8357718-a746-4f51-8f09-7d84ffac653a" providerId="ADAL" clId="{DAAB3053-3938-264C-9594-7D8C91774F4D}" dt="2023-06-19T14:25:33.462" v="406"/>
          <ac:spMkLst>
            <pc:docMk/>
            <pc:sldMk cId="888545339" sldId="2146847685"/>
            <ac:spMk id="34" creationId="{4665169F-7333-99B7-8CDE-A360BABFF42F}"/>
          </ac:spMkLst>
        </pc:spChg>
        <pc:spChg chg="mod">
          <ac:chgData name="Olivia Meiners" userId="f8357718-a746-4f51-8f09-7d84ffac653a" providerId="ADAL" clId="{DAAB3053-3938-264C-9594-7D8C91774F4D}" dt="2023-06-19T14:25:33.462" v="406"/>
          <ac:spMkLst>
            <pc:docMk/>
            <pc:sldMk cId="888545339" sldId="2146847685"/>
            <ac:spMk id="35" creationId="{A89C1F0E-0C80-237B-FEC3-31AB0796494D}"/>
          </ac:spMkLst>
        </pc:spChg>
        <pc:spChg chg="mod">
          <ac:chgData name="Olivia Meiners" userId="f8357718-a746-4f51-8f09-7d84ffac653a" providerId="ADAL" clId="{DAAB3053-3938-264C-9594-7D8C91774F4D}" dt="2023-06-19T14:25:33.462" v="406"/>
          <ac:spMkLst>
            <pc:docMk/>
            <pc:sldMk cId="888545339" sldId="2146847685"/>
            <ac:spMk id="37" creationId="{0C5F6ABF-32C3-80DB-3914-43F9CA82F43C}"/>
          </ac:spMkLst>
        </pc:spChg>
        <pc:spChg chg="mod">
          <ac:chgData name="Olivia Meiners" userId="f8357718-a746-4f51-8f09-7d84ffac653a" providerId="ADAL" clId="{DAAB3053-3938-264C-9594-7D8C91774F4D}" dt="2023-06-19T14:25:33.462" v="406"/>
          <ac:spMkLst>
            <pc:docMk/>
            <pc:sldMk cId="888545339" sldId="2146847685"/>
            <ac:spMk id="38" creationId="{5392CB05-E159-0A71-8DAD-7FA62B83708E}"/>
          </ac:spMkLst>
        </pc:spChg>
        <pc:spChg chg="add del mod">
          <ac:chgData name="Olivia Meiners" userId="f8357718-a746-4f51-8f09-7d84ffac653a" providerId="ADAL" clId="{DAAB3053-3938-264C-9594-7D8C91774F4D}" dt="2023-06-20T09:20:52.833" v="3770" actId="478"/>
          <ac:spMkLst>
            <pc:docMk/>
            <pc:sldMk cId="888545339" sldId="2146847685"/>
            <ac:spMk id="39" creationId="{76A6C114-A2B0-EF4F-8604-2126408D6ECD}"/>
          </ac:spMkLst>
        </pc:spChg>
        <pc:spChg chg="add del mod">
          <ac:chgData name="Olivia Meiners" userId="f8357718-a746-4f51-8f09-7d84ffac653a" providerId="ADAL" clId="{DAAB3053-3938-264C-9594-7D8C91774F4D}" dt="2023-06-20T09:20:52.833" v="3770" actId="478"/>
          <ac:spMkLst>
            <pc:docMk/>
            <pc:sldMk cId="888545339" sldId="2146847685"/>
            <ac:spMk id="40" creationId="{3A496321-6E98-4FA8-5CA1-948AC6A2465B}"/>
          </ac:spMkLst>
        </pc:spChg>
        <pc:spChg chg="add del mod">
          <ac:chgData name="Olivia Meiners" userId="f8357718-a746-4f51-8f09-7d84ffac653a" providerId="ADAL" clId="{DAAB3053-3938-264C-9594-7D8C91774F4D}" dt="2023-06-20T09:20:52.833" v="3770" actId="478"/>
          <ac:spMkLst>
            <pc:docMk/>
            <pc:sldMk cId="888545339" sldId="2146847685"/>
            <ac:spMk id="41" creationId="{AC9138A5-BC11-7120-54EB-6C02DF4AF737}"/>
          </ac:spMkLst>
        </pc:spChg>
        <pc:spChg chg="add del mod">
          <ac:chgData name="Olivia Meiners" userId="f8357718-a746-4f51-8f09-7d84ffac653a" providerId="ADAL" clId="{DAAB3053-3938-264C-9594-7D8C91774F4D}" dt="2023-06-20T09:20:52.833" v="3770" actId="478"/>
          <ac:spMkLst>
            <pc:docMk/>
            <pc:sldMk cId="888545339" sldId="2146847685"/>
            <ac:spMk id="42" creationId="{E988DF56-BA87-4D6E-0AEB-113A4B356D47}"/>
          </ac:spMkLst>
        </pc:spChg>
        <pc:spChg chg="add del mod">
          <ac:chgData name="Olivia Meiners" userId="f8357718-a746-4f51-8f09-7d84ffac653a" providerId="ADAL" clId="{DAAB3053-3938-264C-9594-7D8C91774F4D}" dt="2023-06-20T09:20:52.833" v="3770" actId="478"/>
          <ac:spMkLst>
            <pc:docMk/>
            <pc:sldMk cId="888545339" sldId="2146847685"/>
            <ac:spMk id="43" creationId="{7E20BA5C-2B1F-8023-F304-9E376690F912}"/>
          </ac:spMkLst>
        </pc:spChg>
        <pc:spChg chg="add del mod">
          <ac:chgData name="Olivia Meiners" userId="f8357718-a746-4f51-8f09-7d84ffac653a" providerId="ADAL" clId="{DAAB3053-3938-264C-9594-7D8C91774F4D}" dt="2023-06-20T09:20:52.833" v="3770" actId="478"/>
          <ac:spMkLst>
            <pc:docMk/>
            <pc:sldMk cId="888545339" sldId="2146847685"/>
            <ac:spMk id="44" creationId="{F1F6EA16-D8D9-77FF-4EB5-3B7CD0E8F0BB}"/>
          </ac:spMkLst>
        </pc:spChg>
        <pc:spChg chg="add del mod">
          <ac:chgData name="Olivia Meiners" userId="f8357718-a746-4f51-8f09-7d84ffac653a" providerId="ADAL" clId="{DAAB3053-3938-264C-9594-7D8C91774F4D}" dt="2023-06-20T09:20:52.833" v="3770" actId="478"/>
          <ac:spMkLst>
            <pc:docMk/>
            <pc:sldMk cId="888545339" sldId="2146847685"/>
            <ac:spMk id="45" creationId="{E4E50F90-12B1-EDEF-2082-AA795BB1362B}"/>
          </ac:spMkLst>
        </pc:spChg>
        <pc:spChg chg="add del mod">
          <ac:chgData name="Olivia Meiners" userId="f8357718-a746-4f51-8f09-7d84ffac653a" providerId="ADAL" clId="{DAAB3053-3938-264C-9594-7D8C91774F4D}" dt="2023-06-20T09:20:52.833" v="3770" actId="478"/>
          <ac:spMkLst>
            <pc:docMk/>
            <pc:sldMk cId="888545339" sldId="2146847685"/>
            <ac:spMk id="46" creationId="{5B54C94F-798A-672D-74C0-E5614C611D68}"/>
          </ac:spMkLst>
        </pc:spChg>
        <pc:spChg chg="add del mod">
          <ac:chgData name="Olivia Meiners" userId="f8357718-a746-4f51-8f09-7d84ffac653a" providerId="ADAL" clId="{DAAB3053-3938-264C-9594-7D8C91774F4D}" dt="2023-06-20T09:20:52.833" v="3770" actId="478"/>
          <ac:spMkLst>
            <pc:docMk/>
            <pc:sldMk cId="888545339" sldId="2146847685"/>
            <ac:spMk id="47" creationId="{EF6ECE7E-5E8E-6101-82B3-8B893504A849}"/>
          </ac:spMkLst>
        </pc:spChg>
        <pc:spChg chg="add del mod">
          <ac:chgData name="Olivia Meiners" userId="f8357718-a746-4f51-8f09-7d84ffac653a" providerId="ADAL" clId="{DAAB3053-3938-264C-9594-7D8C91774F4D}" dt="2023-06-20T09:20:52.833" v="3770" actId="478"/>
          <ac:spMkLst>
            <pc:docMk/>
            <pc:sldMk cId="888545339" sldId="2146847685"/>
            <ac:spMk id="48" creationId="{CE945DC2-DB4C-8DBA-2B6B-9E2B4B9A22EA}"/>
          </ac:spMkLst>
        </pc:spChg>
        <pc:spChg chg="add del mod">
          <ac:chgData name="Olivia Meiners" userId="f8357718-a746-4f51-8f09-7d84ffac653a" providerId="ADAL" clId="{DAAB3053-3938-264C-9594-7D8C91774F4D}" dt="2023-06-20T09:20:52.833" v="3770" actId="478"/>
          <ac:spMkLst>
            <pc:docMk/>
            <pc:sldMk cId="888545339" sldId="2146847685"/>
            <ac:spMk id="49" creationId="{696870FE-1533-CBEA-6FA6-AF56047A073B}"/>
          </ac:spMkLst>
        </pc:spChg>
        <pc:spChg chg="add del mod">
          <ac:chgData name="Olivia Meiners" userId="f8357718-a746-4f51-8f09-7d84ffac653a" providerId="ADAL" clId="{DAAB3053-3938-264C-9594-7D8C91774F4D}" dt="2023-06-20T09:20:52.833" v="3770" actId="478"/>
          <ac:spMkLst>
            <pc:docMk/>
            <pc:sldMk cId="888545339" sldId="2146847685"/>
            <ac:spMk id="50" creationId="{5C9FFED2-6E15-5FB7-E420-CEF63866DF6A}"/>
          </ac:spMkLst>
        </pc:spChg>
        <pc:spChg chg="add del mod">
          <ac:chgData name="Olivia Meiners" userId="f8357718-a746-4f51-8f09-7d84ffac653a" providerId="ADAL" clId="{DAAB3053-3938-264C-9594-7D8C91774F4D}" dt="2023-06-20T09:20:52.833" v="3770" actId="478"/>
          <ac:spMkLst>
            <pc:docMk/>
            <pc:sldMk cId="888545339" sldId="2146847685"/>
            <ac:spMk id="51" creationId="{F93F2714-90E3-D1C5-0A47-C83D51609D48}"/>
          </ac:spMkLst>
        </pc:spChg>
        <pc:spChg chg="add del mod">
          <ac:chgData name="Olivia Meiners" userId="f8357718-a746-4f51-8f09-7d84ffac653a" providerId="ADAL" clId="{DAAB3053-3938-264C-9594-7D8C91774F4D}" dt="2023-06-20T09:20:52.833" v="3770" actId="478"/>
          <ac:spMkLst>
            <pc:docMk/>
            <pc:sldMk cId="888545339" sldId="2146847685"/>
            <ac:spMk id="52" creationId="{A03F839A-0E2B-9EC8-B0BC-8A5EAD98750C}"/>
          </ac:spMkLst>
        </pc:spChg>
        <pc:spChg chg="add del mod">
          <ac:chgData name="Olivia Meiners" userId="f8357718-a746-4f51-8f09-7d84ffac653a" providerId="ADAL" clId="{DAAB3053-3938-264C-9594-7D8C91774F4D}" dt="2023-06-20T09:20:52.833" v="3770" actId="478"/>
          <ac:spMkLst>
            <pc:docMk/>
            <pc:sldMk cId="888545339" sldId="2146847685"/>
            <ac:spMk id="53" creationId="{455862A1-0775-D286-63B9-166AD7FA45E8}"/>
          </ac:spMkLst>
        </pc:spChg>
        <pc:spChg chg="add del mod">
          <ac:chgData name="Olivia Meiners" userId="f8357718-a746-4f51-8f09-7d84ffac653a" providerId="ADAL" clId="{DAAB3053-3938-264C-9594-7D8C91774F4D}" dt="2023-06-20T09:20:52.833" v="3770" actId="478"/>
          <ac:spMkLst>
            <pc:docMk/>
            <pc:sldMk cId="888545339" sldId="2146847685"/>
            <ac:spMk id="54" creationId="{BC499954-FD78-B91F-EAFA-0D547F569660}"/>
          </ac:spMkLst>
        </pc:spChg>
        <pc:spChg chg="add del mod">
          <ac:chgData name="Olivia Meiners" userId="f8357718-a746-4f51-8f09-7d84ffac653a" providerId="ADAL" clId="{DAAB3053-3938-264C-9594-7D8C91774F4D}" dt="2023-06-20T09:20:52.833" v="3770" actId="478"/>
          <ac:spMkLst>
            <pc:docMk/>
            <pc:sldMk cId="888545339" sldId="2146847685"/>
            <ac:spMk id="55" creationId="{C533E917-66A1-B01C-92E1-665217274382}"/>
          </ac:spMkLst>
        </pc:spChg>
        <pc:spChg chg="add del mod">
          <ac:chgData name="Olivia Meiners" userId="f8357718-a746-4f51-8f09-7d84ffac653a" providerId="ADAL" clId="{DAAB3053-3938-264C-9594-7D8C91774F4D}" dt="2023-06-20T09:20:52.833" v="3770" actId="478"/>
          <ac:spMkLst>
            <pc:docMk/>
            <pc:sldMk cId="888545339" sldId="2146847685"/>
            <ac:spMk id="56" creationId="{7BAB2EF0-7780-A182-7143-46E216DC0A49}"/>
          </ac:spMkLst>
        </pc:spChg>
        <pc:spChg chg="add del mod">
          <ac:chgData name="Olivia Meiners" userId="f8357718-a746-4f51-8f09-7d84ffac653a" providerId="ADAL" clId="{DAAB3053-3938-264C-9594-7D8C91774F4D}" dt="2023-06-20T09:20:52.833" v="3770" actId="478"/>
          <ac:spMkLst>
            <pc:docMk/>
            <pc:sldMk cId="888545339" sldId="2146847685"/>
            <ac:spMk id="57" creationId="{17D5F9AC-ECE6-4701-0C32-CD957FB7F4CF}"/>
          </ac:spMkLst>
        </pc:spChg>
        <pc:spChg chg="add del mod">
          <ac:chgData name="Olivia Meiners" userId="f8357718-a746-4f51-8f09-7d84ffac653a" providerId="ADAL" clId="{DAAB3053-3938-264C-9594-7D8C91774F4D}" dt="2023-06-20T09:20:52.833" v="3770" actId="478"/>
          <ac:spMkLst>
            <pc:docMk/>
            <pc:sldMk cId="888545339" sldId="2146847685"/>
            <ac:spMk id="58" creationId="{387881DB-A640-21E8-6D8D-A68B494728AC}"/>
          </ac:spMkLst>
        </pc:spChg>
        <pc:spChg chg="add del mod">
          <ac:chgData name="Olivia Meiners" userId="f8357718-a746-4f51-8f09-7d84ffac653a" providerId="ADAL" clId="{DAAB3053-3938-264C-9594-7D8C91774F4D}" dt="2023-06-20T09:20:52.833" v="3770" actId="478"/>
          <ac:spMkLst>
            <pc:docMk/>
            <pc:sldMk cId="888545339" sldId="2146847685"/>
            <ac:spMk id="59" creationId="{322E7D5D-B985-B88B-2FB2-F7A808BC7185}"/>
          </ac:spMkLst>
        </pc:spChg>
        <pc:spChg chg="mod">
          <ac:chgData name="Olivia Meiners" userId="f8357718-a746-4f51-8f09-7d84ffac653a" providerId="ADAL" clId="{DAAB3053-3938-264C-9594-7D8C91774F4D}" dt="2023-06-19T14:25:33.462" v="406"/>
          <ac:spMkLst>
            <pc:docMk/>
            <pc:sldMk cId="888545339" sldId="2146847685"/>
            <ac:spMk id="61" creationId="{755BAFC1-C949-8AE0-3791-9567C15D1E7D}"/>
          </ac:spMkLst>
        </pc:spChg>
        <pc:spChg chg="mod">
          <ac:chgData name="Olivia Meiners" userId="f8357718-a746-4f51-8f09-7d84ffac653a" providerId="ADAL" clId="{DAAB3053-3938-264C-9594-7D8C91774F4D}" dt="2023-06-19T14:25:33.462" v="406"/>
          <ac:spMkLst>
            <pc:docMk/>
            <pc:sldMk cId="888545339" sldId="2146847685"/>
            <ac:spMk id="62" creationId="{B0BEA128-1CB3-D4CE-B5D8-788786EDB700}"/>
          </ac:spMkLst>
        </pc:spChg>
        <pc:spChg chg="mod">
          <ac:chgData name="Olivia Meiners" userId="f8357718-a746-4f51-8f09-7d84ffac653a" providerId="ADAL" clId="{DAAB3053-3938-264C-9594-7D8C91774F4D}" dt="2023-06-19T14:25:33.462" v="406"/>
          <ac:spMkLst>
            <pc:docMk/>
            <pc:sldMk cId="888545339" sldId="2146847685"/>
            <ac:spMk id="64" creationId="{24F3B706-1651-84C1-6EBE-D7AD5ADC8FBB}"/>
          </ac:spMkLst>
        </pc:spChg>
        <pc:spChg chg="mod">
          <ac:chgData name="Olivia Meiners" userId="f8357718-a746-4f51-8f09-7d84ffac653a" providerId="ADAL" clId="{DAAB3053-3938-264C-9594-7D8C91774F4D}" dt="2023-06-19T14:25:33.462" v="406"/>
          <ac:spMkLst>
            <pc:docMk/>
            <pc:sldMk cId="888545339" sldId="2146847685"/>
            <ac:spMk id="65" creationId="{EC414382-D6EA-029A-0405-0580E3D33ADC}"/>
          </ac:spMkLst>
        </pc:spChg>
        <pc:spChg chg="add del mod">
          <ac:chgData name="Olivia Meiners" userId="f8357718-a746-4f51-8f09-7d84ffac653a" providerId="ADAL" clId="{DAAB3053-3938-264C-9594-7D8C91774F4D}" dt="2023-06-20T09:20:52.833" v="3770" actId="478"/>
          <ac:spMkLst>
            <pc:docMk/>
            <pc:sldMk cId="888545339" sldId="2146847685"/>
            <ac:spMk id="66" creationId="{5CBBA716-51D1-17C7-BCBC-1260DCEC4378}"/>
          </ac:spMkLst>
        </pc:spChg>
        <pc:spChg chg="mod">
          <ac:chgData name="Olivia Meiners" userId="f8357718-a746-4f51-8f09-7d84ffac653a" providerId="ADAL" clId="{DAAB3053-3938-264C-9594-7D8C91774F4D}" dt="2023-06-19T14:25:33.462" v="406"/>
          <ac:spMkLst>
            <pc:docMk/>
            <pc:sldMk cId="888545339" sldId="2146847685"/>
            <ac:spMk id="68" creationId="{7EC1FC30-2079-328B-28B7-63AC5AAB1931}"/>
          </ac:spMkLst>
        </pc:spChg>
        <pc:spChg chg="mod">
          <ac:chgData name="Olivia Meiners" userId="f8357718-a746-4f51-8f09-7d84ffac653a" providerId="ADAL" clId="{DAAB3053-3938-264C-9594-7D8C91774F4D}" dt="2023-06-19T14:25:33.462" v="406"/>
          <ac:spMkLst>
            <pc:docMk/>
            <pc:sldMk cId="888545339" sldId="2146847685"/>
            <ac:spMk id="69" creationId="{DBC2B614-E3D2-2257-DB1C-F80C874647B0}"/>
          </ac:spMkLst>
        </pc:spChg>
        <pc:spChg chg="mod">
          <ac:chgData name="Olivia Meiners" userId="f8357718-a746-4f51-8f09-7d84ffac653a" providerId="ADAL" clId="{DAAB3053-3938-264C-9594-7D8C91774F4D}" dt="2023-06-19T14:25:33.462" v="406"/>
          <ac:spMkLst>
            <pc:docMk/>
            <pc:sldMk cId="888545339" sldId="2146847685"/>
            <ac:spMk id="70" creationId="{F6E160EE-A22C-C6F8-CDEC-F61C51C8B98F}"/>
          </ac:spMkLst>
        </pc:spChg>
        <pc:spChg chg="add del mod">
          <ac:chgData name="Olivia Meiners" userId="f8357718-a746-4f51-8f09-7d84ffac653a" providerId="ADAL" clId="{DAAB3053-3938-264C-9594-7D8C91774F4D}" dt="2023-06-20T09:20:52.833" v="3770" actId="478"/>
          <ac:spMkLst>
            <pc:docMk/>
            <pc:sldMk cId="888545339" sldId="2146847685"/>
            <ac:spMk id="71" creationId="{6B1EDBD4-E74C-194D-24B4-B6442BD913FC}"/>
          </ac:spMkLst>
        </pc:spChg>
        <pc:spChg chg="add del mod">
          <ac:chgData name="Olivia Meiners" userId="f8357718-a746-4f51-8f09-7d84ffac653a" providerId="ADAL" clId="{DAAB3053-3938-264C-9594-7D8C91774F4D}" dt="2023-06-20T09:20:52.833" v="3770" actId="478"/>
          <ac:spMkLst>
            <pc:docMk/>
            <pc:sldMk cId="888545339" sldId="2146847685"/>
            <ac:spMk id="72" creationId="{8D295CDE-33C6-1E9A-9129-E5AA780F096E}"/>
          </ac:spMkLst>
        </pc:spChg>
        <pc:spChg chg="add del mod">
          <ac:chgData name="Olivia Meiners" userId="f8357718-a746-4f51-8f09-7d84ffac653a" providerId="ADAL" clId="{DAAB3053-3938-264C-9594-7D8C91774F4D}" dt="2023-06-20T09:20:52.833" v="3770" actId="478"/>
          <ac:spMkLst>
            <pc:docMk/>
            <pc:sldMk cId="888545339" sldId="2146847685"/>
            <ac:spMk id="73" creationId="{696F9398-4AA9-5C55-A061-215C0F16C75C}"/>
          </ac:spMkLst>
        </pc:spChg>
        <pc:spChg chg="add del mod">
          <ac:chgData name="Olivia Meiners" userId="f8357718-a746-4f51-8f09-7d84ffac653a" providerId="ADAL" clId="{DAAB3053-3938-264C-9594-7D8C91774F4D}" dt="2023-06-20T09:20:52.833" v="3770" actId="478"/>
          <ac:spMkLst>
            <pc:docMk/>
            <pc:sldMk cId="888545339" sldId="2146847685"/>
            <ac:spMk id="74" creationId="{5BD0CA14-F076-12DF-2BCE-A7E67D52CFD8}"/>
          </ac:spMkLst>
        </pc:spChg>
        <pc:spChg chg="add del mod">
          <ac:chgData name="Olivia Meiners" userId="f8357718-a746-4f51-8f09-7d84ffac653a" providerId="ADAL" clId="{DAAB3053-3938-264C-9594-7D8C91774F4D}" dt="2023-06-20T09:20:52.833" v="3770" actId="478"/>
          <ac:spMkLst>
            <pc:docMk/>
            <pc:sldMk cId="888545339" sldId="2146847685"/>
            <ac:spMk id="75" creationId="{0DB29E75-BE1B-9F10-C906-95E02BCFABD2}"/>
          </ac:spMkLst>
        </pc:spChg>
        <pc:spChg chg="add del mod">
          <ac:chgData name="Olivia Meiners" userId="f8357718-a746-4f51-8f09-7d84ffac653a" providerId="ADAL" clId="{DAAB3053-3938-264C-9594-7D8C91774F4D}" dt="2023-06-20T09:20:52.833" v="3770" actId="478"/>
          <ac:spMkLst>
            <pc:docMk/>
            <pc:sldMk cId="888545339" sldId="2146847685"/>
            <ac:spMk id="76" creationId="{235E91F8-E881-5CA8-F38E-5E5CBD013ACA}"/>
          </ac:spMkLst>
        </pc:spChg>
        <pc:spChg chg="add del mod">
          <ac:chgData name="Olivia Meiners" userId="f8357718-a746-4f51-8f09-7d84ffac653a" providerId="ADAL" clId="{DAAB3053-3938-264C-9594-7D8C91774F4D}" dt="2023-06-20T09:20:52.833" v="3770" actId="478"/>
          <ac:spMkLst>
            <pc:docMk/>
            <pc:sldMk cId="888545339" sldId="2146847685"/>
            <ac:spMk id="77" creationId="{82BDB806-C3BE-F036-67C0-DCE6F8A350B3}"/>
          </ac:spMkLst>
        </pc:spChg>
        <pc:spChg chg="add del mod">
          <ac:chgData name="Olivia Meiners" userId="f8357718-a746-4f51-8f09-7d84ffac653a" providerId="ADAL" clId="{DAAB3053-3938-264C-9594-7D8C91774F4D}" dt="2023-06-20T09:20:52.833" v="3770" actId="478"/>
          <ac:spMkLst>
            <pc:docMk/>
            <pc:sldMk cId="888545339" sldId="2146847685"/>
            <ac:spMk id="78" creationId="{119E482D-FCFB-6717-91C4-FC7C3E8A348F}"/>
          </ac:spMkLst>
        </pc:spChg>
        <pc:spChg chg="add del mod">
          <ac:chgData name="Olivia Meiners" userId="f8357718-a746-4f51-8f09-7d84ffac653a" providerId="ADAL" clId="{DAAB3053-3938-264C-9594-7D8C91774F4D}" dt="2023-06-20T09:19:45.180" v="3752" actId="478"/>
          <ac:spMkLst>
            <pc:docMk/>
            <pc:sldMk cId="888545339" sldId="2146847685"/>
            <ac:spMk id="79" creationId="{FDE06F7C-6FE3-5883-B8D1-FD08681C2DF3}"/>
          </ac:spMkLst>
        </pc:spChg>
        <pc:spChg chg="mod">
          <ac:chgData name="Olivia Meiners" userId="f8357718-a746-4f51-8f09-7d84ffac653a" providerId="ADAL" clId="{DAAB3053-3938-264C-9594-7D8C91774F4D}" dt="2023-06-19T14:25:33.462" v="406"/>
          <ac:spMkLst>
            <pc:docMk/>
            <pc:sldMk cId="888545339" sldId="2146847685"/>
            <ac:spMk id="81" creationId="{63B22E3B-D41B-5452-BD43-AD80CFD3E47B}"/>
          </ac:spMkLst>
        </pc:spChg>
        <pc:spChg chg="mod">
          <ac:chgData name="Olivia Meiners" userId="f8357718-a746-4f51-8f09-7d84ffac653a" providerId="ADAL" clId="{DAAB3053-3938-264C-9594-7D8C91774F4D}" dt="2023-06-19T14:25:33.462" v="406"/>
          <ac:spMkLst>
            <pc:docMk/>
            <pc:sldMk cId="888545339" sldId="2146847685"/>
            <ac:spMk id="82" creationId="{1515B9AE-0A13-E058-0B82-1BF86938CC26}"/>
          </ac:spMkLst>
        </pc:spChg>
        <pc:spChg chg="mod">
          <ac:chgData name="Olivia Meiners" userId="f8357718-a746-4f51-8f09-7d84ffac653a" providerId="ADAL" clId="{DAAB3053-3938-264C-9594-7D8C91774F4D}" dt="2023-06-19T14:25:33.462" v="406"/>
          <ac:spMkLst>
            <pc:docMk/>
            <pc:sldMk cId="888545339" sldId="2146847685"/>
            <ac:spMk id="84" creationId="{A0B6A13D-0B65-B5D2-4F7D-5358515BE48B}"/>
          </ac:spMkLst>
        </pc:spChg>
        <pc:spChg chg="mod">
          <ac:chgData name="Olivia Meiners" userId="f8357718-a746-4f51-8f09-7d84ffac653a" providerId="ADAL" clId="{DAAB3053-3938-264C-9594-7D8C91774F4D}" dt="2023-06-19T14:25:33.462" v="406"/>
          <ac:spMkLst>
            <pc:docMk/>
            <pc:sldMk cId="888545339" sldId="2146847685"/>
            <ac:spMk id="85" creationId="{2E02F086-2743-F045-66DD-C52B59355FD3}"/>
          </ac:spMkLst>
        </pc:spChg>
        <pc:spChg chg="mod">
          <ac:chgData name="Olivia Meiners" userId="f8357718-a746-4f51-8f09-7d84ffac653a" providerId="ADAL" clId="{DAAB3053-3938-264C-9594-7D8C91774F4D}" dt="2023-06-19T14:25:33.462" v="406"/>
          <ac:spMkLst>
            <pc:docMk/>
            <pc:sldMk cId="888545339" sldId="2146847685"/>
            <ac:spMk id="87" creationId="{D96F7CFE-87B5-7161-DC13-4942F6DFD2E0}"/>
          </ac:spMkLst>
        </pc:spChg>
        <pc:spChg chg="mod">
          <ac:chgData name="Olivia Meiners" userId="f8357718-a746-4f51-8f09-7d84ffac653a" providerId="ADAL" clId="{DAAB3053-3938-264C-9594-7D8C91774F4D}" dt="2023-06-19T14:25:33.462" v="406"/>
          <ac:spMkLst>
            <pc:docMk/>
            <pc:sldMk cId="888545339" sldId="2146847685"/>
            <ac:spMk id="88" creationId="{14C71EC8-0A16-7768-78DF-FA3F41C78F81}"/>
          </ac:spMkLst>
        </pc:spChg>
        <pc:spChg chg="mod">
          <ac:chgData name="Olivia Meiners" userId="f8357718-a746-4f51-8f09-7d84ffac653a" providerId="ADAL" clId="{DAAB3053-3938-264C-9594-7D8C91774F4D}" dt="2023-06-19T14:25:33.462" v="406"/>
          <ac:spMkLst>
            <pc:docMk/>
            <pc:sldMk cId="888545339" sldId="2146847685"/>
            <ac:spMk id="90" creationId="{9769865B-1D9F-205D-DBA7-2FB7EBCA42AD}"/>
          </ac:spMkLst>
        </pc:spChg>
        <pc:spChg chg="mod">
          <ac:chgData name="Olivia Meiners" userId="f8357718-a746-4f51-8f09-7d84ffac653a" providerId="ADAL" clId="{DAAB3053-3938-264C-9594-7D8C91774F4D}" dt="2023-06-19T14:25:33.462" v="406"/>
          <ac:spMkLst>
            <pc:docMk/>
            <pc:sldMk cId="888545339" sldId="2146847685"/>
            <ac:spMk id="91" creationId="{07A883D6-684E-9433-A985-A9E4984541EE}"/>
          </ac:spMkLst>
        </pc:spChg>
        <pc:spChg chg="add del mod">
          <ac:chgData name="Olivia Meiners" userId="f8357718-a746-4f51-8f09-7d84ffac653a" providerId="ADAL" clId="{DAAB3053-3938-264C-9594-7D8C91774F4D}" dt="2023-06-20T09:20:52.833" v="3770" actId="478"/>
          <ac:spMkLst>
            <pc:docMk/>
            <pc:sldMk cId="888545339" sldId="2146847685"/>
            <ac:spMk id="92" creationId="{25793584-B6DA-8461-91DC-B257BB513EC5}"/>
          </ac:spMkLst>
        </pc:spChg>
        <pc:spChg chg="add del mod">
          <ac:chgData name="Olivia Meiners" userId="f8357718-a746-4f51-8f09-7d84ffac653a" providerId="ADAL" clId="{DAAB3053-3938-264C-9594-7D8C91774F4D}" dt="2023-06-20T09:20:52.833" v="3770" actId="478"/>
          <ac:spMkLst>
            <pc:docMk/>
            <pc:sldMk cId="888545339" sldId="2146847685"/>
            <ac:spMk id="93" creationId="{D1D6A078-CC96-B414-ED9A-842111734C4E}"/>
          </ac:spMkLst>
        </pc:spChg>
        <pc:spChg chg="add del mod">
          <ac:chgData name="Olivia Meiners" userId="f8357718-a746-4f51-8f09-7d84ffac653a" providerId="ADAL" clId="{DAAB3053-3938-264C-9594-7D8C91774F4D}" dt="2023-06-20T09:20:52.833" v="3770" actId="478"/>
          <ac:spMkLst>
            <pc:docMk/>
            <pc:sldMk cId="888545339" sldId="2146847685"/>
            <ac:spMk id="94" creationId="{478EFF09-6723-C1D7-C560-B8636E3C01C7}"/>
          </ac:spMkLst>
        </pc:spChg>
        <pc:spChg chg="add del mod">
          <ac:chgData name="Olivia Meiners" userId="f8357718-a746-4f51-8f09-7d84ffac653a" providerId="ADAL" clId="{DAAB3053-3938-264C-9594-7D8C91774F4D}" dt="2023-06-20T09:20:52.833" v="3770" actId="478"/>
          <ac:spMkLst>
            <pc:docMk/>
            <pc:sldMk cId="888545339" sldId="2146847685"/>
            <ac:spMk id="95" creationId="{0F3FE6F5-FAD6-D2FB-2650-3EBFF83BB82D}"/>
          </ac:spMkLst>
        </pc:spChg>
        <pc:spChg chg="add del mod">
          <ac:chgData name="Olivia Meiners" userId="f8357718-a746-4f51-8f09-7d84ffac653a" providerId="ADAL" clId="{DAAB3053-3938-264C-9594-7D8C91774F4D}" dt="2023-06-20T09:20:52.833" v="3770" actId="478"/>
          <ac:spMkLst>
            <pc:docMk/>
            <pc:sldMk cId="888545339" sldId="2146847685"/>
            <ac:spMk id="96" creationId="{50392F4A-E504-48BD-1DB2-BF9F45280E57}"/>
          </ac:spMkLst>
        </pc:spChg>
        <pc:spChg chg="add del mod">
          <ac:chgData name="Olivia Meiners" userId="f8357718-a746-4f51-8f09-7d84ffac653a" providerId="ADAL" clId="{DAAB3053-3938-264C-9594-7D8C91774F4D}" dt="2023-06-20T09:20:52.833" v="3770" actId="478"/>
          <ac:spMkLst>
            <pc:docMk/>
            <pc:sldMk cId="888545339" sldId="2146847685"/>
            <ac:spMk id="97" creationId="{7DEC9389-6DF6-3053-F230-82084643AF10}"/>
          </ac:spMkLst>
        </pc:spChg>
        <pc:spChg chg="add del mod">
          <ac:chgData name="Olivia Meiners" userId="f8357718-a746-4f51-8f09-7d84ffac653a" providerId="ADAL" clId="{DAAB3053-3938-264C-9594-7D8C91774F4D}" dt="2023-06-20T09:20:52.833" v="3770" actId="478"/>
          <ac:spMkLst>
            <pc:docMk/>
            <pc:sldMk cId="888545339" sldId="2146847685"/>
            <ac:spMk id="98" creationId="{C09B4550-2089-1D7A-564E-275FFFFF4B84}"/>
          </ac:spMkLst>
        </pc:spChg>
        <pc:spChg chg="add del mod">
          <ac:chgData name="Olivia Meiners" userId="f8357718-a746-4f51-8f09-7d84ffac653a" providerId="ADAL" clId="{DAAB3053-3938-264C-9594-7D8C91774F4D}" dt="2023-06-20T09:20:52.833" v="3770" actId="478"/>
          <ac:spMkLst>
            <pc:docMk/>
            <pc:sldMk cId="888545339" sldId="2146847685"/>
            <ac:spMk id="99" creationId="{AE644BC5-46D8-9E12-3B06-21C002C321A0}"/>
          </ac:spMkLst>
        </pc:spChg>
        <pc:spChg chg="add del mod">
          <ac:chgData name="Olivia Meiners" userId="f8357718-a746-4f51-8f09-7d84ffac653a" providerId="ADAL" clId="{DAAB3053-3938-264C-9594-7D8C91774F4D}" dt="2023-06-20T09:20:52.833" v="3770" actId="478"/>
          <ac:spMkLst>
            <pc:docMk/>
            <pc:sldMk cId="888545339" sldId="2146847685"/>
            <ac:spMk id="100" creationId="{202B624F-47FF-10C5-8818-3950BA05150A}"/>
          </ac:spMkLst>
        </pc:spChg>
        <pc:spChg chg="add del mod">
          <ac:chgData name="Olivia Meiners" userId="f8357718-a746-4f51-8f09-7d84ffac653a" providerId="ADAL" clId="{DAAB3053-3938-264C-9594-7D8C91774F4D}" dt="2023-06-20T09:20:52.833" v="3770" actId="478"/>
          <ac:spMkLst>
            <pc:docMk/>
            <pc:sldMk cId="888545339" sldId="2146847685"/>
            <ac:spMk id="101" creationId="{960F2499-D24B-0811-A689-331B15FBAB59}"/>
          </ac:spMkLst>
        </pc:spChg>
        <pc:spChg chg="add del mod">
          <ac:chgData name="Olivia Meiners" userId="f8357718-a746-4f51-8f09-7d84ffac653a" providerId="ADAL" clId="{DAAB3053-3938-264C-9594-7D8C91774F4D}" dt="2023-06-20T09:20:52.833" v="3770" actId="478"/>
          <ac:spMkLst>
            <pc:docMk/>
            <pc:sldMk cId="888545339" sldId="2146847685"/>
            <ac:spMk id="102" creationId="{7D3136BE-91AA-A33F-CB9B-CDE45067103A}"/>
          </ac:spMkLst>
        </pc:spChg>
        <pc:spChg chg="add del mod">
          <ac:chgData name="Olivia Meiners" userId="f8357718-a746-4f51-8f09-7d84ffac653a" providerId="ADAL" clId="{DAAB3053-3938-264C-9594-7D8C91774F4D}" dt="2023-06-20T09:20:52.833" v="3770" actId="478"/>
          <ac:spMkLst>
            <pc:docMk/>
            <pc:sldMk cId="888545339" sldId="2146847685"/>
            <ac:spMk id="103" creationId="{1F44751C-BF31-3D67-7C28-8D55F299CA45}"/>
          </ac:spMkLst>
        </pc:spChg>
        <pc:spChg chg="add del mod">
          <ac:chgData name="Olivia Meiners" userId="f8357718-a746-4f51-8f09-7d84ffac653a" providerId="ADAL" clId="{DAAB3053-3938-264C-9594-7D8C91774F4D}" dt="2023-06-20T09:20:52.833" v="3770" actId="478"/>
          <ac:spMkLst>
            <pc:docMk/>
            <pc:sldMk cId="888545339" sldId="2146847685"/>
            <ac:spMk id="104" creationId="{CFFE73F1-AC39-B637-EBE4-19C59C5607C2}"/>
          </ac:spMkLst>
        </pc:spChg>
        <pc:spChg chg="add del mod">
          <ac:chgData name="Olivia Meiners" userId="f8357718-a746-4f51-8f09-7d84ffac653a" providerId="ADAL" clId="{DAAB3053-3938-264C-9594-7D8C91774F4D}" dt="2023-06-20T09:20:52.833" v="3770" actId="478"/>
          <ac:spMkLst>
            <pc:docMk/>
            <pc:sldMk cId="888545339" sldId="2146847685"/>
            <ac:spMk id="105" creationId="{BF6250A8-ED2F-B71F-304A-4D563FB4478C}"/>
          </ac:spMkLst>
        </pc:spChg>
        <pc:spChg chg="add del mod">
          <ac:chgData name="Olivia Meiners" userId="f8357718-a746-4f51-8f09-7d84ffac653a" providerId="ADAL" clId="{DAAB3053-3938-264C-9594-7D8C91774F4D}" dt="2023-06-20T09:20:52.833" v="3770" actId="478"/>
          <ac:spMkLst>
            <pc:docMk/>
            <pc:sldMk cId="888545339" sldId="2146847685"/>
            <ac:spMk id="106" creationId="{ED6A532B-3BE0-6097-9843-A208C9149AD0}"/>
          </ac:spMkLst>
        </pc:spChg>
        <pc:spChg chg="add del mod">
          <ac:chgData name="Olivia Meiners" userId="f8357718-a746-4f51-8f09-7d84ffac653a" providerId="ADAL" clId="{DAAB3053-3938-264C-9594-7D8C91774F4D}" dt="2023-06-20T09:20:52.833" v="3770" actId="478"/>
          <ac:spMkLst>
            <pc:docMk/>
            <pc:sldMk cId="888545339" sldId="2146847685"/>
            <ac:spMk id="107" creationId="{35326677-DDD3-4EA0-388F-60228CD49794}"/>
          </ac:spMkLst>
        </pc:spChg>
        <pc:spChg chg="add del mod">
          <ac:chgData name="Olivia Meiners" userId="f8357718-a746-4f51-8f09-7d84ffac653a" providerId="ADAL" clId="{DAAB3053-3938-264C-9594-7D8C91774F4D}" dt="2023-06-20T09:20:52.833" v="3770" actId="478"/>
          <ac:spMkLst>
            <pc:docMk/>
            <pc:sldMk cId="888545339" sldId="2146847685"/>
            <ac:spMk id="108" creationId="{3ECA150A-62CF-21FF-B462-D0D2697AF3F3}"/>
          </ac:spMkLst>
        </pc:spChg>
        <pc:spChg chg="add del mod">
          <ac:chgData name="Olivia Meiners" userId="f8357718-a746-4f51-8f09-7d84ffac653a" providerId="ADAL" clId="{DAAB3053-3938-264C-9594-7D8C91774F4D}" dt="2023-06-20T09:20:52.833" v="3770" actId="478"/>
          <ac:spMkLst>
            <pc:docMk/>
            <pc:sldMk cId="888545339" sldId="2146847685"/>
            <ac:spMk id="109" creationId="{E15EC78B-ABF9-99D1-A5CB-85CE70CBA0EB}"/>
          </ac:spMkLst>
        </pc:spChg>
        <pc:spChg chg="add del mod">
          <ac:chgData name="Olivia Meiners" userId="f8357718-a746-4f51-8f09-7d84ffac653a" providerId="ADAL" clId="{DAAB3053-3938-264C-9594-7D8C91774F4D}" dt="2023-06-20T09:20:52.833" v="3770" actId="478"/>
          <ac:spMkLst>
            <pc:docMk/>
            <pc:sldMk cId="888545339" sldId="2146847685"/>
            <ac:spMk id="110" creationId="{C8874E59-5E1E-8475-A3CD-3B85E3F2CA2C}"/>
          </ac:spMkLst>
        </pc:spChg>
        <pc:spChg chg="add del mod">
          <ac:chgData name="Olivia Meiners" userId="f8357718-a746-4f51-8f09-7d84ffac653a" providerId="ADAL" clId="{DAAB3053-3938-264C-9594-7D8C91774F4D}" dt="2023-06-20T09:20:52.833" v="3770" actId="478"/>
          <ac:spMkLst>
            <pc:docMk/>
            <pc:sldMk cId="888545339" sldId="2146847685"/>
            <ac:spMk id="111" creationId="{74307F71-AAC0-ADEC-C826-6D61EBE27D0A}"/>
          </ac:spMkLst>
        </pc:spChg>
        <pc:spChg chg="add del mod">
          <ac:chgData name="Olivia Meiners" userId="f8357718-a746-4f51-8f09-7d84ffac653a" providerId="ADAL" clId="{DAAB3053-3938-264C-9594-7D8C91774F4D}" dt="2023-06-20T09:20:52.833" v="3770" actId="478"/>
          <ac:spMkLst>
            <pc:docMk/>
            <pc:sldMk cId="888545339" sldId="2146847685"/>
            <ac:spMk id="112" creationId="{E36ED055-E826-0EAC-DD1D-58BF6522A4C9}"/>
          </ac:spMkLst>
        </pc:spChg>
        <pc:spChg chg="add del mod">
          <ac:chgData name="Olivia Meiners" userId="f8357718-a746-4f51-8f09-7d84ffac653a" providerId="ADAL" clId="{DAAB3053-3938-264C-9594-7D8C91774F4D}" dt="2023-06-20T09:20:52.833" v="3770" actId="478"/>
          <ac:spMkLst>
            <pc:docMk/>
            <pc:sldMk cId="888545339" sldId="2146847685"/>
            <ac:spMk id="113" creationId="{8CB69FAF-C2DF-2150-CE7F-D96C25CCCFBC}"/>
          </ac:spMkLst>
        </pc:spChg>
        <pc:spChg chg="add del mod">
          <ac:chgData name="Olivia Meiners" userId="f8357718-a746-4f51-8f09-7d84ffac653a" providerId="ADAL" clId="{DAAB3053-3938-264C-9594-7D8C91774F4D}" dt="2023-06-20T09:20:52.833" v="3770" actId="478"/>
          <ac:spMkLst>
            <pc:docMk/>
            <pc:sldMk cId="888545339" sldId="2146847685"/>
            <ac:spMk id="114" creationId="{2FD8A7F6-E358-45FE-1DEC-9982796CF18E}"/>
          </ac:spMkLst>
        </pc:spChg>
        <pc:spChg chg="add del mod">
          <ac:chgData name="Olivia Meiners" userId="f8357718-a746-4f51-8f09-7d84ffac653a" providerId="ADAL" clId="{DAAB3053-3938-264C-9594-7D8C91774F4D}" dt="2023-06-20T09:20:52.833" v="3770" actId="478"/>
          <ac:spMkLst>
            <pc:docMk/>
            <pc:sldMk cId="888545339" sldId="2146847685"/>
            <ac:spMk id="115" creationId="{473EACB4-1CC5-6DD8-ED4A-B883EEA5DA3D}"/>
          </ac:spMkLst>
        </pc:spChg>
        <pc:spChg chg="add del mod">
          <ac:chgData name="Olivia Meiners" userId="f8357718-a746-4f51-8f09-7d84ffac653a" providerId="ADAL" clId="{DAAB3053-3938-264C-9594-7D8C91774F4D}" dt="2023-06-20T09:20:52.833" v="3770" actId="478"/>
          <ac:spMkLst>
            <pc:docMk/>
            <pc:sldMk cId="888545339" sldId="2146847685"/>
            <ac:spMk id="116" creationId="{5E437473-6767-5883-5BD2-B8F0C76CC604}"/>
          </ac:spMkLst>
        </pc:spChg>
        <pc:spChg chg="add del mod">
          <ac:chgData name="Olivia Meiners" userId="f8357718-a746-4f51-8f09-7d84ffac653a" providerId="ADAL" clId="{DAAB3053-3938-264C-9594-7D8C91774F4D}" dt="2023-06-20T09:20:52.833" v="3770" actId="478"/>
          <ac:spMkLst>
            <pc:docMk/>
            <pc:sldMk cId="888545339" sldId="2146847685"/>
            <ac:spMk id="117" creationId="{AD67A83C-0220-77E7-2AC6-F08095BA9FAC}"/>
          </ac:spMkLst>
        </pc:spChg>
        <pc:spChg chg="mod">
          <ac:chgData name="Olivia Meiners" userId="f8357718-a746-4f51-8f09-7d84ffac653a" providerId="ADAL" clId="{DAAB3053-3938-264C-9594-7D8C91774F4D}" dt="2023-06-19T14:25:33.462" v="406"/>
          <ac:spMkLst>
            <pc:docMk/>
            <pc:sldMk cId="888545339" sldId="2146847685"/>
            <ac:spMk id="119" creationId="{DB78D637-80BC-91EA-DDFA-04D1E24E619C}"/>
          </ac:spMkLst>
        </pc:spChg>
        <pc:spChg chg="mod">
          <ac:chgData name="Olivia Meiners" userId="f8357718-a746-4f51-8f09-7d84ffac653a" providerId="ADAL" clId="{DAAB3053-3938-264C-9594-7D8C91774F4D}" dt="2023-06-19T14:25:33.462" v="406"/>
          <ac:spMkLst>
            <pc:docMk/>
            <pc:sldMk cId="888545339" sldId="2146847685"/>
            <ac:spMk id="120" creationId="{12F53C5C-4187-5B2A-60B6-C3D3919FFC25}"/>
          </ac:spMkLst>
        </pc:spChg>
        <pc:spChg chg="mod">
          <ac:chgData name="Olivia Meiners" userId="f8357718-a746-4f51-8f09-7d84ffac653a" providerId="ADAL" clId="{DAAB3053-3938-264C-9594-7D8C91774F4D}" dt="2023-06-19T14:25:33.462" v="406"/>
          <ac:spMkLst>
            <pc:docMk/>
            <pc:sldMk cId="888545339" sldId="2146847685"/>
            <ac:spMk id="121" creationId="{5EF3C2CB-03DF-4060-3B8F-E71FB1A952CA}"/>
          </ac:spMkLst>
        </pc:spChg>
        <pc:spChg chg="mod">
          <ac:chgData name="Olivia Meiners" userId="f8357718-a746-4f51-8f09-7d84ffac653a" providerId="ADAL" clId="{DAAB3053-3938-264C-9594-7D8C91774F4D}" dt="2023-06-19T14:25:33.462" v="406"/>
          <ac:spMkLst>
            <pc:docMk/>
            <pc:sldMk cId="888545339" sldId="2146847685"/>
            <ac:spMk id="122" creationId="{1411DA9D-7E60-F69A-9026-3E6197BF58C6}"/>
          </ac:spMkLst>
        </pc:spChg>
        <pc:spChg chg="add del mod">
          <ac:chgData name="Olivia Meiners" userId="f8357718-a746-4f51-8f09-7d84ffac653a" providerId="ADAL" clId="{DAAB3053-3938-264C-9594-7D8C91774F4D}" dt="2023-06-20T09:20:52.833" v="3770" actId="478"/>
          <ac:spMkLst>
            <pc:docMk/>
            <pc:sldMk cId="888545339" sldId="2146847685"/>
            <ac:spMk id="123" creationId="{FA99F505-079F-48D1-9265-ED50D920B7BC}"/>
          </ac:spMkLst>
        </pc:spChg>
        <pc:spChg chg="mod">
          <ac:chgData name="Olivia Meiners" userId="f8357718-a746-4f51-8f09-7d84ffac653a" providerId="ADAL" clId="{DAAB3053-3938-264C-9594-7D8C91774F4D}" dt="2023-06-19T14:25:33.462" v="406"/>
          <ac:spMkLst>
            <pc:docMk/>
            <pc:sldMk cId="888545339" sldId="2146847685"/>
            <ac:spMk id="125" creationId="{8BE8474B-023B-C2AB-9506-80B78D31C071}"/>
          </ac:spMkLst>
        </pc:spChg>
        <pc:spChg chg="mod">
          <ac:chgData name="Olivia Meiners" userId="f8357718-a746-4f51-8f09-7d84ffac653a" providerId="ADAL" clId="{DAAB3053-3938-264C-9594-7D8C91774F4D}" dt="2023-06-19T14:25:33.462" v="406"/>
          <ac:spMkLst>
            <pc:docMk/>
            <pc:sldMk cId="888545339" sldId="2146847685"/>
            <ac:spMk id="126" creationId="{41BFCB03-1FAB-2DC7-25A6-04B33DFF4E2D}"/>
          </ac:spMkLst>
        </pc:spChg>
        <pc:spChg chg="add del mod">
          <ac:chgData name="Olivia Meiners" userId="f8357718-a746-4f51-8f09-7d84ffac653a" providerId="ADAL" clId="{DAAB3053-3938-264C-9594-7D8C91774F4D}" dt="2023-06-20T09:20:52.833" v="3770" actId="478"/>
          <ac:spMkLst>
            <pc:docMk/>
            <pc:sldMk cId="888545339" sldId="2146847685"/>
            <ac:spMk id="127" creationId="{19001AC9-7DCF-AB29-8E0D-1BFED2D60AFF}"/>
          </ac:spMkLst>
        </pc:spChg>
        <pc:spChg chg="add del mod">
          <ac:chgData name="Olivia Meiners" userId="f8357718-a746-4f51-8f09-7d84ffac653a" providerId="ADAL" clId="{DAAB3053-3938-264C-9594-7D8C91774F4D}" dt="2023-06-20T09:20:52.833" v="3770" actId="478"/>
          <ac:spMkLst>
            <pc:docMk/>
            <pc:sldMk cId="888545339" sldId="2146847685"/>
            <ac:spMk id="128" creationId="{CA3190BD-76A7-C501-7D2F-E08375232B7D}"/>
          </ac:spMkLst>
        </pc:spChg>
        <pc:spChg chg="add del mod">
          <ac:chgData name="Olivia Meiners" userId="f8357718-a746-4f51-8f09-7d84ffac653a" providerId="ADAL" clId="{DAAB3053-3938-264C-9594-7D8C91774F4D}" dt="2023-06-20T09:20:52.833" v="3770" actId="478"/>
          <ac:spMkLst>
            <pc:docMk/>
            <pc:sldMk cId="888545339" sldId="2146847685"/>
            <ac:spMk id="129" creationId="{A781885F-3826-B851-7F6C-ECCE4CD14858}"/>
          </ac:spMkLst>
        </pc:spChg>
        <pc:spChg chg="mod">
          <ac:chgData name="Olivia Meiners" userId="f8357718-a746-4f51-8f09-7d84ffac653a" providerId="ADAL" clId="{DAAB3053-3938-264C-9594-7D8C91774F4D}" dt="2023-06-19T14:25:33.462" v="406"/>
          <ac:spMkLst>
            <pc:docMk/>
            <pc:sldMk cId="888545339" sldId="2146847685"/>
            <ac:spMk id="131" creationId="{E3C58152-4AA5-9ACF-8EF8-126D70043213}"/>
          </ac:spMkLst>
        </pc:spChg>
        <pc:spChg chg="mod">
          <ac:chgData name="Olivia Meiners" userId="f8357718-a746-4f51-8f09-7d84ffac653a" providerId="ADAL" clId="{DAAB3053-3938-264C-9594-7D8C91774F4D}" dt="2023-06-19T14:25:33.462" v="406"/>
          <ac:spMkLst>
            <pc:docMk/>
            <pc:sldMk cId="888545339" sldId="2146847685"/>
            <ac:spMk id="132" creationId="{A84E1059-E86C-44F1-5DAC-DE70F7F8963B}"/>
          </ac:spMkLst>
        </pc:spChg>
        <pc:spChg chg="mod">
          <ac:chgData name="Olivia Meiners" userId="f8357718-a746-4f51-8f09-7d84ffac653a" providerId="ADAL" clId="{DAAB3053-3938-264C-9594-7D8C91774F4D}" dt="2023-06-19T14:25:33.462" v="406"/>
          <ac:spMkLst>
            <pc:docMk/>
            <pc:sldMk cId="888545339" sldId="2146847685"/>
            <ac:spMk id="133" creationId="{9451E1CB-782B-6E0A-B364-73D7EF9D7045}"/>
          </ac:spMkLst>
        </pc:spChg>
        <pc:spChg chg="mod">
          <ac:chgData name="Olivia Meiners" userId="f8357718-a746-4f51-8f09-7d84ffac653a" providerId="ADAL" clId="{DAAB3053-3938-264C-9594-7D8C91774F4D}" dt="2023-06-19T14:25:33.462" v="406"/>
          <ac:spMkLst>
            <pc:docMk/>
            <pc:sldMk cId="888545339" sldId="2146847685"/>
            <ac:spMk id="134" creationId="{C93063C9-9FBA-7366-B4A6-EE35865AFBC2}"/>
          </ac:spMkLst>
        </pc:spChg>
        <pc:spChg chg="add del mod">
          <ac:chgData name="Olivia Meiners" userId="f8357718-a746-4f51-8f09-7d84ffac653a" providerId="ADAL" clId="{DAAB3053-3938-264C-9594-7D8C91774F4D}" dt="2023-06-20T09:20:52.833" v="3770" actId="478"/>
          <ac:spMkLst>
            <pc:docMk/>
            <pc:sldMk cId="888545339" sldId="2146847685"/>
            <ac:spMk id="135" creationId="{42F46363-BC40-5222-994C-99C7078191A9}"/>
          </ac:spMkLst>
        </pc:spChg>
        <pc:spChg chg="add del mod">
          <ac:chgData name="Olivia Meiners" userId="f8357718-a746-4f51-8f09-7d84ffac653a" providerId="ADAL" clId="{DAAB3053-3938-264C-9594-7D8C91774F4D}" dt="2023-06-20T09:20:52.833" v="3770" actId="478"/>
          <ac:spMkLst>
            <pc:docMk/>
            <pc:sldMk cId="888545339" sldId="2146847685"/>
            <ac:spMk id="136" creationId="{FC5E69E7-35B0-E491-2BAF-A38C63FB1D83}"/>
          </ac:spMkLst>
        </pc:spChg>
        <pc:spChg chg="add del mod">
          <ac:chgData name="Olivia Meiners" userId="f8357718-a746-4f51-8f09-7d84ffac653a" providerId="ADAL" clId="{DAAB3053-3938-264C-9594-7D8C91774F4D}" dt="2023-06-20T09:20:52.833" v="3770" actId="478"/>
          <ac:spMkLst>
            <pc:docMk/>
            <pc:sldMk cId="888545339" sldId="2146847685"/>
            <ac:spMk id="137" creationId="{96795FD2-C970-E90A-ED4A-00478A73A7C3}"/>
          </ac:spMkLst>
        </pc:spChg>
        <pc:spChg chg="add del mod">
          <ac:chgData name="Olivia Meiners" userId="f8357718-a746-4f51-8f09-7d84ffac653a" providerId="ADAL" clId="{DAAB3053-3938-264C-9594-7D8C91774F4D}" dt="2023-06-20T09:20:52.833" v="3770" actId="478"/>
          <ac:spMkLst>
            <pc:docMk/>
            <pc:sldMk cId="888545339" sldId="2146847685"/>
            <ac:spMk id="138" creationId="{C65ED88B-9FD0-C70B-54D1-612ACA819B36}"/>
          </ac:spMkLst>
        </pc:spChg>
        <pc:spChg chg="add del mod">
          <ac:chgData name="Olivia Meiners" userId="f8357718-a746-4f51-8f09-7d84ffac653a" providerId="ADAL" clId="{DAAB3053-3938-264C-9594-7D8C91774F4D}" dt="2023-06-20T09:20:52.833" v="3770" actId="478"/>
          <ac:spMkLst>
            <pc:docMk/>
            <pc:sldMk cId="888545339" sldId="2146847685"/>
            <ac:spMk id="139" creationId="{01980CA0-F094-CAE3-839C-9AB41BE11835}"/>
          </ac:spMkLst>
        </pc:spChg>
        <pc:spChg chg="mod">
          <ac:chgData name="Olivia Meiners" userId="f8357718-a746-4f51-8f09-7d84ffac653a" providerId="ADAL" clId="{DAAB3053-3938-264C-9594-7D8C91774F4D}" dt="2023-06-19T14:25:33.462" v="406"/>
          <ac:spMkLst>
            <pc:docMk/>
            <pc:sldMk cId="888545339" sldId="2146847685"/>
            <ac:spMk id="141" creationId="{17D3198B-DA7D-2439-AE44-B47CBC969A6F}"/>
          </ac:spMkLst>
        </pc:spChg>
        <pc:spChg chg="mod">
          <ac:chgData name="Olivia Meiners" userId="f8357718-a746-4f51-8f09-7d84ffac653a" providerId="ADAL" clId="{DAAB3053-3938-264C-9594-7D8C91774F4D}" dt="2023-06-19T14:25:33.462" v="406"/>
          <ac:spMkLst>
            <pc:docMk/>
            <pc:sldMk cId="888545339" sldId="2146847685"/>
            <ac:spMk id="142" creationId="{98449CB5-883C-1261-1583-5652B08FC84D}"/>
          </ac:spMkLst>
        </pc:spChg>
        <pc:spChg chg="mod">
          <ac:chgData name="Olivia Meiners" userId="f8357718-a746-4f51-8f09-7d84ffac653a" providerId="ADAL" clId="{DAAB3053-3938-264C-9594-7D8C91774F4D}" dt="2023-06-19T14:25:33.462" v="406"/>
          <ac:spMkLst>
            <pc:docMk/>
            <pc:sldMk cId="888545339" sldId="2146847685"/>
            <ac:spMk id="144" creationId="{2B1452FB-CCE6-6E25-04A5-F7A6769ECE0E}"/>
          </ac:spMkLst>
        </pc:spChg>
        <pc:spChg chg="mod">
          <ac:chgData name="Olivia Meiners" userId="f8357718-a746-4f51-8f09-7d84ffac653a" providerId="ADAL" clId="{DAAB3053-3938-264C-9594-7D8C91774F4D}" dt="2023-06-19T14:25:33.462" v="406"/>
          <ac:spMkLst>
            <pc:docMk/>
            <pc:sldMk cId="888545339" sldId="2146847685"/>
            <ac:spMk id="145" creationId="{A052D61B-60FA-F2C8-AA71-994B8FC08E46}"/>
          </ac:spMkLst>
        </pc:spChg>
        <pc:spChg chg="mod">
          <ac:chgData name="Olivia Meiners" userId="f8357718-a746-4f51-8f09-7d84ffac653a" providerId="ADAL" clId="{DAAB3053-3938-264C-9594-7D8C91774F4D}" dt="2023-06-19T14:25:33.462" v="406"/>
          <ac:spMkLst>
            <pc:docMk/>
            <pc:sldMk cId="888545339" sldId="2146847685"/>
            <ac:spMk id="146" creationId="{FDF14DD8-6EE2-E8BC-6ECA-9C70CBE851ED}"/>
          </ac:spMkLst>
        </pc:spChg>
        <pc:spChg chg="mod">
          <ac:chgData name="Olivia Meiners" userId="f8357718-a746-4f51-8f09-7d84ffac653a" providerId="ADAL" clId="{DAAB3053-3938-264C-9594-7D8C91774F4D}" dt="2023-06-19T14:25:33.462" v="406"/>
          <ac:spMkLst>
            <pc:docMk/>
            <pc:sldMk cId="888545339" sldId="2146847685"/>
            <ac:spMk id="147" creationId="{350BD78D-B608-055E-111E-21CBF8EC42CF}"/>
          </ac:spMkLst>
        </pc:spChg>
        <pc:spChg chg="mod">
          <ac:chgData name="Olivia Meiners" userId="f8357718-a746-4f51-8f09-7d84ffac653a" providerId="ADAL" clId="{DAAB3053-3938-264C-9594-7D8C91774F4D}" dt="2023-06-19T14:25:33.462" v="406"/>
          <ac:spMkLst>
            <pc:docMk/>
            <pc:sldMk cId="888545339" sldId="2146847685"/>
            <ac:spMk id="148" creationId="{F83CFA96-F76A-861F-8ED2-CD7A867DBC72}"/>
          </ac:spMkLst>
        </pc:spChg>
        <pc:spChg chg="add del mod">
          <ac:chgData name="Olivia Meiners" userId="f8357718-a746-4f51-8f09-7d84ffac653a" providerId="ADAL" clId="{DAAB3053-3938-264C-9594-7D8C91774F4D}" dt="2023-06-20T09:20:52.833" v="3770" actId="478"/>
          <ac:spMkLst>
            <pc:docMk/>
            <pc:sldMk cId="888545339" sldId="2146847685"/>
            <ac:spMk id="149" creationId="{6A155E3D-F490-A818-71E0-BE9B98514A9E}"/>
          </ac:spMkLst>
        </pc:spChg>
        <pc:spChg chg="add del mod">
          <ac:chgData name="Olivia Meiners" userId="f8357718-a746-4f51-8f09-7d84ffac653a" providerId="ADAL" clId="{DAAB3053-3938-264C-9594-7D8C91774F4D}" dt="2023-06-20T09:20:52.833" v="3770" actId="478"/>
          <ac:spMkLst>
            <pc:docMk/>
            <pc:sldMk cId="888545339" sldId="2146847685"/>
            <ac:spMk id="150" creationId="{56E63C25-AFD9-52F5-1A91-B3923EF4C14F}"/>
          </ac:spMkLst>
        </pc:spChg>
        <pc:spChg chg="add del mod">
          <ac:chgData name="Olivia Meiners" userId="f8357718-a746-4f51-8f09-7d84ffac653a" providerId="ADAL" clId="{DAAB3053-3938-264C-9594-7D8C91774F4D}" dt="2023-06-20T09:20:52.833" v="3770" actId="478"/>
          <ac:spMkLst>
            <pc:docMk/>
            <pc:sldMk cId="888545339" sldId="2146847685"/>
            <ac:spMk id="151" creationId="{1E1266AC-0DB8-9112-2204-85A524A00A07}"/>
          </ac:spMkLst>
        </pc:spChg>
        <pc:spChg chg="mod">
          <ac:chgData name="Olivia Meiners" userId="f8357718-a746-4f51-8f09-7d84ffac653a" providerId="ADAL" clId="{DAAB3053-3938-264C-9594-7D8C91774F4D}" dt="2023-06-19T14:25:33.462" v="406"/>
          <ac:spMkLst>
            <pc:docMk/>
            <pc:sldMk cId="888545339" sldId="2146847685"/>
            <ac:spMk id="153" creationId="{EB511CC2-6788-6C79-29D2-38F24B0D89E0}"/>
          </ac:spMkLst>
        </pc:spChg>
        <pc:spChg chg="mod">
          <ac:chgData name="Olivia Meiners" userId="f8357718-a746-4f51-8f09-7d84ffac653a" providerId="ADAL" clId="{DAAB3053-3938-264C-9594-7D8C91774F4D}" dt="2023-06-19T14:25:33.462" v="406"/>
          <ac:spMkLst>
            <pc:docMk/>
            <pc:sldMk cId="888545339" sldId="2146847685"/>
            <ac:spMk id="154" creationId="{6DCEEF22-326C-EE57-4A4F-5E28A10CC2B9}"/>
          </ac:spMkLst>
        </pc:spChg>
        <pc:spChg chg="mod">
          <ac:chgData name="Olivia Meiners" userId="f8357718-a746-4f51-8f09-7d84ffac653a" providerId="ADAL" clId="{DAAB3053-3938-264C-9594-7D8C91774F4D}" dt="2023-06-19T14:25:33.462" v="406"/>
          <ac:spMkLst>
            <pc:docMk/>
            <pc:sldMk cId="888545339" sldId="2146847685"/>
            <ac:spMk id="155" creationId="{3CA80B9F-EE4F-1325-EA09-A427557713AA}"/>
          </ac:spMkLst>
        </pc:spChg>
        <pc:spChg chg="mod">
          <ac:chgData name="Olivia Meiners" userId="f8357718-a746-4f51-8f09-7d84ffac653a" providerId="ADAL" clId="{DAAB3053-3938-264C-9594-7D8C91774F4D}" dt="2023-06-19T14:25:33.462" v="406"/>
          <ac:spMkLst>
            <pc:docMk/>
            <pc:sldMk cId="888545339" sldId="2146847685"/>
            <ac:spMk id="157" creationId="{5350F32E-FC0D-835C-D78B-78FCEA29B090}"/>
          </ac:spMkLst>
        </pc:spChg>
        <pc:spChg chg="mod">
          <ac:chgData name="Olivia Meiners" userId="f8357718-a746-4f51-8f09-7d84ffac653a" providerId="ADAL" clId="{DAAB3053-3938-264C-9594-7D8C91774F4D}" dt="2023-06-19T14:25:33.462" v="406"/>
          <ac:spMkLst>
            <pc:docMk/>
            <pc:sldMk cId="888545339" sldId="2146847685"/>
            <ac:spMk id="158" creationId="{FC8E85B3-3FD2-A607-856A-28F410768844}"/>
          </ac:spMkLst>
        </pc:spChg>
        <pc:spChg chg="mod">
          <ac:chgData name="Olivia Meiners" userId="f8357718-a746-4f51-8f09-7d84ffac653a" providerId="ADAL" clId="{DAAB3053-3938-264C-9594-7D8C91774F4D}" dt="2023-06-19T14:25:33.462" v="406"/>
          <ac:spMkLst>
            <pc:docMk/>
            <pc:sldMk cId="888545339" sldId="2146847685"/>
            <ac:spMk id="160" creationId="{AB9483DF-0421-ACA6-4DEF-4EE6F1BC3274}"/>
          </ac:spMkLst>
        </pc:spChg>
        <pc:spChg chg="mod">
          <ac:chgData name="Olivia Meiners" userId="f8357718-a746-4f51-8f09-7d84ffac653a" providerId="ADAL" clId="{DAAB3053-3938-264C-9594-7D8C91774F4D}" dt="2023-06-19T14:25:33.462" v="406"/>
          <ac:spMkLst>
            <pc:docMk/>
            <pc:sldMk cId="888545339" sldId="2146847685"/>
            <ac:spMk id="161" creationId="{96ADE02C-8EB2-AB1C-2DC4-E13304A33530}"/>
          </ac:spMkLst>
        </pc:spChg>
        <pc:spChg chg="mod">
          <ac:chgData name="Olivia Meiners" userId="f8357718-a746-4f51-8f09-7d84ffac653a" providerId="ADAL" clId="{DAAB3053-3938-264C-9594-7D8C91774F4D}" dt="2023-06-19T14:25:33.462" v="406"/>
          <ac:spMkLst>
            <pc:docMk/>
            <pc:sldMk cId="888545339" sldId="2146847685"/>
            <ac:spMk id="163" creationId="{36550D2C-A05C-86FB-4541-111178A0F3A9}"/>
          </ac:spMkLst>
        </pc:spChg>
        <pc:spChg chg="mod">
          <ac:chgData name="Olivia Meiners" userId="f8357718-a746-4f51-8f09-7d84ffac653a" providerId="ADAL" clId="{DAAB3053-3938-264C-9594-7D8C91774F4D}" dt="2023-06-19T14:25:33.462" v="406"/>
          <ac:spMkLst>
            <pc:docMk/>
            <pc:sldMk cId="888545339" sldId="2146847685"/>
            <ac:spMk id="164" creationId="{929360BC-2DC6-84FF-B74C-94B0F333DF28}"/>
          </ac:spMkLst>
        </pc:spChg>
        <pc:spChg chg="mod">
          <ac:chgData name="Olivia Meiners" userId="f8357718-a746-4f51-8f09-7d84ffac653a" providerId="ADAL" clId="{DAAB3053-3938-264C-9594-7D8C91774F4D}" dt="2023-06-19T14:25:33.462" v="406"/>
          <ac:spMkLst>
            <pc:docMk/>
            <pc:sldMk cId="888545339" sldId="2146847685"/>
            <ac:spMk id="166" creationId="{DBB504F6-A00A-2C6B-03F8-1CA6F6AA676C}"/>
          </ac:spMkLst>
        </pc:spChg>
        <pc:spChg chg="mod">
          <ac:chgData name="Olivia Meiners" userId="f8357718-a746-4f51-8f09-7d84ffac653a" providerId="ADAL" clId="{DAAB3053-3938-264C-9594-7D8C91774F4D}" dt="2023-06-19T14:25:33.462" v="406"/>
          <ac:spMkLst>
            <pc:docMk/>
            <pc:sldMk cId="888545339" sldId="2146847685"/>
            <ac:spMk id="167" creationId="{3C0CEDBC-0944-8C3F-5590-A86EDFA17F6E}"/>
          </ac:spMkLst>
        </pc:spChg>
        <pc:spChg chg="mod">
          <ac:chgData name="Olivia Meiners" userId="f8357718-a746-4f51-8f09-7d84ffac653a" providerId="ADAL" clId="{DAAB3053-3938-264C-9594-7D8C91774F4D}" dt="2023-06-19T14:25:33.462" v="406"/>
          <ac:spMkLst>
            <pc:docMk/>
            <pc:sldMk cId="888545339" sldId="2146847685"/>
            <ac:spMk id="169" creationId="{B05D1AA0-CEA9-A8E7-E973-FB1059F8395A}"/>
          </ac:spMkLst>
        </pc:spChg>
        <pc:spChg chg="mod">
          <ac:chgData name="Olivia Meiners" userId="f8357718-a746-4f51-8f09-7d84ffac653a" providerId="ADAL" clId="{DAAB3053-3938-264C-9594-7D8C91774F4D}" dt="2023-06-19T14:25:33.462" v="406"/>
          <ac:spMkLst>
            <pc:docMk/>
            <pc:sldMk cId="888545339" sldId="2146847685"/>
            <ac:spMk id="170" creationId="{1683AF76-9480-74C8-4B8C-797F174A7C2D}"/>
          </ac:spMkLst>
        </pc:spChg>
        <pc:spChg chg="add del mod">
          <ac:chgData name="Olivia Meiners" userId="f8357718-a746-4f51-8f09-7d84ffac653a" providerId="ADAL" clId="{DAAB3053-3938-264C-9594-7D8C91774F4D}" dt="2023-06-20T09:20:52.833" v="3770" actId="478"/>
          <ac:spMkLst>
            <pc:docMk/>
            <pc:sldMk cId="888545339" sldId="2146847685"/>
            <ac:spMk id="171" creationId="{4D0F7F2B-9E4D-1801-E435-5AD2026E026C}"/>
          </ac:spMkLst>
        </pc:spChg>
        <pc:spChg chg="add del mod">
          <ac:chgData name="Olivia Meiners" userId="f8357718-a746-4f51-8f09-7d84ffac653a" providerId="ADAL" clId="{DAAB3053-3938-264C-9594-7D8C91774F4D}" dt="2023-06-20T09:20:52.833" v="3770" actId="478"/>
          <ac:spMkLst>
            <pc:docMk/>
            <pc:sldMk cId="888545339" sldId="2146847685"/>
            <ac:spMk id="172" creationId="{527830B3-E29E-0C48-DAF9-4CA77C01F14A}"/>
          </ac:spMkLst>
        </pc:spChg>
        <pc:spChg chg="add del mod">
          <ac:chgData name="Olivia Meiners" userId="f8357718-a746-4f51-8f09-7d84ffac653a" providerId="ADAL" clId="{DAAB3053-3938-264C-9594-7D8C91774F4D}" dt="2023-06-20T09:20:52.833" v="3770" actId="478"/>
          <ac:spMkLst>
            <pc:docMk/>
            <pc:sldMk cId="888545339" sldId="2146847685"/>
            <ac:spMk id="173" creationId="{9818615E-95F5-4BBF-6A81-718F524B856E}"/>
          </ac:spMkLst>
        </pc:spChg>
        <pc:spChg chg="add del mod">
          <ac:chgData name="Olivia Meiners" userId="f8357718-a746-4f51-8f09-7d84ffac653a" providerId="ADAL" clId="{DAAB3053-3938-264C-9594-7D8C91774F4D}" dt="2023-06-20T09:20:52.833" v="3770" actId="478"/>
          <ac:spMkLst>
            <pc:docMk/>
            <pc:sldMk cId="888545339" sldId="2146847685"/>
            <ac:spMk id="174" creationId="{46303FF4-A967-EEAE-1733-C214850DB8A4}"/>
          </ac:spMkLst>
        </pc:spChg>
        <pc:spChg chg="add del mod">
          <ac:chgData name="Olivia Meiners" userId="f8357718-a746-4f51-8f09-7d84ffac653a" providerId="ADAL" clId="{DAAB3053-3938-264C-9594-7D8C91774F4D}" dt="2023-06-20T09:20:52.833" v="3770" actId="478"/>
          <ac:spMkLst>
            <pc:docMk/>
            <pc:sldMk cId="888545339" sldId="2146847685"/>
            <ac:spMk id="175" creationId="{FA274CB7-2AB3-D2C3-A3E7-D90AE802EB24}"/>
          </ac:spMkLst>
        </pc:spChg>
        <pc:spChg chg="add del mod">
          <ac:chgData name="Olivia Meiners" userId="f8357718-a746-4f51-8f09-7d84ffac653a" providerId="ADAL" clId="{DAAB3053-3938-264C-9594-7D8C91774F4D}" dt="2023-06-20T09:20:52.833" v="3770" actId="478"/>
          <ac:spMkLst>
            <pc:docMk/>
            <pc:sldMk cId="888545339" sldId="2146847685"/>
            <ac:spMk id="176" creationId="{9E4CB1B7-B253-1EFC-E751-03D61CDA6281}"/>
          </ac:spMkLst>
        </pc:spChg>
        <pc:spChg chg="add del mod">
          <ac:chgData name="Olivia Meiners" userId="f8357718-a746-4f51-8f09-7d84ffac653a" providerId="ADAL" clId="{DAAB3053-3938-264C-9594-7D8C91774F4D}" dt="2023-06-20T09:20:52.833" v="3770" actId="478"/>
          <ac:spMkLst>
            <pc:docMk/>
            <pc:sldMk cId="888545339" sldId="2146847685"/>
            <ac:spMk id="177" creationId="{762F471A-979D-7789-4841-743370C54D25}"/>
          </ac:spMkLst>
        </pc:spChg>
        <pc:spChg chg="add del mod">
          <ac:chgData name="Olivia Meiners" userId="f8357718-a746-4f51-8f09-7d84ffac653a" providerId="ADAL" clId="{DAAB3053-3938-264C-9594-7D8C91774F4D}" dt="2023-06-19T15:01:09.921" v="1669"/>
          <ac:spMkLst>
            <pc:docMk/>
            <pc:sldMk cId="888545339" sldId="2146847685"/>
            <ac:spMk id="179" creationId="{2AF514C8-6FF4-4F16-2525-00EAB22E865D}"/>
          </ac:spMkLst>
        </pc:spChg>
        <pc:spChg chg="add mod">
          <ac:chgData name="Olivia Meiners" userId="f8357718-a746-4f51-8f09-7d84ffac653a" providerId="ADAL" clId="{DAAB3053-3938-264C-9594-7D8C91774F4D}" dt="2023-06-20T09:39:36.444" v="4287" actId="207"/>
          <ac:spMkLst>
            <pc:docMk/>
            <pc:sldMk cId="888545339" sldId="2146847685"/>
            <ac:spMk id="180" creationId="{798E2B74-6DDA-C7D2-DBF4-63F17B0313CA}"/>
          </ac:spMkLst>
        </pc:spChg>
        <pc:spChg chg="add del mod">
          <ac:chgData name="Olivia Meiners" userId="f8357718-a746-4f51-8f09-7d84ffac653a" providerId="ADAL" clId="{DAAB3053-3938-264C-9594-7D8C91774F4D}" dt="2023-06-20T09:20:52.833" v="3770" actId="478"/>
          <ac:spMkLst>
            <pc:docMk/>
            <pc:sldMk cId="888545339" sldId="2146847685"/>
            <ac:spMk id="181" creationId="{7ED97AC7-FCFF-B9E6-EA41-3A69219653E2}"/>
          </ac:spMkLst>
        </pc:spChg>
        <pc:spChg chg="add mod">
          <ac:chgData name="Olivia Meiners" userId="f8357718-a746-4f51-8f09-7d84ffac653a" providerId="ADAL" clId="{DAAB3053-3938-264C-9594-7D8C91774F4D}" dt="2023-06-20T09:24:13.302" v="4042" actId="20577"/>
          <ac:spMkLst>
            <pc:docMk/>
            <pc:sldMk cId="888545339" sldId="2146847685"/>
            <ac:spMk id="182" creationId="{B480EA0F-9989-D029-C4DD-84EB20DCB117}"/>
          </ac:spMkLst>
        </pc:spChg>
        <pc:spChg chg="add mod">
          <ac:chgData name="Olivia Meiners" userId="f8357718-a746-4f51-8f09-7d84ffac653a" providerId="ADAL" clId="{DAAB3053-3938-264C-9594-7D8C91774F4D}" dt="2023-06-20T09:24:38.779" v="4047" actId="14100"/>
          <ac:spMkLst>
            <pc:docMk/>
            <pc:sldMk cId="888545339" sldId="2146847685"/>
            <ac:spMk id="184" creationId="{EA705E71-BB80-84F2-E795-2ABFBB1C763C}"/>
          </ac:spMkLst>
        </pc:spChg>
        <pc:spChg chg="add mod">
          <ac:chgData name="Olivia Meiners" userId="f8357718-a746-4f51-8f09-7d84ffac653a" providerId="ADAL" clId="{DAAB3053-3938-264C-9594-7D8C91774F4D}" dt="2023-06-20T10:46:23.946" v="6491"/>
          <ac:spMkLst>
            <pc:docMk/>
            <pc:sldMk cId="888545339" sldId="2146847685"/>
            <ac:spMk id="185" creationId="{DF091447-93FD-60E8-BCC5-08DCFA93C790}"/>
          </ac:spMkLst>
        </pc:spChg>
        <pc:spChg chg="add mod">
          <ac:chgData name="Olivia Meiners" userId="f8357718-a746-4f51-8f09-7d84ffac653a" providerId="ADAL" clId="{DAAB3053-3938-264C-9594-7D8C91774F4D}" dt="2023-06-20T10:46:23.946" v="6491"/>
          <ac:spMkLst>
            <pc:docMk/>
            <pc:sldMk cId="888545339" sldId="2146847685"/>
            <ac:spMk id="186" creationId="{0A95EC9B-4339-D38A-B5C7-75A0C8676F16}"/>
          </ac:spMkLst>
        </pc:spChg>
        <pc:spChg chg="add mod">
          <ac:chgData name="Olivia Meiners" userId="f8357718-a746-4f51-8f09-7d84ffac653a" providerId="ADAL" clId="{DAAB3053-3938-264C-9594-7D8C91774F4D}" dt="2023-06-20T10:46:23.946" v="6491"/>
          <ac:spMkLst>
            <pc:docMk/>
            <pc:sldMk cId="888545339" sldId="2146847685"/>
            <ac:spMk id="187" creationId="{9EBB96EC-16F9-A548-33E0-D0C46A26DDF4}"/>
          </ac:spMkLst>
        </pc:spChg>
        <pc:grpChg chg="add del mod">
          <ac:chgData name="Olivia Meiners" userId="f8357718-a746-4f51-8f09-7d84ffac653a" providerId="ADAL" clId="{DAAB3053-3938-264C-9594-7D8C91774F4D}" dt="2023-06-20T09:20:52.833" v="3770" actId="478"/>
          <ac:grpSpMkLst>
            <pc:docMk/>
            <pc:sldMk cId="888545339" sldId="2146847685"/>
            <ac:grpSpMk id="33" creationId="{0D87CD13-664D-0263-8609-3893C0474F3D}"/>
          </ac:grpSpMkLst>
        </pc:grpChg>
        <pc:grpChg chg="add del mod">
          <ac:chgData name="Olivia Meiners" userId="f8357718-a746-4f51-8f09-7d84ffac653a" providerId="ADAL" clId="{DAAB3053-3938-264C-9594-7D8C91774F4D}" dt="2023-06-20T09:20:52.833" v="3770" actId="478"/>
          <ac:grpSpMkLst>
            <pc:docMk/>
            <pc:sldMk cId="888545339" sldId="2146847685"/>
            <ac:grpSpMk id="36" creationId="{62AC2E2D-6EFE-64C9-B1A6-DC5B6A437CBB}"/>
          </ac:grpSpMkLst>
        </pc:grpChg>
        <pc:grpChg chg="add del mod">
          <ac:chgData name="Olivia Meiners" userId="f8357718-a746-4f51-8f09-7d84ffac653a" providerId="ADAL" clId="{DAAB3053-3938-264C-9594-7D8C91774F4D}" dt="2023-06-20T09:20:52.833" v="3770" actId="478"/>
          <ac:grpSpMkLst>
            <pc:docMk/>
            <pc:sldMk cId="888545339" sldId="2146847685"/>
            <ac:grpSpMk id="60" creationId="{57C57D87-FB6D-4FA5-1CF0-DF4DA7022544}"/>
          </ac:grpSpMkLst>
        </pc:grpChg>
        <pc:grpChg chg="add del mod">
          <ac:chgData name="Olivia Meiners" userId="f8357718-a746-4f51-8f09-7d84ffac653a" providerId="ADAL" clId="{DAAB3053-3938-264C-9594-7D8C91774F4D}" dt="2023-06-20T09:20:52.833" v="3770" actId="478"/>
          <ac:grpSpMkLst>
            <pc:docMk/>
            <pc:sldMk cId="888545339" sldId="2146847685"/>
            <ac:grpSpMk id="63" creationId="{DBF4DB22-9F3B-9F60-1FFF-B23FF0BA32CD}"/>
          </ac:grpSpMkLst>
        </pc:grpChg>
        <pc:grpChg chg="add del mod">
          <ac:chgData name="Olivia Meiners" userId="f8357718-a746-4f51-8f09-7d84ffac653a" providerId="ADAL" clId="{DAAB3053-3938-264C-9594-7D8C91774F4D}" dt="2023-06-20T09:20:52.833" v="3770" actId="478"/>
          <ac:grpSpMkLst>
            <pc:docMk/>
            <pc:sldMk cId="888545339" sldId="2146847685"/>
            <ac:grpSpMk id="67" creationId="{33E9337E-EF84-737A-E200-B078B49136C7}"/>
          </ac:grpSpMkLst>
        </pc:grpChg>
        <pc:grpChg chg="add del mod">
          <ac:chgData name="Olivia Meiners" userId="f8357718-a746-4f51-8f09-7d84ffac653a" providerId="ADAL" clId="{DAAB3053-3938-264C-9594-7D8C91774F4D}" dt="2023-06-20T09:20:52.833" v="3770" actId="478"/>
          <ac:grpSpMkLst>
            <pc:docMk/>
            <pc:sldMk cId="888545339" sldId="2146847685"/>
            <ac:grpSpMk id="80" creationId="{4B74F569-58C8-EB8B-5B1F-06F911D8D294}"/>
          </ac:grpSpMkLst>
        </pc:grpChg>
        <pc:grpChg chg="add del mod">
          <ac:chgData name="Olivia Meiners" userId="f8357718-a746-4f51-8f09-7d84ffac653a" providerId="ADAL" clId="{DAAB3053-3938-264C-9594-7D8C91774F4D}" dt="2023-06-20T09:20:52.833" v="3770" actId="478"/>
          <ac:grpSpMkLst>
            <pc:docMk/>
            <pc:sldMk cId="888545339" sldId="2146847685"/>
            <ac:grpSpMk id="83" creationId="{EEA6B9F0-7123-9EE2-B3A6-812454B7E589}"/>
          </ac:grpSpMkLst>
        </pc:grpChg>
        <pc:grpChg chg="add del mod">
          <ac:chgData name="Olivia Meiners" userId="f8357718-a746-4f51-8f09-7d84ffac653a" providerId="ADAL" clId="{DAAB3053-3938-264C-9594-7D8C91774F4D}" dt="2023-06-20T09:20:52.833" v="3770" actId="478"/>
          <ac:grpSpMkLst>
            <pc:docMk/>
            <pc:sldMk cId="888545339" sldId="2146847685"/>
            <ac:grpSpMk id="86" creationId="{7378033C-EC8E-26C3-97D6-948C4250F705}"/>
          </ac:grpSpMkLst>
        </pc:grpChg>
        <pc:grpChg chg="add del mod">
          <ac:chgData name="Olivia Meiners" userId="f8357718-a746-4f51-8f09-7d84ffac653a" providerId="ADAL" clId="{DAAB3053-3938-264C-9594-7D8C91774F4D}" dt="2023-06-20T09:20:52.833" v="3770" actId="478"/>
          <ac:grpSpMkLst>
            <pc:docMk/>
            <pc:sldMk cId="888545339" sldId="2146847685"/>
            <ac:grpSpMk id="89" creationId="{AF462BBE-0605-F93F-45C7-D1ACA433360C}"/>
          </ac:grpSpMkLst>
        </pc:grpChg>
        <pc:grpChg chg="add del mod">
          <ac:chgData name="Olivia Meiners" userId="f8357718-a746-4f51-8f09-7d84ffac653a" providerId="ADAL" clId="{DAAB3053-3938-264C-9594-7D8C91774F4D}" dt="2023-06-20T09:20:52.833" v="3770" actId="478"/>
          <ac:grpSpMkLst>
            <pc:docMk/>
            <pc:sldMk cId="888545339" sldId="2146847685"/>
            <ac:grpSpMk id="118" creationId="{83C91531-9959-7B01-8FDF-D6E8EAA3D805}"/>
          </ac:grpSpMkLst>
        </pc:grpChg>
        <pc:grpChg chg="add del mod">
          <ac:chgData name="Olivia Meiners" userId="f8357718-a746-4f51-8f09-7d84ffac653a" providerId="ADAL" clId="{DAAB3053-3938-264C-9594-7D8C91774F4D}" dt="2023-06-20T09:20:52.833" v="3770" actId="478"/>
          <ac:grpSpMkLst>
            <pc:docMk/>
            <pc:sldMk cId="888545339" sldId="2146847685"/>
            <ac:grpSpMk id="124" creationId="{B81DA996-5DCC-AC86-3676-88EFC7A67E48}"/>
          </ac:grpSpMkLst>
        </pc:grpChg>
        <pc:grpChg chg="add del mod">
          <ac:chgData name="Olivia Meiners" userId="f8357718-a746-4f51-8f09-7d84ffac653a" providerId="ADAL" clId="{DAAB3053-3938-264C-9594-7D8C91774F4D}" dt="2023-06-20T09:20:52.833" v="3770" actId="478"/>
          <ac:grpSpMkLst>
            <pc:docMk/>
            <pc:sldMk cId="888545339" sldId="2146847685"/>
            <ac:grpSpMk id="130" creationId="{4E613D60-E7AD-2820-3C7B-5DD473A0459B}"/>
          </ac:grpSpMkLst>
        </pc:grpChg>
        <pc:grpChg chg="add del mod">
          <ac:chgData name="Olivia Meiners" userId="f8357718-a746-4f51-8f09-7d84ffac653a" providerId="ADAL" clId="{DAAB3053-3938-264C-9594-7D8C91774F4D}" dt="2023-06-20T09:20:52.833" v="3770" actId="478"/>
          <ac:grpSpMkLst>
            <pc:docMk/>
            <pc:sldMk cId="888545339" sldId="2146847685"/>
            <ac:grpSpMk id="140" creationId="{CF5A6D0B-8671-12AD-C916-3DB1129A0F13}"/>
          </ac:grpSpMkLst>
        </pc:grpChg>
        <pc:grpChg chg="add del mod">
          <ac:chgData name="Olivia Meiners" userId="f8357718-a746-4f51-8f09-7d84ffac653a" providerId="ADAL" clId="{DAAB3053-3938-264C-9594-7D8C91774F4D}" dt="2023-06-20T09:20:52.833" v="3770" actId="478"/>
          <ac:grpSpMkLst>
            <pc:docMk/>
            <pc:sldMk cId="888545339" sldId="2146847685"/>
            <ac:grpSpMk id="143" creationId="{38983C17-C8FC-3B4F-08F7-ECF34EAB3600}"/>
          </ac:grpSpMkLst>
        </pc:grpChg>
        <pc:grpChg chg="add del mod">
          <ac:chgData name="Olivia Meiners" userId="f8357718-a746-4f51-8f09-7d84ffac653a" providerId="ADAL" clId="{DAAB3053-3938-264C-9594-7D8C91774F4D}" dt="2023-06-20T09:20:52.833" v="3770" actId="478"/>
          <ac:grpSpMkLst>
            <pc:docMk/>
            <pc:sldMk cId="888545339" sldId="2146847685"/>
            <ac:grpSpMk id="152" creationId="{EC0CA753-21DA-79E2-3C9D-5E368A78795B}"/>
          </ac:grpSpMkLst>
        </pc:grpChg>
        <pc:grpChg chg="add del mod">
          <ac:chgData name="Olivia Meiners" userId="f8357718-a746-4f51-8f09-7d84ffac653a" providerId="ADAL" clId="{DAAB3053-3938-264C-9594-7D8C91774F4D}" dt="2023-06-20T09:20:52.833" v="3770" actId="478"/>
          <ac:grpSpMkLst>
            <pc:docMk/>
            <pc:sldMk cId="888545339" sldId="2146847685"/>
            <ac:grpSpMk id="156" creationId="{455470DE-B232-0484-6D4D-7A7FCA03821A}"/>
          </ac:grpSpMkLst>
        </pc:grpChg>
        <pc:grpChg chg="add del mod">
          <ac:chgData name="Olivia Meiners" userId="f8357718-a746-4f51-8f09-7d84ffac653a" providerId="ADAL" clId="{DAAB3053-3938-264C-9594-7D8C91774F4D}" dt="2023-06-20T09:20:52.833" v="3770" actId="478"/>
          <ac:grpSpMkLst>
            <pc:docMk/>
            <pc:sldMk cId="888545339" sldId="2146847685"/>
            <ac:grpSpMk id="159" creationId="{625BAB81-56C8-F274-F972-98B0A6E9B402}"/>
          </ac:grpSpMkLst>
        </pc:grpChg>
        <pc:grpChg chg="add del mod">
          <ac:chgData name="Olivia Meiners" userId="f8357718-a746-4f51-8f09-7d84ffac653a" providerId="ADAL" clId="{DAAB3053-3938-264C-9594-7D8C91774F4D}" dt="2023-06-20T09:20:52.833" v="3770" actId="478"/>
          <ac:grpSpMkLst>
            <pc:docMk/>
            <pc:sldMk cId="888545339" sldId="2146847685"/>
            <ac:grpSpMk id="162" creationId="{CD627A9E-8F92-0BC8-5540-F1A2576D706C}"/>
          </ac:grpSpMkLst>
        </pc:grpChg>
        <pc:grpChg chg="add del mod">
          <ac:chgData name="Olivia Meiners" userId="f8357718-a746-4f51-8f09-7d84ffac653a" providerId="ADAL" clId="{DAAB3053-3938-264C-9594-7D8C91774F4D}" dt="2023-06-20T09:20:52.833" v="3770" actId="478"/>
          <ac:grpSpMkLst>
            <pc:docMk/>
            <pc:sldMk cId="888545339" sldId="2146847685"/>
            <ac:grpSpMk id="165" creationId="{2E9C329D-62A5-C860-C1B0-AEFA622936F7}"/>
          </ac:grpSpMkLst>
        </pc:grpChg>
        <pc:grpChg chg="add del mod">
          <ac:chgData name="Olivia Meiners" userId="f8357718-a746-4f51-8f09-7d84ffac653a" providerId="ADAL" clId="{DAAB3053-3938-264C-9594-7D8C91774F4D}" dt="2023-06-20T09:20:52.833" v="3770" actId="478"/>
          <ac:grpSpMkLst>
            <pc:docMk/>
            <pc:sldMk cId="888545339" sldId="2146847685"/>
            <ac:grpSpMk id="168" creationId="{D362BBCC-D4F1-8CB0-C463-4865377912D3}"/>
          </ac:grpSpMkLst>
        </pc:grpChg>
        <pc:picChg chg="add mod">
          <ac:chgData name="Olivia Meiners" userId="f8357718-a746-4f51-8f09-7d84ffac653a" providerId="ADAL" clId="{DAAB3053-3938-264C-9594-7D8C91774F4D}" dt="2023-06-20T09:24:07.230" v="4039" actId="1076"/>
          <ac:picMkLst>
            <pc:docMk/>
            <pc:sldMk cId="888545339" sldId="2146847685"/>
            <ac:picMk id="183" creationId="{5443932A-F709-4025-BBEF-6CB3E5AC4F22}"/>
          </ac:picMkLst>
        </pc:picChg>
        <pc:cxnChg chg="del">
          <ac:chgData name="Olivia Meiners" userId="f8357718-a746-4f51-8f09-7d84ffac653a" providerId="ADAL" clId="{DAAB3053-3938-264C-9594-7D8C91774F4D}" dt="2023-06-19T14:25:43.727" v="408" actId="478"/>
          <ac:cxnSpMkLst>
            <pc:docMk/>
            <pc:sldMk cId="888545339" sldId="2146847685"/>
            <ac:cxnSpMk id="12" creationId="{7D8CDD5B-3A64-FB7D-2D85-1B924BCBA69E}"/>
          </ac:cxnSpMkLst>
        </pc:cxnChg>
        <pc:cxnChg chg="add mod">
          <ac:chgData name="Olivia Meiners" userId="f8357718-a746-4f51-8f09-7d84ffac653a" providerId="ADAL" clId="{DAAB3053-3938-264C-9594-7D8C91774F4D}" dt="2023-06-20T09:20:57.514" v="3772" actId="1076"/>
          <ac:cxnSpMkLst>
            <pc:docMk/>
            <pc:sldMk cId="888545339" sldId="2146847685"/>
            <ac:cxnSpMk id="178" creationId="{B1D5C09A-7534-E57D-BD34-8E0422CE165A}"/>
          </ac:cxnSpMkLst>
        </pc:cxnChg>
      </pc:sldChg>
      <pc:sldChg chg="addSp delSp modSp mod delCm modCm">
        <pc:chgData name="Olivia Meiners" userId="f8357718-a746-4f51-8f09-7d84ffac653a" providerId="ADAL" clId="{DAAB3053-3938-264C-9594-7D8C91774F4D}" dt="2023-06-20T10:46:13.079" v="6487"/>
        <pc:sldMkLst>
          <pc:docMk/>
          <pc:sldMk cId="1058702704" sldId="2146847686"/>
        </pc:sldMkLst>
        <pc:spChg chg="mod">
          <ac:chgData name="Olivia Meiners" userId="f8357718-a746-4f51-8f09-7d84ffac653a" providerId="ADAL" clId="{DAAB3053-3938-264C-9594-7D8C91774F4D}" dt="2023-06-20T09:15:19.722" v="3713" actId="207"/>
          <ac:spMkLst>
            <pc:docMk/>
            <pc:sldMk cId="1058702704" sldId="2146847686"/>
            <ac:spMk id="2" creationId="{F3150FA4-A0B2-4A21-8102-6690D116D9CD}"/>
          </ac:spMkLst>
        </pc:spChg>
        <pc:spChg chg="del">
          <ac:chgData name="Olivia Meiners" userId="f8357718-a746-4f51-8f09-7d84ffac653a" providerId="ADAL" clId="{DAAB3053-3938-264C-9594-7D8C91774F4D}" dt="2023-06-19T14:39:43.113" v="1213" actId="478"/>
          <ac:spMkLst>
            <pc:docMk/>
            <pc:sldMk cId="1058702704" sldId="2146847686"/>
            <ac:spMk id="4" creationId="{E2716889-8782-B688-3C57-7769CBEE52C5}"/>
          </ac:spMkLst>
        </pc:spChg>
        <pc:spChg chg="add mod">
          <ac:chgData name="Olivia Meiners" userId="f8357718-a746-4f51-8f09-7d84ffac653a" providerId="ADAL" clId="{DAAB3053-3938-264C-9594-7D8C91774F4D}" dt="2023-06-20T09:39:27.061" v="4285" actId="207"/>
          <ac:spMkLst>
            <pc:docMk/>
            <pc:sldMk cId="1058702704" sldId="2146847686"/>
            <ac:spMk id="7" creationId="{38F012A7-349B-D5AC-82DE-C05D58B37CCA}"/>
          </ac:spMkLst>
        </pc:spChg>
        <pc:spChg chg="add del mod">
          <ac:chgData name="Olivia Meiners" userId="f8357718-a746-4f51-8f09-7d84ffac653a" providerId="ADAL" clId="{DAAB3053-3938-264C-9594-7D8C91774F4D}" dt="2023-06-20T08:52:03.888" v="1715" actId="21"/>
          <ac:spMkLst>
            <pc:docMk/>
            <pc:sldMk cId="1058702704" sldId="2146847686"/>
            <ac:spMk id="8" creationId="{C8967362-0A27-92C3-B991-16E429E091A7}"/>
          </ac:spMkLst>
        </pc:spChg>
        <pc:spChg chg="add del mod">
          <ac:chgData name="Olivia Meiners" userId="f8357718-a746-4f51-8f09-7d84ffac653a" providerId="ADAL" clId="{DAAB3053-3938-264C-9594-7D8C91774F4D}" dt="2023-06-20T08:54:16.892" v="1998" actId="21"/>
          <ac:spMkLst>
            <pc:docMk/>
            <pc:sldMk cId="1058702704" sldId="2146847686"/>
            <ac:spMk id="9" creationId="{2AF610DC-8226-DB11-DF8F-E6BE3DC839FF}"/>
          </ac:spMkLst>
        </pc:spChg>
        <pc:spChg chg="add mod">
          <ac:chgData name="Olivia Meiners" userId="f8357718-a746-4f51-8f09-7d84ffac653a" providerId="ADAL" clId="{DAAB3053-3938-264C-9594-7D8C91774F4D}" dt="2023-06-20T08:53:33.796" v="1908" actId="1076"/>
          <ac:spMkLst>
            <pc:docMk/>
            <pc:sldMk cId="1058702704" sldId="2146847686"/>
            <ac:spMk id="10" creationId="{1228BE50-EE5E-898E-2CDD-B35C04371F45}"/>
          </ac:spMkLst>
        </pc:spChg>
        <pc:spChg chg="add mod">
          <ac:chgData name="Olivia Meiners" userId="f8357718-a746-4f51-8f09-7d84ffac653a" providerId="ADAL" clId="{DAAB3053-3938-264C-9594-7D8C91774F4D}" dt="2023-06-20T08:54:06.181" v="1997" actId="1076"/>
          <ac:spMkLst>
            <pc:docMk/>
            <pc:sldMk cId="1058702704" sldId="2146847686"/>
            <ac:spMk id="11" creationId="{6ABA5A37-0322-9E61-1889-E06372657525}"/>
          </ac:spMkLst>
        </pc:spChg>
        <pc:spChg chg="add del mod">
          <ac:chgData name="Olivia Meiners" userId="f8357718-a746-4f51-8f09-7d84ffac653a" providerId="ADAL" clId="{DAAB3053-3938-264C-9594-7D8C91774F4D}" dt="2023-06-20T08:58:46.468" v="2630" actId="21"/>
          <ac:spMkLst>
            <pc:docMk/>
            <pc:sldMk cId="1058702704" sldId="2146847686"/>
            <ac:spMk id="12" creationId="{A7D4AF50-7BCE-BCFD-DDBD-E7E7CEB4AE67}"/>
          </ac:spMkLst>
        </pc:spChg>
        <pc:spChg chg="add mod">
          <ac:chgData name="Olivia Meiners" userId="f8357718-a746-4f51-8f09-7d84ffac653a" providerId="ADAL" clId="{DAAB3053-3938-264C-9594-7D8C91774F4D}" dt="2023-06-20T10:46:13.079" v="6487"/>
          <ac:spMkLst>
            <pc:docMk/>
            <pc:sldMk cId="1058702704" sldId="2146847686"/>
            <ac:spMk id="13" creationId="{15F509CF-CF4C-797D-FDC5-ECEA201AD268}"/>
          </ac:spMkLst>
        </pc:spChg>
        <pc:spChg chg="add mod">
          <ac:chgData name="Olivia Meiners" userId="f8357718-a746-4f51-8f09-7d84ffac653a" providerId="ADAL" clId="{DAAB3053-3938-264C-9594-7D8C91774F4D}" dt="2023-06-20T10:46:13.079" v="6487"/>
          <ac:spMkLst>
            <pc:docMk/>
            <pc:sldMk cId="1058702704" sldId="2146847686"/>
            <ac:spMk id="14" creationId="{405EA7C6-086F-2599-0E94-152EBB416130}"/>
          </ac:spMkLst>
        </pc:spChg>
        <pc:spChg chg="add mod">
          <ac:chgData name="Olivia Meiners" userId="f8357718-a746-4f51-8f09-7d84ffac653a" providerId="ADAL" clId="{DAAB3053-3938-264C-9594-7D8C91774F4D}" dt="2023-06-20T10:46:13.079" v="6487"/>
          <ac:spMkLst>
            <pc:docMk/>
            <pc:sldMk cId="1058702704" sldId="2146847686"/>
            <ac:spMk id="15" creationId="{55507984-5F16-58BD-AA00-B427B4796326}"/>
          </ac:spMkLst>
        </pc:spChg>
        <pc:spChg chg="mod">
          <ac:chgData name="Olivia Meiners" userId="f8357718-a746-4f51-8f09-7d84ffac653a" providerId="ADAL" clId="{DAAB3053-3938-264C-9594-7D8C91774F4D}" dt="2023-06-19T14:32:13.601" v="524" actId="207"/>
          <ac:spMkLst>
            <pc:docMk/>
            <pc:sldMk cId="1058702704" sldId="2146847686"/>
            <ac:spMk id="66" creationId="{25EE2D81-4B6E-E42F-E8F5-DDA368AE5223}"/>
          </ac:spMkLst>
        </pc:spChg>
        <pc:picChg chg="add del mod">
          <ac:chgData name="Olivia Meiners" userId="f8357718-a746-4f51-8f09-7d84ffac653a" providerId="ADAL" clId="{DAAB3053-3938-264C-9594-7D8C91774F4D}" dt="2023-06-19T14:40:04.202" v="1217" actId="478"/>
          <ac:picMkLst>
            <pc:docMk/>
            <pc:sldMk cId="1058702704" sldId="2146847686"/>
            <ac:picMk id="5" creationId="{36F8F20A-A813-40F9-7C40-A312D9187CBD}"/>
          </ac:picMkLst>
        </pc:picChg>
        <pc:picChg chg="add mod">
          <ac:chgData name="Olivia Meiners" userId="f8357718-a746-4f51-8f09-7d84ffac653a" providerId="ADAL" clId="{DAAB3053-3938-264C-9594-7D8C91774F4D}" dt="2023-06-19T14:40:21.882" v="1223" actId="14100"/>
          <ac:picMkLst>
            <pc:docMk/>
            <pc:sldMk cId="1058702704" sldId="2146847686"/>
            <ac:picMk id="6" creationId="{ECD045DB-B111-4784-88AE-3A299E8EC724}"/>
          </ac:picMkLst>
        </pc:picChg>
        <pc:extLst>
          <p:ext xmlns:p="http://schemas.openxmlformats.org/presentationml/2006/main" uri="{D6D511B9-2390-475A-947B-AFAB55BFBCF1}">
            <pc226:cmChg xmlns:pc226="http://schemas.microsoft.com/office/powerpoint/2022/06/main/command" chg="del">
              <pc226:chgData name="Olivia Meiners" userId="f8357718-a746-4f51-8f09-7d84ffac653a" providerId="ADAL" clId="{DAAB3053-3938-264C-9594-7D8C91774F4D}" dt="2023-06-19T14:39:03.042" v="1212"/>
              <pc2:cmMkLst xmlns:pc2="http://schemas.microsoft.com/office/powerpoint/2019/9/main/command">
                <pc:docMk/>
                <pc:sldMk cId="1058702704" sldId="2146847686"/>
                <pc2:cmMk id="{682319E9-41AA-4B6B-B4E8-04CF451845C5}"/>
              </pc2:cmMkLst>
            </pc226:cmChg>
            <pc226:cmChg xmlns:pc226="http://schemas.microsoft.com/office/powerpoint/2022/06/main/command" chg="del mod">
              <pc226:chgData name="Olivia Meiners" userId="f8357718-a746-4f51-8f09-7d84ffac653a" providerId="ADAL" clId="{DAAB3053-3938-264C-9594-7D8C91774F4D}" dt="2023-06-19T15:06:03.542" v="1712"/>
              <pc2:cmMkLst xmlns:pc2="http://schemas.microsoft.com/office/powerpoint/2019/9/main/command">
                <pc:docMk/>
                <pc:sldMk cId="1058702704" sldId="2146847686"/>
                <pc2:cmMk id="{3A0627FC-F013-4E6A-9F2D-33A94F5331C8}"/>
              </pc2:cmMkLst>
            </pc226:cmChg>
          </p:ext>
        </pc:extLst>
      </pc:sldChg>
      <pc:sldChg chg="addSp modSp mod delCm">
        <pc:chgData name="Olivia Meiners" userId="f8357718-a746-4f51-8f09-7d84ffac653a" providerId="ADAL" clId="{DAAB3053-3938-264C-9594-7D8C91774F4D}" dt="2023-06-20T10:46:36.130" v="6496"/>
        <pc:sldMkLst>
          <pc:docMk/>
          <pc:sldMk cId="1331425294" sldId="2146847687"/>
        </pc:sldMkLst>
        <pc:spChg chg="mod">
          <ac:chgData name="Olivia Meiners" userId="f8357718-a746-4f51-8f09-7d84ffac653a" providerId="ADAL" clId="{DAAB3053-3938-264C-9594-7D8C91774F4D}" dt="2023-06-20T09:15:41.730" v="3717" actId="207"/>
          <ac:spMkLst>
            <pc:docMk/>
            <pc:sldMk cId="1331425294" sldId="2146847687"/>
            <ac:spMk id="2" creationId="{3561DAB7-19D0-A38B-2BB4-07A209897730}"/>
          </ac:spMkLst>
        </pc:spChg>
        <pc:spChg chg="mod">
          <ac:chgData name="Olivia Meiners" userId="f8357718-a746-4f51-8f09-7d84ffac653a" providerId="ADAL" clId="{DAAB3053-3938-264C-9594-7D8C91774F4D}" dt="2023-06-19T14:37:58.224" v="1194" actId="20577"/>
          <ac:spMkLst>
            <pc:docMk/>
            <pc:sldMk cId="1331425294" sldId="2146847687"/>
            <ac:spMk id="3" creationId="{ADBD5390-1394-551D-B020-F08C73555F52}"/>
          </ac:spMkLst>
        </pc:spChg>
        <pc:spChg chg="add mod">
          <ac:chgData name="Olivia Meiners" userId="f8357718-a746-4f51-8f09-7d84ffac653a" providerId="ADAL" clId="{DAAB3053-3938-264C-9594-7D8C91774F4D}" dt="2023-06-20T09:39:44.944" v="4289" actId="207"/>
          <ac:spMkLst>
            <pc:docMk/>
            <pc:sldMk cId="1331425294" sldId="2146847687"/>
            <ac:spMk id="6" creationId="{7F083A77-7C51-2F09-6B02-6D2486647ED9}"/>
          </ac:spMkLst>
        </pc:spChg>
        <pc:spChg chg="add mod">
          <ac:chgData name="Olivia Meiners" userId="f8357718-a746-4f51-8f09-7d84ffac653a" providerId="ADAL" clId="{DAAB3053-3938-264C-9594-7D8C91774F4D}" dt="2023-06-20T09:01:23.229" v="2971"/>
          <ac:spMkLst>
            <pc:docMk/>
            <pc:sldMk cId="1331425294" sldId="2146847687"/>
            <ac:spMk id="7" creationId="{3DD7E4A9-7F46-320C-0363-D68432AE713C}"/>
          </ac:spMkLst>
        </pc:spChg>
        <pc:spChg chg="add mod">
          <ac:chgData name="Olivia Meiners" userId="f8357718-a746-4f51-8f09-7d84ffac653a" providerId="ADAL" clId="{DAAB3053-3938-264C-9594-7D8C91774F4D}" dt="2023-06-20T09:02:47.998" v="3206" actId="1076"/>
          <ac:spMkLst>
            <pc:docMk/>
            <pc:sldMk cId="1331425294" sldId="2146847687"/>
            <ac:spMk id="8" creationId="{BB96756F-C623-1C1E-DDD0-56C29DBF7F94}"/>
          </ac:spMkLst>
        </pc:spChg>
        <pc:spChg chg="add mod">
          <ac:chgData name="Olivia Meiners" userId="f8357718-a746-4f51-8f09-7d84ffac653a" providerId="ADAL" clId="{DAAB3053-3938-264C-9594-7D8C91774F4D}" dt="2023-06-20T10:46:36.130" v="6496"/>
          <ac:spMkLst>
            <pc:docMk/>
            <pc:sldMk cId="1331425294" sldId="2146847687"/>
            <ac:spMk id="9" creationId="{A130F0FF-5F6B-FD64-9762-F11596D1CCEC}"/>
          </ac:spMkLst>
        </pc:spChg>
        <pc:spChg chg="add mod">
          <ac:chgData name="Olivia Meiners" userId="f8357718-a746-4f51-8f09-7d84ffac653a" providerId="ADAL" clId="{DAAB3053-3938-264C-9594-7D8C91774F4D}" dt="2023-06-20T10:46:36.130" v="6496"/>
          <ac:spMkLst>
            <pc:docMk/>
            <pc:sldMk cId="1331425294" sldId="2146847687"/>
            <ac:spMk id="10" creationId="{504C2AFF-B853-DA9C-2CF9-B6AF5BED5B37}"/>
          </ac:spMkLst>
        </pc:spChg>
        <pc:spChg chg="add mod">
          <ac:chgData name="Olivia Meiners" userId="f8357718-a746-4f51-8f09-7d84ffac653a" providerId="ADAL" clId="{DAAB3053-3938-264C-9594-7D8C91774F4D}" dt="2023-06-20T10:46:36.130" v="6496"/>
          <ac:spMkLst>
            <pc:docMk/>
            <pc:sldMk cId="1331425294" sldId="2146847687"/>
            <ac:spMk id="11" creationId="{E587148F-D57B-132F-26A4-C2CB7F42536A}"/>
          </ac:spMkLst>
        </pc:spChg>
        <pc:extLst>
          <p:ext xmlns:p="http://schemas.openxmlformats.org/presentationml/2006/main" uri="{D6D511B9-2390-475A-947B-AFAB55BFBCF1}">
            <pc226:cmChg xmlns:pc226="http://schemas.microsoft.com/office/powerpoint/2022/06/main/command" chg="del">
              <pc226:chgData name="Olivia Meiners" userId="f8357718-a746-4f51-8f09-7d84ffac653a" providerId="ADAL" clId="{DAAB3053-3938-264C-9594-7D8C91774F4D}" dt="2023-06-19T14:29:06.046" v="479"/>
              <pc2:cmMkLst xmlns:pc2="http://schemas.microsoft.com/office/powerpoint/2019/9/main/command">
                <pc:docMk/>
                <pc:sldMk cId="1331425294" sldId="2146847687"/>
                <pc2:cmMk id="{DAA69C1A-7941-4B8E-A0CE-158259FC643E}"/>
              </pc2:cmMkLst>
            </pc226:cmChg>
          </p:ext>
        </pc:extLst>
      </pc:sldChg>
      <pc:sldChg chg="addSp modSp mod delCm modCm">
        <pc:chgData name="Olivia Meiners" userId="f8357718-a746-4f51-8f09-7d84ffac653a" providerId="ADAL" clId="{DAAB3053-3938-264C-9594-7D8C91774F4D}" dt="2023-06-20T10:46:48.527" v="6505" actId="1036"/>
        <pc:sldMkLst>
          <pc:docMk/>
          <pc:sldMk cId="3067295167" sldId="2146847688"/>
        </pc:sldMkLst>
        <pc:spChg chg="mod">
          <ac:chgData name="Olivia Meiners" userId="f8357718-a746-4f51-8f09-7d84ffac653a" providerId="ADAL" clId="{DAAB3053-3938-264C-9594-7D8C91774F4D}" dt="2023-06-20T10:46:48.527" v="6505" actId="1036"/>
          <ac:spMkLst>
            <pc:docMk/>
            <pc:sldMk cId="3067295167" sldId="2146847688"/>
            <ac:spMk id="2" creationId="{CACCA011-B2FD-68C4-FE45-2DE0B0CBDC38}"/>
          </ac:spMkLst>
        </pc:spChg>
        <pc:spChg chg="add mod">
          <ac:chgData name="Olivia Meiners" userId="f8357718-a746-4f51-8f09-7d84ffac653a" providerId="ADAL" clId="{DAAB3053-3938-264C-9594-7D8C91774F4D}" dt="2023-06-20T09:39:51.289" v="4291" actId="207"/>
          <ac:spMkLst>
            <pc:docMk/>
            <pc:sldMk cId="3067295167" sldId="2146847688"/>
            <ac:spMk id="4" creationId="{1078F199-646E-FB91-338E-C7955A2EB9E7}"/>
          </ac:spMkLst>
        </pc:spChg>
        <pc:spChg chg="add mod">
          <ac:chgData name="Olivia Meiners" userId="f8357718-a746-4f51-8f09-7d84ffac653a" providerId="ADAL" clId="{DAAB3053-3938-264C-9594-7D8C91774F4D}" dt="2023-06-20T09:06:10.050" v="3603" actId="14100"/>
          <ac:spMkLst>
            <pc:docMk/>
            <pc:sldMk cId="3067295167" sldId="2146847688"/>
            <ac:spMk id="5" creationId="{E92FF2F2-2826-27F6-EE77-94135AF2CEE5}"/>
          </ac:spMkLst>
        </pc:spChg>
        <pc:spChg chg="add mod">
          <ac:chgData name="Olivia Meiners" userId="f8357718-a746-4f51-8f09-7d84ffac653a" providerId="ADAL" clId="{DAAB3053-3938-264C-9594-7D8C91774F4D}" dt="2023-06-20T10:46:42.064" v="6499"/>
          <ac:spMkLst>
            <pc:docMk/>
            <pc:sldMk cId="3067295167" sldId="2146847688"/>
            <ac:spMk id="6" creationId="{577CD0BF-A078-FAF6-3DB5-C86ED20E2AFE}"/>
          </ac:spMkLst>
        </pc:spChg>
        <pc:spChg chg="add mod">
          <ac:chgData name="Olivia Meiners" userId="f8357718-a746-4f51-8f09-7d84ffac653a" providerId="ADAL" clId="{DAAB3053-3938-264C-9594-7D8C91774F4D}" dt="2023-06-20T10:46:42.064" v="6499"/>
          <ac:spMkLst>
            <pc:docMk/>
            <pc:sldMk cId="3067295167" sldId="2146847688"/>
            <ac:spMk id="7" creationId="{B299B99C-1487-ADED-A38F-F91DF07D5A22}"/>
          </ac:spMkLst>
        </pc:spChg>
        <pc:spChg chg="add mod">
          <ac:chgData name="Olivia Meiners" userId="f8357718-a746-4f51-8f09-7d84ffac653a" providerId="ADAL" clId="{DAAB3053-3938-264C-9594-7D8C91774F4D}" dt="2023-06-20T10:46:42.064" v="6499"/>
          <ac:spMkLst>
            <pc:docMk/>
            <pc:sldMk cId="3067295167" sldId="2146847688"/>
            <ac:spMk id="9" creationId="{08B28C56-C802-2225-147F-0F1420C58B75}"/>
          </ac:spMkLst>
        </pc:spChg>
        <pc:spChg chg="mod">
          <ac:chgData name="Olivia Meiners" userId="f8357718-a746-4f51-8f09-7d84ffac653a" providerId="ADAL" clId="{DAAB3053-3938-264C-9594-7D8C91774F4D}" dt="2023-06-20T09:39:54.309" v="4292" actId="14100"/>
          <ac:spMkLst>
            <pc:docMk/>
            <pc:sldMk cId="3067295167" sldId="2146847688"/>
            <ac:spMk id="11" creationId="{ADD49A5E-5A26-6C9E-AB21-95351A15D66C}"/>
          </ac:spMkLst>
        </pc:spChg>
        <pc:graphicFrameChg chg="mod modGraphic">
          <ac:chgData name="Olivia Meiners" userId="f8357718-a746-4f51-8f09-7d84ffac653a" providerId="ADAL" clId="{DAAB3053-3938-264C-9594-7D8C91774F4D}" dt="2023-06-20T09:39:56.576" v="4293" actId="14100"/>
          <ac:graphicFrameMkLst>
            <pc:docMk/>
            <pc:sldMk cId="3067295167" sldId="2146847688"/>
            <ac:graphicFrameMk id="3" creationId="{640B7DFE-F504-264B-FF6C-36EE4FD496AC}"/>
          </ac:graphicFrameMkLst>
        </pc:graphicFrameChg>
        <pc:extLst>
          <p:ext xmlns:p="http://schemas.openxmlformats.org/presentationml/2006/main" uri="{D6D511B9-2390-475A-947B-AFAB55BFBCF1}">
            <pc226:cmChg xmlns:pc226="http://schemas.microsoft.com/office/powerpoint/2022/06/main/command" chg="del">
              <pc226:chgData name="Olivia Meiners" userId="f8357718-a746-4f51-8f09-7d84ffac653a" providerId="ADAL" clId="{DAAB3053-3938-264C-9594-7D8C91774F4D}" dt="2023-06-19T14:38:21.574" v="1196"/>
              <pc2:cmMkLst xmlns:pc2="http://schemas.microsoft.com/office/powerpoint/2019/9/main/command">
                <pc:docMk/>
                <pc:sldMk cId="3067295167" sldId="2146847688"/>
                <pc2:cmMk id="{FE2B318E-2F0D-4D91-8C80-507D63704C66}"/>
              </pc2:cmMkLst>
            </pc226:cmChg>
            <pc226:cmChg xmlns:pc226="http://schemas.microsoft.com/office/powerpoint/2022/06/main/command" chg="del mod">
              <pc226:chgData name="Olivia Meiners" userId="f8357718-a746-4f51-8f09-7d84ffac653a" providerId="ADAL" clId="{DAAB3053-3938-264C-9594-7D8C91774F4D}" dt="2023-06-19T14:38:30.643" v="1211"/>
              <pc2:cmMkLst xmlns:pc2="http://schemas.microsoft.com/office/powerpoint/2019/9/main/command">
                <pc:docMk/>
                <pc:sldMk cId="3067295167" sldId="2146847688"/>
                <pc2:cmMk id="{8457FCA2-18B7-441F-A2FC-AC1AC8BB76FD}"/>
              </pc2:cmMkLst>
            </pc226:cmChg>
            <pc226:cmChg xmlns:pc226="http://schemas.microsoft.com/office/powerpoint/2022/06/main/command" chg="del">
              <pc226:chgData name="Olivia Meiners" userId="f8357718-a746-4f51-8f09-7d84ffac653a" providerId="ADAL" clId="{DAAB3053-3938-264C-9594-7D8C91774F4D}" dt="2023-06-19T14:38:23.426" v="1197"/>
              <pc2:cmMkLst xmlns:pc2="http://schemas.microsoft.com/office/powerpoint/2019/9/main/command">
                <pc:docMk/>
                <pc:sldMk cId="3067295167" sldId="2146847688"/>
                <pc2:cmMk id="{8517C1B4-7D70-4696-B967-8F801CC405DB}"/>
              </pc2:cmMkLst>
            </pc226:cmChg>
          </p:ext>
        </pc:extLst>
      </pc:sldChg>
      <pc:sldChg chg="del">
        <pc:chgData name="Olivia Meiners" userId="f8357718-a746-4f51-8f09-7d84ffac653a" providerId="ADAL" clId="{DAAB3053-3938-264C-9594-7D8C91774F4D}" dt="2023-06-20T10:13:00.920" v="4982" actId="2696"/>
        <pc:sldMkLst>
          <pc:docMk/>
          <pc:sldMk cId="2856135747" sldId="2146847690"/>
        </pc:sldMkLst>
      </pc:sldChg>
      <pc:sldChg chg="addSp modSp mod delCm chgLayout">
        <pc:chgData name="Olivia Meiners" userId="f8357718-a746-4f51-8f09-7d84ffac653a" providerId="ADAL" clId="{DAAB3053-3938-264C-9594-7D8C91774F4D}" dt="2023-06-20T10:46:40.167" v="6498" actId="14100"/>
        <pc:sldMkLst>
          <pc:docMk/>
          <pc:sldMk cId="1151561450" sldId="2146847692"/>
        </pc:sldMkLst>
        <pc:spChg chg="add mod">
          <ac:chgData name="Olivia Meiners" userId="f8357718-a746-4f51-8f09-7d84ffac653a" providerId="ADAL" clId="{DAAB3053-3938-264C-9594-7D8C91774F4D}" dt="2023-06-20T09:39:48.373" v="4290" actId="207"/>
          <ac:spMkLst>
            <pc:docMk/>
            <pc:sldMk cId="1151561450" sldId="2146847692"/>
            <ac:spMk id="3" creationId="{9E2A524A-1CBA-6540-3AD4-2499E77C236D}"/>
          </ac:spMkLst>
        </pc:spChg>
        <pc:spChg chg="mod ord">
          <ac:chgData name="Olivia Meiners" userId="f8357718-a746-4f51-8f09-7d84ffac653a" providerId="ADAL" clId="{DAAB3053-3938-264C-9594-7D8C91774F4D}" dt="2023-06-20T10:46:40.167" v="6498" actId="14100"/>
          <ac:spMkLst>
            <pc:docMk/>
            <pc:sldMk cId="1151561450" sldId="2146847692"/>
            <ac:spMk id="4" creationId="{C8C97705-A051-BB8D-D6DD-5493640158D4}"/>
          </ac:spMkLst>
        </pc:spChg>
        <pc:spChg chg="add mod">
          <ac:chgData name="Olivia Meiners" userId="f8357718-a746-4f51-8f09-7d84ffac653a" providerId="ADAL" clId="{DAAB3053-3938-264C-9594-7D8C91774F4D}" dt="2023-06-20T09:35:33.667" v="4243" actId="20577"/>
          <ac:spMkLst>
            <pc:docMk/>
            <pc:sldMk cId="1151561450" sldId="2146847692"/>
            <ac:spMk id="5" creationId="{80085554-D402-AF3A-6948-B01FB42DA983}"/>
          </ac:spMkLst>
        </pc:spChg>
        <pc:spChg chg="add mod">
          <ac:chgData name="Olivia Meiners" userId="f8357718-a746-4f51-8f09-7d84ffac653a" providerId="ADAL" clId="{DAAB3053-3938-264C-9594-7D8C91774F4D}" dt="2023-06-20T10:46:37.591" v="6497"/>
          <ac:spMkLst>
            <pc:docMk/>
            <pc:sldMk cId="1151561450" sldId="2146847692"/>
            <ac:spMk id="7" creationId="{DC317634-8CBA-F442-5CDD-D8B6C64F5DC4}"/>
          </ac:spMkLst>
        </pc:spChg>
        <pc:spChg chg="add mod">
          <ac:chgData name="Olivia Meiners" userId="f8357718-a746-4f51-8f09-7d84ffac653a" providerId="ADAL" clId="{DAAB3053-3938-264C-9594-7D8C91774F4D}" dt="2023-06-20T10:46:37.591" v="6497"/>
          <ac:spMkLst>
            <pc:docMk/>
            <pc:sldMk cId="1151561450" sldId="2146847692"/>
            <ac:spMk id="8" creationId="{D7679B2C-1249-05DC-A259-ADE1E290F202}"/>
          </ac:spMkLst>
        </pc:spChg>
        <pc:spChg chg="add mod">
          <ac:chgData name="Olivia Meiners" userId="f8357718-a746-4f51-8f09-7d84ffac653a" providerId="ADAL" clId="{DAAB3053-3938-264C-9594-7D8C91774F4D}" dt="2023-06-20T10:46:37.591" v="6497"/>
          <ac:spMkLst>
            <pc:docMk/>
            <pc:sldMk cId="1151561450" sldId="2146847692"/>
            <ac:spMk id="9" creationId="{D50481F8-5F5D-8807-47AA-9CADEE30EE9D}"/>
          </ac:spMkLst>
        </pc:spChg>
        <pc:graphicFrameChg chg="mod modGraphic">
          <ac:chgData name="Olivia Meiners" userId="f8357718-a746-4f51-8f09-7d84ffac653a" providerId="ADAL" clId="{DAAB3053-3938-264C-9594-7D8C91774F4D}" dt="2023-06-20T09:35:16.075" v="4196" actId="14100"/>
          <ac:graphicFrameMkLst>
            <pc:docMk/>
            <pc:sldMk cId="1151561450" sldId="2146847692"/>
            <ac:graphicFrameMk id="6" creationId="{E8A2E6A2-5686-A7B3-36EC-F8AAD2843930}"/>
          </ac:graphicFrameMkLst>
        </pc:graphicFrameChg>
        <pc:extLst>
          <p:ext xmlns:p="http://schemas.openxmlformats.org/presentationml/2006/main" uri="{D6D511B9-2390-475A-947B-AFAB55BFBCF1}">
            <pc226:cmChg xmlns:pc226="http://schemas.microsoft.com/office/powerpoint/2022/06/main/command" chg="del">
              <pc226:chgData name="Olivia Meiners" userId="f8357718-a746-4f51-8f09-7d84ffac653a" providerId="ADAL" clId="{DAAB3053-3938-264C-9594-7D8C91774F4D}" dt="2023-06-19T14:38:11.557" v="1195"/>
              <pc2:cmMkLst xmlns:pc2="http://schemas.microsoft.com/office/powerpoint/2019/9/main/command">
                <pc:docMk/>
                <pc:sldMk cId="1151561450" sldId="2146847692"/>
                <pc2:cmMk id="{0410707D-1F3F-4EE2-9B65-62C4D3E88EEA}"/>
              </pc2:cmMkLst>
            </pc226:cmChg>
          </p:ext>
        </pc:extLst>
      </pc:sldChg>
      <pc:sldChg chg="del">
        <pc:chgData name="Olivia Meiners" userId="f8357718-a746-4f51-8f09-7d84ffac653a" providerId="ADAL" clId="{DAAB3053-3938-264C-9594-7D8C91774F4D}" dt="2023-06-20T09:09:02.490" v="3638" actId="2696"/>
        <pc:sldMkLst>
          <pc:docMk/>
          <pc:sldMk cId="106006156" sldId="2146847693"/>
        </pc:sldMkLst>
      </pc:sldChg>
      <pc:sldChg chg="addSp delSp modSp mod">
        <pc:chgData name="Olivia Meiners" userId="f8357718-a746-4f51-8f09-7d84ffac653a" providerId="ADAL" clId="{DAAB3053-3938-264C-9594-7D8C91774F4D}" dt="2023-06-20T10:46:34.220" v="6495" actId="14100"/>
        <pc:sldMkLst>
          <pc:docMk/>
          <pc:sldMk cId="3973574584" sldId="2146847694"/>
        </pc:sldMkLst>
        <pc:spChg chg="mod">
          <ac:chgData name="Olivia Meiners" userId="f8357718-a746-4f51-8f09-7d84ffac653a" providerId="ADAL" clId="{DAAB3053-3938-264C-9594-7D8C91774F4D}" dt="2023-06-20T10:46:34.220" v="6495" actId="14100"/>
          <ac:spMkLst>
            <pc:docMk/>
            <pc:sldMk cId="3973574584" sldId="2146847694"/>
            <ac:spMk id="3" creationId="{2C6B3A27-CEBF-2C54-465B-A51DCD888F54}"/>
          </ac:spMkLst>
        </pc:spChg>
        <pc:spChg chg="mod">
          <ac:chgData name="Olivia Meiners" userId="f8357718-a746-4f51-8f09-7d84ffac653a" providerId="ADAL" clId="{DAAB3053-3938-264C-9594-7D8C91774F4D}" dt="2023-06-19T15:05:36.600" v="1707" actId="1035"/>
          <ac:spMkLst>
            <pc:docMk/>
            <pc:sldMk cId="3973574584" sldId="2146847694"/>
            <ac:spMk id="6" creationId="{6C9975C4-3AB2-D7AC-9D7D-6C4AA7D0409E}"/>
          </ac:spMkLst>
        </pc:spChg>
        <pc:spChg chg="mod">
          <ac:chgData name="Olivia Meiners" userId="f8357718-a746-4f51-8f09-7d84ffac653a" providerId="ADAL" clId="{DAAB3053-3938-264C-9594-7D8C91774F4D}" dt="2023-06-19T15:05:20.214" v="1690" actId="14100"/>
          <ac:spMkLst>
            <pc:docMk/>
            <pc:sldMk cId="3973574584" sldId="2146847694"/>
            <ac:spMk id="10" creationId="{18259244-A536-A234-5D1E-A2458A027782}"/>
          </ac:spMkLst>
        </pc:spChg>
        <pc:spChg chg="mod">
          <ac:chgData name="Olivia Meiners" userId="f8357718-a746-4f51-8f09-7d84ffac653a" providerId="ADAL" clId="{DAAB3053-3938-264C-9594-7D8C91774F4D}" dt="2023-06-19T14:45:24.462" v="1335" actId="20577"/>
          <ac:spMkLst>
            <pc:docMk/>
            <pc:sldMk cId="3973574584" sldId="2146847694"/>
            <ac:spMk id="12" creationId="{E1311AFA-C2F1-2A75-674D-0F83EDFCBD28}"/>
          </ac:spMkLst>
        </pc:spChg>
        <pc:spChg chg="mod">
          <ac:chgData name="Olivia Meiners" userId="f8357718-a746-4f51-8f09-7d84ffac653a" providerId="ADAL" clId="{DAAB3053-3938-264C-9594-7D8C91774F4D}" dt="2023-06-19T14:48:08.513" v="1492" actId="20577"/>
          <ac:spMkLst>
            <pc:docMk/>
            <pc:sldMk cId="3973574584" sldId="2146847694"/>
            <ac:spMk id="13" creationId="{8EFF622A-E6D0-646A-0B87-4E07A32BD12A}"/>
          </ac:spMkLst>
        </pc:spChg>
        <pc:spChg chg="mod">
          <ac:chgData name="Olivia Meiners" userId="f8357718-a746-4f51-8f09-7d84ffac653a" providerId="ADAL" clId="{DAAB3053-3938-264C-9594-7D8C91774F4D}" dt="2023-06-19T14:47:43.971" v="1488"/>
          <ac:spMkLst>
            <pc:docMk/>
            <pc:sldMk cId="3973574584" sldId="2146847694"/>
            <ac:spMk id="14" creationId="{6DC856E1-0ABB-5A88-5B9E-CFEE6C8DA5F1}"/>
          </ac:spMkLst>
        </pc:spChg>
        <pc:spChg chg="mod">
          <ac:chgData name="Olivia Meiners" userId="f8357718-a746-4f51-8f09-7d84ffac653a" providerId="ADAL" clId="{DAAB3053-3938-264C-9594-7D8C91774F4D}" dt="2023-06-19T14:47:24.287" v="1482" actId="255"/>
          <ac:spMkLst>
            <pc:docMk/>
            <pc:sldMk cId="3973574584" sldId="2146847694"/>
            <ac:spMk id="15" creationId="{5265BAB0-9509-7BDE-4972-9998C246DC09}"/>
          </ac:spMkLst>
        </pc:spChg>
        <pc:spChg chg="add mod">
          <ac:chgData name="Olivia Meiners" userId="f8357718-a746-4f51-8f09-7d84ffac653a" providerId="ADAL" clId="{DAAB3053-3938-264C-9594-7D8C91774F4D}" dt="2023-06-20T09:39:41.794" v="4288" actId="207"/>
          <ac:spMkLst>
            <pc:docMk/>
            <pc:sldMk cId="3973574584" sldId="2146847694"/>
            <ac:spMk id="16" creationId="{F9FFD24C-FD59-F458-5877-401780D2FA74}"/>
          </ac:spMkLst>
        </pc:spChg>
        <pc:spChg chg="add del mod">
          <ac:chgData name="Olivia Meiners" userId="f8357718-a746-4f51-8f09-7d84ffac653a" providerId="ADAL" clId="{DAAB3053-3938-264C-9594-7D8C91774F4D}" dt="2023-06-19T15:05:40.780" v="1710"/>
          <ac:spMkLst>
            <pc:docMk/>
            <pc:sldMk cId="3973574584" sldId="2146847694"/>
            <ac:spMk id="17" creationId="{5E237B2E-96BD-86B8-6719-3BDF36368053}"/>
          </ac:spMkLst>
        </pc:spChg>
        <pc:spChg chg="add mod">
          <ac:chgData name="Olivia Meiners" userId="f8357718-a746-4f51-8f09-7d84ffac653a" providerId="ADAL" clId="{DAAB3053-3938-264C-9594-7D8C91774F4D}" dt="2023-06-20T09:01:09.065" v="2970" actId="1076"/>
          <ac:spMkLst>
            <pc:docMk/>
            <pc:sldMk cId="3973574584" sldId="2146847694"/>
            <ac:spMk id="18" creationId="{2E708E6B-0458-FD0C-AF31-9400F6E1434A}"/>
          </ac:spMkLst>
        </pc:spChg>
        <pc:spChg chg="add mod">
          <ac:chgData name="Olivia Meiners" userId="f8357718-a746-4f51-8f09-7d84ffac653a" providerId="ADAL" clId="{DAAB3053-3938-264C-9594-7D8C91774F4D}" dt="2023-06-20T10:46:31.799" v="6494"/>
          <ac:spMkLst>
            <pc:docMk/>
            <pc:sldMk cId="3973574584" sldId="2146847694"/>
            <ac:spMk id="19" creationId="{E59D52CA-12B1-099E-D997-4CA04186EA10}"/>
          </ac:spMkLst>
        </pc:spChg>
        <pc:spChg chg="add mod">
          <ac:chgData name="Olivia Meiners" userId="f8357718-a746-4f51-8f09-7d84ffac653a" providerId="ADAL" clId="{DAAB3053-3938-264C-9594-7D8C91774F4D}" dt="2023-06-20T10:46:31.799" v="6494"/>
          <ac:spMkLst>
            <pc:docMk/>
            <pc:sldMk cId="3973574584" sldId="2146847694"/>
            <ac:spMk id="20" creationId="{4179F70F-7ED2-ED93-EACB-E49C25F63A69}"/>
          </ac:spMkLst>
        </pc:spChg>
        <pc:spChg chg="add mod">
          <ac:chgData name="Olivia Meiners" userId="f8357718-a746-4f51-8f09-7d84ffac653a" providerId="ADAL" clId="{DAAB3053-3938-264C-9594-7D8C91774F4D}" dt="2023-06-20T10:46:31.799" v="6494"/>
          <ac:spMkLst>
            <pc:docMk/>
            <pc:sldMk cId="3973574584" sldId="2146847694"/>
            <ac:spMk id="22" creationId="{05C20BCE-6FFE-AA97-B2EE-F7EBF534EFFC}"/>
          </ac:spMkLst>
        </pc:spChg>
        <pc:spChg chg="mod">
          <ac:chgData name="Olivia Meiners" userId="f8357718-a746-4f51-8f09-7d84ffac653a" providerId="ADAL" clId="{DAAB3053-3938-264C-9594-7D8C91774F4D}" dt="2023-06-19T14:41:16.350" v="1241" actId="20577"/>
          <ac:spMkLst>
            <pc:docMk/>
            <pc:sldMk cId="3973574584" sldId="2146847694"/>
            <ac:spMk id="23" creationId="{F447A658-E52E-48B3-01EF-F5267F4F77AC}"/>
          </ac:spMkLst>
        </pc:spChg>
        <pc:spChg chg="mod">
          <ac:chgData name="Olivia Meiners" userId="f8357718-a746-4f51-8f09-7d84ffac653a" providerId="ADAL" clId="{DAAB3053-3938-264C-9594-7D8C91774F4D}" dt="2023-06-19T14:41:19.080" v="1245" actId="20577"/>
          <ac:spMkLst>
            <pc:docMk/>
            <pc:sldMk cId="3973574584" sldId="2146847694"/>
            <ac:spMk id="30" creationId="{041FA3FA-D021-66DF-316D-A3AC96D6708A}"/>
          </ac:spMkLst>
        </pc:spChg>
        <pc:spChg chg="mod">
          <ac:chgData name="Olivia Meiners" userId="f8357718-a746-4f51-8f09-7d84ffac653a" providerId="ADAL" clId="{DAAB3053-3938-264C-9594-7D8C91774F4D}" dt="2023-06-19T14:41:20.706" v="1249" actId="20577"/>
          <ac:spMkLst>
            <pc:docMk/>
            <pc:sldMk cId="3973574584" sldId="2146847694"/>
            <ac:spMk id="34" creationId="{23A1DAAF-BEE3-745C-C8AB-2587F545C88B}"/>
          </ac:spMkLst>
        </pc:spChg>
        <pc:spChg chg="mod">
          <ac:chgData name="Olivia Meiners" userId="f8357718-a746-4f51-8f09-7d84ffac653a" providerId="ADAL" clId="{DAAB3053-3938-264C-9594-7D8C91774F4D}" dt="2023-06-19T14:41:22.574" v="1253" actId="20577"/>
          <ac:spMkLst>
            <pc:docMk/>
            <pc:sldMk cId="3973574584" sldId="2146847694"/>
            <ac:spMk id="40" creationId="{D68777C6-F0CE-6447-A37D-2D17DFBCFF0F}"/>
          </ac:spMkLst>
        </pc:spChg>
        <pc:spChg chg="mod">
          <ac:chgData name="Olivia Meiners" userId="f8357718-a746-4f51-8f09-7d84ffac653a" providerId="ADAL" clId="{DAAB3053-3938-264C-9594-7D8C91774F4D}" dt="2023-06-19T14:41:23.812" v="1257" actId="20577"/>
          <ac:spMkLst>
            <pc:docMk/>
            <pc:sldMk cId="3973574584" sldId="2146847694"/>
            <ac:spMk id="42" creationId="{0662A97E-E90D-EE28-82F2-578BC4FB5FDD}"/>
          </ac:spMkLst>
        </pc:spChg>
        <pc:spChg chg="mod">
          <ac:chgData name="Olivia Meiners" userId="f8357718-a746-4f51-8f09-7d84ffac653a" providerId="ADAL" clId="{DAAB3053-3938-264C-9594-7D8C91774F4D}" dt="2023-06-19T14:47:01.401" v="1465" actId="1038"/>
          <ac:spMkLst>
            <pc:docMk/>
            <pc:sldMk cId="3973574584" sldId="2146847694"/>
            <ac:spMk id="52" creationId="{B28BBD6F-3B5D-69C2-6636-4C64662B55AA}"/>
          </ac:spMkLst>
        </pc:spChg>
        <pc:grpChg chg="mod">
          <ac:chgData name="Olivia Meiners" userId="f8357718-a746-4f51-8f09-7d84ffac653a" providerId="ADAL" clId="{DAAB3053-3938-264C-9594-7D8C91774F4D}" dt="2023-06-19T15:05:36.600" v="1707" actId="1035"/>
          <ac:grpSpMkLst>
            <pc:docMk/>
            <pc:sldMk cId="3973574584" sldId="2146847694"/>
            <ac:grpSpMk id="4" creationId="{04A0C42B-F11F-9FB7-C5BB-B40BAE2C9B25}"/>
          </ac:grpSpMkLst>
        </pc:grpChg>
        <pc:grpChg chg="mod">
          <ac:chgData name="Olivia Meiners" userId="f8357718-a746-4f51-8f09-7d84ffac653a" providerId="ADAL" clId="{DAAB3053-3938-264C-9594-7D8C91774F4D}" dt="2023-06-19T15:05:36.600" v="1707" actId="1035"/>
          <ac:grpSpMkLst>
            <pc:docMk/>
            <pc:sldMk cId="3973574584" sldId="2146847694"/>
            <ac:grpSpMk id="5" creationId="{155339D5-198F-D7A8-58BB-0DA31A52FBBC}"/>
          </ac:grpSpMkLst>
        </pc:grpChg>
        <pc:grpChg chg="mod">
          <ac:chgData name="Olivia Meiners" userId="f8357718-a746-4f51-8f09-7d84ffac653a" providerId="ADAL" clId="{DAAB3053-3938-264C-9594-7D8C91774F4D}" dt="2023-06-19T15:05:36.600" v="1707" actId="1035"/>
          <ac:grpSpMkLst>
            <pc:docMk/>
            <pc:sldMk cId="3973574584" sldId="2146847694"/>
            <ac:grpSpMk id="7" creationId="{7F034785-58A2-5E8D-A502-72B8751C9C8E}"/>
          </ac:grpSpMkLst>
        </pc:grpChg>
        <pc:grpChg chg="mod">
          <ac:chgData name="Olivia Meiners" userId="f8357718-a746-4f51-8f09-7d84ffac653a" providerId="ADAL" clId="{DAAB3053-3938-264C-9594-7D8C91774F4D}" dt="2023-06-19T15:05:36.600" v="1707" actId="1035"/>
          <ac:grpSpMkLst>
            <pc:docMk/>
            <pc:sldMk cId="3973574584" sldId="2146847694"/>
            <ac:grpSpMk id="9" creationId="{6878CA11-9A9F-3774-B5FE-5DB4DC81C37E}"/>
          </ac:grpSpMkLst>
        </pc:grpChg>
        <pc:grpChg chg="mod">
          <ac:chgData name="Olivia Meiners" userId="f8357718-a746-4f51-8f09-7d84ffac653a" providerId="ADAL" clId="{DAAB3053-3938-264C-9594-7D8C91774F4D}" dt="2023-06-19T15:05:36.600" v="1707" actId="1035"/>
          <ac:grpSpMkLst>
            <pc:docMk/>
            <pc:sldMk cId="3973574584" sldId="2146847694"/>
            <ac:grpSpMk id="11" creationId="{E5AB5FC5-0F79-0460-A694-793B2542D9D0}"/>
          </ac:grpSpMkLst>
        </pc:grpChg>
        <pc:grpChg chg="mod">
          <ac:chgData name="Olivia Meiners" userId="f8357718-a746-4f51-8f09-7d84ffac653a" providerId="ADAL" clId="{DAAB3053-3938-264C-9594-7D8C91774F4D}" dt="2023-06-19T15:05:36.600" v="1707" actId="1035"/>
          <ac:grpSpMkLst>
            <pc:docMk/>
            <pc:sldMk cId="3973574584" sldId="2146847694"/>
            <ac:grpSpMk id="69" creationId="{14A8B630-472B-1289-4105-4C2DC143523D}"/>
          </ac:grpSpMkLst>
        </pc:grpChg>
      </pc:sldChg>
      <pc:sldChg chg="del">
        <pc:chgData name="Olivia Meiners" userId="f8357718-a746-4f51-8f09-7d84ffac653a" providerId="ADAL" clId="{DAAB3053-3938-264C-9594-7D8C91774F4D}" dt="2023-06-20T09:09:13.346" v="3639" actId="2696"/>
        <pc:sldMkLst>
          <pc:docMk/>
          <pc:sldMk cId="134676921" sldId="2146847696"/>
        </pc:sldMkLst>
      </pc:sldChg>
      <pc:sldChg chg="addSp delSp modSp add mod modClrScheme chgLayout">
        <pc:chgData name="Olivia Meiners" userId="f8357718-a746-4f51-8f09-7d84ffac653a" providerId="ADAL" clId="{DAAB3053-3938-264C-9594-7D8C91774F4D}" dt="2023-06-20T09:12:32.281" v="3697" actId="478"/>
        <pc:sldMkLst>
          <pc:docMk/>
          <pc:sldMk cId="2446531680" sldId="2146847697"/>
        </pc:sldMkLst>
        <pc:spChg chg="add del mod">
          <ac:chgData name="Olivia Meiners" userId="f8357718-a746-4f51-8f09-7d84ffac653a" providerId="ADAL" clId="{DAAB3053-3938-264C-9594-7D8C91774F4D}" dt="2023-06-20T09:12:32.281" v="3697" actId="478"/>
          <ac:spMkLst>
            <pc:docMk/>
            <pc:sldMk cId="2446531680" sldId="2146847697"/>
            <ac:spMk id="2" creationId="{7CEA7E84-2560-BC82-3F82-18B8EF73E22A}"/>
          </ac:spMkLst>
        </pc:spChg>
        <pc:spChg chg="mod ord">
          <ac:chgData name="Olivia Meiners" userId="f8357718-a746-4f51-8f09-7d84ffac653a" providerId="ADAL" clId="{DAAB3053-3938-264C-9594-7D8C91774F4D}" dt="2023-06-19T14:21:44.098" v="394" actId="700"/>
          <ac:spMkLst>
            <pc:docMk/>
            <pc:sldMk cId="2446531680" sldId="2146847697"/>
            <ac:spMk id="6" creationId="{7905F65B-D344-7E41-A35B-CDCBDED9E802}"/>
          </ac:spMkLst>
        </pc:spChg>
        <pc:spChg chg="mod ord">
          <ac:chgData name="Olivia Meiners" userId="f8357718-a746-4f51-8f09-7d84ffac653a" providerId="ADAL" clId="{DAAB3053-3938-264C-9594-7D8C91774F4D}" dt="2023-06-19T14:21:44.098" v="394" actId="700"/>
          <ac:spMkLst>
            <pc:docMk/>
            <pc:sldMk cId="2446531680" sldId="2146847697"/>
            <ac:spMk id="7" creationId="{CEE73A19-A54B-6544-A24C-A035A6C5F27C}"/>
          </ac:spMkLst>
        </pc:spChg>
        <pc:spChg chg="del">
          <ac:chgData name="Olivia Meiners" userId="f8357718-a746-4f51-8f09-7d84ffac653a" providerId="ADAL" clId="{DAAB3053-3938-264C-9594-7D8C91774F4D}" dt="2023-06-19T14:21:20.139" v="385" actId="478"/>
          <ac:spMkLst>
            <pc:docMk/>
            <pc:sldMk cId="2446531680" sldId="2146847697"/>
            <ac:spMk id="15" creationId="{C1534EBA-62AA-044B-8077-92A62F3CD580}"/>
          </ac:spMkLst>
        </pc:spChg>
      </pc:sldChg>
      <pc:sldChg chg="delSp modSp add mod modClrScheme chgLayout">
        <pc:chgData name="Olivia Meiners" userId="f8357718-a746-4f51-8f09-7d84ffac653a" providerId="ADAL" clId="{DAAB3053-3938-264C-9594-7D8C91774F4D}" dt="2023-06-19T14:49:39.869" v="1523" actId="20577"/>
        <pc:sldMkLst>
          <pc:docMk/>
          <pc:sldMk cId="2598346966" sldId="2146847698"/>
        </pc:sldMkLst>
        <pc:spChg chg="mod ord">
          <ac:chgData name="Olivia Meiners" userId="f8357718-a746-4f51-8f09-7d84ffac653a" providerId="ADAL" clId="{DAAB3053-3938-264C-9594-7D8C91774F4D}" dt="2023-06-19T14:49:17.812" v="1501" actId="404"/>
          <ac:spMkLst>
            <pc:docMk/>
            <pc:sldMk cId="2598346966" sldId="2146847698"/>
            <ac:spMk id="6" creationId="{7905F65B-D344-7E41-A35B-CDCBDED9E802}"/>
          </ac:spMkLst>
        </pc:spChg>
        <pc:spChg chg="mod ord">
          <ac:chgData name="Olivia Meiners" userId="f8357718-a746-4f51-8f09-7d84ffac653a" providerId="ADAL" clId="{DAAB3053-3938-264C-9594-7D8C91774F4D}" dt="2023-06-19T14:49:39.869" v="1523" actId="20577"/>
          <ac:spMkLst>
            <pc:docMk/>
            <pc:sldMk cId="2598346966" sldId="2146847698"/>
            <ac:spMk id="7" creationId="{CEE73A19-A54B-6544-A24C-A035A6C5F27C}"/>
          </ac:spMkLst>
        </pc:spChg>
        <pc:spChg chg="del">
          <ac:chgData name="Olivia Meiners" userId="f8357718-a746-4f51-8f09-7d84ffac653a" providerId="ADAL" clId="{DAAB3053-3938-264C-9594-7D8C91774F4D}" dt="2023-06-19T14:49:11.505" v="1495" actId="478"/>
          <ac:spMkLst>
            <pc:docMk/>
            <pc:sldMk cId="2598346966" sldId="2146847698"/>
            <ac:spMk id="15" creationId="{C1534EBA-62AA-044B-8077-92A62F3CD580}"/>
          </ac:spMkLst>
        </pc:spChg>
      </pc:sldChg>
      <pc:sldChg chg="add del">
        <pc:chgData name="Olivia Meiners" userId="f8357718-a746-4f51-8f09-7d84ffac653a" providerId="ADAL" clId="{DAAB3053-3938-264C-9594-7D8C91774F4D}" dt="2023-06-20T09:42:23.768" v="4331"/>
        <pc:sldMkLst>
          <pc:docMk/>
          <pc:sldMk cId="475922210" sldId="2146847699"/>
        </pc:sldMkLst>
      </pc:sldChg>
      <pc:sldChg chg="add del">
        <pc:chgData name="Olivia Meiners" userId="f8357718-a746-4f51-8f09-7d84ffac653a" providerId="ADAL" clId="{DAAB3053-3938-264C-9594-7D8C91774F4D}" dt="2023-06-20T09:42:03.835" v="4324"/>
        <pc:sldMkLst>
          <pc:docMk/>
          <pc:sldMk cId="1008824768" sldId="2146847699"/>
        </pc:sldMkLst>
      </pc:sldChg>
      <pc:sldChg chg="add del">
        <pc:chgData name="Olivia Meiners" userId="f8357718-a746-4f51-8f09-7d84ffac653a" providerId="ADAL" clId="{DAAB3053-3938-264C-9594-7D8C91774F4D}" dt="2023-06-20T09:43:22.850" v="4345"/>
        <pc:sldMkLst>
          <pc:docMk/>
          <pc:sldMk cId="3451528378" sldId="2146847699"/>
        </pc:sldMkLst>
      </pc:sldChg>
      <pc:sldChg chg="add del">
        <pc:chgData name="Olivia Meiners" userId="f8357718-a746-4f51-8f09-7d84ffac653a" providerId="ADAL" clId="{DAAB3053-3938-264C-9594-7D8C91774F4D}" dt="2023-06-20T09:26:49.792" v="4118"/>
        <pc:sldMkLst>
          <pc:docMk/>
          <pc:sldMk cId="3526592569" sldId="2146847699"/>
        </pc:sldMkLst>
      </pc:sldChg>
      <pc:sldChg chg="addSp delSp modSp add mod">
        <pc:chgData name="Olivia Meiners" userId="f8357718-a746-4f51-8f09-7d84ffac653a" providerId="ADAL" clId="{DAAB3053-3938-264C-9594-7D8C91774F4D}" dt="2023-06-20T10:54:49.437" v="6638" actId="20577"/>
        <pc:sldMkLst>
          <pc:docMk/>
          <pc:sldMk cId="3769815751" sldId="2146847699"/>
        </pc:sldMkLst>
        <pc:spChg chg="del">
          <ac:chgData name="Olivia Meiners" userId="f8357718-a746-4f51-8f09-7d84ffac653a" providerId="ADAL" clId="{DAAB3053-3938-264C-9594-7D8C91774F4D}" dt="2023-06-20T10:09:31.786" v="4935" actId="478"/>
          <ac:spMkLst>
            <pc:docMk/>
            <pc:sldMk cId="3769815751" sldId="2146847699"/>
            <ac:spMk id="2" creationId="{BE39812B-6EE4-DDAD-F832-A9314FD0015B}"/>
          </ac:spMkLst>
        </pc:spChg>
        <pc:spChg chg="add mod">
          <ac:chgData name="Olivia Meiners" userId="f8357718-a746-4f51-8f09-7d84ffac653a" providerId="ADAL" clId="{DAAB3053-3938-264C-9594-7D8C91774F4D}" dt="2023-06-20T10:54:49.437" v="6638" actId="20577"/>
          <ac:spMkLst>
            <pc:docMk/>
            <pc:sldMk cId="3769815751" sldId="2146847699"/>
            <ac:spMk id="3" creationId="{D9544E07-759A-F2E9-B648-74190FE260F9}"/>
          </ac:spMkLst>
        </pc:spChg>
        <pc:spChg chg="add mod">
          <ac:chgData name="Olivia Meiners" userId="f8357718-a746-4f51-8f09-7d84ffac653a" providerId="ADAL" clId="{DAAB3053-3938-264C-9594-7D8C91774F4D}" dt="2023-06-20T10:09:20.593" v="4932"/>
          <ac:spMkLst>
            <pc:docMk/>
            <pc:sldMk cId="3769815751" sldId="2146847699"/>
            <ac:spMk id="4" creationId="{ECD2EEC9-4F0F-9D09-6983-09F1879B7DDD}"/>
          </ac:spMkLst>
        </pc:spChg>
        <pc:spChg chg="add mod">
          <ac:chgData name="Olivia Meiners" userId="f8357718-a746-4f51-8f09-7d84ffac653a" providerId="ADAL" clId="{DAAB3053-3938-264C-9594-7D8C91774F4D}" dt="2023-06-20T10:48:13.020" v="6525"/>
          <ac:spMkLst>
            <pc:docMk/>
            <pc:sldMk cId="3769815751" sldId="2146847699"/>
            <ac:spMk id="5" creationId="{2743E133-CA88-F1C2-EB45-5A9ED4DBD2B0}"/>
          </ac:spMkLst>
        </pc:spChg>
        <pc:spChg chg="add mod">
          <ac:chgData name="Olivia Meiners" userId="f8357718-a746-4f51-8f09-7d84ffac653a" providerId="ADAL" clId="{DAAB3053-3938-264C-9594-7D8C91774F4D}" dt="2023-06-20T10:48:13.020" v="6525"/>
          <ac:spMkLst>
            <pc:docMk/>
            <pc:sldMk cId="3769815751" sldId="2146847699"/>
            <ac:spMk id="6" creationId="{3359549B-8E3E-AFD2-B51E-773F9E67AAF2}"/>
          </ac:spMkLst>
        </pc:spChg>
        <pc:spChg chg="add mod">
          <ac:chgData name="Olivia Meiners" userId="f8357718-a746-4f51-8f09-7d84ffac653a" providerId="ADAL" clId="{DAAB3053-3938-264C-9594-7D8C91774F4D}" dt="2023-06-20T10:48:13.020" v="6525"/>
          <ac:spMkLst>
            <pc:docMk/>
            <pc:sldMk cId="3769815751" sldId="2146847699"/>
            <ac:spMk id="7" creationId="{D759BED0-19AC-7BEF-F56E-48D90FB3E465}"/>
          </ac:spMkLst>
        </pc:spChg>
        <pc:spChg chg="mod">
          <ac:chgData name="Olivia Meiners" userId="f8357718-a746-4f51-8f09-7d84ffac653a" providerId="ADAL" clId="{DAAB3053-3938-264C-9594-7D8C91774F4D}" dt="2023-06-20T10:48:39.255" v="6531" actId="14100"/>
          <ac:spMkLst>
            <pc:docMk/>
            <pc:sldMk cId="3769815751" sldId="2146847699"/>
            <ac:spMk id="246" creationId="{00000000-0000-0000-0000-000000000000}"/>
          </ac:spMkLst>
        </pc:spChg>
      </pc:sldChg>
      <pc:sldChg chg="new del">
        <pc:chgData name="Olivia Meiners" userId="f8357718-a746-4f51-8f09-7d84ffac653a" providerId="ADAL" clId="{DAAB3053-3938-264C-9594-7D8C91774F4D}" dt="2023-06-20T10:01:09.830" v="4767" actId="680"/>
        <pc:sldMkLst>
          <pc:docMk/>
          <pc:sldMk cId="893036194" sldId="2146847700"/>
        </pc:sldMkLst>
      </pc:sldChg>
      <pc:sldMasterChg chg="del delSldLayout">
        <pc:chgData name="Olivia Meiners" userId="f8357718-a746-4f51-8f09-7d84ffac653a" providerId="ADAL" clId="{DAAB3053-3938-264C-9594-7D8C91774F4D}" dt="2023-06-20T09:09:13.415" v="3667" actId="2696"/>
        <pc:sldMasterMkLst>
          <pc:docMk/>
          <pc:sldMasterMk cId="1290083482" sldId="2147483762"/>
        </pc:sldMasterMkLst>
        <pc:sldLayoutChg chg="del">
          <pc:chgData name="Olivia Meiners" userId="f8357718-a746-4f51-8f09-7d84ffac653a" providerId="ADAL" clId="{DAAB3053-3938-264C-9594-7D8C91774F4D}" dt="2023-06-20T09:09:13.394" v="3640" actId="2696"/>
          <pc:sldLayoutMkLst>
            <pc:docMk/>
            <pc:sldMasterMk cId="1290083482" sldId="2147483762"/>
            <pc:sldLayoutMk cId="2322038864" sldId="2147483763"/>
          </pc:sldLayoutMkLst>
        </pc:sldLayoutChg>
        <pc:sldLayoutChg chg="del">
          <pc:chgData name="Olivia Meiners" userId="f8357718-a746-4f51-8f09-7d84ffac653a" providerId="ADAL" clId="{DAAB3053-3938-264C-9594-7D8C91774F4D}" dt="2023-06-20T09:09:13.395" v="3641" actId="2696"/>
          <pc:sldLayoutMkLst>
            <pc:docMk/>
            <pc:sldMasterMk cId="1290083482" sldId="2147483762"/>
            <pc:sldLayoutMk cId="2814331731" sldId="2147483764"/>
          </pc:sldLayoutMkLst>
        </pc:sldLayoutChg>
        <pc:sldLayoutChg chg="del">
          <pc:chgData name="Olivia Meiners" userId="f8357718-a746-4f51-8f09-7d84ffac653a" providerId="ADAL" clId="{DAAB3053-3938-264C-9594-7D8C91774F4D}" dt="2023-06-20T09:09:13.396" v="3642" actId="2696"/>
          <pc:sldLayoutMkLst>
            <pc:docMk/>
            <pc:sldMasterMk cId="1290083482" sldId="2147483762"/>
            <pc:sldLayoutMk cId="851079215" sldId="2147483765"/>
          </pc:sldLayoutMkLst>
        </pc:sldLayoutChg>
        <pc:sldLayoutChg chg="del">
          <pc:chgData name="Olivia Meiners" userId="f8357718-a746-4f51-8f09-7d84ffac653a" providerId="ADAL" clId="{DAAB3053-3938-264C-9594-7D8C91774F4D}" dt="2023-06-20T09:09:13.396" v="3643" actId="2696"/>
          <pc:sldLayoutMkLst>
            <pc:docMk/>
            <pc:sldMasterMk cId="1290083482" sldId="2147483762"/>
            <pc:sldLayoutMk cId="4006204291" sldId="2147483766"/>
          </pc:sldLayoutMkLst>
        </pc:sldLayoutChg>
        <pc:sldLayoutChg chg="del">
          <pc:chgData name="Olivia Meiners" userId="f8357718-a746-4f51-8f09-7d84ffac653a" providerId="ADAL" clId="{DAAB3053-3938-264C-9594-7D8C91774F4D}" dt="2023-06-20T09:09:13.397" v="3644" actId="2696"/>
          <pc:sldLayoutMkLst>
            <pc:docMk/>
            <pc:sldMasterMk cId="1290083482" sldId="2147483762"/>
            <pc:sldLayoutMk cId="1629925198" sldId="2147483767"/>
          </pc:sldLayoutMkLst>
        </pc:sldLayoutChg>
        <pc:sldLayoutChg chg="del">
          <pc:chgData name="Olivia Meiners" userId="f8357718-a746-4f51-8f09-7d84ffac653a" providerId="ADAL" clId="{DAAB3053-3938-264C-9594-7D8C91774F4D}" dt="2023-06-20T09:09:13.397" v="3645" actId="2696"/>
          <pc:sldLayoutMkLst>
            <pc:docMk/>
            <pc:sldMasterMk cId="1290083482" sldId="2147483762"/>
            <pc:sldLayoutMk cId="3813834432" sldId="2147483768"/>
          </pc:sldLayoutMkLst>
        </pc:sldLayoutChg>
        <pc:sldLayoutChg chg="del">
          <pc:chgData name="Olivia Meiners" userId="f8357718-a746-4f51-8f09-7d84ffac653a" providerId="ADAL" clId="{DAAB3053-3938-264C-9594-7D8C91774F4D}" dt="2023-06-20T09:09:13.398" v="3646" actId="2696"/>
          <pc:sldLayoutMkLst>
            <pc:docMk/>
            <pc:sldMasterMk cId="1290083482" sldId="2147483762"/>
            <pc:sldLayoutMk cId="1893053473" sldId="2147483769"/>
          </pc:sldLayoutMkLst>
        </pc:sldLayoutChg>
        <pc:sldLayoutChg chg="del">
          <pc:chgData name="Olivia Meiners" userId="f8357718-a746-4f51-8f09-7d84ffac653a" providerId="ADAL" clId="{DAAB3053-3938-264C-9594-7D8C91774F4D}" dt="2023-06-20T09:09:13.399" v="3647" actId="2696"/>
          <pc:sldLayoutMkLst>
            <pc:docMk/>
            <pc:sldMasterMk cId="1290083482" sldId="2147483762"/>
            <pc:sldLayoutMk cId="307320380" sldId="2147483770"/>
          </pc:sldLayoutMkLst>
        </pc:sldLayoutChg>
        <pc:sldLayoutChg chg="del">
          <pc:chgData name="Olivia Meiners" userId="f8357718-a746-4f51-8f09-7d84ffac653a" providerId="ADAL" clId="{DAAB3053-3938-264C-9594-7D8C91774F4D}" dt="2023-06-20T09:09:13.400" v="3648" actId="2696"/>
          <pc:sldLayoutMkLst>
            <pc:docMk/>
            <pc:sldMasterMk cId="1290083482" sldId="2147483762"/>
            <pc:sldLayoutMk cId="553064248" sldId="2147483771"/>
          </pc:sldLayoutMkLst>
        </pc:sldLayoutChg>
        <pc:sldLayoutChg chg="del">
          <pc:chgData name="Olivia Meiners" userId="f8357718-a746-4f51-8f09-7d84ffac653a" providerId="ADAL" clId="{DAAB3053-3938-264C-9594-7D8C91774F4D}" dt="2023-06-20T09:09:13.401" v="3649" actId="2696"/>
          <pc:sldLayoutMkLst>
            <pc:docMk/>
            <pc:sldMasterMk cId="1290083482" sldId="2147483762"/>
            <pc:sldLayoutMk cId="2373639005" sldId="2147483772"/>
          </pc:sldLayoutMkLst>
        </pc:sldLayoutChg>
        <pc:sldLayoutChg chg="del">
          <pc:chgData name="Olivia Meiners" userId="f8357718-a746-4f51-8f09-7d84ffac653a" providerId="ADAL" clId="{DAAB3053-3938-264C-9594-7D8C91774F4D}" dt="2023-06-20T09:09:13.403" v="3650" actId="2696"/>
          <pc:sldLayoutMkLst>
            <pc:docMk/>
            <pc:sldMasterMk cId="1290083482" sldId="2147483762"/>
            <pc:sldLayoutMk cId="1403948899" sldId="2147483773"/>
          </pc:sldLayoutMkLst>
        </pc:sldLayoutChg>
        <pc:sldLayoutChg chg="del">
          <pc:chgData name="Olivia Meiners" userId="f8357718-a746-4f51-8f09-7d84ffac653a" providerId="ADAL" clId="{DAAB3053-3938-264C-9594-7D8C91774F4D}" dt="2023-06-20T09:09:13.404" v="3651" actId="2696"/>
          <pc:sldLayoutMkLst>
            <pc:docMk/>
            <pc:sldMasterMk cId="1290083482" sldId="2147483762"/>
            <pc:sldLayoutMk cId="3823085057" sldId="2147483774"/>
          </pc:sldLayoutMkLst>
        </pc:sldLayoutChg>
        <pc:sldLayoutChg chg="del">
          <pc:chgData name="Olivia Meiners" userId="f8357718-a746-4f51-8f09-7d84ffac653a" providerId="ADAL" clId="{DAAB3053-3938-264C-9594-7D8C91774F4D}" dt="2023-06-20T09:09:13.405" v="3652" actId="2696"/>
          <pc:sldLayoutMkLst>
            <pc:docMk/>
            <pc:sldMasterMk cId="1290083482" sldId="2147483762"/>
            <pc:sldLayoutMk cId="3870498904" sldId="2147483775"/>
          </pc:sldLayoutMkLst>
        </pc:sldLayoutChg>
        <pc:sldLayoutChg chg="del">
          <pc:chgData name="Olivia Meiners" userId="f8357718-a746-4f51-8f09-7d84ffac653a" providerId="ADAL" clId="{DAAB3053-3938-264C-9594-7D8C91774F4D}" dt="2023-06-20T09:09:13.405" v="3653" actId="2696"/>
          <pc:sldLayoutMkLst>
            <pc:docMk/>
            <pc:sldMasterMk cId="1290083482" sldId="2147483762"/>
            <pc:sldLayoutMk cId="3865381232" sldId="2147483776"/>
          </pc:sldLayoutMkLst>
        </pc:sldLayoutChg>
        <pc:sldLayoutChg chg="del">
          <pc:chgData name="Olivia Meiners" userId="f8357718-a746-4f51-8f09-7d84ffac653a" providerId="ADAL" clId="{DAAB3053-3938-264C-9594-7D8C91774F4D}" dt="2023-06-20T09:09:13.406" v="3654" actId="2696"/>
          <pc:sldLayoutMkLst>
            <pc:docMk/>
            <pc:sldMasterMk cId="1290083482" sldId="2147483762"/>
            <pc:sldLayoutMk cId="1098415677" sldId="2147483777"/>
          </pc:sldLayoutMkLst>
        </pc:sldLayoutChg>
        <pc:sldLayoutChg chg="del">
          <pc:chgData name="Olivia Meiners" userId="f8357718-a746-4f51-8f09-7d84ffac653a" providerId="ADAL" clId="{DAAB3053-3938-264C-9594-7D8C91774F4D}" dt="2023-06-20T09:09:13.406" v="3655" actId="2696"/>
          <pc:sldLayoutMkLst>
            <pc:docMk/>
            <pc:sldMasterMk cId="1290083482" sldId="2147483762"/>
            <pc:sldLayoutMk cId="1722990264" sldId="2147483778"/>
          </pc:sldLayoutMkLst>
        </pc:sldLayoutChg>
        <pc:sldLayoutChg chg="del">
          <pc:chgData name="Olivia Meiners" userId="f8357718-a746-4f51-8f09-7d84ffac653a" providerId="ADAL" clId="{DAAB3053-3938-264C-9594-7D8C91774F4D}" dt="2023-06-20T09:09:13.406" v="3656" actId="2696"/>
          <pc:sldLayoutMkLst>
            <pc:docMk/>
            <pc:sldMasterMk cId="1290083482" sldId="2147483762"/>
            <pc:sldLayoutMk cId="2988483476" sldId="2147483779"/>
          </pc:sldLayoutMkLst>
        </pc:sldLayoutChg>
        <pc:sldLayoutChg chg="del">
          <pc:chgData name="Olivia Meiners" userId="f8357718-a746-4f51-8f09-7d84ffac653a" providerId="ADAL" clId="{DAAB3053-3938-264C-9594-7D8C91774F4D}" dt="2023-06-20T09:09:13.407" v="3657" actId="2696"/>
          <pc:sldLayoutMkLst>
            <pc:docMk/>
            <pc:sldMasterMk cId="1290083482" sldId="2147483762"/>
            <pc:sldLayoutMk cId="1516239708" sldId="2147483780"/>
          </pc:sldLayoutMkLst>
        </pc:sldLayoutChg>
        <pc:sldLayoutChg chg="del">
          <pc:chgData name="Olivia Meiners" userId="f8357718-a746-4f51-8f09-7d84ffac653a" providerId="ADAL" clId="{DAAB3053-3938-264C-9594-7D8C91774F4D}" dt="2023-06-20T09:09:13.407" v="3658" actId="2696"/>
          <pc:sldLayoutMkLst>
            <pc:docMk/>
            <pc:sldMasterMk cId="1290083482" sldId="2147483762"/>
            <pc:sldLayoutMk cId="3226504332" sldId="2147483781"/>
          </pc:sldLayoutMkLst>
        </pc:sldLayoutChg>
        <pc:sldLayoutChg chg="del">
          <pc:chgData name="Olivia Meiners" userId="f8357718-a746-4f51-8f09-7d84ffac653a" providerId="ADAL" clId="{DAAB3053-3938-264C-9594-7D8C91774F4D}" dt="2023-06-20T09:09:13.408" v="3659" actId="2696"/>
          <pc:sldLayoutMkLst>
            <pc:docMk/>
            <pc:sldMasterMk cId="1290083482" sldId="2147483762"/>
            <pc:sldLayoutMk cId="3512509656" sldId="2147483782"/>
          </pc:sldLayoutMkLst>
        </pc:sldLayoutChg>
        <pc:sldLayoutChg chg="del">
          <pc:chgData name="Olivia Meiners" userId="f8357718-a746-4f51-8f09-7d84ffac653a" providerId="ADAL" clId="{DAAB3053-3938-264C-9594-7D8C91774F4D}" dt="2023-06-20T09:09:13.409" v="3660" actId="2696"/>
          <pc:sldLayoutMkLst>
            <pc:docMk/>
            <pc:sldMasterMk cId="1290083482" sldId="2147483762"/>
            <pc:sldLayoutMk cId="1367362358" sldId="2147483783"/>
          </pc:sldLayoutMkLst>
        </pc:sldLayoutChg>
        <pc:sldLayoutChg chg="del">
          <pc:chgData name="Olivia Meiners" userId="f8357718-a746-4f51-8f09-7d84ffac653a" providerId="ADAL" clId="{DAAB3053-3938-264C-9594-7D8C91774F4D}" dt="2023-06-20T09:09:13.410" v="3661" actId="2696"/>
          <pc:sldLayoutMkLst>
            <pc:docMk/>
            <pc:sldMasterMk cId="1290083482" sldId="2147483762"/>
            <pc:sldLayoutMk cId="3807521397" sldId="2147483784"/>
          </pc:sldLayoutMkLst>
        </pc:sldLayoutChg>
        <pc:sldLayoutChg chg="del">
          <pc:chgData name="Olivia Meiners" userId="f8357718-a746-4f51-8f09-7d84ffac653a" providerId="ADAL" clId="{DAAB3053-3938-264C-9594-7D8C91774F4D}" dt="2023-06-20T09:09:13.410" v="3662" actId="2696"/>
          <pc:sldLayoutMkLst>
            <pc:docMk/>
            <pc:sldMasterMk cId="1290083482" sldId="2147483762"/>
            <pc:sldLayoutMk cId="3646390706" sldId="2147483785"/>
          </pc:sldLayoutMkLst>
        </pc:sldLayoutChg>
        <pc:sldLayoutChg chg="del">
          <pc:chgData name="Olivia Meiners" userId="f8357718-a746-4f51-8f09-7d84ffac653a" providerId="ADAL" clId="{DAAB3053-3938-264C-9594-7D8C91774F4D}" dt="2023-06-20T09:09:13.411" v="3663" actId="2696"/>
          <pc:sldLayoutMkLst>
            <pc:docMk/>
            <pc:sldMasterMk cId="1290083482" sldId="2147483762"/>
            <pc:sldLayoutMk cId="3574212391" sldId="2147483786"/>
          </pc:sldLayoutMkLst>
        </pc:sldLayoutChg>
        <pc:sldLayoutChg chg="del">
          <pc:chgData name="Olivia Meiners" userId="f8357718-a746-4f51-8f09-7d84ffac653a" providerId="ADAL" clId="{DAAB3053-3938-264C-9594-7D8C91774F4D}" dt="2023-06-20T09:09:13.412" v="3664" actId="2696"/>
          <pc:sldLayoutMkLst>
            <pc:docMk/>
            <pc:sldMasterMk cId="1290083482" sldId="2147483762"/>
            <pc:sldLayoutMk cId="4204765726" sldId="2147483787"/>
          </pc:sldLayoutMkLst>
        </pc:sldLayoutChg>
        <pc:sldLayoutChg chg="del">
          <pc:chgData name="Olivia Meiners" userId="f8357718-a746-4f51-8f09-7d84ffac653a" providerId="ADAL" clId="{DAAB3053-3938-264C-9594-7D8C91774F4D}" dt="2023-06-20T09:09:13.413" v="3665" actId="2696"/>
          <pc:sldLayoutMkLst>
            <pc:docMk/>
            <pc:sldMasterMk cId="1290083482" sldId="2147483762"/>
            <pc:sldLayoutMk cId="835624210" sldId="2147483788"/>
          </pc:sldLayoutMkLst>
        </pc:sldLayoutChg>
        <pc:sldLayoutChg chg="del">
          <pc:chgData name="Olivia Meiners" userId="f8357718-a746-4f51-8f09-7d84ffac653a" providerId="ADAL" clId="{DAAB3053-3938-264C-9594-7D8C91774F4D}" dt="2023-06-20T09:09:13.414" v="3666" actId="2696"/>
          <pc:sldLayoutMkLst>
            <pc:docMk/>
            <pc:sldMasterMk cId="1290083482" sldId="2147483762"/>
            <pc:sldLayoutMk cId="3746167834" sldId="2147483789"/>
          </pc:sldLayoutMkLst>
        </pc:sldLayoutChg>
      </pc:sldMasterChg>
    </pc:docChg>
  </pc:docChgLst>
  <pc:docChgLst>
    <pc:chgData name="Kathleen Shears" userId="S::kshears@fhi360.org::6694a3c8-9709-49a4-97f9-f83c96d5684a" providerId="AD" clId="Web-{AC187BB3-83A5-5791-71ED-7D24C2B49E33}"/>
    <pc:docChg chg="mod delSld modSld sldOrd">
      <pc:chgData name="Kathleen Shears" userId="S::kshears@fhi360.org::6694a3c8-9709-49a4-97f9-f83c96d5684a" providerId="AD" clId="Web-{AC187BB3-83A5-5791-71ED-7D24C2B49E33}" dt="2023-07-05T21:42:57.133" v="263" actId="20577"/>
      <pc:docMkLst>
        <pc:docMk/>
      </pc:docMkLst>
      <pc:sldChg chg="modSp del">
        <pc:chgData name="Kathleen Shears" userId="S::kshears@fhi360.org::6694a3c8-9709-49a4-97f9-f83c96d5684a" providerId="AD" clId="Web-{AC187BB3-83A5-5791-71ED-7D24C2B49E33}" dt="2023-07-05T20:44:30.257" v="15"/>
        <pc:sldMkLst>
          <pc:docMk/>
          <pc:sldMk cId="4177296332" sldId="258"/>
        </pc:sldMkLst>
        <pc:spChg chg="mod">
          <ac:chgData name="Kathleen Shears" userId="S::kshears@fhi360.org::6694a3c8-9709-49a4-97f9-f83c96d5684a" providerId="AD" clId="Web-{AC187BB3-83A5-5791-71ED-7D24C2B49E33}" dt="2023-07-05T20:43:54.818" v="6" actId="20577"/>
          <ac:spMkLst>
            <pc:docMk/>
            <pc:sldMk cId="4177296332" sldId="258"/>
            <ac:spMk id="3" creationId="{1A34AABD-8C4A-08B9-C468-46AE603FC9C9}"/>
          </ac:spMkLst>
        </pc:spChg>
      </pc:sldChg>
      <pc:sldChg chg="modSp">
        <pc:chgData name="Kathleen Shears" userId="S::kshears@fhi360.org::6694a3c8-9709-49a4-97f9-f83c96d5684a" providerId="AD" clId="Web-{AC187BB3-83A5-5791-71ED-7D24C2B49E33}" dt="2023-07-05T21:03:25.230" v="131" actId="1076"/>
        <pc:sldMkLst>
          <pc:docMk/>
          <pc:sldMk cId="831801130" sldId="261"/>
        </pc:sldMkLst>
        <pc:spChg chg="mod">
          <ac:chgData name="Kathleen Shears" userId="S::kshears@fhi360.org::6694a3c8-9709-49a4-97f9-f83c96d5684a" providerId="AD" clId="Web-{AC187BB3-83A5-5791-71ED-7D24C2B49E33}" dt="2023-07-05T20:52:55.913" v="64" actId="20577"/>
          <ac:spMkLst>
            <pc:docMk/>
            <pc:sldMk cId="831801130" sldId="261"/>
            <ac:spMk id="18" creationId="{8950B02D-A8AB-EF45-B96F-3EEE0E42D6B4}"/>
          </ac:spMkLst>
        </pc:spChg>
        <pc:spChg chg="mod">
          <ac:chgData name="Kathleen Shears" userId="S::kshears@fhi360.org::6694a3c8-9709-49a4-97f9-f83c96d5684a" providerId="AD" clId="Web-{AC187BB3-83A5-5791-71ED-7D24C2B49E33}" dt="2023-07-05T21:02:25.463" v="127" actId="20577"/>
          <ac:spMkLst>
            <pc:docMk/>
            <pc:sldMk cId="831801130" sldId="261"/>
            <ac:spMk id="20" creationId="{DC9726A5-5D91-EA4B-A29F-2B978D295DE8}"/>
          </ac:spMkLst>
        </pc:spChg>
        <pc:spChg chg="mod">
          <ac:chgData name="Kathleen Shears" userId="S::kshears@fhi360.org::6694a3c8-9709-49a4-97f9-f83c96d5684a" providerId="AD" clId="Web-{AC187BB3-83A5-5791-71ED-7D24C2B49E33}" dt="2023-07-05T21:03:25.230" v="131" actId="1076"/>
          <ac:spMkLst>
            <pc:docMk/>
            <pc:sldMk cId="831801130" sldId="261"/>
            <ac:spMk id="25" creationId="{B7176770-F247-EC44-9C0E-072DCB8AE19B}"/>
          </ac:spMkLst>
        </pc:spChg>
      </pc:sldChg>
      <pc:sldChg chg="del">
        <pc:chgData name="Kathleen Shears" userId="S::kshears@fhi360.org::6694a3c8-9709-49a4-97f9-f83c96d5684a" providerId="AD" clId="Web-{AC187BB3-83A5-5791-71ED-7D24C2B49E33}" dt="2023-07-05T20:44:17.913" v="7"/>
        <pc:sldMkLst>
          <pc:docMk/>
          <pc:sldMk cId="2651654801" sldId="262"/>
        </pc:sldMkLst>
      </pc:sldChg>
      <pc:sldChg chg="del">
        <pc:chgData name="Kathleen Shears" userId="S::kshears@fhi360.org::6694a3c8-9709-49a4-97f9-f83c96d5684a" providerId="AD" clId="Web-{AC187BB3-83A5-5791-71ED-7D24C2B49E33}" dt="2023-07-05T20:44:29.069" v="11"/>
        <pc:sldMkLst>
          <pc:docMk/>
          <pc:sldMk cId="677071272" sldId="268"/>
        </pc:sldMkLst>
      </pc:sldChg>
      <pc:sldChg chg="modSp ord addCm modCm">
        <pc:chgData name="Kathleen Shears" userId="S::kshears@fhi360.org::6694a3c8-9709-49a4-97f9-f83c96d5684a" providerId="AD" clId="Web-{AC187BB3-83A5-5791-71ED-7D24C2B49E33}" dt="2023-07-05T21:18:26.696" v="149" actId="20577"/>
        <pc:sldMkLst>
          <pc:docMk/>
          <pc:sldMk cId="2871775221" sldId="272"/>
        </pc:sldMkLst>
        <pc:spChg chg="mod">
          <ac:chgData name="Kathleen Shears" userId="S::kshears@fhi360.org::6694a3c8-9709-49a4-97f9-f83c96d5684a" providerId="AD" clId="Web-{AC187BB3-83A5-5791-71ED-7D24C2B49E33}" dt="2023-07-05T21:18:26.696" v="149" actId="20577"/>
          <ac:spMkLst>
            <pc:docMk/>
            <pc:sldMk cId="2871775221" sldId="272"/>
            <ac:spMk id="3" creationId="{70059A91-DDAE-5E46-9DE7-DF9CC3E43F7C}"/>
          </ac:spMkLst>
        </pc:spChg>
        <pc:extLst>
          <p:ext xmlns:p="http://schemas.openxmlformats.org/presentationml/2006/main" uri="{D6D511B9-2390-475A-947B-AFAB55BFBCF1}">
            <pc226:cmChg xmlns:pc226="http://schemas.microsoft.com/office/powerpoint/2022/06/main/command" chg="mod">
              <pc226:chgData name="Kathleen Shears" userId="S::kshears@fhi360.org::6694a3c8-9709-49a4-97f9-f83c96d5684a" providerId="AD" clId="Web-{AC187BB3-83A5-5791-71ED-7D24C2B49E33}" dt="2023-07-05T21:18:24.758" v="148" actId="20577"/>
              <pc2:cmMkLst xmlns:pc2="http://schemas.microsoft.com/office/powerpoint/2019/9/main/command">
                <pc:docMk/>
                <pc:sldMk cId="2871775221" sldId="272"/>
                <pc2:cmMk id="{E31B93AD-8C6C-4A89-918C-6BAAC0BAFD22}"/>
              </pc2:cmMkLst>
            </pc226:cmChg>
            <pc226:cmChg xmlns:pc226="http://schemas.microsoft.com/office/powerpoint/2022/06/main/command" chg="add">
              <pc226:chgData name="Kathleen Shears" userId="S::kshears@fhi360.org::6694a3c8-9709-49a4-97f9-f83c96d5684a" providerId="AD" clId="Web-{AC187BB3-83A5-5791-71ED-7D24C2B49E33}" dt="2023-07-05T21:08:34.943" v="136"/>
              <pc2:cmMkLst xmlns:pc2="http://schemas.microsoft.com/office/powerpoint/2019/9/main/command">
                <pc:docMk/>
                <pc:sldMk cId="2871775221" sldId="272"/>
                <pc2:cmMk id="{BB15D5D5-E48A-4AB1-9732-01A6AC0446C6}"/>
              </pc2:cmMkLst>
            </pc226:cmChg>
          </p:ext>
        </pc:extLst>
      </pc:sldChg>
      <pc:sldChg chg="modSp addCm modCm">
        <pc:chgData name="Kathleen Shears" userId="S::kshears@fhi360.org::6694a3c8-9709-49a4-97f9-f83c96d5684a" providerId="AD" clId="Web-{AC187BB3-83A5-5791-71ED-7D24C2B49E33}" dt="2023-07-05T21:11:41.418" v="138"/>
        <pc:sldMkLst>
          <pc:docMk/>
          <pc:sldMk cId="885710044" sldId="273"/>
        </pc:sldMkLst>
        <pc:spChg chg="mod">
          <ac:chgData name="Kathleen Shears" userId="S::kshears@fhi360.org::6694a3c8-9709-49a4-97f9-f83c96d5684a" providerId="AD" clId="Web-{AC187BB3-83A5-5791-71ED-7D24C2B49E33}" dt="2023-07-05T21:00:44.991" v="124" actId="20577"/>
          <ac:spMkLst>
            <pc:docMk/>
            <pc:sldMk cId="885710044" sldId="273"/>
            <ac:spMk id="5" creationId="{2D5435F8-96DD-7A0B-29CC-3E699068F42D}"/>
          </ac:spMkLst>
        </pc:spChg>
        <pc:spChg chg="mod">
          <ac:chgData name="Kathleen Shears" userId="S::kshears@fhi360.org::6694a3c8-9709-49a4-97f9-f83c96d5684a" providerId="AD" clId="Web-{AC187BB3-83A5-5791-71ED-7D24C2B49E33}" dt="2023-07-05T20:58:51.722" v="94" actId="20577"/>
          <ac:spMkLst>
            <pc:docMk/>
            <pc:sldMk cId="885710044" sldId="273"/>
            <ac:spMk id="14" creationId="{F129EE5F-79F9-6048-BF27-98345AA23FE5}"/>
          </ac:spMkLst>
        </pc:spChg>
        <pc:extLst>
          <p:ext xmlns:p="http://schemas.openxmlformats.org/presentationml/2006/main" uri="{D6D511B9-2390-475A-947B-AFAB55BFBCF1}">
            <pc226:cmChg xmlns:pc226="http://schemas.microsoft.com/office/powerpoint/2022/06/main/command" chg="add mod">
              <pc226:chgData name="Kathleen Shears" userId="S::kshears@fhi360.org::6694a3c8-9709-49a4-97f9-f83c96d5684a" providerId="AD" clId="Web-{AC187BB3-83A5-5791-71ED-7D24C2B49E33}" dt="2023-07-05T21:11:41.418" v="138"/>
              <pc2:cmMkLst xmlns:pc2="http://schemas.microsoft.com/office/powerpoint/2019/9/main/command">
                <pc:docMk/>
                <pc:sldMk cId="885710044" sldId="273"/>
                <pc2:cmMk id="{0C5FD740-E300-43A8-B3C5-220D8CACB84B}"/>
              </pc2:cmMkLst>
            </pc226:cmChg>
          </p:ext>
        </pc:extLst>
      </pc:sldChg>
      <pc:sldChg chg="modSp">
        <pc:chgData name="Kathleen Shears" userId="S::kshears@fhi360.org::6694a3c8-9709-49a4-97f9-f83c96d5684a" providerId="AD" clId="Web-{AC187BB3-83A5-5791-71ED-7D24C2B49E33}" dt="2023-07-05T20:55:23.840" v="91" actId="20577"/>
        <pc:sldMkLst>
          <pc:docMk/>
          <pc:sldMk cId="2336634733" sldId="274"/>
        </pc:sldMkLst>
        <pc:spChg chg="mod">
          <ac:chgData name="Kathleen Shears" userId="S::kshears@fhi360.org::6694a3c8-9709-49a4-97f9-f83c96d5684a" providerId="AD" clId="Web-{AC187BB3-83A5-5791-71ED-7D24C2B49E33}" dt="2023-07-05T20:55:23.840" v="91" actId="20577"/>
          <ac:spMkLst>
            <pc:docMk/>
            <pc:sldMk cId="2336634733" sldId="274"/>
            <ac:spMk id="25" creationId="{F8458584-E532-BF45-8698-5BF1D541CB42}"/>
          </ac:spMkLst>
        </pc:spChg>
      </pc:sldChg>
      <pc:sldChg chg="modSp">
        <pc:chgData name="Kathleen Shears" userId="S::kshears@fhi360.org::6694a3c8-9709-49a4-97f9-f83c96d5684a" providerId="AD" clId="Web-{AC187BB3-83A5-5791-71ED-7D24C2B49E33}" dt="2023-07-05T21:17:17.147" v="140" actId="1076"/>
        <pc:sldMkLst>
          <pc:docMk/>
          <pc:sldMk cId="1936618120" sldId="276"/>
        </pc:sldMkLst>
        <pc:spChg chg="mod">
          <ac:chgData name="Kathleen Shears" userId="S::kshears@fhi360.org::6694a3c8-9709-49a4-97f9-f83c96d5684a" providerId="AD" clId="Web-{AC187BB3-83A5-5791-71ED-7D24C2B49E33}" dt="2023-07-05T21:17:09.850" v="139" actId="1076"/>
          <ac:spMkLst>
            <pc:docMk/>
            <pc:sldMk cId="1936618120" sldId="276"/>
            <ac:spMk id="25" creationId="{ED079AF2-E55A-2C46-918A-6B6B059EA5B9}"/>
          </ac:spMkLst>
        </pc:spChg>
        <pc:spChg chg="mod">
          <ac:chgData name="Kathleen Shears" userId="S::kshears@fhi360.org::6694a3c8-9709-49a4-97f9-f83c96d5684a" providerId="AD" clId="Web-{AC187BB3-83A5-5791-71ED-7D24C2B49E33}" dt="2023-07-05T21:17:17.147" v="140" actId="1076"/>
          <ac:spMkLst>
            <pc:docMk/>
            <pc:sldMk cId="1936618120" sldId="276"/>
            <ac:spMk id="26" creationId="{E3057301-65D9-7F43-ABBA-BC7D2A859A66}"/>
          </ac:spMkLst>
        </pc:spChg>
      </pc:sldChg>
      <pc:sldChg chg="modSp">
        <pc:chgData name="Kathleen Shears" userId="S::kshears@fhi360.org::6694a3c8-9709-49a4-97f9-f83c96d5684a" providerId="AD" clId="Web-{AC187BB3-83A5-5791-71ED-7D24C2B49E33}" dt="2023-07-05T21:42:57.133" v="263" actId="20577"/>
        <pc:sldMkLst>
          <pc:docMk/>
          <pc:sldMk cId="729603435" sldId="291"/>
        </pc:sldMkLst>
        <pc:spChg chg="mod">
          <ac:chgData name="Kathleen Shears" userId="S::kshears@fhi360.org::6694a3c8-9709-49a4-97f9-f83c96d5684a" providerId="AD" clId="Web-{AC187BB3-83A5-5791-71ED-7D24C2B49E33}" dt="2023-07-05T21:42:53.101" v="262" actId="20577"/>
          <ac:spMkLst>
            <pc:docMk/>
            <pc:sldMk cId="729603435" sldId="291"/>
            <ac:spMk id="41" creationId="{E74BE98C-4FAF-C748-90E6-693DF2922CF2}"/>
          </ac:spMkLst>
        </pc:spChg>
        <pc:spChg chg="mod">
          <ac:chgData name="Kathleen Shears" userId="S::kshears@fhi360.org::6694a3c8-9709-49a4-97f9-f83c96d5684a" providerId="AD" clId="Web-{AC187BB3-83A5-5791-71ED-7D24C2B49E33}" dt="2023-07-05T21:42:57.133" v="263" actId="20577"/>
          <ac:spMkLst>
            <pc:docMk/>
            <pc:sldMk cId="729603435" sldId="291"/>
            <ac:spMk id="58" creationId="{7F4C952C-C78B-5743-8786-57C626497123}"/>
          </ac:spMkLst>
        </pc:spChg>
        <pc:spChg chg="mod">
          <ac:chgData name="Kathleen Shears" userId="S::kshears@fhi360.org::6694a3c8-9709-49a4-97f9-f83c96d5684a" providerId="AD" clId="Web-{AC187BB3-83A5-5791-71ED-7D24C2B49E33}" dt="2023-07-05T21:39:29.048" v="259" actId="14100"/>
          <ac:spMkLst>
            <pc:docMk/>
            <pc:sldMk cId="729603435" sldId="291"/>
            <ac:spMk id="257" creationId="{00000000-0000-0000-0000-000000000000}"/>
          </ac:spMkLst>
        </pc:spChg>
      </pc:sldChg>
      <pc:sldChg chg="modSp">
        <pc:chgData name="Kathleen Shears" userId="S::kshears@fhi360.org::6694a3c8-9709-49a4-97f9-f83c96d5684a" providerId="AD" clId="Web-{AC187BB3-83A5-5791-71ED-7D24C2B49E33}" dt="2023-07-05T21:28:43.434" v="179" actId="20577"/>
        <pc:sldMkLst>
          <pc:docMk/>
          <pc:sldMk cId="3304432446" sldId="528"/>
        </pc:sldMkLst>
        <pc:spChg chg="mod">
          <ac:chgData name="Kathleen Shears" userId="S::kshears@fhi360.org::6694a3c8-9709-49a4-97f9-f83c96d5684a" providerId="AD" clId="Web-{AC187BB3-83A5-5791-71ED-7D24C2B49E33}" dt="2023-07-05T21:28:43.434" v="179" actId="20577"/>
          <ac:spMkLst>
            <pc:docMk/>
            <pc:sldMk cId="3304432446" sldId="528"/>
            <ac:spMk id="55" creationId="{A5F3ADB8-2BB5-294A-8007-E0625F330C4C}"/>
          </ac:spMkLst>
        </pc:spChg>
      </pc:sldChg>
      <pc:sldChg chg="modSp">
        <pc:chgData name="Kathleen Shears" userId="S::kshears@fhi360.org::6694a3c8-9709-49a4-97f9-f83c96d5684a" providerId="AD" clId="Web-{AC187BB3-83A5-5791-71ED-7D24C2B49E33}" dt="2023-07-05T21:25:01.833" v="177" actId="20577"/>
        <pc:sldMkLst>
          <pc:docMk/>
          <pc:sldMk cId="2644059551" sldId="535"/>
        </pc:sldMkLst>
        <pc:spChg chg="mod">
          <ac:chgData name="Kathleen Shears" userId="S::kshears@fhi360.org::6694a3c8-9709-49a4-97f9-f83c96d5684a" providerId="AD" clId="Web-{AC187BB3-83A5-5791-71ED-7D24C2B49E33}" dt="2023-07-05T21:25:01.833" v="177" actId="20577"/>
          <ac:spMkLst>
            <pc:docMk/>
            <pc:sldMk cId="2644059551" sldId="535"/>
            <ac:spMk id="21" creationId="{B2746A12-5EC2-E149-BAF2-153F338E7A42}"/>
          </ac:spMkLst>
        </pc:spChg>
        <pc:spChg chg="mod">
          <ac:chgData name="Kathleen Shears" userId="S::kshears@fhi360.org::6694a3c8-9709-49a4-97f9-f83c96d5684a" providerId="AD" clId="Web-{AC187BB3-83A5-5791-71ED-7D24C2B49E33}" dt="2023-07-05T21:22:58.751" v="172" actId="20577"/>
          <ac:spMkLst>
            <pc:docMk/>
            <pc:sldMk cId="2644059551" sldId="535"/>
            <ac:spMk id="42" creationId="{1AC30612-5425-0F0B-6BCB-5EA2F761B35C}"/>
          </ac:spMkLst>
        </pc:spChg>
        <pc:spChg chg="mod">
          <ac:chgData name="Kathleen Shears" userId="S::kshears@fhi360.org::6694a3c8-9709-49a4-97f9-f83c96d5684a" providerId="AD" clId="Web-{AC187BB3-83A5-5791-71ED-7D24C2B49E33}" dt="2023-07-05T21:23:59.972" v="174" actId="20577"/>
          <ac:spMkLst>
            <pc:docMk/>
            <pc:sldMk cId="2644059551" sldId="535"/>
            <ac:spMk id="43" creationId="{9661F7FD-388C-1FC6-3D76-52692B19E67B}"/>
          </ac:spMkLst>
        </pc:spChg>
      </pc:sldChg>
      <pc:sldChg chg="ord">
        <pc:chgData name="Kathleen Shears" userId="S::kshears@fhi360.org::6694a3c8-9709-49a4-97f9-f83c96d5684a" providerId="AD" clId="Web-{AC187BB3-83A5-5791-71ED-7D24C2B49E33}" dt="2023-07-05T20:53:28.743" v="66"/>
        <pc:sldMkLst>
          <pc:docMk/>
          <pc:sldMk cId="4188136980" sldId="538"/>
        </pc:sldMkLst>
      </pc:sldChg>
      <pc:sldChg chg="modSp">
        <pc:chgData name="Kathleen Shears" userId="S::kshears@fhi360.org::6694a3c8-9709-49a4-97f9-f83c96d5684a" providerId="AD" clId="Web-{AC187BB3-83A5-5791-71ED-7D24C2B49E33}" dt="2023-07-05T21:37:49.545" v="253" actId="20577"/>
        <pc:sldMkLst>
          <pc:docMk/>
          <pc:sldMk cId="283552831" sldId="543"/>
        </pc:sldMkLst>
        <pc:spChg chg="mod">
          <ac:chgData name="Kathleen Shears" userId="S::kshears@fhi360.org::6694a3c8-9709-49a4-97f9-f83c96d5684a" providerId="AD" clId="Web-{AC187BB3-83A5-5791-71ED-7D24C2B49E33}" dt="2023-07-05T21:37:49.545" v="253" actId="20577"/>
          <ac:spMkLst>
            <pc:docMk/>
            <pc:sldMk cId="283552831" sldId="543"/>
            <ac:spMk id="5" creationId="{A6752DA6-0B96-F847-9FC4-1AD655720685}"/>
          </ac:spMkLst>
        </pc:spChg>
      </pc:sldChg>
      <pc:sldChg chg="modSp ord">
        <pc:chgData name="Kathleen Shears" userId="S::kshears@fhi360.org::6694a3c8-9709-49a4-97f9-f83c96d5684a" providerId="AD" clId="Web-{AC187BB3-83A5-5791-71ED-7D24C2B49E33}" dt="2023-07-05T21:33:10.802" v="205"/>
        <pc:sldMkLst>
          <pc:docMk/>
          <pc:sldMk cId="0" sldId="2146847303"/>
        </pc:sldMkLst>
        <pc:spChg chg="mod">
          <ac:chgData name="Kathleen Shears" userId="S::kshears@fhi360.org::6694a3c8-9709-49a4-97f9-f83c96d5684a" providerId="AD" clId="Web-{AC187BB3-83A5-5791-71ED-7D24C2B49E33}" dt="2023-07-05T21:19:51.980" v="160" actId="20577"/>
          <ac:spMkLst>
            <pc:docMk/>
            <pc:sldMk cId="0" sldId="2146847303"/>
            <ac:spMk id="265" creationId="{00000000-0000-0000-0000-000000000000}"/>
          </ac:spMkLst>
        </pc:spChg>
        <pc:graphicFrameChg chg="mod modGraphic">
          <ac:chgData name="Kathleen Shears" userId="S::kshears@fhi360.org::6694a3c8-9709-49a4-97f9-f83c96d5684a" providerId="AD" clId="Web-{AC187BB3-83A5-5791-71ED-7D24C2B49E33}" dt="2023-07-05T21:32:01.565" v="201"/>
          <ac:graphicFrameMkLst>
            <pc:docMk/>
            <pc:sldMk cId="0" sldId="2146847303"/>
            <ac:graphicFrameMk id="247" creationId="{00000000-0000-0000-0000-000000000000}"/>
          </ac:graphicFrameMkLst>
        </pc:graphicFrameChg>
        <pc:graphicFrameChg chg="mod modGraphic">
          <ac:chgData name="Kathleen Shears" userId="S::kshears@fhi360.org::6694a3c8-9709-49a4-97f9-f83c96d5684a" providerId="AD" clId="Web-{AC187BB3-83A5-5791-71ED-7D24C2B49E33}" dt="2023-07-05T21:32:37.379" v="204"/>
          <ac:graphicFrameMkLst>
            <pc:docMk/>
            <pc:sldMk cId="0" sldId="2146847303"/>
            <ac:graphicFrameMk id="268" creationId="{00000000-0000-0000-0000-000000000000}"/>
          </ac:graphicFrameMkLst>
        </pc:graphicFrameChg>
      </pc:sldChg>
      <pc:sldChg chg="del">
        <pc:chgData name="Kathleen Shears" userId="S::kshears@fhi360.org::6694a3c8-9709-49a4-97f9-f83c96d5684a" providerId="AD" clId="Web-{AC187BB3-83A5-5791-71ED-7D24C2B49E33}" dt="2023-07-05T20:44:28.132" v="9"/>
        <pc:sldMkLst>
          <pc:docMk/>
          <pc:sldMk cId="1807704344" sldId="2146847684"/>
        </pc:sldMkLst>
      </pc:sldChg>
      <pc:sldChg chg="del">
        <pc:chgData name="Kathleen Shears" userId="S::kshears@fhi360.org::6694a3c8-9709-49a4-97f9-f83c96d5684a" providerId="AD" clId="Web-{AC187BB3-83A5-5791-71ED-7D24C2B49E33}" dt="2023-07-05T20:44:29.054" v="10"/>
        <pc:sldMkLst>
          <pc:docMk/>
          <pc:sldMk cId="888545339" sldId="2146847685"/>
        </pc:sldMkLst>
      </pc:sldChg>
      <pc:sldChg chg="del">
        <pc:chgData name="Kathleen Shears" userId="S::kshears@fhi360.org::6694a3c8-9709-49a4-97f9-f83c96d5684a" providerId="AD" clId="Web-{AC187BB3-83A5-5791-71ED-7D24C2B49E33}" dt="2023-07-05T20:44:21.616" v="8"/>
        <pc:sldMkLst>
          <pc:docMk/>
          <pc:sldMk cId="1058702704" sldId="2146847686"/>
        </pc:sldMkLst>
      </pc:sldChg>
      <pc:sldChg chg="del">
        <pc:chgData name="Kathleen Shears" userId="S::kshears@fhi360.org::6694a3c8-9709-49a4-97f9-f83c96d5684a" providerId="AD" clId="Web-{AC187BB3-83A5-5791-71ED-7D24C2B49E33}" dt="2023-07-05T20:44:29.132" v="13"/>
        <pc:sldMkLst>
          <pc:docMk/>
          <pc:sldMk cId="1331425294" sldId="2146847687"/>
        </pc:sldMkLst>
      </pc:sldChg>
      <pc:sldChg chg="modSp ord addCm">
        <pc:chgData name="Kathleen Shears" userId="S::kshears@fhi360.org::6694a3c8-9709-49a4-97f9-f83c96d5684a" providerId="AD" clId="Web-{AC187BB3-83A5-5791-71ED-7D24C2B49E33}" dt="2023-07-05T21:03:24.777" v="130"/>
        <pc:sldMkLst>
          <pc:docMk/>
          <pc:sldMk cId="3067295167" sldId="2146847688"/>
        </pc:sldMkLst>
        <pc:spChg chg="mod">
          <ac:chgData name="Kathleen Shears" userId="S::kshears@fhi360.org::6694a3c8-9709-49a4-97f9-f83c96d5684a" providerId="AD" clId="Web-{AC187BB3-83A5-5791-71ED-7D24C2B49E33}" dt="2023-07-05T20:52:04.412" v="62" actId="20577"/>
          <ac:spMkLst>
            <pc:docMk/>
            <pc:sldMk cId="3067295167" sldId="2146847688"/>
            <ac:spMk id="5" creationId="{E92FF2F2-2826-27F6-EE77-94135AF2CEE5}"/>
          </ac:spMkLst>
        </pc:spChg>
        <pc:spChg chg="mod">
          <ac:chgData name="Kathleen Shears" userId="S::kshears@fhi360.org::6694a3c8-9709-49a4-97f9-f83c96d5684a" providerId="AD" clId="Web-{AC187BB3-83A5-5791-71ED-7D24C2B49E33}" dt="2023-07-05T20:51:22.254" v="58" actId="20577"/>
          <ac:spMkLst>
            <pc:docMk/>
            <pc:sldMk cId="3067295167" sldId="2146847688"/>
            <ac:spMk id="8" creationId="{41D59754-D591-C7FA-3119-804D133E73DA}"/>
          </ac:spMkLst>
        </pc:spChg>
        <pc:graphicFrameChg chg="mod modGraphic">
          <ac:chgData name="Kathleen Shears" userId="S::kshears@fhi360.org::6694a3c8-9709-49a4-97f9-f83c96d5684a" providerId="AD" clId="Web-{AC187BB3-83A5-5791-71ED-7D24C2B49E33}" dt="2023-07-05T20:49:13.016" v="52"/>
          <ac:graphicFrameMkLst>
            <pc:docMk/>
            <pc:sldMk cId="3067295167" sldId="2146847688"/>
            <ac:graphicFrameMk id="3" creationId="{640B7DFE-F504-264B-FF6C-36EE4FD496AC}"/>
          </ac:graphicFrameMkLst>
        </pc:graphicFrameChg>
        <pc:extLst>
          <p:ext xmlns:p="http://schemas.openxmlformats.org/presentationml/2006/main" uri="{D6D511B9-2390-475A-947B-AFAB55BFBCF1}">
            <pc226:cmChg xmlns:pc226="http://schemas.microsoft.com/office/powerpoint/2022/06/main/command" chg="add">
              <pc226:chgData name="Kathleen Shears" userId="S::kshears@fhi360.org::6694a3c8-9709-49a4-97f9-f83c96d5684a" providerId="AD" clId="Web-{AC187BB3-83A5-5791-71ED-7D24C2B49E33}" dt="2023-07-05T20:52:02.318" v="61"/>
              <pc2:cmMkLst xmlns:pc2="http://schemas.microsoft.com/office/powerpoint/2019/9/main/command">
                <pc:docMk/>
                <pc:sldMk cId="3067295167" sldId="2146847688"/>
                <pc2:cmMk id="{EB2A25EB-052E-45E9-9369-FA724A4D030B}"/>
              </pc2:cmMkLst>
            </pc226:cmChg>
          </p:ext>
        </pc:extLst>
      </pc:sldChg>
      <pc:sldChg chg="del">
        <pc:chgData name="Kathleen Shears" userId="S::kshears@fhi360.org::6694a3c8-9709-49a4-97f9-f83c96d5684a" providerId="AD" clId="Web-{AC187BB3-83A5-5791-71ED-7D24C2B49E33}" dt="2023-07-05T20:44:29.163" v="14"/>
        <pc:sldMkLst>
          <pc:docMk/>
          <pc:sldMk cId="1151561450" sldId="2146847692"/>
        </pc:sldMkLst>
      </pc:sldChg>
      <pc:sldChg chg="del">
        <pc:chgData name="Kathleen Shears" userId="S::kshears@fhi360.org::6694a3c8-9709-49a4-97f9-f83c96d5684a" providerId="AD" clId="Web-{AC187BB3-83A5-5791-71ED-7D24C2B49E33}" dt="2023-07-05T20:44:29.101" v="12"/>
        <pc:sldMkLst>
          <pc:docMk/>
          <pc:sldMk cId="3973574584" sldId="2146847694"/>
        </pc:sldMkLst>
      </pc:sldChg>
      <pc:sldChg chg="ord">
        <pc:chgData name="Kathleen Shears" userId="S::kshears@fhi360.org::6694a3c8-9709-49a4-97f9-f83c96d5684a" providerId="AD" clId="Web-{AC187BB3-83A5-5791-71ED-7D24C2B49E33}" dt="2023-07-05T20:53:28.743" v="65"/>
        <pc:sldMkLst>
          <pc:docMk/>
          <pc:sldMk cId="2598346966" sldId="2146847698"/>
        </pc:sldMkLst>
      </pc:sldChg>
      <pc:sldChg chg="modSp">
        <pc:chgData name="Kathleen Shears" userId="S::kshears@fhi360.org::6694a3c8-9709-49a4-97f9-f83c96d5684a" providerId="AD" clId="Web-{AC187BB3-83A5-5791-71ED-7D24C2B49E33}" dt="2023-07-05T21:36:19.198" v="239"/>
        <pc:sldMkLst>
          <pc:docMk/>
          <pc:sldMk cId="3769815751" sldId="2146847699"/>
        </pc:sldMkLst>
        <pc:graphicFrameChg chg="mod modGraphic">
          <ac:chgData name="Kathleen Shears" userId="S::kshears@fhi360.org::6694a3c8-9709-49a4-97f9-f83c96d5684a" providerId="AD" clId="Web-{AC187BB3-83A5-5791-71ED-7D24C2B49E33}" dt="2023-07-05T21:36:19.198" v="239"/>
          <ac:graphicFrameMkLst>
            <pc:docMk/>
            <pc:sldMk cId="3769815751" sldId="2146847699"/>
            <ac:graphicFrameMk id="247" creationId="{00000000-0000-0000-0000-000000000000}"/>
          </ac:graphicFrameMkLst>
        </pc:graphicFrameChg>
      </pc:sldChg>
    </pc:docChg>
  </pc:docChgLst>
  <pc:docChgLst>
    <pc:chgData name="Kathleen Shears" userId="6694a3c8-9709-49a4-97f9-f83c96d5684a" providerId="ADAL" clId="{18AA536B-5B32-426D-934F-EEC08A6D5FF2}"/>
    <pc:docChg chg="undo custSel modSld">
      <pc:chgData name="Kathleen Shears" userId="6694a3c8-9709-49a4-97f9-f83c96d5684a" providerId="ADAL" clId="{18AA536B-5B32-426D-934F-EEC08A6D5FF2}" dt="2023-07-31T18:50:13.522" v="366"/>
      <pc:docMkLst>
        <pc:docMk/>
      </pc:docMkLst>
      <pc:sldChg chg="modSp mod">
        <pc:chgData name="Kathleen Shears" userId="6694a3c8-9709-49a4-97f9-f83c96d5684a" providerId="ADAL" clId="{18AA536B-5B32-426D-934F-EEC08A6D5FF2}" dt="2023-07-31T18:33:56.108" v="339" actId="948"/>
        <pc:sldMkLst>
          <pc:docMk/>
          <pc:sldMk cId="4177296332" sldId="258"/>
        </pc:sldMkLst>
        <pc:spChg chg="mod">
          <ac:chgData name="Kathleen Shears" userId="6694a3c8-9709-49a4-97f9-f83c96d5684a" providerId="ADAL" clId="{18AA536B-5B32-426D-934F-EEC08A6D5FF2}" dt="2023-07-31T18:33:56.108" v="339" actId="948"/>
          <ac:spMkLst>
            <pc:docMk/>
            <pc:sldMk cId="4177296332" sldId="258"/>
            <ac:spMk id="3" creationId="{1A34AABD-8C4A-08B9-C468-46AE603FC9C9}"/>
          </ac:spMkLst>
        </pc:spChg>
      </pc:sldChg>
      <pc:sldChg chg="modSp mod modCm">
        <pc:chgData name="Kathleen Shears" userId="6694a3c8-9709-49a4-97f9-f83c96d5684a" providerId="ADAL" clId="{18AA536B-5B32-426D-934F-EEC08A6D5FF2}" dt="2023-07-31T18:48:55.969" v="362"/>
        <pc:sldMkLst>
          <pc:docMk/>
          <pc:sldMk cId="831801130" sldId="261"/>
        </pc:sldMkLst>
        <pc:spChg chg="mod">
          <ac:chgData name="Kathleen Shears" userId="6694a3c8-9709-49a4-97f9-f83c96d5684a" providerId="ADAL" clId="{18AA536B-5B32-426D-934F-EEC08A6D5FF2}" dt="2023-07-31T18:43:57.315" v="342" actId="255"/>
          <ac:spMkLst>
            <pc:docMk/>
            <pc:sldMk cId="831801130" sldId="261"/>
            <ac:spMk id="18" creationId="{8950B02D-A8AB-EF45-B96F-3EEE0E42D6B4}"/>
          </ac:spMkLst>
        </pc:spChg>
        <pc:extLst>
          <p:ext xmlns:p="http://schemas.openxmlformats.org/presentationml/2006/main" uri="{D6D511B9-2390-475A-947B-AFAB55BFBCF1}">
            <pc226:cmChg xmlns:pc226="http://schemas.microsoft.com/office/powerpoint/2022/06/main/command" chg="">
              <pc226:chgData name="Kathleen Shears" userId="6694a3c8-9709-49a4-97f9-f83c96d5684a" providerId="ADAL" clId="{18AA536B-5B32-426D-934F-EEC08A6D5FF2}" dt="2023-07-31T18:48:55.969" v="362"/>
              <pc2:cmMkLst xmlns:pc2="http://schemas.microsoft.com/office/powerpoint/2019/9/main/command">
                <pc:docMk/>
                <pc:sldMk cId="831801130" sldId="261"/>
                <pc2:cmMk id="{48DD7A74-4B93-4D04-8CAB-9710DDEEA7B9}"/>
              </pc2:cmMkLst>
              <pc226:cmRplyChg chg="add">
                <pc226:chgData name="Kathleen Shears" userId="6694a3c8-9709-49a4-97f9-f83c96d5684a" providerId="ADAL" clId="{18AA536B-5B32-426D-934F-EEC08A6D5FF2}" dt="2023-07-31T18:48:55.969" v="362"/>
                <pc2:cmRplyMkLst xmlns:pc2="http://schemas.microsoft.com/office/powerpoint/2019/9/main/command">
                  <pc:docMk/>
                  <pc:sldMk cId="831801130" sldId="261"/>
                  <pc2:cmMk id="{48DD7A74-4B93-4D04-8CAB-9710DDEEA7B9}"/>
                  <pc2:cmRplyMk id="{F32857CE-BFE2-4C8F-AC23-8CD9BD975E05}"/>
                </pc2:cmRplyMkLst>
              </pc226:cmRplyChg>
            </pc226:cmChg>
          </p:ext>
        </pc:extLst>
      </pc:sldChg>
      <pc:sldChg chg="modSp mod">
        <pc:chgData name="Kathleen Shears" userId="6694a3c8-9709-49a4-97f9-f83c96d5684a" providerId="ADAL" clId="{18AA536B-5B32-426D-934F-EEC08A6D5FF2}" dt="2023-07-31T18:44:33.925" v="343" actId="255"/>
        <pc:sldMkLst>
          <pc:docMk/>
          <pc:sldMk cId="2651654801" sldId="262"/>
        </pc:sldMkLst>
        <pc:spChg chg="mod">
          <ac:chgData name="Kathleen Shears" userId="6694a3c8-9709-49a4-97f9-f83c96d5684a" providerId="ADAL" clId="{18AA536B-5B32-426D-934F-EEC08A6D5FF2}" dt="2023-07-31T18:44:33.925" v="343" actId="255"/>
          <ac:spMkLst>
            <pc:docMk/>
            <pc:sldMk cId="2651654801" sldId="262"/>
            <ac:spMk id="8" creationId="{901E9D6B-150B-6E4E-9D03-FB8696DC59AD}"/>
          </ac:spMkLst>
        </pc:spChg>
      </pc:sldChg>
      <pc:sldChg chg="modSp mod">
        <pc:chgData name="Kathleen Shears" userId="6694a3c8-9709-49a4-97f9-f83c96d5684a" providerId="ADAL" clId="{18AA536B-5B32-426D-934F-EEC08A6D5FF2}" dt="2023-07-31T18:27:00.520" v="314" actId="255"/>
        <pc:sldMkLst>
          <pc:docMk/>
          <pc:sldMk cId="0" sldId="263"/>
        </pc:sldMkLst>
        <pc:spChg chg="mod">
          <ac:chgData name="Kathleen Shears" userId="6694a3c8-9709-49a4-97f9-f83c96d5684a" providerId="ADAL" clId="{18AA536B-5B32-426D-934F-EEC08A6D5FF2}" dt="2023-07-31T18:27:00.520" v="314" actId="255"/>
          <ac:spMkLst>
            <pc:docMk/>
            <pc:sldMk cId="0" sldId="263"/>
            <ac:spMk id="239" creationId="{00000000-0000-0000-0000-000000000000}"/>
          </ac:spMkLst>
        </pc:spChg>
      </pc:sldChg>
      <pc:sldChg chg="modSp mod addCm">
        <pc:chgData name="Kathleen Shears" userId="6694a3c8-9709-49a4-97f9-f83c96d5684a" providerId="ADAL" clId="{18AA536B-5B32-426D-934F-EEC08A6D5FF2}" dt="2023-07-31T17:04:33.710" v="195"/>
        <pc:sldMkLst>
          <pc:docMk/>
          <pc:sldMk cId="677071272" sldId="268"/>
        </pc:sldMkLst>
        <pc:spChg chg="mod">
          <ac:chgData name="Kathleen Shears" userId="6694a3c8-9709-49a4-97f9-f83c96d5684a" providerId="ADAL" clId="{18AA536B-5B32-426D-934F-EEC08A6D5FF2}" dt="2023-07-31T17:02:22.638" v="194" actId="6549"/>
          <ac:spMkLst>
            <pc:docMk/>
            <pc:sldMk cId="677071272" sldId="268"/>
            <ac:spMk id="2" creationId="{0BBC854E-5411-AD44-BB95-C22590788B70}"/>
          </ac:spMkLst>
        </pc:spChg>
        <pc:spChg chg="mod">
          <ac:chgData name="Kathleen Shears" userId="6694a3c8-9709-49a4-97f9-f83c96d5684a" providerId="ADAL" clId="{18AA536B-5B32-426D-934F-EEC08A6D5FF2}" dt="2023-07-31T17:01:40.710" v="183" actId="20577"/>
          <ac:spMkLst>
            <pc:docMk/>
            <pc:sldMk cId="677071272" sldId="268"/>
            <ac:spMk id="3" creationId="{379FB71B-7D73-1CD4-465E-B0066DDAE924}"/>
          </ac:spMkLst>
        </pc:spChg>
        <pc:extLst>
          <p:ext xmlns:p="http://schemas.openxmlformats.org/presentationml/2006/main" uri="{D6D511B9-2390-475A-947B-AFAB55BFBCF1}">
            <pc226:cmChg xmlns:pc226="http://schemas.microsoft.com/office/powerpoint/2022/06/main/command" chg="add">
              <pc226:chgData name="Kathleen Shears" userId="6694a3c8-9709-49a4-97f9-f83c96d5684a" providerId="ADAL" clId="{18AA536B-5B32-426D-934F-EEC08A6D5FF2}" dt="2023-07-31T17:04:33.710" v="195"/>
              <pc2:cmMkLst xmlns:pc2="http://schemas.microsoft.com/office/powerpoint/2019/9/main/command">
                <pc:docMk/>
                <pc:sldMk cId="677071272" sldId="268"/>
                <pc2:cmMk id="{3F5B39D0-DFD7-47E7-A683-4DECADBC747F}"/>
              </pc2:cmMkLst>
            </pc226:cmChg>
          </p:ext>
        </pc:extLst>
      </pc:sldChg>
      <pc:sldChg chg="modSp mod">
        <pc:chgData name="Kathleen Shears" userId="6694a3c8-9709-49a4-97f9-f83c96d5684a" providerId="ADAL" clId="{18AA536B-5B32-426D-934F-EEC08A6D5FF2}" dt="2023-07-31T18:45:02.549" v="345" actId="255"/>
        <pc:sldMkLst>
          <pc:docMk/>
          <pc:sldMk cId="2871775221" sldId="272"/>
        </pc:sldMkLst>
        <pc:spChg chg="mod">
          <ac:chgData name="Kathleen Shears" userId="6694a3c8-9709-49a4-97f9-f83c96d5684a" providerId="ADAL" clId="{18AA536B-5B32-426D-934F-EEC08A6D5FF2}" dt="2023-07-31T18:45:02.549" v="345" actId="255"/>
          <ac:spMkLst>
            <pc:docMk/>
            <pc:sldMk cId="2871775221" sldId="272"/>
            <ac:spMk id="8" creationId="{901E9D6B-150B-6E4E-9D03-FB8696DC59AD}"/>
          </ac:spMkLst>
        </pc:spChg>
      </pc:sldChg>
      <pc:sldChg chg="modSp mod">
        <pc:chgData name="Kathleen Shears" userId="6694a3c8-9709-49a4-97f9-f83c96d5684a" providerId="ADAL" clId="{18AA536B-5B32-426D-934F-EEC08A6D5FF2}" dt="2023-07-31T18:48:23.151" v="361" actId="2"/>
        <pc:sldMkLst>
          <pc:docMk/>
          <pc:sldMk cId="885710044" sldId="273"/>
        </pc:sldMkLst>
        <pc:spChg chg="mod">
          <ac:chgData name="Kathleen Shears" userId="6694a3c8-9709-49a4-97f9-f83c96d5684a" providerId="ADAL" clId="{18AA536B-5B32-426D-934F-EEC08A6D5FF2}" dt="2023-07-31T18:45:09.621" v="346" actId="255"/>
          <ac:spMkLst>
            <pc:docMk/>
            <pc:sldMk cId="885710044" sldId="273"/>
            <ac:spMk id="8" creationId="{901E9D6B-150B-6E4E-9D03-FB8696DC59AD}"/>
          </ac:spMkLst>
        </pc:spChg>
        <pc:graphicFrameChg chg="modGraphic">
          <ac:chgData name="Kathleen Shears" userId="6694a3c8-9709-49a4-97f9-f83c96d5684a" providerId="ADAL" clId="{18AA536B-5B32-426D-934F-EEC08A6D5FF2}" dt="2023-07-31T18:48:23.151" v="361" actId="2"/>
          <ac:graphicFrameMkLst>
            <pc:docMk/>
            <pc:sldMk cId="885710044" sldId="273"/>
            <ac:graphicFrameMk id="13" creationId="{6B3F4060-F8FA-1548-84F9-9AACCE3303AB}"/>
          </ac:graphicFrameMkLst>
        </pc:graphicFrameChg>
      </pc:sldChg>
      <pc:sldChg chg="modSp mod">
        <pc:chgData name="Kathleen Shears" userId="6694a3c8-9709-49a4-97f9-f83c96d5684a" providerId="ADAL" clId="{18AA536B-5B32-426D-934F-EEC08A6D5FF2}" dt="2023-07-31T18:45:19.061" v="347" actId="255"/>
        <pc:sldMkLst>
          <pc:docMk/>
          <pc:sldMk cId="2336634733" sldId="274"/>
        </pc:sldMkLst>
        <pc:spChg chg="mod">
          <ac:chgData name="Kathleen Shears" userId="6694a3c8-9709-49a4-97f9-f83c96d5684a" providerId="ADAL" clId="{18AA536B-5B32-426D-934F-EEC08A6D5FF2}" dt="2023-07-31T18:45:19.061" v="347" actId="255"/>
          <ac:spMkLst>
            <pc:docMk/>
            <pc:sldMk cId="2336634733" sldId="274"/>
            <ac:spMk id="8" creationId="{901E9D6B-150B-6E4E-9D03-FB8696DC59AD}"/>
          </ac:spMkLst>
        </pc:spChg>
      </pc:sldChg>
      <pc:sldChg chg="modSp mod">
        <pc:chgData name="Kathleen Shears" userId="6694a3c8-9709-49a4-97f9-f83c96d5684a" providerId="ADAL" clId="{18AA536B-5B32-426D-934F-EEC08A6D5FF2}" dt="2023-07-31T18:45:24.565" v="348" actId="255"/>
        <pc:sldMkLst>
          <pc:docMk/>
          <pc:sldMk cId="448032594" sldId="275"/>
        </pc:sldMkLst>
        <pc:spChg chg="mod">
          <ac:chgData name="Kathleen Shears" userId="6694a3c8-9709-49a4-97f9-f83c96d5684a" providerId="ADAL" clId="{18AA536B-5B32-426D-934F-EEC08A6D5FF2}" dt="2023-07-31T18:45:24.565" v="348" actId="255"/>
          <ac:spMkLst>
            <pc:docMk/>
            <pc:sldMk cId="448032594" sldId="275"/>
            <ac:spMk id="8" creationId="{901E9D6B-150B-6E4E-9D03-FB8696DC59AD}"/>
          </ac:spMkLst>
        </pc:spChg>
        <pc:spChg chg="mod">
          <ac:chgData name="Kathleen Shears" userId="6694a3c8-9709-49a4-97f9-f83c96d5684a" providerId="ADAL" clId="{18AA536B-5B32-426D-934F-EEC08A6D5FF2}" dt="2023-07-31T18:24:25.540" v="284" actId="6549"/>
          <ac:spMkLst>
            <pc:docMk/>
            <pc:sldMk cId="448032594" sldId="275"/>
            <ac:spMk id="19" creationId="{D81A9CE3-9A72-8C43-BE64-5C839C55CCA3}"/>
          </ac:spMkLst>
        </pc:spChg>
        <pc:spChg chg="mod">
          <ac:chgData name="Kathleen Shears" userId="6694a3c8-9709-49a4-97f9-f83c96d5684a" providerId="ADAL" clId="{18AA536B-5B32-426D-934F-EEC08A6D5FF2}" dt="2023-07-31T18:24:29.220" v="288" actId="20577"/>
          <ac:spMkLst>
            <pc:docMk/>
            <pc:sldMk cId="448032594" sldId="275"/>
            <ac:spMk id="20" creationId="{AAA00799-D519-3141-8703-4B9F691E2F4F}"/>
          </ac:spMkLst>
        </pc:spChg>
        <pc:spChg chg="mod">
          <ac:chgData name="Kathleen Shears" userId="6694a3c8-9709-49a4-97f9-f83c96d5684a" providerId="ADAL" clId="{18AA536B-5B32-426D-934F-EEC08A6D5FF2}" dt="2023-07-31T18:24:32.930" v="292" actId="20577"/>
          <ac:spMkLst>
            <pc:docMk/>
            <pc:sldMk cId="448032594" sldId="275"/>
            <ac:spMk id="21" creationId="{2EFF3983-C379-BA4A-A448-BFFB726A0682}"/>
          </ac:spMkLst>
        </pc:spChg>
        <pc:spChg chg="mod">
          <ac:chgData name="Kathleen Shears" userId="6694a3c8-9709-49a4-97f9-f83c96d5684a" providerId="ADAL" clId="{18AA536B-5B32-426D-934F-EEC08A6D5FF2}" dt="2023-07-31T18:24:37.508" v="294" actId="20577"/>
          <ac:spMkLst>
            <pc:docMk/>
            <pc:sldMk cId="448032594" sldId="275"/>
            <ac:spMk id="22" creationId="{2D1ECDAB-5170-0842-9B5E-29BAB6DF8049}"/>
          </ac:spMkLst>
        </pc:spChg>
        <pc:spChg chg="mod">
          <ac:chgData name="Kathleen Shears" userId="6694a3c8-9709-49a4-97f9-f83c96d5684a" providerId="ADAL" clId="{18AA536B-5B32-426D-934F-EEC08A6D5FF2}" dt="2023-07-31T18:24:41.155" v="298" actId="20577"/>
          <ac:spMkLst>
            <pc:docMk/>
            <pc:sldMk cId="448032594" sldId="275"/>
            <ac:spMk id="23" creationId="{A4727CF1-220D-FA48-80C7-9BA88CB21651}"/>
          </ac:spMkLst>
        </pc:spChg>
        <pc:spChg chg="mod">
          <ac:chgData name="Kathleen Shears" userId="6694a3c8-9709-49a4-97f9-f83c96d5684a" providerId="ADAL" clId="{18AA536B-5B32-426D-934F-EEC08A6D5FF2}" dt="2023-07-31T18:25:01.331" v="306" actId="20577"/>
          <ac:spMkLst>
            <pc:docMk/>
            <pc:sldMk cId="448032594" sldId="275"/>
            <ac:spMk id="24" creationId="{A30DA714-2990-8B4D-A730-C5732661B96C}"/>
          </ac:spMkLst>
        </pc:spChg>
        <pc:spChg chg="mod">
          <ac:chgData name="Kathleen Shears" userId="6694a3c8-9709-49a4-97f9-f83c96d5684a" providerId="ADAL" clId="{18AA536B-5B32-426D-934F-EEC08A6D5FF2}" dt="2023-07-31T18:24:02.755" v="282" actId="20577"/>
          <ac:spMkLst>
            <pc:docMk/>
            <pc:sldMk cId="448032594" sldId="275"/>
            <ac:spMk id="25" creationId="{F8458584-E532-BF45-8698-5BF1D541CB42}"/>
          </ac:spMkLst>
        </pc:spChg>
      </pc:sldChg>
      <pc:sldChg chg="modSp mod">
        <pc:chgData name="Kathleen Shears" userId="6694a3c8-9709-49a4-97f9-f83c96d5684a" providerId="ADAL" clId="{18AA536B-5B32-426D-934F-EEC08A6D5FF2}" dt="2023-07-31T18:45:34.838" v="349" actId="255"/>
        <pc:sldMkLst>
          <pc:docMk/>
          <pc:sldMk cId="1936618120" sldId="276"/>
        </pc:sldMkLst>
        <pc:spChg chg="mod">
          <ac:chgData name="Kathleen Shears" userId="6694a3c8-9709-49a4-97f9-f83c96d5684a" providerId="ADAL" clId="{18AA536B-5B32-426D-934F-EEC08A6D5FF2}" dt="2023-07-31T18:45:34.838" v="349" actId="255"/>
          <ac:spMkLst>
            <pc:docMk/>
            <pc:sldMk cId="1936618120" sldId="276"/>
            <ac:spMk id="15" creationId="{E6CD50A2-6810-BA48-A905-E4EA288B61FC}"/>
          </ac:spMkLst>
        </pc:spChg>
      </pc:sldChg>
      <pc:sldChg chg="modSp mod">
        <pc:chgData name="Kathleen Shears" userId="6694a3c8-9709-49a4-97f9-f83c96d5684a" providerId="ADAL" clId="{18AA536B-5B32-426D-934F-EEC08A6D5FF2}" dt="2023-07-31T18:28:09.578" v="327" actId="255"/>
        <pc:sldMkLst>
          <pc:docMk/>
          <pc:sldMk cId="729603435" sldId="291"/>
        </pc:sldMkLst>
        <pc:spChg chg="mod">
          <ac:chgData name="Kathleen Shears" userId="6694a3c8-9709-49a4-97f9-f83c96d5684a" providerId="ADAL" clId="{18AA536B-5B32-426D-934F-EEC08A6D5FF2}" dt="2023-07-31T18:28:09.578" v="327" actId="255"/>
          <ac:spMkLst>
            <pc:docMk/>
            <pc:sldMk cId="729603435" sldId="291"/>
            <ac:spMk id="5" creationId="{89C0B17C-2668-4C42-852F-3F5EBCB253EF}"/>
          </ac:spMkLst>
        </pc:spChg>
      </pc:sldChg>
      <pc:sldChg chg="modSp mod">
        <pc:chgData name="Kathleen Shears" userId="6694a3c8-9709-49a4-97f9-f83c96d5684a" providerId="ADAL" clId="{18AA536B-5B32-426D-934F-EEC08A6D5FF2}" dt="2023-07-31T18:46:36.728" v="355" actId="255"/>
        <pc:sldMkLst>
          <pc:docMk/>
          <pc:sldMk cId="3376746724" sldId="509"/>
        </pc:sldMkLst>
        <pc:spChg chg="mod">
          <ac:chgData name="Kathleen Shears" userId="6694a3c8-9709-49a4-97f9-f83c96d5684a" providerId="ADAL" clId="{18AA536B-5B32-426D-934F-EEC08A6D5FF2}" dt="2023-07-31T18:46:36.728" v="355" actId="255"/>
          <ac:spMkLst>
            <pc:docMk/>
            <pc:sldMk cId="3376746724" sldId="509"/>
            <ac:spMk id="2" creationId="{5FA637B9-B88E-9146-A556-AF1B8FB0F215}"/>
          </ac:spMkLst>
        </pc:spChg>
      </pc:sldChg>
      <pc:sldChg chg="modSp mod">
        <pc:chgData name="Kathleen Shears" userId="6694a3c8-9709-49a4-97f9-f83c96d5684a" providerId="ADAL" clId="{18AA536B-5B32-426D-934F-EEC08A6D5FF2}" dt="2023-07-31T18:46:43.528" v="356" actId="255"/>
        <pc:sldMkLst>
          <pc:docMk/>
          <pc:sldMk cId="4097070660" sldId="510"/>
        </pc:sldMkLst>
        <pc:spChg chg="mod">
          <ac:chgData name="Kathleen Shears" userId="6694a3c8-9709-49a4-97f9-f83c96d5684a" providerId="ADAL" clId="{18AA536B-5B32-426D-934F-EEC08A6D5FF2}" dt="2023-07-31T18:46:43.528" v="356" actId="255"/>
          <ac:spMkLst>
            <pc:docMk/>
            <pc:sldMk cId="4097070660" sldId="510"/>
            <ac:spMk id="3" creationId="{7503A9E7-83AD-3846-AFA7-5D837744632B}"/>
          </ac:spMkLst>
        </pc:spChg>
      </pc:sldChg>
      <pc:sldChg chg="modSp mod">
        <pc:chgData name="Kathleen Shears" userId="6694a3c8-9709-49a4-97f9-f83c96d5684a" providerId="ADAL" clId="{18AA536B-5B32-426D-934F-EEC08A6D5FF2}" dt="2023-07-31T18:46:50.120" v="357" actId="255"/>
        <pc:sldMkLst>
          <pc:docMk/>
          <pc:sldMk cId="3021515328" sldId="511"/>
        </pc:sldMkLst>
        <pc:spChg chg="mod">
          <ac:chgData name="Kathleen Shears" userId="6694a3c8-9709-49a4-97f9-f83c96d5684a" providerId="ADAL" clId="{18AA536B-5B32-426D-934F-EEC08A6D5FF2}" dt="2023-07-31T18:46:50.120" v="357" actId="255"/>
          <ac:spMkLst>
            <pc:docMk/>
            <pc:sldMk cId="3021515328" sldId="511"/>
            <ac:spMk id="2" creationId="{263826E7-C70C-E742-9CE7-3827740210A2}"/>
          </ac:spMkLst>
        </pc:spChg>
      </pc:sldChg>
      <pc:sldChg chg="modSp mod">
        <pc:chgData name="Kathleen Shears" userId="6694a3c8-9709-49a4-97f9-f83c96d5684a" providerId="ADAL" clId="{18AA536B-5B32-426D-934F-EEC08A6D5FF2}" dt="2023-07-31T18:46:59.927" v="358" actId="255"/>
        <pc:sldMkLst>
          <pc:docMk/>
          <pc:sldMk cId="3731359834" sldId="512"/>
        </pc:sldMkLst>
        <pc:spChg chg="mod">
          <ac:chgData name="Kathleen Shears" userId="6694a3c8-9709-49a4-97f9-f83c96d5684a" providerId="ADAL" clId="{18AA536B-5B32-426D-934F-EEC08A6D5FF2}" dt="2023-07-31T18:46:59.927" v="358" actId="255"/>
          <ac:spMkLst>
            <pc:docMk/>
            <pc:sldMk cId="3731359834" sldId="512"/>
            <ac:spMk id="2" creationId="{9DD68DE6-2A6F-1A41-978B-517D65404194}"/>
          </ac:spMkLst>
        </pc:spChg>
      </pc:sldChg>
      <pc:sldChg chg="modSp mod">
        <pc:chgData name="Kathleen Shears" userId="6694a3c8-9709-49a4-97f9-f83c96d5684a" providerId="ADAL" clId="{18AA536B-5B32-426D-934F-EEC08A6D5FF2}" dt="2023-07-31T18:47:15.001" v="360" actId="255"/>
        <pc:sldMkLst>
          <pc:docMk/>
          <pc:sldMk cId="2805669860" sldId="521"/>
        </pc:sldMkLst>
        <pc:spChg chg="mod">
          <ac:chgData name="Kathleen Shears" userId="6694a3c8-9709-49a4-97f9-f83c96d5684a" providerId="ADAL" clId="{18AA536B-5B32-426D-934F-EEC08A6D5FF2}" dt="2023-07-31T18:47:15.001" v="360" actId="255"/>
          <ac:spMkLst>
            <pc:docMk/>
            <pc:sldMk cId="2805669860" sldId="521"/>
            <ac:spMk id="2" creationId="{BD158DD9-CC71-EC4F-AF57-B89E6E9D0FC1}"/>
          </ac:spMkLst>
        </pc:spChg>
      </pc:sldChg>
      <pc:sldChg chg="modSp mod">
        <pc:chgData name="Kathleen Shears" userId="6694a3c8-9709-49a4-97f9-f83c96d5684a" providerId="ADAL" clId="{18AA536B-5B32-426D-934F-EEC08A6D5FF2}" dt="2023-07-31T18:45:53.535" v="350" actId="1076"/>
        <pc:sldMkLst>
          <pc:docMk/>
          <pc:sldMk cId="3304432446" sldId="528"/>
        </pc:sldMkLst>
        <pc:spChg chg="mod">
          <ac:chgData name="Kathleen Shears" userId="6694a3c8-9709-49a4-97f9-f83c96d5684a" providerId="ADAL" clId="{18AA536B-5B32-426D-934F-EEC08A6D5FF2}" dt="2023-07-31T18:26:40.282" v="311" actId="255"/>
          <ac:spMkLst>
            <pc:docMk/>
            <pc:sldMk cId="3304432446" sldId="528"/>
            <ac:spMk id="3" creationId="{C1163547-B030-6146-BD52-5A124E899804}"/>
          </ac:spMkLst>
        </pc:spChg>
        <pc:spChg chg="mod">
          <ac:chgData name="Kathleen Shears" userId="6694a3c8-9709-49a4-97f9-f83c96d5684a" providerId="ADAL" clId="{18AA536B-5B32-426D-934F-EEC08A6D5FF2}" dt="2023-07-31T18:25:58.295" v="310" actId="20577"/>
          <ac:spMkLst>
            <pc:docMk/>
            <pc:sldMk cId="3304432446" sldId="528"/>
            <ac:spMk id="56" creationId="{5F935B8A-1BA9-2C46-9912-95CD2EFC77B8}"/>
          </ac:spMkLst>
        </pc:spChg>
        <pc:picChg chg="mod">
          <ac:chgData name="Kathleen Shears" userId="6694a3c8-9709-49a4-97f9-f83c96d5684a" providerId="ADAL" clId="{18AA536B-5B32-426D-934F-EEC08A6D5FF2}" dt="2023-07-31T18:45:53.535" v="350" actId="1076"/>
          <ac:picMkLst>
            <pc:docMk/>
            <pc:sldMk cId="3304432446" sldId="528"/>
            <ac:picMk id="24" creationId="{C6970230-FAA9-A48D-80BD-E639AF70C05F}"/>
          </ac:picMkLst>
        </pc:picChg>
      </pc:sldChg>
      <pc:sldChg chg="modSp mod">
        <pc:chgData name="Kathleen Shears" userId="6694a3c8-9709-49a4-97f9-f83c96d5684a" providerId="ADAL" clId="{18AA536B-5B32-426D-934F-EEC08A6D5FF2}" dt="2023-07-31T18:26:46.744" v="312" actId="255"/>
        <pc:sldMkLst>
          <pc:docMk/>
          <pc:sldMk cId="2644059551" sldId="535"/>
        </pc:sldMkLst>
        <pc:spChg chg="mod">
          <ac:chgData name="Kathleen Shears" userId="6694a3c8-9709-49a4-97f9-f83c96d5684a" providerId="ADAL" clId="{18AA536B-5B32-426D-934F-EEC08A6D5FF2}" dt="2023-07-31T18:26:46.744" v="312" actId="255"/>
          <ac:spMkLst>
            <pc:docMk/>
            <pc:sldMk cId="2644059551" sldId="535"/>
            <ac:spMk id="2" creationId="{764E35D6-ED83-514C-AB1B-2319EE957044}"/>
          </ac:spMkLst>
        </pc:spChg>
      </pc:sldChg>
      <pc:sldChg chg="modSp mod">
        <pc:chgData name="Kathleen Shears" userId="6694a3c8-9709-49a4-97f9-f83c96d5684a" providerId="ADAL" clId="{18AA536B-5B32-426D-934F-EEC08A6D5FF2}" dt="2023-07-31T18:44:52.197" v="344" actId="255"/>
        <pc:sldMkLst>
          <pc:docMk/>
          <pc:sldMk cId="4188136980" sldId="538"/>
        </pc:sldMkLst>
        <pc:spChg chg="mod">
          <ac:chgData name="Kathleen Shears" userId="6694a3c8-9709-49a4-97f9-f83c96d5684a" providerId="ADAL" clId="{18AA536B-5B32-426D-934F-EEC08A6D5FF2}" dt="2023-07-31T18:44:52.197" v="344" actId="255"/>
          <ac:spMkLst>
            <pc:docMk/>
            <pc:sldMk cId="4188136980" sldId="538"/>
            <ac:spMk id="4" creationId="{FC5F605E-32BA-6C4E-8BDC-4B61CFD09313}"/>
          </ac:spMkLst>
        </pc:spChg>
      </pc:sldChg>
      <pc:sldChg chg="modSp mod">
        <pc:chgData name="Kathleen Shears" userId="6694a3c8-9709-49a4-97f9-f83c96d5684a" providerId="ADAL" clId="{18AA536B-5B32-426D-934F-EEC08A6D5FF2}" dt="2023-07-31T18:46:16.871" v="353" actId="255"/>
        <pc:sldMkLst>
          <pc:docMk/>
          <pc:sldMk cId="283552831" sldId="543"/>
        </pc:sldMkLst>
        <pc:spChg chg="mod">
          <ac:chgData name="Kathleen Shears" userId="6694a3c8-9709-49a4-97f9-f83c96d5684a" providerId="ADAL" clId="{18AA536B-5B32-426D-934F-EEC08A6D5FF2}" dt="2023-07-31T18:46:16.871" v="353" actId="255"/>
          <ac:spMkLst>
            <pc:docMk/>
            <pc:sldMk cId="283552831" sldId="543"/>
            <ac:spMk id="5" creationId="{A6752DA6-0B96-F847-9FC4-1AD655720685}"/>
          </ac:spMkLst>
        </pc:spChg>
        <pc:spChg chg="mod">
          <ac:chgData name="Kathleen Shears" userId="6694a3c8-9709-49a4-97f9-f83c96d5684a" providerId="ADAL" clId="{18AA536B-5B32-426D-934F-EEC08A6D5FF2}" dt="2023-07-31T18:27:53.529" v="326" actId="6549"/>
          <ac:spMkLst>
            <pc:docMk/>
            <pc:sldMk cId="283552831" sldId="543"/>
            <ac:spMk id="33" creationId="{2272871A-D872-29CF-0ABE-D03527ECEDC2}"/>
          </ac:spMkLst>
        </pc:spChg>
      </pc:sldChg>
      <pc:sldChg chg="modSp mod">
        <pc:chgData name="Kathleen Shears" userId="6694a3c8-9709-49a4-97f9-f83c96d5684a" providerId="ADAL" clId="{18AA536B-5B32-426D-934F-EEC08A6D5FF2}" dt="2023-07-31T18:47:06.089" v="359" actId="255"/>
        <pc:sldMkLst>
          <pc:docMk/>
          <pc:sldMk cId="914413549" sldId="544"/>
        </pc:sldMkLst>
        <pc:spChg chg="mod">
          <ac:chgData name="Kathleen Shears" userId="6694a3c8-9709-49a4-97f9-f83c96d5684a" providerId="ADAL" clId="{18AA536B-5B32-426D-934F-EEC08A6D5FF2}" dt="2023-07-31T18:47:06.089" v="359" actId="255"/>
          <ac:spMkLst>
            <pc:docMk/>
            <pc:sldMk cId="914413549" sldId="544"/>
            <ac:spMk id="2" creationId="{5733E057-6890-AB4C-AFBF-84439C5E4BA8}"/>
          </ac:spMkLst>
        </pc:spChg>
      </pc:sldChg>
      <pc:sldChg chg="modSp mod">
        <pc:chgData name="Kathleen Shears" userId="6694a3c8-9709-49a4-97f9-f83c96d5684a" providerId="ADAL" clId="{18AA536B-5B32-426D-934F-EEC08A6D5FF2}" dt="2023-07-31T18:26:53.976" v="313" actId="255"/>
        <pc:sldMkLst>
          <pc:docMk/>
          <pc:sldMk cId="0" sldId="2146847303"/>
        </pc:sldMkLst>
        <pc:spChg chg="mod">
          <ac:chgData name="Kathleen Shears" userId="6694a3c8-9709-49a4-97f9-f83c96d5684a" providerId="ADAL" clId="{18AA536B-5B32-426D-934F-EEC08A6D5FF2}" dt="2023-07-31T18:26:53.976" v="313" actId="255"/>
          <ac:spMkLst>
            <pc:docMk/>
            <pc:sldMk cId="0" sldId="2146847303"/>
            <ac:spMk id="246" creationId="{00000000-0000-0000-0000-000000000000}"/>
          </ac:spMkLst>
        </pc:spChg>
      </pc:sldChg>
      <pc:sldChg chg="modSp mod addCm">
        <pc:chgData name="Kathleen Shears" userId="6694a3c8-9709-49a4-97f9-f83c96d5684a" providerId="ADAL" clId="{18AA536B-5B32-426D-934F-EEC08A6D5FF2}" dt="2023-07-31T18:08:33.509" v="238"/>
        <pc:sldMkLst>
          <pc:docMk/>
          <pc:sldMk cId="1807704344" sldId="2146847684"/>
        </pc:sldMkLst>
        <pc:spChg chg="mod">
          <ac:chgData name="Kathleen Shears" userId="6694a3c8-9709-49a4-97f9-f83c96d5684a" providerId="ADAL" clId="{18AA536B-5B32-426D-934F-EEC08A6D5FF2}" dt="2023-07-31T16:53:59.504" v="88" actId="20577"/>
          <ac:spMkLst>
            <pc:docMk/>
            <pc:sldMk cId="1807704344" sldId="2146847684"/>
            <ac:spMk id="10" creationId="{C80D2696-B14F-58AD-5C48-308CDC84DBD2}"/>
          </ac:spMkLst>
        </pc:spChg>
        <pc:spChg chg="mod">
          <ac:chgData name="Kathleen Shears" userId="6694a3c8-9709-49a4-97f9-f83c96d5684a" providerId="ADAL" clId="{18AA536B-5B32-426D-934F-EEC08A6D5FF2}" dt="2023-07-31T16:58:09.766" v="157" actId="20577"/>
          <ac:spMkLst>
            <pc:docMk/>
            <pc:sldMk cId="1807704344" sldId="2146847684"/>
            <ac:spMk id="16" creationId="{B56ACCED-CD15-CB47-215C-59E1F685F346}"/>
          </ac:spMkLst>
        </pc:spChg>
        <pc:spChg chg="mod">
          <ac:chgData name="Kathleen Shears" userId="6694a3c8-9709-49a4-97f9-f83c96d5684a" providerId="ADAL" clId="{18AA536B-5B32-426D-934F-EEC08A6D5FF2}" dt="2023-07-31T16:57:45.639" v="149" actId="6549"/>
          <ac:spMkLst>
            <pc:docMk/>
            <pc:sldMk cId="1807704344" sldId="2146847684"/>
            <ac:spMk id="17" creationId="{D6CF922D-2DAC-06A4-DF04-E6AC3C049E40}"/>
          </ac:spMkLst>
        </pc:spChg>
        <pc:spChg chg="mod">
          <ac:chgData name="Kathleen Shears" userId="6694a3c8-9709-49a4-97f9-f83c96d5684a" providerId="ADAL" clId="{18AA536B-5B32-426D-934F-EEC08A6D5FF2}" dt="2023-07-31T16:56:44.227" v="145"/>
          <ac:spMkLst>
            <pc:docMk/>
            <pc:sldMk cId="1807704344" sldId="2146847684"/>
            <ac:spMk id="18" creationId="{5BAAB51A-56BD-D76F-DE36-8DA419C20EA3}"/>
          </ac:spMkLst>
        </pc:spChg>
        <pc:extLst>
          <p:ext xmlns:p="http://schemas.openxmlformats.org/presentationml/2006/main" uri="{D6D511B9-2390-475A-947B-AFAB55BFBCF1}">
            <pc226:cmChg xmlns:pc226="http://schemas.microsoft.com/office/powerpoint/2022/06/main/command" chg="add">
              <pc226:chgData name="Kathleen Shears" userId="6694a3c8-9709-49a4-97f9-f83c96d5684a" providerId="ADAL" clId="{18AA536B-5B32-426D-934F-EEC08A6D5FF2}" dt="2023-07-31T18:08:33.509" v="238"/>
              <pc2:cmMkLst xmlns:pc2="http://schemas.microsoft.com/office/powerpoint/2019/9/main/command">
                <pc:docMk/>
                <pc:sldMk cId="1807704344" sldId="2146847684"/>
                <pc2:cmMk id="{ADC6C167-03A4-45C6-A1A4-F3E0D735E835}"/>
              </pc2:cmMkLst>
            </pc226:cmChg>
          </p:ext>
        </pc:extLst>
      </pc:sldChg>
      <pc:sldChg chg="modSp mod">
        <pc:chgData name="Kathleen Shears" userId="6694a3c8-9709-49a4-97f9-f83c96d5684a" providerId="ADAL" clId="{18AA536B-5B32-426D-934F-EEC08A6D5FF2}" dt="2023-07-31T17:00:51.389" v="181" actId="20577"/>
        <pc:sldMkLst>
          <pc:docMk/>
          <pc:sldMk cId="888545339" sldId="2146847685"/>
        </pc:sldMkLst>
        <pc:spChg chg="mod">
          <ac:chgData name="Kathleen Shears" userId="6694a3c8-9709-49a4-97f9-f83c96d5684a" providerId="ADAL" clId="{18AA536B-5B32-426D-934F-EEC08A6D5FF2}" dt="2023-07-31T17:00:36.061" v="176" actId="14100"/>
          <ac:spMkLst>
            <pc:docMk/>
            <pc:sldMk cId="888545339" sldId="2146847685"/>
            <ac:spMk id="2" creationId="{405C2ACA-61D0-50CD-DD0E-64217B54E476}"/>
          </ac:spMkLst>
        </pc:spChg>
        <pc:spChg chg="mod">
          <ac:chgData name="Kathleen Shears" userId="6694a3c8-9709-49a4-97f9-f83c96d5684a" providerId="ADAL" clId="{18AA536B-5B32-426D-934F-EEC08A6D5FF2}" dt="2023-07-31T17:00:03.898" v="171" actId="20577"/>
          <ac:spMkLst>
            <pc:docMk/>
            <pc:sldMk cId="888545339" sldId="2146847685"/>
            <ac:spMk id="4" creationId="{9BA9C8E8-67BE-BE79-880D-74EF9C122122}"/>
          </ac:spMkLst>
        </pc:spChg>
        <pc:spChg chg="mod">
          <ac:chgData name="Kathleen Shears" userId="6694a3c8-9709-49a4-97f9-f83c96d5684a" providerId="ADAL" clId="{18AA536B-5B32-426D-934F-EEC08A6D5FF2}" dt="2023-07-31T17:00:51.389" v="181" actId="20577"/>
          <ac:spMkLst>
            <pc:docMk/>
            <pc:sldMk cId="888545339" sldId="2146847685"/>
            <ac:spMk id="184" creationId="{EA705E71-BB80-84F2-E795-2ABFBB1C763C}"/>
          </ac:spMkLst>
        </pc:spChg>
      </pc:sldChg>
      <pc:sldChg chg="modSp mod addCm modCm">
        <pc:chgData name="Kathleen Shears" userId="6694a3c8-9709-49a4-97f9-f83c96d5684a" providerId="ADAL" clId="{18AA536B-5B32-426D-934F-EEC08A6D5FF2}" dt="2023-07-31T18:49:08.768" v="364"/>
        <pc:sldMkLst>
          <pc:docMk/>
          <pc:sldMk cId="1058702704" sldId="2146847686"/>
        </pc:sldMkLst>
        <pc:spChg chg="mod">
          <ac:chgData name="Kathleen Shears" userId="6694a3c8-9709-49a4-97f9-f83c96d5684a" providerId="ADAL" clId="{18AA536B-5B32-426D-934F-EEC08A6D5FF2}" dt="2023-07-31T18:14:15.475" v="250" actId="255"/>
          <ac:spMkLst>
            <pc:docMk/>
            <pc:sldMk cId="1058702704" sldId="2146847686"/>
            <ac:spMk id="2" creationId="{F3150FA4-A0B2-4A21-8102-6690D116D9CD}"/>
          </ac:spMkLst>
        </pc:spChg>
        <pc:spChg chg="mod">
          <ac:chgData name="Kathleen Shears" userId="6694a3c8-9709-49a4-97f9-f83c96d5684a" providerId="ADAL" clId="{18AA536B-5B32-426D-934F-EEC08A6D5FF2}" dt="2023-07-31T16:58:35.016" v="159" actId="20577"/>
          <ac:spMkLst>
            <pc:docMk/>
            <pc:sldMk cId="1058702704" sldId="2146847686"/>
            <ac:spMk id="10" creationId="{1228BE50-EE5E-898E-2CDD-B35C04371F45}"/>
          </ac:spMkLst>
        </pc:spChg>
        <pc:spChg chg="mod">
          <ac:chgData name="Kathleen Shears" userId="6694a3c8-9709-49a4-97f9-f83c96d5684a" providerId="ADAL" clId="{18AA536B-5B32-426D-934F-EEC08A6D5FF2}" dt="2023-07-31T17:04:53.774" v="210" actId="14100"/>
          <ac:spMkLst>
            <pc:docMk/>
            <pc:sldMk cId="1058702704" sldId="2146847686"/>
            <ac:spMk id="11" creationId="{6ABA5A37-0322-9E61-1889-E06372657525}"/>
          </ac:spMkLst>
        </pc:spChg>
        <pc:spChg chg="mod">
          <ac:chgData name="Kathleen Shears" userId="6694a3c8-9709-49a4-97f9-f83c96d5684a" providerId="ADAL" clId="{18AA536B-5B32-426D-934F-EEC08A6D5FF2}" dt="2023-07-31T17:04:45.216" v="208" actId="20577"/>
          <ac:spMkLst>
            <pc:docMk/>
            <pc:sldMk cId="1058702704" sldId="2146847686"/>
            <ac:spMk id="41" creationId="{90CCB253-177C-418E-71EF-9F6353069058}"/>
          </ac:spMkLst>
        </pc:spChg>
        <pc:spChg chg="mod">
          <ac:chgData name="Kathleen Shears" userId="6694a3c8-9709-49a4-97f9-f83c96d5684a" providerId="ADAL" clId="{18AA536B-5B32-426D-934F-EEC08A6D5FF2}" dt="2023-07-31T17:05:02.722" v="229" actId="20577"/>
          <ac:spMkLst>
            <pc:docMk/>
            <pc:sldMk cId="1058702704" sldId="2146847686"/>
            <ac:spMk id="48" creationId="{51964CFD-3893-5D69-B432-59F563094754}"/>
          </ac:spMkLst>
        </pc:spChg>
        <pc:spChg chg="mod">
          <ac:chgData name="Kathleen Shears" userId="6694a3c8-9709-49a4-97f9-f83c96d5684a" providerId="ADAL" clId="{18AA536B-5B32-426D-934F-EEC08A6D5FF2}" dt="2023-07-31T16:50:22.778" v="27" actId="20577"/>
          <ac:spMkLst>
            <pc:docMk/>
            <pc:sldMk cId="1058702704" sldId="2146847686"/>
            <ac:spMk id="60" creationId="{EA5464E0-E51A-4ABF-45C7-C1E3AD8ADA56}"/>
          </ac:spMkLst>
        </pc:spChg>
        <pc:spChg chg="mod">
          <ac:chgData name="Kathleen Shears" userId="6694a3c8-9709-49a4-97f9-f83c96d5684a" providerId="ADAL" clId="{18AA536B-5B32-426D-934F-EEC08A6D5FF2}" dt="2023-07-31T16:49:23" v="22" actId="20577"/>
          <ac:spMkLst>
            <pc:docMk/>
            <pc:sldMk cId="1058702704" sldId="2146847686"/>
            <ac:spMk id="66" creationId="{25EE2D81-4B6E-E42F-E8F5-DDA368AE5223}"/>
          </ac:spMkLst>
        </pc:spChg>
        <pc:extLst>
          <p:ext xmlns:p="http://schemas.openxmlformats.org/presentationml/2006/main" uri="{D6D511B9-2390-475A-947B-AFAB55BFBCF1}">
            <pc226:cmChg xmlns:pc226="http://schemas.microsoft.com/office/powerpoint/2022/06/main/command" chg="add mod">
              <pc226:chgData name="Kathleen Shears" userId="6694a3c8-9709-49a4-97f9-f83c96d5684a" providerId="ADAL" clId="{18AA536B-5B32-426D-934F-EEC08A6D5FF2}" dt="2023-07-31T18:49:08.768" v="364"/>
              <pc2:cmMkLst xmlns:pc2="http://schemas.microsoft.com/office/powerpoint/2019/9/main/command">
                <pc:docMk/>
                <pc:sldMk cId="1058702704" sldId="2146847686"/>
                <pc2:cmMk id="{94B95BB5-0B2F-4A58-B89E-88FD6C34CAAC}"/>
              </pc2:cmMkLst>
            </pc226:cmChg>
          </p:ext>
        </pc:extLst>
      </pc:sldChg>
      <pc:sldChg chg="modSp mod">
        <pc:chgData name="Kathleen Shears" userId="6694a3c8-9709-49a4-97f9-f83c96d5684a" providerId="ADAL" clId="{18AA536B-5B32-426D-934F-EEC08A6D5FF2}" dt="2023-07-31T18:15:48.376" v="259"/>
        <pc:sldMkLst>
          <pc:docMk/>
          <pc:sldMk cId="1331425294" sldId="2146847687"/>
        </pc:sldMkLst>
        <pc:spChg chg="mod">
          <ac:chgData name="Kathleen Shears" userId="6694a3c8-9709-49a4-97f9-f83c96d5684a" providerId="ADAL" clId="{18AA536B-5B32-426D-934F-EEC08A6D5FF2}" dt="2023-07-31T18:14:45.507" v="251" actId="255"/>
          <ac:spMkLst>
            <pc:docMk/>
            <pc:sldMk cId="1331425294" sldId="2146847687"/>
            <ac:spMk id="2" creationId="{3561DAB7-19D0-A38B-2BB4-07A209897730}"/>
          </ac:spMkLst>
        </pc:spChg>
        <pc:spChg chg="mod">
          <ac:chgData name="Kathleen Shears" userId="6694a3c8-9709-49a4-97f9-f83c96d5684a" providerId="ADAL" clId="{18AA536B-5B32-426D-934F-EEC08A6D5FF2}" dt="2023-07-31T18:15:01.269" v="254" actId="20577"/>
          <ac:spMkLst>
            <pc:docMk/>
            <pc:sldMk cId="1331425294" sldId="2146847687"/>
            <ac:spMk id="3" creationId="{ADBD5390-1394-551D-B020-F08C73555F52}"/>
          </ac:spMkLst>
        </pc:spChg>
        <pc:spChg chg="mod">
          <ac:chgData name="Kathleen Shears" userId="6694a3c8-9709-49a4-97f9-f83c96d5684a" providerId="ADAL" clId="{18AA536B-5B32-426D-934F-EEC08A6D5FF2}" dt="2023-07-31T18:15:48.376" v="259"/>
          <ac:spMkLst>
            <pc:docMk/>
            <pc:sldMk cId="1331425294" sldId="2146847687"/>
            <ac:spMk id="5" creationId="{1F1567C5-7D91-9161-DEB4-5709812A44B4}"/>
          </ac:spMkLst>
        </pc:spChg>
        <pc:spChg chg="mod">
          <ac:chgData name="Kathleen Shears" userId="6694a3c8-9709-49a4-97f9-f83c96d5684a" providerId="ADAL" clId="{18AA536B-5B32-426D-934F-EEC08A6D5FF2}" dt="2023-07-31T18:15:21.140" v="258" actId="20577"/>
          <ac:spMkLst>
            <pc:docMk/>
            <pc:sldMk cId="1331425294" sldId="2146847687"/>
            <ac:spMk id="7" creationId="{3DD7E4A9-7F46-320C-0363-D68432AE713C}"/>
          </ac:spMkLst>
        </pc:spChg>
      </pc:sldChg>
      <pc:sldChg chg="modSp mod">
        <pc:chgData name="Kathleen Shears" userId="6694a3c8-9709-49a4-97f9-f83c96d5684a" providerId="ADAL" clId="{18AA536B-5B32-426D-934F-EEC08A6D5FF2}" dt="2023-07-31T18:19:43.036" v="273" actId="20577"/>
        <pc:sldMkLst>
          <pc:docMk/>
          <pc:sldMk cId="3067295167" sldId="2146847688"/>
        </pc:sldMkLst>
        <pc:graphicFrameChg chg="modGraphic">
          <ac:chgData name="Kathleen Shears" userId="6694a3c8-9709-49a4-97f9-f83c96d5684a" providerId="ADAL" clId="{18AA536B-5B32-426D-934F-EEC08A6D5FF2}" dt="2023-07-31T18:19:43.036" v="273" actId="20577"/>
          <ac:graphicFrameMkLst>
            <pc:docMk/>
            <pc:sldMk cId="3067295167" sldId="2146847688"/>
            <ac:graphicFrameMk id="3" creationId="{640B7DFE-F504-264B-FF6C-36EE4FD496AC}"/>
          </ac:graphicFrameMkLst>
        </pc:graphicFrameChg>
      </pc:sldChg>
      <pc:sldChg chg="modSp mod addCm modCm">
        <pc:chgData name="Kathleen Shears" userId="6694a3c8-9709-49a4-97f9-f83c96d5684a" providerId="ADAL" clId="{18AA536B-5B32-426D-934F-EEC08A6D5FF2}" dt="2023-07-31T18:50:13.522" v="366"/>
        <pc:sldMkLst>
          <pc:docMk/>
          <pc:sldMk cId="1151561450" sldId="2146847692"/>
        </pc:sldMkLst>
        <pc:graphicFrameChg chg="mod modGraphic">
          <ac:chgData name="Kathleen Shears" userId="6694a3c8-9709-49a4-97f9-f83c96d5684a" providerId="ADAL" clId="{18AA536B-5B32-426D-934F-EEC08A6D5FF2}" dt="2023-07-31T18:17:42.341" v="265"/>
          <ac:graphicFrameMkLst>
            <pc:docMk/>
            <pc:sldMk cId="1151561450" sldId="2146847692"/>
            <ac:graphicFrameMk id="6" creationId="{E8A2E6A2-5686-A7B3-36EC-F8AAD2843930}"/>
          </ac:graphicFrameMkLst>
        </pc:graphicFrameChg>
        <pc:extLst>
          <p:ext xmlns:p="http://schemas.openxmlformats.org/presentationml/2006/main" uri="{D6D511B9-2390-475A-947B-AFAB55BFBCF1}">
            <pc226:cmChg xmlns:pc226="http://schemas.microsoft.com/office/powerpoint/2022/06/main/command" chg="add mod">
              <pc226:chgData name="Kathleen Shears" userId="6694a3c8-9709-49a4-97f9-f83c96d5684a" providerId="ADAL" clId="{18AA536B-5B32-426D-934F-EEC08A6D5FF2}" dt="2023-07-31T18:50:13.522" v="366"/>
              <pc2:cmMkLst xmlns:pc2="http://schemas.microsoft.com/office/powerpoint/2019/9/main/command">
                <pc:docMk/>
                <pc:sldMk cId="1151561450" sldId="2146847692"/>
                <pc2:cmMk id="{CD44BFA7-63C2-4DA0-8A34-354E6F93A884}"/>
              </pc2:cmMkLst>
            </pc226:cmChg>
          </p:ext>
        </pc:extLst>
      </pc:sldChg>
      <pc:sldChg chg="modSp mod addCm modCm">
        <pc:chgData name="Kathleen Shears" userId="6694a3c8-9709-49a4-97f9-f83c96d5684a" providerId="ADAL" clId="{18AA536B-5B32-426D-934F-EEC08A6D5FF2}" dt="2023-07-31T18:49:59.644" v="365"/>
        <pc:sldMkLst>
          <pc:docMk/>
          <pc:sldMk cId="3973574584" sldId="2146847694"/>
        </pc:sldMkLst>
        <pc:spChg chg="mod">
          <ac:chgData name="Kathleen Shears" userId="6694a3c8-9709-49a4-97f9-f83c96d5684a" providerId="ADAL" clId="{18AA536B-5B32-426D-934F-EEC08A6D5FF2}" dt="2023-07-31T17:07:00.678" v="233" actId="255"/>
          <ac:spMkLst>
            <pc:docMk/>
            <pc:sldMk cId="3973574584" sldId="2146847694"/>
            <ac:spMk id="3" creationId="{2C6B3A27-CEBF-2C54-465B-A51DCD888F54}"/>
          </ac:spMkLst>
        </pc:spChg>
        <pc:spChg chg="mod">
          <ac:chgData name="Kathleen Shears" userId="6694a3c8-9709-49a4-97f9-f83c96d5684a" providerId="ADAL" clId="{18AA536B-5B32-426D-934F-EEC08A6D5FF2}" dt="2023-07-31T18:10:43.841" v="241" actId="114"/>
          <ac:spMkLst>
            <pc:docMk/>
            <pc:sldMk cId="3973574584" sldId="2146847694"/>
            <ac:spMk id="10" creationId="{18259244-A536-A234-5D1E-A2458A027782}"/>
          </ac:spMkLst>
        </pc:spChg>
        <pc:spChg chg="mod">
          <ac:chgData name="Kathleen Shears" userId="6694a3c8-9709-49a4-97f9-f83c96d5684a" providerId="ADAL" clId="{18AA536B-5B32-426D-934F-EEC08A6D5FF2}" dt="2023-07-31T18:13:10.770" v="246" actId="114"/>
          <ac:spMkLst>
            <pc:docMk/>
            <pc:sldMk cId="3973574584" sldId="2146847694"/>
            <ac:spMk id="12" creationId="{E1311AFA-C2F1-2A75-674D-0F83EDFCBD28}"/>
          </ac:spMkLst>
        </pc:spChg>
        <pc:spChg chg="mod">
          <ac:chgData name="Kathleen Shears" userId="6694a3c8-9709-49a4-97f9-f83c96d5684a" providerId="ADAL" clId="{18AA536B-5B32-426D-934F-EEC08A6D5FF2}" dt="2023-07-31T18:13:11.521" v="247" actId="114"/>
          <ac:spMkLst>
            <pc:docMk/>
            <pc:sldMk cId="3973574584" sldId="2146847694"/>
            <ac:spMk id="15" creationId="{5265BAB0-9509-7BDE-4972-9998C246DC09}"/>
          </ac:spMkLst>
        </pc:spChg>
        <pc:spChg chg="mod">
          <ac:chgData name="Kathleen Shears" userId="6694a3c8-9709-49a4-97f9-f83c96d5684a" providerId="ADAL" clId="{18AA536B-5B32-426D-934F-EEC08A6D5FF2}" dt="2023-07-31T18:10:28.636" v="240" actId="20577"/>
          <ac:spMkLst>
            <pc:docMk/>
            <pc:sldMk cId="3973574584" sldId="2146847694"/>
            <ac:spMk id="18" creationId="{2E708E6B-0458-FD0C-AF31-9400F6E1434A}"/>
          </ac:spMkLst>
        </pc:spChg>
        <pc:spChg chg="mod">
          <ac:chgData name="Kathleen Shears" userId="6694a3c8-9709-49a4-97f9-f83c96d5684a" providerId="ADAL" clId="{18AA536B-5B32-426D-934F-EEC08A6D5FF2}" dt="2023-07-31T18:11:45.694" v="243" actId="20577"/>
          <ac:spMkLst>
            <pc:docMk/>
            <pc:sldMk cId="3973574584" sldId="2146847694"/>
            <ac:spMk id="71" creationId="{1DA7C517-851A-19D0-A7FD-1C26510D49B2}"/>
          </ac:spMkLst>
        </pc:spChg>
        <pc:extLst>
          <p:ext xmlns:p="http://schemas.openxmlformats.org/presentationml/2006/main" uri="{D6D511B9-2390-475A-947B-AFAB55BFBCF1}">
            <pc226:cmChg xmlns:pc226="http://schemas.microsoft.com/office/powerpoint/2022/06/main/command" chg="add mod">
              <pc226:chgData name="Kathleen Shears" userId="6694a3c8-9709-49a4-97f9-f83c96d5684a" providerId="ADAL" clId="{18AA536B-5B32-426D-934F-EEC08A6D5FF2}" dt="2023-07-31T18:49:59.644" v="365"/>
              <pc2:cmMkLst xmlns:pc2="http://schemas.microsoft.com/office/powerpoint/2019/9/main/command">
                <pc:docMk/>
                <pc:sldMk cId="3973574584" sldId="2146847694"/>
                <pc2:cmMk id="{8BBA929E-E688-46EE-8A25-989FC84B9C29}"/>
              </pc2:cmMkLst>
            </pc226:cmChg>
            <pc226:cmChg xmlns:pc226="http://schemas.microsoft.com/office/powerpoint/2022/06/main/command" chg="add">
              <pc226:chgData name="Kathleen Shears" userId="6694a3c8-9709-49a4-97f9-f83c96d5684a" providerId="ADAL" clId="{18AA536B-5B32-426D-934F-EEC08A6D5FF2}" dt="2023-07-31T18:10:08" v="239"/>
              <pc2:cmMkLst xmlns:pc2="http://schemas.microsoft.com/office/powerpoint/2019/9/main/command">
                <pc:docMk/>
                <pc:sldMk cId="3973574584" sldId="2146847694"/>
                <pc2:cmMk id="{A4D7E6E8-BC0E-4454-B221-EE779675F5F8}"/>
              </pc2:cmMkLst>
            </pc226:cmChg>
          </p:ext>
        </pc:extLst>
      </pc:sldChg>
      <pc:sldChg chg="modSp mod">
        <pc:chgData name="Kathleen Shears" userId="6694a3c8-9709-49a4-97f9-f83c96d5684a" providerId="ADAL" clId="{18AA536B-5B32-426D-934F-EEC08A6D5FF2}" dt="2023-07-31T18:46:02.598" v="351" actId="255"/>
        <pc:sldMkLst>
          <pc:docMk/>
          <pc:sldMk cId="3769815751" sldId="2146847699"/>
        </pc:sldMkLst>
        <pc:spChg chg="mod">
          <ac:chgData name="Kathleen Shears" userId="6694a3c8-9709-49a4-97f9-f83c96d5684a" providerId="ADAL" clId="{18AA536B-5B32-426D-934F-EEC08A6D5FF2}" dt="2023-07-31T18:27:34.937" v="320" actId="6549"/>
          <ac:spMkLst>
            <pc:docMk/>
            <pc:sldMk cId="3769815751" sldId="2146847699"/>
            <ac:spMk id="3" creationId="{D9544E07-759A-F2E9-B648-74190FE260F9}"/>
          </ac:spMkLst>
        </pc:spChg>
        <pc:spChg chg="mod">
          <ac:chgData name="Kathleen Shears" userId="6694a3c8-9709-49a4-97f9-f83c96d5684a" providerId="ADAL" clId="{18AA536B-5B32-426D-934F-EEC08A6D5FF2}" dt="2023-07-31T18:46:02.598" v="351" actId="255"/>
          <ac:spMkLst>
            <pc:docMk/>
            <pc:sldMk cId="3769815751" sldId="2146847699"/>
            <ac:spMk id="246" creationId="{00000000-0000-0000-0000-000000000000}"/>
          </ac:spMkLst>
        </pc:spChg>
      </pc:sldChg>
    </pc:docChg>
  </pc:docChgLst>
  <pc:docChgLst>
    <pc:chgData name="Katie Williams" userId="S::ktwilliams@fhi360.org::5f1bf0e6-3ff6-4d92-8b85-a4340d55b8fc" providerId="AD" clId="Web-{21E791D1-65EC-8D04-D42B-EDC6ACC3F9C1}"/>
    <pc:docChg chg="modSld">
      <pc:chgData name="Katie Williams" userId="S::ktwilliams@fhi360.org::5f1bf0e6-3ff6-4d92-8b85-a4340d55b8fc" providerId="AD" clId="Web-{21E791D1-65EC-8D04-D42B-EDC6ACC3F9C1}" dt="2023-07-19T10:51:47.616" v="1"/>
      <pc:docMkLst>
        <pc:docMk/>
      </pc:docMkLst>
      <pc:sldChg chg="addSp delSp">
        <pc:chgData name="Katie Williams" userId="S::ktwilliams@fhi360.org::5f1bf0e6-3ff6-4d92-8b85-a4340d55b8fc" providerId="AD" clId="Web-{21E791D1-65EC-8D04-D42B-EDC6ACC3F9C1}" dt="2023-07-19T10:51:47.616" v="1"/>
        <pc:sldMkLst>
          <pc:docMk/>
          <pc:sldMk cId="885710044" sldId="273"/>
        </pc:sldMkLst>
        <pc:picChg chg="add del">
          <ac:chgData name="Katie Williams" userId="S::ktwilliams@fhi360.org::5f1bf0e6-3ff6-4d92-8b85-a4340d55b8fc" providerId="AD" clId="Web-{21E791D1-65EC-8D04-D42B-EDC6ACC3F9C1}" dt="2023-07-19T10:51:47.616" v="1"/>
          <ac:picMkLst>
            <pc:docMk/>
            <pc:sldMk cId="885710044" sldId="273"/>
            <ac:picMk id="7" creationId="{0F857747-F2C6-CA37-F248-3280BCE9928F}"/>
          </ac:picMkLst>
        </pc:picChg>
      </pc:sldChg>
    </pc:docChg>
  </pc:docChgLst>
  <pc:docChgLst>
    <pc:chgData name="Katie Schwartz" userId="S::kschwartz@fhi360.org::b4babe39-de04-4206-95b2-c6026c8fda13" providerId="AD" clId="Web-{E5510ABF-6F58-0509-690E-72F93505DCEB}"/>
    <pc:docChg chg="">
      <pc:chgData name="Katie Schwartz" userId="S::kschwartz@fhi360.org::b4babe39-de04-4206-95b2-c6026c8fda13" providerId="AD" clId="Web-{E5510ABF-6F58-0509-690E-72F93505DCEB}" dt="2023-06-24T11:55:33.982" v="2"/>
      <pc:docMkLst>
        <pc:docMk/>
      </pc:docMkLst>
      <pc:sldChg chg="addCm">
        <pc:chgData name="Katie Schwartz" userId="S::kschwartz@fhi360.org::b4babe39-de04-4206-95b2-c6026c8fda13" providerId="AD" clId="Web-{E5510ABF-6F58-0509-690E-72F93505DCEB}" dt="2023-06-24T11:52:42.430" v="0"/>
        <pc:sldMkLst>
          <pc:docMk/>
          <pc:sldMk cId="448032594" sldId="275"/>
        </pc:sldMkLst>
        <pc:extLst>
          <p:ext xmlns:p="http://schemas.openxmlformats.org/presentationml/2006/main" uri="{D6D511B9-2390-475A-947B-AFAB55BFBCF1}">
            <pc226:cmChg xmlns:pc226="http://schemas.microsoft.com/office/powerpoint/2022/06/main/command" chg="add">
              <pc226:chgData name="Katie Schwartz" userId="S::kschwartz@fhi360.org::b4babe39-de04-4206-95b2-c6026c8fda13" providerId="AD" clId="Web-{E5510ABF-6F58-0509-690E-72F93505DCEB}" dt="2023-06-24T11:52:42.430" v="0"/>
              <pc2:cmMkLst xmlns:pc2="http://schemas.microsoft.com/office/powerpoint/2019/9/main/command">
                <pc:docMk/>
                <pc:sldMk cId="448032594" sldId="275"/>
                <pc2:cmMk id="{C9637C8C-2A3D-4B81-B8DC-BC691D05C91F}"/>
              </pc2:cmMkLst>
            </pc226:cmChg>
          </p:ext>
        </pc:extLst>
      </pc:sldChg>
      <pc:sldChg chg="addCm">
        <pc:chgData name="Katie Schwartz" userId="S::kschwartz@fhi360.org::b4babe39-de04-4206-95b2-c6026c8fda13" providerId="AD" clId="Web-{E5510ABF-6F58-0509-690E-72F93505DCEB}" dt="2023-06-24T11:54:08.011" v="1"/>
        <pc:sldMkLst>
          <pc:docMk/>
          <pc:sldMk cId="729603435" sldId="291"/>
        </pc:sldMkLst>
        <pc:extLst>
          <p:ext xmlns:p="http://schemas.openxmlformats.org/presentationml/2006/main" uri="{D6D511B9-2390-475A-947B-AFAB55BFBCF1}">
            <pc226:cmChg xmlns:pc226="http://schemas.microsoft.com/office/powerpoint/2022/06/main/command" chg="add">
              <pc226:chgData name="Katie Schwartz" userId="S::kschwartz@fhi360.org::b4babe39-de04-4206-95b2-c6026c8fda13" providerId="AD" clId="Web-{E5510ABF-6F58-0509-690E-72F93505DCEB}" dt="2023-06-24T11:54:08.011" v="1"/>
              <pc2:cmMkLst xmlns:pc2="http://schemas.microsoft.com/office/powerpoint/2019/9/main/command">
                <pc:docMk/>
                <pc:sldMk cId="729603435" sldId="291"/>
                <pc2:cmMk id="{BA2401CA-B39C-4A75-8CF0-29F330719160}"/>
              </pc2:cmMkLst>
            </pc226:cmChg>
          </p:ext>
        </pc:extLst>
      </pc:sldChg>
      <pc:sldChg chg="addCm">
        <pc:chgData name="Katie Schwartz" userId="S::kschwartz@fhi360.org::b4babe39-de04-4206-95b2-c6026c8fda13" providerId="AD" clId="Web-{E5510ABF-6F58-0509-690E-72F93505DCEB}" dt="2023-06-24T11:55:33.982" v="2"/>
        <pc:sldMkLst>
          <pc:docMk/>
          <pc:sldMk cId="2805669860" sldId="521"/>
        </pc:sldMkLst>
        <pc:extLst>
          <p:ext xmlns:p="http://schemas.openxmlformats.org/presentationml/2006/main" uri="{D6D511B9-2390-475A-947B-AFAB55BFBCF1}">
            <pc226:cmChg xmlns:pc226="http://schemas.microsoft.com/office/powerpoint/2022/06/main/command" chg="add">
              <pc226:chgData name="Katie Schwartz" userId="S::kschwartz@fhi360.org::b4babe39-de04-4206-95b2-c6026c8fda13" providerId="AD" clId="Web-{E5510ABF-6F58-0509-690E-72F93505DCEB}" dt="2023-06-24T11:55:33.982" v="2"/>
              <pc2:cmMkLst xmlns:pc2="http://schemas.microsoft.com/office/powerpoint/2019/9/main/command">
                <pc:docMk/>
                <pc:sldMk cId="2805669860" sldId="521"/>
                <pc2:cmMk id="{EEDC2731-4DD7-41C9-AE0C-FB45A3EB6967}"/>
              </pc2:cmMkLst>
            </pc226:cmChg>
          </p:ext>
        </pc:extLst>
      </pc:sldChg>
    </pc:docChg>
  </pc:docChgLst>
  <pc:docChgLst>
    <pc:chgData name="Katie Schwartz" userId="b4babe39-de04-4206-95b2-c6026c8fda13" providerId="ADAL" clId="{078DDDA6-AC9D-4541-BF4E-CE9A7501A918}"/>
    <pc:docChg chg="delSld modSld">
      <pc:chgData name="Katie Schwartz" userId="b4babe39-de04-4206-95b2-c6026c8fda13" providerId="ADAL" clId="{078DDDA6-AC9D-4541-BF4E-CE9A7501A918}" dt="2023-08-16T01:44:41.029" v="35"/>
      <pc:docMkLst>
        <pc:docMk/>
      </pc:docMkLst>
      <pc:sldChg chg="addCm">
        <pc:chgData name="Katie Schwartz" userId="b4babe39-de04-4206-95b2-c6026c8fda13" providerId="ADAL" clId="{078DDDA6-AC9D-4541-BF4E-CE9A7501A918}" dt="2023-07-19T00:58:33.751" v="4"/>
        <pc:sldMkLst>
          <pc:docMk/>
          <pc:sldMk cId="885710044" sldId="273"/>
        </pc:sldMkLst>
        <pc:extLst>
          <p:ext xmlns:p="http://schemas.openxmlformats.org/presentationml/2006/main" uri="{D6D511B9-2390-475A-947B-AFAB55BFBCF1}">
            <pc226:cmChg xmlns:pc226="http://schemas.microsoft.com/office/powerpoint/2022/06/main/command" chg="add">
              <pc226:chgData name="Katie Schwartz" userId="b4babe39-de04-4206-95b2-c6026c8fda13" providerId="ADAL" clId="{078DDDA6-AC9D-4541-BF4E-CE9A7501A918}" dt="2023-07-19T00:58:33.751" v="4"/>
              <pc2:cmMkLst xmlns:pc2="http://schemas.microsoft.com/office/powerpoint/2019/9/main/command">
                <pc:docMk/>
                <pc:sldMk cId="885710044" sldId="273"/>
                <pc2:cmMk id="{51F10411-D91D-4FC8-AA78-16C5F3C31D9E}"/>
              </pc2:cmMkLst>
            </pc226:cmChg>
          </p:ext>
        </pc:extLst>
      </pc:sldChg>
      <pc:sldChg chg="modSp mod">
        <pc:chgData name="Katie Schwartz" userId="b4babe39-de04-4206-95b2-c6026c8fda13" providerId="ADAL" clId="{078DDDA6-AC9D-4541-BF4E-CE9A7501A918}" dt="2023-07-25T17:19:39.382" v="33" actId="1076"/>
        <pc:sldMkLst>
          <pc:docMk/>
          <pc:sldMk cId="1936618120" sldId="276"/>
        </pc:sldMkLst>
        <pc:spChg chg="mod">
          <ac:chgData name="Katie Schwartz" userId="b4babe39-de04-4206-95b2-c6026c8fda13" providerId="ADAL" clId="{078DDDA6-AC9D-4541-BF4E-CE9A7501A918}" dt="2023-07-25T17:19:39.382" v="33" actId="1076"/>
          <ac:spMkLst>
            <pc:docMk/>
            <pc:sldMk cId="1936618120" sldId="276"/>
            <ac:spMk id="15" creationId="{E6CD50A2-6810-BA48-A905-E4EA288B61FC}"/>
          </ac:spMkLst>
        </pc:spChg>
      </pc:sldChg>
      <pc:sldChg chg="addCm delCm modCm">
        <pc:chgData name="Katie Schwartz" userId="b4babe39-de04-4206-95b2-c6026c8fda13" providerId="ADAL" clId="{078DDDA6-AC9D-4541-BF4E-CE9A7501A918}" dt="2023-08-16T01:44:41.029" v="35"/>
        <pc:sldMkLst>
          <pc:docMk/>
          <pc:sldMk cId="729603435" sldId="291"/>
        </pc:sldMkLst>
        <pc:extLst>
          <p:ext xmlns:p="http://schemas.openxmlformats.org/presentationml/2006/main" uri="{D6D511B9-2390-475A-947B-AFAB55BFBCF1}">
            <pc226:cmChg xmlns:pc226="http://schemas.microsoft.com/office/powerpoint/2022/06/main/command" chg="">
              <pc226:chgData name="Katie Schwartz" userId="b4babe39-de04-4206-95b2-c6026c8fda13" providerId="ADAL" clId="{078DDDA6-AC9D-4541-BF4E-CE9A7501A918}" dt="2023-08-16T01:44:41.029" v="35"/>
              <pc2:cmMkLst xmlns:pc2="http://schemas.microsoft.com/office/powerpoint/2019/9/main/command">
                <pc:docMk/>
                <pc:sldMk cId="729603435" sldId="291"/>
                <pc2:cmMk id="{9470C077-E9BB-478C-9489-A1855A21C73A}"/>
              </pc2:cmMkLst>
              <pc226:cmRplyChg chg="add">
                <pc226:chgData name="Katie Schwartz" userId="b4babe39-de04-4206-95b2-c6026c8fda13" providerId="ADAL" clId="{078DDDA6-AC9D-4541-BF4E-CE9A7501A918}" dt="2023-08-16T01:44:41.029" v="35"/>
                <pc2:cmRplyMkLst xmlns:pc2="http://schemas.microsoft.com/office/powerpoint/2019/9/main/command">
                  <pc:docMk/>
                  <pc:sldMk cId="729603435" sldId="291"/>
                  <pc2:cmMk id="{9470C077-E9BB-478C-9489-A1855A21C73A}"/>
                  <pc2:cmRplyMk id="{637431DA-9D17-473D-A16A-5548A018C5D4}"/>
                </pc2:cmRplyMkLst>
              </pc226:cmRplyChg>
            </pc226:cmChg>
            <pc226:cmChg xmlns:pc226="http://schemas.microsoft.com/office/powerpoint/2022/06/main/command" chg="add del mod">
              <pc226:chgData name="Katie Schwartz" userId="b4babe39-de04-4206-95b2-c6026c8fda13" providerId="ADAL" clId="{078DDDA6-AC9D-4541-BF4E-CE9A7501A918}" dt="2023-08-01T14:42:42.894" v="34"/>
              <pc2:cmMkLst xmlns:pc2="http://schemas.microsoft.com/office/powerpoint/2019/9/main/command">
                <pc:docMk/>
                <pc:sldMk cId="729603435" sldId="291"/>
                <pc2:cmMk id="{E2841FDA-24BA-47DB-A954-9AC7ED27E3F3}"/>
              </pc2:cmMkLst>
            </pc226:cmChg>
          </p:ext>
        </pc:extLst>
      </pc:sldChg>
      <pc:sldChg chg="modSp mod addCm delCm">
        <pc:chgData name="Katie Schwartz" userId="b4babe39-de04-4206-95b2-c6026c8fda13" providerId="ADAL" clId="{078DDDA6-AC9D-4541-BF4E-CE9A7501A918}" dt="2023-07-24T15:13:16.786" v="32" actId="20577"/>
        <pc:sldMkLst>
          <pc:docMk/>
          <pc:sldMk cId="1948290738" sldId="300"/>
        </pc:sldMkLst>
        <pc:spChg chg="mod">
          <ac:chgData name="Katie Schwartz" userId="b4babe39-de04-4206-95b2-c6026c8fda13" providerId="ADAL" clId="{078DDDA6-AC9D-4541-BF4E-CE9A7501A918}" dt="2023-07-24T15:13:16.786" v="32" actId="20577"/>
          <ac:spMkLst>
            <pc:docMk/>
            <pc:sldMk cId="1948290738" sldId="300"/>
            <ac:spMk id="4" creationId="{6DC455AC-D97E-4A4D-8DDF-4DF4C67FCC55}"/>
          </ac:spMkLst>
        </pc:spChg>
        <pc:extLst>
          <p:ext xmlns:p="http://schemas.openxmlformats.org/presentationml/2006/main" uri="{D6D511B9-2390-475A-947B-AFAB55BFBCF1}">
            <pc226:cmChg xmlns:pc226="http://schemas.microsoft.com/office/powerpoint/2022/06/main/command" chg="add del">
              <pc226:chgData name="Katie Schwartz" userId="b4babe39-de04-4206-95b2-c6026c8fda13" providerId="ADAL" clId="{078DDDA6-AC9D-4541-BF4E-CE9A7501A918}" dt="2023-07-24T15:12:38.958" v="8"/>
              <pc2:cmMkLst xmlns:pc2="http://schemas.microsoft.com/office/powerpoint/2019/9/main/command">
                <pc:docMk/>
                <pc:sldMk cId="1948290738" sldId="300"/>
                <pc2:cmMk id="{0A604BF0-D3CA-440E-B76D-6CD7F4A90090}"/>
              </pc2:cmMkLst>
            </pc226:cmChg>
          </p:ext>
        </pc:extLst>
      </pc:sldChg>
      <pc:sldChg chg="delCm">
        <pc:chgData name="Katie Schwartz" userId="b4babe39-de04-4206-95b2-c6026c8fda13" providerId="ADAL" clId="{078DDDA6-AC9D-4541-BF4E-CE9A7501A918}" dt="2023-07-19T00:57:08.789" v="3"/>
        <pc:sldMkLst>
          <pc:docMk/>
          <pc:sldMk cId="2805669860" sldId="521"/>
        </pc:sldMkLst>
        <pc:extLst>
          <p:ext xmlns:p="http://schemas.openxmlformats.org/presentationml/2006/main" uri="{D6D511B9-2390-475A-947B-AFAB55BFBCF1}">
            <pc226:cmChg xmlns:pc226="http://schemas.microsoft.com/office/powerpoint/2022/06/main/command" chg="del">
              <pc226:chgData name="Katie Schwartz" userId="b4babe39-de04-4206-95b2-c6026c8fda13" providerId="ADAL" clId="{078DDDA6-AC9D-4541-BF4E-CE9A7501A918}" dt="2023-07-19T00:57:08.789" v="3"/>
              <pc2:cmMkLst xmlns:pc2="http://schemas.microsoft.com/office/powerpoint/2019/9/main/command">
                <pc:docMk/>
                <pc:sldMk cId="2805669860" sldId="521"/>
                <pc2:cmMk id="{EEDC2731-4DD7-41C9-AE0C-FB45A3EB6967}"/>
              </pc2:cmMkLst>
            </pc226:cmChg>
          </p:ext>
        </pc:extLst>
      </pc:sldChg>
      <pc:sldChg chg="modSp mod">
        <pc:chgData name="Katie Schwartz" userId="b4babe39-de04-4206-95b2-c6026c8fda13" providerId="ADAL" clId="{078DDDA6-AC9D-4541-BF4E-CE9A7501A918}" dt="2023-07-24T13:44:48.371" v="5" actId="14100"/>
        <pc:sldMkLst>
          <pc:docMk/>
          <pc:sldMk cId="2644059551" sldId="535"/>
        </pc:sldMkLst>
        <pc:spChg chg="mod">
          <ac:chgData name="Katie Schwartz" userId="b4babe39-de04-4206-95b2-c6026c8fda13" providerId="ADAL" clId="{078DDDA6-AC9D-4541-BF4E-CE9A7501A918}" dt="2023-07-24T13:44:48.371" v="5" actId="14100"/>
          <ac:spMkLst>
            <pc:docMk/>
            <pc:sldMk cId="2644059551" sldId="535"/>
            <ac:spMk id="21" creationId="{B2746A12-5EC2-E149-BAF2-153F338E7A42}"/>
          </ac:spMkLst>
        </pc:spChg>
      </pc:sldChg>
      <pc:sldChg chg="del">
        <pc:chgData name="Katie Schwartz" userId="b4babe39-de04-4206-95b2-c6026c8fda13" providerId="ADAL" clId="{078DDDA6-AC9D-4541-BF4E-CE9A7501A918}" dt="2023-07-19T00:56:05.709" v="1" actId="47"/>
        <pc:sldMkLst>
          <pc:docMk/>
          <pc:sldMk cId="3800268439" sldId="2146847700"/>
        </pc:sldMkLst>
      </pc:sldChg>
    </pc:docChg>
  </pc:docChgLst>
  <pc:docChgLst>
    <pc:chgData name="Njambi Njuguna" userId="753d8a8d-6704-441d-8ab2-4c964bba6f3a" providerId="ADAL" clId="{31F09050-FB6F-AA40-A1C0-6A573A7FB3D4}"/>
    <pc:docChg chg="">
      <pc:chgData name="Njambi Njuguna" userId="753d8a8d-6704-441d-8ab2-4c964bba6f3a" providerId="ADAL" clId="{31F09050-FB6F-AA40-A1C0-6A573A7FB3D4}" dt="2023-06-27T20:30:18.603" v="0"/>
      <pc:docMkLst>
        <pc:docMk/>
      </pc:docMkLst>
      <pc:sldChg chg="modCm">
        <pc:chgData name="Njambi Njuguna" userId="753d8a8d-6704-441d-8ab2-4c964bba6f3a" providerId="ADAL" clId="{31F09050-FB6F-AA40-A1C0-6A573A7FB3D4}" dt="2023-06-27T20:30:18.603" v="0"/>
        <pc:sldMkLst>
          <pc:docMk/>
          <pc:sldMk cId="3067295167" sldId="2146847688"/>
        </pc:sldMkLst>
        <pc:extLst>
          <p:ext xmlns:p="http://schemas.openxmlformats.org/presentationml/2006/main" uri="{D6D511B9-2390-475A-947B-AFAB55BFBCF1}">
            <pc226:cmChg xmlns:pc226="http://schemas.microsoft.com/office/powerpoint/2022/06/main/command" chg="">
              <pc226:chgData name="Njambi Njuguna" userId="753d8a8d-6704-441d-8ab2-4c964bba6f3a" providerId="ADAL" clId="{31F09050-FB6F-AA40-A1C0-6A573A7FB3D4}" dt="2023-06-27T20:30:18.603" v="0"/>
              <pc2:cmMkLst xmlns:pc2="http://schemas.microsoft.com/office/powerpoint/2019/9/main/command">
                <pc:docMk/>
                <pc:sldMk cId="3067295167" sldId="2146847688"/>
                <pc2:cmMk id="{952DF769-3458-4D5D-9E32-C5CFC11FC3BE}"/>
              </pc2:cmMkLst>
              <pc226:cmRplyChg chg="add">
                <pc226:chgData name="Njambi Njuguna" userId="753d8a8d-6704-441d-8ab2-4c964bba6f3a" providerId="ADAL" clId="{31F09050-FB6F-AA40-A1C0-6A573A7FB3D4}" dt="2023-06-27T20:30:18.603" v="0"/>
                <pc2:cmRplyMkLst xmlns:pc2="http://schemas.microsoft.com/office/powerpoint/2019/9/main/command">
                  <pc:docMk/>
                  <pc:sldMk cId="3067295167" sldId="2146847688"/>
                  <pc2:cmMk id="{952DF769-3458-4D5D-9E32-C5CFC11FC3BE}"/>
                  <pc2:cmRplyMk id="{6D05A865-F800-0C42-BF9B-13F0AC332950}"/>
                </pc2:cmRplyMkLst>
              </pc226:cmRplyChg>
            </pc226:cmChg>
          </p:ext>
        </pc:extLst>
      </pc:sldChg>
    </pc:docChg>
  </pc:docChgLst>
  <pc:docChgLst>
    <pc:chgData name="Olivia Meiners" userId="S::olivia_aftonbloom.com#ext#@fhi360web.onmicrosoft.com::0d663236-18d5-48c3-8841-a882619342ab" providerId="AD" clId="Web-{C4259312-ED9A-552D-D320-61C32AC5DB58}"/>
    <pc:docChg chg="mod modSld sldOrd">
      <pc:chgData name="Olivia Meiners" userId="S::olivia_aftonbloom.com#ext#@fhi360web.onmicrosoft.com::0d663236-18d5-48c3-8841-a882619342ab" providerId="AD" clId="Web-{C4259312-ED9A-552D-D320-61C32AC5DB58}" dt="2023-02-24T13:20:01.921" v="1413"/>
      <pc:docMkLst>
        <pc:docMk/>
      </pc:docMkLst>
      <pc:sldChg chg="addSp delSp modSp">
        <pc:chgData name="Olivia Meiners" userId="S::olivia_aftonbloom.com#ext#@fhi360web.onmicrosoft.com::0d663236-18d5-48c3-8841-a882619342ab" providerId="AD" clId="Web-{C4259312-ED9A-552D-D320-61C32AC5DB58}" dt="2023-02-24T13:20:01.921" v="1413"/>
        <pc:sldMkLst>
          <pc:docMk/>
          <pc:sldMk cId="1807704344" sldId="2146847684"/>
        </pc:sldMkLst>
        <pc:spChg chg="mod">
          <ac:chgData name="Olivia Meiners" userId="S::olivia_aftonbloom.com#ext#@fhi360web.onmicrosoft.com::0d663236-18d5-48c3-8841-a882619342ab" providerId="AD" clId="Web-{C4259312-ED9A-552D-D320-61C32AC5DB58}" dt="2023-02-24T13:16:07.226" v="1336"/>
          <ac:spMkLst>
            <pc:docMk/>
            <pc:sldMk cId="1807704344" sldId="2146847684"/>
            <ac:spMk id="2" creationId="{71C91A77-1C3D-AC5A-36B9-C40599DBBE9C}"/>
          </ac:spMkLst>
        </pc:spChg>
        <pc:spChg chg="mod">
          <ac:chgData name="Olivia Meiners" userId="S::olivia_aftonbloom.com#ext#@fhi360web.onmicrosoft.com::0d663236-18d5-48c3-8841-a882619342ab" providerId="AD" clId="Web-{C4259312-ED9A-552D-D320-61C32AC5DB58}" dt="2023-02-24T13:17:01.962" v="1364" actId="20577"/>
          <ac:spMkLst>
            <pc:docMk/>
            <pc:sldMk cId="1807704344" sldId="2146847684"/>
            <ac:spMk id="3" creationId="{75ACADBD-8A13-A73F-5261-A67C0ACC590E}"/>
          </ac:spMkLst>
        </pc:spChg>
        <pc:spChg chg="add mod">
          <ac:chgData name="Olivia Meiners" userId="S::olivia_aftonbloom.com#ext#@fhi360web.onmicrosoft.com::0d663236-18d5-48c3-8841-a882619342ab" providerId="AD" clId="Web-{C4259312-ED9A-552D-D320-61C32AC5DB58}" dt="2023-02-24T13:17:26.713" v="1369" actId="1076"/>
          <ac:spMkLst>
            <pc:docMk/>
            <pc:sldMk cId="1807704344" sldId="2146847684"/>
            <ac:spMk id="4" creationId="{6998BCE6-0C10-DA3A-C1D9-27A46FDD5374}"/>
          </ac:spMkLst>
        </pc:spChg>
        <pc:spChg chg="add mod">
          <ac:chgData name="Olivia Meiners" userId="S::olivia_aftonbloom.com#ext#@fhi360web.onmicrosoft.com::0d663236-18d5-48c3-8841-a882619342ab" providerId="AD" clId="Web-{C4259312-ED9A-552D-D320-61C32AC5DB58}" dt="2023-02-24T13:17:26.728" v="1370" actId="1076"/>
          <ac:spMkLst>
            <pc:docMk/>
            <pc:sldMk cId="1807704344" sldId="2146847684"/>
            <ac:spMk id="8" creationId="{E2716889-8782-B688-3C57-7769CBEE52C5}"/>
          </ac:spMkLst>
        </pc:spChg>
        <pc:graphicFrameChg chg="del">
          <ac:chgData name="Olivia Meiners" userId="S::olivia_aftonbloom.com#ext#@fhi360web.onmicrosoft.com::0d663236-18d5-48c3-8841-a882619342ab" providerId="AD" clId="Web-{C4259312-ED9A-552D-D320-61C32AC5DB58}" dt="2023-02-24T13:17:22.603" v="1367"/>
          <ac:graphicFrameMkLst>
            <pc:docMk/>
            <pc:sldMk cId="1807704344" sldId="2146847684"/>
            <ac:graphicFrameMk id="7" creationId="{DA5B1DF7-A84F-D026-2557-8931CAADE79F}"/>
          </ac:graphicFrameMkLst>
        </pc:graphicFrameChg>
        <pc:picChg chg="add del mod">
          <ac:chgData name="Olivia Meiners" userId="S::olivia_aftonbloom.com#ext#@fhi360web.onmicrosoft.com::0d663236-18d5-48c3-8841-a882619342ab" providerId="AD" clId="Web-{C4259312-ED9A-552D-D320-61C32AC5DB58}" dt="2023-02-24T13:20:01.921" v="1413"/>
          <ac:picMkLst>
            <pc:docMk/>
            <pc:sldMk cId="1807704344" sldId="2146847684"/>
            <ac:picMk id="9" creationId="{C970F685-3A1A-748D-987D-F4F54F65D06A}"/>
          </ac:picMkLst>
        </pc:picChg>
      </pc:sldChg>
      <pc:sldChg chg="addSp delSp modSp ord modCm">
        <pc:chgData name="Olivia Meiners" userId="S::olivia_aftonbloom.com#ext#@fhi360web.onmicrosoft.com::0d663236-18d5-48c3-8841-a882619342ab" providerId="AD" clId="Web-{C4259312-ED9A-552D-D320-61C32AC5DB58}" dt="2023-02-24T13:18:33.590" v="1409" actId="1076"/>
        <pc:sldMkLst>
          <pc:docMk/>
          <pc:sldMk cId="1058702704" sldId="2146847686"/>
        </pc:sldMkLst>
        <pc:spChg chg="mod">
          <ac:chgData name="Olivia Meiners" userId="S::olivia_aftonbloom.com#ext#@fhi360web.onmicrosoft.com::0d663236-18d5-48c3-8841-a882619342ab" providerId="AD" clId="Web-{C4259312-ED9A-552D-D320-61C32AC5DB58}" dt="2023-02-24T13:11:11.185" v="1229" actId="20577"/>
          <ac:spMkLst>
            <pc:docMk/>
            <pc:sldMk cId="1058702704" sldId="2146847686"/>
            <ac:spMk id="2" creationId="{F3150FA4-A0B2-4A21-8102-6690D116D9CD}"/>
          </ac:spMkLst>
        </pc:spChg>
        <pc:spChg chg="add mod">
          <ac:chgData name="Olivia Meiners" userId="S::olivia_aftonbloom.com#ext#@fhi360web.onmicrosoft.com::0d663236-18d5-48c3-8841-a882619342ab" providerId="AD" clId="Web-{C4259312-ED9A-552D-D320-61C32AC5DB58}" dt="2023-02-24T13:18:33.590" v="1409" actId="1076"/>
          <ac:spMkLst>
            <pc:docMk/>
            <pc:sldMk cId="1058702704" sldId="2146847686"/>
            <ac:spMk id="3" creationId="{6998BCE6-0C10-DA3A-C1D9-27A46FDD5374}"/>
          </ac:spMkLst>
        </pc:spChg>
        <pc:spChg chg="add mod">
          <ac:chgData name="Olivia Meiners" userId="S::olivia_aftonbloom.com#ext#@fhi360web.onmicrosoft.com::0d663236-18d5-48c3-8841-a882619342ab" providerId="AD" clId="Web-{C4259312-ED9A-552D-D320-61C32AC5DB58}" dt="2023-02-24T13:18:33.574" v="1408" actId="1076"/>
          <ac:spMkLst>
            <pc:docMk/>
            <pc:sldMk cId="1058702704" sldId="2146847686"/>
            <ac:spMk id="4" creationId="{E2716889-8782-B688-3C57-7769CBEE52C5}"/>
          </ac:spMkLst>
        </pc:spChg>
        <pc:spChg chg="mod">
          <ac:chgData name="Olivia Meiners" userId="S::olivia_aftonbloom.com#ext#@fhi360web.onmicrosoft.com::0d663236-18d5-48c3-8841-a882619342ab" providerId="AD" clId="Web-{C4259312-ED9A-552D-D320-61C32AC5DB58}" dt="2023-02-24T13:18:26.793" v="1407" actId="1076"/>
          <ac:spMkLst>
            <pc:docMk/>
            <pc:sldMk cId="1058702704" sldId="2146847686"/>
            <ac:spMk id="60" creationId="{EA5464E0-E51A-4ABF-45C7-C1E3AD8ADA56}"/>
          </ac:spMkLst>
        </pc:spChg>
        <pc:spChg chg="mod">
          <ac:chgData name="Olivia Meiners" userId="S::olivia_aftonbloom.com#ext#@fhi360web.onmicrosoft.com::0d663236-18d5-48c3-8841-a882619342ab" providerId="AD" clId="Web-{C4259312-ED9A-552D-D320-61C32AC5DB58}" dt="2023-02-24T13:10:05.620" v="1204" actId="20577"/>
          <ac:spMkLst>
            <pc:docMk/>
            <pc:sldMk cId="1058702704" sldId="2146847686"/>
            <ac:spMk id="62" creationId="{5883BE12-A26B-B825-279C-9F1071BD1766}"/>
          </ac:spMkLst>
        </pc:spChg>
        <pc:spChg chg="mod">
          <ac:chgData name="Olivia Meiners" userId="S::olivia_aftonbloom.com#ext#@fhi360web.onmicrosoft.com::0d663236-18d5-48c3-8841-a882619342ab" providerId="AD" clId="Web-{C4259312-ED9A-552D-D320-61C32AC5DB58}" dt="2023-02-24T13:13:45.940" v="1264" actId="14100"/>
          <ac:spMkLst>
            <pc:docMk/>
            <pc:sldMk cId="1058702704" sldId="2146847686"/>
            <ac:spMk id="66" creationId="{25EE2D81-4B6E-E42F-E8F5-DDA368AE5223}"/>
          </ac:spMkLst>
        </pc:spChg>
        <pc:spChg chg="del mod">
          <ac:chgData name="Olivia Meiners" userId="S::olivia_aftonbloom.com#ext#@fhi360web.onmicrosoft.com::0d663236-18d5-48c3-8841-a882619342ab" providerId="AD" clId="Web-{C4259312-ED9A-552D-D320-61C32AC5DB58}" dt="2023-02-24T13:17:18.244" v="1366"/>
          <ac:spMkLst>
            <pc:docMk/>
            <pc:sldMk cId="1058702704" sldId="2146847686"/>
            <ac:spMk id="67" creationId="{43CA9052-8099-F1EE-D610-BFC922CAB122}"/>
          </ac:spMkLst>
        </pc:spChg>
        <pc:spChg chg="del">
          <ac:chgData name="Olivia Meiners" userId="S::olivia_aftonbloom.com#ext#@fhi360web.onmicrosoft.com::0d663236-18d5-48c3-8841-a882619342ab" providerId="AD" clId="Web-{C4259312-ED9A-552D-D320-61C32AC5DB58}" dt="2023-02-24T13:17:18.244" v="1365"/>
          <ac:spMkLst>
            <pc:docMk/>
            <pc:sldMk cId="1058702704" sldId="2146847686"/>
            <ac:spMk id="68" creationId="{68593C42-8E18-5E82-C652-C3E7FEF1F28A}"/>
          </ac:spMkLst>
        </pc:spChg>
        <pc:grpChg chg="mod">
          <ac:chgData name="Olivia Meiners" userId="S::olivia_aftonbloom.com#ext#@fhi360web.onmicrosoft.com::0d663236-18d5-48c3-8841-a882619342ab" providerId="AD" clId="Web-{C4259312-ED9A-552D-D320-61C32AC5DB58}" dt="2023-02-24T13:18:26.777" v="1406" actId="1076"/>
          <ac:grpSpMkLst>
            <pc:docMk/>
            <pc:sldMk cId="1058702704" sldId="2146847686"/>
            <ac:grpSpMk id="39" creationId="{8C98C430-513E-2882-6D3F-C6D264C32645}"/>
          </ac:grpSpMkLst>
        </pc:grpChg>
        <pc:picChg chg="mod">
          <ac:chgData name="Olivia Meiners" userId="S::olivia_aftonbloom.com#ext#@fhi360web.onmicrosoft.com::0d663236-18d5-48c3-8841-a882619342ab" providerId="AD" clId="Web-{C4259312-ED9A-552D-D320-61C32AC5DB58}" dt="2023-02-24T13:18:26.699" v="1404" actId="1076"/>
          <ac:picMkLst>
            <pc:docMk/>
            <pc:sldMk cId="1058702704" sldId="2146847686"/>
            <ac:picMk id="37" creationId="{96AC7EC0-BC8F-13BB-851D-D5D478A3FAC9}"/>
          </ac:picMkLst>
        </pc:picChg>
        <pc:picChg chg="mod">
          <ac:chgData name="Olivia Meiners" userId="S::olivia_aftonbloom.com#ext#@fhi360web.onmicrosoft.com::0d663236-18d5-48c3-8841-a882619342ab" providerId="AD" clId="Web-{C4259312-ED9A-552D-D320-61C32AC5DB58}" dt="2023-02-24T13:18:26.699" v="1405" actId="1076"/>
          <ac:picMkLst>
            <pc:docMk/>
            <pc:sldMk cId="1058702704" sldId="2146847686"/>
            <ac:picMk id="38" creationId="{7F469972-35D5-41F0-A907-B0CD4D8EA5AA}"/>
          </ac:picMkLst>
        </pc:picChg>
        <pc:cxnChg chg="mod">
          <ac:chgData name="Olivia Meiners" userId="S::olivia_aftonbloom.com#ext#@fhi360web.onmicrosoft.com::0d663236-18d5-48c3-8841-a882619342ab" providerId="AD" clId="Web-{C4259312-ED9A-552D-D320-61C32AC5DB58}" dt="2023-02-24T13:13:56.940" v="1265" actId="1076"/>
          <ac:cxnSpMkLst>
            <pc:docMk/>
            <pc:sldMk cId="1058702704" sldId="2146847686"/>
            <ac:cxnSpMk id="69" creationId="{57228DAB-BD23-F74F-083E-23D45EBBEFD7}"/>
          </ac:cxnSpMkLst>
        </pc:cxnChg>
        <pc:extLst>
          <p:ext xmlns:p="http://schemas.openxmlformats.org/presentationml/2006/main" uri="{D6D511B9-2390-475A-947B-AFAB55BFBCF1}">
            <pc226:cmChg xmlns:pc226="http://schemas.microsoft.com/office/powerpoint/2022/06/main/command" chg="mod">
              <pc226:chgData name="Olivia Meiners" userId="S::olivia_aftonbloom.com#ext#@fhi360web.onmicrosoft.com::0d663236-18d5-48c3-8841-a882619342ab" providerId="AD" clId="Web-{C4259312-ED9A-552D-D320-61C32AC5DB58}" dt="2023-02-24T13:13:41.799" v="1262" actId="20577"/>
              <pc2:cmMkLst xmlns:pc2="http://schemas.microsoft.com/office/powerpoint/2019/9/main/command">
                <pc:docMk/>
                <pc:sldMk cId="1058702704" sldId="2146847686"/>
                <pc2:cmMk id="{682319E9-41AA-4B6B-B4E8-04CF451845C5}"/>
              </pc2:cmMkLst>
            </pc226:cmChg>
          </p:ext>
        </pc:extLst>
      </pc:sldChg>
      <pc:sldChg chg="addSp delSp modSp modCm">
        <pc:chgData name="Olivia Meiners" userId="S::olivia_aftonbloom.com#ext#@fhi360web.onmicrosoft.com::0d663236-18d5-48c3-8841-a882619342ab" providerId="AD" clId="Web-{C4259312-ED9A-552D-D320-61C32AC5DB58}" dt="2023-02-24T13:02:46.543" v="961"/>
        <pc:sldMkLst>
          <pc:docMk/>
          <pc:sldMk cId="3067295167" sldId="2146847688"/>
        </pc:sldMkLst>
        <pc:spChg chg="add del mod">
          <ac:chgData name="Olivia Meiners" userId="S::olivia_aftonbloom.com#ext#@fhi360web.onmicrosoft.com::0d663236-18d5-48c3-8841-a882619342ab" providerId="AD" clId="Web-{C4259312-ED9A-552D-D320-61C32AC5DB58}" dt="2023-02-24T12:58:33.066" v="537"/>
          <ac:spMkLst>
            <pc:docMk/>
            <pc:sldMk cId="3067295167" sldId="2146847688"/>
            <ac:spMk id="6" creationId="{19401CC6-BE4F-E4A2-9028-33A5FB546C38}"/>
          </ac:spMkLst>
        </pc:spChg>
        <pc:spChg chg="mod">
          <ac:chgData name="Olivia Meiners" userId="S::olivia_aftonbloom.com#ext#@fhi360web.onmicrosoft.com::0d663236-18d5-48c3-8841-a882619342ab" providerId="AD" clId="Web-{C4259312-ED9A-552D-D320-61C32AC5DB58}" dt="2023-02-24T13:02:11.604" v="952" actId="1076"/>
          <ac:spMkLst>
            <pc:docMk/>
            <pc:sldMk cId="3067295167" sldId="2146847688"/>
            <ac:spMk id="8" creationId="{41D59754-D591-C7FA-3119-804D133E73DA}"/>
          </ac:spMkLst>
        </pc:spChg>
        <pc:graphicFrameChg chg="mod modGraphic">
          <ac:chgData name="Olivia Meiners" userId="S::olivia_aftonbloom.com#ext#@fhi360web.onmicrosoft.com::0d663236-18d5-48c3-8841-a882619342ab" providerId="AD" clId="Web-{C4259312-ED9A-552D-D320-61C32AC5DB58}" dt="2023-02-24T13:02:21.230" v="958"/>
          <ac:graphicFrameMkLst>
            <pc:docMk/>
            <pc:sldMk cId="3067295167" sldId="2146847688"/>
            <ac:graphicFrameMk id="3" creationId="{640B7DFE-F504-264B-FF6C-36EE4FD496AC}"/>
          </ac:graphicFrameMkLst>
        </pc:graphicFrameChg>
        <pc:graphicFrameChg chg="add del mod modGraphic">
          <ac:chgData name="Olivia Meiners" userId="S::olivia_aftonbloom.com#ext#@fhi360web.onmicrosoft.com::0d663236-18d5-48c3-8841-a882619342ab" providerId="AD" clId="Web-{C4259312-ED9A-552D-D320-61C32AC5DB58}" dt="2023-02-24T12:56:39.046" v="310"/>
          <ac:graphicFrameMkLst>
            <pc:docMk/>
            <pc:sldMk cId="3067295167" sldId="2146847688"/>
            <ac:graphicFrameMk id="5" creationId="{867E6D65-89C7-98EC-CCE5-10076E9796D3}"/>
          </ac:graphicFrameMkLst>
        </pc:graphicFrameChg>
        <pc:extLst>
          <p:ext xmlns:p="http://schemas.openxmlformats.org/presentationml/2006/main" uri="{D6D511B9-2390-475A-947B-AFAB55BFBCF1}">
            <pc226:cmChg xmlns:pc226="http://schemas.microsoft.com/office/powerpoint/2022/06/main/command" chg="mod">
              <pc226:chgData name="Olivia Meiners" userId="S::olivia_aftonbloom.com#ext#@fhi360web.onmicrosoft.com::0d663236-18d5-48c3-8841-a882619342ab" providerId="AD" clId="Web-{C4259312-ED9A-552D-D320-61C32AC5DB58}" dt="2023-02-24T13:02:41.980" v="960"/>
              <pc2:cmMkLst xmlns:pc2="http://schemas.microsoft.com/office/powerpoint/2019/9/main/command">
                <pc:docMk/>
                <pc:sldMk cId="3067295167" sldId="2146847688"/>
                <pc2:cmMk id="{FE2B318E-2F0D-4D91-8C80-507D63704C66}"/>
              </pc2:cmMkLst>
              <pc226:cmRplyChg chg="add">
                <pc226:chgData name="Olivia Meiners" userId="S::olivia_aftonbloom.com#ext#@fhi360web.onmicrosoft.com::0d663236-18d5-48c3-8841-a882619342ab" providerId="AD" clId="Web-{C4259312-ED9A-552D-D320-61C32AC5DB58}" dt="2023-02-24T13:02:41.980" v="960"/>
                <pc2:cmRplyMkLst xmlns:pc2="http://schemas.microsoft.com/office/powerpoint/2019/9/main/command">
                  <pc:docMk/>
                  <pc:sldMk cId="3067295167" sldId="2146847688"/>
                  <pc2:cmMk id="{FE2B318E-2F0D-4D91-8C80-507D63704C66}"/>
                  <pc2:cmRplyMk id="{B0C2D8D3-99F3-4EEC-8A1D-543DB76D9D42}"/>
                </pc2:cmRplyMkLst>
              </pc226:cmRplyChg>
            </pc226:cmChg>
            <pc226:cmChg xmlns:pc226="http://schemas.microsoft.com/office/powerpoint/2022/06/main/command" chg="">
              <pc226:chgData name="Olivia Meiners" userId="S::olivia_aftonbloom.com#ext#@fhi360web.onmicrosoft.com::0d663236-18d5-48c3-8841-a882619342ab" providerId="AD" clId="Web-{C4259312-ED9A-552D-D320-61C32AC5DB58}" dt="2023-02-24T13:02:46.543" v="961"/>
              <pc2:cmMkLst xmlns:pc2="http://schemas.microsoft.com/office/powerpoint/2019/9/main/command">
                <pc:docMk/>
                <pc:sldMk cId="3067295167" sldId="2146847688"/>
                <pc2:cmMk id="{8517C1B4-7D70-4696-B967-8F801CC405DB}"/>
              </pc2:cmMkLst>
              <pc226:cmRplyChg chg="add">
                <pc226:chgData name="Olivia Meiners" userId="S::olivia_aftonbloom.com#ext#@fhi360web.onmicrosoft.com::0d663236-18d5-48c3-8841-a882619342ab" providerId="AD" clId="Web-{C4259312-ED9A-552D-D320-61C32AC5DB58}" dt="2023-02-24T13:02:46.543" v="961"/>
                <pc2:cmRplyMkLst xmlns:pc2="http://schemas.microsoft.com/office/powerpoint/2019/9/main/command">
                  <pc:docMk/>
                  <pc:sldMk cId="3067295167" sldId="2146847688"/>
                  <pc2:cmMk id="{8517C1B4-7D70-4696-B967-8F801CC405DB}"/>
                  <pc2:cmRplyMk id="{044FF97C-21A0-469D-93C2-4AB4338FEA79}"/>
                </pc2:cmRplyMkLst>
              </pc226:cmRplyChg>
            </pc226:cmChg>
          </p:ext>
        </pc:extLst>
      </pc:sldChg>
      <pc:sldChg chg="modSp">
        <pc:chgData name="Olivia Meiners" userId="S::olivia_aftonbloom.com#ext#@fhi360web.onmicrosoft.com::0d663236-18d5-48c3-8841-a882619342ab" providerId="AD" clId="Web-{C4259312-ED9A-552D-D320-61C32AC5DB58}" dt="2023-02-24T12:47:45.310" v="84"/>
        <pc:sldMkLst>
          <pc:docMk/>
          <pc:sldMk cId="1151561450" sldId="2146847692"/>
        </pc:sldMkLst>
        <pc:graphicFrameChg chg="mod modGraphic">
          <ac:chgData name="Olivia Meiners" userId="S::olivia_aftonbloom.com#ext#@fhi360web.onmicrosoft.com::0d663236-18d5-48c3-8841-a882619342ab" providerId="AD" clId="Web-{C4259312-ED9A-552D-D320-61C32AC5DB58}" dt="2023-02-24T12:47:45.310" v="84"/>
          <ac:graphicFrameMkLst>
            <pc:docMk/>
            <pc:sldMk cId="1151561450" sldId="2146847692"/>
            <ac:graphicFrameMk id="6" creationId="{E8A2E6A2-5686-A7B3-36EC-F8AAD2843930}"/>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Female</c:v>
                </c:pt>
              </c:strCache>
            </c:strRef>
          </c:tx>
          <c:spPr>
            <a:solidFill>
              <a:schemeClr val="accent1"/>
            </a:solidFill>
            <a:ln>
              <a:noFill/>
            </a:ln>
            <a:effectLst/>
          </c:spPr>
          <c:invertIfNegative val="0"/>
          <c:cat>
            <c:strRef>
              <c:f>Sheet1!$A$2:$A$5</c:f>
              <c:strCache>
                <c:ptCount val="4"/>
                <c:pt idx="1">
                  <c:v>Ages 15-69 </c:v>
                </c:pt>
                <c:pt idx="2">
                  <c:v>Ages 15-49 </c:v>
                </c:pt>
                <c:pt idx="3">
                  <c:v>Ages 14-29 </c:v>
                </c:pt>
              </c:strCache>
            </c:strRef>
          </c:cat>
          <c:val>
            <c:numRef>
              <c:f>Sheet1!$B$2:$B$5</c:f>
              <c:numCache>
                <c:formatCode>General</c:formatCode>
                <c:ptCount val="4"/>
                <c:pt idx="1">
                  <c:v>0.4</c:v>
                </c:pt>
                <c:pt idx="2">
                  <c:v>0.45</c:v>
                </c:pt>
                <c:pt idx="3">
                  <c:v>0.6</c:v>
                </c:pt>
              </c:numCache>
            </c:numRef>
          </c:val>
          <c:extLst>
            <c:ext xmlns:c16="http://schemas.microsoft.com/office/drawing/2014/chart" uri="{C3380CC4-5D6E-409C-BE32-E72D297353CC}">
              <c16:uniqueId val="{00000000-596A-154A-9599-F50AD79DB2D0}"/>
            </c:ext>
          </c:extLst>
        </c:ser>
        <c:ser>
          <c:idx val="1"/>
          <c:order val="1"/>
          <c:tx>
            <c:strRef>
              <c:f>Sheet1!$C$1</c:f>
              <c:strCache>
                <c:ptCount val="1"/>
                <c:pt idx="0">
                  <c:v>Male</c:v>
                </c:pt>
              </c:strCache>
            </c:strRef>
          </c:tx>
          <c:spPr>
            <a:solidFill>
              <a:schemeClr val="accent2"/>
            </a:solidFill>
            <a:ln>
              <a:noFill/>
            </a:ln>
            <a:effectLst/>
          </c:spPr>
          <c:invertIfNegative val="0"/>
          <c:cat>
            <c:strRef>
              <c:f>Sheet1!$A$2:$A$5</c:f>
              <c:strCache>
                <c:ptCount val="4"/>
                <c:pt idx="1">
                  <c:v>Ages 15-69 </c:v>
                </c:pt>
                <c:pt idx="2">
                  <c:v>Ages 15-49 </c:v>
                </c:pt>
                <c:pt idx="3">
                  <c:v>Ages 14-29 </c:v>
                </c:pt>
              </c:strCache>
            </c:strRef>
          </c:cat>
          <c:val>
            <c:numRef>
              <c:f>Sheet1!$C$2:$C$5</c:f>
              <c:numCache>
                <c:formatCode>General</c:formatCode>
                <c:ptCount val="4"/>
                <c:pt idx="1">
                  <c:v>0.15</c:v>
                </c:pt>
                <c:pt idx="2">
                  <c:v>0.2</c:v>
                </c:pt>
                <c:pt idx="3">
                  <c:v>0.3</c:v>
                </c:pt>
              </c:numCache>
            </c:numRef>
          </c:val>
          <c:extLst>
            <c:ext xmlns:c16="http://schemas.microsoft.com/office/drawing/2014/chart" uri="{C3380CC4-5D6E-409C-BE32-E72D297353CC}">
              <c16:uniqueId val="{00000001-596A-154A-9599-F50AD79DB2D0}"/>
            </c:ext>
          </c:extLst>
        </c:ser>
        <c:dLbls>
          <c:showLegendKey val="0"/>
          <c:showVal val="0"/>
          <c:showCatName val="0"/>
          <c:showSerName val="0"/>
          <c:showPercent val="0"/>
          <c:showBubbleSize val="0"/>
        </c:dLbls>
        <c:gapWidth val="150"/>
        <c:overlap val="100"/>
        <c:axId val="843806079"/>
        <c:axId val="843807807"/>
      </c:barChart>
      <c:catAx>
        <c:axId val="84380607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843807807"/>
        <c:crosses val="autoZero"/>
        <c:auto val="1"/>
        <c:lblAlgn val="ctr"/>
        <c:lblOffset val="100"/>
        <c:noMultiLvlLbl val="0"/>
      </c:catAx>
      <c:valAx>
        <c:axId val="843807807"/>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50000"/>
                      </a:schemeClr>
                    </a:solidFill>
                    <a:latin typeface="+mn-lt"/>
                    <a:ea typeface="+mn-ea"/>
                    <a:cs typeface="+mn-cs"/>
                  </a:defRPr>
                </a:pPr>
                <a:r>
                  <a:rPr lang="en-US"/>
                  <a:t>INCIDENCE</a:t>
                </a:r>
              </a:p>
            </c:rich>
          </c:tx>
          <c:layout>
            <c:manualLayout>
              <c:xMode val="edge"/>
              <c:yMode val="edge"/>
              <c:x val="0.44413625382914845"/>
              <c:y val="0.68313587117857033"/>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50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843806079"/>
        <c:crosses val="autoZero"/>
        <c:crossBetween val="between"/>
      </c:valAx>
      <c:spPr>
        <a:noFill/>
        <a:ln>
          <a:noFill/>
        </a:ln>
        <a:effectLst/>
      </c:spPr>
    </c:plotArea>
    <c:legend>
      <c:legendPos val="b"/>
      <c:layout>
        <c:manualLayout>
          <c:xMode val="edge"/>
          <c:yMode val="edge"/>
          <c:x val="2.9014329372763655E-2"/>
          <c:y val="0.83780123135291951"/>
          <c:w val="0.74753382916841571"/>
          <c:h val="0.1254174701513970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50000"/>
            </a:schemeClr>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2"/>
            </a:solidFill>
            <a:ln>
              <a:noFill/>
            </a:ln>
            <a:effectLst/>
          </c:spPr>
          <c:invertIfNegative val="0"/>
          <c:cat>
            <c:numRef>
              <c:f>Sheet1!$A$2:$A$6</c:f>
              <c:numCache>
                <c:formatCode>General</c:formatCode>
                <c:ptCount val="5"/>
                <c:pt idx="0">
                  <c:v>2017</c:v>
                </c:pt>
                <c:pt idx="1">
                  <c:v>2018</c:v>
                </c:pt>
                <c:pt idx="2">
                  <c:v>2019</c:v>
                </c:pt>
                <c:pt idx="3">
                  <c:v>2020</c:v>
                </c:pt>
                <c:pt idx="4">
                  <c:v>2021</c:v>
                </c:pt>
              </c:numCache>
            </c:numRef>
          </c:cat>
          <c:val>
            <c:numRef>
              <c:f>Sheet1!$B$2:$B$6</c:f>
              <c:numCache>
                <c:formatCode>General</c:formatCode>
                <c:ptCount val="5"/>
                <c:pt idx="0">
                  <c:v>2633</c:v>
                </c:pt>
                <c:pt idx="1">
                  <c:v>6580</c:v>
                </c:pt>
                <c:pt idx="2">
                  <c:v>18035</c:v>
                </c:pt>
                <c:pt idx="3">
                  <c:v>21568</c:v>
                </c:pt>
                <c:pt idx="4">
                  <c:v>30535</c:v>
                </c:pt>
              </c:numCache>
            </c:numRef>
          </c:val>
          <c:extLst>
            <c:ext xmlns:c16="http://schemas.microsoft.com/office/drawing/2014/chart" uri="{C3380CC4-5D6E-409C-BE32-E72D297353CC}">
              <c16:uniqueId val="{00000000-BDF4-CA44-9439-5A0941B02BA4}"/>
            </c:ext>
          </c:extLst>
        </c:ser>
        <c:dLbls>
          <c:showLegendKey val="0"/>
          <c:showVal val="0"/>
          <c:showCatName val="0"/>
          <c:showSerName val="0"/>
          <c:showPercent val="0"/>
          <c:showBubbleSize val="0"/>
        </c:dLbls>
        <c:gapWidth val="48"/>
        <c:overlap val="-27"/>
        <c:axId val="1897157727"/>
        <c:axId val="1897371135"/>
      </c:barChart>
      <c:catAx>
        <c:axId val="1897157727"/>
        <c:scaling>
          <c:orientation val="minMax"/>
        </c:scaling>
        <c:delete val="0"/>
        <c:axPos val="b"/>
        <c:numFmt formatCode="General" sourceLinked="1"/>
        <c:majorTickMark val="none"/>
        <c:minorTickMark val="none"/>
        <c:tickLblPos val="nextTo"/>
        <c:spPr>
          <a:noFill/>
          <a:ln w="9525" cap="flat" cmpd="sng" algn="ctr">
            <a:solidFill>
              <a:schemeClr val="bg2">
                <a:lumMod val="7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50000"/>
                  </a:schemeClr>
                </a:solidFill>
                <a:latin typeface="+mn-lt"/>
                <a:ea typeface="+mn-ea"/>
                <a:cs typeface="+mn-cs"/>
              </a:defRPr>
            </a:pPr>
            <a:endParaRPr lang="en-US"/>
          </a:p>
        </c:txPr>
        <c:crossAx val="1897371135"/>
        <c:crosses val="autoZero"/>
        <c:auto val="1"/>
        <c:lblAlgn val="ctr"/>
        <c:lblOffset val="100"/>
        <c:noMultiLvlLbl val="0"/>
      </c:catAx>
      <c:valAx>
        <c:axId val="1897371135"/>
        <c:scaling>
          <c:orientation val="minMax"/>
        </c:scaling>
        <c:delete val="0"/>
        <c:axPos val="l"/>
        <c:majorGridlines>
          <c:spPr>
            <a:ln w="9525" cap="flat" cmpd="sng" algn="ctr">
              <a:solidFill>
                <a:schemeClr val="accent1"/>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1897157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B0E09F-6676-0A44-B301-0357FC044A44}" type="datetimeFigureOut">
              <a:rPr lang="en-CH" smtClean="0"/>
              <a:t>08/17/2023</a:t>
            </a:fld>
            <a:endParaRPr lang="en-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9CF4D7-2CDB-D041-8793-CFDD66484A54}" type="slidenum">
              <a:rPr lang="en-CH" smtClean="0"/>
              <a:t>‹#›</a:t>
            </a:fld>
            <a:endParaRPr lang="en-CH"/>
          </a:p>
        </p:txBody>
      </p:sp>
    </p:spTree>
    <p:extLst>
      <p:ext uri="{BB962C8B-B14F-4D97-AF65-F5344CB8AC3E}">
        <p14:creationId xmlns:p14="http://schemas.microsoft.com/office/powerpoint/2010/main" val="1072153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799E0A-EA99-7848-963F-DD76786F465A}" type="slidenum">
              <a:rPr lang="en-US" smtClean="0"/>
              <a:t>3</a:t>
            </a:fld>
            <a:endParaRPr lang="en-US"/>
          </a:p>
        </p:txBody>
      </p:sp>
    </p:spTree>
    <p:extLst>
      <p:ext uri="{BB962C8B-B14F-4D97-AF65-F5344CB8AC3E}">
        <p14:creationId xmlns:p14="http://schemas.microsoft.com/office/powerpoint/2010/main" val="3669239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244" name="Google Shape;24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42198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244" name="Google Shape;24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42876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71439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86757b039d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g86757b039d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a:solidFill>
                <a:srgbClr val="434343"/>
              </a:solidFill>
              <a:latin typeface="Arial"/>
              <a:ea typeface="Arial"/>
              <a:cs typeface="Arial"/>
              <a:sym typeface="Arial"/>
            </a:endParaRPr>
          </a:p>
        </p:txBody>
      </p:sp>
      <p:sp>
        <p:nvSpPr>
          <p:cNvPr id="229" name="Google Shape;229;g86757b039d_0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extLst>
      <p:ext uri="{BB962C8B-B14F-4D97-AF65-F5344CB8AC3E}">
        <p14:creationId xmlns:p14="http://schemas.microsoft.com/office/powerpoint/2010/main" val="539236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372" name="Google Shape;37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76797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391" name="Google Shape;391;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49581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410" name="Google Shape;410;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927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429" name="Google Shape;429;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62856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449" name="Google Shape;449;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5970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799E0A-EA99-7848-963F-DD76786F465A}" type="slidenum">
              <a:rPr lang="en-US" smtClean="0"/>
              <a:t>5</a:t>
            </a:fld>
            <a:endParaRPr lang="en-US"/>
          </a:p>
        </p:txBody>
      </p:sp>
    </p:spTree>
    <p:extLst>
      <p:ext uri="{BB962C8B-B14F-4D97-AF65-F5344CB8AC3E}">
        <p14:creationId xmlns:p14="http://schemas.microsoft.com/office/powerpoint/2010/main" val="3832959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799E0A-EA99-7848-963F-DD76786F465A}" type="slidenum">
              <a:rPr lang="en-US" smtClean="0"/>
              <a:t>9</a:t>
            </a:fld>
            <a:endParaRPr lang="en-US"/>
          </a:p>
        </p:txBody>
      </p:sp>
    </p:spTree>
    <p:extLst>
      <p:ext uri="{BB962C8B-B14F-4D97-AF65-F5344CB8AC3E}">
        <p14:creationId xmlns:p14="http://schemas.microsoft.com/office/powerpoint/2010/main" val="2923840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83e222aa5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 name="Google Shape;110;g83e222aa5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highlight>
                <a:srgbClr val="FFFFFF"/>
              </a:highlight>
            </a:endParaRPr>
          </a:p>
        </p:txBody>
      </p:sp>
    </p:spTree>
    <p:extLst>
      <p:ext uri="{BB962C8B-B14F-4D97-AF65-F5344CB8AC3E}">
        <p14:creationId xmlns:p14="http://schemas.microsoft.com/office/powerpoint/2010/main" val="3865792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799E0A-EA99-7848-963F-DD76786F465A}" type="slidenum">
              <a:rPr lang="en-US" smtClean="0"/>
              <a:t>16</a:t>
            </a:fld>
            <a:endParaRPr lang="en-US"/>
          </a:p>
        </p:txBody>
      </p:sp>
    </p:spTree>
    <p:extLst>
      <p:ext uri="{BB962C8B-B14F-4D97-AF65-F5344CB8AC3E}">
        <p14:creationId xmlns:p14="http://schemas.microsoft.com/office/powerpoint/2010/main" val="4162938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799E0A-EA99-7848-963F-DD76786F465A}" type="slidenum">
              <a:rPr lang="en-US" smtClean="0"/>
              <a:t>17</a:t>
            </a:fld>
            <a:endParaRPr lang="en-US"/>
          </a:p>
        </p:txBody>
      </p:sp>
    </p:spTree>
    <p:extLst>
      <p:ext uri="{BB962C8B-B14F-4D97-AF65-F5344CB8AC3E}">
        <p14:creationId xmlns:p14="http://schemas.microsoft.com/office/powerpoint/2010/main" val="1710358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799E0A-EA99-7848-963F-DD76786F465A}" type="slidenum">
              <a:rPr lang="en-US" smtClean="0"/>
              <a:t>18</a:t>
            </a:fld>
            <a:endParaRPr lang="en-US"/>
          </a:p>
        </p:txBody>
      </p:sp>
    </p:spTree>
    <p:extLst>
      <p:ext uri="{BB962C8B-B14F-4D97-AF65-F5344CB8AC3E}">
        <p14:creationId xmlns:p14="http://schemas.microsoft.com/office/powerpoint/2010/main" val="4033933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799E0A-EA99-7848-963F-DD76786F465A}" type="slidenum">
              <a:rPr lang="en-US" smtClean="0"/>
              <a:t>19</a:t>
            </a:fld>
            <a:endParaRPr lang="en-US"/>
          </a:p>
        </p:txBody>
      </p:sp>
    </p:spTree>
    <p:extLst>
      <p:ext uri="{BB962C8B-B14F-4D97-AF65-F5344CB8AC3E}">
        <p14:creationId xmlns:p14="http://schemas.microsoft.com/office/powerpoint/2010/main" val="3420898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220" name="Google Shape;22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hyperlink" Target="https://www.linkedin.com/in/mosaic-consortium-86682b22a/" TargetMode="External"/><Relationship Id="rId3" Type="http://schemas.openxmlformats.org/officeDocument/2006/relationships/image" Target="../media/image16.jpeg"/><Relationship Id="rId7" Type="http://schemas.openxmlformats.org/officeDocument/2006/relationships/hyperlink" Target="https://twitter.com/MOSAICproj" TargetMode="External"/><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hyperlink" Target="https://www.fhi360.org/projects/maximizing-options-advance-informed-choice-hiv-prevention-mosaic" TargetMode="External"/><Relationship Id="rId4" Type="http://schemas.openxmlformats.org/officeDocument/2006/relationships/image" Target="../media/image17.jpeg"/><Relationship Id="rId9" Type="http://schemas.openxmlformats.org/officeDocument/2006/relationships/hyperlink" Target="https://www.mosaicproject.blog/" TargetMode="Externa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28.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Master" Target="../slideMasters/slideMaster2.xml"/><Relationship Id="rId5" Type="http://schemas.openxmlformats.org/officeDocument/2006/relationships/image" Target="../media/image30.jpe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8" Type="http://schemas.openxmlformats.org/officeDocument/2006/relationships/hyperlink" Target="https://www.linkedin.com/in/mosaic-consortium-86682b22a/" TargetMode="External"/><Relationship Id="rId3" Type="http://schemas.openxmlformats.org/officeDocument/2006/relationships/image" Target="../media/image16.jpeg"/><Relationship Id="rId7" Type="http://schemas.openxmlformats.org/officeDocument/2006/relationships/hyperlink" Target="https://twitter.com/MOSAICproj" TargetMode="External"/><Relationship Id="rId2" Type="http://schemas.openxmlformats.org/officeDocument/2006/relationships/image" Target="../media/image31.jpeg"/><Relationship Id="rId1" Type="http://schemas.openxmlformats.org/officeDocument/2006/relationships/slideMaster" Target="../slideMasters/slideMaster2.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hyperlink" Target="https://www.fhi360.org/projects/maximizing-options-advance-informed-choice-hiv-prevention-mosaic" TargetMode="External"/><Relationship Id="rId4" Type="http://schemas.openxmlformats.org/officeDocument/2006/relationships/image" Target="../media/image17.jpeg"/><Relationship Id="rId9" Type="http://schemas.openxmlformats.org/officeDocument/2006/relationships/hyperlink" Target="https://www.mosaicproject.blog/" TargetMode="External"/></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31.jpeg"/><Relationship Id="rId1" Type="http://schemas.openxmlformats.org/officeDocument/2006/relationships/slideMaster" Target="../slideMasters/slideMaster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media/image28.jpe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5.jpeg"/><Relationship Id="rId1" Type="http://schemas.openxmlformats.org/officeDocument/2006/relationships/slideMaster" Target="../slideMasters/slideMaster3.xml"/><Relationship Id="rId5" Type="http://schemas.openxmlformats.org/officeDocument/2006/relationships/image" Target="../media/image37.jpeg"/><Relationship Id="rId4" Type="http://schemas.openxmlformats.org/officeDocument/2006/relationships/image" Target="../media/image36.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0.jpeg"/><Relationship Id="rId1" Type="http://schemas.openxmlformats.org/officeDocument/2006/relationships/slideMaster" Target="../slideMasters/slideMaster3.xml"/><Relationship Id="rId4" Type="http://schemas.openxmlformats.org/officeDocument/2006/relationships/image" Target="../media/image41.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2.jpeg"/><Relationship Id="rId1" Type="http://schemas.openxmlformats.org/officeDocument/2006/relationships/slideMaster" Target="../slideMasters/slideMaster3.xml"/><Relationship Id="rId4" Type="http://schemas.openxmlformats.org/officeDocument/2006/relationships/image" Target="../media/image41.png"/></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6.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6.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6.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6.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8" Type="http://schemas.openxmlformats.org/officeDocument/2006/relationships/hyperlink" Target="https://www.linkedin.com/in/mosaic-consortium-86682b22a/" TargetMode="External"/><Relationship Id="rId3" Type="http://schemas.openxmlformats.org/officeDocument/2006/relationships/image" Target="../media/image51.jpeg"/><Relationship Id="rId7" Type="http://schemas.openxmlformats.org/officeDocument/2006/relationships/hyperlink" Target="https://twitter.com/MOSAICproj" TargetMode="External"/><Relationship Id="rId2" Type="http://schemas.openxmlformats.org/officeDocument/2006/relationships/image" Target="../media/image50.jpeg"/><Relationship Id="rId1" Type="http://schemas.openxmlformats.org/officeDocument/2006/relationships/slideMaster" Target="../slideMasters/slideMaster3.xml"/><Relationship Id="rId6" Type="http://schemas.openxmlformats.org/officeDocument/2006/relationships/image" Target="../media/image54.jpeg"/><Relationship Id="rId5" Type="http://schemas.openxmlformats.org/officeDocument/2006/relationships/image" Target="../media/image53.jpeg"/><Relationship Id="rId10" Type="http://schemas.openxmlformats.org/officeDocument/2006/relationships/hyperlink" Target="https://www.fhi360.org/projects/maximizing-options-advance-informed-choice-hiv-prevention-mosaic" TargetMode="External"/><Relationship Id="rId4" Type="http://schemas.openxmlformats.org/officeDocument/2006/relationships/image" Target="../media/image52.jpeg"/><Relationship Id="rId9" Type="http://schemas.openxmlformats.org/officeDocument/2006/relationships/hyperlink" Target="https://www.mosaicproject.blog/" TargetMode="Externa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0.jpeg"/><Relationship Id="rId1" Type="http://schemas.openxmlformats.org/officeDocument/2006/relationships/slideMaster" Target="../slideMasters/slideMaster3.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Master" Target="../slideMasters/slideMaster3.xml"/><Relationship Id="rId4" Type="http://schemas.openxmlformats.org/officeDocument/2006/relationships/image" Target="../media/image6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A8F54F-975F-4B47-B428-5E4CB9F2AEA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102436" y="5704012"/>
            <a:ext cx="1867191" cy="529139"/>
          </a:xfrm>
          <a:prstGeom prst="rect">
            <a:avLst/>
          </a:prstGeom>
        </p:spPr>
      </p:pic>
      <p:sp>
        <p:nvSpPr>
          <p:cNvPr id="2" name="Title 1">
            <a:extLst>
              <a:ext uri="{FF2B5EF4-FFF2-40B4-BE49-F238E27FC236}">
                <a16:creationId xmlns:a16="http://schemas.microsoft.com/office/drawing/2014/main" id="{6770063B-6453-2A42-8D03-76AE5EA5A98B}"/>
              </a:ext>
            </a:extLst>
          </p:cNvPr>
          <p:cNvSpPr>
            <a:spLocks noGrp="1"/>
          </p:cNvSpPr>
          <p:nvPr>
            <p:ph type="ctrTitle" hasCustomPrompt="1"/>
          </p:nvPr>
        </p:nvSpPr>
        <p:spPr>
          <a:xfrm>
            <a:off x="0" y="997648"/>
            <a:ext cx="10026502" cy="2006840"/>
          </a:xfrm>
        </p:spPr>
        <p:txBody>
          <a:bodyPr lIns="1371600" rIns="685800" anchor="b">
            <a:normAutofit/>
          </a:bodyPr>
          <a:lstStyle>
            <a:lvl1pPr algn="l">
              <a:defRPr sz="4200" b="0" i="0">
                <a:solidFill>
                  <a:schemeClr val="bg1"/>
                </a:solidFill>
                <a:latin typeface="Poppins SemiBold" pitchFamily="2" charset="77"/>
                <a:ea typeface="Roboto" panose="02000000000000000000" pitchFamily="2" charset="0"/>
                <a:cs typeface="Poppins SemiBold" pitchFamily="2" charset="77"/>
              </a:defRPr>
            </a:lvl1pPr>
          </a:lstStyle>
          <a:p>
            <a:r>
              <a:rPr lang="en-US"/>
              <a:t>Add Presentation Title Here</a:t>
            </a:r>
            <a:br>
              <a:rPr lang="en-US"/>
            </a:br>
            <a:r>
              <a:rPr lang="en-US"/>
              <a:t>Add Presentation Title Here</a:t>
            </a:r>
          </a:p>
        </p:txBody>
      </p:sp>
      <p:sp>
        <p:nvSpPr>
          <p:cNvPr id="3" name="Subtitle 2">
            <a:extLst>
              <a:ext uri="{FF2B5EF4-FFF2-40B4-BE49-F238E27FC236}">
                <a16:creationId xmlns:a16="http://schemas.microsoft.com/office/drawing/2014/main" id="{377053FB-3181-5D49-BE63-400BC05649CF}"/>
              </a:ext>
            </a:extLst>
          </p:cNvPr>
          <p:cNvSpPr>
            <a:spLocks noGrp="1"/>
          </p:cNvSpPr>
          <p:nvPr>
            <p:ph type="subTitle" idx="1" hasCustomPrompt="1"/>
          </p:nvPr>
        </p:nvSpPr>
        <p:spPr>
          <a:xfrm>
            <a:off x="0" y="3484714"/>
            <a:ext cx="10026502" cy="1655762"/>
          </a:xfrm>
        </p:spPr>
        <p:txBody>
          <a:bodyPr lIns="1371600">
            <a:normAutofit/>
          </a:bodyPr>
          <a:lstStyle>
            <a:lvl1pPr marL="0" indent="0" algn="l">
              <a:spcBef>
                <a:spcPts val="400"/>
              </a:spcBef>
              <a:buNone/>
              <a:defRPr sz="1600" b="0" i="0" cap="all" spc="250" baseline="0">
                <a:solidFill>
                  <a:schemeClr val="bg1"/>
                </a:solidFill>
                <a:latin typeface="Poppins" pitchFamily="2" charset="77"/>
                <a:ea typeface="Roboto" panose="02000000000000000000" pitchFamily="2" charset="0"/>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Presentation Subtitle Here</a:t>
            </a:r>
          </a:p>
          <a:p>
            <a:r>
              <a:rPr lang="en-US"/>
              <a:t>Name, Affiliation</a:t>
            </a:r>
          </a:p>
          <a:p>
            <a:r>
              <a:rPr lang="en-US"/>
              <a:t>Date</a:t>
            </a:r>
          </a:p>
        </p:txBody>
      </p:sp>
      <p:pic>
        <p:nvPicPr>
          <p:cNvPr id="14" name="Picture 13">
            <a:extLst>
              <a:ext uri="{FF2B5EF4-FFF2-40B4-BE49-F238E27FC236}">
                <a16:creationId xmlns:a16="http://schemas.microsoft.com/office/drawing/2014/main" id="{B020C297-0AAB-3641-83C6-4EA8E63A6A8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21105" y="5698612"/>
            <a:ext cx="1877087" cy="563126"/>
          </a:xfrm>
          <a:prstGeom prst="rect">
            <a:avLst/>
          </a:prstGeom>
        </p:spPr>
      </p:pic>
      <p:pic>
        <p:nvPicPr>
          <p:cNvPr id="6" name="Picture 5">
            <a:extLst>
              <a:ext uri="{FF2B5EF4-FFF2-40B4-BE49-F238E27FC236}">
                <a16:creationId xmlns:a16="http://schemas.microsoft.com/office/drawing/2014/main" id="{35EEA26A-F7EE-0E44-9B56-2BB651D52C8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343250" y="5592995"/>
            <a:ext cx="1311049" cy="879250"/>
          </a:xfrm>
          <a:prstGeom prst="rect">
            <a:avLst/>
          </a:prstGeom>
        </p:spPr>
      </p:pic>
      <p:pic>
        <p:nvPicPr>
          <p:cNvPr id="7" name="Picture 6">
            <a:extLst>
              <a:ext uri="{FF2B5EF4-FFF2-40B4-BE49-F238E27FC236}">
                <a16:creationId xmlns:a16="http://schemas.microsoft.com/office/drawing/2014/main" id="{A4BD8C1A-C263-5940-B184-E4430A6DBB1C}"/>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0" y="0"/>
            <a:ext cx="12192000" cy="5235548"/>
          </a:xfrm>
          <a:prstGeom prst="rect">
            <a:avLst/>
          </a:prstGeom>
        </p:spPr>
      </p:pic>
    </p:spTree>
    <p:extLst>
      <p:ext uri="{BB962C8B-B14F-4D97-AF65-F5344CB8AC3E}">
        <p14:creationId xmlns:p14="http://schemas.microsoft.com/office/powerpoint/2010/main" val="541032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EC2E576-8369-45BC-A089-0B31C7F1303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7" name="Content Placeholder 2">
            <a:extLst>
              <a:ext uri="{FF2B5EF4-FFF2-40B4-BE49-F238E27FC236}">
                <a16:creationId xmlns:a16="http://schemas.microsoft.com/office/drawing/2014/main" id="{F56A08E6-2B96-4F88-B6EB-F6B8ADFF82D6}"/>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C56CEC55-2F1E-6044-9EB3-5169B0354CE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328116"/>
            <a:ext cx="289560" cy="868680"/>
          </a:xfrm>
          <a:prstGeom prst="rect">
            <a:avLst/>
          </a:prstGeom>
        </p:spPr>
      </p:pic>
    </p:spTree>
    <p:extLst>
      <p:ext uri="{BB962C8B-B14F-4D97-AF65-F5344CB8AC3E}">
        <p14:creationId xmlns:p14="http://schemas.microsoft.com/office/powerpoint/2010/main" val="3067197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ntent--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C7B1B3EC-872B-4194-A0DB-1BDA946FB219}"/>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E015CB24-8436-4EEF-A592-7C06AD8B32B5}"/>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6FD3F024-36A0-426B-A8DC-BC1B10A4E3B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7" name="Picture 6">
            <a:extLst>
              <a:ext uri="{FF2B5EF4-FFF2-40B4-BE49-F238E27FC236}">
                <a16:creationId xmlns:a16="http://schemas.microsoft.com/office/drawing/2014/main" id="{C63DEE15-209E-DB4F-A3B4-176A3D7B784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328116"/>
            <a:ext cx="289560" cy="868680"/>
          </a:xfrm>
          <a:prstGeom prst="rect">
            <a:avLst/>
          </a:prstGeom>
        </p:spPr>
      </p:pic>
    </p:spTree>
    <p:extLst>
      <p:ext uri="{BB962C8B-B14F-4D97-AF65-F5344CB8AC3E}">
        <p14:creationId xmlns:p14="http://schemas.microsoft.com/office/powerpoint/2010/main" val="2021713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mp; Content-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C25052-BA82-416E-8995-D25156506233}"/>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12607E55-5539-4E64-B48A-CA7163A62299}"/>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5A3ADC89-C532-6A48-861E-623CE8D873E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328116"/>
            <a:ext cx="289560" cy="868680"/>
          </a:xfrm>
          <a:prstGeom prst="rect">
            <a:avLst/>
          </a:prstGeom>
        </p:spPr>
      </p:pic>
    </p:spTree>
    <p:extLst>
      <p:ext uri="{BB962C8B-B14F-4D97-AF65-F5344CB8AC3E}">
        <p14:creationId xmlns:p14="http://schemas.microsoft.com/office/powerpoint/2010/main" val="36660142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ntent-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169E144-BFE2-4CC2-BE63-EAD3E30B0AAC}"/>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B71E526-EFDA-4787-8B6A-FAB888784F3C}"/>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9CC519C8-34B2-4606-9A3B-B2B6A3865438}"/>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8" name="Picture 7">
            <a:extLst>
              <a:ext uri="{FF2B5EF4-FFF2-40B4-BE49-F238E27FC236}">
                <a16:creationId xmlns:a16="http://schemas.microsoft.com/office/drawing/2014/main" id="{F0486663-A4B7-224A-9F1B-A559958B684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328116"/>
            <a:ext cx="289560" cy="868680"/>
          </a:xfrm>
          <a:prstGeom prst="rect">
            <a:avLst/>
          </a:prstGeom>
        </p:spPr>
      </p:pic>
    </p:spTree>
    <p:extLst>
      <p:ext uri="{BB962C8B-B14F-4D97-AF65-F5344CB8AC3E}">
        <p14:creationId xmlns:p14="http://schemas.microsoft.com/office/powerpoint/2010/main" val="3243380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14987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1108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299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Teal">
    <p:bg>
      <p:bgPr>
        <a:solidFill>
          <a:srgbClr val="E9EFF0"/>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053B96F-08DD-469C-9F8C-D31ACBFAA87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32905290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Pink">
    <p:bg>
      <p:bgPr>
        <a:solidFill>
          <a:srgbClr val="F5EBEE"/>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630B7A9-3A89-6E4C-ADF6-FA23B9E6469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39039728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Gold">
    <p:bg>
      <p:bgPr>
        <a:solidFill>
          <a:srgbClr val="FDFAF6"/>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4B6B67-225D-474B-A9EC-88515CA904BB}"/>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2849319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Photo-Pink">
    <p:spTree>
      <p:nvGrpSpPr>
        <p:cNvPr id="1" name=""/>
        <p:cNvGrpSpPr/>
        <p:nvPr/>
      </p:nvGrpSpPr>
      <p:grpSpPr>
        <a:xfrm>
          <a:off x="0" y="0"/>
          <a:ext cx="0" cy="0"/>
          <a:chOff x="0" y="0"/>
          <a:chExt cx="0" cy="0"/>
        </a:xfrm>
      </p:grpSpPr>
      <p:pic>
        <p:nvPicPr>
          <p:cNvPr id="4" name="Picture 3" descr="A picture containing person&#10;&#10;Description automatically generated">
            <a:extLst>
              <a:ext uri="{FF2B5EF4-FFF2-40B4-BE49-F238E27FC236}">
                <a16:creationId xmlns:a16="http://schemas.microsoft.com/office/drawing/2014/main" id="{FB42B8FD-185E-4B6D-A5CA-2D63B3B2421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1D119E19-727D-2E44-BB4B-70C0D12CB5E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15" name="Rectangle 14">
            <a:extLst>
              <a:ext uri="{FF2B5EF4-FFF2-40B4-BE49-F238E27FC236}">
                <a16:creationId xmlns:a16="http://schemas.microsoft.com/office/drawing/2014/main" id="{EC3F4F93-1E7C-F640-8BE4-319E5E0030AD}"/>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3815574"/>
            <a:ext cx="1816442" cy="2832533"/>
          </a:xfrm>
          <a:prstGeom prst="round2SameRect">
            <a:avLst>
              <a:gd name="adj1" fmla="val 50000"/>
              <a:gd name="adj2" fmla="val 0"/>
            </a:avLst>
          </a:prstGeom>
          <a:solidFill>
            <a:srgbClr val="AF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chorCtr="0">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15870779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_Teal">
    <p:bg>
      <p:bgPr>
        <a:solidFill>
          <a:srgbClr val="E9EFF0"/>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55E129-83E0-3A46-AF56-E1BAEB2554D6}"/>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2BEC4E15-C116-494F-8973-B0A3AC11465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28116"/>
            <a:ext cx="289560" cy="868680"/>
          </a:xfrm>
          <a:prstGeom prst="rect">
            <a:avLst/>
          </a:prstGeom>
        </p:spPr>
      </p:pic>
    </p:spTree>
    <p:extLst>
      <p:ext uri="{BB962C8B-B14F-4D97-AF65-F5344CB8AC3E}">
        <p14:creationId xmlns:p14="http://schemas.microsoft.com/office/powerpoint/2010/main" val="32109345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_Pink">
    <p:bg>
      <p:bgPr>
        <a:solidFill>
          <a:srgbClr val="F5EBEE"/>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4C2EEB0-D3B9-B449-BE0E-901ADF190C7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5" name="Picture 4">
            <a:extLst>
              <a:ext uri="{FF2B5EF4-FFF2-40B4-BE49-F238E27FC236}">
                <a16:creationId xmlns:a16="http://schemas.microsoft.com/office/drawing/2014/main" id="{3A826244-D0F4-534A-BC18-CD9FF88DCAB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328116"/>
            <a:ext cx="291993" cy="868679"/>
          </a:xfrm>
          <a:prstGeom prst="rect">
            <a:avLst/>
          </a:prstGeom>
        </p:spPr>
      </p:pic>
    </p:spTree>
    <p:extLst>
      <p:ext uri="{BB962C8B-B14F-4D97-AF65-F5344CB8AC3E}">
        <p14:creationId xmlns:p14="http://schemas.microsoft.com/office/powerpoint/2010/main" val="296244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Gold">
    <p:bg>
      <p:bgPr>
        <a:solidFill>
          <a:srgbClr val="FDFAF6"/>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917282B-4C54-3F4D-9CDA-5B7D607EA0B9}"/>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2B4AA313-5773-7240-A76F-5E3C4D33F2D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216" y="328116"/>
            <a:ext cx="289560" cy="868680"/>
          </a:xfrm>
          <a:prstGeom prst="rect">
            <a:avLst/>
          </a:prstGeom>
        </p:spPr>
      </p:pic>
    </p:spTree>
    <p:extLst>
      <p:ext uri="{BB962C8B-B14F-4D97-AF65-F5344CB8AC3E}">
        <p14:creationId xmlns:p14="http://schemas.microsoft.com/office/powerpoint/2010/main" val="8024476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_Teal">
    <p:bg>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55E129-83E0-3A46-AF56-E1BAEB2554D6}"/>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2BEC4E15-C116-494F-8973-B0A3AC11465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28116"/>
            <a:ext cx="289560" cy="868680"/>
          </a:xfrm>
          <a:prstGeom prst="rect">
            <a:avLst/>
          </a:prstGeom>
        </p:spPr>
      </p:pic>
    </p:spTree>
    <p:extLst>
      <p:ext uri="{BB962C8B-B14F-4D97-AF65-F5344CB8AC3E}">
        <p14:creationId xmlns:p14="http://schemas.microsoft.com/office/powerpoint/2010/main" val="612702271"/>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Ma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A5C8800-B6EF-A145-A1F1-96E4FF516797}"/>
              </a:ext>
            </a:extLst>
          </p:cNvPr>
          <p:cNvSpPr>
            <a:spLocks noGrp="1"/>
          </p:cNvSpPr>
          <p:nvPr>
            <p:ph type="title" hasCustomPrompt="1"/>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Chart Title</a:t>
            </a:r>
          </a:p>
        </p:txBody>
      </p:sp>
    </p:spTree>
    <p:extLst>
      <p:ext uri="{BB962C8B-B14F-4D97-AF65-F5344CB8AC3E}">
        <p14:creationId xmlns:p14="http://schemas.microsoft.com/office/powerpoint/2010/main" val="9285455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Meet the Tea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78A47C4-1320-9047-8046-FA0DB1A98318}"/>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Meet the Team</a:t>
            </a:r>
          </a:p>
        </p:txBody>
      </p:sp>
      <p:sp>
        <p:nvSpPr>
          <p:cNvPr id="3" name="Title 2">
            <a:extLst>
              <a:ext uri="{FF2B5EF4-FFF2-40B4-BE49-F238E27FC236}">
                <a16:creationId xmlns:a16="http://schemas.microsoft.com/office/drawing/2014/main" id="{F9081981-A8F1-6145-84E9-A6A60567441C}"/>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Meet the Team</a:t>
            </a:r>
          </a:p>
        </p:txBody>
      </p:sp>
    </p:spTree>
    <p:extLst>
      <p:ext uri="{BB962C8B-B14F-4D97-AF65-F5344CB8AC3E}">
        <p14:creationId xmlns:p14="http://schemas.microsoft.com/office/powerpoint/2010/main" val="10996658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ay Connected – Comple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3149C131-7C4C-234E-B5FE-297C7B678DC9}"/>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Stay Connected</a:t>
            </a:r>
          </a:p>
        </p:txBody>
      </p:sp>
      <p:pic>
        <p:nvPicPr>
          <p:cNvPr id="41" name="Picture 40">
            <a:extLst>
              <a:ext uri="{FF2B5EF4-FFF2-40B4-BE49-F238E27FC236}">
                <a16:creationId xmlns:a16="http://schemas.microsoft.com/office/drawing/2014/main" id="{00A91F30-25A2-BD43-AF85-91E13726DD1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17860" y="1863000"/>
            <a:ext cx="787625" cy="793170"/>
          </a:xfrm>
          <a:prstGeom prst="rect">
            <a:avLst/>
          </a:prstGeom>
        </p:spPr>
      </p:pic>
      <p:sp>
        <p:nvSpPr>
          <p:cNvPr id="44" name="Oval 43">
            <a:extLst>
              <a:ext uri="{FF2B5EF4-FFF2-40B4-BE49-F238E27FC236}">
                <a16:creationId xmlns:a16="http://schemas.microsoft.com/office/drawing/2014/main" id="{71E0AF84-C5EF-2248-9C14-A58466C45827}"/>
              </a:ext>
            </a:extLst>
          </p:cNvPr>
          <p:cNvSpPr>
            <a:spLocks noChangeAspect="1"/>
          </p:cNvSpPr>
          <p:nvPr userDrawn="1"/>
        </p:nvSpPr>
        <p:spPr>
          <a:xfrm>
            <a:off x="764930" y="1814014"/>
            <a:ext cx="893484" cy="893484"/>
          </a:xfrm>
          <a:prstGeom prst="ellipse">
            <a:avLst/>
          </a:prstGeom>
          <a:noFill/>
          <a:ln w="19050">
            <a:solidFill>
              <a:srgbClr val="0E8389">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nvGrpSpPr>
          <p:cNvPr id="6" name="Group 5">
            <a:extLst>
              <a:ext uri="{FF2B5EF4-FFF2-40B4-BE49-F238E27FC236}">
                <a16:creationId xmlns:a16="http://schemas.microsoft.com/office/drawing/2014/main" id="{AC55BD36-5B92-B549-88FD-BCA0EC5A3327}"/>
              </a:ext>
            </a:extLst>
          </p:cNvPr>
          <p:cNvGrpSpPr/>
          <p:nvPr userDrawn="1"/>
        </p:nvGrpSpPr>
        <p:grpSpPr>
          <a:xfrm>
            <a:off x="764930" y="2851251"/>
            <a:ext cx="893484" cy="893484"/>
            <a:chOff x="764930" y="2292326"/>
            <a:chExt cx="685498" cy="685498"/>
          </a:xfrm>
        </p:grpSpPr>
        <p:pic>
          <p:nvPicPr>
            <p:cNvPr id="40" name="Picture 39">
              <a:extLst>
                <a:ext uri="{FF2B5EF4-FFF2-40B4-BE49-F238E27FC236}">
                  <a16:creationId xmlns:a16="http://schemas.microsoft.com/office/drawing/2014/main" id="{312645D2-0245-7345-9683-C6264B423EBD}"/>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805538" y="2332934"/>
              <a:ext cx="604282" cy="604282"/>
            </a:xfrm>
            <a:prstGeom prst="rect">
              <a:avLst/>
            </a:prstGeom>
          </p:spPr>
        </p:pic>
        <p:sp>
          <p:nvSpPr>
            <p:cNvPr id="46" name="Oval 45">
              <a:extLst>
                <a:ext uri="{FF2B5EF4-FFF2-40B4-BE49-F238E27FC236}">
                  <a16:creationId xmlns:a16="http://schemas.microsoft.com/office/drawing/2014/main" id="{AC6CCBD5-3D75-FF49-B33C-69C56340B94C}"/>
                </a:ext>
              </a:extLst>
            </p:cNvPr>
            <p:cNvSpPr>
              <a:spLocks noChangeAspect="1"/>
            </p:cNvSpPr>
            <p:nvPr userDrawn="1"/>
          </p:nvSpPr>
          <p:spPr>
            <a:xfrm>
              <a:off x="764930" y="2292326"/>
              <a:ext cx="685498" cy="685498"/>
            </a:xfrm>
            <a:prstGeom prst="ellipse">
              <a:avLst/>
            </a:prstGeom>
            <a:noFill/>
            <a:ln w="19050">
              <a:solidFill>
                <a:srgbClr val="E0A141">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8" name="Group 7">
            <a:extLst>
              <a:ext uri="{FF2B5EF4-FFF2-40B4-BE49-F238E27FC236}">
                <a16:creationId xmlns:a16="http://schemas.microsoft.com/office/drawing/2014/main" id="{D637A571-F790-1241-B29A-C45690576F1E}"/>
              </a:ext>
            </a:extLst>
          </p:cNvPr>
          <p:cNvGrpSpPr/>
          <p:nvPr userDrawn="1"/>
        </p:nvGrpSpPr>
        <p:grpSpPr>
          <a:xfrm>
            <a:off x="764930" y="3888488"/>
            <a:ext cx="893484" cy="893484"/>
            <a:chOff x="764930" y="3118638"/>
            <a:chExt cx="685498" cy="685498"/>
          </a:xfrm>
        </p:grpSpPr>
        <p:pic>
          <p:nvPicPr>
            <p:cNvPr id="39" name="Picture 38">
              <a:extLst>
                <a:ext uri="{FF2B5EF4-FFF2-40B4-BE49-F238E27FC236}">
                  <a16:creationId xmlns:a16="http://schemas.microsoft.com/office/drawing/2014/main" id="{8886BECB-1720-F941-9B5F-14C8AA3309DD}"/>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805538" y="3159248"/>
              <a:ext cx="604282" cy="604282"/>
            </a:xfrm>
            <a:prstGeom prst="rect">
              <a:avLst/>
            </a:prstGeom>
          </p:spPr>
        </p:pic>
        <p:sp>
          <p:nvSpPr>
            <p:cNvPr id="48" name="Oval 47">
              <a:extLst>
                <a:ext uri="{FF2B5EF4-FFF2-40B4-BE49-F238E27FC236}">
                  <a16:creationId xmlns:a16="http://schemas.microsoft.com/office/drawing/2014/main" id="{923C9BA7-8275-AC4A-9B92-414B34A85424}"/>
                </a:ext>
              </a:extLst>
            </p:cNvPr>
            <p:cNvSpPr>
              <a:spLocks noChangeAspect="1"/>
            </p:cNvSpPr>
            <p:nvPr userDrawn="1"/>
          </p:nvSpPr>
          <p:spPr>
            <a:xfrm>
              <a:off x="764930" y="3118638"/>
              <a:ext cx="685498" cy="685498"/>
            </a:xfrm>
            <a:prstGeom prst="ellipse">
              <a:avLst/>
            </a:prstGeom>
            <a:noFill/>
            <a:ln w="19050">
              <a:solidFill>
                <a:srgbClr val="AF315A">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9" name="Group 8">
            <a:extLst>
              <a:ext uri="{FF2B5EF4-FFF2-40B4-BE49-F238E27FC236}">
                <a16:creationId xmlns:a16="http://schemas.microsoft.com/office/drawing/2014/main" id="{34744FDC-ADFF-D142-A991-12D39CA2EAC0}"/>
              </a:ext>
            </a:extLst>
          </p:cNvPr>
          <p:cNvGrpSpPr/>
          <p:nvPr userDrawn="1"/>
        </p:nvGrpSpPr>
        <p:grpSpPr>
          <a:xfrm>
            <a:off x="764930" y="4925725"/>
            <a:ext cx="893484" cy="893484"/>
            <a:chOff x="764930" y="3944950"/>
            <a:chExt cx="685498" cy="685498"/>
          </a:xfrm>
        </p:grpSpPr>
        <p:pic>
          <p:nvPicPr>
            <p:cNvPr id="37" name="Picture 36">
              <a:extLst>
                <a:ext uri="{FF2B5EF4-FFF2-40B4-BE49-F238E27FC236}">
                  <a16:creationId xmlns:a16="http://schemas.microsoft.com/office/drawing/2014/main" id="{86AE816E-8555-B847-96A2-FA019A92F1EE}"/>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p:blipFill>
          <p:spPr>
            <a:xfrm>
              <a:off x="805538" y="3988035"/>
              <a:ext cx="604282" cy="604282"/>
            </a:xfrm>
            <a:prstGeom prst="rect">
              <a:avLst/>
            </a:prstGeom>
          </p:spPr>
        </p:pic>
        <p:sp>
          <p:nvSpPr>
            <p:cNvPr id="50" name="Oval 49">
              <a:extLst>
                <a:ext uri="{FF2B5EF4-FFF2-40B4-BE49-F238E27FC236}">
                  <a16:creationId xmlns:a16="http://schemas.microsoft.com/office/drawing/2014/main" id="{9957D8E7-EABC-D54C-92FE-C6050DA58CB4}"/>
                </a:ext>
              </a:extLst>
            </p:cNvPr>
            <p:cNvSpPr>
              <a:spLocks noChangeAspect="1"/>
            </p:cNvSpPr>
            <p:nvPr userDrawn="1"/>
          </p:nvSpPr>
          <p:spPr>
            <a:xfrm>
              <a:off x="764930" y="3944950"/>
              <a:ext cx="685498" cy="685498"/>
            </a:xfrm>
            <a:prstGeom prst="ellipse">
              <a:avLst/>
            </a:prstGeom>
            <a:noFill/>
            <a:ln w="19050">
              <a:solidFill>
                <a:schemeClr val="accent5">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sp>
        <p:nvSpPr>
          <p:cNvPr id="13" name="Rectangle 12">
            <a:extLst>
              <a:ext uri="{FF2B5EF4-FFF2-40B4-BE49-F238E27FC236}">
                <a16:creationId xmlns:a16="http://schemas.microsoft.com/office/drawing/2014/main" id="{1D319E76-BDA6-A24B-BA88-F6CAE192FA84}"/>
              </a:ext>
            </a:extLst>
          </p:cNvPr>
          <p:cNvSpPr/>
          <p:nvPr userDrawn="1"/>
        </p:nvSpPr>
        <p:spPr>
          <a:xfrm>
            <a:off x="1828824" y="1982586"/>
            <a:ext cx="2285819" cy="523220"/>
          </a:xfrm>
          <a:prstGeom prst="rect">
            <a:avLst/>
          </a:prstGeom>
        </p:spPr>
        <p:txBody>
          <a:bodyPr wrap="none">
            <a:spAutoFit/>
          </a:bodyPr>
          <a:lstStyle/>
          <a:p>
            <a:pPr lvl="0"/>
            <a:r>
              <a:rPr lang="en-US" sz="2800" b="0" u="none">
                <a:solidFill>
                  <a:srgbClr val="635F59"/>
                </a:solidFill>
                <a:hlinkClick r:id="rId7"/>
              </a:rPr>
              <a:t>@MOSAICproj</a:t>
            </a:r>
            <a:endParaRPr lang="en-US" sz="2800" b="0" u="none">
              <a:solidFill>
                <a:srgbClr val="635F59"/>
              </a:solidFill>
            </a:endParaRPr>
          </a:p>
        </p:txBody>
      </p:sp>
      <p:sp>
        <p:nvSpPr>
          <p:cNvPr id="35" name="Rectangle 34">
            <a:extLst>
              <a:ext uri="{FF2B5EF4-FFF2-40B4-BE49-F238E27FC236}">
                <a16:creationId xmlns:a16="http://schemas.microsoft.com/office/drawing/2014/main" id="{3EA867C9-5934-F14B-8BAF-8C87043A8986}"/>
              </a:ext>
            </a:extLst>
          </p:cNvPr>
          <p:cNvSpPr/>
          <p:nvPr userDrawn="1"/>
        </p:nvSpPr>
        <p:spPr>
          <a:xfrm>
            <a:off x="1828824" y="3026594"/>
            <a:ext cx="2682401" cy="523220"/>
          </a:xfrm>
          <a:prstGeom prst="rect">
            <a:avLst/>
          </a:prstGeom>
        </p:spPr>
        <p:txBody>
          <a:bodyPr wrap="none">
            <a:spAutoFit/>
          </a:bodyPr>
          <a:lstStyle/>
          <a:p>
            <a:pPr lvl="0"/>
            <a:r>
              <a:rPr lang="en-US" sz="2800">
                <a:hlinkClick r:id="rId8"/>
              </a:rPr>
              <a:t>MOSAIC LinkedIn</a:t>
            </a:r>
            <a:endParaRPr lang="en-US" sz="2800"/>
          </a:p>
        </p:txBody>
      </p:sp>
      <p:sp>
        <p:nvSpPr>
          <p:cNvPr id="36" name="Rectangle 35">
            <a:extLst>
              <a:ext uri="{FF2B5EF4-FFF2-40B4-BE49-F238E27FC236}">
                <a16:creationId xmlns:a16="http://schemas.microsoft.com/office/drawing/2014/main" id="{F56E5A25-F1F8-CE46-A58F-2ABD673173DF}"/>
              </a:ext>
            </a:extLst>
          </p:cNvPr>
          <p:cNvSpPr/>
          <p:nvPr userDrawn="1"/>
        </p:nvSpPr>
        <p:spPr>
          <a:xfrm>
            <a:off x="1828824" y="4058231"/>
            <a:ext cx="2097626" cy="523220"/>
          </a:xfrm>
          <a:prstGeom prst="rect">
            <a:avLst/>
          </a:prstGeom>
        </p:spPr>
        <p:txBody>
          <a:bodyPr wrap="none">
            <a:spAutoFit/>
          </a:bodyPr>
          <a:lstStyle/>
          <a:p>
            <a:pPr lvl="0"/>
            <a:r>
              <a:rPr lang="en-US" sz="2800">
                <a:hlinkClick r:id="rId9"/>
              </a:rPr>
              <a:t>MOSAIC Blog</a:t>
            </a:r>
            <a:endParaRPr lang="en-US" sz="2800"/>
          </a:p>
        </p:txBody>
      </p:sp>
      <p:sp>
        <p:nvSpPr>
          <p:cNvPr id="38" name="Rectangle 37">
            <a:extLst>
              <a:ext uri="{FF2B5EF4-FFF2-40B4-BE49-F238E27FC236}">
                <a16:creationId xmlns:a16="http://schemas.microsoft.com/office/drawing/2014/main" id="{5CC04863-2DD0-FC40-98B4-50038DB6161C}"/>
              </a:ext>
            </a:extLst>
          </p:cNvPr>
          <p:cNvSpPr/>
          <p:nvPr userDrawn="1"/>
        </p:nvSpPr>
        <p:spPr>
          <a:xfrm>
            <a:off x="1828824" y="5089868"/>
            <a:ext cx="2839752" cy="523220"/>
          </a:xfrm>
          <a:prstGeom prst="rect">
            <a:avLst/>
          </a:prstGeom>
        </p:spPr>
        <p:txBody>
          <a:bodyPr wrap="none">
            <a:spAutoFit/>
          </a:bodyPr>
          <a:lstStyle/>
          <a:p>
            <a:pPr lvl="0"/>
            <a:r>
              <a:rPr lang="en-US" sz="2800">
                <a:hlinkClick r:id="rId10"/>
              </a:rPr>
              <a:t>MOSAIC Webpage</a:t>
            </a:r>
            <a:endParaRPr lang="en-US" sz="2800"/>
          </a:p>
        </p:txBody>
      </p:sp>
    </p:spTree>
    <p:extLst>
      <p:ext uri="{BB962C8B-B14F-4D97-AF65-F5344CB8AC3E}">
        <p14:creationId xmlns:p14="http://schemas.microsoft.com/office/powerpoint/2010/main" val="42843924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y Connected –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
            <a:extLst>
              <a:ext uri="{FF2B5EF4-FFF2-40B4-BE49-F238E27FC236}">
                <a16:creationId xmlns:a16="http://schemas.microsoft.com/office/drawing/2014/main" id="{093AB0EE-8DD5-2547-A667-167DE3CC7F83}"/>
              </a:ext>
            </a:extLst>
          </p:cNvPr>
          <p:cNvSpPr>
            <a:spLocks noGrp="1"/>
          </p:cNvSpPr>
          <p:nvPr>
            <p:ph type="body" sz="quarter" idx="13" hasCustomPrompt="1"/>
          </p:nvPr>
        </p:nvSpPr>
        <p:spPr>
          <a:xfrm>
            <a:off x="1583766" y="1557149"/>
            <a:ext cx="8493292" cy="490871"/>
          </a:xfrm>
        </p:spPr>
        <p:txBody>
          <a:bodyPr>
            <a:normAutofit/>
          </a:bodyPr>
          <a:lstStyle>
            <a:lvl1pPr marL="0" indent="0">
              <a:buFontTx/>
              <a:buNone/>
              <a:defRPr sz="2800">
                <a:solidFill>
                  <a:srgbClr val="635F59"/>
                </a:solidFill>
              </a:defRPr>
            </a:lvl1pPr>
          </a:lstStyle>
          <a:p>
            <a:pPr lvl="0"/>
            <a:r>
              <a:rPr lang="en-US"/>
              <a:t>Click here to add the MOSAIC Twitter handle</a:t>
            </a:r>
          </a:p>
        </p:txBody>
      </p:sp>
      <p:sp>
        <p:nvSpPr>
          <p:cNvPr id="15" name="Title 2">
            <a:extLst>
              <a:ext uri="{FF2B5EF4-FFF2-40B4-BE49-F238E27FC236}">
                <a16:creationId xmlns:a16="http://schemas.microsoft.com/office/drawing/2014/main" id="{3149C131-7C4C-234E-B5FE-297C7B678DC9}"/>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Stay Connected</a:t>
            </a:r>
          </a:p>
        </p:txBody>
      </p:sp>
      <p:grpSp>
        <p:nvGrpSpPr>
          <p:cNvPr id="7" name="Group 6">
            <a:extLst>
              <a:ext uri="{FF2B5EF4-FFF2-40B4-BE49-F238E27FC236}">
                <a16:creationId xmlns:a16="http://schemas.microsoft.com/office/drawing/2014/main" id="{321476AB-9EBD-8A47-BE24-20AB7C1F79BC}"/>
              </a:ext>
            </a:extLst>
          </p:cNvPr>
          <p:cNvGrpSpPr/>
          <p:nvPr userDrawn="1"/>
        </p:nvGrpSpPr>
        <p:grpSpPr>
          <a:xfrm>
            <a:off x="764930" y="1459835"/>
            <a:ext cx="685498" cy="685498"/>
            <a:chOff x="764930" y="1459835"/>
            <a:chExt cx="685498" cy="685498"/>
          </a:xfrm>
        </p:grpSpPr>
        <p:pic>
          <p:nvPicPr>
            <p:cNvPr id="41" name="Picture 40">
              <a:extLst>
                <a:ext uri="{FF2B5EF4-FFF2-40B4-BE49-F238E27FC236}">
                  <a16:creationId xmlns:a16="http://schemas.microsoft.com/office/drawing/2014/main" id="{00A91F30-25A2-BD43-AF85-91E13726DD1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05539" y="1497418"/>
              <a:ext cx="604281" cy="608535"/>
            </a:xfrm>
            <a:prstGeom prst="rect">
              <a:avLst/>
            </a:prstGeom>
          </p:spPr>
        </p:pic>
        <p:sp>
          <p:nvSpPr>
            <p:cNvPr id="44" name="Oval 43">
              <a:extLst>
                <a:ext uri="{FF2B5EF4-FFF2-40B4-BE49-F238E27FC236}">
                  <a16:creationId xmlns:a16="http://schemas.microsoft.com/office/drawing/2014/main" id="{71E0AF84-C5EF-2248-9C14-A58466C45827}"/>
                </a:ext>
              </a:extLst>
            </p:cNvPr>
            <p:cNvSpPr>
              <a:spLocks noChangeAspect="1"/>
            </p:cNvSpPr>
            <p:nvPr userDrawn="1"/>
          </p:nvSpPr>
          <p:spPr>
            <a:xfrm>
              <a:off x="764930" y="1459835"/>
              <a:ext cx="685498" cy="685498"/>
            </a:xfrm>
            <a:prstGeom prst="ellipse">
              <a:avLst/>
            </a:prstGeom>
            <a:noFill/>
            <a:ln w="19050">
              <a:solidFill>
                <a:srgbClr val="0E8389">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6" name="Group 5">
            <a:extLst>
              <a:ext uri="{FF2B5EF4-FFF2-40B4-BE49-F238E27FC236}">
                <a16:creationId xmlns:a16="http://schemas.microsoft.com/office/drawing/2014/main" id="{AC55BD36-5B92-B549-88FD-BCA0EC5A3327}"/>
              </a:ext>
            </a:extLst>
          </p:cNvPr>
          <p:cNvGrpSpPr/>
          <p:nvPr userDrawn="1"/>
        </p:nvGrpSpPr>
        <p:grpSpPr>
          <a:xfrm>
            <a:off x="764930" y="2255623"/>
            <a:ext cx="685498" cy="685498"/>
            <a:chOff x="764930" y="2292326"/>
            <a:chExt cx="685498" cy="685498"/>
          </a:xfrm>
        </p:grpSpPr>
        <p:pic>
          <p:nvPicPr>
            <p:cNvPr id="40" name="Picture 39">
              <a:extLst>
                <a:ext uri="{FF2B5EF4-FFF2-40B4-BE49-F238E27FC236}">
                  <a16:creationId xmlns:a16="http://schemas.microsoft.com/office/drawing/2014/main" id="{312645D2-0245-7345-9683-C6264B423EBD}"/>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805538" y="2332934"/>
              <a:ext cx="604282" cy="604282"/>
            </a:xfrm>
            <a:prstGeom prst="rect">
              <a:avLst/>
            </a:prstGeom>
          </p:spPr>
        </p:pic>
        <p:sp>
          <p:nvSpPr>
            <p:cNvPr id="46" name="Oval 45">
              <a:extLst>
                <a:ext uri="{FF2B5EF4-FFF2-40B4-BE49-F238E27FC236}">
                  <a16:creationId xmlns:a16="http://schemas.microsoft.com/office/drawing/2014/main" id="{AC6CCBD5-3D75-FF49-B33C-69C56340B94C}"/>
                </a:ext>
              </a:extLst>
            </p:cNvPr>
            <p:cNvSpPr>
              <a:spLocks noChangeAspect="1"/>
            </p:cNvSpPr>
            <p:nvPr userDrawn="1"/>
          </p:nvSpPr>
          <p:spPr>
            <a:xfrm>
              <a:off x="764930" y="2292326"/>
              <a:ext cx="685498" cy="685498"/>
            </a:xfrm>
            <a:prstGeom prst="ellipse">
              <a:avLst/>
            </a:prstGeom>
            <a:noFill/>
            <a:ln w="19050">
              <a:solidFill>
                <a:srgbClr val="E0A141">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8" name="Group 7">
            <a:extLst>
              <a:ext uri="{FF2B5EF4-FFF2-40B4-BE49-F238E27FC236}">
                <a16:creationId xmlns:a16="http://schemas.microsoft.com/office/drawing/2014/main" id="{D637A571-F790-1241-B29A-C45690576F1E}"/>
              </a:ext>
            </a:extLst>
          </p:cNvPr>
          <p:cNvGrpSpPr/>
          <p:nvPr userDrawn="1"/>
        </p:nvGrpSpPr>
        <p:grpSpPr>
          <a:xfrm>
            <a:off x="764930" y="3051411"/>
            <a:ext cx="685498" cy="685498"/>
            <a:chOff x="764930" y="3118638"/>
            <a:chExt cx="685498" cy="685498"/>
          </a:xfrm>
        </p:grpSpPr>
        <p:pic>
          <p:nvPicPr>
            <p:cNvPr id="39" name="Picture 38">
              <a:extLst>
                <a:ext uri="{FF2B5EF4-FFF2-40B4-BE49-F238E27FC236}">
                  <a16:creationId xmlns:a16="http://schemas.microsoft.com/office/drawing/2014/main" id="{8886BECB-1720-F941-9B5F-14C8AA3309DD}"/>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805538" y="3159248"/>
              <a:ext cx="604282" cy="604282"/>
            </a:xfrm>
            <a:prstGeom prst="rect">
              <a:avLst/>
            </a:prstGeom>
          </p:spPr>
        </p:pic>
        <p:sp>
          <p:nvSpPr>
            <p:cNvPr id="48" name="Oval 47">
              <a:extLst>
                <a:ext uri="{FF2B5EF4-FFF2-40B4-BE49-F238E27FC236}">
                  <a16:creationId xmlns:a16="http://schemas.microsoft.com/office/drawing/2014/main" id="{923C9BA7-8275-AC4A-9B92-414B34A85424}"/>
                </a:ext>
              </a:extLst>
            </p:cNvPr>
            <p:cNvSpPr>
              <a:spLocks noChangeAspect="1"/>
            </p:cNvSpPr>
            <p:nvPr userDrawn="1"/>
          </p:nvSpPr>
          <p:spPr>
            <a:xfrm>
              <a:off x="764930" y="3118638"/>
              <a:ext cx="685498" cy="685498"/>
            </a:xfrm>
            <a:prstGeom prst="ellipse">
              <a:avLst/>
            </a:prstGeom>
            <a:noFill/>
            <a:ln w="19050">
              <a:solidFill>
                <a:srgbClr val="AF315A">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9" name="Group 8">
            <a:extLst>
              <a:ext uri="{FF2B5EF4-FFF2-40B4-BE49-F238E27FC236}">
                <a16:creationId xmlns:a16="http://schemas.microsoft.com/office/drawing/2014/main" id="{34744FDC-ADFF-D142-A991-12D39CA2EAC0}"/>
              </a:ext>
            </a:extLst>
          </p:cNvPr>
          <p:cNvGrpSpPr/>
          <p:nvPr userDrawn="1"/>
        </p:nvGrpSpPr>
        <p:grpSpPr>
          <a:xfrm>
            <a:off x="764930" y="3847199"/>
            <a:ext cx="685498" cy="685498"/>
            <a:chOff x="764930" y="3944950"/>
            <a:chExt cx="685498" cy="685498"/>
          </a:xfrm>
        </p:grpSpPr>
        <p:pic>
          <p:nvPicPr>
            <p:cNvPr id="37" name="Picture 36">
              <a:extLst>
                <a:ext uri="{FF2B5EF4-FFF2-40B4-BE49-F238E27FC236}">
                  <a16:creationId xmlns:a16="http://schemas.microsoft.com/office/drawing/2014/main" id="{86AE816E-8555-B847-96A2-FA019A92F1EE}"/>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p:blipFill>
          <p:spPr>
            <a:xfrm>
              <a:off x="805538" y="3988035"/>
              <a:ext cx="604282" cy="604282"/>
            </a:xfrm>
            <a:prstGeom prst="rect">
              <a:avLst/>
            </a:prstGeom>
          </p:spPr>
        </p:pic>
        <p:sp>
          <p:nvSpPr>
            <p:cNvPr id="50" name="Oval 49">
              <a:extLst>
                <a:ext uri="{FF2B5EF4-FFF2-40B4-BE49-F238E27FC236}">
                  <a16:creationId xmlns:a16="http://schemas.microsoft.com/office/drawing/2014/main" id="{9957D8E7-EABC-D54C-92FE-C6050DA58CB4}"/>
                </a:ext>
              </a:extLst>
            </p:cNvPr>
            <p:cNvSpPr>
              <a:spLocks noChangeAspect="1"/>
            </p:cNvSpPr>
            <p:nvPr userDrawn="1"/>
          </p:nvSpPr>
          <p:spPr>
            <a:xfrm>
              <a:off x="764930" y="3944950"/>
              <a:ext cx="685498" cy="685498"/>
            </a:xfrm>
            <a:prstGeom prst="ellipse">
              <a:avLst/>
            </a:prstGeom>
            <a:noFill/>
            <a:ln w="19050">
              <a:solidFill>
                <a:schemeClr val="accent5">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10" name="Group 9">
            <a:extLst>
              <a:ext uri="{FF2B5EF4-FFF2-40B4-BE49-F238E27FC236}">
                <a16:creationId xmlns:a16="http://schemas.microsoft.com/office/drawing/2014/main" id="{D664190D-24C2-584F-A421-455F91D605C0}"/>
              </a:ext>
            </a:extLst>
          </p:cNvPr>
          <p:cNvGrpSpPr/>
          <p:nvPr userDrawn="1"/>
        </p:nvGrpSpPr>
        <p:grpSpPr>
          <a:xfrm>
            <a:off x="764930" y="4642987"/>
            <a:ext cx="685498" cy="685498"/>
            <a:chOff x="764930" y="4800610"/>
            <a:chExt cx="685498" cy="685498"/>
          </a:xfrm>
        </p:grpSpPr>
        <p:pic>
          <p:nvPicPr>
            <p:cNvPr id="18" name="Picture 17">
              <a:extLst>
                <a:ext uri="{FF2B5EF4-FFF2-40B4-BE49-F238E27FC236}">
                  <a16:creationId xmlns:a16="http://schemas.microsoft.com/office/drawing/2014/main" id="{875FFC0F-363A-E440-BFBF-68765A556116}"/>
                </a:ext>
              </a:extLst>
            </p:cNvPr>
            <p:cNvPicPr>
              <a:picLocks noChangeAspect="1"/>
            </p:cNvPicPr>
            <p:nvPr userDrawn="1"/>
          </p:nvPicPr>
          <p:blipFill>
            <a:blip r:embed="rId7" cstate="print">
              <a:extLst>
                <a:ext uri="{28A0092B-C50C-407E-A947-70E740481C1C}">
                  <a14:useLocalDpi xmlns:a14="http://schemas.microsoft.com/office/drawing/2010/main"/>
                </a:ext>
              </a:extLst>
            </a:blip>
            <a:srcRect/>
            <a:stretch/>
          </p:blipFill>
          <p:spPr>
            <a:xfrm>
              <a:off x="805538" y="4841220"/>
              <a:ext cx="604282" cy="604282"/>
            </a:xfrm>
            <a:prstGeom prst="rect">
              <a:avLst/>
            </a:prstGeom>
          </p:spPr>
        </p:pic>
        <p:sp>
          <p:nvSpPr>
            <p:cNvPr id="19" name="Oval 18">
              <a:extLst>
                <a:ext uri="{FF2B5EF4-FFF2-40B4-BE49-F238E27FC236}">
                  <a16:creationId xmlns:a16="http://schemas.microsoft.com/office/drawing/2014/main" id="{0C887298-22BE-1C4E-9B6B-CD4C9E4687EA}"/>
                </a:ext>
              </a:extLst>
            </p:cNvPr>
            <p:cNvSpPr>
              <a:spLocks noChangeAspect="1"/>
            </p:cNvSpPr>
            <p:nvPr userDrawn="1"/>
          </p:nvSpPr>
          <p:spPr>
            <a:xfrm>
              <a:off x="764930" y="4800610"/>
              <a:ext cx="685498" cy="685498"/>
            </a:xfrm>
            <a:prstGeom prst="ellipse">
              <a:avLst/>
            </a:prstGeom>
            <a:noFill/>
            <a:ln w="19050">
              <a:solidFill>
                <a:schemeClr val="accent4">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11" name="Group 10">
            <a:extLst>
              <a:ext uri="{FF2B5EF4-FFF2-40B4-BE49-F238E27FC236}">
                <a16:creationId xmlns:a16="http://schemas.microsoft.com/office/drawing/2014/main" id="{D5BFC2FB-7134-0946-9607-765CF9EF21A9}"/>
              </a:ext>
            </a:extLst>
          </p:cNvPr>
          <p:cNvGrpSpPr/>
          <p:nvPr userDrawn="1"/>
        </p:nvGrpSpPr>
        <p:grpSpPr>
          <a:xfrm>
            <a:off x="764930" y="5438775"/>
            <a:ext cx="685498" cy="685498"/>
            <a:chOff x="764930" y="5626923"/>
            <a:chExt cx="685498" cy="685498"/>
          </a:xfrm>
        </p:grpSpPr>
        <p:pic>
          <p:nvPicPr>
            <p:cNvPr id="17" name="Picture 16">
              <a:extLst>
                <a:ext uri="{FF2B5EF4-FFF2-40B4-BE49-F238E27FC236}">
                  <a16:creationId xmlns:a16="http://schemas.microsoft.com/office/drawing/2014/main" id="{2AE2126A-5997-D44A-90C4-E0761FCAA8E4}"/>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p:blipFill>
          <p:spPr>
            <a:xfrm>
              <a:off x="805538" y="5670008"/>
              <a:ext cx="604282" cy="604282"/>
            </a:xfrm>
            <a:prstGeom prst="rect">
              <a:avLst/>
            </a:prstGeom>
          </p:spPr>
        </p:pic>
        <p:sp>
          <p:nvSpPr>
            <p:cNvPr id="20" name="Oval 19">
              <a:extLst>
                <a:ext uri="{FF2B5EF4-FFF2-40B4-BE49-F238E27FC236}">
                  <a16:creationId xmlns:a16="http://schemas.microsoft.com/office/drawing/2014/main" id="{26EAB1EA-D8B6-D34C-B9FD-5EF8EFE20C04}"/>
                </a:ext>
              </a:extLst>
            </p:cNvPr>
            <p:cNvSpPr>
              <a:spLocks noChangeAspect="1"/>
            </p:cNvSpPr>
            <p:nvPr userDrawn="1"/>
          </p:nvSpPr>
          <p:spPr>
            <a:xfrm>
              <a:off x="764930" y="5626923"/>
              <a:ext cx="685498" cy="685498"/>
            </a:xfrm>
            <a:prstGeom prst="ellipse">
              <a:avLst/>
            </a:prstGeom>
            <a:noFill/>
            <a:ln w="19050">
              <a:solidFill>
                <a:schemeClr val="accent1">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sp>
        <p:nvSpPr>
          <p:cNvPr id="21" name="Text Placeholder 2">
            <a:extLst>
              <a:ext uri="{FF2B5EF4-FFF2-40B4-BE49-F238E27FC236}">
                <a16:creationId xmlns:a16="http://schemas.microsoft.com/office/drawing/2014/main" id="{6BF37722-D3FB-6F44-B941-5903A05BE46D}"/>
              </a:ext>
            </a:extLst>
          </p:cNvPr>
          <p:cNvSpPr>
            <a:spLocks noGrp="1"/>
          </p:cNvSpPr>
          <p:nvPr userDrawn="1">
            <p:ph type="body" sz="quarter" idx="14" hasCustomPrompt="1"/>
          </p:nvPr>
        </p:nvSpPr>
        <p:spPr>
          <a:xfrm>
            <a:off x="1583766" y="2352937"/>
            <a:ext cx="8493292" cy="490871"/>
          </a:xfrm>
        </p:spPr>
        <p:txBody>
          <a:bodyPr>
            <a:normAutofit/>
          </a:bodyPr>
          <a:lstStyle>
            <a:lvl1pPr marL="0" indent="0">
              <a:buFontTx/>
              <a:buNone/>
              <a:defRPr sz="2800">
                <a:solidFill>
                  <a:srgbClr val="635F59"/>
                </a:solidFill>
              </a:defRPr>
            </a:lvl1pPr>
          </a:lstStyle>
          <a:p>
            <a:pPr lvl="0"/>
            <a:r>
              <a:rPr lang="en-US"/>
              <a:t>Click here to add the MOSAIC LinkedIn profile</a:t>
            </a:r>
          </a:p>
        </p:txBody>
      </p:sp>
      <p:sp>
        <p:nvSpPr>
          <p:cNvPr id="22" name="Text Placeholder 2">
            <a:extLst>
              <a:ext uri="{FF2B5EF4-FFF2-40B4-BE49-F238E27FC236}">
                <a16:creationId xmlns:a16="http://schemas.microsoft.com/office/drawing/2014/main" id="{785A64FC-0925-9545-B8C4-5227A20CCF9D}"/>
              </a:ext>
            </a:extLst>
          </p:cNvPr>
          <p:cNvSpPr>
            <a:spLocks noGrp="1"/>
          </p:cNvSpPr>
          <p:nvPr userDrawn="1">
            <p:ph type="body" sz="quarter" idx="15" hasCustomPrompt="1"/>
          </p:nvPr>
        </p:nvSpPr>
        <p:spPr>
          <a:xfrm>
            <a:off x="1583766" y="3148725"/>
            <a:ext cx="8493292" cy="490871"/>
          </a:xfrm>
        </p:spPr>
        <p:txBody>
          <a:bodyPr>
            <a:normAutofit/>
          </a:bodyPr>
          <a:lstStyle>
            <a:lvl1pPr marL="0" indent="0">
              <a:buFontTx/>
              <a:buNone/>
              <a:defRPr sz="2800">
                <a:solidFill>
                  <a:srgbClr val="635F59"/>
                </a:solidFill>
              </a:defRPr>
            </a:lvl1pPr>
          </a:lstStyle>
          <a:p>
            <a:pPr lvl="0"/>
            <a:r>
              <a:rPr lang="en-US"/>
              <a:t>Click here to add the MOSAIC WordPress link</a:t>
            </a:r>
          </a:p>
        </p:txBody>
      </p:sp>
      <p:sp>
        <p:nvSpPr>
          <p:cNvPr id="23" name="Text Placeholder 2">
            <a:extLst>
              <a:ext uri="{FF2B5EF4-FFF2-40B4-BE49-F238E27FC236}">
                <a16:creationId xmlns:a16="http://schemas.microsoft.com/office/drawing/2014/main" id="{073A80D5-EA50-814F-9BF8-3955E160D4AD}"/>
              </a:ext>
            </a:extLst>
          </p:cNvPr>
          <p:cNvSpPr>
            <a:spLocks noGrp="1"/>
          </p:cNvSpPr>
          <p:nvPr userDrawn="1">
            <p:ph type="body" sz="quarter" idx="16" hasCustomPrompt="1"/>
          </p:nvPr>
        </p:nvSpPr>
        <p:spPr>
          <a:xfrm>
            <a:off x="1583766" y="3944513"/>
            <a:ext cx="8493292" cy="490871"/>
          </a:xfrm>
        </p:spPr>
        <p:txBody>
          <a:bodyPr>
            <a:normAutofit/>
          </a:bodyPr>
          <a:lstStyle>
            <a:lvl1pPr marL="0" indent="0">
              <a:buFontTx/>
              <a:buNone/>
              <a:defRPr sz="2800">
                <a:solidFill>
                  <a:srgbClr val="635F59"/>
                </a:solidFill>
              </a:defRPr>
            </a:lvl1pPr>
          </a:lstStyle>
          <a:p>
            <a:pPr lvl="0"/>
            <a:r>
              <a:rPr lang="en-US"/>
              <a:t>Click here to add the MOSAIC webpage</a:t>
            </a:r>
          </a:p>
        </p:txBody>
      </p:sp>
      <p:sp>
        <p:nvSpPr>
          <p:cNvPr id="31" name="Text Placeholder 2">
            <a:extLst>
              <a:ext uri="{FF2B5EF4-FFF2-40B4-BE49-F238E27FC236}">
                <a16:creationId xmlns:a16="http://schemas.microsoft.com/office/drawing/2014/main" id="{AA78EC53-490F-E441-B578-1E0B2BD87F14}"/>
              </a:ext>
            </a:extLst>
          </p:cNvPr>
          <p:cNvSpPr>
            <a:spLocks noGrp="1"/>
          </p:cNvSpPr>
          <p:nvPr>
            <p:ph type="body" sz="quarter" idx="17" hasCustomPrompt="1"/>
          </p:nvPr>
        </p:nvSpPr>
        <p:spPr>
          <a:xfrm>
            <a:off x="1583766" y="4740301"/>
            <a:ext cx="8493292" cy="490871"/>
          </a:xfrm>
        </p:spPr>
        <p:txBody>
          <a:bodyPr>
            <a:normAutofit/>
          </a:bodyPr>
          <a:lstStyle>
            <a:lvl1pPr marL="0" indent="0">
              <a:buFontTx/>
              <a:buNone/>
              <a:defRPr sz="2800">
                <a:solidFill>
                  <a:srgbClr val="635F59"/>
                </a:solidFill>
              </a:defRPr>
            </a:lvl1pPr>
          </a:lstStyle>
          <a:p>
            <a:pPr lvl="0"/>
            <a:r>
              <a:rPr lang="en-US"/>
              <a:t>Click here to add presenter email(s)</a:t>
            </a:r>
          </a:p>
        </p:txBody>
      </p:sp>
      <p:sp>
        <p:nvSpPr>
          <p:cNvPr id="32" name="Text Placeholder 2">
            <a:extLst>
              <a:ext uri="{FF2B5EF4-FFF2-40B4-BE49-F238E27FC236}">
                <a16:creationId xmlns:a16="http://schemas.microsoft.com/office/drawing/2014/main" id="{18F7FD57-B0F2-1045-A79F-54CD5CDF2C44}"/>
              </a:ext>
            </a:extLst>
          </p:cNvPr>
          <p:cNvSpPr>
            <a:spLocks noGrp="1"/>
          </p:cNvSpPr>
          <p:nvPr>
            <p:ph type="body" sz="quarter" idx="18" hasCustomPrompt="1"/>
          </p:nvPr>
        </p:nvSpPr>
        <p:spPr>
          <a:xfrm>
            <a:off x="1583766" y="5536089"/>
            <a:ext cx="8493292" cy="490871"/>
          </a:xfrm>
        </p:spPr>
        <p:txBody>
          <a:bodyPr>
            <a:normAutofit/>
          </a:bodyPr>
          <a:lstStyle>
            <a:lvl1pPr marL="0" indent="0">
              <a:buFontTx/>
              <a:buNone/>
              <a:defRPr sz="2600">
                <a:solidFill>
                  <a:srgbClr val="635F59"/>
                </a:solidFill>
              </a:defRPr>
            </a:lvl1pPr>
          </a:lstStyle>
          <a:p>
            <a:pPr lvl="0"/>
            <a:r>
              <a:rPr lang="en-US"/>
              <a:t>Click here to add additional networks/presenter social media</a:t>
            </a:r>
          </a:p>
        </p:txBody>
      </p:sp>
    </p:spTree>
    <p:extLst>
      <p:ext uri="{BB962C8B-B14F-4D97-AF65-F5344CB8AC3E}">
        <p14:creationId xmlns:p14="http://schemas.microsoft.com/office/powerpoint/2010/main" val="34682998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748D5244-407F-8347-940E-16584EF266C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445829" y="0"/>
            <a:ext cx="3828833" cy="6858000"/>
          </a:xfrm>
          <a:prstGeom prst="rect">
            <a:avLst/>
          </a:prstGeom>
        </p:spPr>
      </p:pic>
      <p:sp>
        <p:nvSpPr>
          <p:cNvPr id="37" name="TextBox 36">
            <a:extLst>
              <a:ext uri="{FF2B5EF4-FFF2-40B4-BE49-F238E27FC236}">
                <a16:creationId xmlns:a16="http://schemas.microsoft.com/office/drawing/2014/main" id="{C355AD93-7E4A-4B1B-A616-C5E58B8E1BE9}"/>
              </a:ext>
            </a:extLst>
          </p:cNvPr>
          <p:cNvSpPr txBox="1"/>
          <p:nvPr/>
        </p:nvSpPr>
        <p:spPr>
          <a:xfrm>
            <a:off x="715518" y="5294037"/>
            <a:ext cx="5751532" cy="91307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1" u="none" strike="noStrike" kern="1200" cap="none" spc="0" normalizeH="0" baseline="0" noProof="0">
                <a:ln>
                  <a:noFill/>
                </a:ln>
                <a:solidFill>
                  <a:srgbClr val="635F59"/>
                </a:solidFill>
                <a:effectLst/>
                <a:uLnTx/>
                <a:uFillTx/>
                <a:latin typeface="Calibri" panose="020F0502020204030204"/>
                <a:ea typeface="+mn-ea"/>
                <a:cs typeface="+mn-cs"/>
              </a:rPr>
              <a:t>MOSAIC is made possible by the generous support of the American people through the U.S. President’s Emergency Plan for AIDS Relief (PEPFAR) and the U.S. Agency for International Development (USAID) cooperative agreement 7200AA21CA00011. The contents of this presentation are the responsibility of MOSAIC and do not necessarily reflect the views of PEPFAR, USAID, or the U.S. Government.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635F59"/>
                </a:solidFill>
                <a:effectLst/>
                <a:uLnTx/>
                <a:uFillTx/>
                <a:latin typeface="Calibri" panose="020F0502020204030204"/>
                <a:ea typeface="+mn-ea"/>
                <a:cs typeface="+mn-cs"/>
              </a:rPr>
              <a:t>Photography: FHI 360, OPTIONS Consortium, Canva</a:t>
            </a:r>
          </a:p>
        </p:txBody>
      </p:sp>
      <p:sp>
        <p:nvSpPr>
          <p:cNvPr id="19" name="Title 2">
            <a:extLst>
              <a:ext uri="{FF2B5EF4-FFF2-40B4-BE49-F238E27FC236}">
                <a16:creationId xmlns:a16="http://schemas.microsoft.com/office/drawing/2014/main" id="{FA06B5C9-C4CB-1E42-92BE-1E8453325584}"/>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ACKNOWLEDGMENTS</a:t>
            </a:r>
          </a:p>
        </p:txBody>
      </p:sp>
      <p:pic>
        <p:nvPicPr>
          <p:cNvPr id="3" name="Picture 2">
            <a:extLst>
              <a:ext uri="{FF2B5EF4-FFF2-40B4-BE49-F238E27FC236}">
                <a16:creationId xmlns:a16="http://schemas.microsoft.com/office/drawing/2014/main" id="{805ED304-335E-1145-BEA0-619398728E2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274662" y="0"/>
            <a:ext cx="917337" cy="6858000"/>
          </a:xfrm>
          <a:prstGeom prst="rect">
            <a:avLst/>
          </a:prstGeom>
        </p:spPr>
      </p:pic>
      <p:pic>
        <p:nvPicPr>
          <p:cNvPr id="9" name="Picture 8">
            <a:extLst>
              <a:ext uri="{FF2B5EF4-FFF2-40B4-BE49-F238E27FC236}">
                <a16:creationId xmlns:a16="http://schemas.microsoft.com/office/drawing/2014/main" id="{4FC6A1CC-EA90-1845-BF1E-68021122606F}"/>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715518" y="2637041"/>
            <a:ext cx="5996781" cy="2421653"/>
          </a:xfrm>
          <a:prstGeom prst="rect">
            <a:avLst/>
          </a:prstGeom>
        </p:spPr>
      </p:pic>
      <p:sp>
        <p:nvSpPr>
          <p:cNvPr id="8" name="Text Placeholder 7">
            <a:extLst>
              <a:ext uri="{FF2B5EF4-FFF2-40B4-BE49-F238E27FC236}">
                <a16:creationId xmlns:a16="http://schemas.microsoft.com/office/drawing/2014/main" id="{C2D24103-1287-6C49-88C4-9E81E1DAA736}"/>
              </a:ext>
            </a:extLst>
          </p:cNvPr>
          <p:cNvSpPr>
            <a:spLocks noGrp="1"/>
          </p:cNvSpPr>
          <p:nvPr>
            <p:ph type="body" sz="quarter" idx="10" hasCustomPrompt="1"/>
          </p:nvPr>
        </p:nvSpPr>
        <p:spPr>
          <a:xfrm>
            <a:off x="715518" y="1333956"/>
            <a:ext cx="5886450" cy="106774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aseline="0">
                <a:solidFill>
                  <a:srgbClr val="635F59"/>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u="none" strike="noStrike">
                <a:solidFill>
                  <a:srgbClr val="000000"/>
                </a:solidFill>
                <a:effectLst/>
                <a:latin typeface="Calibri" panose="020F0502020204030204" pitchFamily="34" charset="0"/>
              </a:rPr>
              <a:t>Click here to add the names of individual contributors to this presentation/slide deck.</a:t>
            </a:r>
            <a:endParaRPr lang="en-US"/>
          </a:p>
        </p:txBody>
      </p:sp>
    </p:spTree>
    <p:extLst>
      <p:ext uri="{BB962C8B-B14F-4D97-AF65-F5344CB8AC3E}">
        <p14:creationId xmlns:p14="http://schemas.microsoft.com/office/powerpoint/2010/main" val="20413719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subtitle content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66D27-C275-944D-974B-AC3062D3719D}"/>
              </a:ext>
            </a:extLst>
          </p:cNvPr>
          <p:cNvSpPr>
            <a:spLocks noGrp="1"/>
          </p:cNvSpPr>
          <p:nvPr>
            <p:ph type="title"/>
          </p:nvPr>
        </p:nvSpPr>
        <p:spPr>
          <a:xfrm>
            <a:off x="1234808" y="814302"/>
            <a:ext cx="10118992" cy="513544"/>
          </a:xfrm>
        </p:spPr>
        <p:txBody>
          <a:bodyPr>
            <a:normAutofit/>
          </a:bodyPr>
          <a:lstStyle>
            <a:lvl1pPr>
              <a:defRPr sz="3600" b="1"/>
            </a:lvl1pPr>
          </a:lstStyle>
          <a:p>
            <a:r>
              <a:rPr lang="en-US"/>
              <a:t>Click to edit Master title style</a:t>
            </a:r>
          </a:p>
        </p:txBody>
      </p:sp>
      <p:sp>
        <p:nvSpPr>
          <p:cNvPr id="10" name="Text Placeholder 9">
            <a:extLst>
              <a:ext uri="{FF2B5EF4-FFF2-40B4-BE49-F238E27FC236}">
                <a16:creationId xmlns:a16="http://schemas.microsoft.com/office/drawing/2014/main" id="{E34245F8-0546-E345-B0AA-C76C2D34BB10}"/>
              </a:ext>
            </a:extLst>
          </p:cNvPr>
          <p:cNvSpPr>
            <a:spLocks noGrp="1"/>
          </p:cNvSpPr>
          <p:nvPr>
            <p:ph type="body" sz="quarter" idx="12" hasCustomPrompt="1"/>
          </p:nvPr>
        </p:nvSpPr>
        <p:spPr>
          <a:xfrm>
            <a:off x="1235075" y="1364334"/>
            <a:ext cx="10145713" cy="477056"/>
          </a:xfrm>
        </p:spPr>
        <p:txBody>
          <a:bodyPr/>
          <a:lstStyle>
            <a:lvl1pPr marL="0" indent="0">
              <a:buNone/>
              <a:defRPr>
                <a:solidFill>
                  <a:schemeClr val="accent2"/>
                </a:solidFill>
              </a:defRPr>
            </a:lvl1pPr>
          </a:lstStyle>
          <a:p>
            <a:pPr lvl="0"/>
            <a:r>
              <a:rPr lang="en-US"/>
              <a:t>Subtitle</a:t>
            </a:r>
          </a:p>
        </p:txBody>
      </p:sp>
      <p:sp>
        <p:nvSpPr>
          <p:cNvPr id="17" name="Slide Number Placeholder 5">
            <a:extLst>
              <a:ext uri="{FF2B5EF4-FFF2-40B4-BE49-F238E27FC236}">
                <a16:creationId xmlns:a16="http://schemas.microsoft.com/office/drawing/2014/main" id="{FE5D64A1-69F6-A149-9CEE-8FBC4F39BD54}"/>
              </a:ext>
            </a:extLst>
          </p:cNvPr>
          <p:cNvSpPr>
            <a:spLocks noGrp="1"/>
          </p:cNvSpPr>
          <p:nvPr>
            <p:ph type="sldNum" sz="quarter" idx="4"/>
          </p:nvPr>
        </p:nvSpPr>
        <p:spPr>
          <a:xfrm>
            <a:off x="9007208" y="6356350"/>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282D8E3E-8532-C943-903F-91E14D4CAD95}" type="slidenum">
              <a:rPr lang="en-US" smtClean="0"/>
              <a:pPr/>
              <a:t>‹#›</a:t>
            </a:fld>
            <a:endParaRPr lang="en-US"/>
          </a:p>
        </p:txBody>
      </p:sp>
      <p:sp>
        <p:nvSpPr>
          <p:cNvPr id="22" name="Text Placeholder 21">
            <a:extLst>
              <a:ext uri="{FF2B5EF4-FFF2-40B4-BE49-F238E27FC236}">
                <a16:creationId xmlns:a16="http://schemas.microsoft.com/office/drawing/2014/main" id="{69FF05D0-FC47-8E49-A2C3-95C7DD6860B8}"/>
              </a:ext>
            </a:extLst>
          </p:cNvPr>
          <p:cNvSpPr>
            <a:spLocks noGrp="1"/>
          </p:cNvSpPr>
          <p:nvPr>
            <p:ph type="body" sz="quarter" idx="13"/>
          </p:nvPr>
        </p:nvSpPr>
        <p:spPr>
          <a:xfrm>
            <a:off x="1228725" y="2266864"/>
            <a:ext cx="10152063" cy="4076700"/>
          </a:xfrm>
        </p:spPr>
        <p:txBody>
          <a:bodyPr>
            <a:noAutofit/>
          </a:bodyPr>
          <a:lstStyle>
            <a:lvl1pPr marL="0" indent="0">
              <a:lnSpc>
                <a:spcPct val="110000"/>
              </a:lnSpc>
              <a:buNone/>
              <a:defRPr sz="1600"/>
            </a:lvl1pPr>
            <a:lvl2pPr marL="457200" indent="0">
              <a:lnSpc>
                <a:spcPct val="110000"/>
              </a:lnSpc>
              <a:buNone/>
              <a:defRPr sz="1600"/>
            </a:lvl2pPr>
            <a:lvl3pPr marL="914400" indent="0">
              <a:lnSpc>
                <a:spcPct val="110000"/>
              </a:lnSpc>
              <a:buNone/>
              <a:defRPr sz="1600"/>
            </a:lvl3pPr>
            <a:lvl4pPr marL="1371600" indent="0">
              <a:lnSpc>
                <a:spcPct val="110000"/>
              </a:lnSpc>
              <a:buNone/>
              <a:defRPr sz="1600"/>
            </a:lvl4pPr>
            <a:lvl5pPr marL="1828800" indent="0">
              <a:lnSpc>
                <a:spcPct val="110000"/>
              </a:lnSpc>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3476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Photo-Teal">
    <p:spTree>
      <p:nvGrpSpPr>
        <p:cNvPr id="1" name=""/>
        <p:cNvGrpSpPr/>
        <p:nvPr/>
      </p:nvGrpSpPr>
      <p:grpSpPr>
        <a:xfrm>
          <a:off x="0" y="0"/>
          <a:ext cx="0" cy="0"/>
          <a:chOff x="0" y="0"/>
          <a:chExt cx="0" cy="0"/>
        </a:xfrm>
      </p:grpSpPr>
      <p:pic>
        <p:nvPicPr>
          <p:cNvPr id="11" name="Picture 10" descr="A person smiling for the camera&#10;&#10;Description automatically generated with medium confidence">
            <a:extLst>
              <a:ext uri="{FF2B5EF4-FFF2-40B4-BE49-F238E27FC236}">
                <a16:creationId xmlns:a16="http://schemas.microsoft.com/office/drawing/2014/main" id="{EC947E4A-E47A-4EAF-85DF-E9F71818D0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 y="0"/>
            <a:ext cx="12192002" cy="6858000"/>
          </a:xfrm>
          <a:prstGeom prst="rect">
            <a:avLst/>
          </a:prstGeom>
        </p:spPr>
      </p:pic>
      <p:pic>
        <p:nvPicPr>
          <p:cNvPr id="7" name="Picture 6">
            <a:extLst>
              <a:ext uri="{FF2B5EF4-FFF2-40B4-BE49-F238E27FC236}">
                <a16:creationId xmlns:a16="http://schemas.microsoft.com/office/drawing/2014/main" id="{52406D6B-08A2-8E43-AB35-F05AC992A6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15" name="Rectangle 14">
            <a:extLst>
              <a:ext uri="{FF2B5EF4-FFF2-40B4-BE49-F238E27FC236}">
                <a16:creationId xmlns:a16="http://schemas.microsoft.com/office/drawing/2014/main" id="{EC3F4F93-1E7C-F640-8BE4-319E5E0030AD}"/>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3815574"/>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11753332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Section title">
    <p:bg>
      <p:bgPr>
        <a:solidFill>
          <a:schemeClr val="accent1">
            <a:lumMod val="75000"/>
          </a:schemeClr>
        </a:solidFill>
        <a:effectLst/>
      </p:bgPr>
    </p:bg>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FA9369BC-8F5F-6C43-8FBA-A488871F5DB5}"/>
              </a:ext>
            </a:extLst>
          </p:cNvPr>
          <p:cNvSpPr>
            <a:spLocks noGrp="1"/>
          </p:cNvSpPr>
          <p:nvPr>
            <p:ph type="body" sz="quarter" idx="11" hasCustomPrompt="1"/>
          </p:nvPr>
        </p:nvSpPr>
        <p:spPr>
          <a:xfrm>
            <a:off x="1456959" y="2828925"/>
            <a:ext cx="6705600" cy="1200150"/>
          </a:xfrm>
        </p:spPr>
        <p:txBody>
          <a:bodyPr/>
          <a:lstStyle>
            <a:lvl1pPr marL="0" indent="0">
              <a:buNone/>
              <a:defRPr sz="8000" b="1">
                <a:solidFill>
                  <a:schemeClr val="accent1">
                    <a:lumMod val="20000"/>
                    <a:lumOff val="80000"/>
                  </a:schemeClr>
                </a:solidFill>
                <a:latin typeface="Arial" panose="020B0604020202020204" pitchFamily="34" charset="0"/>
                <a:cs typeface="Arial" panose="020B0604020202020204" pitchFamily="34" charset="0"/>
              </a:defRPr>
            </a:lvl1pPr>
          </a:lstStyle>
          <a:p>
            <a:pPr lvl="0"/>
            <a:r>
              <a:rPr lang="en-US"/>
              <a:t>Title</a:t>
            </a:r>
          </a:p>
        </p:txBody>
      </p:sp>
      <p:sp>
        <p:nvSpPr>
          <p:cNvPr id="5" name="Text Placeholder 6">
            <a:extLst>
              <a:ext uri="{FF2B5EF4-FFF2-40B4-BE49-F238E27FC236}">
                <a16:creationId xmlns:a16="http://schemas.microsoft.com/office/drawing/2014/main" id="{FD5A1F3F-ECDC-E347-A442-F824BB86A01F}"/>
              </a:ext>
            </a:extLst>
          </p:cNvPr>
          <p:cNvSpPr>
            <a:spLocks noGrp="1"/>
          </p:cNvSpPr>
          <p:nvPr>
            <p:ph type="body" sz="quarter" idx="12" hasCustomPrompt="1"/>
          </p:nvPr>
        </p:nvSpPr>
        <p:spPr>
          <a:xfrm>
            <a:off x="1457489" y="4029075"/>
            <a:ext cx="5722937" cy="1055687"/>
          </a:xfrm>
        </p:spPr>
        <p:txBody>
          <a:bodyPr/>
          <a:lstStyle>
            <a:lvl1pPr marL="0" indent="0">
              <a:buNone/>
              <a:defRPr sz="4400">
                <a:solidFill>
                  <a:schemeClr val="bg1"/>
                </a:solidFill>
              </a:defRPr>
            </a:lvl1pPr>
          </a:lstStyle>
          <a:p>
            <a:pPr lvl="0"/>
            <a:r>
              <a:rPr lang="en-US"/>
              <a:t>Subtitle</a:t>
            </a:r>
          </a:p>
        </p:txBody>
      </p:sp>
    </p:spTree>
    <p:extLst>
      <p:ext uri="{BB962C8B-B14F-4D97-AF65-F5344CB8AC3E}">
        <p14:creationId xmlns:p14="http://schemas.microsoft.com/office/powerpoint/2010/main" val="26248626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Situation Analysis - Step 2 - Templa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66D27-C275-944D-974B-AC3062D3719D}"/>
              </a:ext>
            </a:extLst>
          </p:cNvPr>
          <p:cNvSpPr>
            <a:spLocks noGrp="1"/>
          </p:cNvSpPr>
          <p:nvPr>
            <p:ph type="title" hasCustomPrompt="1"/>
          </p:nvPr>
        </p:nvSpPr>
        <p:spPr>
          <a:xfrm>
            <a:off x="2772676" y="811045"/>
            <a:ext cx="8608111" cy="513544"/>
          </a:xfrm>
        </p:spPr>
        <p:txBody>
          <a:bodyPr>
            <a:normAutofit/>
          </a:bodyPr>
          <a:lstStyle>
            <a:lvl1pPr>
              <a:defRPr sz="3600"/>
            </a:lvl1pPr>
          </a:lstStyle>
          <a:p>
            <a:r>
              <a:rPr lang="en-US"/>
              <a:t>HIV in </a:t>
            </a:r>
            <a:r>
              <a:rPr lang="en-US">
                <a:solidFill>
                  <a:srgbClr val="9C6FBD"/>
                </a:solidFill>
              </a:rPr>
              <a:t>[Country]</a:t>
            </a:r>
            <a:endParaRPr lang="en-US"/>
          </a:p>
        </p:txBody>
      </p:sp>
      <p:sp>
        <p:nvSpPr>
          <p:cNvPr id="10" name="Text Placeholder 9">
            <a:extLst>
              <a:ext uri="{FF2B5EF4-FFF2-40B4-BE49-F238E27FC236}">
                <a16:creationId xmlns:a16="http://schemas.microsoft.com/office/drawing/2014/main" id="{E34245F8-0546-E345-B0AA-C76C2D34BB10}"/>
              </a:ext>
            </a:extLst>
          </p:cNvPr>
          <p:cNvSpPr>
            <a:spLocks noGrp="1"/>
          </p:cNvSpPr>
          <p:nvPr>
            <p:ph type="body" sz="quarter" idx="12" hasCustomPrompt="1"/>
          </p:nvPr>
        </p:nvSpPr>
        <p:spPr>
          <a:xfrm>
            <a:off x="1235075" y="1361077"/>
            <a:ext cx="10145712" cy="477056"/>
          </a:xfrm>
        </p:spPr>
        <p:txBody>
          <a:bodyPr/>
          <a:lstStyle>
            <a:lvl1pPr marL="0" indent="0">
              <a:buNone/>
              <a:defRPr>
                <a:solidFill>
                  <a:schemeClr val="accent2"/>
                </a:solidFill>
              </a:defRPr>
            </a:lvl1pPr>
          </a:lstStyle>
          <a:p>
            <a:pPr lvl="0"/>
            <a:r>
              <a:rPr lang="en-US"/>
              <a:t>Subtitle</a:t>
            </a:r>
          </a:p>
        </p:txBody>
      </p:sp>
      <p:sp>
        <p:nvSpPr>
          <p:cNvPr id="17" name="Slide Number Placeholder 5">
            <a:extLst>
              <a:ext uri="{FF2B5EF4-FFF2-40B4-BE49-F238E27FC236}">
                <a16:creationId xmlns:a16="http://schemas.microsoft.com/office/drawing/2014/main" id="{FE5D64A1-69F6-A149-9CEE-8FBC4F39BD54}"/>
              </a:ext>
            </a:extLst>
          </p:cNvPr>
          <p:cNvSpPr>
            <a:spLocks noGrp="1"/>
          </p:cNvSpPr>
          <p:nvPr>
            <p:ph type="sldNum" sz="quarter" idx="4"/>
          </p:nvPr>
        </p:nvSpPr>
        <p:spPr>
          <a:xfrm>
            <a:off x="9007208" y="6356350"/>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282D8E3E-8532-C943-903F-91E14D4CAD95}" type="slidenum">
              <a:rPr lang="en-US" smtClean="0"/>
              <a:pPr/>
              <a:t>‹#›</a:t>
            </a:fld>
            <a:endParaRPr lang="en-US"/>
          </a:p>
        </p:txBody>
      </p:sp>
      <p:sp>
        <p:nvSpPr>
          <p:cNvPr id="7" name="Pentagon 6">
            <a:extLst>
              <a:ext uri="{FF2B5EF4-FFF2-40B4-BE49-F238E27FC236}">
                <a16:creationId xmlns:a16="http://schemas.microsoft.com/office/drawing/2014/main" id="{54962C91-B940-4C43-AF69-B46A82A67837}"/>
              </a:ext>
            </a:extLst>
          </p:cNvPr>
          <p:cNvSpPr/>
          <p:nvPr/>
        </p:nvSpPr>
        <p:spPr>
          <a:xfrm>
            <a:off x="11140583" y="132565"/>
            <a:ext cx="477330" cy="333187"/>
          </a:xfrm>
          <a:prstGeom prst="homePlate">
            <a:avLst>
              <a:gd name="adj" fmla="val 13794"/>
            </a:avLst>
          </a:prstGeom>
          <a:solidFill>
            <a:srgbClr val="9C6FBD">
              <a:alpha val="40000"/>
            </a:srgbClr>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b="1">
              <a:solidFill>
                <a:schemeClr val="tx1">
                  <a:lumMod val="50000"/>
                </a:schemeClr>
              </a:solidFill>
            </a:endParaRPr>
          </a:p>
        </p:txBody>
      </p:sp>
      <p:sp>
        <p:nvSpPr>
          <p:cNvPr id="8" name="Oval 7">
            <a:extLst>
              <a:ext uri="{FF2B5EF4-FFF2-40B4-BE49-F238E27FC236}">
                <a16:creationId xmlns:a16="http://schemas.microsoft.com/office/drawing/2014/main" id="{D198D118-90B6-6A49-BABB-D385D91520DA}"/>
              </a:ext>
            </a:extLst>
          </p:cNvPr>
          <p:cNvSpPr/>
          <p:nvPr/>
        </p:nvSpPr>
        <p:spPr>
          <a:xfrm>
            <a:off x="11312194" y="205243"/>
            <a:ext cx="187827" cy="187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64592" rtlCol="0" anchor="t" anchorCtr="0"/>
          <a:lstStyle/>
          <a:p>
            <a:pPr algn="ctr"/>
            <a:r>
              <a:rPr lang="en-US" sz="1050" b="1">
                <a:solidFill>
                  <a:srgbClr val="9C6FBD"/>
                </a:solidFill>
              </a:rPr>
              <a:t>3</a:t>
            </a:r>
          </a:p>
        </p:txBody>
      </p:sp>
      <p:sp>
        <p:nvSpPr>
          <p:cNvPr id="11" name="Pentagon 10">
            <a:extLst>
              <a:ext uri="{FF2B5EF4-FFF2-40B4-BE49-F238E27FC236}">
                <a16:creationId xmlns:a16="http://schemas.microsoft.com/office/drawing/2014/main" id="{E273C470-396E-C84C-A70C-E4AA9D8910E6}"/>
              </a:ext>
            </a:extLst>
          </p:cNvPr>
          <p:cNvSpPr/>
          <p:nvPr/>
        </p:nvSpPr>
        <p:spPr>
          <a:xfrm>
            <a:off x="9005866" y="132565"/>
            <a:ext cx="2193304" cy="333187"/>
          </a:xfrm>
          <a:prstGeom prst="homePlate">
            <a:avLst>
              <a:gd name="adj" fmla="val 13794"/>
            </a:avLst>
          </a:prstGeom>
          <a:solidFill>
            <a:srgbClr val="9C6FBD"/>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a:solidFill>
                  <a:srgbClr val="FFFFFF"/>
                </a:solidFill>
              </a:rPr>
              <a:t>Stakeholder Interviews</a:t>
            </a:r>
          </a:p>
        </p:txBody>
      </p:sp>
      <p:sp>
        <p:nvSpPr>
          <p:cNvPr id="12" name="Oval 11">
            <a:extLst>
              <a:ext uri="{FF2B5EF4-FFF2-40B4-BE49-F238E27FC236}">
                <a16:creationId xmlns:a16="http://schemas.microsoft.com/office/drawing/2014/main" id="{B445FA05-C5B9-9F42-B0B9-D93DF35875B5}"/>
              </a:ext>
            </a:extLst>
          </p:cNvPr>
          <p:cNvSpPr/>
          <p:nvPr/>
        </p:nvSpPr>
        <p:spPr>
          <a:xfrm>
            <a:off x="9143942" y="205244"/>
            <a:ext cx="187827" cy="187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64592" rtlCol="0" anchor="t" anchorCtr="0"/>
          <a:lstStyle/>
          <a:p>
            <a:pPr algn="ctr"/>
            <a:r>
              <a:rPr lang="en-US" sz="1050" b="1">
                <a:solidFill>
                  <a:srgbClr val="9C6FBD"/>
                </a:solidFill>
              </a:rPr>
              <a:t>2</a:t>
            </a:r>
          </a:p>
        </p:txBody>
      </p:sp>
      <p:sp>
        <p:nvSpPr>
          <p:cNvPr id="14" name="Pentagon 13">
            <a:extLst>
              <a:ext uri="{FF2B5EF4-FFF2-40B4-BE49-F238E27FC236}">
                <a16:creationId xmlns:a16="http://schemas.microsoft.com/office/drawing/2014/main" id="{88CA3163-5D9E-B34B-9C45-8C3EE7B13199}"/>
              </a:ext>
            </a:extLst>
          </p:cNvPr>
          <p:cNvSpPr/>
          <p:nvPr/>
        </p:nvSpPr>
        <p:spPr>
          <a:xfrm>
            <a:off x="8576757" y="132566"/>
            <a:ext cx="477330" cy="333187"/>
          </a:xfrm>
          <a:prstGeom prst="homePlate">
            <a:avLst>
              <a:gd name="adj" fmla="val 16379"/>
            </a:avLst>
          </a:prstGeom>
          <a:solidFill>
            <a:srgbClr val="9C6FBD">
              <a:alpha val="40000"/>
            </a:srgbClr>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defTabSz="914400" rtl="0" eaLnBrk="1" latinLnBrk="0" hangingPunct="1"/>
            <a:endParaRPr lang="en-US" sz="1200" b="1">
              <a:solidFill>
                <a:srgbClr val="FFFFFF"/>
              </a:solidFill>
            </a:endParaRPr>
          </a:p>
        </p:txBody>
      </p:sp>
      <p:sp>
        <p:nvSpPr>
          <p:cNvPr id="15" name="Oval 14">
            <a:extLst>
              <a:ext uri="{FF2B5EF4-FFF2-40B4-BE49-F238E27FC236}">
                <a16:creationId xmlns:a16="http://schemas.microsoft.com/office/drawing/2014/main" id="{1B0AEA96-32F6-CC4D-A837-595733CBC1D9}"/>
              </a:ext>
            </a:extLst>
          </p:cNvPr>
          <p:cNvSpPr/>
          <p:nvPr/>
        </p:nvSpPr>
        <p:spPr>
          <a:xfrm>
            <a:off x="8688853" y="205244"/>
            <a:ext cx="187827" cy="187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64592" rtlCol="0" anchor="t" anchorCtr="0"/>
          <a:lstStyle/>
          <a:p>
            <a:pPr algn="ctr"/>
            <a:r>
              <a:rPr lang="en-US" sz="1050" b="1">
                <a:solidFill>
                  <a:srgbClr val="9C6FBD"/>
                </a:solidFill>
              </a:rPr>
              <a:t>1</a:t>
            </a:r>
          </a:p>
        </p:txBody>
      </p:sp>
      <p:sp>
        <p:nvSpPr>
          <p:cNvPr id="16" name="Rectangle 15">
            <a:extLst>
              <a:ext uri="{FF2B5EF4-FFF2-40B4-BE49-F238E27FC236}">
                <a16:creationId xmlns:a16="http://schemas.microsoft.com/office/drawing/2014/main" id="{F1D39201-746E-434A-8BF5-A1A3DD94F245}"/>
              </a:ext>
            </a:extLst>
          </p:cNvPr>
          <p:cNvSpPr/>
          <p:nvPr userDrawn="1"/>
        </p:nvSpPr>
        <p:spPr>
          <a:xfrm>
            <a:off x="1234808" y="850330"/>
            <a:ext cx="1412139" cy="410091"/>
          </a:xfrm>
          <a:prstGeom prst="rect">
            <a:avLst/>
          </a:prstGeom>
          <a:solidFill>
            <a:srgbClr val="FFFFFF"/>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91440" tIns="73152" rIns="91440" bIns="0" rtlCol="0" anchor="t" anchorCtr="0"/>
          <a:lstStyle/>
          <a:p>
            <a:pPr algn="ctr">
              <a:lnSpc>
                <a:spcPct val="115000"/>
              </a:lnSpc>
              <a:buSzPts val="1800"/>
            </a:pPr>
            <a:r>
              <a:rPr lang="en-US" sz="1600" b="1">
                <a:solidFill>
                  <a:schemeClr val="accent2"/>
                </a:solidFill>
              </a:rPr>
              <a:t>TEMPLATE</a:t>
            </a:r>
          </a:p>
        </p:txBody>
      </p:sp>
      <p:sp>
        <p:nvSpPr>
          <p:cNvPr id="18" name="Text Placeholder 21">
            <a:extLst>
              <a:ext uri="{FF2B5EF4-FFF2-40B4-BE49-F238E27FC236}">
                <a16:creationId xmlns:a16="http://schemas.microsoft.com/office/drawing/2014/main" id="{98540A4F-CA57-E644-AEDE-79ED0E9C639A}"/>
              </a:ext>
            </a:extLst>
          </p:cNvPr>
          <p:cNvSpPr>
            <a:spLocks noGrp="1"/>
          </p:cNvSpPr>
          <p:nvPr>
            <p:ph type="body" sz="quarter" idx="13"/>
          </p:nvPr>
        </p:nvSpPr>
        <p:spPr>
          <a:xfrm>
            <a:off x="1228725" y="2263607"/>
            <a:ext cx="10152063" cy="4076700"/>
          </a:xfrm>
        </p:spPr>
        <p:txBody>
          <a:bodyPr>
            <a:noAutofit/>
          </a:bodyPr>
          <a:lstStyle>
            <a:lvl1pPr marL="0" indent="0">
              <a:lnSpc>
                <a:spcPct val="110000"/>
              </a:lnSpc>
              <a:buNone/>
              <a:defRPr sz="1600"/>
            </a:lvl1pPr>
            <a:lvl2pPr marL="457200" indent="0">
              <a:lnSpc>
                <a:spcPct val="110000"/>
              </a:lnSpc>
              <a:buNone/>
              <a:defRPr sz="1600"/>
            </a:lvl2pPr>
            <a:lvl3pPr marL="914400" indent="0">
              <a:lnSpc>
                <a:spcPct val="110000"/>
              </a:lnSpc>
              <a:buNone/>
              <a:defRPr sz="1600"/>
            </a:lvl3pPr>
            <a:lvl4pPr marL="1371600" indent="0">
              <a:lnSpc>
                <a:spcPct val="110000"/>
              </a:lnSpc>
              <a:buNone/>
              <a:defRPr sz="1600"/>
            </a:lvl4pPr>
            <a:lvl5pPr marL="1828800" indent="0">
              <a:lnSpc>
                <a:spcPct val="110000"/>
              </a:lnSpc>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93720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Situation Analysis Step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66D27-C275-944D-974B-AC3062D3719D}"/>
              </a:ext>
            </a:extLst>
          </p:cNvPr>
          <p:cNvSpPr>
            <a:spLocks noGrp="1"/>
          </p:cNvSpPr>
          <p:nvPr>
            <p:ph type="title"/>
          </p:nvPr>
        </p:nvSpPr>
        <p:spPr>
          <a:xfrm>
            <a:off x="1234807" y="811045"/>
            <a:ext cx="10235703" cy="513544"/>
          </a:xfrm>
        </p:spPr>
        <p:txBody>
          <a:bodyPr>
            <a:normAutofit/>
          </a:bodyPr>
          <a:lstStyle>
            <a:lvl1pPr>
              <a:defRPr sz="3600"/>
            </a:lvl1pPr>
          </a:lstStyle>
          <a:p>
            <a:r>
              <a:rPr lang="en-US"/>
              <a:t>Click to edit Master title style</a:t>
            </a:r>
          </a:p>
        </p:txBody>
      </p:sp>
      <p:sp>
        <p:nvSpPr>
          <p:cNvPr id="10" name="Text Placeholder 9">
            <a:extLst>
              <a:ext uri="{FF2B5EF4-FFF2-40B4-BE49-F238E27FC236}">
                <a16:creationId xmlns:a16="http://schemas.microsoft.com/office/drawing/2014/main" id="{E34245F8-0546-E345-B0AA-C76C2D34BB10}"/>
              </a:ext>
            </a:extLst>
          </p:cNvPr>
          <p:cNvSpPr>
            <a:spLocks noGrp="1"/>
          </p:cNvSpPr>
          <p:nvPr>
            <p:ph type="body" sz="quarter" idx="12" hasCustomPrompt="1"/>
          </p:nvPr>
        </p:nvSpPr>
        <p:spPr>
          <a:xfrm>
            <a:off x="1235075" y="1361077"/>
            <a:ext cx="10235433" cy="477056"/>
          </a:xfrm>
        </p:spPr>
        <p:txBody>
          <a:bodyPr/>
          <a:lstStyle>
            <a:lvl1pPr marL="0" indent="0">
              <a:buNone/>
              <a:defRPr>
                <a:solidFill>
                  <a:schemeClr val="accent2"/>
                </a:solidFill>
              </a:defRPr>
            </a:lvl1pPr>
          </a:lstStyle>
          <a:p>
            <a:pPr lvl="0"/>
            <a:r>
              <a:rPr lang="en-US"/>
              <a:t>Subtitle</a:t>
            </a:r>
          </a:p>
        </p:txBody>
      </p:sp>
      <p:sp>
        <p:nvSpPr>
          <p:cNvPr id="17" name="Slide Number Placeholder 5">
            <a:extLst>
              <a:ext uri="{FF2B5EF4-FFF2-40B4-BE49-F238E27FC236}">
                <a16:creationId xmlns:a16="http://schemas.microsoft.com/office/drawing/2014/main" id="{FE5D64A1-69F6-A149-9CEE-8FBC4F39BD54}"/>
              </a:ext>
            </a:extLst>
          </p:cNvPr>
          <p:cNvSpPr>
            <a:spLocks noGrp="1"/>
          </p:cNvSpPr>
          <p:nvPr>
            <p:ph type="sldNum" sz="quarter" idx="4"/>
          </p:nvPr>
        </p:nvSpPr>
        <p:spPr>
          <a:xfrm>
            <a:off x="9007208" y="6356350"/>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282D8E3E-8532-C943-903F-91E14D4CAD95}" type="slidenum">
              <a:rPr lang="en-US" smtClean="0"/>
              <a:pPr/>
              <a:t>‹#›</a:t>
            </a:fld>
            <a:endParaRPr lang="en-US"/>
          </a:p>
        </p:txBody>
      </p:sp>
      <p:sp>
        <p:nvSpPr>
          <p:cNvPr id="7" name="Pentagon 6">
            <a:extLst>
              <a:ext uri="{FF2B5EF4-FFF2-40B4-BE49-F238E27FC236}">
                <a16:creationId xmlns:a16="http://schemas.microsoft.com/office/drawing/2014/main" id="{54962C91-B940-4C43-AF69-B46A82A67837}"/>
              </a:ext>
            </a:extLst>
          </p:cNvPr>
          <p:cNvSpPr/>
          <p:nvPr/>
        </p:nvSpPr>
        <p:spPr>
          <a:xfrm>
            <a:off x="9565574" y="132565"/>
            <a:ext cx="2052339" cy="333187"/>
          </a:xfrm>
          <a:prstGeom prst="homePlate">
            <a:avLst>
              <a:gd name="adj" fmla="val 13794"/>
            </a:avLst>
          </a:prstGeom>
          <a:solidFill>
            <a:srgbClr val="9C6FBD"/>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a:solidFill>
                  <a:schemeClr val="bg1"/>
                </a:solidFill>
              </a:rPr>
              <a:t>Analysis &amp; Synthesis</a:t>
            </a:r>
          </a:p>
        </p:txBody>
      </p:sp>
      <p:sp>
        <p:nvSpPr>
          <p:cNvPr id="8" name="Oval 7">
            <a:extLst>
              <a:ext uri="{FF2B5EF4-FFF2-40B4-BE49-F238E27FC236}">
                <a16:creationId xmlns:a16="http://schemas.microsoft.com/office/drawing/2014/main" id="{D198D118-90B6-6A49-BABB-D385D91520DA}"/>
              </a:ext>
            </a:extLst>
          </p:cNvPr>
          <p:cNvSpPr/>
          <p:nvPr/>
        </p:nvSpPr>
        <p:spPr>
          <a:xfrm>
            <a:off x="9703839" y="205243"/>
            <a:ext cx="187827" cy="187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64592" rtlCol="0" anchor="t" anchorCtr="0"/>
          <a:lstStyle/>
          <a:p>
            <a:pPr algn="ctr"/>
            <a:r>
              <a:rPr lang="en-US" sz="1050" b="1">
                <a:solidFill>
                  <a:srgbClr val="9C6FBD"/>
                </a:solidFill>
              </a:rPr>
              <a:t>3</a:t>
            </a:r>
          </a:p>
        </p:txBody>
      </p:sp>
      <p:sp>
        <p:nvSpPr>
          <p:cNvPr id="11" name="Pentagon 10">
            <a:extLst>
              <a:ext uri="{FF2B5EF4-FFF2-40B4-BE49-F238E27FC236}">
                <a16:creationId xmlns:a16="http://schemas.microsoft.com/office/drawing/2014/main" id="{E273C470-396E-C84C-A70C-E4AA9D8910E6}"/>
              </a:ext>
            </a:extLst>
          </p:cNvPr>
          <p:cNvSpPr/>
          <p:nvPr/>
        </p:nvSpPr>
        <p:spPr>
          <a:xfrm>
            <a:off x="9136621" y="132565"/>
            <a:ext cx="477330" cy="333187"/>
          </a:xfrm>
          <a:prstGeom prst="homePlate">
            <a:avLst>
              <a:gd name="adj" fmla="val 13794"/>
            </a:avLst>
          </a:prstGeom>
          <a:solidFill>
            <a:srgbClr val="9C6FBD">
              <a:alpha val="40000"/>
            </a:srgbClr>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solidFill>
                <a:srgbClr val="FFFFFF"/>
              </a:solidFill>
            </a:endParaRPr>
          </a:p>
        </p:txBody>
      </p:sp>
      <p:sp>
        <p:nvSpPr>
          <p:cNvPr id="12" name="Oval 11">
            <a:extLst>
              <a:ext uri="{FF2B5EF4-FFF2-40B4-BE49-F238E27FC236}">
                <a16:creationId xmlns:a16="http://schemas.microsoft.com/office/drawing/2014/main" id="{B445FA05-C5B9-9F42-B0B9-D93DF35875B5}"/>
              </a:ext>
            </a:extLst>
          </p:cNvPr>
          <p:cNvSpPr/>
          <p:nvPr/>
        </p:nvSpPr>
        <p:spPr>
          <a:xfrm>
            <a:off x="9308763" y="205244"/>
            <a:ext cx="187827" cy="187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64592" rtlCol="0" anchor="t" anchorCtr="0"/>
          <a:lstStyle/>
          <a:p>
            <a:pPr algn="ctr"/>
            <a:r>
              <a:rPr lang="en-US" sz="1050" b="1">
                <a:solidFill>
                  <a:srgbClr val="9C6FBD"/>
                </a:solidFill>
              </a:rPr>
              <a:t>2</a:t>
            </a:r>
          </a:p>
        </p:txBody>
      </p:sp>
      <p:sp>
        <p:nvSpPr>
          <p:cNvPr id="14" name="Pentagon 13">
            <a:extLst>
              <a:ext uri="{FF2B5EF4-FFF2-40B4-BE49-F238E27FC236}">
                <a16:creationId xmlns:a16="http://schemas.microsoft.com/office/drawing/2014/main" id="{88CA3163-5D9E-B34B-9C45-8C3EE7B13199}"/>
              </a:ext>
            </a:extLst>
          </p:cNvPr>
          <p:cNvSpPr/>
          <p:nvPr/>
        </p:nvSpPr>
        <p:spPr>
          <a:xfrm>
            <a:off x="8717877" y="132566"/>
            <a:ext cx="477330" cy="333187"/>
          </a:xfrm>
          <a:prstGeom prst="homePlate">
            <a:avLst>
              <a:gd name="adj" fmla="val 16379"/>
            </a:avLst>
          </a:prstGeom>
          <a:solidFill>
            <a:srgbClr val="9C6FBD">
              <a:alpha val="40000"/>
            </a:srgbClr>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defTabSz="914400" rtl="0" eaLnBrk="1" latinLnBrk="0" hangingPunct="1"/>
            <a:endParaRPr lang="en-US" sz="1200" b="1">
              <a:solidFill>
                <a:srgbClr val="FFFFFF"/>
              </a:solidFill>
            </a:endParaRPr>
          </a:p>
        </p:txBody>
      </p:sp>
      <p:sp>
        <p:nvSpPr>
          <p:cNvPr id="15" name="Oval 14">
            <a:extLst>
              <a:ext uri="{FF2B5EF4-FFF2-40B4-BE49-F238E27FC236}">
                <a16:creationId xmlns:a16="http://schemas.microsoft.com/office/drawing/2014/main" id="{1B0AEA96-32F6-CC4D-A837-595733CBC1D9}"/>
              </a:ext>
            </a:extLst>
          </p:cNvPr>
          <p:cNvSpPr/>
          <p:nvPr/>
        </p:nvSpPr>
        <p:spPr>
          <a:xfrm>
            <a:off x="8829973" y="205244"/>
            <a:ext cx="187827" cy="187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64592" rtlCol="0" anchor="t" anchorCtr="0"/>
          <a:lstStyle/>
          <a:p>
            <a:pPr algn="ctr"/>
            <a:r>
              <a:rPr lang="en-US" sz="1050" b="1">
                <a:solidFill>
                  <a:srgbClr val="9C6FBD"/>
                </a:solidFill>
              </a:rPr>
              <a:t>1</a:t>
            </a:r>
          </a:p>
        </p:txBody>
      </p:sp>
      <p:sp>
        <p:nvSpPr>
          <p:cNvPr id="18" name="Text Placeholder 21">
            <a:extLst>
              <a:ext uri="{FF2B5EF4-FFF2-40B4-BE49-F238E27FC236}">
                <a16:creationId xmlns:a16="http://schemas.microsoft.com/office/drawing/2014/main" id="{2BC68E89-5365-5B40-87D0-170619815B08}"/>
              </a:ext>
            </a:extLst>
          </p:cNvPr>
          <p:cNvSpPr>
            <a:spLocks noGrp="1"/>
          </p:cNvSpPr>
          <p:nvPr>
            <p:ph type="body" sz="quarter" idx="13"/>
          </p:nvPr>
        </p:nvSpPr>
        <p:spPr>
          <a:xfrm>
            <a:off x="1228725" y="2263607"/>
            <a:ext cx="10152063" cy="4076700"/>
          </a:xfrm>
        </p:spPr>
        <p:txBody>
          <a:bodyPr>
            <a:noAutofit/>
          </a:bodyPr>
          <a:lstStyle>
            <a:lvl1pPr marL="0" indent="0">
              <a:lnSpc>
                <a:spcPct val="110000"/>
              </a:lnSpc>
              <a:buNone/>
              <a:defRPr sz="1600"/>
            </a:lvl1pPr>
            <a:lvl2pPr marL="457200" indent="0">
              <a:lnSpc>
                <a:spcPct val="110000"/>
              </a:lnSpc>
              <a:buNone/>
              <a:defRPr sz="1600"/>
            </a:lvl2pPr>
            <a:lvl3pPr marL="914400" indent="0">
              <a:lnSpc>
                <a:spcPct val="110000"/>
              </a:lnSpc>
              <a:buNone/>
              <a:defRPr sz="1600"/>
            </a:lvl3pPr>
            <a:lvl4pPr marL="1371600" indent="0">
              <a:lnSpc>
                <a:spcPct val="110000"/>
              </a:lnSpc>
              <a:buNone/>
              <a:defRPr sz="1600"/>
            </a:lvl4pPr>
            <a:lvl5pPr marL="1828800" indent="0">
              <a:lnSpc>
                <a:spcPct val="110000"/>
              </a:lnSpc>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66281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Situation Analysis Step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66D27-C275-944D-974B-AC3062D3719D}"/>
              </a:ext>
            </a:extLst>
          </p:cNvPr>
          <p:cNvSpPr>
            <a:spLocks noGrp="1"/>
          </p:cNvSpPr>
          <p:nvPr>
            <p:ph type="title"/>
          </p:nvPr>
        </p:nvSpPr>
        <p:spPr>
          <a:xfrm>
            <a:off x="1234808" y="811045"/>
            <a:ext cx="10145980" cy="513544"/>
          </a:xfrm>
        </p:spPr>
        <p:txBody>
          <a:bodyPr>
            <a:normAutofit/>
          </a:bodyPr>
          <a:lstStyle>
            <a:lvl1pPr>
              <a:defRPr sz="3600"/>
            </a:lvl1pPr>
          </a:lstStyle>
          <a:p>
            <a:r>
              <a:rPr lang="en-US"/>
              <a:t>Click to edit Master title style</a:t>
            </a:r>
          </a:p>
        </p:txBody>
      </p:sp>
      <p:sp>
        <p:nvSpPr>
          <p:cNvPr id="10" name="Text Placeholder 9">
            <a:extLst>
              <a:ext uri="{FF2B5EF4-FFF2-40B4-BE49-F238E27FC236}">
                <a16:creationId xmlns:a16="http://schemas.microsoft.com/office/drawing/2014/main" id="{E34245F8-0546-E345-B0AA-C76C2D34BB10}"/>
              </a:ext>
            </a:extLst>
          </p:cNvPr>
          <p:cNvSpPr>
            <a:spLocks noGrp="1"/>
          </p:cNvSpPr>
          <p:nvPr>
            <p:ph type="body" sz="quarter" idx="12" hasCustomPrompt="1"/>
          </p:nvPr>
        </p:nvSpPr>
        <p:spPr>
          <a:xfrm>
            <a:off x="1235075" y="1361077"/>
            <a:ext cx="10145712" cy="477056"/>
          </a:xfrm>
        </p:spPr>
        <p:txBody>
          <a:bodyPr/>
          <a:lstStyle>
            <a:lvl1pPr marL="0" indent="0">
              <a:buNone/>
              <a:defRPr>
                <a:solidFill>
                  <a:schemeClr val="accent2"/>
                </a:solidFill>
              </a:defRPr>
            </a:lvl1pPr>
          </a:lstStyle>
          <a:p>
            <a:pPr lvl="0"/>
            <a:r>
              <a:rPr lang="en-US"/>
              <a:t>Subtitle</a:t>
            </a:r>
          </a:p>
        </p:txBody>
      </p:sp>
      <p:sp>
        <p:nvSpPr>
          <p:cNvPr id="17" name="Slide Number Placeholder 5">
            <a:extLst>
              <a:ext uri="{FF2B5EF4-FFF2-40B4-BE49-F238E27FC236}">
                <a16:creationId xmlns:a16="http://schemas.microsoft.com/office/drawing/2014/main" id="{FE5D64A1-69F6-A149-9CEE-8FBC4F39BD54}"/>
              </a:ext>
            </a:extLst>
          </p:cNvPr>
          <p:cNvSpPr>
            <a:spLocks noGrp="1"/>
          </p:cNvSpPr>
          <p:nvPr>
            <p:ph type="sldNum" sz="quarter" idx="4"/>
          </p:nvPr>
        </p:nvSpPr>
        <p:spPr>
          <a:xfrm>
            <a:off x="9007208" y="6356350"/>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282D8E3E-8532-C943-903F-91E14D4CAD95}" type="slidenum">
              <a:rPr lang="en-US" smtClean="0"/>
              <a:pPr/>
              <a:t>‹#›</a:t>
            </a:fld>
            <a:endParaRPr lang="en-US"/>
          </a:p>
        </p:txBody>
      </p:sp>
      <p:sp>
        <p:nvSpPr>
          <p:cNvPr id="22" name="Text Placeholder 21">
            <a:extLst>
              <a:ext uri="{FF2B5EF4-FFF2-40B4-BE49-F238E27FC236}">
                <a16:creationId xmlns:a16="http://schemas.microsoft.com/office/drawing/2014/main" id="{69FF05D0-FC47-8E49-A2C3-95C7DD6860B8}"/>
              </a:ext>
            </a:extLst>
          </p:cNvPr>
          <p:cNvSpPr>
            <a:spLocks noGrp="1"/>
          </p:cNvSpPr>
          <p:nvPr>
            <p:ph type="body" sz="quarter" idx="13"/>
          </p:nvPr>
        </p:nvSpPr>
        <p:spPr>
          <a:xfrm>
            <a:off x="1228725" y="2263607"/>
            <a:ext cx="10152063" cy="4076700"/>
          </a:xfrm>
        </p:spPr>
        <p:txBody>
          <a:bodyPr>
            <a:noAutofit/>
          </a:bodyPr>
          <a:lstStyle>
            <a:lvl1pPr marL="0" indent="0">
              <a:lnSpc>
                <a:spcPct val="110000"/>
              </a:lnSpc>
              <a:buNone/>
              <a:defRPr sz="1600"/>
            </a:lvl1pPr>
            <a:lvl2pPr marL="457200" indent="0">
              <a:lnSpc>
                <a:spcPct val="110000"/>
              </a:lnSpc>
              <a:buNone/>
              <a:defRPr sz="1600"/>
            </a:lvl2pPr>
            <a:lvl3pPr marL="914400" indent="0">
              <a:lnSpc>
                <a:spcPct val="110000"/>
              </a:lnSpc>
              <a:buNone/>
              <a:defRPr sz="1600"/>
            </a:lvl3pPr>
            <a:lvl4pPr marL="1371600" indent="0">
              <a:lnSpc>
                <a:spcPct val="110000"/>
              </a:lnSpc>
              <a:buNone/>
              <a:defRPr sz="1600"/>
            </a:lvl4pPr>
            <a:lvl5pPr marL="1828800" indent="0">
              <a:lnSpc>
                <a:spcPct val="110000"/>
              </a:lnSpc>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 name="Group 5">
            <a:extLst>
              <a:ext uri="{FF2B5EF4-FFF2-40B4-BE49-F238E27FC236}">
                <a16:creationId xmlns:a16="http://schemas.microsoft.com/office/drawing/2014/main" id="{3B1225A4-0256-0C47-91EE-3472A6BEBD63}"/>
              </a:ext>
            </a:extLst>
          </p:cNvPr>
          <p:cNvGrpSpPr/>
          <p:nvPr userDrawn="1"/>
        </p:nvGrpSpPr>
        <p:grpSpPr>
          <a:xfrm>
            <a:off x="11146521" y="132565"/>
            <a:ext cx="477330" cy="333187"/>
            <a:chOff x="11151469" y="132565"/>
            <a:chExt cx="477330" cy="333187"/>
          </a:xfrm>
        </p:grpSpPr>
        <p:sp>
          <p:nvSpPr>
            <p:cNvPr id="7" name="Pentagon 6">
              <a:extLst>
                <a:ext uri="{FF2B5EF4-FFF2-40B4-BE49-F238E27FC236}">
                  <a16:creationId xmlns:a16="http://schemas.microsoft.com/office/drawing/2014/main" id="{54962C91-B940-4C43-AF69-B46A82A67837}"/>
                </a:ext>
              </a:extLst>
            </p:cNvPr>
            <p:cNvSpPr/>
            <p:nvPr/>
          </p:nvSpPr>
          <p:spPr>
            <a:xfrm>
              <a:off x="11151469" y="132565"/>
              <a:ext cx="477330" cy="333187"/>
            </a:xfrm>
            <a:prstGeom prst="homePlate">
              <a:avLst>
                <a:gd name="adj" fmla="val 13794"/>
              </a:avLst>
            </a:prstGeom>
            <a:solidFill>
              <a:srgbClr val="9C6FBD">
                <a:alpha val="40000"/>
              </a:srgbClr>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b="1">
                <a:solidFill>
                  <a:schemeClr val="tx1">
                    <a:lumMod val="50000"/>
                  </a:schemeClr>
                </a:solidFill>
              </a:endParaRPr>
            </a:p>
          </p:txBody>
        </p:sp>
        <p:sp>
          <p:nvSpPr>
            <p:cNvPr id="8" name="Oval 7">
              <a:extLst>
                <a:ext uri="{FF2B5EF4-FFF2-40B4-BE49-F238E27FC236}">
                  <a16:creationId xmlns:a16="http://schemas.microsoft.com/office/drawing/2014/main" id="{D198D118-90B6-6A49-BABB-D385D91520DA}"/>
                </a:ext>
              </a:extLst>
            </p:cNvPr>
            <p:cNvSpPr/>
            <p:nvPr/>
          </p:nvSpPr>
          <p:spPr>
            <a:xfrm>
              <a:off x="11317142" y="205243"/>
              <a:ext cx="187827" cy="187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64592" rtlCol="0" anchor="t" anchorCtr="0"/>
            <a:lstStyle/>
            <a:p>
              <a:pPr algn="ctr"/>
              <a:r>
                <a:rPr lang="en-US" sz="1050" b="1">
                  <a:solidFill>
                    <a:srgbClr val="9C6FBD"/>
                  </a:solidFill>
                </a:rPr>
                <a:t>3</a:t>
              </a:r>
            </a:p>
          </p:txBody>
        </p:sp>
      </p:grpSp>
      <p:grpSp>
        <p:nvGrpSpPr>
          <p:cNvPr id="9" name="Group 8">
            <a:extLst>
              <a:ext uri="{FF2B5EF4-FFF2-40B4-BE49-F238E27FC236}">
                <a16:creationId xmlns:a16="http://schemas.microsoft.com/office/drawing/2014/main" id="{BB366C3F-09A3-DF45-BDD5-6291A0454BD9}"/>
              </a:ext>
            </a:extLst>
          </p:cNvPr>
          <p:cNvGrpSpPr/>
          <p:nvPr userDrawn="1"/>
        </p:nvGrpSpPr>
        <p:grpSpPr>
          <a:xfrm>
            <a:off x="10728569" y="132565"/>
            <a:ext cx="477330" cy="333187"/>
            <a:chOff x="10739455" y="132565"/>
            <a:chExt cx="477330" cy="333187"/>
          </a:xfrm>
        </p:grpSpPr>
        <p:sp>
          <p:nvSpPr>
            <p:cNvPr id="11" name="Pentagon 10">
              <a:extLst>
                <a:ext uri="{FF2B5EF4-FFF2-40B4-BE49-F238E27FC236}">
                  <a16:creationId xmlns:a16="http://schemas.microsoft.com/office/drawing/2014/main" id="{E273C470-396E-C84C-A70C-E4AA9D8910E6}"/>
                </a:ext>
              </a:extLst>
            </p:cNvPr>
            <p:cNvSpPr/>
            <p:nvPr/>
          </p:nvSpPr>
          <p:spPr>
            <a:xfrm>
              <a:off x="10739455" y="132565"/>
              <a:ext cx="477330" cy="333187"/>
            </a:xfrm>
            <a:prstGeom prst="homePlate">
              <a:avLst>
                <a:gd name="adj" fmla="val 13794"/>
              </a:avLst>
            </a:prstGeom>
            <a:solidFill>
              <a:srgbClr val="9C6FBD">
                <a:alpha val="40000"/>
              </a:srgbClr>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b="1">
                <a:solidFill>
                  <a:schemeClr val="tx1">
                    <a:lumMod val="50000"/>
                  </a:schemeClr>
                </a:solidFill>
              </a:endParaRPr>
            </a:p>
          </p:txBody>
        </p:sp>
        <p:sp>
          <p:nvSpPr>
            <p:cNvPr id="12" name="Oval 11">
              <a:extLst>
                <a:ext uri="{FF2B5EF4-FFF2-40B4-BE49-F238E27FC236}">
                  <a16:creationId xmlns:a16="http://schemas.microsoft.com/office/drawing/2014/main" id="{B445FA05-C5B9-9F42-B0B9-D93DF35875B5}"/>
                </a:ext>
              </a:extLst>
            </p:cNvPr>
            <p:cNvSpPr/>
            <p:nvPr/>
          </p:nvSpPr>
          <p:spPr>
            <a:xfrm>
              <a:off x="10909185" y="205244"/>
              <a:ext cx="187827" cy="187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64592" rtlCol="0" anchor="t" anchorCtr="0"/>
            <a:lstStyle/>
            <a:p>
              <a:pPr algn="ctr"/>
              <a:r>
                <a:rPr lang="en-US" sz="1050" b="1">
                  <a:solidFill>
                    <a:srgbClr val="9C6FBD"/>
                  </a:solidFill>
                </a:rPr>
                <a:t>2</a:t>
              </a:r>
            </a:p>
          </p:txBody>
        </p:sp>
      </p:grpSp>
      <p:grpSp>
        <p:nvGrpSpPr>
          <p:cNvPr id="13" name="Group 12">
            <a:extLst>
              <a:ext uri="{FF2B5EF4-FFF2-40B4-BE49-F238E27FC236}">
                <a16:creationId xmlns:a16="http://schemas.microsoft.com/office/drawing/2014/main" id="{4813D041-66ED-AD4E-A5A9-276DC35BBF35}"/>
              </a:ext>
            </a:extLst>
          </p:cNvPr>
          <p:cNvGrpSpPr/>
          <p:nvPr userDrawn="1"/>
        </p:nvGrpSpPr>
        <p:grpSpPr>
          <a:xfrm>
            <a:off x="9221189" y="132566"/>
            <a:ext cx="1581727" cy="333187"/>
            <a:chOff x="9221189" y="132566"/>
            <a:chExt cx="1581727" cy="333187"/>
          </a:xfrm>
        </p:grpSpPr>
        <p:sp>
          <p:nvSpPr>
            <p:cNvPr id="14" name="Pentagon 13">
              <a:extLst>
                <a:ext uri="{FF2B5EF4-FFF2-40B4-BE49-F238E27FC236}">
                  <a16:creationId xmlns:a16="http://schemas.microsoft.com/office/drawing/2014/main" id="{88CA3163-5D9E-B34B-9C45-8C3EE7B13199}"/>
                </a:ext>
              </a:extLst>
            </p:cNvPr>
            <p:cNvSpPr/>
            <p:nvPr/>
          </p:nvSpPr>
          <p:spPr>
            <a:xfrm>
              <a:off x="9221189" y="132566"/>
              <a:ext cx="1581727" cy="333187"/>
            </a:xfrm>
            <a:prstGeom prst="homePlate">
              <a:avLst>
                <a:gd name="adj" fmla="val 16379"/>
              </a:avLst>
            </a:prstGeom>
            <a:solidFill>
              <a:srgbClr val="9C6FBD"/>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bIns="45720" rtlCol="0" anchor="ctr"/>
            <a:lstStyle/>
            <a:p>
              <a:pPr algn="r"/>
              <a:r>
                <a:rPr lang="en-US" sz="1200" b="1">
                  <a:solidFill>
                    <a:srgbClr val="FFFFFF"/>
                  </a:solidFill>
                </a:rPr>
                <a:t>Data collection</a:t>
              </a:r>
            </a:p>
          </p:txBody>
        </p:sp>
        <p:sp>
          <p:nvSpPr>
            <p:cNvPr id="15" name="Oval 14">
              <a:extLst>
                <a:ext uri="{FF2B5EF4-FFF2-40B4-BE49-F238E27FC236}">
                  <a16:creationId xmlns:a16="http://schemas.microsoft.com/office/drawing/2014/main" id="{1B0AEA96-32F6-CC4D-A837-595733CBC1D9}"/>
                </a:ext>
              </a:extLst>
            </p:cNvPr>
            <p:cNvSpPr/>
            <p:nvPr/>
          </p:nvSpPr>
          <p:spPr>
            <a:xfrm>
              <a:off x="9301617" y="205244"/>
              <a:ext cx="187827" cy="187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64592" rtlCol="0" anchor="t" anchorCtr="0"/>
            <a:lstStyle/>
            <a:p>
              <a:pPr algn="ctr"/>
              <a:r>
                <a:rPr lang="en-US" sz="1050" b="1">
                  <a:solidFill>
                    <a:srgbClr val="9C6FBD"/>
                  </a:solidFill>
                </a:rPr>
                <a:t>1</a:t>
              </a:r>
            </a:p>
          </p:txBody>
        </p:sp>
      </p:grpSp>
    </p:spTree>
    <p:extLst>
      <p:ext uri="{BB962C8B-B14F-4D97-AF65-F5344CB8AC3E}">
        <p14:creationId xmlns:p14="http://schemas.microsoft.com/office/powerpoint/2010/main" val="32074920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Situation Analysis Step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66D27-C275-944D-974B-AC3062D3719D}"/>
              </a:ext>
            </a:extLst>
          </p:cNvPr>
          <p:cNvSpPr>
            <a:spLocks noGrp="1"/>
          </p:cNvSpPr>
          <p:nvPr>
            <p:ph type="title" hasCustomPrompt="1"/>
          </p:nvPr>
        </p:nvSpPr>
        <p:spPr>
          <a:xfrm>
            <a:off x="1234808" y="811045"/>
            <a:ext cx="10145980" cy="513544"/>
          </a:xfrm>
        </p:spPr>
        <p:txBody>
          <a:bodyPr>
            <a:normAutofit/>
          </a:bodyPr>
          <a:lstStyle>
            <a:lvl1pPr>
              <a:defRPr sz="3600"/>
            </a:lvl1pPr>
          </a:lstStyle>
          <a:p>
            <a:r>
              <a:rPr lang="en-US"/>
              <a:t>HIV in </a:t>
            </a:r>
            <a:r>
              <a:rPr lang="en-US">
                <a:solidFill>
                  <a:srgbClr val="9C6FBD"/>
                </a:solidFill>
              </a:rPr>
              <a:t>[Country]</a:t>
            </a:r>
            <a:endParaRPr lang="en-US"/>
          </a:p>
        </p:txBody>
      </p:sp>
      <p:sp>
        <p:nvSpPr>
          <p:cNvPr id="10" name="Text Placeholder 9">
            <a:extLst>
              <a:ext uri="{FF2B5EF4-FFF2-40B4-BE49-F238E27FC236}">
                <a16:creationId xmlns:a16="http://schemas.microsoft.com/office/drawing/2014/main" id="{E34245F8-0546-E345-B0AA-C76C2D34BB10}"/>
              </a:ext>
            </a:extLst>
          </p:cNvPr>
          <p:cNvSpPr>
            <a:spLocks noGrp="1"/>
          </p:cNvSpPr>
          <p:nvPr>
            <p:ph type="body" sz="quarter" idx="12" hasCustomPrompt="1"/>
          </p:nvPr>
        </p:nvSpPr>
        <p:spPr>
          <a:xfrm>
            <a:off x="1235075" y="1361077"/>
            <a:ext cx="10145712" cy="477056"/>
          </a:xfrm>
        </p:spPr>
        <p:txBody>
          <a:bodyPr/>
          <a:lstStyle>
            <a:lvl1pPr marL="0" indent="0">
              <a:buNone/>
              <a:defRPr>
                <a:solidFill>
                  <a:schemeClr val="accent2"/>
                </a:solidFill>
              </a:defRPr>
            </a:lvl1pPr>
          </a:lstStyle>
          <a:p>
            <a:pPr lvl="0"/>
            <a:r>
              <a:rPr lang="en-US"/>
              <a:t>Subtitle</a:t>
            </a:r>
          </a:p>
        </p:txBody>
      </p:sp>
      <p:sp>
        <p:nvSpPr>
          <p:cNvPr id="17" name="Slide Number Placeholder 5">
            <a:extLst>
              <a:ext uri="{FF2B5EF4-FFF2-40B4-BE49-F238E27FC236}">
                <a16:creationId xmlns:a16="http://schemas.microsoft.com/office/drawing/2014/main" id="{FE5D64A1-69F6-A149-9CEE-8FBC4F39BD54}"/>
              </a:ext>
            </a:extLst>
          </p:cNvPr>
          <p:cNvSpPr>
            <a:spLocks noGrp="1"/>
          </p:cNvSpPr>
          <p:nvPr>
            <p:ph type="sldNum" sz="quarter" idx="4"/>
          </p:nvPr>
        </p:nvSpPr>
        <p:spPr>
          <a:xfrm>
            <a:off x="9007208" y="6356350"/>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282D8E3E-8532-C943-903F-91E14D4CAD95}" type="slidenum">
              <a:rPr lang="en-US" smtClean="0"/>
              <a:pPr/>
              <a:t>‹#›</a:t>
            </a:fld>
            <a:endParaRPr lang="en-US"/>
          </a:p>
        </p:txBody>
      </p:sp>
      <p:sp>
        <p:nvSpPr>
          <p:cNvPr id="7" name="Pentagon 6">
            <a:extLst>
              <a:ext uri="{FF2B5EF4-FFF2-40B4-BE49-F238E27FC236}">
                <a16:creationId xmlns:a16="http://schemas.microsoft.com/office/drawing/2014/main" id="{54962C91-B940-4C43-AF69-B46A82A67837}"/>
              </a:ext>
            </a:extLst>
          </p:cNvPr>
          <p:cNvSpPr/>
          <p:nvPr/>
        </p:nvSpPr>
        <p:spPr>
          <a:xfrm>
            <a:off x="11140583" y="132565"/>
            <a:ext cx="477330" cy="333187"/>
          </a:xfrm>
          <a:prstGeom prst="homePlate">
            <a:avLst>
              <a:gd name="adj" fmla="val 13794"/>
            </a:avLst>
          </a:prstGeom>
          <a:solidFill>
            <a:srgbClr val="9C6FBD">
              <a:alpha val="40000"/>
            </a:srgbClr>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b="1">
              <a:solidFill>
                <a:schemeClr val="tx1">
                  <a:lumMod val="50000"/>
                </a:schemeClr>
              </a:solidFill>
            </a:endParaRPr>
          </a:p>
        </p:txBody>
      </p:sp>
      <p:sp>
        <p:nvSpPr>
          <p:cNvPr id="8" name="Oval 7">
            <a:extLst>
              <a:ext uri="{FF2B5EF4-FFF2-40B4-BE49-F238E27FC236}">
                <a16:creationId xmlns:a16="http://schemas.microsoft.com/office/drawing/2014/main" id="{D198D118-90B6-6A49-BABB-D385D91520DA}"/>
              </a:ext>
            </a:extLst>
          </p:cNvPr>
          <p:cNvSpPr/>
          <p:nvPr/>
        </p:nvSpPr>
        <p:spPr>
          <a:xfrm>
            <a:off x="11312194" y="205243"/>
            <a:ext cx="187827" cy="187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64592" rtlCol="0" anchor="t" anchorCtr="0"/>
          <a:lstStyle/>
          <a:p>
            <a:pPr algn="ctr"/>
            <a:r>
              <a:rPr lang="en-US" sz="1050" b="1">
                <a:solidFill>
                  <a:srgbClr val="9C6FBD"/>
                </a:solidFill>
              </a:rPr>
              <a:t>3</a:t>
            </a:r>
          </a:p>
        </p:txBody>
      </p:sp>
      <p:sp>
        <p:nvSpPr>
          <p:cNvPr id="11" name="Pentagon 10">
            <a:extLst>
              <a:ext uri="{FF2B5EF4-FFF2-40B4-BE49-F238E27FC236}">
                <a16:creationId xmlns:a16="http://schemas.microsoft.com/office/drawing/2014/main" id="{E273C470-396E-C84C-A70C-E4AA9D8910E6}"/>
              </a:ext>
            </a:extLst>
          </p:cNvPr>
          <p:cNvSpPr/>
          <p:nvPr/>
        </p:nvSpPr>
        <p:spPr>
          <a:xfrm>
            <a:off x="9005866" y="132565"/>
            <a:ext cx="2193304" cy="333187"/>
          </a:xfrm>
          <a:prstGeom prst="homePlate">
            <a:avLst>
              <a:gd name="adj" fmla="val 13794"/>
            </a:avLst>
          </a:prstGeom>
          <a:solidFill>
            <a:srgbClr val="9C6FBD"/>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a:solidFill>
                  <a:srgbClr val="FFFFFF"/>
                </a:solidFill>
              </a:rPr>
              <a:t>Stakeholder Interviews</a:t>
            </a:r>
          </a:p>
        </p:txBody>
      </p:sp>
      <p:sp>
        <p:nvSpPr>
          <p:cNvPr id="12" name="Oval 11">
            <a:extLst>
              <a:ext uri="{FF2B5EF4-FFF2-40B4-BE49-F238E27FC236}">
                <a16:creationId xmlns:a16="http://schemas.microsoft.com/office/drawing/2014/main" id="{B445FA05-C5B9-9F42-B0B9-D93DF35875B5}"/>
              </a:ext>
            </a:extLst>
          </p:cNvPr>
          <p:cNvSpPr/>
          <p:nvPr/>
        </p:nvSpPr>
        <p:spPr>
          <a:xfrm>
            <a:off x="9143942" y="205244"/>
            <a:ext cx="187827" cy="187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64592" rtlCol="0" anchor="t" anchorCtr="0"/>
          <a:lstStyle/>
          <a:p>
            <a:pPr algn="ctr"/>
            <a:r>
              <a:rPr lang="en-US" sz="1050" b="1">
                <a:solidFill>
                  <a:srgbClr val="9C6FBD"/>
                </a:solidFill>
              </a:rPr>
              <a:t>2</a:t>
            </a:r>
          </a:p>
        </p:txBody>
      </p:sp>
      <p:sp>
        <p:nvSpPr>
          <p:cNvPr id="14" name="Pentagon 13">
            <a:extLst>
              <a:ext uri="{FF2B5EF4-FFF2-40B4-BE49-F238E27FC236}">
                <a16:creationId xmlns:a16="http://schemas.microsoft.com/office/drawing/2014/main" id="{88CA3163-5D9E-B34B-9C45-8C3EE7B13199}"/>
              </a:ext>
            </a:extLst>
          </p:cNvPr>
          <p:cNvSpPr/>
          <p:nvPr/>
        </p:nvSpPr>
        <p:spPr>
          <a:xfrm>
            <a:off x="8576757" y="132566"/>
            <a:ext cx="477330" cy="333187"/>
          </a:xfrm>
          <a:prstGeom prst="homePlate">
            <a:avLst>
              <a:gd name="adj" fmla="val 16379"/>
            </a:avLst>
          </a:prstGeom>
          <a:solidFill>
            <a:srgbClr val="9C6FBD">
              <a:alpha val="40000"/>
            </a:srgbClr>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defTabSz="914400" rtl="0" eaLnBrk="1" latinLnBrk="0" hangingPunct="1"/>
            <a:endParaRPr lang="en-US" sz="1200" b="1">
              <a:solidFill>
                <a:srgbClr val="FFFFFF"/>
              </a:solidFill>
            </a:endParaRPr>
          </a:p>
        </p:txBody>
      </p:sp>
      <p:sp>
        <p:nvSpPr>
          <p:cNvPr id="15" name="Oval 14">
            <a:extLst>
              <a:ext uri="{FF2B5EF4-FFF2-40B4-BE49-F238E27FC236}">
                <a16:creationId xmlns:a16="http://schemas.microsoft.com/office/drawing/2014/main" id="{1B0AEA96-32F6-CC4D-A837-595733CBC1D9}"/>
              </a:ext>
            </a:extLst>
          </p:cNvPr>
          <p:cNvSpPr/>
          <p:nvPr/>
        </p:nvSpPr>
        <p:spPr>
          <a:xfrm>
            <a:off x="8688853" y="205244"/>
            <a:ext cx="187827" cy="187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64592" rtlCol="0" anchor="t" anchorCtr="0"/>
          <a:lstStyle/>
          <a:p>
            <a:pPr algn="ctr"/>
            <a:r>
              <a:rPr lang="en-US" sz="1050" b="1">
                <a:solidFill>
                  <a:srgbClr val="9C6FBD"/>
                </a:solidFill>
              </a:rPr>
              <a:t>1</a:t>
            </a:r>
          </a:p>
        </p:txBody>
      </p:sp>
      <p:sp>
        <p:nvSpPr>
          <p:cNvPr id="16" name="Text Placeholder 21">
            <a:extLst>
              <a:ext uri="{FF2B5EF4-FFF2-40B4-BE49-F238E27FC236}">
                <a16:creationId xmlns:a16="http://schemas.microsoft.com/office/drawing/2014/main" id="{2477DEC3-CE36-CE43-B584-8D67C4B88D85}"/>
              </a:ext>
            </a:extLst>
          </p:cNvPr>
          <p:cNvSpPr>
            <a:spLocks noGrp="1"/>
          </p:cNvSpPr>
          <p:nvPr>
            <p:ph type="body" sz="quarter" idx="13"/>
          </p:nvPr>
        </p:nvSpPr>
        <p:spPr>
          <a:xfrm>
            <a:off x="1228725" y="2263607"/>
            <a:ext cx="10152063" cy="4076700"/>
          </a:xfrm>
        </p:spPr>
        <p:txBody>
          <a:bodyPr>
            <a:noAutofit/>
          </a:bodyPr>
          <a:lstStyle>
            <a:lvl1pPr marL="0" indent="0">
              <a:lnSpc>
                <a:spcPct val="110000"/>
              </a:lnSpc>
              <a:buNone/>
              <a:defRPr sz="1600"/>
            </a:lvl1pPr>
            <a:lvl2pPr marL="457200" indent="0">
              <a:lnSpc>
                <a:spcPct val="110000"/>
              </a:lnSpc>
              <a:buNone/>
              <a:defRPr sz="1600"/>
            </a:lvl2pPr>
            <a:lvl3pPr marL="914400" indent="0">
              <a:lnSpc>
                <a:spcPct val="110000"/>
              </a:lnSpc>
              <a:buNone/>
              <a:defRPr sz="1600"/>
            </a:lvl3pPr>
            <a:lvl4pPr marL="1371600" indent="0">
              <a:lnSpc>
                <a:spcPct val="110000"/>
              </a:lnSpc>
              <a:buNone/>
              <a:defRPr sz="1600"/>
            </a:lvl4pPr>
            <a:lvl5pPr marL="1828800" indent="0">
              <a:lnSpc>
                <a:spcPct val="110000"/>
              </a:lnSpc>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40253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Situation Analysis - Step 3 - Templa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66D27-C275-944D-974B-AC3062D3719D}"/>
              </a:ext>
            </a:extLst>
          </p:cNvPr>
          <p:cNvSpPr>
            <a:spLocks noGrp="1"/>
          </p:cNvSpPr>
          <p:nvPr>
            <p:ph type="title"/>
          </p:nvPr>
        </p:nvSpPr>
        <p:spPr>
          <a:xfrm>
            <a:off x="2795537" y="811045"/>
            <a:ext cx="8674971" cy="513544"/>
          </a:xfrm>
        </p:spPr>
        <p:txBody>
          <a:bodyPr>
            <a:normAutofit/>
          </a:bodyPr>
          <a:lstStyle>
            <a:lvl1pPr>
              <a:defRPr sz="3600"/>
            </a:lvl1pPr>
          </a:lstStyle>
          <a:p>
            <a:r>
              <a:rPr lang="en-US"/>
              <a:t>Click to edit Master title style</a:t>
            </a:r>
          </a:p>
        </p:txBody>
      </p:sp>
      <p:sp>
        <p:nvSpPr>
          <p:cNvPr id="10" name="Text Placeholder 9">
            <a:extLst>
              <a:ext uri="{FF2B5EF4-FFF2-40B4-BE49-F238E27FC236}">
                <a16:creationId xmlns:a16="http://schemas.microsoft.com/office/drawing/2014/main" id="{E34245F8-0546-E345-B0AA-C76C2D34BB10}"/>
              </a:ext>
            </a:extLst>
          </p:cNvPr>
          <p:cNvSpPr>
            <a:spLocks noGrp="1"/>
          </p:cNvSpPr>
          <p:nvPr>
            <p:ph type="body" sz="quarter" idx="12" hasCustomPrompt="1"/>
          </p:nvPr>
        </p:nvSpPr>
        <p:spPr>
          <a:xfrm>
            <a:off x="1235075" y="1361077"/>
            <a:ext cx="10235433" cy="477056"/>
          </a:xfrm>
        </p:spPr>
        <p:txBody>
          <a:bodyPr/>
          <a:lstStyle>
            <a:lvl1pPr marL="0" indent="0">
              <a:buNone/>
              <a:defRPr>
                <a:solidFill>
                  <a:schemeClr val="accent2"/>
                </a:solidFill>
              </a:defRPr>
            </a:lvl1pPr>
          </a:lstStyle>
          <a:p>
            <a:pPr lvl="0"/>
            <a:r>
              <a:rPr lang="en-US"/>
              <a:t>Subtitle</a:t>
            </a:r>
          </a:p>
        </p:txBody>
      </p:sp>
      <p:sp>
        <p:nvSpPr>
          <p:cNvPr id="17" name="Slide Number Placeholder 5">
            <a:extLst>
              <a:ext uri="{FF2B5EF4-FFF2-40B4-BE49-F238E27FC236}">
                <a16:creationId xmlns:a16="http://schemas.microsoft.com/office/drawing/2014/main" id="{FE5D64A1-69F6-A149-9CEE-8FBC4F39BD54}"/>
              </a:ext>
            </a:extLst>
          </p:cNvPr>
          <p:cNvSpPr>
            <a:spLocks noGrp="1"/>
          </p:cNvSpPr>
          <p:nvPr>
            <p:ph type="sldNum" sz="quarter" idx="4"/>
          </p:nvPr>
        </p:nvSpPr>
        <p:spPr>
          <a:xfrm>
            <a:off x="9007208" y="6356350"/>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282D8E3E-8532-C943-903F-91E14D4CAD95}" type="slidenum">
              <a:rPr lang="en-US" smtClean="0"/>
              <a:pPr/>
              <a:t>‹#›</a:t>
            </a:fld>
            <a:endParaRPr lang="en-US"/>
          </a:p>
        </p:txBody>
      </p:sp>
      <p:sp>
        <p:nvSpPr>
          <p:cNvPr id="7" name="Pentagon 6">
            <a:extLst>
              <a:ext uri="{FF2B5EF4-FFF2-40B4-BE49-F238E27FC236}">
                <a16:creationId xmlns:a16="http://schemas.microsoft.com/office/drawing/2014/main" id="{54962C91-B940-4C43-AF69-B46A82A67837}"/>
              </a:ext>
            </a:extLst>
          </p:cNvPr>
          <p:cNvSpPr/>
          <p:nvPr/>
        </p:nvSpPr>
        <p:spPr>
          <a:xfrm>
            <a:off x="9565574" y="132565"/>
            <a:ext cx="2052339" cy="333187"/>
          </a:xfrm>
          <a:prstGeom prst="homePlate">
            <a:avLst>
              <a:gd name="adj" fmla="val 13794"/>
            </a:avLst>
          </a:prstGeom>
          <a:solidFill>
            <a:srgbClr val="9C6FBD"/>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a:solidFill>
                  <a:schemeClr val="bg1"/>
                </a:solidFill>
              </a:rPr>
              <a:t>Analysis &amp; Synthesis</a:t>
            </a:r>
          </a:p>
        </p:txBody>
      </p:sp>
      <p:sp>
        <p:nvSpPr>
          <p:cNvPr id="8" name="Oval 7">
            <a:extLst>
              <a:ext uri="{FF2B5EF4-FFF2-40B4-BE49-F238E27FC236}">
                <a16:creationId xmlns:a16="http://schemas.microsoft.com/office/drawing/2014/main" id="{D198D118-90B6-6A49-BABB-D385D91520DA}"/>
              </a:ext>
            </a:extLst>
          </p:cNvPr>
          <p:cNvSpPr/>
          <p:nvPr/>
        </p:nvSpPr>
        <p:spPr>
          <a:xfrm>
            <a:off x="9703839" y="205243"/>
            <a:ext cx="187827" cy="187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64592" rtlCol="0" anchor="t" anchorCtr="0"/>
          <a:lstStyle/>
          <a:p>
            <a:pPr algn="ctr"/>
            <a:r>
              <a:rPr lang="en-US" sz="1050" b="1">
                <a:solidFill>
                  <a:srgbClr val="9C6FBD"/>
                </a:solidFill>
              </a:rPr>
              <a:t>3</a:t>
            </a:r>
          </a:p>
        </p:txBody>
      </p:sp>
      <p:sp>
        <p:nvSpPr>
          <p:cNvPr id="11" name="Pentagon 10">
            <a:extLst>
              <a:ext uri="{FF2B5EF4-FFF2-40B4-BE49-F238E27FC236}">
                <a16:creationId xmlns:a16="http://schemas.microsoft.com/office/drawing/2014/main" id="{E273C470-396E-C84C-A70C-E4AA9D8910E6}"/>
              </a:ext>
            </a:extLst>
          </p:cNvPr>
          <p:cNvSpPr/>
          <p:nvPr/>
        </p:nvSpPr>
        <p:spPr>
          <a:xfrm>
            <a:off x="9136621" y="132565"/>
            <a:ext cx="477330" cy="333187"/>
          </a:xfrm>
          <a:prstGeom prst="homePlate">
            <a:avLst>
              <a:gd name="adj" fmla="val 13794"/>
            </a:avLst>
          </a:prstGeom>
          <a:solidFill>
            <a:srgbClr val="9C6FBD">
              <a:alpha val="40000"/>
            </a:srgbClr>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solidFill>
                <a:srgbClr val="FFFFFF"/>
              </a:solidFill>
            </a:endParaRPr>
          </a:p>
        </p:txBody>
      </p:sp>
      <p:sp>
        <p:nvSpPr>
          <p:cNvPr id="12" name="Oval 11">
            <a:extLst>
              <a:ext uri="{FF2B5EF4-FFF2-40B4-BE49-F238E27FC236}">
                <a16:creationId xmlns:a16="http://schemas.microsoft.com/office/drawing/2014/main" id="{B445FA05-C5B9-9F42-B0B9-D93DF35875B5}"/>
              </a:ext>
            </a:extLst>
          </p:cNvPr>
          <p:cNvSpPr/>
          <p:nvPr/>
        </p:nvSpPr>
        <p:spPr>
          <a:xfrm>
            <a:off x="9308763" y="205244"/>
            <a:ext cx="187827" cy="187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64592" rtlCol="0" anchor="t" anchorCtr="0"/>
          <a:lstStyle/>
          <a:p>
            <a:pPr algn="ctr"/>
            <a:r>
              <a:rPr lang="en-US" sz="1050" b="1">
                <a:solidFill>
                  <a:srgbClr val="9C6FBD"/>
                </a:solidFill>
              </a:rPr>
              <a:t>2</a:t>
            </a:r>
          </a:p>
        </p:txBody>
      </p:sp>
      <p:sp>
        <p:nvSpPr>
          <p:cNvPr id="14" name="Pentagon 13">
            <a:extLst>
              <a:ext uri="{FF2B5EF4-FFF2-40B4-BE49-F238E27FC236}">
                <a16:creationId xmlns:a16="http://schemas.microsoft.com/office/drawing/2014/main" id="{88CA3163-5D9E-B34B-9C45-8C3EE7B13199}"/>
              </a:ext>
            </a:extLst>
          </p:cNvPr>
          <p:cNvSpPr/>
          <p:nvPr/>
        </p:nvSpPr>
        <p:spPr>
          <a:xfrm>
            <a:off x="8717877" y="132566"/>
            <a:ext cx="477330" cy="333187"/>
          </a:xfrm>
          <a:prstGeom prst="homePlate">
            <a:avLst>
              <a:gd name="adj" fmla="val 16379"/>
            </a:avLst>
          </a:prstGeom>
          <a:solidFill>
            <a:srgbClr val="9C6FBD">
              <a:alpha val="40000"/>
            </a:srgbClr>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defTabSz="914400" rtl="0" eaLnBrk="1" latinLnBrk="0" hangingPunct="1"/>
            <a:endParaRPr lang="en-US" sz="1200" b="1">
              <a:solidFill>
                <a:srgbClr val="FFFFFF"/>
              </a:solidFill>
            </a:endParaRPr>
          </a:p>
        </p:txBody>
      </p:sp>
      <p:sp>
        <p:nvSpPr>
          <p:cNvPr id="15" name="Oval 14">
            <a:extLst>
              <a:ext uri="{FF2B5EF4-FFF2-40B4-BE49-F238E27FC236}">
                <a16:creationId xmlns:a16="http://schemas.microsoft.com/office/drawing/2014/main" id="{1B0AEA96-32F6-CC4D-A837-595733CBC1D9}"/>
              </a:ext>
            </a:extLst>
          </p:cNvPr>
          <p:cNvSpPr/>
          <p:nvPr/>
        </p:nvSpPr>
        <p:spPr>
          <a:xfrm>
            <a:off x="8829973" y="205244"/>
            <a:ext cx="187827" cy="187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64592" rtlCol="0" anchor="t" anchorCtr="0"/>
          <a:lstStyle/>
          <a:p>
            <a:pPr algn="ctr"/>
            <a:r>
              <a:rPr lang="en-US" sz="1050" b="1">
                <a:solidFill>
                  <a:srgbClr val="9C6FBD"/>
                </a:solidFill>
              </a:rPr>
              <a:t>1</a:t>
            </a:r>
          </a:p>
        </p:txBody>
      </p:sp>
      <p:sp>
        <p:nvSpPr>
          <p:cNvPr id="16" name="Rectangle 15">
            <a:extLst>
              <a:ext uri="{FF2B5EF4-FFF2-40B4-BE49-F238E27FC236}">
                <a16:creationId xmlns:a16="http://schemas.microsoft.com/office/drawing/2014/main" id="{E9EC836F-AD42-EC4A-9500-6108BB20265B}"/>
              </a:ext>
            </a:extLst>
          </p:cNvPr>
          <p:cNvSpPr/>
          <p:nvPr userDrawn="1"/>
        </p:nvSpPr>
        <p:spPr>
          <a:xfrm>
            <a:off x="1234808" y="850330"/>
            <a:ext cx="1412139" cy="410091"/>
          </a:xfrm>
          <a:prstGeom prst="rect">
            <a:avLst/>
          </a:prstGeom>
          <a:solidFill>
            <a:srgbClr val="FFFFFF"/>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91440" tIns="73152" rIns="91440" bIns="0" rtlCol="0" anchor="t" anchorCtr="0"/>
          <a:lstStyle/>
          <a:p>
            <a:pPr algn="ctr">
              <a:lnSpc>
                <a:spcPct val="115000"/>
              </a:lnSpc>
              <a:buSzPts val="1800"/>
            </a:pPr>
            <a:r>
              <a:rPr lang="en-US" sz="1600" b="1">
                <a:solidFill>
                  <a:schemeClr val="accent2"/>
                </a:solidFill>
              </a:rPr>
              <a:t>TEMPLATE</a:t>
            </a:r>
          </a:p>
        </p:txBody>
      </p:sp>
      <p:sp>
        <p:nvSpPr>
          <p:cNvPr id="18" name="Text Placeholder 21">
            <a:extLst>
              <a:ext uri="{FF2B5EF4-FFF2-40B4-BE49-F238E27FC236}">
                <a16:creationId xmlns:a16="http://schemas.microsoft.com/office/drawing/2014/main" id="{5BC27F36-4AC2-9D45-9177-8106F37CE281}"/>
              </a:ext>
            </a:extLst>
          </p:cNvPr>
          <p:cNvSpPr>
            <a:spLocks noGrp="1"/>
          </p:cNvSpPr>
          <p:nvPr>
            <p:ph type="body" sz="quarter" idx="13"/>
          </p:nvPr>
        </p:nvSpPr>
        <p:spPr>
          <a:xfrm>
            <a:off x="1228725" y="2263607"/>
            <a:ext cx="10152063" cy="4076700"/>
          </a:xfrm>
        </p:spPr>
        <p:txBody>
          <a:bodyPr>
            <a:noAutofit/>
          </a:bodyPr>
          <a:lstStyle>
            <a:lvl1pPr marL="0" indent="0">
              <a:lnSpc>
                <a:spcPct val="110000"/>
              </a:lnSpc>
              <a:buNone/>
              <a:defRPr sz="1600"/>
            </a:lvl1pPr>
            <a:lvl2pPr marL="457200" indent="0">
              <a:lnSpc>
                <a:spcPct val="110000"/>
              </a:lnSpc>
              <a:buNone/>
              <a:defRPr sz="1600"/>
            </a:lvl2pPr>
            <a:lvl3pPr marL="914400" indent="0">
              <a:lnSpc>
                <a:spcPct val="110000"/>
              </a:lnSpc>
              <a:buNone/>
              <a:defRPr sz="1600"/>
            </a:lvl3pPr>
            <a:lvl4pPr marL="1371600" indent="0">
              <a:lnSpc>
                <a:spcPct val="110000"/>
              </a:lnSpc>
              <a:buNone/>
              <a:defRPr sz="1600"/>
            </a:lvl4pPr>
            <a:lvl5pPr marL="1828800" indent="0">
              <a:lnSpc>
                <a:spcPct val="110000"/>
              </a:lnSpc>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25408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bg>
      <p:bgPr>
        <a:solidFill>
          <a:schemeClr val="lt1"/>
        </a:solidFill>
        <a:effectLst/>
      </p:bgPr>
    </p:bg>
    <p:spTree>
      <p:nvGrpSpPr>
        <p:cNvPr id="1" name="Shape 15"/>
        <p:cNvGrpSpPr/>
        <p:nvPr/>
      </p:nvGrpSpPr>
      <p:grpSpPr>
        <a:xfrm>
          <a:off x="0" y="0"/>
          <a:ext cx="0" cy="0"/>
          <a:chOff x="0" y="0"/>
          <a:chExt cx="0" cy="0"/>
        </a:xfrm>
      </p:grpSpPr>
      <p:pic>
        <p:nvPicPr>
          <p:cNvPr id="16" name="Google Shape;16;p23"/>
          <p:cNvPicPr preferRelativeResize="0"/>
          <p:nvPr/>
        </p:nvPicPr>
        <p:blipFill rotWithShape="1">
          <a:blip r:embed="rId2">
            <a:alphaModFix/>
          </a:blip>
          <a:srcRect/>
          <a:stretch/>
        </p:blipFill>
        <p:spPr>
          <a:xfrm>
            <a:off x="9102436" y="5704012"/>
            <a:ext cx="1867191" cy="529139"/>
          </a:xfrm>
          <a:prstGeom prst="rect">
            <a:avLst/>
          </a:prstGeom>
          <a:noFill/>
          <a:ln>
            <a:noFill/>
          </a:ln>
        </p:spPr>
      </p:pic>
      <p:sp>
        <p:nvSpPr>
          <p:cNvPr id="17" name="Google Shape;17;p23"/>
          <p:cNvSpPr txBox="1">
            <a:spLocks noGrp="1"/>
          </p:cNvSpPr>
          <p:nvPr>
            <p:ph type="ctrTitle"/>
          </p:nvPr>
        </p:nvSpPr>
        <p:spPr>
          <a:xfrm>
            <a:off x="0" y="997648"/>
            <a:ext cx="10026502" cy="2006840"/>
          </a:xfrm>
          <a:prstGeom prst="rect">
            <a:avLst/>
          </a:prstGeom>
          <a:noFill/>
          <a:ln>
            <a:noFill/>
          </a:ln>
        </p:spPr>
        <p:txBody>
          <a:bodyPr spcFirstLastPara="1" wrap="square" lIns="1371600" tIns="45700" rIns="685800" bIns="45700" anchor="b" anchorCtr="0">
            <a:normAutofit/>
          </a:bodyPr>
          <a:lstStyle>
            <a:lvl1pPr lvl="0" algn="l">
              <a:lnSpc>
                <a:spcPct val="90000"/>
              </a:lnSpc>
              <a:spcBef>
                <a:spcPts val="0"/>
              </a:spcBef>
              <a:spcAft>
                <a:spcPts val="0"/>
              </a:spcAft>
              <a:buClr>
                <a:schemeClr val="lt1"/>
              </a:buClr>
              <a:buSzPts val="4200"/>
              <a:buFont typeface="Poppins SemiBold"/>
              <a:buNone/>
              <a:defRPr sz="4200" b="0" i="0">
                <a:solidFill>
                  <a:schemeClr val="lt1"/>
                </a:solidFill>
                <a:latin typeface="Poppins SemiBold"/>
                <a:ea typeface="Poppins SemiBold"/>
                <a:cs typeface="Poppins SemiBold"/>
                <a:sym typeface="Poppi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3"/>
          <p:cNvSpPr txBox="1">
            <a:spLocks noGrp="1"/>
          </p:cNvSpPr>
          <p:nvPr>
            <p:ph type="subTitle" idx="1"/>
          </p:nvPr>
        </p:nvSpPr>
        <p:spPr>
          <a:xfrm>
            <a:off x="0" y="3484714"/>
            <a:ext cx="10026502" cy="1655762"/>
          </a:xfrm>
          <a:prstGeom prst="rect">
            <a:avLst/>
          </a:prstGeom>
          <a:noFill/>
          <a:ln>
            <a:noFill/>
          </a:ln>
        </p:spPr>
        <p:txBody>
          <a:bodyPr spcFirstLastPara="1" wrap="square" lIns="1371600" tIns="45700" rIns="91425" bIns="45700" anchor="t" anchorCtr="0">
            <a:normAutofit/>
          </a:bodyPr>
          <a:lstStyle>
            <a:lvl1pPr lvl="0" algn="l">
              <a:lnSpc>
                <a:spcPct val="90000"/>
              </a:lnSpc>
              <a:spcBef>
                <a:spcPts val="400"/>
              </a:spcBef>
              <a:spcAft>
                <a:spcPts val="0"/>
              </a:spcAft>
              <a:buClr>
                <a:schemeClr val="lt1"/>
              </a:buClr>
              <a:buSzPts val="1600"/>
              <a:buNone/>
              <a:defRPr sz="1600" b="0" i="0" cap="none">
                <a:solidFill>
                  <a:schemeClr val="lt1"/>
                </a:solidFill>
                <a:latin typeface="Poppins"/>
                <a:ea typeface="Poppins"/>
                <a:cs typeface="Poppins"/>
                <a:sym typeface="Poppi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9" name="Google Shape;19;p23"/>
          <p:cNvPicPr preferRelativeResize="0"/>
          <p:nvPr/>
        </p:nvPicPr>
        <p:blipFill rotWithShape="1">
          <a:blip r:embed="rId3">
            <a:alphaModFix/>
          </a:blip>
          <a:srcRect/>
          <a:stretch/>
        </p:blipFill>
        <p:spPr>
          <a:xfrm>
            <a:off x="5021105" y="5698612"/>
            <a:ext cx="1877087" cy="563126"/>
          </a:xfrm>
          <a:prstGeom prst="rect">
            <a:avLst/>
          </a:prstGeom>
          <a:noFill/>
          <a:ln>
            <a:noFill/>
          </a:ln>
        </p:spPr>
      </p:pic>
      <p:pic>
        <p:nvPicPr>
          <p:cNvPr id="20" name="Google Shape;20;p23"/>
          <p:cNvPicPr preferRelativeResize="0"/>
          <p:nvPr/>
        </p:nvPicPr>
        <p:blipFill rotWithShape="1">
          <a:blip r:embed="rId4">
            <a:alphaModFix/>
          </a:blip>
          <a:srcRect/>
          <a:stretch/>
        </p:blipFill>
        <p:spPr>
          <a:xfrm>
            <a:off x="1343250" y="5592995"/>
            <a:ext cx="1311049" cy="879250"/>
          </a:xfrm>
          <a:prstGeom prst="rect">
            <a:avLst/>
          </a:prstGeom>
          <a:noFill/>
          <a:ln>
            <a:noFill/>
          </a:ln>
        </p:spPr>
      </p:pic>
      <p:pic>
        <p:nvPicPr>
          <p:cNvPr id="21" name="Google Shape;21;p23"/>
          <p:cNvPicPr preferRelativeResize="0"/>
          <p:nvPr/>
        </p:nvPicPr>
        <p:blipFill rotWithShape="1">
          <a:blip r:embed="rId5">
            <a:alphaModFix/>
          </a:blip>
          <a:srcRect/>
          <a:stretch/>
        </p:blipFill>
        <p:spPr>
          <a:xfrm>
            <a:off x="0" y="0"/>
            <a:ext cx="12192000" cy="5235548"/>
          </a:xfrm>
          <a:prstGeom prst="rect">
            <a:avLst/>
          </a:prstGeom>
          <a:noFill/>
          <a:ln>
            <a:noFill/>
          </a:ln>
        </p:spPr>
      </p:pic>
    </p:spTree>
    <p:extLst>
      <p:ext uri="{BB962C8B-B14F-4D97-AF65-F5344CB8AC3E}">
        <p14:creationId xmlns:p14="http://schemas.microsoft.com/office/powerpoint/2010/main" val="20285960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Teal">
  <p:cSld name="Two Content-Teal">
    <p:bg>
      <p:bgPr>
        <a:blipFill>
          <a:blip r:embed="rId2">
            <a:alphaModFix/>
          </a:blip>
          <a:stretch>
            <a:fillRect/>
          </a:stretch>
        </a:blipFill>
        <a:effectLst/>
      </p:bgPr>
    </p:bg>
    <p:spTree>
      <p:nvGrpSpPr>
        <p:cNvPr id="1" name="Shape 27"/>
        <p:cNvGrpSpPr/>
        <p:nvPr/>
      </p:nvGrpSpPr>
      <p:grpSpPr>
        <a:xfrm>
          <a:off x="0" y="0"/>
          <a:ext cx="0" cy="0"/>
          <a:chOff x="0" y="0"/>
          <a:chExt cx="0" cy="0"/>
        </a:xfrm>
      </p:grpSpPr>
      <p:sp>
        <p:nvSpPr>
          <p:cNvPr id="28" name="Google Shape;28;p26"/>
          <p:cNvSpPr txBox="1">
            <a:spLocks noGrp="1"/>
          </p:cNvSpPr>
          <p:nvPr>
            <p:ph type="body" idx="1"/>
          </p:nvPr>
        </p:nvSpPr>
        <p:spPr>
          <a:xfrm>
            <a:off x="5814237" y="1350336"/>
            <a:ext cx="4701363" cy="4826627"/>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E0A141"/>
              </a:buClr>
              <a:buSzPts val="2800"/>
              <a:buFont typeface="Noto Sans Symbols"/>
              <a:buChar char="▪"/>
              <a:defRPr>
                <a:solidFill>
                  <a:srgbClr val="635F59"/>
                </a:solidFill>
                <a:latin typeface="Calibri"/>
                <a:ea typeface="Calibri"/>
                <a:cs typeface="Calibri"/>
                <a:sym typeface="Calibri"/>
              </a:defRPr>
            </a:lvl1pPr>
            <a:lvl2pPr marL="914400" lvl="1" indent="-381000" algn="l">
              <a:lnSpc>
                <a:spcPct val="90000"/>
              </a:lnSpc>
              <a:spcBef>
                <a:spcPts val="500"/>
              </a:spcBef>
              <a:spcAft>
                <a:spcPts val="0"/>
              </a:spcAft>
              <a:buClr>
                <a:srgbClr val="E0A141"/>
              </a:buClr>
              <a:buSzPts val="2400"/>
              <a:buFont typeface="Arial"/>
              <a:buChar char="•"/>
              <a:defRPr>
                <a:solidFill>
                  <a:srgbClr val="635F59"/>
                </a:solidFill>
                <a:latin typeface="Calibri"/>
                <a:ea typeface="Calibri"/>
                <a:cs typeface="Calibri"/>
                <a:sym typeface="Calibri"/>
              </a:defRPr>
            </a:lvl2pPr>
            <a:lvl3pPr marL="1371600" lvl="2" indent="-355600" algn="l">
              <a:lnSpc>
                <a:spcPct val="90000"/>
              </a:lnSpc>
              <a:spcBef>
                <a:spcPts val="500"/>
              </a:spcBef>
              <a:spcAft>
                <a:spcPts val="0"/>
              </a:spcAft>
              <a:buClr>
                <a:srgbClr val="E0A141"/>
              </a:buClr>
              <a:buSzPts val="2000"/>
              <a:buFont typeface="Arial"/>
              <a:buChar char="•"/>
              <a:defRPr>
                <a:solidFill>
                  <a:srgbClr val="635F59"/>
                </a:solidFill>
                <a:latin typeface="Calibri"/>
                <a:ea typeface="Calibri"/>
                <a:cs typeface="Calibri"/>
                <a:sym typeface="Calibri"/>
              </a:defRPr>
            </a:lvl3pPr>
            <a:lvl4pPr marL="1828800" lvl="3" indent="-342900" algn="l">
              <a:lnSpc>
                <a:spcPct val="90000"/>
              </a:lnSpc>
              <a:spcBef>
                <a:spcPts val="500"/>
              </a:spcBef>
              <a:spcAft>
                <a:spcPts val="0"/>
              </a:spcAft>
              <a:buClr>
                <a:srgbClr val="E0A141"/>
              </a:buClr>
              <a:buSzPts val="1800"/>
              <a:buFont typeface="Arial"/>
              <a:buChar char="•"/>
              <a:defRPr>
                <a:solidFill>
                  <a:srgbClr val="635F59"/>
                </a:solidFill>
                <a:latin typeface="Calibri"/>
                <a:ea typeface="Calibri"/>
                <a:cs typeface="Calibri"/>
                <a:sym typeface="Calibri"/>
              </a:defRPr>
            </a:lvl4pPr>
            <a:lvl5pPr marL="2286000" lvl="4" indent="-342900" algn="l">
              <a:lnSpc>
                <a:spcPct val="90000"/>
              </a:lnSpc>
              <a:spcBef>
                <a:spcPts val="500"/>
              </a:spcBef>
              <a:spcAft>
                <a:spcPts val="0"/>
              </a:spcAft>
              <a:buClr>
                <a:srgbClr val="E0A141"/>
              </a:buClr>
              <a:buSzPts val="1800"/>
              <a:buChar char="•"/>
              <a:defRPr>
                <a:solidFill>
                  <a:srgbClr val="635F59"/>
                </a:solidFill>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26"/>
          <p:cNvSpPr txBox="1">
            <a:spLocks noGrp="1"/>
          </p:cNvSpPr>
          <p:nvPr>
            <p:ph type="body" idx="2"/>
          </p:nvPr>
        </p:nvSpPr>
        <p:spPr>
          <a:xfrm>
            <a:off x="838199" y="1350336"/>
            <a:ext cx="4701363" cy="4826627"/>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E0A141"/>
              </a:buClr>
              <a:buSzPts val="2800"/>
              <a:buFont typeface="Noto Sans Symbols"/>
              <a:buChar char="▪"/>
              <a:defRPr>
                <a:solidFill>
                  <a:srgbClr val="635F59"/>
                </a:solidFill>
                <a:latin typeface="Calibri"/>
                <a:ea typeface="Calibri"/>
                <a:cs typeface="Calibri"/>
                <a:sym typeface="Calibri"/>
              </a:defRPr>
            </a:lvl1pPr>
            <a:lvl2pPr marL="914400" lvl="1" indent="-381000" algn="l">
              <a:lnSpc>
                <a:spcPct val="90000"/>
              </a:lnSpc>
              <a:spcBef>
                <a:spcPts val="500"/>
              </a:spcBef>
              <a:spcAft>
                <a:spcPts val="0"/>
              </a:spcAft>
              <a:buClr>
                <a:srgbClr val="E0A141"/>
              </a:buClr>
              <a:buSzPts val="2400"/>
              <a:buFont typeface="Arial"/>
              <a:buChar char="•"/>
              <a:defRPr>
                <a:solidFill>
                  <a:srgbClr val="635F59"/>
                </a:solidFill>
                <a:latin typeface="Calibri"/>
                <a:ea typeface="Calibri"/>
                <a:cs typeface="Calibri"/>
                <a:sym typeface="Calibri"/>
              </a:defRPr>
            </a:lvl2pPr>
            <a:lvl3pPr marL="1371600" lvl="2" indent="-355600" algn="l">
              <a:lnSpc>
                <a:spcPct val="90000"/>
              </a:lnSpc>
              <a:spcBef>
                <a:spcPts val="500"/>
              </a:spcBef>
              <a:spcAft>
                <a:spcPts val="0"/>
              </a:spcAft>
              <a:buClr>
                <a:srgbClr val="E0A141"/>
              </a:buClr>
              <a:buSzPts val="2000"/>
              <a:buFont typeface="Arial"/>
              <a:buChar char="•"/>
              <a:defRPr>
                <a:solidFill>
                  <a:srgbClr val="635F59"/>
                </a:solidFill>
                <a:latin typeface="Calibri"/>
                <a:ea typeface="Calibri"/>
                <a:cs typeface="Calibri"/>
                <a:sym typeface="Calibri"/>
              </a:defRPr>
            </a:lvl3pPr>
            <a:lvl4pPr marL="1828800" lvl="3" indent="-342900" algn="l">
              <a:lnSpc>
                <a:spcPct val="90000"/>
              </a:lnSpc>
              <a:spcBef>
                <a:spcPts val="500"/>
              </a:spcBef>
              <a:spcAft>
                <a:spcPts val="0"/>
              </a:spcAft>
              <a:buClr>
                <a:srgbClr val="E0A141"/>
              </a:buClr>
              <a:buSzPts val="1800"/>
              <a:buFont typeface="Arial"/>
              <a:buChar char="•"/>
              <a:defRPr>
                <a:solidFill>
                  <a:srgbClr val="635F59"/>
                </a:solidFill>
                <a:latin typeface="Calibri"/>
                <a:ea typeface="Calibri"/>
                <a:cs typeface="Calibri"/>
                <a:sym typeface="Calibri"/>
              </a:defRPr>
            </a:lvl4pPr>
            <a:lvl5pPr marL="2286000" lvl="4" indent="-342900" algn="l">
              <a:lnSpc>
                <a:spcPct val="90000"/>
              </a:lnSpc>
              <a:spcBef>
                <a:spcPts val="500"/>
              </a:spcBef>
              <a:spcAft>
                <a:spcPts val="0"/>
              </a:spcAft>
              <a:buClr>
                <a:srgbClr val="E0A141"/>
              </a:buClr>
              <a:buSzPts val="1800"/>
              <a:buChar char="•"/>
              <a:defRPr>
                <a:solidFill>
                  <a:srgbClr val="635F59"/>
                </a:solidFill>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26"/>
          <p:cNvSpPr txBox="1">
            <a:spLocks noGrp="1"/>
          </p:cNvSpPr>
          <p:nvPr>
            <p:ph type="title"/>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lvl1pPr lvl="0" algn="l">
              <a:lnSpc>
                <a:spcPct val="90000"/>
              </a:lnSpc>
              <a:spcBef>
                <a:spcPts val="0"/>
              </a:spcBef>
              <a:spcAft>
                <a:spcPts val="0"/>
              </a:spcAft>
              <a:buClr>
                <a:schemeClr val="accent1"/>
              </a:buClr>
              <a:buSzPts val="3000"/>
              <a:buFont typeface="Poppins SemiBold"/>
              <a:buNone/>
              <a:defRPr sz="3000" b="1" i="0">
                <a:solidFill>
                  <a:schemeClr val="accent1"/>
                </a:solidFill>
                <a:latin typeface="Poppins SemiBold"/>
                <a:ea typeface="Poppins SemiBold"/>
                <a:cs typeface="Poppins SemiBold"/>
                <a:sym typeface="Poppi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1" name="Google Shape;31;p26"/>
          <p:cNvPicPr preferRelativeResize="0"/>
          <p:nvPr/>
        </p:nvPicPr>
        <p:blipFill rotWithShape="1">
          <a:blip r:embed="rId3">
            <a:alphaModFix/>
          </a:blip>
          <a:srcRect/>
          <a:stretch/>
        </p:blipFill>
        <p:spPr>
          <a:xfrm>
            <a:off x="0" y="328116"/>
            <a:ext cx="289560" cy="868680"/>
          </a:xfrm>
          <a:prstGeom prst="rect">
            <a:avLst/>
          </a:prstGeom>
          <a:noFill/>
          <a:ln>
            <a:noFill/>
          </a:ln>
        </p:spPr>
      </p:pic>
    </p:spTree>
    <p:extLst>
      <p:ext uri="{BB962C8B-B14F-4D97-AF65-F5344CB8AC3E}">
        <p14:creationId xmlns:p14="http://schemas.microsoft.com/office/powerpoint/2010/main" val="33774626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3_Teal">
  <p:cSld name="3_Teal">
    <p:bg>
      <p:bgPr>
        <a:solidFill>
          <a:schemeClr val="lt1"/>
        </a:solidFill>
        <a:effectLst/>
      </p:bgPr>
    </p:bg>
    <p:spTree>
      <p:nvGrpSpPr>
        <p:cNvPr id="1" name="Shape 32"/>
        <p:cNvGrpSpPr/>
        <p:nvPr/>
      </p:nvGrpSpPr>
      <p:grpSpPr>
        <a:xfrm>
          <a:off x="0" y="0"/>
          <a:ext cx="0" cy="0"/>
          <a:chOff x="0" y="0"/>
          <a:chExt cx="0" cy="0"/>
        </a:xfrm>
      </p:grpSpPr>
      <p:sp>
        <p:nvSpPr>
          <p:cNvPr id="33" name="Google Shape;33;p27"/>
          <p:cNvSpPr txBox="1">
            <a:spLocks noGrp="1"/>
          </p:cNvSpPr>
          <p:nvPr>
            <p:ph type="title"/>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lvl1pPr lvl="0" algn="l">
              <a:lnSpc>
                <a:spcPct val="90000"/>
              </a:lnSpc>
              <a:spcBef>
                <a:spcPts val="0"/>
              </a:spcBef>
              <a:spcAft>
                <a:spcPts val="0"/>
              </a:spcAft>
              <a:buClr>
                <a:schemeClr val="accent1"/>
              </a:buClr>
              <a:buSzPts val="3000"/>
              <a:buFont typeface="Poppins SemiBold"/>
              <a:buNone/>
              <a:defRPr sz="3000" b="1" i="0">
                <a:solidFill>
                  <a:schemeClr val="accent1"/>
                </a:solidFill>
                <a:latin typeface="Poppins SemiBold"/>
                <a:ea typeface="Poppins SemiBold"/>
                <a:cs typeface="Poppins SemiBold"/>
                <a:sym typeface="Poppi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4" name="Google Shape;34;p27"/>
          <p:cNvPicPr preferRelativeResize="0"/>
          <p:nvPr/>
        </p:nvPicPr>
        <p:blipFill rotWithShape="1">
          <a:blip r:embed="rId2">
            <a:alphaModFix/>
          </a:blip>
          <a:srcRect/>
          <a:stretch/>
        </p:blipFill>
        <p:spPr>
          <a:xfrm>
            <a:off x="0" y="328116"/>
            <a:ext cx="289560" cy="868680"/>
          </a:xfrm>
          <a:prstGeom prst="rect">
            <a:avLst/>
          </a:prstGeom>
          <a:noFill/>
          <a:ln>
            <a:noFill/>
          </a:ln>
        </p:spPr>
      </p:pic>
    </p:spTree>
    <p:extLst>
      <p:ext uri="{BB962C8B-B14F-4D97-AF65-F5344CB8AC3E}">
        <p14:creationId xmlns:p14="http://schemas.microsoft.com/office/powerpoint/2010/main" val="3638855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Photo-Pink">
  <p:cSld name="Section Header-Photo-Pink">
    <p:spTree>
      <p:nvGrpSpPr>
        <p:cNvPr id="1" name="Shape 42"/>
        <p:cNvGrpSpPr/>
        <p:nvPr/>
      </p:nvGrpSpPr>
      <p:grpSpPr>
        <a:xfrm>
          <a:off x="0" y="0"/>
          <a:ext cx="0" cy="0"/>
          <a:chOff x="0" y="0"/>
          <a:chExt cx="0" cy="0"/>
        </a:xfrm>
      </p:grpSpPr>
      <p:pic>
        <p:nvPicPr>
          <p:cNvPr id="43" name="Google Shape;43;p29" descr="A picture containing person&#10;&#10;Description automatically generated"/>
          <p:cNvPicPr preferRelativeResize="0"/>
          <p:nvPr/>
        </p:nvPicPr>
        <p:blipFill rotWithShape="1">
          <a:blip>
            <a:alphaModFix/>
          </a:blip>
          <a:srcRect/>
          <a:stretch/>
        </p:blipFill>
        <p:spPr>
          <a:xfrm>
            <a:off x="0" y="0"/>
            <a:ext cx="12192000" cy="6858000"/>
          </a:xfrm>
          <a:prstGeom prst="rect">
            <a:avLst/>
          </a:prstGeom>
          <a:noFill/>
          <a:ln>
            <a:noFill/>
          </a:ln>
        </p:spPr>
      </p:pic>
      <p:pic>
        <p:nvPicPr>
          <p:cNvPr id="44" name="Google Shape;44;p29"/>
          <p:cNvPicPr preferRelativeResize="0"/>
          <p:nvPr/>
        </p:nvPicPr>
        <p:blipFill rotWithShape="1">
          <a:blip>
            <a:alphaModFix/>
          </a:blip>
          <a:srcRect/>
          <a:stretch/>
        </p:blipFill>
        <p:spPr>
          <a:xfrm>
            <a:off x="-1" y="0"/>
            <a:ext cx="12192000" cy="6858000"/>
          </a:xfrm>
          <a:prstGeom prst="rect">
            <a:avLst/>
          </a:prstGeom>
          <a:noFill/>
          <a:ln>
            <a:noFill/>
          </a:ln>
        </p:spPr>
      </p:pic>
      <p:sp>
        <p:nvSpPr>
          <p:cNvPr id="45" name="Google Shape;45;p29"/>
          <p:cNvSpPr/>
          <p:nvPr/>
        </p:nvSpPr>
        <p:spPr>
          <a:xfrm>
            <a:off x="-1" y="4511575"/>
            <a:ext cx="12192001" cy="14405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 name="Google Shape;46;p29"/>
          <p:cNvSpPr/>
          <p:nvPr/>
        </p:nvSpPr>
        <p:spPr>
          <a:xfrm rot="5400000">
            <a:off x="508046" y="3815574"/>
            <a:ext cx="1816442" cy="2832533"/>
          </a:xfrm>
          <a:prstGeom prst="round2SameRect">
            <a:avLst>
              <a:gd name="adj1" fmla="val 50000"/>
              <a:gd name="adj2" fmla="val 0"/>
            </a:avLst>
          </a:prstGeom>
          <a:solidFill>
            <a:srgbClr val="AF315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 name="Google Shape;47;p29"/>
          <p:cNvSpPr txBox="1">
            <a:spLocks noGrp="1"/>
          </p:cNvSpPr>
          <p:nvPr>
            <p:ph type="body" idx="1"/>
          </p:nvPr>
        </p:nvSpPr>
        <p:spPr>
          <a:xfrm>
            <a:off x="461148" y="4360000"/>
            <a:ext cx="2378912" cy="1821117"/>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1000"/>
              </a:spcBef>
              <a:spcAft>
                <a:spcPts val="0"/>
              </a:spcAft>
              <a:buClr>
                <a:schemeClr val="lt1"/>
              </a:buClr>
              <a:buSzPts val="9600"/>
              <a:buNone/>
              <a:defRPr sz="9600" b="1">
                <a:solidFill>
                  <a:schemeClr val="lt1"/>
                </a:solidFill>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9"/>
          <p:cNvSpPr txBox="1">
            <a:spLocks noGrp="1"/>
          </p:cNvSpPr>
          <p:nvPr>
            <p:ph type="body" idx="2"/>
          </p:nvPr>
        </p:nvSpPr>
        <p:spPr>
          <a:xfrm>
            <a:off x="3101546" y="4328290"/>
            <a:ext cx="7887901" cy="181644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accent1"/>
              </a:buClr>
              <a:buSzPts val="3000"/>
              <a:buNone/>
              <a:defRPr sz="3000" b="1" cap="none">
                <a:solidFill>
                  <a:schemeClr val="accent1"/>
                </a:solidFill>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92009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Photo-Gold">
    <p:spTree>
      <p:nvGrpSpPr>
        <p:cNvPr id="1" name=""/>
        <p:cNvGrpSpPr/>
        <p:nvPr/>
      </p:nvGrpSpPr>
      <p:grpSpPr>
        <a:xfrm>
          <a:off x="0" y="0"/>
          <a:ext cx="0" cy="0"/>
          <a:chOff x="0" y="0"/>
          <a:chExt cx="0" cy="0"/>
        </a:xfrm>
      </p:grpSpPr>
      <p:pic>
        <p:nvPicPr>
          <p:cNvPr id="11" name="Picture 10" descr="A picture containing person, crowd&#10;&#10;Description automatically generated">
            <a:extLst>
              <a:ext uri="{FF2B5EF4-FFF2-40B4-BE49-F238E27FC236}">
                <a16:creationId xmlns:a16="http://schemas.microsoft.com/office/drawing/2014/main" id="{5EE8FEB6-FC2D-434E-9EC9-C0BF0D6B846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3"/>
          <a:stretch/>
        </p:blipFill>
        <p:spPr>
          <a:xfrm>
            <a:off x="-2" y="0"/>
            <a:ext cx="12192002" cy="6858000"/>
          </a:xfrm>
          <a:prstGeom prst="rect">
            <a:avLst/>
          </a:prstGeom>
        </p:spPr>
      </p:pic>
      <p:pic>
        <p:nvPicPr>
          <p:cNvPr id="7" name="Picture 6">
            <a:extLst>
              <a:ext uri="{FF2B5EF4-FFF2-40B4-BE49-F238E27FC236}">
                <a16:creationId xmlns:a16="http://schemas.microsoft.com/office/drawing/2014/main" id="{EC2D6D01-9029-1C47-BF9C-6037D9781F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15" name="Rectangle 14">
            <a:extLst>
              <a:ext uri="{FF2B5EF4-FFF2-40B4-BE49-F238E27FC236}">
                <a16:creationId xmlns:a16="http://schemas.microsoft.com/office/drawing/2014/main" id="{EC3F4F93-1E7C-F640-8BE4-319E5E0030AD}"/>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1839487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Photo-Teal">
  <p:cSld name="Section Header-Photo-Teal">
    <p:spTree>
      <p:nvGrpSpPr>
        <p:cNvPr id="1" name="Shape 49"/>
        <p:cNvGrpSpPr/>
        <p:nvPr/>
      </p:nvGrpSpPr>
      <p:grpSpPr>
        <a:xfrm>
          <a:off x="0" y="0"/>
          <a:ext cx="0" cy="0"/>
          <a:chOff x="0" y="0"/>
          <a:chExt cx="0" cy="0"/>
        </a:xfrm>
      </p:grpSpPr>
      <p:pic>
        <p:nvPicPr>
          <p:cNvPr id="50" name="Google Shape;50;p30" descr="A person smiling for the camera&#10;&#10;Description automatically generated with medium confidence"/>
          <p:cNvPicPr preferRelativeResize="0"/>
          <p:nvPr/>
        </p:nvPicPr>
        <p:blipFill rotWithShape="1">
          <a:blip>
            <a:alphaModFix/>
          </a:blip>
          <a:srcRect/>
          <a:stretch/>
        </p:blipFill>
        <p:spPr>
          <a:xfrm>
            <a:off x="-2" y="0"/>
            <a:ext cx="12192002" cy="6858000"/>
          </a:xfrm>
          <a:prstGeom prst="rect">
            <a:avLst/>
          </a:prstGeom>
          <a:noFill/>
          <a:ln>
            <a:noFill/>
          </a:ln>
        </p:spPr>
      </p:pic>
      <p:pic>
        <p:nvPicPr>
          <p:cNvPr id="51" name="Google Shape;51;p30"/>
          <p:cNvPicPr preferRelativeResize="0"/>
          <p:nvPr/>
        </p:nvPicPr>
        <p:blipFill rotWithShape="1">
          <a:blip>
            <a:alphaModFix/>
          </a:blip>
          <a:srcRect/>
          <a:stretch/>
        </p:blipFill>
        <p:spPr>
          <a:xfrm>
            <a:off x="-2" y="0"/>
            <a:ext cx="12192000" cy="6858000"/>
          </a:xfrm>
          <a:prstGeom prst="rect">
            <a:avLst/>
          </a:prstGeom>
          <a:noFill/>
          <a:ln>
            <a:noFill/>
          </a:ln>
        </p:spPr>
      </p:pic>
      <p:sp>
        <p:nvSpPr>
          <p:cNvPr id="52" name="Google Shape;52;p30"/>
          <p:cNvSpPr/>
          <p:nvPr/>
        </p:nvSpPr>
        <p:spPr>
          <a:xfrm>
            <a:off x="-1" y="4511575"/>
            <a:ext cx="12192001" cy="14405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 name="Google Shape;53;p30"/>
          <p:cNvSpPr/>
          <p:nvPr/>
        </p:nvSpPr>
        <p:spPr>
          <a:xfrm rot="5400000">
            <a:off x="508046" y="3815574"/>
            <a:ext cx="1816442" cy="2832533"/>
          </a:xfrm>
          <a:prstGeom prst="round2SameRect">
            <a:avLst>
              <a:gd name="adj1" fmla="val 50000"/>
              <a:gd name="adj2" fmla="val 0"/>
            </a:avLst>
          </a:prstGeom>
          <a:solidFill>
            <a:srgbClr val="02666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 name="Google Shape;54;p30"/>
          <p:cNvSpPr txBox="1">
            <a:spLocks noGrp="1"/>
          </p:cNvSpPr>
          <p:nvPr>
            <p:ph type="body" idx="1"/>
          </p:nvPr>
        </p:nvSpPr>
        <p:spPr>
          <a:xfrm>
            <a:off x="461148" y="4360000"/>
            <a:ext cx="2378912" cy="1821117"/>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1000"/>
              </a:spcBef>
              <a:spcAft>
                <a:spcPts val="0"/>
              </a:spcAft>
              <a:buClr>
                <a:schemeClr val="lt1"/>
              </a:buClr>
              <a:buSzPts val="9600"/>
              <a:buNone/>
              <a:defRPr sz="9600" b="1">
                <a:solidFill>
                  <a:schemeClr val="lt1"/>
                </a:solidFill>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30"/>
          <p:cNvSpPr txBox="1">
            <a:spLocks noGrp="1"/>
          </p:cNvSpPr>
          <p:nvPr>
            <p:ph type="body" idx="2"/>
          </p:nvPr>
        </p:nvSpPr>
        <p:spPr>
          <a:xfrm>
            <a:off x="3101546" y="4328290"/>
            <a:ext cx="7887901" cy="181644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accent1"/>
              </a:buClr>
              <a:buSzPts val="3000"/>
              <a:buNone/>
              <a:defRPr sz="3000" b="1" cap="none">
                <a:solidFill>
                  <a:schemeClr val="accent1"/>
                </a:solidFill>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529353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Photo-Gold">
  <p:cSld name="Section Header-Photo-Gold">
    <p:spTree>
      <p:nvGrpSpPr>
        <p:cNvPr id="1" name="Shape 56"/>
        <p:cNvGrpSpPr/>
        <p:nvPr/>
      </p:nvGrpSpPr>
      <p:grpSpPr>
        <a:xfrm>
          <a:off x="0" y="0"/>
          <a:ext cx="0" cy="0"/>
          <a:chOff x="0" y="0"/>
          <a:chExt cx="0" cy="0"/>
        </a:xfrm>
      </p:grpSpPr>
      <p:pic>
        <p:nvPicPr>
          <p:cNvPr id="57" name="Google Shape;57;p31" descr="A picture containing person, crowd&#10;&#10;Description automatically generated"/>
          <p:cNvPicPr preferRelativeResize="0"/>
          <p:nvPr/>
        </p:nvPicPr>
        <p:blipFill rotWithShape="1">
          <a:blip r:embed="rId2">
            <a:alphaModFix/>
          </a:blip>
          <a:srcRect b="-22"/>
          <a:stretch/>
        </p:blipFill>
        <p:spPr>
          <a:xfrm>
            <a:off x="-2" y="0"/>
            <a:ext cx="12192002" cy="6858000"/>
          </a:xfrm>
          <a:prstGeom prst="rect">
            <a:avLst/>
          </a:prstGeom>
          <a:noFill/>
          <a:ln>
            <a:noFill/>
          </a:ln>
        </p:spPr>
      </p:pic>
      <p:pic>
        <p:nvPicPr>
          <p:cNvPr id="58" name="Google Shape;58;p31"/>
          <p:cNvPicPr preferRelativeResize="0"/>
          <p:nvPr/>
        </p:nvPicPr>
        <p:blipFill rotWithShape="1">
          <a:blip>
            <a:alphaModFix/>
          </a:blip>
          <a:srcRect/>
          <a:stretch/>
        </p:blipFill>
        <p:spPr>
          <a:xfrm>
            <a:off x="-2" y="0"/>
            <a:ext cx="12192000" cy="6858000"/>
          </a:xfrm>
          <a:prstGeom prst="rect">
            <a:avLst/>
          </a:prstGeom>
          <a:noFill/>
          <a:ln>
            <a:noFill/>
          </a:ln>
        </p:spPr>
      </p:pic>
      <p:sp>
        <p:nvSpPr>
          <p:cNvPr id="59" name="Google Shape;59;p31"/>
          <p:cNvSpPr/>
          <p:nvPr/>
        </p:nvSpPr>
        <p:spPr>
          <a:xfrm>
            <a:off x="-1" y="4511575"/>
            <a:ext cx="12192001" cy="14405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 name="Google Shape;60;p31"/>
          <p:cNvSpPr/>
          <p:nvPr/>
        </p:nvSpPr>
        <p:spPr>
          <a:xfrm rot="5400000">
            <a:off x="508046" y="3815577"/>
            <a:ext cx="1816442" cy="2832533"/>
          </a:xfrm>
          <a:prstGeom prst="round2SameRect">
            <a:avLst>
              <a:gd name="adj1" fmla="val 50000"/>
              <a:gd name="adj2" fmla="val 0"/>
            </a:avLst>
          </a:prstGeom>
          <a:solidFill>
            <a:srgbClr val="DF9F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 name="Google Shape;61;p31"/>
          <p:cNvSpPr txBox="1">
            <a:spLocks noGrp="1"/>
          </p:cNvSpPr>
          <p:nvPr>
            <p:ph type="body" idx="1"/>
          </p:nvPr>
        </p:nvSpPr>
        <p:spPr>
          <a:xfrm>
            <a:off x="461148" y="4360000"/>
            <a:ext cx="2378912" cy="1821117"/>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1000"/>
              </a:spcBef>
              <a:spcAft>
                <a:spcPts val="0"/>
              </a:spcAft>
              <a:buClr>
                <a:schemeClr val="lt1"/>
              </a:buClr>
              <a:buSzPts val="9600"/>
              <a:buNone/>
              <a:defRPr sz="9600" b="1">
                <a:solidFill>
                  <a:schemeClr val="lt1"/>
                </a:solidFill>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31"/>
          <p:cNvSpPr txBox="1">
            <a:spLocks noGrp="1"/>
          </p:cNvSpPr>
          <p:nvPr>
            <p:ph type="body" idx="2"/>
          </p:nvPr>
        </p:nvSpPr>
        <p:spPr>
          <a:xfrm>
            <a:off x="3101546" y="4328290"/>
            <a:ext cx="7887901" cy="181644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accent1"/>
              </a:buClr>
              <a:buSzPts val="3000"/>
              <a:buNone/>
              <a:defRPr sz="3000" b="1" cap="none">
                <a:solidFill>
                  <a:schemeClr val="accent1"/>
                </a:solidFill>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7336643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Pink">
  <p:cSld name="Section Header-Pink">
    <p:bg>
      <p:bgPr>
        <a:blipFill>
          <a:blip r:embed="rId2">
            <a:alphaModFix/>
          </a:blip>
          <a:stretch>
            <a:fillRect/>
          </a:stretch>
        </a:blipFill>
        <a:effectLst/>
      </p:bgPr>
    </p:bg>
    <p:spTree>
      <p:nvGrpSpPr>
        <p:cNvPr id="1" name="Shape 67"/>
        <p:cNvGrpSpPr/>
        <p:nvPr/>
      </p:nvGrpSpPr>
      <p:grpSpPr>
        <a:xfrm>
          <a:off x="0" y="0"/>
          <a:ext cx="0" cy="0"/>
          <a:chOff x="0" y="0"/>
          <a:chExt cx="0" cy="0"/>
        </a:xfrm>
      </p:grpSpPr>
      <p:sp>
        <p:nvSpPr>
          <p:cNvPr id="68" name="Google Shape;68;p33"/>
          <p:cNvSpPr/>
          <p:nvPr/>
        </p:nvSpPr>
        <p:spPr>
          <a:xfrm rot="5400000">
            <a:off x="508046" y="2008063"/>
            <a:ext cx="1816442" cy="2832533"/>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2"/>
              </a:solidFill>
              <a:latin typeface="Calibri"/>
              <a:ea typeface="Calibri"/>
              <a:cs typeface="Calibri"/>
              <a:sym typeface="Calibri"/>
            </a:endParaRPr>
          </a:p>
        </p:txBody>
      </p:sp>
      <p:sp>
        <p:nvSpPr>
          <p:cNvPr id="69" name="Google Shape;69;p33"/>
          <p:cNvSpPr txBox="1">
            <a:spLocks noGrp="1"/>
          </p:cNvSpPr>
          <p:nvPr>
            <p:ph type="body" idx="1"/>
          </p:nvPr>
        </p:nvSpPr>
        <p:spPr>
          <a:xfrm>
            <a:off x="461148" y="2552489"/>
            <a:ext cx="2378912" cy="1821117"/>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1000"/>
              </a:spcBef>
              <a:spcAft>
                <a:spcPts val="0"/>
              </a:spcAft>
              <a:buClr>
                <a:srgbClr val="AF315A"/>
              </a:buClr>
              <a:buSzPts val="9600"/>
              <a:buNone/>
              <a:defRPr sz="9600" b="1">
                <a:solidFill>
                  <a:srgbClr val="AF315A"/>
                </a:solidFill>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33"/>
          <p:cNvSpPr txBox="1">
            <a:spLocks noGrp="1"/>
          </p:cNvSpPr>
          <p:nvPr>
            <p:ph type="body" idx="2"/>
          </p:nvPr>
        </p:nvSpPr>
        <p:spPr>
          <a:xfrm>
            <a:off x="3101546" y="2520779"/>
            <a:ext cx="7887901" cy="181644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3000"/>
              <a:buNone/>
              <a:defRPr sz="3000" b="1" cap="none">
                <a:solidFill>
                  <a:schemeClr val="lt1"/>
                </a:solidFill>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273769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Gold">
  <p:cSld name="Section Header-Gold">
    <p:bg>
      <p:bgPr>
        <a:blipFill>
          <a:blip r:embed="rId2">
            <a:alphaModFix/>
          </a:blip>
          <a:stretch>
            <a:fillRect/>
          </a:stretch>
        </a:blipFill>
        <a:effectLst/>
      </p:bgPr>
    </p:bg>
    <p:spTree>
      <p:nvGrpSpPr>
        <p:cNvPr id="1" name="Shape 71"/>
        <p:cNvGrpSpPr/>
        <p:nvPr/>
      </p:nvGrpSpPr>
      <p:grpSpPr>
        <a:xfrm>
          <a:off x="0" y="0"/>
          <a:ext cx="0" cy="0"/>
          <a:chOff x="0" y="0"/>
          <a:chExt cx="0" cy="0"/>
        </a:xfrm>
      </p:grpSpPr>
      <p:sp>
        <p:nvSpPr>
          <p:cNvPr id="72" name="Google Shape;72;p34"/>
          <p:cNvSpPr/>
          <p:nvPr/>
        </p:nvSpPr>
        <p:spPr>
          <a:xfrm rot="5400000">
            <a:off x="515572" y="2012734"/>
            <a:ext cx="1816442" cy="2832533"/>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3"/>
              </a:solidFill>
              <a:latin typeface="Calibri"/>
              <a:ea typeface="Calibri"/>
              <a:cs typeface="Calibri"/>
              <a:sym typeface="Calibri"/>
            </a:endParaRPr>
          </a:p>
        </p:txBody>
      </p:sp>
      <p:sp>
        <p:nvSpPr>
          <p:cNvPr id="73" name="Google Shape;73;p34"/>
          <p:cNvSpPr txBox="1">
            <a:spLocks noGrp="1"/>
          </p:cNvSpPr>
          <p:nvPr>
            <p:ph type="body" idx="1"/>
          </p:nvPr>
        </p:nvSpPr>
        <p:spPr>
          <a:xfrm>
            <a:off x="461148" y="2552489"/>
            <a:ext cx="2378912" cy="1821117"/>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1000"/>
              </a:spcBef>
              <a:spcAft>
                <a:spcPts val="0"/>
              </a:spcAft>
              <a:buClr>
                <a:srgbClr val="DF9F3B"/>
              </a:buClr>
              <a:buSzPts val="9600"/>
              <a:buNone/>
              <a:defRPr sz="9600" b="1">
                <a:solidFill>
                  <a:srgbClr val="DF9F3B"/>
                </a:solidFill>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34"/>
          <p:cNvSpPr txBox="1">
            <a:spLocks noGrp="1"/>
          </p:cNvSpPr>
          <p:nvPr>
            <p:ph type="body" idx="2"/>
          </p:nvPr>
        </p:nvSpPr>
        <p:spPr>
          <a:xfrm>
            <a:off x="3101546" y="2520779"/>
            <a:ext cx="7887901" cy="181644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3000"/>
              <a:buNone/>
              <a:defRPr sz="3000" b="1" cap="none">
                <a:solidFill>
                  <a:schemeClr val="lt1"/>
                </a:solidFill>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4443249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wo Content-Pink">
  <p:cSld name="Two Content-Pink">
    <p:bg>
      <p:bgPr>
        <a:blipFill>
          <a:blip r:embed="rId2">
            <a:alphaModFix/>
          </a:blip>
          <a:stretch>
            <a:fillRect/>
          </a:stretch>
        </a:blipFill>
        <a:effectLst/>
      </p:bgPr>
    </p:bg>
    <p:spTree>
      <p:nvGrpSpPr>
        <p:cNvPr id="1" name="Shape 79"/>
        <p:cNvGrpSpPr/>
        <p:nvPr/>
      </p:nvGrpSpPr>
      <p:grpSpPr>
        <a:xfrm>
          <a:off x="0" y="0"/>
          <a:ext cx="0" cy="0"/>
          <a:chOff x="0" y="0"/>
          <a:chExt cx="0" cy="0"/>
        </a:xfrm>
      </p:grpSpPr>
      <p:sp>
        <p:nvSpPr>
          <p:cNvPr id="80" name="Google Shape;80;p36"/>
          <p:cNvSpPr txBox="1">
            <a:spLocks noGrp="1"/>
          </p:cNvSpPr>
          <p:nvPr>
            <p:ph type="body" idx="1"/>
          </p:nvPr>
        </p:nvSpPr>
        <p:spPr>
          <a:xfrm>
            <a:off x="5814237" y="1350336"/>
            <a:ext cx="4701363" cy="4826627"/>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E0A141"/>
              </a:buClr>
              <a:buSzPts val="2800"/>
              <a:buFont typeface="Noto Sans Symbols"/>
              <a:buChar char="▪"/>
              <a:defRPr>
                <a:solidFill>
                  <a:srgbClr val="635F59"/>
                </a:solidFill>
                <a:latin typeface="Calibri"/>
                <a:ea typeface="Calibri"/>
                <a:cs typeface="Calibri"/>
                <a:sym typeface="Calibri"/>
              </a:defRPr>
            </a:lvl1pPr>
            <a:lvl2pPr marL="914400" lvl="1" indent="-381000" algn="l">
              <a:lnSpc>
                <a:spcPct val="90000"/>
              </a:lnSpc>
              <a:spcBef>
                <a:spcPts val="500"/>
              </a:spcBef>
              <a:spcAft>
                <a:spcPts val="0"/>
              </a:spcAft>
              <a:buClr>
                <a:srgbClr val="E0A141"/>
              </a:buClr>
              <a:buSzPts val="2400"/>
              <a:buFont typeface="Arial"/>
              <a:buChar char="•"/>
              <a:defRPr>
                <a:solidFill>
                  <a:srgbClr val="635F59"/>
                </a:solidFill>
                <a:latin typeface="Calibri"/>
                <a:ea typeface="Calibri"/>
                <a:cs typeface="Calibri"/>
                <a:sym typeface="Calibri"/>
              </a:defRPr>
            </a:lvl2pPr>
            <a:lvl3pPr marL="1371600" lvl="2" indent="-355600" algn="l">
              <a:lnSpc>
                <a:spcPct val="90000"/>
              </a:lnSpc>
              <a:spcBef>
                <a:spcPts val="500"/>
              </a:spcBef>
              <a:spcAft>
                <a:spcPts val="0"/>
              </a:spcAft>
              <a:buClr>
                <a:srgbClr val="E0A141"/>
              </a:buClr>
              <a:buSzPts val="2000"/>
              <a:buFont typeface="Arial"/>
              <a:buChar char="•"/>
              <a:defRPr>
                <a:solidFill>
                  <a:srgbClr val="635F59"/>
                </a:solidFill>
                <a:latin typeface="Calibri"/>
                <a:ea typeface="Calibri"/>
                <a:cs typeface="Calibri"/>
                <a:sym typeface="Calibri"/>
              </a:defRPr>
            </a:lvl3pPr>
            <a:lvl4pPr marL="1828800" lvl="3" indent="-342900" algn="l">
              <a:lnSpc>
                <a:spcPct val="90000"/>
              </a:lnSpc>
              <a:spcBef>
                <a:spcPts val="500"/>
              </a:spcBef>
              <a:spcAft>
                <a:spcPts val="0"/>
              </a:spcAft>
              <a:buClr>
                <a:srgbClr val="E0A141"/>
              </a:buClr>
              <a:buSzPts val="1800"/>
              <a:buFont typeface="Arial"/>
              <a:buChar char="•"/>
              <a:defRPr>
                <a:solidFill>
                  <a:srgbClr val="635F59"/>
                </a:solidFill>
                <a:latin typeface="Calibri"/>
                <a:ea typeface="Calibri"/>
                <a:cs typeface="Calibri"/>
                <a:sym typeface="Calibri"/>
              </a:defRPr>
            </a:lvl4pPr>
            <a:lvl5pPr marL="2286000" lvl="4" indent="-342900" algn="l">
              <a:lnSpc>
                <a:spcPct val="90000"/>
              </a:lnSpc>
              <a:spcBef>
                <a:spcPts val="500"/>
              </a:spcBef>
              <a:spcAft>
                <a:spcPts val="0"/>
              </a:spcAft>
              <a:buClr>
                <a:srgbClr val="E0A141"/>
              </a:buClr>
              <a:buSzPts val="1800"/>
              <a:buChar char="•"/>
              <a:defRPr>
                <a:solidFill>
                  <a:srgbClr val="635F59"/>
                </a:solidFill>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6"/>
          <p:cNvSpPr txBox="1">
            <a:spLocks noGrp="1"/>
          </p:cNvSpPr>
          <p:nvPr>
            <p:ph type="body" idx="2"/>
          </p:nvPr>
        </p:nvSpPr>
        <p:spPr>
          <a:xfrm>
            <a:off x="838199" y="1350336"/>
            <a:ext cx="4701363" cy="4826627"/>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E0A141"/>
              </a:buClr>
              <a:buSzPts val="2800"/>
              <a:buFont typeface="Noto Sans Symbols"/>
              <a:buChar char="▪"/>
              <a:defRPr>
                <a:solidFill>
                  <a:srgbClr val="635F59"/>
                </a:solidFill>
                <a:latin typeface="Calibri"/>
                <a:ea typeface="Calibri"/>
                <a:cs typeface="Calibri"/>
                <a:sym typeface="Calibri"/>
              </a:defRPr>
            </a:lvl1pPr>
            <a:lvl2pPr marL="914400" lvl="1" indent="-381000" algn="l">
              <a:lnSpc>
                <a:spcPct val="90000"/>
              </a:lnSpc>
              <a:spcBef>
                <a:spcPts val="500"/>
              </a:spcBef>
              <a:spcAft>
                <a:spcPts val="0"/>
              </a:spcAft>
              <a:buClr>
                <a:srgbClr val="E0A141"/>
              </a:buClr>
              <a:buSzPts val="2400"/>
              <a:buFont typeface="Arial"/>
              <a:buChar char="•"/>
              <a:defRPr>
                <a:solidFill>
                  <a:srgbClr val="635F59"/>
                </a:solidFill>
                <a:latin typeface="Calibri"/>
                <a:ea typeface="Calibri"/>
                <a:cs typeface="Calibri"/>
                <a:sym typeface="Calibri"/>
              </a:defRPr>
            </a:lvl2pPr>
            <a:lvl3pPr marL="1371600" lvl="2" indent="-355600" algn="l">
              <a:lnSpc>
                <a:spcPct val="90000"/>
              </a:lnSpc>
              <a:spcBef>
                <a:spcPts val="500"/>
              </a:spcBef>
              <a:spcAft>
                <a:spcPts val="0"/>
              </a:spcAft>
              <a:buClr>
                <a:srgbClr val="E0A141"/>
              </a:buClr>
              <a:buSzPts val="2000"/>
              <a:buFont typeface="Arial"/>
              <a:buChar char="•"/>
              <a:defRPr>
                <a:solidFill>
                  <a:srgbClr val="635F59"/>
                </a:solidFill>
                <a:latin typeface="Calibri"/>
                <a:ea typeface="Calibri"/>
                <a:cs typeface="Calibri"/>
                <a:sym typeface="Calibri"/>
              </a:defRPr>
            </a:lvl3pPr>
            <a:lvl4pPr marL="1828800" lvl="3" indent="-342900" algn="l">
              <a:lnSpc>
                <a:spcPct val="90000"/>
              </a:lnSpc>
              <a:spcBef>
                <a:spcPts val="500"/>
              </a:spcBef>
              <a:spcAft>
                <a:spcPts val="0"/>
              </a:spcAft>
              <a:buClr>
                <a:srgbClr val="E0A141"/>
              </a:buClr>
              <a:buSzPts val="1800"/>
              <a:buFont typeface="Arial"/>
              <a:buChar char="•"/>
              <a:defRPr>
                <a:solidFill>
                  <a:srgbClr val="635F59"/>
                </a:solidFill>
                <a:latin typeface="Calibri"/>
                <a:ea typeface="Calibri"/>
                <a:cs typeface="Calibri"/>
                <a:sym typeface="Calibri"/>
              </a:defRPr>
            </a:lvl4pPr>
            <a:lvl5pPr marL="2286000" lvl="4" indent="-342900" algn="l">
              <a:lnSpc>
                <a:spcPct val="90000"/>
              </a:lnSpc>
              <a:spcBef>
                <a:spcPts val="500"/>
              </a:spcBef>
              <a:spcAft>
                <a:spcPts val="0"/>
              </a:spcAft>
              <a:buClr>
                <a:srgbClr val="E0A141"/>
              </a:buClr>
              <a:buSzPts val="1800"/>
              <a:buChar char="•"/>
              <a:defRPr>
                <a:solidFill>
                  <a:srgbClr val="635F59"/>
                </a:solidFill>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36"/>
          <p:cNvSpPr txBox="1">
            <a:spLocks noGrp="1"/>
          </p:cNvSpPr>
          <p:nvPr>
            <p:ph type="title"/>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lvl1pPr lvl="0" algn="l">
              <a:lnSpc>
                <a:spcPct val="90000"/>
              </a:lnSpc>
              <a:spcBef>
                <a:spcPts val="0"/>
              </a:spcBef>
              <a:spcAft>
                <a:spcPts val="0"/>
              </a:spcAft>
              <a:buClr>
                <a:schemeClr val="accent1"/>
              </a:buClr>
              <a:buSzPts val="3000"/>
              <a:buFont typeface="Poppins SemiBold"/>
              <a:buNone/>
              <a:defRPr sz="3000" b="1" i="0">
                <a:solidFill>
                  <a:schemeClr val="accent1"/>
                </a:solidFill>
                <a:latin typeface="Poppins SemiBold"/>
                <a:ea typeface="Poppins SemiBold"/>
                <a:cs typeface="Poppins SemiBold"/>
                <a:sym typeface="Poppi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83" name="Google Shape;83;p36"/>
          <p:cNvPicPr preferRelativeResize="0"/>
          <p:nvPr/>
        </p:nvPicPr>
        <p:blipFill rotWithShape="1">
          <a:blip r:embed="rId3">
            <a:alphaModFix/>
          </a:blip>
          <a:srcRect/>
          <a:stretch/>
        </p:blipFill>
        <p:spPr>
          <a:xfrm>
            <a:off x="0" y="328116"/>
            <a:ext cx="291993" cy="868679"/>
          </a:xfrm>
          <a:prstGeom prst="rect">
            <a:avLst/>
          </a:prstGeom>
          <a:noFill/>
          <a:ln>
            <a:noFill/>
          </a:ln>
        </p:spPr>
      </p:pic>
    </p:spTree>
    <p:extLst>
      <p:ext uri="{BB962C8B-B14F-4D97-AF65-F5344CB8AC3E}">
        <p14:creationId xmlns:p14="http://schemas.microsoft.com/office/powerpoint/2010/main" val="15938355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Gold">
  <p:cSld name="Title and Content-Gold">
    <p:bg>
      <p:bgPr>
        <a:blipFill>
          <a:blip r:embed="rId2">
            <a:alphaModFix/>
          </a:blip>
          <a:stretch>
            <a:fillRect/>
          </a:stretch>
        </a:blipFill>
        <a:effectLst/>
      </p:bgPr>
    </p:bg>
    <p:spTree>
      <p:nvGrpSpPr>
        <p:cNvPr id="1" name="Shape 84"/>
        <p:cNvGrpSpPr/>
        <p:nvPr/>
      </p:nvGrpSpPr>
      <p:grpSpPr>
        <a:xfrm>
          <a:off x="0" y="0"/>
          <a:ext cx="0" cy="0"/>
          <a:chOff x="0" y="0"/>
          <a:chExt cx="0" cy="0"/>
        </a:xfrm>
      </p:grpSpPr>
      <p:sp>
        <p:nvSpPr>
          <p:cNvPr id="85" name="Google Shape;85;p37"/>
          <p:cNvSpPr txBox="1">
            <a:spLocks noGrp="1"/>
          </p:cNvSpPr>
          <p:nvPr>
            <p:ph type="title"/>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lvl1pPr lvl="0" algn="l">
              <a:lnSpc>
                <a:spcPct val="90000"/>
              </a:lnSpc>
              <a:spcBef>
                <a:spcPts val="0"/>
              </a:spcBef>
              <a:spcAft>
                <a:spcPts val="0"/>
              </a:spcAft>
              <a:buClr>
                <a:schemeClr val="accent1"/>
              </a:buClr>
              <a:buSzPts val="3000"/>
              <a:buFont typeface="Poppins SemiBold"/>
              <a:buNone/>
              <a:defRPr sz="3000" b="1" i="0">
                <a:solidFill>
                  <a:schemeClr val="accent1"/>
                </a:solidFill>
                <a:latin typeface="Poppins SemiBold"/>
                <a:ea typeface="Poppins SemiBold"/>
                <a:cs typeface="Poppins SemiBold"/>
                <a:sym typeface="Poppi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37"/>
          <p:cNvSpPr txBox="1">
            <a:spLocks noGrp="1"/>
          </p:cNvSpPr>
          <p:nvPr>
            <p:ph type="body" idx="1"/>
          </p:nvPr>
        </p:nvSpPr>
        <p:spPr>
          <a:xfrm>
            <a:off x="838200" y="1350336"/>
            <a:ext cx="9677400" cy="4826627"/>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E0A141"/>
              </a:buClr>
              <a:buSzPts val="2800"/>
              <a:buFont typeface="Noto Sans Symbols"/>
              <a:buChar char="▪"/>
              <a:defRPr>
                <a:solidFill>
                  <a:srgbClr val="635F59"/>
                </a:solidFill>
                <a:latin typeface="Calibri"/>
                <a:ea typeface="Calibri"/>
                <a:cs typeface="Calibri"/>
                <a:sym typeface="Calibri"/>
              </a:defRPr>
            </a:lvl1pPr>
            <a:lvl2pPr marL="914400" lvl="1" indent="-381000" algn="l">
              <a:lnSpc>
                <a:spcPct val="90000"/>
              </a:lnSpc>
              <a:spcBef>
                <a:spcPts val="500"/>
              </a:spcBef>
              <a:spcAft>
                <a:spcPts val="0"/>
              </a:spcAft>
              <a:buClr>
                <a:srgbClr val="E0A141"/>
              </a:buClr>
              <a:buSzPts val="2400"/>
              <a:buFont typeface="Arial"/>
              <a:buChar char="•"/>
              <a:defRPr>
                <a:solidFill>
                  <a:srgbClr val="635F59"/>
                </a:solidFill>
                <a:latin typeface="Calibri"/>
                <a:ea typeface="Calibri"/>
                <a:cs typeface="Calibri"/>
                <a:sym typeface="Calibri"/>
              </a:defRPr>
            </a:lvl2pPr>
            <a:lvl3pPr marL="1371600" lvl="2" indent="-355600" algn="l">
              <a:lnSpc>
                <a:spcPct val="90000"/>
              </a:lnSpc>
              <a:spcBef>
                <a:spcPts val="500"/>
              </a:spcBef>
              <a:spcAft>
                <a:spcPts val="0"/>
              </a:spcAft>
              <a:buClr>
                <a:srgbClr val="E0A141"/>
              </a:buClr>
              <a:buSzPts val="2000"/>
              <a:buFont typeface="Arial"/>
              <a:buChar char="•"/>
              <a:defRPr>
                <a:solidFill>
                  <a:srgbClr val="635F59"/>
                </a:solidFill>
                <a:latin typeface="Calibri"/>
                <a:ea typeface="Calibri"/>
                <a:cs typeface="Calibri"/>
                <a:sym typeface="Calibri"/>
              </a:defRPr>
            </a:lvl3pPr>
            <a:lvl4pPr marL="1828800" lvl="3" indent="-342900" algn="l">
              <a:lnSpc>
                <a:spcPct val="90000"/>
              </a:lnSpc>
              <a:spcBef>
                <a:spcPts val="500"/>
              </a:spcBef>
              <a:spcAft>
                <a:spcPts val="0"/>
              </a:spcAft>
              <a:buClr>
                <a:srgbClr val="E0A141"/>
              </a:buClr>
              <a:buSzPts val="1800"/>
              <a:buFont typeface="Arial"/>
              <a:buChar char="•"/>
              <a:defRPr>
                <a:solidFill>
                  <a:srgbClr val="635F59"/>
                </a:solidFill>
                <a:latin typeface="Calibri"/>
                <a:ea typeface="Calibri"/>
                <a:cs typeface="Calibri"/>
                <a:sym typeface="Calibri"/>
              </a:defRPr>
            </a:lvl4pPr>
            <a:lvl5pPr marL="2286000" lvl="4" indent="-342900" algn="l">
              <a:lnSpc>
                <a:spcPct val="90000"/>
              </a:lnSpc>
              <a:spcBef>
                <a:spcPts val="500"/>
              </a:spcBef>
              <a:spcAft>
                <a:spcPts val="0"/>
              </a:spcAft>
              <a:buClr>
                <a:srgbClr val="E0A141"/>
              </a:buClr>
              <a:buSzPts val="1800"/>
              <a:buChar char="•"/>
              <a:defRPr>
                <a:solidFill>
                  <a:srgbClr val="635F59"/>
                </a:solidFill>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7" name="Google Shape;87;p37"/>
          <p:cNvPicPr preferRelativeResize="0"/>
          <p:nvPr/>
        </p:nvPicPr>
        <p:blipFill rotWithShape="1">
          <a:blip r:embed="rId3">
            <a:alphaModFix/>
          </a:blip>
          <a:srcRect/>
          <a:stretch/>
        </p:blipFill>
        <p:spPr>
          <a:xfrm>
            <a:off x="0" y="328116"/>
            <a:ext cx="289560" cy="868680"/>
          </a:xfrm>
          <a:prstGeom prst="rect">
            <a:avLst/>
          </a:prstGeom>
          <a:noFill/>
          <a:ln>
            <a:noFill/>
          </a:ln>
        </p:spPr>
      </p:pic>
    </p:spTree>
    <p:extLst>
      <p:ext uri="{BB962C8B-B14F-4D97-AF65-F5344CB8AC3E}">
        <p14:creationId xmlns:p14="http://schemas.microsoft.com/office/powerpoint/2010/main" val="328088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wo Content--Gold">
  <p:cSld name="Two Content--Gold">
    <p:bg>
      <p:bgPr>
        <a:blipFill>
          <a:blip r:embed="rId2">
            <a:alphaModFix/>
          </a:blip>
          <a:stretch>
            <a:fillRect/>
          </a:stretch>
        </a:blipFill>
        <a:effectLst/>
      </p:bgPr>
    </p:bg>
    <p:spTree>
      <p:nvGrpSpPr>
        <p:cNvPr id="1" name="Shape 88"/>
        <p:cNvGrpSpPr/>
        <p:nvPr/>
      </p:nvGrpSpPr>
      <p:grpSpPr>
        <a:xfrm>
          <a:off x="0" y="0"/>
          <a:ext cx="0" cy="0"/>
          <a:chOff x="0" y="0"/>
          <a:chExt cx="0" cy="0"/>
        </a:xfrm>
      </p:grpSpPr>
      <p:sp>
        <p:nvSpPr>
          <p:cNvPr id="89" name="Google Shape;89;p38"/>
          <p:cNvSpPr txBox="1">
            <a:spLocks noGrp="1"/>
          </p:cNvSpPr>
          <p:nvPr>
            <p:ph type="body" idx="1"/>
          </p:nvPr>
        </p:nvSpPr>
        <p:spPr>
          <a:xfrm>
            <a:off x="5814237" y="1350336"/>
            <a:ext cx="4701363" cy="4826627"/>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E0A141"/>
              </a:buClr>
              <a:buSzPts val="2800"/>
              <a:buFont typeface="Noto Sans Symbols"/>
              <a:buChar char="▪"/>
              <a:defRPr>
                <a:solidFill>
                  <a:srgbClr val="635F59"/>
                </a:solidFill>
                <a:latin typeface="Calibri"/>
                <a:ea typeface="Calibri"/>
                <a:cs typeface="Calibri"/>
                <a:sym typeface="Calibri"/>
              </a:defRPr>
            </a:lvl1pPr>
            <a:lvl2pPr marL="914400" lvl="1" indent="-381000" algn="l">
              <a:lnSpc>
                <a:spcPct val="90000"/>
              </a:lnSpc>
              <a:spcBef>
                <a:spcPts val="500"/>
              </a:spcBef>
              <a:spcAft>
                <a:spcPts val="0"/>
              </a:spcAft>
              <a:buClr>
                <a:srgbClr val="E0A141"/>
              </a:buClr>
              <a:buSzPts val="2400"/>
              <a:buFont typeface="Arial"/>
              <a:buChar char="•"/>
              <a:defRPr>
                <a:solidFill>
                  <a:srgbClr val="635F59"/>
                </a:solidFill>
                <a:latin typeface="Calibri"/>
                <a:ea typeface="Calibri"/>
                <a:cs typeface="Calibri"/>
                <a:sym typeface="Calibri"/>
              </a:defRPr>
            </a:lvl2pPr>
            <a:lvl3pPr marL="1371600" lvl="2" indent="-355600" algn="l">
              <a:lnSpc>
                <a:spcPct val="90000"/>
              </a:lnSpc>
              <a:spcBef>
                <a:spcPts val="500"/>
              </a:spcBef>
              <a:spcAft>
                <a:spcPts val="0"/>
              </a:spcAft>
              <a:buClr>
                <a:srgbClr val="E0A141"/>
              </a:buClr>
              <a:buSzPts val="2000"/>
              <a:buFont typeface="Arial"/>
              <a:buChar char="•"/>
              <a:defRPr>
                <a:solidFill>
                  <a:srgbClr val="635F59"/>
                </a:solidFill>
                <a:latin typeface="Calibri"/>
                <a:ea typeface="Calibri"/>
                <a:cs typeface="Calibri"/>
                <a:sym typeface="Calibri"/>
              </a:defRPr>
            </a:lvl3pPr>
            <a:lvl4pPr marL="1828800" lvl="3" indent="-342900" algn="l">
              <a:lnSpc>
                <a:spcPct val="90000"/>
              </a:lnSpc>
              <a:spcBef>
                <a:spcPts val="500"/>
              </a:spcBef>
              <a:spcAft>
                <a:spcPts val="0"/>
              </a:spcAft>
              <a:buClr>
                <a:srgbClr val="E0A141"/>
              </a:buClr>
              <a:buSzPts val="1800"/>
              <a:buFont typeface="Arial"/>
              <a:buChar char="•"/>
              <a:defRPr>
                <a:solidFill>
                  <a:srgbClr val="635F59"/>
                </a:solidFill>
                <a:latin typeface="Calibri"/>
                <a:ea typeface="Calibri"/>
                <a:cs typeface="Calibri"/>
                <a:sym typeface="Calibri"/>
              </a:defRPr>
            </a:lvl4pPr>
            <a:lvl5pPr marL="2286000" lvl="4" indent="-342900" algn="l">
              <a:lnSpc>
                <a:spcPct val="90000"/>
              </a:lnSpc>
              <a:spcBef>
                <a:spcPts val="500"/>
              </a:spcBef>
              <a:spcAft>
                <a:spcPts val="0"/>
              </a:spcAft>
              <a:buClr>
                <a:srgbClr val="E0A141"/>
              </a:buClr>
              <a:buSzPts val="1800"/>
              <a:buChar char="•"/>
              <a:defRPr>
                <a:solidFill>
                  <a:srgbClr val="635F59"/>
                </a:solidFill>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38"/>
          <p:cNvSpPr txBox="1">
            <a:spLocks noGrp="1"/>
          </p:cNvSpPr>
          <p:nvPr>
            <p:ph type="body" idx="2"/>
          </p:nvPr>
        </p:nvSpPr>
        <p:spPr>
          <a:xfrm>
            <a:off x="838199" y="1350336"/>
            <a:ext cx="4701363" cy="4826627"/>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E0A141"/>
              </a:buClr>
              <a:buSzPts val="2800"/>
              <a:buFont typeface="Noto Sans Symbols"/>
              <a:buChar char="▪"/>
              <a:defRPr>
                <a:solidFill>
                  <a:srgbClr val="635F59"/>
                </a:solidFill>
                <a:latin typeface="Calibri"/>
                <a:ea typeface="Calibri"/>
                <a:cs typeface="Calibri"/>
                <a:sym typeface="Calibri"/>
              </a:defRPr>
            </a:lvl1pPr>
            <a:lvl2pPr marL="914400" lvl="1" indent="-381000" algn="l">
              <a:lnSpc>
                <a:spcPct val="90000"/>
              </a:lnSpc>
              <a:spcBef>
                <a:spcPts val="500"/>
              </a:spcBef>
              <a:spcAft>
                <a:spcPts val="0"/>
              </a:spcAft>
              <a:buClr>
                <a:srgbClr val="E0A141"/>
              </a:buClr>
              <a:buSzPts val="2400"/>
              <a:buFont typeface="Arial"/>
              <a:buChar char="•"/>
              <a:defRPr>
                <a:solidFill>
                  <a:srgbClr val="635F59"/>
                </a:solidFill>
                <a:latin typeface="Calibri"/>
                <a:ea typeface="Calibri"/>
                <a:cs typeface="Calibri"/>
                <a:sym typeface="Calibri"/>
              </a:defRPr>
            </a:lvl2pPr>
            <a:lvl3pPr marL="1371600" lvl="2" indent="-355600" algn="l">
              <a:lnSpc>
                <a:spcPct val="90000"/>
              </a:lnSpc>
              <a:spcBef>
                <a:spcPts val="500"/>
              </a:spcBef>
              <a:spcAft>
                <a:spcPts val="0"/>
              </a:spcAft>
              <a:buClr>
                <a:srgbClr val="E0A141"/>
              </a:buClr>
              <a:buSzPts val="2000"/>
              <a:buFont typeface="Arial"/>
              <a:buChar char="•"/>
              <a:defRPr>
                <a:solidFill>
                  <a:srgbClr val="635F59"/>
                </a:solidFill>
                <a:latin typeface="Calibri"/>
                <a:ea typeface="Calibri"/>
                <a:cs typeface="Calibri"/>
                <a:sym typeface="Calibri"/>
              </a:defRPr>
            </a:lvl3pPr>
            <a:lvl4pPr marL="1828800" lvl="3" indent="-342900" algn="l">
              <a:lnSpc>
                <a:spcPct val="90000"/>
              </a:lnSpc>
              <a:spcBef>
                <a:spcPts val="500"/>
              </a:spcBef>
              <a:spcAft>
                <a:spcPts val="0"/>
              </a:spcAft>
              <a:buClr>
                <a:srgbClr val="E0A141"/>
              </a:buClr>
              <a:buSzPts val="1800"/>
              <a:buFont typeface="Arial"/>
              <a:buChar char="•"/>
              <a:defRPr>
                <a:solidFill>
                  <a:srgbClr val="635F59"/>
                </a:solidFill>
                <a:latin typeface="Calibri"/>
                <a:ea typeface="Calibri"/>
                <a:cs typeface="Calibri"/>
                <a:sym typeface="Calibri"/>
              </a:defRPr>
            </a:lvl4pPr>
            <a:lvl5pPr marL="2286000" lvl="4" indent="-342900" algn="l">
              <a:lnSpc>
                <a:spcPct val="90000"/>
              </a:lnSpc>
              <a:spcBef>
                <a:spcPts val="500"/>
              </a:spcBef>
              <a:spcAft>
                <a:spcPts val="0"/>
              </a:spcAft>
              <a:buClr>
                <a:srgbClr val="E0A141"/>
              </a:buClr>
              <a:buSzPts val="1800"/>
              <a:buChar char="•"/>
              <a:defRPr>
                <a:solidFill>
                  <a:srgbClr val="635F59"/>
                </a:solidFill>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38"/>
          <p:cNvSpPr txBox="1">
            <a:spLocks noGrp="1"/>
          </p:cNvSpPr>
          <p:nvPr>
            <p:ph type="title"/>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lvl1pPr lvl="0" algn="l">
              <a:lnSpc>
                <a:spcPct val="90000"/>
              </a:lnSpc>
              <a:spcBef>
                <a:spcPts val="0"/>
              </a:spcBef>
              <a:spcAft>
                <a:spcPts val="0"/>
              </a:spcAft>
              <a:buClr>
                <a:schemeClr val="accent1"/>
              </a:buClr>
              <a:buSzPts val="3000"/>
              <a:buFont typeface="Poppins SemiBold"/>
              <a:buNone/>
              <a:defRPr sz="3000" b="1" i="0">
                <a:solidFill>
                  <a:schemeClr val="accent1"/>
                </a:solidFill>
                <a:latin typeface="Poppins SemiBold"/>
                <a:ea typeface="Poppins SemiBold"/>
                <a:cs typeface="Poppins SemiBold"/>
                <a:sym typeface="Poppi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92" name="Google Shape;92;p38"/>
          <p:cNvPicPr preferRelativeResize="0"/>
          <p:nvPr/>
        </p:nvPicPr>
        <p:blipFill rotWithShape="1">
          <a:blip r:embed="rId3">
            <a:alphaModFix/>
          </a:blip>
          <a:srcRect/>
          <a:stretch/>
        </p:blipFill>
        <p:spPr>
          <a:xfrm>
            <a:off x="0" y="328116"/>
            <a:ext cx="289560" cy="868680"/>
          </a:xfrm>
          <a:prstGeom prst="rect">
            <a:avLst/>
          </a:prstGeom>
          <a:noFill/>
          <a:ln>
            <a:noFill/>
          </a:ln>
        </p:spPr>
      </p:pic>
    </p:spTree>
    <p:extLst>
      <p:ext uri="{BB962C8B-B14F-4D97-AF65-F5344CB8AC3E}">
        <p14:creationId xmlns:p14="http://schemas.microsoft.com/office/powerpoint/2010/main" val="18639253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Pink">
  <p:cSld name="Pink">
    <p:bg>
      <p:bgPr>
        <a:blipFill>
          <a:blip r:embed="rId2">
            <a:alphaModFix/>
          </a:blip>
          <a:stretch>
            <a:fillRect/>
          </a:stretch>
        </a:blipFill>
        <a:effectLst/>
      </p:bgPr>
    </p:bg>
    <p:spTree>
      <p:nvGrpSpPr>
        <p:cNvPr id="1" name="Shape 93"/>
        <p:cNvGrpSpPr/>
        <p:nvPr/>
      </p:nvGrpSpPr>
      <p:grpSpPr>
        <a:xfrm>
          <a:off x="0" y="0"/>
          <a:ext cx="0" cy="0"/>
          <a:chOff x="0" y="0"/>
          <a:chExt cx="0" cy="0"/>
        </a:xfrm>
      </p:grpSpPr>
    </p:spTree>
    <p:extLst>
      <p:ext uri="{BB962C8B-B14F-4D97-AF65-F5344CB8AC3E}">
        <p14:creationId xmlns:p14="http://schemas.microsoft.com/office/powerpoint/2010/main" val="39521842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Gold">
  <p:cSld name="Gold">
    <p:bg>
      <p:bgPr>
        <a:blipFill>
          <a:blip r:embed="rId2">
            <a:alphaModFix/>
          </a:blip>
          <a:stretch>
            <a:fillRect/>
          </a:stretch>
        </a:blipFill>
        <a:effectLst/>
      </p:bgPr>
    </p:bg>
    <p:spTree>
      <p:nvGrpSpPr>
        <p:cNvPr id="1" name="Shape 94"/>
        <p:cNvGrpSpPr/>
        <p:nvPr/>
      </p:nvGrpSpPr>
      <p:grpSpPr>
        <a:xfrm>
          <a:off x="0" y="0"/>
          <a:ext cx="0" cy="0"/>
          <a:chOff x="0" y="0"/>
          <a:chExt cx="0" cy="0"/>
        </a:xfrm>
      </p:grpSpPr>
    </p:spTree>
    <p:extLst>
      <p:ext uri="{BB962C8B-B14F-4D97-AF65-F5344CB8AC3E}">
        <p14:creationId xmlns:p14="http://schemas.microsoft.com/office/powerpoint/2010/main" val="11531228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_Teal">
  <p:cSld name="1_Teal">
    <p:bg>
      <p:bgPr>
        <a:solidFill>
          <a:srgbClr val="E9EFF0"/>
        </a:solidFill>
        <a:effectLst/>
      </p:bgPr>
    </p:bg>
    <p:spTree>
      <p:nvGrpSpPr>
        <p:cNvPr id="1" name="Shape 95"/>
        <p:cNvGrpSpPr/>
        <p:nvPr/>
      </p:nvGrpSpPr>
      <p:grpSpPr>
        <a:xfrm>
          <a:off x="0" y="0"/>
          <a:ext cx="0" cy="0"/>
          <a:chOff x="0" y="0"/>
          <a:chExt cx="0" cy="0"/>
        </a:xfrm>
      </p:grpSpPr>
      <p:sp>
        <p:nvSpPr>
          <p:cNvPr id="96" name="Google Shape;96;p41"/>
          <p:cNvSpPr txBox="1">
            <a:spLocks noGrp="1"/>
          </p:cNvSpPr>
          <p:nvPr>
            <p:ph type="title"/>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lvl1pPr lvl="0" algn="l">
              <a:lnSpc>
                <a:spcPct val="90000"/>
              </a:lnSpc>
              <a:spcBef>
                <a:spcPts val="0"/>
              </a:spcBef>
              <a:spcAft>
                <a:spcPts val="0"/>
              </a:spcAft>
              <a:buClr>
                <a:schemeClr val="accent1"/>
              </a:buClr>
              <a:buSzPts val="3000"/>
              <a:buFont typeface="Poppins SemiBold"/>
              <a:buNone/>
              <a:defRPr sz="3000" b="1" i="0">
                <a:solidFill>
                  <a:schemeClr val="accent1"/>
                </a:solidFill>
                <a:latin typeface="Poppins SemiBold"/>
                <a:ea typeface="Poppins SemiBold"/>
                <a:cs typeface="Poppins SemiBold"/>
                <a:sym typeface="Poppi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342629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chemeClr val="accent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20701786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_Pink">
  <p:cSld name="1_Pink">
    <p:bg>
      <p:bgPr>
        <a:solidFill>
          <a:srgbClr val="F5EBEE"/>
        </a:solidFill>
        <a:effectLst/>
      </p:bgPr>
    </p:bg>
    <p:spTree>
      <p:nvGrpSpPr>
        <p:cNvPr id="1" name="Shape 97"/>
        <p:cNvGrpSpPr/>
        <p:nvPr/>
      </p:nvGrpSpPr>
      <p:grpSpPr>
        <a:xfrm>
          <a:off x="0" y="0"/>
          <a:ext cx="0" cy="0"/>
          <a:chOff x="0" y="0"/>
          <a:chExt cx="0" cy="0"/>
        </a:xfrm>
      </p:grpSpPr>
      <p:sp>
        <p:nvSpPr>
          <p:cNvPr id="98" name="Google Shape;98;p42"/>
          <p:cNvSpPr txBox="1">
            <a:spLocks noGrp="1"/>
          </p:cNvSpPr>
          <p:nvPr>
            <p:ph type="title"/>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lvl1pPr lvl="0" algn="l">
              <a:lnSpc>
                <a:spcPct val="90000"/>
              </a:lnSpc>
              <a:spcBef>
                <a:spcPts val="0"/>
              </a:spcBef>
              <a:spcAft>
                <a:spcPts val="0"/>
              </a:spcAft>
              <a:buClr>
                <a:schemeClr val="accent1"/>
              </a:buClr>
              <a:buSzPts val="3000"/>
              <a:buFont typeface="Poppins SemiBold"/>
              <a:buNone/>
              <a:defRPr sz="3000" b="1" i="0">
                <a:solidFill>
                  <a:schemeClr val="accent1"/>
                </a:solidFill>
                <a:latin typeface="Poppins SemiBold"/>
                <a:ea typeface="Poppins SemiBold"/>
                <a:cs typeface="Poppins SemiBold"/>
                <a:sym typeface="Poppi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3325525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_Gold">
  <p:cSld name="1_Gold">
    <p:bg>
      <p:bgPr>
        <a:solidFill>
          <a:srgbClr val="FDFAF6"/>
        </a:solidFill>
        <a:effectLst/>
      </p:bgPr>
    </p:bg>
    <p:spTree>
      <p:nvGrpSpPr>
        <p:cNvPr id="1" name="Shape 99"/>
        <p:cNvGrpSpPr/>
        <p:nvPr/>
      </p:nvGrpSpPr>
      <p:grpSpPr>
        <a:xfrm>
          <a:off x="0" y="0"/>
          <a:ext cx="0" cy="0"/>
          <a:chOff x="0" y="0"/>
          <a:chExt cx="0" cy="0"/>
        </a:xfrm>
      </p:grpSpPr>
      <p:sp>
        <p:nvSpPr>
          <p:cNvPr id="100" name="Google Shape;100;p43"/>
          <p:cNvSpPr txBox="1">
            <a:spLocks noGrp="1"/>
          </p:cNvSpPr>
          <p:nvPr>
            <p:ph type="title"/>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lvl1pPr lvl="0" algn="l">
              <a:lnSpc>
                <a:spcPct val="90000"/>
              </a:lnSpc>
              <a:spcBef>
                <a:spcPts val="0"/>
              </a:spcBef>
              <a:spcAft>
                <a:spcPts val="0"/>
              </a:spcAft>
              <a:buClr>
                <a:schemeClr val="accent1"/>
              </a:buClr>
              <a:buSzPts val="3000"/>
              <a:buFont typeface="Poppins SemiBold"/>
              <a:buNone/>
              <a:defRPr sz="3000" b="1" i="0">
                <a:solidFill>
                  <a:schemeClr val="accent1"/>
                </a:solidFill>
                <a:latin typeface="Poppins SemiBold"/>
                <a:ea typeface="Poppins SemiBold"/>
                <a:cs typeface="Poppins SemiBold"/>
                <a:sym typeface="Poppi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2864996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2_Teal">
  <p:cSld name="2_Teal">
    <p:bg>
      <p:bgPr>
        <a:solidFill>
          <a:srgbClr val="E9EFF0"/>
        </a:solidFill>
        <a:effectLst/>
      </p:bgPr>
    </p:bg>
    <p:spTree>
      <p:nvGrpSpPr>
        <p:cNvPr id="1" name="Shape 101"/>
        <p:cNvGrpSpPr/>
        <p:nvPr/>
      </p:nvGrpSpPr>
      <p:grpSpPr>
        <a:xfrm>
          <a:off x="0" y="0"/>
          <a:ext cx="0" cy="0"/>
          <a:chOff x="0" y="0"/>
          <a:chExt cx="0" cy="0"/>
        </a:xfrm>
      </p:grpSpPr>
      <p:sp>
        <p:nvSpPr>
          <p:cNvPr id="102" name="Google Shape;102;p44"/>
          <p:cNvSpPr txBox="1">
            <a:spLocks noGrp="1"/>
          </p:cNvSpPr>
          <p:nvPr>
            <p:ph type="title"/>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lvl1pPr lvl="0" algn="l">
              <a:lnSpc>
                <a:spcPct val="90000"/>
              </a:lnSpc>
              <a:spcBef>
                <a:spcPts val="0"/>
              </a:spcBef>
              <a:spcAft>
                <a:spcPts val="0"/>
              </a:spcAft>
              <a:buClr>
                <a:schemeClr val="accent1"/>
              </a:buClr>
              <a:buSzPts val="3000"/>
              <a:buFont typeface="Poppins SemiBold"/>
              <a:buNone/>
              <a:defRPr sz="3000" b="1" i="0">
                <a:solidFill>
                  <a:schemeClr val="accent1"/>
                </a:solidFill>
                <a:latin typeface="Poppins SemiBold"/>
                <a:ea typeface="Poppins SemiBold"/>
                <a:cs typeface="Poppins SemiBold"/>
                <a:sym typeface="Poppi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03" name="Google Shape;103;p44"/>
          <p:cNvPicPr preferRelativeResize="0"/>
          <p:nvPr/>
        </p:nvPicPr>
        <p:blipFill rotWithShape="1">
          <a:blip r:embed="rId2">
            <a:alphaModFix/>
          </a:blip>
          <a:srcRect/>
          <a:stretch/>
        </p:blipFill>
        <p:spPr>
          <a:xfrm>
            <a:off x="0" y="328116"/>
            <a:ext cx="289560" cy="868680"/>
          </a:xfrm>
          <a:prstGeom prst="rect">
            <a:avLst/>
          </a:prstGeom>
          <a:noFill/>
          <a:ln>
            <a:noFill/>
          </a:ln>
        </p:spPr>
      </p:pic>
    </p:spTree>
    <p:extLst>
      <p:ext uri="{BB962C8B-B14F-4D97-AF65-F5344CB8AC3E}">
        <p14:creationId xmlns:p14="http://schemas.microsoft.com/office/powerpoint/2010/main" val="6726327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2_Pink">
  <p:cSld name="2_Pink">
    <p:bg>
      <p:bgPr>
        <a:solidFill>
          <a:srgbClr val="F5EBEE"/>
        </a:solidFill>
        <a:effectLst/>
      </p:bgPr>
    </p:bg>
    <p:spTree>
      <p:nvGrpSpPr>
        <p:cNvPr id="1" name="Shape 104"/>
        <p:cNvGrpSpPr/>
        <p:nvPr/>
      </p:nvGrpSpPr>
      <p:grpSpPr>
        <a:xfrm>
          <a:off x="0" y="0"/>
          <a:ext cx="0" cy="0"/>
          <a:chOff x="0" y="0"/>
          <a:chExt cx="0" cy="0"/>
        </a:xfrm>
      </p:grpSpPr>
      <p:sp>
        <p:nvSpPr>
          <p:cNvPr id="105" name="Google Shape;105;p45"/>
          <p:cNvSpPr txBox="1">
            <a:spLocks noGrp="1"/>
          </p:cNvSpPr>
          <p:nvPr>
            <p:ph type="title"/>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lvl1pPr lvl="0" algn="l">
              <a:lnSpc>
                <a:spcPct val="90000"/>
              </a:lnSpc>
              <a:spcBef>
                <a:spcPts val="0"/>
              </a:spcBef>
              <a:spcAft>
                <a:spcPts val="0"/>
              </a:spcAft>
              <a:buClr>
                <a:schemeClr val="accent1"/>
              </a:buClr>
              <a:buSzPts val="3000"/>
              <a:buFont typeface="Poppins SemiBold"/>
              <a:buNone/>
              <a:defRPr sz="3000" b="1" i="0">
                <a:solidFill>
                  <a:schemeClr val="accent1"/>
                </a:solidFill>
                <a:latin typeface="Poppins SemiBold"/>
                <a:ea typeface="Poppins SemiBold"/>
                <a:cs typeface="Poppins SemiBold"/>
                <a:sym typeface="Poppi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06" name="Google Shape;106;p45"/>
          <p:cNvPicPr preferRelativeResize="0"/>
          <p:nvPr/>
        </p:nvPicPr>
        <p:blipFill rotWithShape="1">
          <a:blip r:embed="rId2">
            <a:alphaModFix/>
          </a:blip>
          <a:srcRect/>
          <a:stretch/>
        </p:blipFill>
        <p:spPr>
          <a:xfrm>
            <a:off x="0" y="328116"/>
            <a:ext cx="291993" cy="868679"/>
          </a:xfrm>
          <a:prstGeom prst="rect">
            <a:avLst/>
          </a:prstGeom>
          <a:noFill/>
          <a:ln>
            <a:noFill/>
          </a:ln>
        </p:spPr>
      </p:pic>
    </p:spTree>
    <p:extLst>
      <p:ext uri="{BB962C8B-B14F-4D97-AF65-F5344CB8AC3E}">
        <p14:creationId xmlns:p14="http://schemas.microsoft.com/office/powerpoint/2010/main" val="18183813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2_Gold">
  <p:cSld name="2_Gold">
    <p:bg>
      <p:bgPr>
        <a:solidFill>
          <a:srgbClr val="FDFAF6"/>
        </a:solidFill>
        <a:effectLst/>
      </p:bgPr>
    </p:bg>
    <p:spTree>
      <p:nvGrpSpPr>
        <p:cNvPr id="1" name="Shape 107"/>
        <p:cNvGrpSpPr/>
        <p:nvPr/>
      </p:nvGrpSpPr>
      <p:grpSpPr>
        <a:xfrm>
          <a:off x="0" y="0"/>
          <a:ext cx="0" cy="0"/>
          <a:chOff x="0" y="0"/>
          <a:chExt cx="0" cy="0"/>
        </a:xfrm>
      </p:grpSpPr>
      <p:sp>
        <p:nvSpPr>
          <p:cNvPr id="108" name="Google Shape;108;p46"/>
          <p:cNvSpPr txBox="1">
            <a:spLocks noGrp="1"/>
          </p:cNvSpPr>
          <p:nvPr>
            <p:ph type="title"/>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lvl1pPr lvl="0" algn="l">
              <a:lnSpc>
                <a:spcPct val="90000"/>
              </a:lnSpc>
              <a:spcBef>
                <a:spcPts val="0"/>
              </a:spcBef>
              <a:spcAft>
                <a:spcPts val="0"/>
              </a:spcAft>
              <a:buClr>
                <a:schemeClr val="accent1"/>
              </a:buClr>
              <a:buSzPts val="3000"/>
              <a:buFont typeface="Poppins SemiBold"/>
              <a:buNone/>
              <a:defRPr sz="3000" b="1" i="0">
                <a:solidFill>
                  <a:schemeClr val="accent1"/>
                </a:solidFill>
                <a:latin typeface="Poppins SemiBold"/>
                <a:ea typeface="Poppins SemiBold"/>
                <a:cs typeface="Poppins SemiBold"/>
                <a:sym typeface="Poppi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09" name="Google Shape;109;p46"/>
          <p:cNvPicPr preferRelativeResize="0"/>
          <p:nvPr/>
        </p:nvPicPr>
        <p:blipFill rotWithShape="1">
          <a:blip r:embed="rId2">
            <a:alphaModFix/>
          </a:blip>
          <a:srcRect/>
          <a:stretch/>
        </p:blipFill>
        <p:spPr>
          <a:xfrm>
            <a:off x="1216" y="328116"/>
            <a:ext cx="289560" cy="868680"/>
          </a:xfrm>
          <a:prstGeom prst="rect">
            <a:avLst/>
          </a:prstGeom>
          <a:noFill/>
          <a:ln>
            <a:noFill/>
          </a:ln>
        </p:spPr>
      </p:pic>
    </p:spTree>
    <p:extLst>
      <p:ext uri="{BB962C8B-B14F-4D97-AF65-F5344CB8AC3E}">
        <p14:creationId xmlns:p14="http://schemas.microsoft.com/office/powerpoint/2010/main" val="36022022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Map">
  <p:cSld name="Map">
    <p:bg>
      <p:bgPr>
        <a:blipFill>
          <a:blip r:embed="rId2">
            <a:alphaModFix/>
          </a:blip>
          <a:stretch>
            <a:fillRect/>
          </a:stretch>
        </a:blipFill>
        <a:effectLst/>
      </p:bgPr>
    </p:bg>
    <p:spTree>
      <p:nvGrpSpPr>
        <p:cNvPr id="1" name="Shape 110"/>
        <p:cNvGrpSpPr/>
        <p:nvPr/>
      </p:nvGrpSpPr>
      <p:grpSpPr>
        <a:xfrm>
          <a:off x="0" y="0"/>
          <a:ext cx="0" cy="0"/>
          <a:chOff x="0" y="0"/>
          <a:chExt cx="0" cy="0"/>
        </a:xfrm>
      </p:grpSpPr>
      <p:sp>
        <p:nvSpPr>
          <p:cNvPr id="111" name="Google Shape;111;p47"/>
          <p:cNvSpPr txBox="1">
            <a:spLocks noGrp="1"/>
          </p:cNvSpPr>
          <p:nvPr>
            <p:ph type="title"/>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lvl1pPr lvl="0" algn="l">
              <a:lnSpc>
                <a:spcPct val="90000"/>
              </a:lnSpc>
              <a:spcBef>
                <a:spcPts val="0"/>
              </a:spcBef>
              <a:spcAft>
                <a:spcPts val="0"/>
              </a:spcAft>
              <a:buClr>
                <a:schemeClr val="accent1"/>
              </a:buClr>
              <a:buSzPts val="3000"/>
              <a:buFont typeface="Poppins SemiBold"/>
              <a:buNone/>
              <a:defRPr sz="3000" b="1" i="0">
                <a:solidFill>
                  <a:schemeClr val="accent1"/>
                </a:solidFill>
                <a:latin typeface="Poppins SemiBold"/>
                <a:ea typeface="Poppins SemiBold"/>
                <a:cs typeface="Poppins SemiBold"/>
                <a:sym typeface="Poppi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8319491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Meet the Team">
  <p:cSld name="Meet the Team">
    <p:bg>
      <p:bgPr>
        <a:blipFill>
          <a:blip r:embed="rId2">
            <a:alphaModFix/>
          </a:blip>
          <a:stretch>
            <a:fillRect/>
          </a:stretch>
        </a:blipFill>
        <a:effectLst/>
      </p:bgPr>
    </p:bg>
    <p:spTree>
      <p:nvGrpSpPr>
        <p:cNvPr id="1" name="Shape 112"/>
        <p:cNvGrpSpPr/>
        <p:nvPr/>
      </p:nvGrpSpPr>
      <p:grpSpPr>
        <a:xfrm>
          <a:off x="0" y="0"/>
          <a:ext cx="0" cy="0"/>
          <a:chOff x="0" y="0"/>
          <a:chExt cx="0" cy="0"/>
        </a:xfrm>
      </p:grpSpPr>
      <p:sp>
        <p:nvSpPr>
          <p:cNvPr id="113" name="Google Shape;113;p48"/>
          <p:cNvSpPr txBox="1"/>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p>
            <a:pPr marL="0" marR="0" lvl="0" indent="0" algn="l" rtl="0">
              <a:lnSpc>
                <a:spcPct val="90000"/>
              </a:lnSpc>
              <a:spcBef>
                <a:spcPts val="0"/>
              </a:spcBef>
              <a:spcAft>
                <a:spcPts val="0"/>
              </a:spcAft>
              <a:buClr>
                <a:srgbClr val="02666D"/>
              </a:buClr>
              <a:buSzPts val="3000"/>
              <a:buFont typeface="Poppins"/>
              <a:buNone/>
            </a:pPr>
            <a:r>
              <a:rPr lang="en-US" sz="3000" b="1" i="0" cap="none">
                <a:solidFill>
                  <a:srgbClr val="02666D"/>
                </a:solidFill>
                <a:latin typeface="Poppins"/>
                <a:ea typeface="Poppins"/>
                <a:cs typeface="Poppins"/>
                <a:sym typeface="Poppins"/>
              </a:rPr>
              <a:t>MEET THE TEAM</a:t>
            </a:r>
            <a:endParaRPr/>
          </a:p>
        </p:txBody>
      </p:sp>
      <p:sp>
        <p:nvSpPr>
          <p:cNvPr id="114" name="Google Shape;114;p48"/>
          <p:cNvSpPr txBox="1"/>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p>
            <a:pPr marL="0" marR="0" lvl="0" indent="0" algn="l" rtl="0">
              <a:lnSpc>
                <a:spcPct val="90000"/>
              </a:lnSpc>
              <a:spcBef>
                <a:spcPts val="0"/>
              </a:spcBef>
              <a:spcAft>
                <a:spcPts val="0"/>
              </a:spcAft>
              <a:buClr>
                <a:schemeClr val="accent1"/>
              </a:buClr>
              <a:buSzPts val="3000"/>
              <a:buFont typeface="Poppins"/>
              <a:buNone/>
            </a:pPr>
            <a:r>
              <a:rPr lang="en-US" sz="3000" b="1" i="0" cap="none">
                <a:solidFill>
                  <a:schemeClr val="accent1"/>
                </a:solidFill>
                <a:latin typeface="Poppins"/>
                <a:ea typeface="Poppins"/>
                <a:cs typeface="Poppins"/>
                <a:sym typeface="Poppins"/>
              </a:rPr>
              <a:t>MEET THE TEAM</a:t>
            </a:r>
            <a:endParaRPr/>
          </a:p>
        </p:txBody>
      </p:sp>
    </p:spTree>
    <p:extLst>
      <p:ext uri="{BB962C8B-B14F-4D97-AF65-F5344CB8AC3E}">
        <p14:creationId xmlns:p14="http://schemas.microsoft.com/office/powerpoint/2010/main" val="15856443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tay Connected – Complete">
  <p:cSld name="Stay Connected – Complete">
    <p:bg>
      <p:bgPr>
        <a:blipFill>
          <a:blip r:embed="rId2">
            <a:alphaModFix/>
          </a:blip>
          <a:stretch>
            <a:fillRect/>
          </a:stretch>
        </a:blipFill>
        <a:effectLst/>
      </p:bgPr>
    </p:bg>
    <p:spTree>
      <p:nvGrpSpPr>
        <p:cNvPr id="1" name="Shape 115"/>
        <p:cNvGrpSpPr/>
        <p:nvPr/>
      </p:nvGrpSpPr>
      <p:grpSpPr>
        <a:xfrm>
          <a:off x="0" y="0"/>
          <a:ext cx="0" cy="0"/>
          <a:chOff x="0" y="0"/>
          <a:chExt cx="0" cy="0"/>
        </a:xfrm>
      </p:grpSpPr>
      <p:sp>
        <p:nvSpPr>
          <p:cNvPr id="116" name="Google Shape;116;p49"/>
          <p:cNvSpPr txBox="1"/>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p>
            <a:pPr marL="0" marR="0" lvl="0" indent="0" algn="l" rtl="0">
              <a:lnSpc>
                <a:spcPct val="90000"/>
              </a:lnSpc>
              <a:spcBef>
                <a:spcPts val="0"/>
              </a:spcBef>
              <a:spcAft>
                <a:spcPts val="0"/>
              </a:spcAft>
              <a:buClr>
                <a:srgbClr val="02666D"/>
              </a:buClr>
              <a:buSzPts val="3000"/>
              <a:buFont typeface="Poppins"/>
              <a:buNone/>
            </a:pPr>
            <a:r>
              <a:rPr lang="en-US" sz="3000" b="1" i="0" cap="none">
                <a:solidFill>
                  <a:srgbClr val="02666D"/>
                </a:solidFill>
                <a:latin typeface="Poppins"/>
                <a:ea typeface="Poppins"/>
                <a:cs typeface="Poppins"/>
                <a:sym typeface="Poppins"/>
              </a:rPr>
              <a:t>STAY CONNECTED</a:t>
            </a:r>
            <a:endParaRPr/>
          </a:p>
        </p:txBody>
      </p:sp>
      <p:pic>
        <p:nvPicPr>
          <p:cNvPr id="117" name="Google Shape;117;p49"/>
          <p:cNvPicPr preferRelativeResize="0"/>
          <p:nvPr/>
        </p:nvPicPr>
        <p:blipFill rotWithShape="1">
          <a:blip r:embed="rId3">
            <a:alphaModFix/>
          </a:blip>
          <a:srcRect/>
          <a:stretch/>
        </p:blipFill>
        <p:spPr>
          <a:xfrm>
            <a:off x="817860" y="1863000"/>
            <a:ext cx="787625" cy="793170"/>
          </a:xfrm>
          <a:prstGeom prst="rect">
            <a:avLst/>
          </a:prstGeom>
          <a:noFill/>
          <a:ln>
            <a:noFill/>
          </a:ln>
        </p:spPr>
      </p:pic>
      <p:sp>
        <p:nvSpPr>
          <p:cNvPr id="118" name="Google Shape;118;p49"/>
          <p:cNvSpPr/>
          <p:nvPr/>
        </p:nvSpPr>
        <p:spPr>
          <a:xfrm>
            <a:off x="764930" y="1814014"/>
            <a:ext cx="893484" cy="893484"/>
          </a:xfrm>
          <a:prstGeom prst="ellipse">
            <a:avLst/>
          </a:prstGeom>
          <a:noFill/>
          <a:ln w="19050" cap="flat" cmpd="sng">
            <a:solidFill>
              <a:srgbClr val="0E8389">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grpSp>
        <p:nvGrpSpPr>
          <p:cNvPr id="119" name="Google Shape;119;p49"/>
          <p:cNvGrpSpPr/>
          <p:nvPr/>
        </p:nvGrpSpPr>
        <p:grpSpPr>
          <a:xfrm>
            <a:off x="764930" y="2851251"/>
            <a:ext cx="893484" cy="893484"/>
            <a:chOff x="764930" y="2292326"/>
            <a:chExt cx="685498" cy="685498"/>
          </a:xfrm>
        </p:grpSpPr>
        <p:pic>
          <p:nvPicPr>
            <p:cNvPr id="120" name="Google Shape;120;p49"/>
            <p:cNvPicPr preferRelativeResize="0"/>
            <p:nvPr/>
          </p:nvPicPr>
          <p:blipFill rotWithShape="1">
            <a:blip r:embed="rId4">
              <a:alphaModFix/>
            </a:blip>
            <a:srcRect/>
            <a:stretch/>
          </p:blipFill>
          <p:spPr>
            <a:xfrm>
              <a:off x="805538" y="2332934"/>
              <a:ext cx="604282" cy="604282"/>
            </a:xfrm>
            <a:prstGeom prst="rect">
              <a:avLst/>
            </a:prstGeom>
            <a:noFill/>
            <a:ln>
              <a:noFill/>
            </a:ln>
          </p:spPr>
        </p:pic>
        <p:sp>
          <p:nvSpPr>
            <p:cNvPr id="121" name="Google Shape;121;p49"/>
            <p:cNvSpPr/>
            <p:nvPr/>
          </p:nvSpPr>
          <p:spPr>
            <a:xfrm>
              <a:off x="764930" y="2292326"/>
              <a:ext cx="685498" cy="685498"/>
            </a:xfrm>
            <a:prstGeom prst="ellipse">
              <a:avLst/>
            </a:prstGeom>
            <a:noFill/>
            <a:ln w="19050" cap="flat" cmpd="sng">
              <a:solidFill>
                <a:srgbClr val="E0A141">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grpSp>
      <p:grpSp>
        <p:nvGrpSpPr>
          <p:cNvPr id="122" name="Google Shape;122;p49"/>
          <p:cNvGrpSpPr/>
          <p:nvPr/>
        </p:nvGrpSpPr>
        <p:grpSpPr>
          <a:xfrm>
            <a:off x="764930" y="3888488"/>
            <a:ext cx="893484" cy="893484"/>
            <a:chOff x="764930" y="3118638"/>
            <a:chExt cx="685498" cy="685498"/>
          </a:xfrm>
        </p:grpSpPr>
        <p:pic>
          <p:nvPicPr>
            <p:cNvPr id="123" name="Google Shape;123;p49"/>
            <p:cNvPicPr preferRelativeResize="0"/>
            <p:nvPr/>
          </p:nvPicPr>
          <p:blipFill rotWithShape="1">
            <a:blip r:embed="rId5">
              <a:alphaModFix/>
            </a:blip>
            <a:srcRect/>
            <a:stretch/>
          </p:blipFill>
          <p:spPr>
            <a:xfrm>
              <a:off x="805538" y="3159248"/>
              <a:ext cx="604282" cy="604282"/>
            </a:xfrm>
            <a:prstGeom prst="rect">
              <a:avLst/>
            </a:prstGeom>
            <a:noFill/>
            <a:ln>
              <a:noFill/>
            </a:ln>
          </p:spPr>
        </p:pic>
        <p:sp>
          <p:nvSpPr>
            <p:cNvPr id="124" name="Google Shape;124;p49"/>
            <p:cNvSpPr/>
            <p:nvPr/>
          </p:nvSpPr>
          <p:spPr>
            <a:xfrm>
              <a:off x="764930" y="3118638"/>
              <a:ext cx="685498" cy="685498"/>
            </a:xfrm>
            <a:prstGeom prst="ellipse">
              <a:avLst/>
            </a:prstGeom>
            <a:noFill/>
            <a:ln w="19050" cap="flat" cmpd="sng">
              <a:solidFill>
                <a:srgbClr val="AF315A">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grpSp>
      <p:grpSp>
        <p:nvGrpSpPr>
          <p:cNvPr id="125" name="Google Shape;125;p49"/>
          <p:cNvGrpSpPr/>
          <p:nvPr/>
        </p:nvGrpSpPr>
        <p:grpSpPr>
          <a:xfrm>
            <a:off x="764930" y="4925725"/>
            <a:ext cx="893484" cy="893484"/>
            <a:chOff x="764930" y="3944950"/>
            <a:chExt cx="685498" cy="685498"/>
          </a:xfrm>
        </p:grpSpPr>
        <p:pic>
          <p:nvPicPr>
            <p:cNvPr id="126" name="Google Shape;126;p49"/>
            <p:cNvPicPr preferRelativeResize="0"/>
            <p:nvPr/>
          </p:nvPicPr>
          <p:blipFill rotWithShape="1">
            <a:blip r:embed="rId6">
              <a:alphaModFix/>
            </a:blip>
            <a:srcRect/>
            <a:stretch/>
          </p:blipFill>
          <p:spPr>
            <a:xfrm>
              <a:off x="805538" y="3988035"/>
              <a:ext cx="604282" cy="604282"/>
            </a:xfrm>
            <a:prstGeom prst="rect">
              <a:avLst/>
            </a:prstGeom>
            <a:noFill/>
            <a:ln>
              <a:noFill/>
            </a:ln>
          </p:spPr>
        </p:pic>
        <p:sp>
          <p:nvSpPr>
            <p:cNvPr id="127" name="Google Shape;127;p49"/>
            <p:cNvSpPr/>
            <p:nvPr/>
          </p:nvSpPr>
          <p:spPr>
            <a:xfrm>
              <a:off x="764930" y="3944950"/>
              <a:ext cx="685498" cy="685498"/>
            </a:xfrm>
            <a:prstGeom prst="ellipse">
              <a:avLst/>
            </a:prstGeom>
            <a:noFill/>
            <a:ln w="19050" cap="flat" cmpd="sng">
              <a:solidFill>
                <a:schemeClr val="accent5">
                  <a:alpha val="49803"/>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grpSp>
      <p:sp>
        <p:nvSpPr>
          <p:cNvPr id="128" name="Google Shape;128;p49"/>
          <p:cNvSpPr/>
          <p:nvPr/>
        </p:nvSpPr>
        <p:spPr>
          <a:xfrm>
            <a:off x="1828824" y="1982586"/>
            <a:ext cx="228581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0" u="sng">
                <a:solidFill>
                  <a:srgbClr val="635F59"/>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@MOSAICproj</a:t>
            </a:r>
            <a:endParaRPr sz="2800" b="0" u="none">
              <a:solidFill>
                <a:srgbClr val="635F59"/>
              </a:solidFill>
              <a:latin typeface="Calibri"/>
              <a:ea typeface="Calibri"/>
              <a:cs typeface="Calibri"/>
              <a:sym typeface="Calibri"/>
            </a:endParaRPr>
          </a:p>
        </p:txBody>
      </p:sp>
      <p:sp>
        <p:nvSpPr>
          <p:cNvPr id="129" name="Google Shape;129;p49"/>
          <p:cNvSpPr/>
          <p:nvPr/>
        </p:nvSpPr>
        <p:spPr>
          <a:xfrm>
            <a:off x="1828824" y="3026594"/>
            <a:ext cx="268240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u="sng">
                <a:solidFill>
                  <a:schemeClr val="dk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MOSAIC LinkedIn</a:t>
            </a:r>
            <a:endParaRPr sz="2800">
              <a:solidFill>
                <a:schemeClr val="dk1"/>
              </a:solidFill>
              <a:latin typeface="Calibri"/>
              <a:ea typeface="Calibri"/>
              <a:cs typeface="Calibri"/>
              <a:sym typeface="Calibri"/>
            </a:endParaRPr>
          </a:p>
        </p:txBody>
      </p:sp>
      <p:sp>
        <p:nvSpPr>
          <p:cNvPr id="130" name="Google Shape;130;p49"/>
          <p:cNvSpPr/>
          <p:nvPr/>
        </p:nvSpPr>
        <p:spPr>
          <a:xfrm>
            <a:off x="1828824" y="4058231"/>
            <a:ext cx="209762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u="sng">
                <a:solidFill>
                  <a:schemeClr val="dk1"/>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MOSAIC Blog</a:t>
            </a:r>
            <a:endParaRPr sz="2800">
              <a:solidFill>
                <a:schemeClr val="dk1"/>
              </a:solidFill>
              <a:latin typeface="Calibri"/>
              <a:ea typeface="Calibri"/>
              <a:cs typeface="Calibri"/>
              <a:sym typeface="Calibri"/>
            </a:endParaRPr>
          </a:p>
        </p:txBody>
      </p:sp>
      <p:sp>
        <p:nvSpPr>
          <p:cNvPr id="131" name="Google Shape;131;p49"/>
          <p:cNvSpPr/>
          <p:nvPr/>
        </p:nvSpPr>
        <p:spPr>
          <a:xfrm>
            <a:off x="1828824" y="5089868"/>
            <a:ext cx="283975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u="sng">
                <a:solidFill>
                  <a:schemeClr val="dk1"/>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MOSAIC Webpage</a:t>
            </a:r>
            <a:endParaRPr sz="2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47547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tay Connected – Blank">
  <p:cSld name="Stay Connected – Blank">
    <p:bg>
      <p:bgPr>
        <a:blipFill>
          <a:blip r:embed="rId2">
            <a:alphaModFix/>
          </a:blip>
          <a:stretch>
            <a:fillRect/>
          </a:stretch>
        </a:blipFill>
        <a:effectLst/>
      </p:bgPr>
    </p:bg>
    <p:spTree>
      <p:nvGrpSpPr>
        <p:cNvPr id="1" name="Shape 132"/>
        <p:cNvGrpSpPr/>
        <p:nvPr/>
      </p:nvGrpSpPr>
      <p:grpSpPr>
        <a:xfrm>
          <a:off x="0" y="0"/>
          <a:ext cx="0" cy="0"/>
          <a:chOff x="0" y="0"/>
          <a:chExt cx="0" cy="0"/>
        </a:xfrm>
      </p:grpSpPr>
      <p:sp>
        <p:nvSpPr>
          <p:cNvPr id="133" name="Google Shape;133;p50"/>
          <p:cNvSpPr txBox="1">
            <a:spLocks noGrp="1"/>
          </p:cNvSpPr>
          <p:nvPr>
            <p:ph type="body" idx="1"/>
          </p:nvPr>
        </p:nvSpPr>
        <p:spPr>
          <a:xfrm>
            <a:off x="1583766" y="1557149"/>
            <a:ext cx="8493292" cy="4908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635F59"/>
              </a:buClr>
              <a:buSzPts val="2800"/>
              <a:buFont typeface="Calibri"/>
              <a:buNone/>
              <a:defRPr sz="2800">
                <a:solidFill>
                  <a:srgbClr val="635F59"/>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p50"/>
          <p:cNvSpPr txBox="1"/>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p>
            <a:pPr marL="0" marR="0" lvl="0" indent="0" algn="l" rtl="0">
              <a:lnSpc>
                <a:spcPct val="90000"/>
              </a:lnSpc>
              <a:spcBef>
                <a:spcPts val="0"/>
              </a:spcBef>
              <a:spcAft>
                <a:spcPts val="0"/>
              </a:spcAft>
              <a:buClr>
                <a:srgbClr val="02666D"/>
              </a:buClr>
              <a:buSzPts val="3000"/>
              <a:buFont typeface="Poppins"/>
              <a:buNone/>
            </a:pPr>
            <a:r>
              <a:rPr lang="en-US" sz="3000" b="1" i="0" cap="none">
                <a:solidFill>
                  <a:srgbClr val="02666D"/>
                </a:solidFill>
                <a:latin typeface="Poppins"/>
                <a:ea typeface="Poppins"/>
                <a:cs typeface="Poppins"/>
                <a:sym typeface="Poppins"/>
              </a:rPr>
              <a:t>STAY CONNECTED</a:t>
            </a:r>
            <a:endParaRPr/>
          </a:p>
        </p:txBody>
      </p:sp>
      <p:grpSp>
        <p:nvGrpSpPr>
          <p:cNvPr id="135" name="Google Shape;135;p50"/>
          <p:cNvGrpSpPr/>
          <p:nvPr/>
        </p:nvGrpSpPr>
        <p:grpSpPr>
          <a:xfrm>
            <a:off x="764930" y="1459835"/>
            <a:ext cx="685498" cy="685498"/>
            <a:chOff x="764930" y="1459835"/>
            <a:chExt cx="685498" cy="685498"/>
          </a:xfrm>
        </p:grpSpPr>
        <p:pic>
          <p:nvPicPr>
            <p:cNvPr id="136" name="Google Shape;136;p50"/>
            <p:cNvPicPr preferRelativeResize="0"/>
            <p:nvPr/>
          </p:nvPicPr>
          <p:blipFill rotWithShape="1">
            <a:blip r:embed="rId3">
              <a:alphaModFix/>
            </a:blip>
            <a:srcRect/>
            <a:stretch/>
          </p:blipFill>
          <p:spPr>
            <a:xfrm>
              <a:off x="805539" y="1497418"/>
              <a:ext cx="604281" cy="608535"/>
            </a:xfrm>
            <a:prstGeom prst="rect">
              <a:avLst/>
            </a:prstGeom>
            <a:noFill/>
            <a:ln>
              <a:noFill/>
            </a:ln>
          </p:spPr>
        </p:pic>
        <p:sp>
          <p:nvSpPr>
            <p:cNvPr id="137" name="Google Shape;137;p50"/>
            <p:cNvSpPr/>
            <p:nvPr/>
          </p:nvSpPr>
          <p:spPr>
            <a:xfrm>
              <a:off x="764930" y="1459835"/>
              <a:ext cx="685498" cy="685498"/>
            </a:xfrm>
            <a:prstGeom prst="ellipse">
              <a:avLst/>
            </a:prstGeom>
            <a:noFill/>
            <a:ln w="19050" cap="flat" cmpd="sng">
              <a:solidFill>
                <a:srgbClr val="0E8389">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grpSp>
      <p:grpSp>
        <p:nvGrpSpPr>
          <p:cNvPr id="138" name="Google Shape;138;p50"/>
          <p:cNvGrpSpPr/>
          <p:nvPr/>
        </p:nvGrpSpPr>
        <p:grpSpPr>
          <a:xfrm>
            <a:off x="764930" y="2255623"/>
            <a:ext cx="685498" cy="685498"/>
            <a:chOff x="764930" y="2292326"/>
            <a:chExt cx="685498" cy="685498"/>
          </a:xfrm>
        </p:grpSpPr>
        <p:pic>
          <p:nvPicPr>
            <p:cNvPr id="139" name="Google Shape;139;p50"/>
            <p:cNvPicPr preferRelativeResize="0"/>
            <p:nvPr/>
          </p:nvPicPr>
          <p:blipFill rotWithShape="1">
            <a:blip r:embed="rId4">
              <a:alphaModFix/>
            </a:blip>
            <a:srcRect/>
            <a:stretch/>
          </p:blipFill>
          <p:spPr>
            <a:xfrm>
              <a:off x="805538" y="2332934"/>
              <a:ext cx="604282" cy="604282"/>
            </a:xfrm>
            <a:prstGeom prst="rect">
              <a:avLst/>
            </a:prstGeom>
            <a:noFill/>
            <a:ln>
              <a:noFill/>
            </a:ln>
          </p:spPr>
        </p:pic>
        <p:sp>
          <p:nvSpPr>
            <p:cNvPr id="140" name="Google Shape;140;p50"/>
            <p:cNvSpPr/>
            <p:nvPr/>
          </p:nvSpPr>
          <p:spPr>
            <a:xfrm>
              <a:off x="764930" y="2292326"/>
              <a:ext cx="685498" cy="685498"/>
            </a:xfrm>
            <a:prstGeom prst="ellipse">
              <a:avLst/>
            </a:prstGeom>
            <a:noFill/>
            <a:ln w="19050" cap="flat" cmpd="sng">
              <a:solidFill>
                <a:srgbClr val="E0A141">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grpSp>
      <p:grpSp>
        <p:nvGrpSpPr>
          <p:cNvPr id="141" name="Google Shape;141;p50"/>
          <p:cNvGrpSpPr/>
          <p:nvPr/>
        </p:nvGrpSpPr>
        <p:grpSpPr>
          <a:xfrm>
            <a:off x="764930" y="3051411"/>
            <a:ext cx="685498" cy="685498"/>
            <a:chOff x="764930" y="3118638"/>
            <a:chExt cx="685498" cy="685498"/>
          </a:xfrm>
        </p:grpSpPr>
        <p:pic>
          <p:nvPicPr>
            <p:cNvPr id="142" name="Google Shape;142;p50"/>
            <p:cNvPicPr preferRelativeResize="0"/>
            <p:nvPr/>
          </p:nvPicPr>
          <p:blipFill rotWithShape="1">
            <a:blip r:embed="rId5">
              <a:alphaModFix/>
            </a:blip>
            <a:srcRect/>
            <a:stretch/>
          </p:blipFill>
          <p:spPr>
            <a:xfrm>
              <a:off x="805538" y="3159248"/>
              <a:ext cx="604282" cy="604282"/>
            </a:xfrm>
            <a:prstGeom prst="rect">
              <a:avLst/>
            </a:prstGeom>
            <a:noFill/>
            <a:ln>
              <a:noFill/>
            </a:ln>
          </p:spPr>
        </p:pic>
        <p:sp>
          <p:nvSpPr>
            <p:cNvPr id="143" name="Google Shape;143;p50"/>
            <p:cNvSpPr/>
            <p:nvPr/>
          </p:nvSpPr>
          <p:spPr>
            <a:xfrm>
              <a:off x="764930" y="3118638"/>
              <a:ext cx="685498" cy="685498"/>
            </a:xfrm>
            <a:prstGeom prst="ellipse">
              <a:avLst/>
            </a:prstGeom>
            <a:noFill/>
            <a:ln w="19050" cap="flat" cmpd="sng">
              <a:solidFill>
                <a:srgbClr val="AF315A">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grpSp>
      <p:grpSp>
        <p:nvGrpSpPr>
          <p:cNvPr id="144" name="Google Shape;144;p50"/>
          <p:cNvGrpSpPr/>
          <p:nvPr/>
        </p:nvGrpSpPr>
        <p:grpSpPr>
          <a:xfrm>
            <a:off x="764930" y="3847199"/>
            <a:ext cx="685498" cy="685498"/>
            <a:chOff x="764930" y="3944950"/>
            <a:chExt cx="685498" cy="685498"/>
          </a:xfrm>
        </p:grpSpPr>
        <p:pic>
          <p:nvPicPr>
            <p:cNvPr id="145" name="Google Shape;145;p50"/>
            <p:cNvPicPr preferRelativeResize="0"/>
            <p:nvPr/>
          </p:nvPicPr>
          <p:blipFill rotWithShape="1">
            <a:blip r:embed="rId6">
              <a:alphaModFix/>
            </a:blip>
            <a:srcRect/>
            <a:stretch/>
          </p:blipFill>
          <p:spPr>
            <a:xfrm>
              <a:off x="805538" y="3988035"/>
              <a:ext cx="604282" cy="604282"/>
            </a:xfrm>
            <a:prstGeom prst="rect">
              <a:avLst/>
            </a:prstGeom>
            <a:noFill/>
            <a:ln>
              <a:noFill/>
            </a:ln>
          </p:spPr>
        </p:pic>
        <p:sp>
          <p:nvSpPr>
            <p:cNvPr id="146" name="Google Shape;146;p50"/>
            <p:cNvSpPr/>
            <p:nvPr/>
          </p:nvSpPr>
          <p:spPr>
            <a:xfrm>
              <a:off x="764930" y="3944950"/>
              <a:ext cx="685498" cy="685498"/>
            </a:xfrm>
            <a:prstGeom prst="ellipse">
              <a:avLst/>
            </a:prstGeom>
            <a:noFill/>
            <a:ln w="19050" cap="flat" cmpd="sng">
              <a:solidFill>
                <a:schemeClr val="accent5">
                  <a:alpha val="49803"/>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grpSp>
      <p:grpSp>
        <p:nvGrpSpPr>
          <p:cNvPr id="147" name="Google Shape;147;p50"/>
          <p:cNvGrpSpPr/>
          <p:nvPr/>
        </p:nvGrpSpPr>
        <p:grpSpPr>
          <a:xfrm>
            <a:off x="764930" y="4642987"/>
            <a:ext cx="685498" cy="685498"/>
            <a:chOff x="764930" y="4800610"/>
            <a:chExt cx="685498" cy="685498"/>
          </a:xfrm>
        </p:grpSpPr>
        <p:pic>
          <p:nvPicPr>
            <p:cNvPr id="148" name="Google Shape;148;p50"/>
            <p:cNvPicPr preferRelativeResize="0"/>
            <p:nvPr/>
          </p:nvPicPr>
          <p:blipFill rotWithShape="1">
            <a:blip r:embed="rId7">
              <a:alphaModFix/>
            </a:blip>
            <a:srcRect/>
            <a:stretch/>
          </p:blipFill>
          <p:spPr>
            <a:xfrm>
              <a:off x="805538" y="4841220"/>
              <a:ext cx="604282" cy="604282"/>
            </a:xfrm>
            <a:prstGeom prst="rect">
              <a:avLst/>
            </a:prstGeom>
            <a:noFill/>
            <a:ln>
              <a:noFill/>
            </a:ln>
          </p:spPr>
        </p:pic>
        <p:sp>
          <p:nvSpPr>
            <p:cNvPr id="149" name="Google Shape;149;p50"/>
            <p:cNvSpPr/>
            <p:nvPr/>
          </p:nvSpPr>
          <p:spPr>
            <a:xfrm>
              <a:off x="764930" y="4800610"/>
              <a:ext cx="685498" cy="685498"/>
            </a:xfrm>
            <a:prstGeom prst="ellipse">
              <a:avLst/>
            </a:prstGeom>
            <a:noFill/>
            <a:ln w="19050" cap="flat" cmpd="sng">
              <a:solidFill>
                <a:schemeClr val="accent4">
                  <a:alpha val="49803"/>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grpSp>
      <p:grpSp>
        <p:nvGrpSpPr>
          <p:cNvPr id="150" name="Google Shape;150;p50"/>
          <p:cNvGrpSpPr/>
          <p:nvPr/>
        </p:nvGrpSpPr>
        <p:grpSpPr>
          <a:xfrm>
            <a:off x="764930" y="5438775"/>
            <a:ext cx="685498" cy="685498"/>
            <a:chOff x="764930" y="5626923"/>
            <a:chExt cx="685498" cy="685498"/>
          </a:xfrm>
        </p:grpSpPr>
        <p:pic>
          <p:nvPicPr>
            <p:cNvPr id="151" name="Google Shape;151;p50"/>
            <p:cNvPicPr preferRelativeResize="0"/>
            <p:nvPr/>
          </p:nvPicPr>
          <p:blipFill rotWithShape="1">
            <a:blip r:embed="rId8">
              <a:alphaModFix/>
            </a:blip>
            <a:srcRect/>
            <a:stretch/>
          </p:blipFill>
          <p:spPr>
            <a:xfrm>
              <a:off x="805538" y="5670008"/>
              <a:ext cx="604282" cy="604282"/>
            </a:xfrm>
            <a:prstGeom prst="rect">
              <a:avLst/>
            </a:prstGeom>
            <a:noFill/>
            <a:ln>
              <a:noFill/>
            </a:ln>
          </p:spPr>
        </p:pic>
        <p:sp>
          <p:nvSpPr>
            <p:cNvPr id="152" name="Google Shape;152;p50"/>
            <p:cNvSpPr/>
            <p:nvPr/>
          </p:nvSpPr>
          <p:spPr>
            <a:xfrm>
              <a:off x="764930" y="5626923"/>
              <a:ext cx="685498" cy="685498"/>
            </a:xfrm>
            <a:prstGeom prst="ellipse">
              <a:avLst/>
            </a:prstGeom>
            <a:noFill/>
            <a:ln w="19050" cap="flat" cmpd="sng">
              <a:solidFill>
                <a:schemeClr val="accent1">
                  <a:alpha val="49803"/>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grpSp>
      <p:sp>
        <p:nvSpPr>
          <p:cNvPr id="153" name="Google Shape;153;p50"/>
          <p:cNvSpPr txBox="1">
            <a:spLocks noGrp="1"/>
          </p:cNvSpPr>
          <p:nvPr>
            <p:ph type="body" idx="2"/>
          </p:nvPr>
        </p:nvSpPr>
        <p:spPr>
          <a:xfrm>
            <a:off x="1583766" y="2352937"/>
            <a:ext cx="8493292" cy="4908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635F59"/>
              </a:buClr>
              <a:buSzPts val="2800"/>
              <a:buFont typeface="Calibri"/>
              <a:buNone/>
              <a:defRPr sz="2800">
                <a:solidFill>
                  <a:srgbClr val="635F59"/>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 name="Google Shape;154;p50"/>
          <p:cNvSpPr txBox="1">
            <a:spLocks noGrp="1"/>
          </p:cNvSpPr>
          <p:nvPr>
            <p:ph type="body" idx="3"/>
          </p:nvPr>
        </p:nvSpPr>
        <p:spPr>
          <a:xfrm>
            <a:off x="1583766" y="3148725"/>
            <a:ext cx="8493292" cy="4908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635F59"/>
              </a:buClr>
              <a:buSzPts val="2800"/>
              <a:buFont typeface="Calibri"/>
              <a:buNone/>
              <a:defRPr sz="2800">
                <a:solidFill>
                  <a:srgbClr val="635F59"/>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 name="Google Shape;155;p50"/>
          <p:cNvSpPr txBox="1">
            <a:spLocks noGrp="1"/>
          </p:cNvSpPr>
          <p:nvPr>
            <p:ph type="body" idx="4"/>
          </p:nvPr>
        </p:nvSpPr>
        <p:spPr>
          <a:xfrm>
            <a:off x="1583766" y="3944513"/>
            <a:ext cx="8493292" cy="4908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635F59"/>
              </a:buClr>
              <a:buSzPts val="2800"/>
              <a:buFont typeface="Calibri"/>
              <a:buNone/>
              <a:defRPr sz="2800">
                <a:solidFill>
                  <a:srgbClr val="635F59"/>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50"/>
          <p:cNvSpPr txBox="1">
            <a:spLocks noGrp="1"/>
          </p:cNvSpPr>
          <p:nvPr>
            <p:ph type="body" idx="5"/>
          </p:nvPr>
        </p:nvSpPr>
        <p:spPr>
          <a:xfrm>
            <a:off x="1583766" y="4740301"/>
            <a:ext cx="8493292" cy="4908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635F59"/>
              </a:buClr>
              <a:buSzPts val="2800"/>
              <a:buFont typeface="Calibri"/>
              <a:buNone/>
              <a:defRPr sz="2800">
                <a:solidFill>
                  <a:srgbClr val="635F59"/>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 name="Google Shape;157;p50"/>
          <p:cNvSpPr txBox="1">
            <a:spLocks noGrp="1"/>
          </p:cNvSpPr>
          <p:nvPr>
            <p:ph type="body" idx="6"/>
          </p:nvPr>
        </p:nvSpPr>
        <p:spPr>
          <a:xfrm>
            <a:off x="1583766" y="5536089"/>
            <a:ext cx="8493292" cy="4908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635F59"/>
              </a:buClr>
              <a:buSzPts val="2600"/>
              <a:buFont typeface="Calibri"/>
              <a:buNone/>
              <a:defRPr sz="2600">
                <a:solidFill>
                  <a:srgbClr val="635F59"/>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29029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6_CustomLayout">
  <p:cSld name="6_CustomLayout">
    <p:bg>
      <p:bgPr>
        <a:solidFill>
          <a:srgbClr val="FFFFFF"/>
        </a:solidFill>
        <a:effectLst/>
      </p:bgPr>
    </p:bg>
    <p:spTree>
      <p:nvGrpSpPr>
        <p:cNvPr id="1" name="Shape 158"/>
        <p:cNvGrpSpPr/>
        <p:nvPr/>
      </p:nvGrpSpPr>
      <p:grpSpPr>
        <a:xfrm>
          <a:off x="0" y="0"/>
          <a:ext cx="0" cy="0"/>
          <a:chOff x="0" y="0"/>
          <a:chExt cx="0" cy="0"/>
        </a:xfrm>
      </p:grpSpPr>
      <p:sp>
        <p:nvSpPr>
          <p:cNvPr id="159" name="Google Shape;159;p51"/>
          <p:cNvSpPr txBox="1">
            <a:spLocks noGrp="1"/>
          </p:cNvSpPr>
          <p:nvPr>
            <p:ph type="title"/>
          </p:nvPr>
        </p:nvSpPr>
        <p:spPr>
          <a:xfrm>
            <a:off x="838200" y="588494"/>
            <a:ext cx="10515600" cy="800039"/>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600"/>
              <a:buFont typeface="Arial"/>
              <a:buNone/>
              <a:defRPr sz="3600" b="1" i="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p51"/>
          <p:cNvSpPr/>
          <p:nvPr/>
        </p:nvSpPr>
        <p:spPr>
          <a:xfrm>
            <a:off x="0" y="6569481"/>
            <a:ext cx="12192000" cy="29050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550339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AF315A"/>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1001107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5143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Title &amp; Content-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C25052-BA82-416E-8995-D25156506233}"/>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12607E55-5539-4E64-B48A-CA7163A62299}"/>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5A3ADC89-C532-6A48-861E-623CE8D873E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328116"/>
            <a:ext cx="289560" cy="868680"/>
          </a:xfrm>
          <a:prstGeom prst="rect">
            <a:avLst/>
          </a:prstGeom>
        </p:spPr>
      </p:pic>
    </p:spTree>
    <p:extLst>
      <p:ext uri="{BB962C8B-B14F-4D97-AF65-F5344CB8AC3E}">
        <p14:creationId xmlns:p14="http://schemas.microsoft.com/office/powerpoint/2010/main" val="2566980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1_Two Content-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169E144-BFE2-4CC2-BE63-EAD3E30B0AAC}"/>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B71E526-EFDA-4787-8B6A-FAB888784F3C}"/>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9CC519C8-34B2-4606-9A3B-B2B6A3865438}"/>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8" name="Picture 7">
            <a:extLst>
              <a:ext uri="{FF2B5EF4-FFF2-40B4-BE49-F238E27FC236}">
                <a16:creationId xmlns:a16="http://schemas.microsoft.com/office/drawing/2014/main" id="{F0486663-A4B7-224A-9F1B-A559958B684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328116"/>
            <a:ext cx="289560" cy="868680"/>
          </a:xfrm>
          <a:prstGeom prst="rect">
            <a:avLst/>
          </a:prstGeom>
        </p:spPr>
      </p:pic>
    </p:spTree>
    <p:extLst>
      <p:ext uri="{BB962C8B-B14F-4D97-AF65-F5344CB8AC3E}">
        <p14:creationId xmlns:p14="http://schemas.microsoft.com/office/powerpoint/2010/main" val="24568942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_Thank You">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748D5244-407F-8347-940E-16584EF266C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445829" y="0"/>
            <a:ext cx="3828833" cy="6858000"/>
          </a:xfrm>
          <a:prstGeom prst="rect">
            <a:avLst/>
          </a:prstGeom>
        </p:spPr>
      </p:pic>
      <p:sp>
        <p:nvSpPr>
          <p:cNvPr id="37" name="TextBox 36">
            <a:extLst>
              <a:ext uri="{FF2B5EF4-FFF2-40B4-BE49-F238E27FC236}">
                <a16:creationId xmlns:a16="http://schemas.microsoft.com/office/drawing/2014/main" id="{C355AD93-7E4A-4B1B-A616-C5E58B8E1BE9}"/>
              </a:ext>
            </a:extLst>
          </p:cNvPr>
          <p:cNvSpPr txBox="1"/>
          <p:nvPr/>
        </p:nvSpPr>
        <p:spPr>
          <a:xfrm>
            <a:off x="715518" y="5294037"/>
            <a:ext cx="5751532" cy="91307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1" u="none" strike="noStrike" kern="1200" cap="none" spc="0" normalizeH="0" baseline="0" noProof="0">
                <a:ln>
                  <a:noFill/>
                </a:ln>
                <a:solidFill>
                  <a:srgbClr val="635F59"/>
                </a:solidFill>
                <a:effectLst/>
                <a:uLnTx/>
                <a:uFillTx/>
                <a:latin typeface="Calibri" panose="020F0502020204030204"/>
                <a:ea typeface="+mn-ea"/>
                <a:cs typeface="+mn-cs"/>
              </a:rPr>
              <a:t>MOSAIC is made possible by the generous support of the American people through the U.S. President’s Emergency Plan for AIDS Relief (PEPFAR) and the U.S. Agency for International Development (USAID) cooperative agreement 7200AA21CA00011. The contents of this presentation are the responsibility of MOSAIC and do not necessarily reflect the views of PEPFAR, USAID, or the U.S. Government.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635F59"/>
                </a:solidFill>
                <a:effectLst/>
                <a:uLnTx/>
                <a:uFillTx/>
                <a:latin typeface="Calibri" panose="020F0502020204030204"/>
                <a:ea typeface="+mn-ea"/>
                <a:cs typeface="+mn-cs"/>
              </a:rPr>
              <a:t>Photography: FHI 360, OPTIONS Consortium, Canva</a:t>
            </a:r>
          </a:p>
        </p:txBody>
      </p:sp>
      <p:sp>
        <p:nvSpPr>
          <p:cNvPr id="19" name="Title 2">
            <a:extLst>
              <a:ext uri="{FF2B5EF4-FFF2-40B4-BE49-F238E27FC236}">
                <a16:creationId xmlns:a16="http://schemas.microsoft.com/office/drawing/2014/main" id="{FA06B5C9-C4CB-1E42-92BE-1E8453325584}"/>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ACKNOWLEDGMENTS</a:t>
            </a:r>
          </a:p>
        </p:txBody>
      </p:sp>
      <p:pic>
        <p:nvPicPr>
          <p:cNvPr id="3" name="Picture 2">
            <a:extLst>
              <a:ext uri="{FF2B5EF4-FFF2-40B4-BE49-F238E27FC236}">
                <a16:creationId xmlns:a16="http://schemas.microsoft.com/office/drawing/2014/main" id="{805ED304-335E-1145-BEA0-619398728E2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274662" y="0"/>
            <a:ext cx="917337" cy="6858000"/>
          </a:xfrm>
          <a:prstGeom prst="rect">
            <a:avLst/>
          </a:prstGeom>
        </p:spPr>
      </p:pic>
      <p:pic>
        <p:nvPicPr>
          <p:cNvPr id="9" name="Picture 8">
            <a:extLst>
              <a:ext uri="{FF2B5EF4-FFF2-40B4-BE49-F238E27FC236}">
                <a16:creationId xmlns:a16="http://schemas.microsoft.com/office/drawing/2014/main" id="{4FC6A1CC-EA90-1845-BF1E-68021122606F}"/>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715518" y="2637041"/>
            <a:ext cx="5996781" cy="2421653"/>
          </a:xfrm>
          <a:prstGeom prst="rect">
            <a:avLst/>
          </a:prstGeom>
        </p:spPr>
      </p:pic>
      <p:sp>
        <p:nvSpPr>
          <p:cNvPr id="8" name="Text Placeholder 7">
            <a:extLst>
              <a:ext uri="{FF2B5EF4-FFF2-40B4-BE49-F238E27FC236}">
                <a16:creationId xmlns:a16="http://schemas.microsoft.com/office/drawing/2014/main" id="{C2D24103-1287-6C49-88C4-9E81E1DAA736}"/>
              </a:ext>
            </a:extLst>
          </p:cNvPr>
          <p:cNvSpPr>
            <a:spLocks noGrp="1"/>
          </p:cNvSpPr>
          <p:nvPr>
            <p:ph type="body" sz="quarter" idx="10" hasCustomPrompt="1"/>
          </p:nvPr>
        </p:nvSpPr>
        <p:spPr>
          <a:xfrm>
            <a:off x="715518" y="1333956"/>
            <a:ext cx="5886450" cy="106774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aseline="0">
                <a:solidFill>
                  <a:srgbClr val="635F59"/>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u="none" strike="noStrike">
                <a:solidFill>
                  <a:srgbClr val="000000"/>
                </a:solidFill>
                <a:effectLst/>
                <a:latin typeface="Calibri" panose="020F0502020204030204" pitchFamily="34" charset="0"/>
              </a:rPr>
              <a:t>Click here to add the names of individual contributors to this presentation/slide deck.</a:t>
            </a:r>
            <a:endParaRPr lang="en-US"/>
          </a:p>
        </p:txBody>
      </p:sp>
    </p:spTree>
    <p:extLst>
      <p:ext uri="{BB962C8B-B14F-4D97-AF65-F5344CB8AC3E}">
        <p14:creationId xmlns:p14="http://schemas.microsoft.com/office/powerpoint/2010/main" val="40509084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Situation Analysis Step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66D27-C275-944D-974B-AC3062D3719D}"/>
              </a:ext>
            </a:extLst>
          </p:cNvPr>
          <p:cNvSpPr>
            <a:spLocks noGrp="1"/>
          </p:cNvSpPr>
          <p:nvPr>
            <p:ph type="title"/>
          </p:nvPr>
        </p:nvSpPr>
        <p:spPr>
          <a:xfrm>
            <a:off x="1234807" y="811045"/>
            <a:ext cx="10235703" cy="513544"/>
          </a:xfrm>
        </p:spPr>
        <p:txBody>
          <a:bodyPr>
            <a:normAutofit/>
          </a:bodyPr>
          <a:lstStyle>
            <a:lvl1pPr>
              <a:defRPr sz="3600"/>
            </a:lvl1pPr>
          </a:lstStyle>
          <a:p>
            <a:r>
              <a:rPr lang="en-US"/>
              <a:t>Click to edit Master title style</a:t>
            </a:r>
          </a:p>
        </p:txBody>
      </p:sp>
      <p:sp>
        <p:nvSpPr>
          <p:cNvPr id="10" name="Text Placeholder 9">
            <a:extLst>
              <a:ext uri="{FF2B5EF4-FFF2-40B4-BE49-F238E27FC236}">
                <a16:creationId xmlns:a16="http://schemas.microsoft.com/office/drawing/2014/main" id="{E34245F8-0546-E345-B0AA-C76C2D34BB10}"/>
              </a:ext>
            </a:extLst>
          </p:cNvPr>
          <p:cNvSpPr>
            <a:spLocks noGrp="1"/>
          </p:cNvSpPr>
          <p:nvPr>
            <p:ph type="body" sz="quarter" idx="12" hasCustomPrompt="1"/>
          </p:nvPr>
        </p:nvSpPr>
        <p:spPr>
          <a:xfrm>
            <a:off x="1235075" y="1361077"/>
            <a:ext cx="10235433" cy="477056"/>
          </a:xfrm>
        </p:spPr>
        <p:txBody>
          <a:bodyPr/>
          <a:lstStyle>
            <a:lvl1pPr marL="0" indent="0">
              <a:buNone/>
              <a:defRPr>
                <a:solidFill>
                  <a:schemeClr val="accent2"/>
                </a:solidFill>
              </a:defRPr>
            </a:lvl1pPr>
          </a:lstStyle>
          <a:p>
            <a:pPr lvl="0"/>
            <a:r>
              <a:rPr lang="en-US"/>
              <a:t>Subtitle</a:t>
            </a:r>
          </a:p>
        </p:txBody>
      </p:sp>
      <p:sp>
        <p:nvSpPr>
          <p:cNvPr id="17" name="Slide Number Placeholder 5">
            <a:extLst>
              <a:ext uri="{FF2B5EF4-FFF2-40B4-BE49-F238E27FC236}">
                <a16:creationId xmlns:a16="http://schemas.microsoft.com/office/drawing/2014/main" id="{FE5D64A1-69F6-A149-9CEE-8FBC4F39BD54}"/>
              </a:ext>
            </a:extLst>
          </p:cNvPr>
          <p:cNvSpPr>
            <a:spLocks noGrp="1"/>
          </p:cNvSpPr>
          <p:nvPr>
            <p:ph type="sldNum" sz="quarter" idx="4"/>
          </p:nvPr>
        </p:nvSpPr>
        <p:spPr>
          <a:xfrm>
            <a:off x="9007208" y="6356350"/>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282D8E3E-8532-C943-903F-91E14D4CAD95}" type="slidenum">
              <a:rPr lang="en-US" smtClean="0"/>
              <a:pPr/>
              <a:t>‹#›</a:t>
            </a:fld>
            <a:endParaRPr lang="en-US"/>
          </a:p>
        </p:txBody>
      </p:sp>
      <p:sp>
        <p:nvSpPr>
          <p:cNvPr id="7" name="Pentagon 6">
            <a:extLst>
              <a:ext uri="{FF2B5EF4-FFF2-40B4-BE49-F238E27FC236}">
                <a16:creationId xmlns:a16="http://schemas.microsoft.com/office/drawing/2014/main" id="{54962C91-B940-4C43-AF69-B46A82A67837}"/>
              </a:ext>
            </a:extLst>
          </p:cNvPr>
          <p:cNvSpPr/>
          <p:nvPr/>
        </p:nvSpPr>
        <p:spPr>
          <a:xfrm>
            <a:off x="9565574" y="132565"/>
            <a:ext cx="2052339" cy="333187"/>
          </a:xfrm>
          <a:prstGeom prst="homePlate">
            <a:avLst>
              <a:gd name="adj" fmla="val 13794"/>
            </a:avLst>
          </a:prstGeom>
          <a:solidFill>
            <a:srgbClr val="9C6FBD"/>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a:solidFill>
                  <a:schemeClr val="bg1"/>
                </a:solidFill>
              </a:rPr>
              <a:t>Analysis &amp; Synthesis</a:t>
            </a:r>
          </a:p>
        </p:txBody>
      </p:sp>
      <p:sp>
        <p:nvSpPr>
          <p:cNvPr id="8" name="Oval 7">
            <a:extLst>
              <a:ext uri="{FF2B5EF4-FFF2-40B4-BE49-F238E27FC236}">
                <a16:creationId xmlns:a16="http://schemas.microsoft.com/office/drawing/2014/main" id="{D198D118-90B6-6A49-BABB-D385D91520DA}"/>
              </a:ext>
            </a:extLst>
          </p:cNvPr>
          <p:cNvSpPr/>
          <p:nvPr/>
        </p:nvSpPr>
        <p:spPr>
          <a:xfrm>
            <a:off x="9703839" y="205243"/>
            <a:ext cx="187827" cy="187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64592" rtlCol="0" anchor="t" anchorCtr="0"/>
          <a:lstStyle/>
          <a:p>
            <a:pPr algn="ctr"/>
            <a:r>
              <a:rPr lang="en-US" sz="1050" b="1">
                <a:solidFill>
                  <a:srgbClr val="9C6FBD"/>
                </a:solidFill>
              </a:rPr>
              <a:t>3</a:t>
            </a:r>
          </a:p>
        </p:txBody>
      </p:sp>
      <p:sp>
        <p:nvSpPr>
          <p:cNvPr id="11" name="Pentagon 10">
            <a:extLst>
              <a:ext uri="{FF2B5EF4-FFF2-40B4-BE49-F238E27FC236}">
                <a16:creationId xmlns:a16="http://schemas.microsoft.com/office/drawing/2014/main" id="{E273C470-396E-C84C-A70C-E4AA9D8910E6}"/>
              </a:ext>
            </a:extLst>
          </p:cNvPr>
          <p:cNvSpPr/>
          <p:nvPr/>
        </p:nvSpPr>
        <p:spPr>
          <a:xfrm>
            <a:off x="9136621" y="132565"/>
            <a:ext cx="477330" cy="333187"/>
          </a:xfrm>
          <a:prstGeom prst="homePlate">
            <a:avLst>
              <a:gd name="adj" fmla="val 13794"/>
            </a:avLst>
          </a:prstGeom>
          <a:solidFill>
            <a:srgbClr val="9C6FBD">
              <a:alpha val="40000"/>
            </a:srgbClr>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solidFill>
                <a:srgbClr val="FFFFFF"/>
              </a:solidFill>
            </a:endParaRPr>
          </a:p>
        </p:txBody>
      </p:sp>
      <p:sp>
        <p:nvSpPr>
          <p:cNvPr id="12" name="Oval 11">
            <a:extLst>
              <a:ext uri="{FF2B5EF4-FFF2-40B4-BE49-F238E27FC236}">
                <a16:creationId xmlns:a16="http://schemas.microsoft.com/office/drawing/2014/main" id="{B445FA05-C5B9-9F42-B0B9-D93DF35875B5}"/>
              </a:ext>
            </a:extLst>
          </p:cNvPr>
          <p:cNvSpPr/>
          <p:nvPr/>
        </p:nvSpPr>
        <p:spPr>
          <a:xfrm>
            <a:off x="9308763" y="205244"/>
            <a:ext cx="187827" cy="187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64592" rtlCol="0" anchor="t" anchorCtr="0"/>
          <a:lstStyle/>
          <a:p>
            <a:pPr algn="ctr"/>
            <a:r>
              <a:rPr lang="en-US" sz="1050" b="1">
                <a:solidFill>
                  <a:srgbClr val="9C6FBD"/>
                </a:solidFill>
              </a:rPr>
              <a:t>2</a:t>
            </a:r>
          </a:p>
        </p:txBody>
      </p:sp>
      <p:sp>
        <p:nvSpPr>
          <p:cNvPr id="14" name="Pentagon 13">
            <a:extLst>
              <a:ext uri="{FF2B5EF4-FFF2-40B4-BE49-F238E27FC236}">
                <a16:creationId xmlns:a16="http://schemas.microsoft.com/office/drawing/2014/main" id="{88CA3163-5D9E-B34B-9C45-8C3EE7B13199}"/>
              </a:ext>
            </a:extLst>
          </p:cNvPr>
          <p:cNvSpPr/>
          <p:nvPr/>
        </p:nvSpPr>
        <p:spPr>
          <a:xfrm>
            <a:off x="8717877" y="132566"/>
            <a:ext cx="477330" cy="333187"/>
          </a:xfrm>
          <a:prstGeom prst="homePlate">
            <a:avLst>
              <a:gd name="adj" fmla="val 16379"/>
            </a:avLst>
          </a:prstGeom>
          <a:solidFill>
            <a:srgbClr val="9C6FBD">
              <a:alpha val="40000"/>
            </a:srgbClr>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defTabSz="914400" rtl="0" eaLnBrk="1" latinLnBrk="0" hangingPunct="1"/>
            <a:endParaRPr lang="en-US" sz="1200" b="1">
              <a:solidFill>
                <a:srgbClr val="FFFFFF"/>
              </a:solidFill>
            </a:endParaRPr>
          </a:p>
        </p:txBody>
      </p:sp>
      <p:sp>
        <p:nvSpPr>
          <p:cNvPr id="15" name="Oval 14">
            <a:extLst>
              <a:ext uri="{FF2B5EF4-FFF2-40B4-BE49-F238E27FC236}">
                <a16:creationId xmlns:a16="http://schemas.microsoft.com/office/drawing/2014/main" id="{1B0AEA96-32F6-CC4D-A837-595733CBC1D9}"/>
              </a:ext>
            </a:extLst>
          </p:cNvPr>
          <p:cNvSpPr/>
          <p:nvPr/>
        </p:nvSpPr>
        <p:spPr>
          <a:xfrm>
            <a:off x="8829973" y="205244"/>
            <a:ext cx="187827" cy="187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64592" rtlCol="0" anchor="t" anchorCtr="0"/>
          <a:lstStyle/>
          <a:p>
            <a:pPr algn="ctr"/>
            <a:r>
              <a:rPr lang="en-US" sz="1050" b="1">
                <a:solidFill>
                  <a:srgbClr val="9C6FBD"/>
                </a:solidFill>
              </a:rPr>
              <a:t>1</a:t>
            </a:r>
          </a:p>
        </p:txBody>
      </p:sp>
      <p:sp>
        <p:nvSpPr>
          <p:cNvPr id="18" name="Text Placeholder 21">
            <a:extLst>
              <a:ext uri="{FF2B5EF4-FFF2-40B4-BE49-F238E27FC236}">
                <a16:creationId xmlns:a16="http://schemas.microsoft.com/office/drawing/2014/main" id="{2BC68E89-5365-5B40-87D0-170619815B08}"/>
              </a:ext>
            </a:extLst>
          </p:cNvPr>
          <p:cNvSpPr>
            <a:spLocks noGrp="1"/>
          </p:cNvSpPr>
          <p:nvPr>
            <p:ph type="body" sz="quarter" idx="13"/>
          </p:nvPr>
        </p:nvSpPr>
        <p:spPr>
          <a:xfrm>
            <a:off x="1228725" y="2263607"/>
            <a:ext cx="10152063" cy="4076700"/>
          </a:xfrm>
        </p:spPr>
        <p:txBody>
          <a:bodyPr>
            <a:noAutofit/>
          </a:bodyPr>
          <a:lstStyle>
            <a:lvl1pPr marL="0" indent="0">
              <a:lnSpc>
                <a:spcPct val="110000"/>
              </a:lnSpc>
              <a:buNone/>
              <a:defRPr sz="1600"/>
            </a:lvl1pPr>
            <a:lvl2pPr marL="457200" indent="0">
              <a:lnSpc>
                <a:spcPct val="110000"/>
              </a:lnSpc>
              <a:buNone/>
              <a:defRPr sz="1600"/>
            </a:lvl2pPr>
            <a:lvl3pPr marL="914400" indent="0">
              <a:lnSpc>
                <a:spcPct val="110000"/>
              </a:lnSpc>
              <a:buNone/>
              <a:defRPr sz="1600"/>
            </a:lvl3pPr>
            <a:lvl4pPr marL="1371600" indent="0">
              <a:lnSpc>
                <a:spcPct val="110000"/>
              </a:lnSpc>
              <a:buNone/>
              <a:defRPr sz="1600"/>
            </a:lvl4pPr>
            <a:lvl5pPr marL="1828800" indent="0">
              <a:lnSpc>
                <a:spcPct val="110000"/>
              </a:lnSpc>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8173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A8F54F-975F-4B47-B428-5E4CB9F2AE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02436" y="5731720"/>
            <a:ext cx="1867191" cy="529139"/>
          </a:xfrm>
          <a:prstGeom prst="rect">
            <a:avLst/>
          </a:prstGeom>
        </p:spPr>
      </p:pic>
      <p:sp>
        <p:nvSpPr>
          <p:cNvPr id="2" name="Title 1">
            <a:extLst>
              <a:ext uri="{FF2B5EF4-FFF2-40B4-BE49-F238E27FC236}">
                <a16:creationId xmlns:a16="http://schemas.microsoft.com/office/drawing/2014/main" id="{6770063B-6453-2A42-8D03-76AE5EA5A98B}"/>
              </a:ext>
            </a:extLst>
          </p:cNvPr>
          <p:cNvSpPr>
            <a:spLocks noGrp="1"/>
          </p:cNvSpPr>
          <p:nvPr>
            <p:ph type="ctrTitle" hasCustomPrompt="1"/>
          </p:nvPr>
        </p:nvSpPr>
        <p:spPr>
          <a:xfrm>
            <a:off x="0" y="997648"/>
            <a:ext cx="10026502" cy="2006840"/>
          </a:xfrm>
        </p:spPr>
        <p:txBody>
          <a:bodyPr lIns="1371600" rIns="685800" anchor="b">
            <a:normAutofit/>
          </a:bodyPr>
          <a:lstStyle>
            <a:lvl1pPr algn="l">
              <a:defRPr sz="4200" b="0" i="0">
                <a:solidFill>
                  <a:schemeClr val="bg1"/>
                </a:solidFill>
                <a:latin typeface="Poppins SemiBold" pitchFamily="2" charset="77"/>
                <a:ea typeface="Roboto" panose="02000000000000000000" pitchFamily="2" charset="0"/>
                <a:cs typeface="Poppins SemiBold" pitchFamily="2" charset="77"/>
              </a:defRPr>
            </a:lvl1pPr>
          </a:lstStyle>
          <a:p>
            <a:r>
              <a:rPr lang="en-US"/>
              <a:t>Add Presentation Title Here</a:t>
            </a:r>
            <a:br>
              <a:rPr lang="en-US"/>
            </a:br>
            <a:r>
              <a:rPr lang="en-US"/>
              <a:t>Add Presentation Title Here</a:t>
            </a:r>
          </a:p>
        </p:txBody>
      </p:sp>
      <p:sp>
        <p:nvSpPr>
          <p:cNvPr id="3" name="Subtitle 2">
            <a:extLst>
              <a:ext uri="{FF2B5EF4-FFF2-40B4-BE49-F238E27FC236}">
                <a16:creationId xmlns:a16="http://schemas.microsoft.com/office/drawing/2014/main" id="{377053FB-3181-5D49-BE63-400BC05649CF}"/>
              </a:ext>
            </a:extLst>
          </p:cNvPr>
          <p:cNvSpPr>
            <a:spLocks noGrp="1"/>
          </p:cNvSpPr>
          <p:nvPr>
            <p:ph type="subTitle" idx="1" hasCustomPrompt="1"/>
          </p:nvPr>
        </p:nvSpPr>
        <p:spPr>
          <a:xfrm>
            <a:off x="0" y="3497182"/>
            <a:ext cx="10026502" cy="1655762"/>
          </a:xfrm>
        </p:spPr>
        <p:txBody>
          <a:bodyPr lIns="1371600">
            <a:normAutofit/>
          </a:bodyPr>
          <a:lstStyle>
            <a:lvl1pPr marL="0" indent="0" algn="l">
              <a:spcBef>
                <a:spcPts val="400"/>
              </a:spcBef>
              <a:buNone/>
              <a:defRPr sz="1600" b="0" i="0" cap="all" spc="250" baseline="0">
                <a:solidFill>
                  <a:schemeClr val="bg1"/>
                </a:solidFill>
                <a:latin typeface="Poppins" pitchFamily="2" charset="77"/>
                <a:ea typeface="Roboto" panose="02000000000000000000" pitchFamily="2" charset="0"/>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Presentation Subtitle Here</a:t>
            </a:r>
          </a:p>
          <a:p>
            <a:r>
              <a:rPr lang="en-US"/>
              <a:t>Name, Affiliation</a:t>
            </a:r>
          </a:p>
          <a:p>
            <a:r>
              <a:rPr lang="en-US"/>
              <a:t>Date</a:t>
            </a:r>
          </a:p>
        </p:txBody>
      </p:sp>
      <p:pic>
        <p:nvPicPr>
          <p:cNvPr id="14" name="Picture 13">
            <a:extLst>
              <a:ext uri="{FF2B5EF4-FFF2-40B4-BE49-F238E27FC236}">
                <a16:creationId xmlns:a16="http://schemas.microsoft.com/office/drawing/2014/main" id="{B020C297-0AAB-3641-83C6-4EA8E63A6A8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21105" y="5726320"/>
            <a:ext cx="1877087" cy="563126"/>
          </a:xfrm>
          <a:prstGeom prst="rect">
            <a:avLst/>
          </a:prstGeom>
        </p:spPr>
      </p:pic>
      <p:pic>
        <p:nvPicPr>
          <p:cNvPr id="16" name="Picture 15">
            <a:extLst>
              <a:ext uri="{FF2B5EF4-FFF2-40B4-BE49-F238E27FC236}">
                <a16:creationId xmlns:a16="http://schemas.microsoft.com/office/drawing/2014/main" id="{935DDD90-2572-2142-A32E-F632BC6370B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12008" y="5497972"/>
            <a:ext cx="1491482" cy="880219"/>
          </a:xfrm>
          <a:prstGeom prst="rect">
            <a:avLst/>
          </a:prstGeom>
        </p:spPr>
      </p:pic>
    </p:spTree>
    <p:extLst>
      <p:ext uri="{BB962C8B-B14F-4D97-AF65-F5344CB8AC3E}">
        <p14:creationId xmlns:p14="http://schemas.microsoft.com/office/powerpoint/2010/main" val="16139275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Section Header-Photo-Pink">
    <p:spTree>
      <p:nvGrpSpPr>
        <p:cNvPr id="1" name=""/>
        <p:cNvGrpSpPr/>
        <p:nvPr/>
      </p:nvGrpSpPr>
      <p:grpSpPr>
        <a:xfrm>
          <a:off x="0" y="0"/>
          <a:ext cx="0" cy="0"/>
          <a:chOff x="0" y="0"/>
          <a:chExt cx="0" cy="0"/>
        </a:xfrm>
      </p:grpSpPr>
      <p:pic>
        <p:nvPicPr>
          <p:cNvPr id="8" name="Picture 7" descr="A couple of women posing for a picture&#10;&#10;Description automatically generated with low confidence">
            <a:extLst>
              <a:ext uri="{FF2B5EF4-FFF2-40B4-BE49-F238E27FC236}">
                <a16:creationId xmlns:a16="http://schemas.microsoft.com/office/drawing/2014/main" id="{FB7E668C-EDC6-BD6B-645B-A91850FA204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 y="0"/>
            <a:ext cx="12192006" cy="6858000"/>
          </a:xfrm>
          <a:prstGeom prst="rect">
            <a:avLst/>
          </a:prstGeom>
        </p:spPr>
      </p:pic>
      <p:pic>
        <p:nvPicPr>
          <p:cNvPr id="9" name="Picture 8">
            <a:extLst>
              <a:ext uri="{FF2B5EF4-FFF2-40B4-BE49-F238E27FC236}">
                <a16:creationId xmlns:a16="http://schemas.microsoft.com/office/drawing/2014/main" id="{FDB24FB4-FBDB-BCDD-8726-2003B5B5C37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6" name="Rectangle 5">
            <a:extLst>
              <a:ext uri="{FF2B5EF4-FFF2-40B4-BE49-F238E27FC236}">
                <a16:creationId xmlns:a16="http://schemas.microsoft.com/office/drawing/2014/main" id="{0DB9E195-1A02-E6B3-24D0-FAB94BBF2588}"/>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Same Side Corner Rectangle 6">
            <a:extLst>
              <a:ext uri="{FF2B5EF4-FFF2-40B4-BE49-F238E27FC236}">
                <a16:creationId xmlns:a16="http://schemas.microsoft.com/office/drawing/2014/main" id="{D41F857F-4A06-C174-6986-639EC00395DD}"/>
              </a:ext>
            </a:extLst>
          </p:cNvPr>
          <p:cNvSpPr/>
          <p:nvPr userDrawn="1"/>
        </p:nvSpPr>
        <p:spPr>
          <a:xfrm rot="5400000">
            <a:off x="508046" y="3815574"/>
            <a:ext cx="1816442" cy="2832533"/>
          </a:xfrm>
          <a:prstGeom prst="round2SameRect">
            <a:avLst>
              <a:gd name="adj1" fmla="val 50000"/>
              <a:gd name="adj2" fmla="val 0"/>
            </a:avLst>
          </a:prstGeom>
          <a:solidFill>
            <a:srgbClr val="AF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C3F4F93-1E7C-F640-8BE4-319E5E0030AD}"/>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3815574"/>
            <a:ext cx="1816442" cy="2832533"/>
          </a:xfrm>
          <a:prstGeom prst="round2SameRect">
            <a:avLst>
              <a:gd name="adj1" fmla="val 50000"/>
              <a:gd name="adj2" fmla="val 0"/>
            </a:avLst>
          </a:prstGeom>
          <a:solidFill>
            <a:srgbClr val="AF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chorCtr="0">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4679268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Header-Photo-Teal">
    <p:spTree>
      <p:nvGrpSpPr>
        <p:cNvPr id="1" name=""/>
        <p:cNvGrpSpPr/>
        <p:nvPr/>
      </p:nvGrpSpPr>
      <p:grpSpPr>
        <a:xfrm>
          <a:off x="0" y="0"/>
          <a:ext cx="0" cy="0"/>
          <a:chOff x="0" y="0"/>
          <a:chExt cx="0" cy="0"/>
        </a:xfrm>
      </p:grpSpPr>
      <p:pic>
        <p:nvPicPr>
          <p:cNvPr id="4" name="Picture 3" descr="A group of women sitting on a bed&#10;&#10;Description automatically generated with low confidence">
            <a:extLst>
              <a:ext uri="{FF2B5EF4-FFF2-40B4-BE49-F238E27FC236}">
                <a16:creationId xmlns:a16="http://schemas.microsoft.com/office/drawing/2014/main" id="{61E110E7-E123-F276-8AD4-28D7AAE07CE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F2F28414-4EED-FB93-56C2-412A14F6E9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pic>
        <p:nvPicPr>
          <p:cNvPr id="9" name="Picture 8">
            <a:extLst>
              <a:ext uri="{FF2B5EF4-FFF2-40B4-BE49-F238E27FC236}">
                <a16:creationId xmlns:a16="http://schemas.microsoft.com/office/drawing/2014/main" id="{A5867A2A-0E3F-ED7B-908F-DA0C25325CAD}"/>
              </a:ext>
            </a:extLst>
          </p:cNvPr>
          <p:cNvPicPr>
            <a:picLocks noChangeAspect="1"/>
          </p:cNvPicPr>
          <p:nvPr userDrawn="1"/>
        </p:nvPicPr>
        <p:blipFill rotWithShape="1">
          <a:blip r:embed="rId4"/>
          <a:srcRect l="64006" t="78" r="-1" b="-78"/>
          <a:stretch/>
        </p:blipFill>
        <p:spPr>
          <a:xfrm>
            <a:off x="7803472" y="0"/>
            <a:ext cx="4388528" cy="6858000"/>
          </a:xfrm>
          <a:prstGeom prst="rect">
            <a:avLst/>
          </a:prstGeom>
        </p:spPr>
      </p:pic>
      <p:sp>
        <p:nvSpPr>
          <p:cNvPr id="10" name="Rectangle 9">
            <a:extLst>
              <a:ext uri="{FF2B5EF4-FFF2-40B4-BE49-F238E27FC236}">
                <a16:creationId xmlns:a16="http://schemas.microsoft.com/office/drawing/2014/main" id="{7BD26820-EDFB-7F15-B829-80F4642B3979}"/>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Same Side Corner Rectangle 10">
            <a:extLst>
              <a:ext uri="{FF2B5EF4-FFF2-40B4-BE49-F238E27FC236}">
                <a16:creationId xmlns:a16="http://schemas.microsoft.com/office/drawing/2014/main" id="{EA2946DD-A6C7-0A3D-35B9-E5B90FF64163}"/>
              </a:ext>
            </a:extLst>
          </p:cNvPr>
          <p:cNvSpPr/>
          <p:nvPr userDrawn="1"/>
        </p:nvSpPr>
        <p:spPr>
          <a:xfrm rot="5400000">
            <a:off x="508046" y="3815574"/>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8FFB380-79DD-9AB1-25DF-283BBD8E282C}"/>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14C0A663-45FD-78F6-92BB-67D71A98BFA4}"/>
              </a:ext>
            </a:extLst>
          </p:cNvPr>
          <p:cNvSpPr/>
          <p:nvPr userDrawn="1"/>
        </p:nvSpPr>
        <p:spPr>
          <a:xfrm rot="5400000">
            <a:off x="508046" y="3815575"/>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D411D53B-2C17-0513-DAAF-C9EEA0ACA832}"/>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16" name="Text Placeholder 21">
            <a:extLst>
              <a:ext uri="{FF2B5EF4-FFF2-40B4-BE49-F238E27FC236}">
                <a16:creationId xmlns:a16="http://schemas.microsoft.com/office/drawing/2014/main" id="{F01515E3-006C-9ED8-FA17-B99B5E3067DD}"/>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28789536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Header-Photo-Gold">
    <p:spTree>
      <p:nvGrpSpPr>
        <p:cNvPr id="1" name=""/>
        <p:cNvGrpSpPr/>
        <p:nvPr/>
      </p:nvGrpSpPr>
      <p:grpSpPr>
        <a:xfrm>
          <a:off x="0" y="0"/>
          <a:ext cx="0" cy="0"/>
          <a:chOff x="0" y="0"/>
          <a:chExt cx="0" cy="0"/>
        </a:xfrm>
      </p:grpSpPr>
      <p:pic>
        <p:nvPicPr>
          <p:cNvPr id="4" name="Picture 3" descr="A picture containing person, outdoor, tree&#10;&#10;Description automatically generated">
            <a:extLst>
              <a:ext uri="{FF2B5EF4-FFF2-40B4-BE49-F238E27FC236}">
                <a16:creationId xmlns:a16="http://schemas.microsoft.com/office/drawing/2014/main" id="{76062521-196F-236D-42EF-188B4FE165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900"/>
            <a:ext cx="12191998" cy="6854100"/>
          </a:xfrm>
          <a:prstGeom prst="rect">
            <a:avLst/>
          </a:prstGeom>
        </p:spPr>
      </p:pic>
      <p:pic>
        <p:nvPicPr>
          <p:cNvPr id="7" name="Picture 6">
            <a:extLst>
              <a:ext uri="{FF2B5EF4-FFF2-40B4-BE49-F238E27FC236}">
                <a16:creationId xmlns:a16="http://schemas.microsoft.com/office/drawing/2014/main" id="{137306F4-AE0F-F13F-D53B-4E9D7C3FA05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9" name="Rectangle 8">
            <a:extLst>
              <a:ext uri="{FF2B5EF4-FFF2-40B4-BE49-F238E27FC236}">
                <a16:creationId xmlns:a16="http://schemas.microsoft.com/office/drawing/2014/main" id="{777471C7-EDCF-B8F6-839D-A040509AFFD2}"/>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ame Side Corner Rectangle 9">
            <a:extLst>
              <a:ext uri="{FF2B5EF4-FFF2-40B4-BE49-F238E27FC236}">
                <a16:creationId xmlns:a16="http://schemas.microsoft.com/office/drawing/2014/main" id="{CDED1D49-4FFE-FD17-B7E1-0EB298C4B3C3}"/>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439E7DF-9EF7-1D29-E2FE-10EBEEA10D80}"/>
              </a:ext>
            </a:extLst>
          </p:cNvPr>
          <p:cNvPicPr>
            <a:picLocks noChangeAspect="1"/>
          </p:cNvPicPr>
          <p:nvPr userDrawn="1"/>
        </p:nvPicPr>
        <p:blipFill rotWithShape="1">
          <a:blip r:embed="rId4"/>
          <a:srcRect l="64006" t="78" r="-1" b="-78"/>
          <a:stretch/>
        </p:blipFill>
        <p:spPr>
          <a:xfrm>
            <a:off x="7803472" y="0"/>
            <a:ext cx="4388528" cy="6858000"/>
          </a:xfrm>
          <a:prstGeom prst="rect">
            <a:avLst/>
          </a:prstGeom>
        </p:spPr>
      </p:pic>
      <p:sp>
        <p:nvSpPr>
          <p:cNvPr id="12" name="Rectangle 11">
            <a:extLst>
              <a:ext uri="{FF2B5EF4-FFF2-40B4-BE49-F238E27FC236}">
                <a16:creationId xmlns:a16="http://schemas.microsoft.com/office/drawing/2014/main" id="{62897F14-2BE8-B7C1-3969-B64D618890AA}"/>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C9E64E1D-F63D-8649-CACC-05D3D8724CF8}"/>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E09BC866-D106-A00C-64CA-14503E732485}"/>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16" name="Text Placeholder 21">
            <a:extLst>
              <a:ext uri="{FF2B5EF4-FFF2-40B4-BE49-F238E27FC236}">
                <a16:creationId xmlns:a16="http://schemas.microsoft.com/office/drawing/2014/main" id="{EA1D9D07-D075-7CEC-341D-0EB776192B0B}"/>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32173502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Section Header-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02666D"/>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3" name="Round Same Side Corner Rectangle 2">
            <a:extLst>
              <a:ext uri="{FF2B5EF4-FFF2-40B4-BE49-F238E27FC236}">
                <a16:creationId xmlns:a16="http://schemas.microsoft.com/office/drawing/2014/main" id="{EAA457FB-0279-DF5F-C9A6-62C28081BE54}"/>
              </a:ext>
            </a:extLst>
          </p:cNvPr>
          <p:cNvSpPr/>
          <p:nvPr userDrawn="1"/>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6377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15572"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DF9F3B"/>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31143781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Section Header-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AF315A"/>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3" name="Round Same Side Corner Rectangle 2">
            <a:extLst>
              <a:ext uri="{FF2B5EF4-FFF2-40B4-BE49-F238E27FC236}">
                <a16:creationId xmlns:a16="http://schemas.microsoft.com/office/drawing/2014/main" id="{5D7C1A45-D173-C8B1-BC80-C4A338932B9F}"/>
              </a:ext>
            </a:extLst>
          </p:cNvPr>
          <p:cNvSpPr/>
          <p:nvPr userDrawn="1"/>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Tree>
    <p:extLst>
      <p:ext uri="{BB962C8B-B14F-4D97-AF65-F5344CB8AC3E}">
        <p14:creationId xmlns:p14="http://schemas.microsoft.com/office/powerpoint/2010/main" val="7160917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Section Header-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DF9F3B"/>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3" name="Round Same Side Corner Rectangle 2">
            <a:extLst>
              <a:ext uri="{FF2B5EF4-FFF2-40B4-BE49-F238E27FC236}">
                <a16:creationId xmlns:a16="http://schemas.microsoft.com/office/drawing/2014/main" id="{86EE2C5D-5463-C964-5C5A-7128CA81CC3E}"/>
              </a:ext>
            </a:extLst>
          </p:cNvPr>
          <p:cNvSpPr/>
          <p:nvPr userDrawn="1"/>
        </p:nvSpPr>
        <p:spPr>
          <a:xfrm rot="5400000">
            <a:off x="515572"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3737056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 &amp; Content-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2777A70A-6F4E-5C47-8E74-FD877FEDCF6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
        <p:nvSpPr>
          <p:cNvPr id="5" name="Title 1">
            <a:extLst>
              <a:ext uri="{FF2B5EF4-FFF2-40B4-BE49-F238E27FC236}">
                <a16:creationId xmlns:a16="http://schemas.microsoft.com/office/drawing/2014/main" id="{031A0D84-D40D-4B0B-AA0B-6E5D05F5667F}"/>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38599747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wo Content-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BF9E271-AAC7-F748-AA3D-0443064B07B0}"/>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2777A70A-6F4E-5C47-8E74-FD877FEDCF6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
        <p:nvSpPr>
          <p:cNvPr id="11" name="Title 1">
            <a:extLst>
              <a:ext uri="{FF2B5EF4-FFF2-40B4-BE49-F238E27FC236}">
                <a16:creationId xmlns:a16="http://schemas.microsoft.com/office/drawing/2014/main" id="{EFF6C658-983B-4C3F-9E55-51F84372F6E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11741862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and Content-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5CE729-EF4F-E94A-85D2-3668AEFAA52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5" name="Title 1">
            <a:extLst>
              <a:ext uri="{FF2B5EF4-FFF2-40B4-BE49-F238E27FC236}">
                <a16:creationId xmlns:a16="http://schemas.microsoft.com/office/drawing/2014/main" id="{7EC2E576-8369-45BC-A089-0B31C7F1303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7" name="Content Placeholder 2">
            <a:extLst>
              <a:ext uri="{FF2B5EF4-FFF2-40B4-BE49-F238E27FC236}">
                <a16:creationId xmlns:a16="http://schemas.microsoft.com/office/drawing/2014/main" id="{F56A08E6-2B96-4F88-B6EB-F6B8ADFF82D6}"/>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09527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wo Content--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5CE729-EF4F-E94A-85D2-3668AEFAA52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10" name="Content Placeholder 2">
            <a:extLst>
              <a:ext uri="{FF2B5EF4-FFF2-40B4-BE49-F238E27FC236}">
                <a16:creationId xmlns:a16="http://schemas.microsoft.com/office/drawing/2014/main" id="{C7B1B3EC-872B-4194-A0DB-1BDA946FB219}"/>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E015CB24-8436-4EEF-A592-7C06AD8B32B5}"/>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6FD3F024-36A0-426B-A8DC-BC1B10A4E3B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17518189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amp; Content-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FCFD60-40D4-3345-8773-F42ECF9D13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
        <p:nvSpPr>
          <p:cNvPr id="5" name="Title 1">
            <a:extLst>
              <a:ext uri="{FF2B5EF4-FFF2-40B4-BE49-F238E27FC236}">
                <a16:creationId xmlns:a16="http://schemas.microsoft.com/office/drawing/2014/main" id="{62C25052-BA82-416E-8995-D25156506233}"/>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12607E55-5539-4E64-B48A-CA7163A62299}"/>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27013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wo Content-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FCFD60-40D4-3345-8773-F42ECF9D13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
        <p:nvSpPr>
          <p:cNvPr id="9" name="Content Placeholder 2">
            <a:extLst>
              <a:ext uri="{FF2B5EF4-FFF2-40B4-BE49-F238E27FC236}">
                <a16:creationId xmlns:a16="http://schemas.microsoft.com/office/drawing/2014/main" id="{6169E144-BFE2-4CC2-BE63-EAD3E30B0AAC}"/>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B71E526-EFDA-4787-8B6A-FAB888784F3C}"/>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9CC519C8-34B2-4606-9A3B-B2B6A3865438}"/>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28164817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4805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002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mp; Content-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031A0D84-D40D-4B0B-AA0B-6E5D05F5667F}"/>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993F41DF-89D9-134C-9861-E4A034C5D99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328116"/>
            <a:ext cx="291993" cy="868679"/>
          </a:xfrm>
          <a:prstGeom prst="rect">
            <a:avLst/>
          </a:prstGeom>
        </p:spPr>
      </p:pic>
    </p:spTree>
    <p:extLst>
      <p:ext uri="{BB962C8B-B14F-4D97-AF65-F5344CB8AC3E}">
        <p14:creationId xmlns:p14="http://schemas.microsoft.com/office/powerpoint/2010/main" val="21039142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6982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1_Teal">
    <p:bg>
      <p:bgPr>
        <a:solidFill>
          <a:srgbClr val="02666D">
            <a:alpha val="10000"/>
          </a:srgb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053B96F-08DD-469C-9F8C-D31ACBFAA87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3321700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1_Pink">
    <p:bg>
      <p:bgPr>
        <a:solidFill>
          <a:srgbClr val="AF315A">
            <a:alpha val="10000"/>
          </a:srgb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630B7A9-3A89-6E4C-ADF6-FA23B9E6469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34873496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1_Gold">
    <p:bg>
      <p:bgPr>
        <a:solidFill>
          <a:srgbClr val="E0A141">
            <a:alpha val="5000"/>
          </a:srgb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4B6B67-225D-474B-A9EC-88515CA904BB}"/>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26739332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2_Teal">
    <p:bg>
      <p:bgPr>
        <a:solidFill>
          <a:srgbClr val="02666D">
            <a:alpha val="10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8D1475-7176-2948-9793-B78039E83F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
        <p:nvSpPr>
          <p:cNvPr id="4" name="Title 1">
            <a:extLst>
              <a:ext uri="{FF2B5EF4-FFF2-40B4-BE49-F238E27FC236}">
                <a16:creationId xmlns:a16="http://schemas.microsoft.com/office/drawing/2014/main" id="{9C55E129-83E0-3A46-AF56-E1BAEB2554D6}"/>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37546581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2_Pink">
    <p:bg>
      <p:bgPr>
        <a:solidFill>
          <a:srgbClr val="AF315A">
            <a:alpha val="10000"/>
          </a:srgb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B0BC5F-C487-A744-9239-01BA7E5D1EEA}"/>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
        <p:nvSpPr>
          <p:cNvPr id="6" name="Title 1">
            <a:extLst>
              <a:ext uri="{FF2B5EF4-FFF2-40B4-BE49-F238E27FC236}">
                <a16:creationId xmlns:a16="http://schemas.microsoft.com/office/drawing/2014/main" id="{F4C2EEB0-D3B9-B449-BE0E-901ADF190C7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34918027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2_Gold">
    <p:bg>
      <p:bgPr>
        <a:solidFill>
          <a:srgbClr val="E0A141">
            <a:alpha val="5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04DB06-2BB7-FA4D-9DA1-8DE92897C0BA}"/>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5" name="Title 1">
            <a:extLst>
              <a:ext uri="{FF2B5EF4-FFF2-40B4-BE49-F238E27FC236}">
                <a16:creationId xmlns:a16="http://schemas.microsoft.com/office/drawing/2014/main" id="{2917282B-4C54-3F4D-9CDA-5B7D607EA0B9}"/>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18999659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Map">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A5C8800-B6EF-A145-A1F1-96E4FF516797}"/>
              </a:ext>
            </a:extLst>
          </p:cNvPr>
          <p:cNvSpPr>
            <a:spLocks noGrp="1"/>
          </p:cNvSpPr>
          <p:nvPr>
            <p:ph type="title" hasCustomPrompt="1"/>
          </p:nvPr>
        </p:nvSpPr>
        <p:spPr>
          <a:xfrm>
            <a:off x="0" y="190956"/>
            <a:ext cx="10515600" cy="1143000"/>
          </a:xfrm>
        </p:spPr>
        <p:txBody>
          <a:bodyPr lIns="804672">
            <a:normAutofit/>
          </a:bodyPr>
          <a:lstStyle>
            <a:lvl1pPr>
              <a:defRPr sz="3000" b="1" i="0">
                <a:solidFill>
                  <a:srgbClr val="02666D"/>
                </a:solidFill>
                <a:latin typeface="Poppins SemiBold" pitchFamily="2" charset="77"/>
                <a:ea typeface="Roboto" panose="02000000000000000000" pitchFamily="2" charset="0"/>
                <a:cs typeface="Poppins SemiBold" pitchFamily="2" charset="77"/>
              </a:defRPr>
            </a:lvl1pPr>
          </a:lstStyle>
          <a:p>
            <a:r>
              <a:rPr lang="en-US"/>
              <a:t>Click to edit Chart Title</a:t>
            </a:r>
          </a:p>
        </p:txBody>
      </p:sp>
    </p:spTree>
    <p:extLst>
      <p:ext uri="{BB962C8B-B14F-4D97-AF65-F5344CB8AC3E}">
        <p14:creationId xmlns:p14="http://schemas.microsoft.com/office/powerpoint/2010/main" val="25728932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Meet the Team">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78A47C4-1320-9047-8046-FA0DB1A98318}"/>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Meet the Team</a:t>
            </a:r>
          </a:p>
        </p:txBody>
      </p:sp>
      <p:sp>
        <p:nvSpPr>
          <p:cNvPr id="2" name="Title 2">
            <a:extLst>
              <a:ext uri="{FF2B5EF4-FFF2-40B4-BE49-F238E27FC236}">
                <a16:creationId xmlns:a16="http://schemas.microsoft.com/office/drawing/2014/main" id="{0764CF7B-840F-2D41-ED09-59B769EDD88F}"/>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Meet the Team</a:t>
            </a:r>
          </a:p>
        </p:txBody>
      </p:sp>
    </p:spTree>
    <p:extLst>
      <p:ext uri="{BB962C8B-B14F-4D97-AF65-F5344CB8AC3E}">
        <p14:creationId xmlns:p14="http://schemas.microsoft.com/office/powerpoint/2010/main" val="29656410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Stay Connected – Complet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3149C131-7C4C-234E-B5FE-297C7B678DC9}"/>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Stay Connected</a:t>
            </a:r>
          </a:p>
        </p:txBody>
      </p:sp>
      <p:pic>
        <p:nvPicPr>
          <p:cNvPr id="41" name="Picture 40">
            <a:extLst>
              <a:ext uri="{FF2B5EF4-FFF2-40B4-BE49-F238E27FC236}">
                <a16:creationId xmlns:a16="http://schemas.microsoft.com/office/drawing/2014/main" id="{00A91F30-25A2-BD43-AF85-91E13726DD1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817860" y="1863000"/>
            <a:ext cx="787625" cy="793170"/>
          </a:xfrm>
          <a:prstGeom prst="rect">
            <a:avLst/>
          </a:prstGeom>
        </p:spPr>
      </p:pic>
      <p:sp>
        <p:nvSpPr>
          <p:cNvPr id="44" name="Oval 43">
            <a:extLst>
              <a:ext uri="{FF2B5EF4-FFF2-40B4-BE49-F238E27FC236}">
                <a16:creationId xmlns:a16="http://schemas.microsoft.com/office/drawing/2014/main" id="{71E0AF84-C5EF-2248-9C14-A58466C45827}"/>
              </a:ext>
            </a:extLst>
          </p:cNvPr>
          <p:cNvSpPr>
            <a:spLocks noChangeAspect="1"/>
          </p:cNvSpPr>
          <p:nvPr userDrawn="1"/>
        </p:nvSpPr>
        <p:spPr>
          <a:xfrm>
            <a:off x="764930" y="1814014"/>
            <a:ext cx="893484" cy="893484"/>
          </a:xfrm>
          <a:prstGeom prst="ellipse">
            <a:avLst/>
          </a:prstGeom>
          <a:noFill/>
          <a:ln w="19050">
            <a:solidFill>
              <a:srgbClr val="0E8389">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nvGrpSpPr>
          <p:cNvPr id="6" name="Group 5">
            <a:extLst>
              <a:ext uri="{FF2B5EF4-FFF2-40B4-BE49-F238E27FC236}">
                <a16:creationId xmlns:a16="http://schemas.microsoft.com/office/drawing/2014/main" id="{AC55BD36-5B92-B549-88FD-BCA0EC5A3327}"/>
              </a:ext>
            </a:extLst>
          </p:cNvPr>
          <p:cNvGrpSpPr/>
          <p:nvPr userDrawn="1"/>
        </p:nvGrpSpPr>
        <p:grpSpPr>
          <a:xfrm>
            <a:off x="764930" y="2851251"/>
            <a:ext cx="893484" cy="893484"/>
            <a:chOff x="764930" y="2292326"/>
            <a:chExt cx="685498" cy="685498"/>
          </a:xfrm>
        </p:grpSpPr>
        <p:pic>
          <p:nvPicPr>
            <p:cNvPr id="40" name="Picture 39">
              <a:extLst>
                <a:ext uri="{FF2B5EF4-FFF2-40B4-BE49-F238E27FC236}">
                  <a16:creationId xmlns:a16="http://schemas.microsoft.com/office/drawing/2014/main" id="{312645D2-0245-7345-9683-C6264B423EBD}"/>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805538" y="2332934"/>
              <a:ext cx="604282" cy="604282"/>
            </a:xfrm>
            <a:prstGeom prst="rect">
              <a:avLst/>
            </a:prstGeom>
          </p:spPr>
        </p:pic>
        <p:sp>
          <p:nvSpPr>
            <p:cNvPr id="46" name="Oval 45">
              <a:extLst>
                <a:ext uri="{FF2B5EF4-FFF2-40B4-BE49-F238E27FC236}">
                  <a16:creationId xmlns:a16="http://schemas.microsoft.com/office/drawing/2014/main" id="{AC6CCBD5-3D75-FF49-B33C-69C56340B94C}"/>
                </a:ext>
              </a:extLst>
            </p:cNvPr>
            <p:cNvSpPr>
              <a:spLocks noChangeAspect="1"/>
            </p:cNvSpPr>
            <p:nvPr userDrawn="1"/>
          </p:nvSpPr>
          <p:spPr>
            <a:xfrm>
              <a:off x="764930" y="2292326"/>
              <a:ext cx="685498" cy="685498"/>
            </a:xfrm>
            <a:prstGeom prst="ellipse">
              <a:avLst/>
            </a:prstGeom>
            <a:noFill/>
            <a:ln w="19050">
              <a:solidFill>
                <a:srgbClr val="E0A141">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8" name="Group 7">
            <a:extLst>
              <a:ext uri="{FF2B5EF4-FFF2-40B4-BE49-F238E27FC236}">
                <a16:creationId xmlns:a16="http://schemas.microsoft.com/office/drawing/2014/main" id="{D637A571-F790-1241-B29A-C45690576F1E}"/>
              </a:ext>
            </a:extLst>
          </p:cNvPr>
          <p:cNvGrpSpPr/>
          <p:nvPr userDrawn="1"/>
        </p:nvGrpSpPr>
        <p:grpSpPr>
          <a:xfrm>
            <a:off x="764930" y="3888488"/>
            <a:ext cx="893484" cy="893484"/>
            <a:chOff x="764930" y="3118638"/>
            <a:chExt cx="685498" cy="685498"/>
          </a:xfrm>
        </p:grpSpPr>
        <p:pic>
          <p:nvPicPr>
            <p:cNvPr id="39" name="Picture 38">
              <a:extLst>
                <a:ext uri="{FF2B5EF4-FFF2-40B4-BE49-F238E27FC236}">
                  <a16:creationId xmlns:a16="http://schemas.microsoft.com/office/drawing/2014/main" id="{8886BECB-1720-F941-9B5F-14C8AA3309D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05538" y="3159248"/>
              <a:ext cx="604282" cy="604282"/>
            </a:xfrm>
            <a:prstGeom prst="rect">
              <a:avLst/>
            </a:prstGeom>
          </p:spPr>
        </p:pic>
        <p:sp>
          <p:nvSpPr>
            <p:cNvPr id="48" name="Oval 47">
              <a:extLst>
                <a:ext uri="{FF2B5EF4-FFF2-40B4-BE49-F238E27FC236}">
                  <a16:creationId xmlns:a16="http://schemas.microsoft.com/office/drawing/2014/main" id="{923C9BA7-8275-AC4A-9B92-414B34A85424}"/>
                </a:ext>
              </a:extLst>
            </p:cNvPr>
            <p:cNvSpPr>
              <a:spLocks noChangeAspect="1"/>
            </p:cNvSpPr>
            <p:nvPr userDrawn="1"/>
          </p:nvSpPr>
          <p:spPr>
            <a:xfrm>
              <a:off x="764930" y="3118638"/>
              <a:ext cx="685498" cy="685498"/>
            </a:xfrm>
            <a:prstGeom prst="ellipse">
              <a:avLst/>
            </a:prstGeom>
            <a:noFill/>
            <a:ln w="19050">
              <a:solidFill>
                <a:srgbClr val="AF315A">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9" name="Group 8">
            <a:extLst>
              <a:ext uri="{FF2B5EF4-FFF2-40B4-BE49-F238E27FC236}">
                <a16:creationId xmlns:a16="http://schemas.microsoft.com/office/drawing/2014/main" id="{34744FDC-ADFF-D142-A991-12D39CA2EAC0}"/>
              </a:ext>
            </a:extLst>
          </p:cNvPr>
          <p:cNvGrpSpPr/>
          <p:nvPr userDrawn="1"/>
        </p:nvGrpSpPr>
        <p:grpSpPr>
          <a:xfrm>
            <a:off x="764930" y="4925725"/>
            <a:ext cx="893484" cy="893484"/>
            <a:chOff x="764930" y="3944950"/>
            <a:chExt cx="685498" cy="685498"/>
          </a:xfrm>
        </p:grpSpPr>
        <p:pic>
          <p:nvPicPr>
            <p:cNvPr id="37" name="Picture 36">
              <a:extLst>
                <a:ext uri="{FF2B5EF4-FFF2-40B4-BE49-F238E27FC236}">
                  <a16:creationId xmlns:a16="http://schemas.microsoft.com/office/drawing/2014/main" id="{86AE816E-8555-B847-96A2-FA019A92F1EE}"/>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805538" y="3988035"/>
              <a:ext cx="604282" cy="604282"/>
            </a:xfrm>
            <a:prstGeom prst="rect">
              <a:avLst/>
            </a:prstGeom>
          </p:spPr>
        </p:pic>
        <p:sp>
          <p:nvSpPr>
            <p:cNvPr id="50" name="Oval 49">
              <a:extLst>
                <a:ext uri="{FF2B5EF4-FFF2-40B4-BE49-F238E27FC236}">
                  <a16:creationId xmlns:a16="http://schemas.microsoft.com/office/drawing/2014/main" id="{9957D8E7-EABC-D54C-92FE-C6050DA58CB4}"/>
                </a:ext>
              </a:extLst>
            </p:cNvPr>
            <p:cNvSpPr>
              <a:spLocks noChangeAspect="1"/>
            </p:cNvSpPr>
            <p:nvPr userDrawn="1"/>
          </p:nvSpPr>
          <p:spPr>
            <a:xfrm>
              <a:off x="764930" y="3944950"/>
              <a:ext cx="685498" cy="685498"/>
            </a:xfrm>
            <a:prstGeom prst="ellipse">
              <a:avLst/>
            </a:prstGeom>
            <a:noFill/>
            <a:ln w="19050">
              <a:solidFill>
                <a:schemeClr val="accent5">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sp>
        <p:nvSpPr>
          <p:cNvPr id="13" name="Rectangle 12">
            <a:extLst>
              <a:ext uri="{FF2B5EF4-FFF2-40B4-BE49-F238E27FC236}">
                <a16:creationId xmlns:a16="http://schemas.microsoft.com/office/drawing/2014/main" id="{1D319E76-BDA6-A24B-BA88-F6CAE192FA84}"/>
              </a:ext>
            </a:extLst>
          </p:cNvPr>
          <p:cNvSpPr/>
          <p:nvPr userDrawn="1"/>
        </p:nvSpPr>
        <p:spPr>
          <a:xfrm>
            <a:off x="1828824" y="1982586"/>
            <a:ext cx="2285819" cy="523220"/>
          </a:xfrm>
          <a:prstGeom prst="rect">
            <a:avLst/>
          </a:prstGeom>
        </p:spPr>
        <p:txBody>
          <a:bodyPr wrap="none">
            <a:spAutoFit/>
          </a:bodyPr>
          <a:lstStyle/>
          <a:p>
            <a:pPr lvl="0"/>
            <a:r>
              <a:rPr lang="en-US" sz="2800" b="0" u="none">
                <a:solidFill>
                  <a:srgbClr val="635F59"/>
                </a:solidFill>
                <a:hlinkClick r:id="rId7"/>
              </a:rPr>
              <a:t>@MOSAICproj</a:t>
            </a:r>
            <a:endParaRPr lang="en-US" sz="2800" b="0" u="none">
              <a:solidFill>
                <a:srgbClr val="635F59"/>
              </a:solidFill>
            </a:endParaRPr>
          </a:p>
        </p:txBody>
      </p:sp>
      <p:sp>
        <p:nvSpPr>
          <p:cNvPr id="35" name="Rectangle 34">
            <a:extLst>
              <a:ext uri="{FF2B5EF4-FFF2-40B4-BE49-F238E27FC236}">
                <a16:creationId xmlns:a16="http://schemas.microsoft.com/office/drawing/2014/main" id="{3EA867C9-5934-F14B-8BAF-8C87043A8986}"/>
              </a:ext>
            </a:extLst>
          </p:cNvPr>
          <p:cNvSpPr/>
          <p:nvPr userDrawn="1"/>
        </p:nvSpPr>
        <p:spPr>
          <a:xfrm>
            <a:off x="1828824" y="3026594"/>
            <a:ext cx="2682401" cy="523220"/>
          </a:xfrm>
          <a:prstGeom prst="rect">
            <a:avLst/>
          </a:prstGeom>
        </p:spPr>
        <p:txBody>
          <a:bodyPr wrap="none">
            <a:spAutoFit/>
          </a:bodyPr>
          <a:lstStyle/>
          <a:p>
            <a:pPr lvl="0"/>
            <a:r>
              <a:rPr lang="en-US" sz="2800">
                <a:hlinkClick r:id="rId8"/>
              </a:rPr>
              <a:t>MOSAIC LinkedIn</a:t>
            </a:r>
            <a:endParaRPr lang="en-US" sz="2800"/>
          </a:p>
        </p:txBody>
      </p:sp>
      <p:sp>
        <p:nvSpPr>
          <p:cNvPr id="36" name="Rectangle 35">
            <a:extLst>
              <a:ext uri="{FF2B5EF4-FFF2-40B4-BE49-F238E27FC236}">
                <a16:creationId xmlns:a16="http://schemas.microsoft.com/office/drawing/2014/main" id="{F56E5A25-F1F8-CE46-A58F-2ABD673173DF}"/>
              </a:ext>
            </a:extLst>
          </p:cNvPr>
          <p:cNvSpPr/>
          <p:nvPr userDrawn="1"/>
        </p:nvSpPr>
        <p:spPr>
          <a:xfrm>
            <a:off x="1828824" y="4058231"/>
            <a:ext cx="2097626" cy="523220"/>
          </a:xfrm>
          <a:prstGeom prst="rect">
            <a:avLst/>
          </a:prstGeom>
        </p:spPr>
        <p:txBody>
          <a:bodyPr wrap="none">
            <a:spAutoFit/>
          </a:bodyPr>
          <a:lstStyle/>
          <a:p>
            <a:pPr lvl="0"/>
            <a:r>
              <a:rPr lang="en-US" sz="2800">
                <a:hlinkClick r:id="rId9"/>
              </a:rPr>
              <a:t>MOSAIC Blog</a:t>
            </a:r>
            <a:endParaRPr lang="en-US" sz="2800"/>
          </a:p>
        </p:txBody>
      </p:sp>
      <p:sp>
        <p:nvSpPr>
          <p:cNvPr id="38" name="Rectangle 37">
            <a:extLst>
              <a:ext uri="{FF2B5EF4-FFF2-40B4-BE49-F238E27FC236}">
                <a16:creationId xmlns:a16="http://schemas.microsoft.com/office/drawing/2014/main" id="{5CC04863-2DD0-FC40-98B4-50038DB6161C}"/>
              </a:ext>
            </a:extLst>
          </p:cNvPr>
          <p:cNvSpPr/>
          <p:nvPr userDrawn="1"/>
        </p:nvSpPr>
        <p:spPr>
          <a:xfrm>
            <a:off x="1828824" y="5089868"/>
            <a:ext cx="2839752" cy="523220"/>
          </a:xfrm>
          <a:prstGeom prst="rect">
            <a:avLst/>
          </a:prstGeom>
        </p:spPr>
        <p:txBody>
          <a:bodyPr wrap="none">
            <a:spAutoFit/>
          </a:bodyPr>
          <a:lstStyle/>
          <a:p>
            <a:pPr lvl="0"/>
            <a:r>
              <a:rPr lang="en-US" sz="2800">
                <a:hlinkClick r:id="rId10"/>
              </a:rPr>
              <a:t>MOSAIC Webpage</a:t>
            </a:r>
            <a:endParaRPr lang="en-US" sz="2800"/>
          </a:p>
        </p:txBody>
      </p:sp>
    </p:spTree>
    <p:extLst>
      <p:ext uri="{BB962C8B-B14F-4D97-AF65-F5344CB8AC3E}">
        <p14:creationId xmlns:p14="http://schemas.microsoft.com/office/powerpoint/2010/main" val="34748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ntent-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BF9E271-AAC7-F748-AA3D-0443064B07B0}"/>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EFF6C658-983B-4C3F-9E55-51F84372F6E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7" name="Picture 6">
            <a:extLst>
              <a:ext uri="{FF2B5EF4-FFF2-40B4-BE49-F238E27FC236}">
                <a16:creationId xmlns:a16="http://schemas.microsoft.com/office/drawing/2014/main" id="{88A7A3CF-A70B-B142-AF1C-85CEC1ABC89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328116"/>
            <a:ext cx="291993" cy="868679"/>
          </a:xfrm>
          <a:prstGeom prst="rect">
            <a:avLst/>
          </a:prstGeom>
        </p:spPr>
      </p:pic>
    </p:spTree>
    <p:extLst>
      <p:ext uri="{BB962C8B-B14F-4D97-AF65-F5344CB8AC3E}">
        <p14:creationId xmlns:p14="http://schemas.microsoft.com/office/powerpoint/2010/main" val="23620324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Stay Connected – Bla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8" name="Text Placeholder 2">
            <a:extLst>
              <a:ext uri="{FF2B5EF4-FFF2-40B4-BE49-F238E27FC236}">
                <a16:creationId xmlns:a16="http://schemas.microsoft.com/office/drawing/2014/main" id="{093AB0EE-8DD5-2547-A667-167DE3CC7F83}"/>
              </a:ext>
            </a:extLst>
          </p:cNvPr>
          <p:cNvSpPr>
            <a:spLocks noGrp="1"/>
          </p:cNvSpPr>
          <p:nvPr>
            <p:ph type="body" sz="quarter" idx="13" hasCustomPrompt="1"/>
          </p:nvPr>
        </p:nvSpPr>
        <p:spPr>
          <a:xfrm>
            <a:off x="1583766" y="1557149"/>
            <a:ext cx="8493292" cy="490871"/>
          </a:xfrm>
        </p:spPr>
        <p:txBody>
          <a:bodyPr>
            <a:normAutofit/>
          </a:bodyPr>
          <a:lstStyle>
            <a:lvl1pPr marL="0" indent="0">
              <a:buFontTx/>
              <a:buNone/>
              <a:defRPr sz="2800">
                <a:solidFill>
                  <a:srgbClr val="635F59"/>
                </a:solidFill>
              </a:defRPr>
            </a:lvl1pPr>
          </a:lstStyle>
          <a:p>
            <a:pPr lvl="0"/>
            <a:r>
              <a:rPr lang="en-US"/>
              <a:t>Click here to add the MOSAIC Twitter handle</a:t>
            </a:r>
          </a:p>
        </p:txBody>
      </p:sp>
      <p:sp>
        <p:nvSpPr>
          <p:cNvPr id="15" name="Title 2">
            <a:extLst>
              <a:ext uri="{FF2B5EF4-FFF2-40B4-BE49-F238E27FC236}">
                <a16:creationId xmlns:a16="http://schemas.microsoft.com/office/drawing/2014/main" id="{3149C131-7C4C-234E-B5FE-297C7B678DC9}"/>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Stay Connected</a:t>
            </a:r>
          </a:p>
        </p:txBody>
      </p:sp>
      <p:grpSp>
        <p:nvGrpSpPr>
          <p:cNvPr id="7" name="Group 6">
            <a:extLst>
              <a:ext uri="{FF2B5EF4-FFF2-40B4-BE49-F238E27FC236}">
                <a16:creationId xmlns:a16="http://schemas.microsoft.com/office/drawing/2014/main" id="{321476AB-9EBD-8A47-BE24-20AB7C1F79BC}"/>
              </a:ext>
            </a:extLst>
          </p:cNvPr>
          <p:cNvGrpSpPr/>
          <p:nvPr userDrawn="1"/>
        </p:nvGrpSpPr>
        <p:grpSpPr>
          <a:xfrm>
            <a:off x="764930" y="1459835"/>
            <a:ext cx="685498" cy="685498"/>
            <a:chOff x="764930" y="1459835"/>
            <a:chExt cx="685498" cy="685498"/>
          </a:xfrm>
        </p:grpSpPr>
        <p:pic>
          <p:nvPicPr>
            <p:cNvPr id="41" name="Picture 40">
              <a:extLst>
                <a:ext uri="{FF2B5EF4-FFF2-40B4-BE49-F238E27FC236}">
                  <a16:creationId xmlns:a16="http://schemas.microsoft.com/office/drawing/2014/main" id="{00A91F30-25A2-BD43-AF85-91E13726DD1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805539" y="1497418"/>
              <a:ext cx="604281" cy="608535"/>
            </a:xfrm>
            <a:prstGeom prst="rect">
              <a:avLst/>
            </a:prstGeom>
          </p:spPr>
        </p:pic>
        <p:sp>
          <p:nvSpPr>
            <p:cNvPr id="44" name="Oval 43">
              <a:extLst>
                <a:ext uri="{FF2B5EF4-FFF2-40B4-BE49-F238E27FC236}">
                  <a16:creationId xmlns:a16="http://schemas.microsoft.com/office/drawing/2014/main" id="{71E0AF84-C5EF-2248-9C14-A58466C45827}"/>
                </a:ext>
              </a:extLst>
            </p:cNvPr>
            <p:cNvSpPr>
              <a:spLocks noChangeAspect="1"/>
            </p:cNvSpPr>
            <p:nvPr userDrawn="1"/>
          </p:nvSpPr>
          <p:spPr>
            <a:xfrm>
              <a:off x="764930" y="1459835"/>
              <a:ext cx="685498" cy="685498"/>
            </a:xfrm>
            <a:prstGeom prst="ellipse">
              <a:avLst/>
            </a:prstGeom>
            <a:noFill/>
            <a:ln w="19050">
              <a:solidFill>
                <a:srgbClr val="0E8389">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6" name="Group 5">
            <a:extLst>
              <a:ext uri="{FF2B5EF4-FFF2-40B4-BE49-F238E27FC236}">
                <a16:creationId xmlns:a16="http://schemas.microsoft.com/office/drawing/2014/main" id="{AC55BD36-5B92-B549-88FD-BCA0EC5A3327}"/>
              </a:ext>
            </a:extLst>
          </p:cNvPr>
          <p:cNvGrpSpPr/>
          <p:nvPr userDrawn="1"/>
        </p:nvGrpSpPr>
        <p:grpSpPr>
          <a:xfrm>
            <a:off x="764930" y="2255623"/>
            <a:ext cx="685498" cy="685498"/>
            <a:chOff x="764930" y="2292326"/>
            <a:chExt cx="685498" cy="685498"/>
          </a:xfrm>
        </p:grpSpPr>
        <p:pic>
          <p:nvPicPr>
            <p:cNvPr id="40" name="Picture 39">
              <a:extLst>
                <a:ext uri="{FF2B5EF4-FFF2-40B4-BE49-F238E27FC236}">
                  <a16:creationId xmlns:a16="http://schemas.microsoft.com/office/drawing/2014/main" id="{312645D2-0245-7345-9683-C6264B423EBD}"/>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805538" y="2332934"/>
              <a:ext cx="604282" cy="604282"/>
            </a:xfrm>
            <a:prstGeom prst="rect">
              <a:avLst/>
            </a:prstGeom>
          </p:spPr>
        </p:pic>
        <p:sp>
          <p:nvSpPr>
            <p:cNvPr id="46" name="Oval 45">
              <a:extLst>
                <a:ext uri="{FF2B5EF4-FFF2-40B4-BE49-F238E27FC236}">
                  <a16:creationId xmlns:a16="http://schemas.microsoft.com/office/drawing/2014/main" id="{AC6CCBD5-3D75-FF49-B33C-69C56340B94C}"/>
                </a:ext>
              </a:extLst>
            </p:cNvPr>
            <p:cNvSpPr>
              <a:spLocks noChangeAspect="1"/>
            </p:cNvSpPr>
            <p:nvPr userDrawn="1"/>
          </p:nvSpPr>
          <p:spPr>
            <a:xfrm>
              <a:off x="764930" y="2292326"/>
              <a:ext cx="685498" cy="685498"/>
            </a:xfrm>
            <a:prstGeom prst="ellipse">
              <a:avLst/>
            </a:prstGeom>
            <a:noFill/>
            <a:ln w="19050">
              <a:solidFill>
                <a:srgbClr val="E0A141">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8" name="Group 7">
            <a:extLst>
              <a:ext uri="{FF2B5EF4-FFF2-40B4-BE49-F238E27FC236}">
                <a16:creationId xmlns:a16="http://schemas.microsoft.com/office/drawing/2014/main" id="{D637A571-F790-1241-B29A-C45690576F1E}"/>
              </a:ext>
            </a:extLst>
          </p:cNvPr>
          <p:cNvGrpSpPr/>
          <p:nvPr userDrawn="1"/>
        </p:nvGrpSpPr>
        <p:grpSpPr>
          <a:xfrm>
            <a:off x="764930" y="3051411"/>
            <a:ext cx="685498" cy="685498"/>
            <a:chOff x="764930" y="3118638"/>
            <a:chExt cx="685498" cy="685498"/>
          </a:xfrm>
        </p:grpSpPr>
        <p:pic>
          <p:nvPicPr>
            <p:cNvPr id="39" name="Picture 38">
              <a:extLst>
                <a:ext uri="{FF2B5EF4-FFF2-40B4-BE49-F238E27FC236}">
                  <a16:creationId xmlns:a16="http://schemas.microsoft.com/office/drawing/2014/main" id="{8886BECB-1720-F941-9B5F-14C8AA3309D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05538" y="3159248"/>
              <a:ext cx="604282" cy="604282"/>
            </a:xfrm>
            <a:prstGeom prst="rect">
              <a:avLst/>
            </a:prstGeom>
          </p:spPr>
        </p:pic>
        <p:sp>
          <p:nvSpPr>
            <p:cNvPr id="48" name="Oval 47">
              <a:extLst>
                <a:ext uri="{FF2B5EF4-FFF2-40B4-BE49-F238E27FC236}">
                  <a16:creationId xmlns:a16="http://schemas.microsoft.com/office/drawing/2014/main" id="{923C9BA7-8275-AC4A-9B92-414B34A85424}"/>
                </a:ext>
              </a:extLst>
            </p:cNvPr>
            <p:cNvSpPr>
              <a:spLocks noChangeAspect="1"/>
            </p:cNvSpPr>
            <p:nvPr userDrawn="1"/>
          </p:nvSpPr>
          <p:spPr>
            <a:xfrm>
              <a:off x="764930" y="3118638"/>
              <a:ext cx="685498" cy="685498"/>
            </a:xfrm>
            <a:prstGeom prst="ellipse">
              <a:avLst/>
            </a:prstGeom>
            <a:noFill/>
            <a:ln w="19050">
              <a:solidFill>
                <a:srgbClr val="AF315A">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9" name="Group 8">
            <a:extLst>
              <a:ext uri="{FF2B5EF4-FFF2-40B4-BE49-F238E27FC236}">
                <a16:creationId xmlns:a16="http://schemas.microsoft.com/office/drawing/2014/main" id="{34744FDC-ADFF-D142-A991-12D39CA2EAC0}"/>
              </a:ext>
            </a:extLst>
          </p:cNvPr>
          <p:cNvGrpSpPr/>
          <p:nvPr userDrawn="1"/>
        </p:nvGrpSpPr>
        <p:grpSpPr>
          <a:xfrm>
            <a:off x="764930" y="3847199"/>
            <a:ext cx="685498" cy="685498"/>
            <a:chOff x="764930" y="3944950"/>
            <a:chExt cx="685498" cy="685498"/>
          </a:xfrm>
        </p:grpSpPr>
        <p:pic>
          <p:nvPicPr>
            <p:cNvPr id="37" name="Picture 36">
              <a:extLst>
                <a:ext uri="{FF2B5EF4-FFF2-40B4-BE49-F238E27FC236}">
                  <a16:creationId xmlns:a16="http://schemas.microsoft.com/office/drawing/2014/main" id="{86AE816E-8555-B847-96A2-FA019A92F1EE}"/>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805538" y="3988035"/>
              <a:ext cx="604282" cy="604282"/>
            </a:xfrm>
            <a:prstGeom prst="rect">
              <a:avLst/>
            </a:prstGeom>
          </p:spPr>
        </p:pic>
        <p:sp>
          <p:nvSpPr>
            <p:cNvPr id="50" name="Oval 49">
              <a:extLst>
                <a:ext uri="{FF2B5EF4-FFF2-40B4-BE49-F238E27FC236}">
                  <a16:creationId xmlns:a16="http://schemas.microsoft.com/office/drawing/2014/main" id="{9957D8E7-EABC-D54C-92FE-C6050DA58CB4}"/>
                </a:ext>
              </a:extLst>
            </p:cNvPr>
            <p:cNvSpPr>
              <a:spLocks noChangeAspect="1"/>
            </p:cNvSpPr>
            <p:nvPr userDrawn="1"/>
          </p:nvSpPr>
          <p:spPr>
            <a:xfrm>
              <a:off x="764930" y="3944950"/>
              <a:ext cx="685498" cy="685498"/>
            </a:xfrm>
            <a:prstGeom prst="ellipse">
              <a:avLst/>
            </a:prstGeom>
            <a:noFill/>
            <a:ln w="19050">
              <a:solidFill>
                <a:schemeClr val="accent5">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10" name="Group 9">
            <a:extLst>
              <a:ext uri="{FF2B5EF4-FFF2-40B4-BE49-F238E27FC236}">
                <a16:creationId xmlns:a16="http://schemas.microsoft.com/office/drawing/2014/main" id="{D664190D-24C2-584F-A421-455F91D605C0}"/>
              </a:ext>
            </a:extLst>
          </p:cNvPr>
          <p:cNvGrpSpPr/>
          <p:nvPr userDrawn="1"/>
        </p:nvGrpSpPr>
        <p:grpSpPr>
          <a:xfrm>
            <a:off x="764930" y="4642987"/>
            <a:ext cx="685498" cy="685498"/>
            <a:chOff x="764930" y="4800610"/>
            <a:chExt cx="685498" cy="685498"/>
          </a:xfrm>
        </p:grpSpPr>
        <p:pic>
          <p:nvPicPr>
            <p:cNvPr id="18" name="Picture 17">
              <a:extLst>
                <a:ext uri="{FF2B5EF4-FFF2-40B4-BE49-F238E27FC236}">
                  <a16:creationId xmlns:a16="http://schemas.microsoft.com/office/drawing/2014/main" id="{875FFC0F-363A-E440-BFBF-68765A556116}"/>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805538" y="4841220"/>
              <a:ext cx="604282" cy="604282"/>
            </a:xfrm>
            <a:prstGeom prst="rect">
              <a:avLst/>
            </a:prstGeom>
          </p:spPr>
        </p:pic>
        <p:sp>
          <p:nvSpPr>
            <p:cNvPr id="19" name="Oval 18">
              <a:extLst>
                <a:ext uri="{FF2B5EF4-FFF2-40B4-BE49-F238E27FC236}">
                  <a16:creationId xmlns:a16="http://schemas.microsoft.com/office/drawing/2014/main" id="{0C887298-22BE-1C4E-9B6B-CD4C9E4687EA}"/>
                </a:ext>
              </a:extLst>
            </p:cNvPr>
            <p:cNvSpPr>
              <a:spLocks noChangeAspect="1"/>
            </p:cNvSpPr>
            <p:nvPr userDrawn="1"/>
          </p:nvSpPr>
          <p:spPr>
            <a:xfrm>
              <a:off x="764930" y="4800610"/>
              <a:ext cx="685498" cy="685498"/>
            </a:xfrm>
            <a:prstGeom prst="ellipse">
              <a:avLst/>
            </a:prstGeom>
            <a:noFill/>
            <a:ln w="19050">
              <a:solidFill>
                <a:schemeClr val="accent4">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11" name="Group 10">
            <a:extLst>
              <a:ext uri="{FF2B5EF4-FFF2-40B4-BE49-F238E27FC236}">
                <a16:creationId xmlns:a16="http://schemas.microsoft.com/office/drawing/2014/main" id="{D5BFC2FB-7134-0946-9607-765CF9EF21A9}"/>
              </a:ext>
            </a:extLst>
          </p:cNvPr>
          <p:cNvGrpSpPr/>
          <p:nvPr userDrawn="1"/>
        </p:nvGrpSpPr>
        <p:grpSpPr>
          <a:xfrm>
            <a:off x="764930" y="5438775"/>
            <a:ext cx="685498" cy="685498"/>
            <a:chOff x="764930" y="5626923"/>
            <a:chExt cx="685498" cy="685498"/>
          </a:xfrm>
        </p:grpSpPr>
        <p:pic>
          <p:nvPicPr>
            <p:cNvPr id="17" name="Picture 16">
              <a:extLst>
                <a:ext uri="{FF2B5EF4-FFF2-40B4-BE49-F238E27FC236}">
                  <a16:creationId xmlns:a16="http://schemas.microsoft.com/office/drawing/2014/main" id="{2AE2126A-5997-D44A-90C4-E0761FCAA8E4}"/>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805538" y="5670008"/>
              <a:ext cx="604282" cy="604282"/>
            </a:xfrm>
            <a:prstGeom prst="rect">
              <a:avLst/>
            </a:prstGeom>
          </p:spPr>
        </p:pic>
        <p:sp>
          <p:nvSpPr>
            <p:cNvPr id="20" name="Oval 19">
              <a:extLst>
                <a:ext uri="{FF2B5EF4-FFF2-40B4-BE49-F238E27FC236}">
                  <a16:creationId xmlns:a16="http://schemas.microsoft.com/office/drawing/2014/main" id="{26EAB1EA-D8B6-D34C-B9FD-5EF8EFE20C04}"/>
                </a:ext>
              </a:extLst>
            </p:cNvPr>
            <p:cNvSpPr>
              <a:spLocks noChangeAspect="1"/>
            </p:cNvSpPr>
            <p:nvPr userDrawn="1"/>
          </p:nvSpPr>
          <p:spPr>
            <a:xfrm>
              <a:off x="764930" y="5626923"/>
              <a:ext cx="685498" cy="685498"/>
            </a:xfrm>
            <a:prstGeom prst="ellipse">
              <a:avLst/>
            </a:prstGeom>
            <a:noFill/>
            <a:ln w="19050">
              <a:solidFill>
                <a:schemeClr val="accent1">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sp>
        <p:nvSpPr>
          <p:cNvPr id="21" name="Text Placeholder 2">
            <a:extLst>
              <a:ext uri="{FF2B5EF4-FFF2-40B4-BE49-F238E27FC236}">
                <a16:creationId xmlns:a16="http://schemas.microsoft.com/office/drawing/2014/main" id="{6BF37722-D3FB-6F44-B941-5903A05BE46D}"/>
              </a:ext>
            </a:extLst>
          </p:cNvPr>
          <p:cNvSpPr>
            <a:spLocks noGrp="1"/>
          </p:cNvSpPr>
          <p:nvPr userDrawn="1">
            <p:ph type="body" sz="quarter" idx="14" hasCustomPrompt="1"/>
          </p:nvPr>
        </p:nvSpPr>
        <p:spPr>
          <a:xfrm>
            <a:off x="1583766" y="2352937"/>
            <a:ext cx="8493292" cy="490871"/>
          </a:xfrm>
        </p:spPr>
        <p:txBody>
          <a:bodyPr>
            <a:normAutofit/>
          </a:bodyPr>
          <a:lstStyle>
            <a:lvl1pPr marL="0" indent="0">
              <a:buFontTx/>
              <a:buNone/>
              <a:defRPr sz="2800">
                <a:solidFill>
                  <a:srgbClr val="635F59"/>
                </a:solidFill>
              </a:defRPr>
            </a:lvl1pPr>
          </a:lstStyle>
          <a:p>
            <a:pPr lvl="0"/>
            <a:r>
              <a:rPr lang="en-US"/>
              <a:t>Click here to add the MOSAIC LinkedIn profile</a:t>
            </a:r>
          </a:p>
        </p:txBody>
      </p:sp>
      <p:sp>
        <p:nvSpPr>
          <p:cNvPr id="22" name="Text Placeholder 2">
            <a:extLst>
              <a:ext uri="{FF2B5EF4-FFF2-40B4-BE49-F238E27FC236}">
                <a16:creationId xmlns:a16="http://schemas.microsoft.com/office/drawing/2014/main" id="{785A64FC-0925-9545-B8C4-5227A20CCF9D}"/>
              </a:ext>
            </a:extLst>
          </p:cNvPr>
          <p:cNvSpPr>
            <a:spLocks noGrp="1"/>
          </p:cNvSpPr>
          <p:nvPr userDrawn="1">
            <p:ph type="body" sz="quarter" idx="15" hasCustomPrompt="1"/>
          </p:nvPr>
        </p:nvSpPr>
        <p:spPr>
          <a:xfrm>
            <a:off x="1583766" y="3148725"/>
            <a:ext cx="8493292" cy="490871"/>
          </a:xfrm>
        </p:spPr>
        <p:txBody>
          <a:bodyPr>
            <a:normAutofit/>
          </a:bodyPr>
          <a:lstStyle>
            <a:lvl1pPr marL="0" indent="0">
              <a:buFontTx/>
              <a:buNone/>
              <a:defRPr sz="2800">
                <a:solidFill>
                  <a:srgbClr val="635F59"/>
                </a:solidFill>
              </a:defRPr>
            </a:lvl1pPr>
          </a:lstStyle>
          <a:p>
            <a:pPr lvl="0"/>
            <a:r>
              <a:rPr lang="en-US"/>
              <a:t>Click here to add the MOSAIC WordPress link</a:t>
            </a:r>
          </a:p>
        </p:txBody>
      </p:sp>
      <p:sp>
        <p:nvSpPr>
          <p:cNvPr id="23" name="Text Placeholder 2">
            <a:extLst>
              <a:ext uri="{FF2B5EF4-FFF2-40B4-BE49-F238E27FC236}">
                <a16:creationId xmlns:a16="http://schemas.microsoft.com/office/drawing/2014/main" id="{073A80D5-EA50-814F-9BF8-3955E160D4AD}"/>
              </a:ext>
            </a:extLst>
          </p:cNvPr>
          <p:cNvSpPr>
            <a:spLocks noGrp="1"/>
          </p:cNvSpPr>
          <p:nvPr userDrawn="1">
            <p:ph type="body" sz="quarter" idx="16" hasCustomPrompt="1"/>
          </p:nvPr>
        </p:nvSpPr>
        <p:spPr>
          <a:xfrm>
            <a:off x="1583766" y="3944513"/>
            <a:ext cx="8493292" cy="490871"/>
          </a:xfrm>
        </p:spPr>
        <p:txBody>
          <a:bodyPr>
            <a:normAutofit/>
          </a:bodyPr>
          <a:lstStyle>
            <a:lvl1pPr marL="0" indent="0">
              <a:buFontTx/>
              <a:buNone/>
              <a:defRPr sz="2800">
                <a:solidFill>
                  <a:srgbClr val="635F59"/>
                </a:solidFill>
              </a:defRPr>
            </a:lvl1pPr>
          </a:lstStyle>
          <a:p>
            <a:pPr lvl="0"/>
            <a:r>
              <a:rPr lang="en-US"/>
              <a:t>Click here to add the MOSAIC webpage</a:t>
            </a:r>
          </a:p>
        </p:txBody>
      </p:sp>
      <p:sp>
        <p:nvSpPr>
          <p:cNvPr id="31" name="Text Placeholder 2">
            <a:extLst>
              <a:ext uri="{FF2B5EF4-FFF2-40B4-BE49-F238E27FC236}">
                <a16:creationId xmlns:a16="http://schemas.microsoft.com/office/drawing/2014/main" id="{AA78EC53-490F-E441-B578-1E0B2BD87F14}"/>
              </a:ext>
            </a:extLst>
          </p:cNvPr>
          <p:cNvSpPr>
            <a:spLocks noGrp="1"/>
          </p:cNvSpPr>
          <p:nvPr>
            <p:ph type="body" sz="quarter" idx="17" hasCustomPrompt="1"/>
          </p:nvPr>
        </p:nvSpPr>
        <p:spPr>
          <a:xfrm>
            <a:off x="1583766" y="4740301"/>
            <a:ext cx="8493292" cy="490871"/>
          </a:xfrm>
        </p:spPr>
        <p:txBody>
          <a:bodyPr>
            <a:normAutofit/>
          </a:bodyPr>
          <a:lstStyle>
            <a:lvl1pPr marL="0" indent="0">
              <a:buFontTx/>
              <a:buNone/>
              <a:defRPr sz="2800">
                <a:solidFill>
                  <a:srgbClr val="635F59"/>
                </a:solidFill>
              </a:defRPr>
            </a:lvl1pPr>
          </a:lstStyle>
          <a:p>
            <a:pPr lvl="0"/>
            <a:r>
              <a:rPr lang="en-US"/>
              <a:t>Click here to add presenter email(s)</a:t>
            </a:r>
          </a:p>
        </p:txBody>
      </p:sp>
      <p:sp>
        <p:nvSpPr>
          <p:cNvPr id="32" name="Text Placeholder 2">
            <a:extLst>
              <a:ext uri="{FF2B5EF4-FFF2-40B4-BE49-F238E27FC236}">
                <a16:creationId xmlns:a16="http://schemas.microsoft.com/office/drawing/2014/main" id="{18F7FD57-B0F2-1045-A79F-54CD5CDF2C44}"/>
              </a:ext>
            </a:extLst>
          </p:cNvPr>
          <p:cNvSpPr>
            <a:spLocks noGrp="1"/>
          </p:cNvSpPr>
          <p:nvPr>
            <p:ph type="body" sz="quarter" idx="18" hasCustomPrompt="1"/>
          </p:nvPr>
        </p:nvSpPr>
        <p:spPr>
          <a:xfrm>
            <a:off x="1583766" y="5536089"/>
            <a:ext cx="8493292" cy="490871"/>
          </a:xfrm>
        </p:spPr>
        <p:txBody>
          <a:bodyPr>
            <a:normAutofit/>
          </a:bodyPr>
          <a:lstStyle>
            <a:lvl1pPr marL="0" indent="0">
              <a:buFontTx/>
              <a:buNone/>
              <a:defRPr sz="2600">
                <a:solidFill>
                  <a:srgbClr val="635F59"/>
                </a:solidFill>
              </a:defRPr>
            </a:lvl1pPr>
          </a:lstStyle>
          <a:p>
            <a:pPr lvl="0"/>
            <a:r>
              <a:rPr lang="en-US"/>
              <a:t>Click here to add additional networks/presenter social media</a:t>
            </a:r>
          </a:p>
        </p:txBody>
      </p:sp>
    </p:spTree>
    <p:extLst>
      <p:ext uri="{BB962C8B-B14F-4D97-AF65-F5344CB8AC3E}">
        <p14:creationId xmlns:p14="http://schemas.microsoft.com/office/powerpoint/2010/main" val="27632382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_Thank You">
    <p:spTree>
      <p:nvGrpSpPr>
        <p:cNvPr id="1" name=""/>
        <p:cNvGrpSpPr/>
        <p:nvPr/>
      </p:nvGrpSpPr>
      <p:grpSpPr>
        <a:xfrm>
          <a:off x="0" y="0"/>
          <a:ext cx="0" cy="0"/>
          <a:chOff x="0" y="0"/>
          <a:chExt cx="0" cy="0"/>
        </a:xfrm>
      </p:grpSpPr>
      <p:pic>
        <p:nvPicPr>
          <p:cNvPr id="4" name="Picture 3" descr="A picture containing outdoor, tree, person, standing&#10;&#10;Description automatically generated">
            <a:extLst>
              <a:ext uri="{FF2B5EF4-FFF2-40B4-BE49-F238E27FC236}">
                <a16:creationId xmlns:a16="http://schemas.microsoft.com/office/drawing/2014/main" id="{DE3DFD45-99EF-10D2-19EC-E88E4B854F1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6500" y="0"/>
            <a:ext cx="4101912" cy="6858000"/>
          </a:xfrm>
          <a:prstGeom prst="rect">
            <a:avLst/>
          </a:prstGeom>
        </p:spPr>
      </p:pic>
      <p:sp>
        <p:nvSpPr>
          <p:cNvPr id="37" name="TextBox 36">
            <a:extLst>
              <a:ext uri="{FF2B5EF4-FFF2-40B4-BE49-F238E27FC236}">
                <a16:creationId xmlns:a16="http://schemas.microsoft.com/office/drawing/2014/main" id="{C355AD93-7E4A-4B1B-A616-C5E58B8E1BE9}"/>
              </a:ext>
            </a:extLst>
          </p:cNvPr>
          <p:cNvSpPr txBox="1"/>
          <p:nvPr/>
        </p:nvSpPr>
        <p:spPr>
          <a:xfrm>
            <a:off x="715518" y="5294037"/>
            <a:ext cx="5751532" cy="91307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1" u="none" strike="noStrike" kern="1200" cap="none" spc="0" normalizeH="0" baseline="0" noProof="0">
                <a:ln>
                  <a:noFill/>
                </a:ln>
                <a:solidFill>
                  <a:srgbClr val="635F59"/>
                </a:solidFill>
                <a:effectLst/>
                <a:uLnTx/>
                <a:uFillTx/>
                <a:latin typeface="Calibri" panose="020F0502020204030204"/>
                <a:ea typeface="+mn-ea"/>
                <a:cs typeface="+mn-cs"/>
              </a:rPr>
              <a:t>MOSAIC is made possible by the generous support of the American people through the U.S. President’s Emergency Plan for AIDS Relief (PEPFAR) and the U.S. Agency for International Development (USAID) cooperative agreement 7200AA21CA00011. The contents of this presentation are the responsibility of MOSAIC and do not necessarily reflect the views of PEPFAR, USAID, or the U.S. Government.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1" u="none" strike="noStrike" kern="1200" cap="none" spc="0" normalizeH="0" baseline="0" noProof="0">
                <a:ln>
                  <a:noFill/>
                </a:ln>
                <a:solidFill>
                  <a:srgbClr val="635F59"/>
                </a:solidFill>
                <a:effectLst/>
                <a:uLnTx/>
                <a:uFillTx/>
                <a:latin typeface="Calibri" panose="020F0502020204030204"/>
                <a:ea typeface="+mn-ea"/>
                <a:cs typeface="+mn-cs"/>
              </a:rPr>
              <a:t>Photo Credit: MOSAIC Consortium</a:t>
            </a:r>
          </a:p>
        </p:txBody>
      </p:sp>
      <p:sp>
        <p:nvSpPr>
          <p:cNvPr id="19" name="Title 2">
            <a:extLst>
              <a:ext uri="{FF2B5EF4-FFF2-40B4-BE49-F238E27FC236}">
                <a16:creationId xmlns:a16="http://schemas.microsoft.com/office/drawing/2014/main" id="{FA06B5C9-C4CB-1E42-92BE-1E8453325584}"/>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ACKNOWLEDGMENTS</a:t>
            </a:r>
          </a:p>
        </p:txBody>
      </p:sp>
      <p:pic>
        <p:nvPicPr>
          <p:cNvPr id="3" name="Picture 2">
            <a:extLst>
              <a:ext uri="{FF2B5EF4-FFF2-40B4-BE49-F238E27FC236}">
                <a16:creationId xmlns:a16="http://schemas.microsoft.com/office/drawing/2014/main" id="{805ED304-335E-1145-BEA0-619398728E2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274662" y="0"/>
            <a:ext cx="917337" cy="6858000"/>
          </a:xfrm>
          <a:prstGeom prst="rect">
            <a:avLst/>
          </a:prstGeom>
        </p:spPr>
      </p:pic>
      <p:sp>
        <p:nvSpPr>
          <p:cNvPr id="8" name="Text Placeholder 7">
            <a:extLst>
              <a:ext uri="{FF2B5EF4-FFF2-40B4-BE49-F238E27FC236}">
                <a16:creationId xmlns:a16="http://schemas.microsoft.com/office/drawing/2014/main" id="{C2D24103-1287-6C49-88C4-9E81E1DAA736}"/>
              </a:ext>
            </a:extLst>
          </p:cNvPr>
          <p:cNvSpPr>
            <a:spLocks noGrp="1"/>
          </p:cNvSpPr>
          <p:nvPr>
            <p:ph type="body" sz="quarter" idx="10" hasCustomPrompt="1"/>
          </p:nvPr>
        </p:nvSpPr>
        <p:spPr>
          <a:xfrm>
            <a:off x="715518" y="1333956"/>
            <a:ext cx="5886450" cy="106774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aseline="0">
                <a:solidFill>
                  <a:srgbClr val="635F59"/>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u="none" strike="noStrike">
                <a:solidFill>
                  <a:srgbClr val="000000"/>
                </a:solidFill>
                <a:effectLst/>
                <a:latin typeface="Calibri" panose="020F0502020204030204" pitchFamily="34" charset="0"/>
              </a:rPr>
              <a:t>Click here to add the names of individual contributors to this presentation/slide deck, as well as photography credit (if applicable).</a:t>
            </a:r>
          </a:p>
        </p:txBody>
      </p:sp>
      <p:pic>
        <p:nvPicPr>
          <p:cNvPr id="5" name="Picture 4" descr="Logo, company name&#10;&#10;Description automatically generated">
            <a:extLst>
              <a:ext uri="{FF2B5EF4-FFF2-40B4-BE49-F238E27FC236}">
                <a16:creationId xmlns:a16="http://schemas.microsoft.com/office/drawing/2014/main" id="{F18C7810-AA3C-A6B5-3126-C330DDE58BD4}"/>
              </a:ext>
            </a:extLst>
          </p:cNvPr>
          <p:cNvPicPr>
            <a:picLocks noChangeAspect="1"/>
          </p:cNvPicPr>
          <p:nvPr userDrawn="1"/>
        </p:nvPicPr>
        <p:blipFill>
          <a:blip r:embed="rId4"/>
          <a:stretch>
            <a:fillRect/>
          </a:stretch>
        </p:blipFill>
        <p:spPr>
          <a:xfrm>
            <a:off x="715518" y="2617957"/>
            <a:ext cx="5911711" cy="2459819"/>
          </a:xfrm>
          <a:prstGeom prst="rect">
            <a:avLst/>
          </a:prstGeom>
        </p:spPr>
      </p:pic>
    </p:spTree>
    <p:extLst>
      <p:ext uri="{BB962C8B-B14F-4D97-AF65-F5344CB8AC3E}">
        <p14:creationId xmlns:p14="http://schemas.microsoft.com/office/powerpoint/2010/main" val="284677393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26" Type="http://schemas.openxmlformats.org/officeDocument/2006/relationships/slideLayout" Target="../slideLayouts/slideLayout90.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slideLayout" Target="../slideLayouts/slideLayout89.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slideLayout" Target="../slideLayouts/slideLayout88.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28" Type="http://schemas.openxmlformats.org/officeDocument/2006/relationships/theme" Target="../theme/theme3.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 Id="rId27"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1C18C7-44E9-A849-A928-B8E8636A7A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8DA799-6C4E-E449-822B-0C755EE6E1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A7D608-4208-EF42-89C9-4CF2EAA472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757F1C-AA46-F440-992C-E659F30495C3}" type="datetimeFigureOut">
              <a:rPr lang="en-US" smtClean="0"/>
              <a:t>8/17/2023</a:t>
            </a:fld>
            <a:endParaRPr lang="en-US"/>
          </a:p>
        </p:txBody>
      </p:sp>
      <p:sp>
        <p:nvSpPr>
          <p:cNvPr id="5" name="Footer Placeholder 4">
            <a:extLst>
              <a:ext uri="{FF2B5EF4-FFF2-40B4-BE49-F238E27FC236}">
                <a16:creationId xmlns:a16="http://schemas.microsoft.com/office/drawing/2014/main" id="{AD22D1D9-95FD-2048-8C24-2A1B55F65C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2BEC77-9EA5-F74E-A125-70D2461207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DE773F-A8FD-9A43-AD89-7584A207DBAB}" type="slidenum">
              <a:rPr lang="en-US" smtClean="0"/>
              <a:t>‹#›</a:t>
            </a:fld>
            <a:endParaRPr lang="en-US"/>
          </a:p>
        </p:txBody>
      </p:sp>
    </p:spTree>
    <p:extLst>
      <p:ext uri="{BB962C8B-B14F-4D97-AF65-F5344CB8AC3E}">
        <p14:creationId xmlns:p14="http://schemas.microsoft.com/office/powerpoint/2010/main" val="181936423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3" r:id="rId3"/>
    <p:sldLayoutId id="2147483695"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32" r:id="rId23"/>
    <p:sldLayoutId id="2147483715" r:id="rId24"/>
    <p:sldLayoutId id="2147483716" r:id="rId25"/>
    <p:sldLayoutId id="2147483717" r:id="rId26"/>
    <p:sldLayoutId id="2147483719" r:id="rId27"/>
    <p:sldLayoutId id="2147483718" r:id="rId28"/>
    <p:sldLayoutId id="2147483790" r:id="rId29"/>
    <p:sldLayoutId id="2147483791" r:id="rId30"/>
    <p:sldLayoutId id="2147483792" r:id="rId31"/>
    <p:sldLayoutId id="2147483793" r:id="rId32"/>
    <p:sldLayoutId id="2147483794" r:id="rId33"/>
    <p:sldLayoutId id="2147483795" r:id="rId34"/>
    <p:sldLayoutId id="2147483797" r:id="rId3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9C9B9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9C9B9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9C9B98"/>
                </a:solidFill>
                <a:latin typeface="Calibri"/>
                <a:ea typeface="Calibri"/>
                <a:cs typeface="Calibri"/>
                <a:sym typeface="Calibri"/>
              </a:defRPr>
            </a:lvl1pPr>
            <a:lvl2pPr marL="0" marR="0" lvl="1" indent="0" algn="r" rtl="0">
              <a:spcBef>
                <a:spcPts val="0"/>
              </a:spcBef>
              <a:buNone/>
              <a:defRPr sz="1200" b="0" i="0" u="none" strike="noStrike" cap="none">
                <a:solidFill>
                  <a:srgbClr val="9C9B98"/>
                </a:solidFill>
                <a:latin typeface="Calibri"/>
                <a:ea typeface="Calibri"/>
                <a:cs typeface="Calibri"/>
                <a:sym typeface="Calibri"/>
              </a:defRPr>
            </a:lvl2pPr>
            <a:lvl3pPr marL="0" marR="0" lvl="2" indent="0" algn="r" rtl="0">
              <a:spcBef>
                <a:spcPts val="0"/>
              </a:spcBef>
              <a:buNone/>
              <a:defRPr sz="1200" b="0" i="0" u="none" strike="noStrike" cap="none">
                <a:solidFill>
                  <a:srgbClr val="9C9B98"/>
                </a:solidFill>
                <a:latin typeface="Calibri"/>
                <a:ea typeface="Calibri"/>
                <a:cs typeface="Calibri"/>
                <a:sym typeface="Calibri"/>
              </a:defRPr>
            </a:lvl3pPr>
            <a:lvl4pPr marL="0" marR="0" lvl="3" indent="0" algn="r" rtl="0">
              <a:spcBef>
                <a:spcPts val="0"/>
              </a:spcBef>
              <a:buNone/>
              <a:defRPr sz="1200" b="0" i="0" u="none" strike="noStrike" cap="none">
                <a:solidFill>
                  <a:srgbClr val="9C9B98"/>
                </a:solidFill>
                <a:latin typeface="Calibri"/>
                <a:ea typeface="Calibri"/>
                <a:cs typeface="Calibri"/>
                <a:sym typeface="Calibri"/>
              </a:defRPr>
            </a:lvl4pPr>
            <a:lvl5pPr marL="0" marR="0" lvl="4" indent="0" algn="r" rtl="0">
              <a:spcBef>
                <a:spcPts val="0"/>
              </a:spcBef>
              <a:buNone/>
              <a:defRPr sz="1200" b="0" i="0" u="none" strike="noStrike" cap="none">
                <a:solidFill>
                  <a:srgbClr val="9C9B98"/>
                </a:solidFill>
                <a:latin typeface="Calibri"/>
                <a:ea typeface="Calibri"/>
                <a:cs typeface="Calibri"/>
                <a:sym typeface="Calibri"/>
              </a:defRPr>
            </a:lvl5pPr>
            <a:lvl6pPr marL="0" marR="0" lvl="5" indent="0" algn="r" rtl="0">
              <a:spcBef>
                <a:spcPts val="0"/>
              </a:spcBef>
              <a:buNone/>
              <a:defRPr sz="1200" b="0" i="0" u="none" strike="noStrike" cap="none">
                <a:solidFill>
                  <a:srgbClr val="9C9B98"/>
                </a:solidFill>
                <a:latin typeface="Calibri"/>
                <a:ea typeface="Calibri"/>
                <a:cs typeface="Calibri"/>
                <a:sym typeface="Calibri"/>
              </a:defRPr>
            </a:lvl6pPr>
            <a:lvl7pPr marL="0" marR="0" lvl="6" indent="0" algn="r" rtl="0">
              <a:spcBef>
                <a:spcPts val="0"/>
              </a:spcBef>
              <a:buNone/>
              <a:defRPr sz="1200" b="0" i="0" u="none" strike="noStrike" cap="none">
                <a:solidFill>
                  <a:srgbClr val="9C9B98"/>
                </a:solidFill>
                <a:latin typeface="Calibri"/>
                <a:ea typeface="Calibri"/>
                <a:cs typeface="Calibri"/>
                <a:sym typeface="Calibri"/>
              </a:defRPr>
            </a:lvl7pPr>
            <a:lvl8pPr marL="0" marR="0" lvl="7" indent="0" algn="r" rtl="0">
              <a:spcBef>
                <a:spcPts val="0"/>
              </a:spcBef>
              <a:buNone/>
              <a:defRPr sz="1200" b="0" i="0" u="none" strike="noStrike" cap="none">
                <a:solidFill>
                  <a:srgbClr val="9C9B98"/>
                </a:solidFill>
                <a:latin typeface="Calibri"/>
                <a:ea typeface="Calibri"/>
                <a:cs typeface="Calibri"/>
                <a:sym typeface="Calibri"/>
              </a:defRPr>
            </a:lvl8pPr>
            <a:lvl9pPr marL="0" marR="0" lvl="8" indent="0" algn="r" rtl="0">
              <a:spcBef>
                <a:spcPts val="0"/>
              </a:spcBef>
              <a:buNone/>
              <a:defRPr sz="1200" b="0" i="0" u="none" strike="noStrike" cap="none">
                <a:solidFill>
                  <a:srgbClr val="9C9B9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65660188"/>
      </p:ext>
    </p:extLst>
  </p:cSld>
  <p:clrMap bg1="lt1" tx1="dk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 id="2147483753" r:id="rId20"/>
    <p:sldLayoutId id="2147483754" r:id="rId21"/>
    <p:sldLayoutId id="2147483755" r:id="rId22"/>
    <p:sldLayoutId id="2147483756" r:id="rId23"/>
    <p:sldLayoutId id="2147483757" r:id="rId24"/>
    <p:sldLayoutId id="2147483758" r:id="rId25"/>
    <p:sldLayoutId id="2147483759" r:id="rId26"/>
    <p:sldLayoutId id="2147483760" r:id="rId27"/>
    <p:sldLayoutId id="2147483761" r:id="rId28"/>
    <p:sldLayoutId id="2147483796"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1C18C7-44E9-A849-A928-B8E8636A7A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8DA799-6C4E-E449-822B-0C755EE6E1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A7D608-4208-EF42-89C9-4CF2EAA472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757F1C-AA46-F440-992C-E659F30495C3}" type="datetimeFigureOut">
              <a:rPr lang="en-US" smtClean="0"/>
              <a:t>8/17/2023</a:t>
            </a:fld>
            <a:endParaRPr lang="en-US"/>
          </a:p>
        </p:txBody>
      </p:sp>
      <p:sp>
        <p:nvSpPr>
          <p:cNvPr id="5" name="Footer Placeholder 4">
            <a:extLst>
              <a:ext uri="{FF2B5EF4-FFF2-40B4-BE49-F238E27FC236}">
                <a16:creationId xmlns:a16="http://schemas.microsoft.com/office/drawing/2014/main" id="{AD22D1D9-95FD-2048-8C24-2A1B55F65C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2BEC77-9EA5-F74E-A125-70D2461207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DE773F-A8FD-9A43-AD89-7584A207DBAB}" type="slidenum">
              <a:rPr lang="en-US" smtClean="0"/>
              <a:t>‹#›</a:t>
            </a:fld>
            <a:endParaRPr lang="en-US"/>
          </a:p>
        </p:txBody>
      </p:sp>
    </p:spTree>
    <p:extLst>
      <p:ext uri="{BB962C8B-B14F-4D97-AF65-F5344CB8AC3E}">
        <p14:creationId xmlns:p14="http://schemas.microsoft.com/office/powerpoint/2010/main" val="2187779242"/>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 id="2147483815" r:id="rId17"/>
    <p:sldLayoutId id="2147483816" r:id="rId18"/>
    <p:sldLayoutId id="2147483817" r:id="rId19"/>
    <p:sldLayoutId id="2147483818" r:id="rId20"/>
    <p:sldLayoutId id="2147483819" r:id="rId21"/>
    <p:sldLayoutId id="2147483820" r:id="rId22"/>
    <p:sldLayoutId id="2147483821" r:id="rId23"/>
    <p:sldLayoutId id="2147483822" r:id="rId24"/>
    <p:sldLayoutId id="2147483823" r:id="rId25"/>
    <p:sldLayoutId id="2147483824" r:id="rId26"/>
    <p:sldLayoutId id="2147483825"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85.emf"/></Relationships>
</file>

<file path=ppt/slides/_rels/slide17.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sv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89.sv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svg"/><Relationship Id="rId4" Type="http://schemas.openxmlformats.org/officeDocument/2006/relationships/image" Target="../media/image87.svg"/><Relationship Id="rId9" Type="http://schemas.openxmlformats.org/officeDocument/2006/relationships/image" Target="../media/image9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05.sv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99.svg"/><Relationship Id="rId11" Type="http://schemas.openxmlformats.org/officeDocument/2006/relationships/image" Target="../media/image104.png"/><Relationship Id="rId5" Type="http://schemas.openxmlformats.org/officeDocument/2006/relationships/image" Target="../media/image98.png"/><Relationship Id="rId10" Type="http://schemas.openxmlformats.org/officeDocument/2006/relationships/image" Target="../media/image103.svg"/><Relationship Id="rId4" Type="http://schemas.openxmlformats.org/officeDocument/2006/relationships/image" Target="../media/image97.svg"/><Relationship Id="rId9" Type="http://schemas.openxmlformats.org/officeDocument/2006/relationships/image" Target="../media/image10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png"/><Relationship Id="rId1" Type="http://schemas.openxmlformats.org/officeDocument/2006/relationships/slideLayout" Target="../slideLayouts/slideLayout23.xml"/><Relationship Id="rId4" Type="http://schemas.openxmlformats.org/officeDocument/2006/relationships/image" Target="../media/image108.emf"/></Relationships>
</file>

<file path=ppt/slides/_rels/slide22.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9.xml"/><Relationship Id="rId1" Type="http://schemas.openxmlformats.org/officeDocument/2006/relationships/slideLayout" Target="../slideLayouts/slideLayout38.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hyperlink" Target="https://www.prepwatch.org/resources/plan-4-ring-toolkit-service-delivery-channel-analysis-template/" TargetMode="External"/><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8.xml"/><Relationship Id="rId1" Type="http://schemas.openxmlformats.org/officeDocument/2006/relationships/slideLayout" Target="../slideLayouts/slideLayout23.xml"/><Relationship Id="rId4" Type="http://schemas.openxmlformats.org/officeDocument/2006/relationships/image" Target="../media/image105.svg"/></Relationships>
</file>

<file path=ppt/slides/_rels/slide3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svg"/><Relationship Id="rId7" Type="http://schemas.openxmlformats.org/officeDocument/2006/relationships/image" Target="../media/image101.svg"/><Relationship Id="rId2" Type="http://schemas.openxmlformats.org/officeDocument/2006/relationships/image" Target="../media/image96.png"/><Relationship Id="rId1" Type="http://schemas.openxmlformats.org/officeDocument/2006/relationships/slideLayout" Target="../slideLayouts/slideLayout23.xml"/><Relationship Id="rId6" Type="http://schemas.openxmlformats.org/officeDocument/2006/relationships/image" Target="../media/image100.png"/><Relationship Id="rId11" Type="http://schemas.openxmlformats.org/officeDocument/2006/relationships/image" Target="../media/image105.svg"/><Relationship Id="rId5" Type="http://schemas.openxmlformats.org/officeDocument/2006/relationships/image" Target="../media/image99.sv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svg"/></Relationships>
</file>

<file path=ppt/slides/_rels/slide35.xml.rels><?xml version="1.0" encoding="UTF-8" standalone="yes"?>
<Relationships xmlns="http://schemas.openxmlformats.org/package/2006/relationships"><Relationship Id="rId2" Type="http://schemas.openxmlformats.org/officeDocument/2006/relationships/hyperlink" Target="mailto:info@prepnetwork.org" TargetMode="External"/><Relationship Id="rId1" Type="http://schemas.openxmlformats.org/officeDocument/2006/relationships/slideLayout" Target="../slideLayouts/slideLayout9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66.emf"/><Relationship Id="rId5" Type="http://schemas.openxmlformats.org/officeDocument/2006/relationships/hyperlink" Target="https://www.prepwatch.org/" TargetMode="External"/><Relationship Id="rId4" Type="http://schemas.openxmlformats.org/officeDocument/2006/relationships/image" Target="../media/image65.emf"/></Relationships>
</file>

<file path=ppt/slides/_rels/slide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svg"/><Relationship Id="rId7" Type="http://schemas.openxmlformats.org/officeDocument/2006/relationships/image" Target="../media/image72.svg"/><Relationship Id="rId12" Type="http://schemas.openxmlformats.org/officeDocument/2006/relationships/image" Target="../media/image77.tiff"/><Relationship Id="rId2" Type="http://schemas.openxmlformats.org/officeDocument/2006/relationships/image" Target="../media/image67.png"/><Relationship Id="rId1" Type="http://schemas.openxmlformats.org/officeDocument/2006/relationships/slideLayout" Target="../slideLayouts/slideLayout23.xml"/><Relationship Id="rId6" Type="http://schemas.openxmlformats.org/officeDocument/2006/relationships/image" Target="../media/image71.png"/><Relationship Id="rId11" Type="http://schemas.openxmlformats.org/officeDocument/2006/relationships/image" Target="../media/image76.svg"/><Relationship Id="rId5" Type="http://schemas.openxmlformats.org/officeDocument/2006/relationships/image" Target="../media/image70.sv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svg"/></Relationships>
</file>

<file path=ppt/slides/_rels/slide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chart" Target="../charts/chart1.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83.emf"/><Relationship Id="rId5" Type="http://schemas.openxmlformats.org/officeDocument/2006/relationships/image" Target="../media/image82.emf"/><Relationship Id="rId4" Type="http://schemas.openxmlformats.org/officeDocument/2006/relationships/image" Target="../media/image8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CF83FF-577A-C643-8B63-00EA32A36BAA}"/>
              </a:ext>
            </a:extLst>
          </p:cNvPr>
          <p:cNvSpPr>
            <a:spLocks noGrp="1"/>
          </p:cNvSpPr>
          <p:nvPr>
            <p:ph type="ctrTitle"/>
          </p:nvPr>
        </p:nvSpPr>
        <p:spPr>
          <a:xfrm>
            <a:off x="0" y="997648"/>
            <a:ext cx="10815146" cy="2006840"/>
          </a:xfrm>
        </p:spPr>
        <p:txBody>
          <a:bodyPr>
            <a:normAutofit/>
          </a:bodyPr>
          <a:lstStyle/>
          <a:p>
            <a:r>
              <a:rPr lang="en-US"/>
              <a:t>CAB PrEP Introduction </a:t>
            </a:r>
            <a:br>
              <a:rPr lang="en-US"/>
            </a:br>
            <a:r>
              <a:rPr lang="en-US"/>
              <a:t>Situation Analysis in [Country]</a:t>
            </a:r>
          </a:p>
        </p:txBody>
      </p:sp>
      <p:sp>
        <p:nvSpPr>
          <p:cNvPr id="5" name="Subtitle 4">
            <a:extLst>
              <a:ext uri="{FF2B5EF4-FFF2-40B4-BE49-F238E27FC236}">
                <a16:creationId xmlns:a16="http://schemas.microsoft.com/office/drawing/2014/main" id="{AE36B07D-CFC6-184C-823C-C940B3F68AC9}"/>
              </a:ext>
            </a:extLst>
          </p:cNvPr>
          <p:cNvSpPr>
            <a:spLocks noGrp="1"/>
          </p:cNvSpPr>
          <p:nvPr>
            <p:ph type="subTitle" idx="1"/>
          </p:nvPr>
        </p:nvSpPr>
        <p:spPr/>
        <p:txBody>
          <a:bodyPr/>
          <a:lstStyle/>
          <a:p>
            <a:r>
              <a:rPr lang="en-US"/>
              <a:t>month year</a:t>
            </a:r>
          </a:p>
        </p:txBody>
      </p:sp>
    </p:spTree>
    <p:extLst>
      <p:ext uri="{BB962C8B-B14F-4D97-AF65-F5344CB8AC3E}">
        <p14:creationId xmlns:p14="http://schemas.microsoft.com/office/powerpoint/2010/main" val="802128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2" name="Rectangle 1">
            <a:extLst>
              <a:ext uri="{FF2B5EF4-FFF2-40B4-BE49-F238E27FC236}">
                <a16:creationId xmlns:a16="http://schemas.microsoft.com/office/drawing/2014/main" id="{36806E51-653F-91A2-9AE3-555E93C3ED02}"/>
              </a:ext>
            </a:extLst>
          </p:cNvPr>
          <p:cNvSpPr/>
          <p:nvPr/>
        </p:nvSpPr>
        <p:spPr>
          <a:xfrm>
            <a:off x="754741" y="1427284"/>
            <a:ext cx="10726699" cy="8446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1DA7C517-851A-19D0-A7FD-1C26510D49B2}"/>
              </a:ext>
            </a:extLst>
          </p:cNvPr>
          <p:cNvSpPr txBox="1"/>
          <p:nvPr/>
        </p:nvSpPr>
        <p:spPr>
          <a:xfrm>
            <a:off x="710560" y="1479357"/>
            <a:ext cx="10855503" cy="1323439"/>
          </a:xfrm>
          <a:prstGeom prst="rect">
            <a:avLst/>
          </a:prstGeom>
          <a:noFill/>
        </p:spPr>
        <p:txBody>
          <a:bodyPr wrap="square" lIns="91440" tIns="45720" rIns="91440" bIns="45720" anchor="t">
            <a:spAutoFit/>
          </a:bodyPr>
          <a:lstStyle/>
          <a:p>
            <a:r>
              <a:rPr lang="en-US" sz="1600">
                <a:solidFill>
                  <a:srgbClr val="434343"/>
                </a:solidFill>
                <a:ea typeface="Arial"/>
                <a:cs typeface="Arial"/>
                <a:sym typeface="Arial"/>
              </a:rPr>
              <a:t>[High-level overview of the timeline of events for Country’s national response for biomedical HIV prevention]. </a:t>
            </a:r>
            <a:r>
              <a:rPr lang="en-US" sz="1600" i="1">
                <a:solidFill>
                  <a:srgbClr val="434343"/>
                </a:solidFill>
                <a:ea typeface="Arial"/>
                <a:cs typeface="Arial"/>
                <a:sym typeface="Arial"/>
              </a:rPr>
              <a:t>After oral PrEP was approved for use in [COUNTRY] in [YEAR] and demonstration projects showed high acceptability among priority populations, oral PrEP was quickly integrated in HIV prevention plans and began rollout in [YEAR]. </a:t>
            </a:r>
          </a:p>
          <a:p>
            <a:endParaRPr lang="en-US" sz="1600">
              <a:solidFill>
                <a:srgbClr val="625E58"/>
              </a:solidFill>
              <a:ea typeface="Arial"/>
              <a:cs typeface="Calibri" panose="020F0502020204030204"/>
              <a:sym typeface="Arial"/>
            </a:endParaRPr>
          </a:p>
          <a:p>
            <a:r>
              <a:rPr lang="en-US" sz="1600">
                <a:solidFill>
                  <a:srgbClr val="434343"/>
                </a:solidFill>
                <a:ea typeface="Arial"/>
                <a:cs typeface="Arial"/>
                <a:sym typeface="Arial"/>
              </a:rPr>
              <a:t>  </a:t>
            </a:r>
            <a:endParaRPr lang="en-US" sz="1600">
              <a:cs typeface="Calibri"/>
            </a:endParaRPr>
          </a:p>
        </p:txBody>
      </p:sp>
      <p:sp>
        <p:nvSpPr>
          <p:cNvPr id="3" name="Title 2">
            <a:extLst>
              <a:ext uri="{FF2B5EF4-FFF2-40B4-BE49-F238E27FC236}">
                <a16:creationId xmlns:a16="http://schemas.microsoft.com/office/drawing/2014/main" id="{2C6B3A27-CEBF-2C54-465B-A51DCD888F54}"/>
              </a:ext>
            </a:extLst>
          </p:cNvPr>
          <p:cNvSpPr>
            <a:spLocks noGrp="1"/>
          </p:cNvSpPr>
          <p:nvPr>
            <p:ph type="title"/>
          </p:nvPr>
        </p:nvSpPr>
        <p:spPr>
          <a:xfrm>
            <a:off x="2856888" y="190956"/>
            <a:ext cx="6617463" cy="1143000"/>
          </a:xfrm>
        </p:spPr>
        <p:txBody>
          <a:bodyPr>
            <a:normAutofit/>
          </a:bodyPr>
          <a:lstStyle/>
          <a:p>
            <a:r>
              <a:rPr lang="en-GB" sz="2500">
                <a:solidFill>
                  <a:schemeClr val="accent5"/>
                </a:solidFill>
                <a:latin typeface="Poppins SemiBold"/>
                <a:ea typeface="Roboto"/>
                <a:cs typeface="Poppins SemiBold"/>
              </a:rPr>
              <a:t>[Country] </a:t>
            </a:r>
            <a:r>
              <a:rPr lang="en-GB" sz="2500">
                <a:latin typeface="Poppins SemiBold"/>
                <a:ea typeface="Roboto"/>
                <a:cs typeface="Poppins SemiBold"/>
              </a:rPr>
              <a:t>has made progress on oral PrEP rollout</a:t>
            </a:r>
            <a:endParaRPr lang="en-CH" sz="2500">
              <a:latin typeface="Poppins SemiBold"/>
              <a:ea typeface="Roboto"/>
              <a:cs typeface="Poppins SemiBold"/>
            </a:endParaRPr>
          </a:p>
        </p:txBody>
      </p:sp>
      <p:sp>
        <p:nvSpPr>
          <p:cNvPr id="6" name="TextBox 5">
            <a:extLst>
              <a:ext uri="{FF2B5EF4-FFF2-40B4-BE49-F238E27FC236}">
                <a16:creationId xmlns:a16="http://schemas.microsoft.com/office/drawing/2014/main" id="{6C9975C4-3AB2-D7AC-9D7D-6C4AA7D0409E}"/>
              </a:ext>
            </a:extLst>
          </p:cNvPr>
          <p:cNvSpPr txBox="1"/>
          <p:nvPr/>
        </p:nvSpPr>
        <p:spPr>
          <a:xfrm>
            <a:off x="754741" y="2359259"/>
            <a:ext cx="8752826" cy="338554"/>
          </a:xfrm>
          <a:prstGeom prst="rect">
            <a:avLst/>
          </a:prstGeom>
          <a:noFill/>
        </p:spPr>
        <p:txBody>
          <a:bodyPr wrap="square" lIns="91440" tIns="45720" rIns="91440" bIns="45720" rtlCol="0" anchor="t">
            <a:spAutoFit/>
          </a:bodyPr>
          <a:lstStyle/>
          <a:p>
            <a:r>
              <a:rPr lang="en-US" sz="1600" b="1" i="0" u="none" strike="noStrike" cap="none">
                <a:solidFill>
                  <a:srgbClr val="434343"/>
                </a:solidFill>
                <a:ea typeface="Arial"/>
                <a:cs typeface="Arial"/>
                <a:sym typeface="Arial"/>
              </a:rPr>
              <a:t>Timeline of key milestones for [Country]’s </a:t>
            </a:r>
            <a:r>
              <a:rPr lang="en-US" sz="1600" b="1">
                <a:solidFill>
                  <a:srgbClr val="434343"/>
                </a:solidFill>
                <a:ea typeface="Arial"/>
                <a:cs typeface="Arial"/>
                <a:sym typeface="Arial"/>
              </a:rPr>
              <a:t>b</a:t>
            </a:r>
            <a:r>
              <a:rPr lang="en-US" sz="1600" b="1" i="0" u="none" strike="noStrike" cap="none">
                <a:solidFill>
                  <a:srgbClr val="434343"/>
                </a:solidFill>
                <a:ea typeface="Arial"/>
                <a:cs typeface="Arial"/>
                <a:sym typeface="Arial"/>
              </a:rPr>
              <a:t>iomedical HIV prevention response</a:t>
            </a:r>
          </a:p>
        </p:txBody>
      </p:sp>
      <p:grpSp>
        <p:nvGrpSpPr>
          <p:cNvPr id="69" name="Group 68">
            <a:extLst>
              <a:ext uri="{FF2B5EF4-FFF2-40B4-BE49-F238E27FC236}">
                <a16:creationId xmlns:a16="http://schemas.microsoft.com/office/drawing/2014/main" id="{14A8B630-472B-1289-4105-4C2DC143523D}"/>
              </a:ext>
            </a:extLst>
          </p:cNvPr>
          <p:cNvGrpSpPr/>
          <p:nvPr/>
        </p:nvGrpSpPr>
        <p:grpSpPr>
          <a:xfrm>
            <a:off x="840969" y="2866080"/>
            <a:ext cx="10571343" cy="115183"/>
            <a:chOff x="754741" y="1857538"/>
            <a:chExt cx="10571343" cy="115183"/>
          </a:xfrm>
        </p:grpSpPr>
        <p:cxnSp>
          <p:nvCxnSpPr>
            <p:cNvPr id="21" name="Straight Arrow Connector 20">
              <a:extLst>
                <a:ext uri="{FF2B5EF4-FFF2-40B4-BE49-F238E27FC236}">
                  <a16:creationId xmlns:a16="http://schemas.microsoft.com/office/drawing/2014/main" id="{B10724CB-4E90-D853-2D6A-10EF187C31F4}"/>
                </a:ext>
              </a:extLst>
            </p:cNvPr>
            <p:cNvCxnSpPr/>
            <p:nvPr/>
          </p:nvCxnSpPr>
          <p:spPr>
            <a:xfrm>
              <a:off x="778084" y="1913192"/>
              <a:ext cx="10548000"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46" name="Oval 45">
              <a:extLst>
                <a:ext uri="{FF2B5EF4-FFF2-40B4-BE49-F238E27FC236}">
                  <a16:creationId xmlns:a16="http://schemas.microsoft.com/office/drawing/2014/main" id="{8CD270D6-F033-20AE-09A0-E7A0DC9938DF}"/>
                </a:ext>
              </a:extLst>
            </p:cNvPr>
            <p:cNvSpPr/>
            <p:nvPr/>
          </p:nvSpPr>
          <p:spPr>
            <a:xfrm>
              <a:off x="754741" y="1858750"/>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196305C-AC6F-7FFA-B536-5B02CFD767C3}"/>
                </a:ext>
              </a:extLst>
            </p:cNvPr>
            <p:cNvSpPr/>
            <p:nvPr/>
          </p:nvSpPr>
          <p:spPr>
            <a:xfrm>
              <a:off x="2770661" y="1858750"/>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A8895DB7-BFB5-5A8F-475E-AE29DA1C36CD}"/>
                </a:ext>
              </a:extLst>
            </p:cNvPr>
            <p:cNvSpPr/>
            <p:nvPr/>
          </p:nvSpPr>
          <p:spPr>
            <a:xfrm>
              <a:off x="4837308" y="1858750"/>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B28BBD6F-3B5D-69C2-6636-4C64662B55AA}"/>
                </a:ext>
              </a:extLst>
            </p:cNvPr>
            <p:cNvSpPr/>
            <p:nvPr/>
          </p:nvSpPr>
          <p:spPr>
            <a:xfrm>
              <a:off x="7216037" y="1857538"/>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C2B6DE66-B95D-CE62-D4F8-7C8AF1A12652}"/>
                </a:ext>
              </a:extLst>
            </p:cNvPr>
            <p:cNvSpPr/>
            <p:nvPr/>
          </p:nvSpPr>
          <p:spPr>
            <a:xfrm>
              <a:off x="9271896" y="1864721"/>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Google Shape;97;p3">
            <a:extLst>
              <a:ext uri="{FF2B5EF4-FFF2-40B4-BE49-F238E27FC236}">
                <a16:creationId xmlns:a16="http://schemas.microsoft.com/office/drawing/2014/main" id="{ED136BBE-D204-EE48-CAC6-D51E4E257467}"/>
              </a:ext>
            </a:extLst>
          </p:cNvPr>
          <p:cNvSpPr txBox="1"/>
          <p:nvPr/>
        </p:nvSpPr>
        <p:spPr>
          <a:xfrm>
            <a:off x="531273" y="6453235"/>
            <a:ext cx="7843992" cy="361950"/>
          </a:xfrm>
          <a:prstGeom prst="rect">
            <a:avLst/>
          </a:prstGeom>
          <a:noFill/>
          <a:ln>
            <a:noFill/>
          </a:ln>
        </p:spPr>
        <p:txBody>
          <a:bodyPr spcFirstLastPara="1" wrap="square" lIns="91425" tIns="91425" rIns="91425" bIns="91425" anchor="t" anchorCtr="0">
            <a:noAutofit/>
          </a:bodyPr>
          <a:lstStyle/>
          <a:p>
            <a:pPr>
              <a:buSzPts val="1000"/>
            </a:pPr>
            <a:r>
              <a:rPr lang="en-US" sz="1000" b="0" i="0" strike="noStrike" cap="none">
                <a:latin typeface="Arial"/>
                <a:ea typeface="Arial"/>
                <a:cs typeface="Arial"/>
                <a:sym typeface="Arial"/>
              </a:rPr>
              <a:t>Sources: (1) Source; (2) Source </a:t>
            </a:r>
            <a:endParaRPr sz="1400" b="0" i="0" strike="noStrike" cap="none">
              <a:latin typeface="Arial"/>
              <a:ea typeface="Arial"/>
              <a:cs typeface="Arial"/>
              <a:sym typeface="Arial"/>
            </a:endParaRPr>
          </a:p>
        </p:txBody>
      </p:sp>
      <p:grpSp>
        <p:nvGrpSpPr>
          <p:cNvPr id="4" name="Group 3">
            <a:extLst>
              <a:ext uri="{FF2B5EF4-FFF2-40B4-BE49-F238E27FC236}">
                <a16:creationId xmlns:a16="http://schemas.microsoft.com/office/drawing/2014/main" id="{04A0C42B-F11F-9FB7-C5BB-B40BAE2C9B25}"/>
              </a:ext>
            </a:extLst>
          </p:cNvPr>
          <p:cNvGrpSpPr/>
          <p:nvPr/>
        </p:nvGrpSpPr>
        <p:grpSpPr>
          <a:xfrm>
            <a:off x="754741" y="3120693"/>
            <a:ext cx="2006031" cy="2918903"/>
            <a:chOff x="754741" y="3408554"/>
            <a:chExt cx="2006031" cy="2918903"/>
          </a:xfrm>
        </p:grpSpPr>
        <p:sp>
          <p:nvSpPr>
            <p:cNvPr id="23" name="TextBox 22">
              <a:extLst>
                <a:ext uri="{FF2B5EF4-FFF2-40B4-BE49-F238E27FC236}">
                  <a16:creationId xmlns:a16="http://schemas.microsoft.com/office/drawing/2014/main" id="{F447A658-E52E-48B3-01EF-F5267F4F77AC}"/>
                </a:ext>
              </a:extLst>
            </p:cNvPr>
            <p:cNvSpPr txBox="1"/>
            <p:nvPr/>
          </p:nvSpPr>
          <p:spPr>
            <a:xfrm>
              <a:off x="754741" y="3408554"/>
              <a:ext cx="1850333" cy="338554"/>
            </a:xfrm>
            <a:prstGeom prst="rect">
              <a:avLst/>
            </a:prstGeom>
            <a:noFill/>
          </p:spPr>
          <p:txBody>
            <a:bodyPr wrap="square">
              <a:spAutoFit/>
            </a:bodyPr>
            <a:lstStyle/>
            <a:p>
              <a:r>
                <a:rPr lang="en-US" sz="1600" b="1">
                  <a:solidFill>
                    <a:srgbClr val="434343"/>
                  </a:solidFill>
                  <a:ea typeface="Arial"/>
                  <a:cs typeface="Arial"/>
                  <a:sym typeface="Arial"/>
                </a:rPr>
                <a:t>YEAR</a:t>
              </a:r>
              <a:endParaRPr lang="en-US" sz="1600" i="0" u="none" strike="noStrike" cap="none">
                <a:solidFill>
                  <a:schemeClr val="tx1">
                    <a:lumMod val="50000"/>
                  </a:schemeClr>
                </a:solidFill>
                <a:ea typeface="Arial"/>
                <a:cs typeface="Arial"/>
                <a:sym typeface="Arial"/>
              </a:endParaRPr>
            </a:p>
          </p:txBody>
        </p:sp>
        <p:sp>
          <p:nvSpPr>
            <p:cNvPr id="10" name="TextBox 9">
              <a:extLst>
                <a:ext uri="{FF2B5EF4-FFF2-40B4-BE49-F238E27FC236}">
                  <a16:creationId xmlns:a16="http://schemas.microsoft.com/office/drawing/2014/main" id="{18259244-A536-A234-5D1E-A2458A027782}"/>
                </a:ext>
              </a:extLst>
            </p:cNvPr>
            <p:cNvSpPr txBox="1"/>
            <p:nvPr/>
          </p:nvSpPr>
          <p:spPr>
            <a:xfrm>
              <a:off x="789775" y="3834467"/>
              <a:ext cx="1970997" cy="2492990"/>
            </a:xfrm>
            <a:prstGeom prst="rect">
              <a:avLst/>
            </a:prstGeom>
            <a:noFill/>
            <a:ln>
              <a:no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chemeClr val="tx1">
                    <a:lumMod val="50000"/>
                  </a:schemeClr>
                </a:buClr>
                <a:buSzTx/>
                <a:buFont typeface="Arial" panose="020B0604020202020204" pitchFamily="34" charset="0"/>
                <a:buChar char="•"/>
                <a:tabLst/>
                <a:defRPr/>
              </a:pPr>
              <a:r>
                <a:rPr lang="en-US" sz="1200" b="1" i="1">
                  <a:solidFill>
                    <a:schemeClr val="accent2"/>
                  </a:solidFill>
                  <a:ea typeface="Arial"/>
                  <a:cs typeface="Arial"/>
                  <a:sym typeface="Arial"/>
                </a:rPr>
                <a:t>The [COUNTRY]</a:t>
              </a:r>
              <a:r>
                <a:rPr lang="en-US" sz="1200" b="1" i="1" u="none" strike="noStrike" cap="none">
                  <a:solidFill>
                    <a:schemeClr val="accent2"/>
                  </a:solidFill>
                  <a:ea typeface="Arial"/>
                  <a:cs typeface="Arial"/>
                  <a:sym typeface="Arial"/>
                </a:rPr>
                <a:t> recommended the use of oral PrEP </a:t>
              </a:r>
              <a:r>
                <a:rPr lang="en-US" sz="1200" b="0" i="1" u="none" strike="noStrike" cap="none">
                  <a:solidFill>
                    <a:srgbClr val="434343"/>
                  </a:solidFill>
                  <a:ea typeface="Arial"/>
                  <a:cs typeface="Arial"/>
                  <a:sym typeface="Arial"/>
                </a:rPr>
                <a:t>and updated the National Guidelines for HIV Prevention, Treatment and Care.</a:t>
              </a:r>
              <a:endParaRPr kumimoji="0" lang="en-US" sz="1200" b="0" i="1" u="none" strike="noStrike" kern="1200" cap="none" spc="0" normalizeH="0" baseline="0" noProof="0">
                <a:ln>
                  <a:noFill/>
                </a:ln>
                <a:solidFill>
                  <a:schemeClr val="tx1">
                    <a:lumMod val="50000"/>
                  </a:scheme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chemeClr val="tx1">
                    <a:lumMod val="50000"/>
                  </a:schemeClr>
                </a:buClr>
                <a:buSzTx/>
                <a:buFont typeface="Arial" panose="020B0604020202020204" pitchFamily="34" charset="0"/>
                <a:buChar char="•"/>
                <a:tabLst/>
                <a:defRPr/>
              </a:pPr>
              <a:endParaRPr lang="en-US" sz="1200" i="1">
                <a:solidFill>
                  <a:schemeClr val="tx1">
                    <a:lumMod val="50000"/>
                  </a:schemeClr>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
                  <a:schemeClr val="tx1">
                    <a:lumMod val="50000"/>
                  </a:schemeClr>
                </a:buClr>
                <a:buSzTx/>
                <a:buFont typeface="Arial" panose="020B0604020202020204" pitchFamily="34" charset="0"/>
                <a:buChar char="•"/>
                <a:tabLst/>
                <a:defRPr/>
              </a:pPr>
              <a:r>
                <a:rPr lang="en-US" sz="1200" b="1" i="1">
                  <a:solidFill>
                    <a:schemeClr val="accent2"/>
                  </a:solidFill>
                  <a:cs typeface="Arial"/>
                </a:rPr>
                <a:t>Demonstration projects</a:t>
              </a:r>
              <a:r>
                <a:rPr lang="en-US" sz="1200" i="1">
                  <a:solidFill>
                    <a:srgbClr val="434343"/>
                  </a:solidFill>
                  <a:cs typeface="Arial"/>
                </a:rPr>
                <a:t> began to test the acceptability of oral PrEP in [COUNTRY] in XX states.</a:t>
              </a:r>
              <a:endParaRPr lang="en-US" sz="1200" i="1">
                <a:solidFill>
                  <a:schemeClr val="tx1">
                    <a:lumMod val="50000"/>
                  </a:schemeClr>
                </a:solidFill>
                <a:latin typeface="Calibri" panose="020F0502020204030204"/>
              </a:endParaRPr>
            </a:p>
          </p:txBody>
        </p:sp>
      </p:grpSp>
      <p:grpSp>
        <p:nvGrpSpPr>
          <p:cNvPr id="5" name="Group 4">
            <a:extLst>
              <a:ext uri="{FF2B5EF4-FFF2-40B4-BE49-F238E27FC236}">
                <a16:creationId xmlns:a16="http://schemas.microsoft.com/office/drawing/2014/main" id="{155339D5-198F-D7A8-58BB-0DA31A52FBBC}"/>
              </a:ext>
            </a:extLst>
          </p:cNvPr>
          <p:cNvGrpSpPr/>
          <p:nvPr/>
        </p:nvGrpSpPr>
        <p:grpSpPr>
          <a:xfrm>
            <a:off x="2760772" y="3120693"/>
            <a:ext cx="1970998" cy="2364905"/>
            <a:chOff x="2792861" y="3408554"/>
            <a:chExt cx="1970998" cy="2364905"/>
          </a:xfrm>
        </p:grpSpPr>
        <p:sp>
          <p:nvSpPr>
            <p:cNvPr id="30" name="TextBox 29">
              <a:extLst>
                <a:ext uri="{FF2B5EF4-FFF2-40B4-BE49-F238E27FC236}">
                  <a16:creationId xmlns:a16="http://schemas.microsoft.com/office/drawing/2014/main" id="{041FA3FA-D021-66DF-316D-A3AC96D6708A}"/>
                </a:ext>
              </a:extLst>
            </p:cNvPr>
            <p:cNvSpPr txBox="1"/>
            <p:nvPr/>
          </p:nvSpPr>
          <p:spPr>
            <a:xfrm>
              <a:off x="2792861" y="3408554"/>
              <a:ext cx="1832883" cy="338554"/>
            </a:xfrm>
            <a:prstGeom prst="rect">
              <a:avLst/>
            </a:prstGeom>
            <a:noFill/>
          </p:spPr>
          <p:txBody>
            <a:bodyPr wrap="square">
              <a:spAutoFit/>
            </a:bodyPr>
            <a:lstStyle/>
            <a:p>
              <a:r>
                <a:rPr lang="en-US" sz="1600" b="1" i="0" u="none" strike="noStrike" cap="none">
                  <a:solidFill>
                    <a:srgbClr val="434343"/>
                  </a:solidFill>
                  <a:ea typeface="Arial"/>
                  <a:cs typeface="Arial"/>
                  <a:sym typeface="Arial"/>
                </a:rPr>
                <a:t>YEAR</a:t>
              </a:r>
              <a:endParaRPr lang="en-US" sz="1600">
                <a:solidFill>
                  <a:srgbClr val="434343"/>
                </a:solidFill>
                <a:cs typeface="Arial"/>
              </a:endParaRPr>
            </a:p>
          </p:txBody>
        </p:sp>
        <p:sp>
          <p:nvSpPr>
            <p:cNvPr id="12" name="TextBox 11">
              <a:extLst>
                <a:ext uri="{FF2B5EF4-FFF2-40B4-BE49-F238E27FC236}">
                  <a16:creationId xmlns:a16="http://schemas.microsoft.com/office/drawing/2014/main" id="{E1311AFA-C2F1-2A75-674D-0F83EDFCBD28}"/>
                </a:ext>
              </a:extLst>
            </p:cNvPr>
            <p:cNvSpPr txBox="1"/>
            <p:nvPr/>
          </p:nvSpPr>
          <p:spPr>
            <a:xfrm>
              <a:off x="2792861" y="3834467"/>
              <a:ext cx="1970998" cy="1938992"/>
            </a:xfrm>
            <a:prstGeom prst="rect">
              <a:avLst/>
            </a:prstGeom>
            <a:noFill/>
            <a:ln>
              <a:no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chemeClr val="tx1">
                    <a:lumMod val="50000"/>
                  </a:schemeClr>
                </a:buClr>
                <a:buSzTx/>
                <a:buFont typeface="Arial" panose="020B0604020202020204" pitchFamily="34" charset="0"/>
                <a:buChar char="•"/>
                <a:tabLst/>
                <a:defRPr/>
              </a:pPr>
              <a:r>
                <a:rPr lang="en-US" sz="1200" b="0" i="1" u="none" strike="noStrike" cap="none">
                  <a:solidFill>
                    <a:srgbClr val="434343"/>
                  </a:solidFill>
                  <a:ea typeface="Arial"/>
                  <a:cs typeface="Arial"/>
                  <a:sym typeface="Arial"/>
                </a:rPr>
                <a:t>HIV self-testing (HIVST) was approved for use in [COUNTRY]. </a:t>
              </a:r>
            </a:p>
            <a:p>
              <a:pPr marL="285750" marR="0" lvl="0" indent="-285750" algn="l" defTabSz="914400" rtl="0" eaLnBrk="1" fontAlgn="auto" latinLnBrk="0" hangingPunct="1">
                <a:lnSpc>
                  <a:spcPct val="100000"/>
                </a:lnSpc>
                <a:spcBef>
                  <a:spcPts val="0"/>
                </a:spcBef>
                <a:spcAft>
                  <a:spcPts val="0"/>
                </a:spcAft>
                <a:buClr>
                  <a:schemeClr val="tx1">
                    <a:lumMod val="50000"/>
                  </a:schemeClr>
                </a:buClr>
                <a:buSzTx/>
                <a:buFont typeface="Arial" panose="020B0604020202020204" pitchFamily="34" charset="0"/>
                <a:buChar char="•"/>
                <a:tabLst/>
                <a:defRPr/>
              </a:pPr>
              <a:endParaRPr lang="en-US" sz="1200" i="1">
                <a:solidFill>
                  <a:srgbClr val="434343"/>
                </a:solidFill>
                <a:cs typeface="Arial"/>
                <a:sym typeface="Arial"/>
              </a:endParaRPr>
            </a:p>
            <a:p>
              <a:pPr marL="285750" marR="0" lvl="0" indent="-285750" algn="l" defTabSz="914400" rtl="0" eaLnBrk="1" fontAlgn="auto" latinLnBrk="0" hangingPunct="1">
                <a:lnSpc>
                  <a:spcPct val="100000"/>
                </a:lnSpc>
                <a:spcBef>
                  <a:spcPts val="0"/>
                </a:spcBef>
                <a:spcAft>
                  <a:spcPts val="0"/>
                </a:spcAft>
                <a:buClr>
                  <a:schemeClr val="tx1">
                    <a:lumMod val="50000"/>
                  </a:schemeClr>
                </a:buClr>
                <a:buSzTx/>
                <a:buFont typeface="Arial" panose="020B0604020202020204" pitchFamily="34" charset="0"/>
                <a:buChar char="•"/>
                <a:tabLst/>
                <a:defRPr/>
              </a:pPr>
              <a:r>
                <a:rPr lang="en-US" sz="1200" i="1">
                  <a:solidFill>
                    <a:srgbClr val="434343"/>
                  </a:solidFill>
                  <a:cs typeface="Arial"/>
                </a:rPr>
                <a:t>The </a:t>
              </a:r>
              <a:r>
                <a:rPr lang="en-GB" sz="1200" b="1" i="1">
                  <a:solidFill>
                    <a:schemeClr val="accent2"/>
                  </a:solidFill>
                </a:rPr>
                <a:t>Revised National AIDS and HIV Strategic Framework </a:t>
              </a:r>
              <a:r>
                <a:rPr lang="en-GB" sz="1200" i="1">
                  <a:solidFill>
                    <a:schemeClr val="tx1">
                      <a:lumMod val="50000"/>
                    </a:schemeClr>
                  </a:solidFill>
                </a:rPr>
                <a:t>2019–2021 was published to fast-track the national AIDS response.</a:t>
              </a:r>
              <a:endParaRPr kumimoji="0" lang="en-US" sz="1200" b="0" i="1" u="none" strike="noStrike" kern="1200" cap="none" spc="0" normalizeH="0" baseline="0" noProof="0">
                <a:ln>
                  <a:noFill/>
                </a:ln>
                <a:solidFill>
                  <a:schemeClr val="tx1">
                    <a:lumMod val="50000"/>
                  </a:schemeClr>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7F034785-58A2-5E8D-A502-72B8751C9C8E}"/>
              </a:ext>
            </a:extLst>
          </p:cNvPr>
          <p:cNvGrpSpPr/>
          <p:nvPr/>
        </p:nvGrpSpPr>
        <p:grpSpPr>
          <a:xfrm>
            <a:off x="4838253" y="3120693"/>
            <a:ext cx="2450684" cy="2915203"/>
            <a:chOff x="4748333" y="3408554"/>
            <a:chExt cx="2450684" cy="2915203"/>
          </a:xfrm>
        </p:grpSpPr>
        <p:sp>
          <p:nvSpPr>
            <p:cNvPr id="34" name="TextBox 33">
              <a:extLst>
                <a:ext uri="{FF2B5EF4-FFF2-40B4-BE49-F238E27FC236}">
                  <a16:creationId xmlns:a16="http://schemas.microsoft.com/office/drawing/2014/main" id="{23A1DAAF-BEE3-745C-C8AB-2587F545C88B}"/>
                </a:ext>
              </a:extLst>
            </p:cNvPr>
            <p:cNvSpPr txBox="1"/>
            <p:nvPr/>
          </p:nvSpPr>
          <p:spPr>
            <a:xfrm>
              <a:off x="4748333" y="3408554"/>
              <a:ext cx="2450684" cy="338554"/>
            </a:xfrm>
            <a:prstGeom prst="rect">
              <a:avLst/>
            </a:prstGeom>
            <a:noFill/>
          </p:spPr>
          <p:txBody>
            <a:bodyPr wrap="square">
              <a:spAutoFit/>
            </a:bodyPr>
            <a:lstStyle/>
            <a:p>
              <a:r>
                <a:rPr lang="en-US" sz="1600" b="1">
                  <a:solidFill>
                    <a:srgbClr val="434343"/>
                  </a:solidFill>
                  <a:cs typeface="Arial"/>
                  <a:sym typeface="Arial"/>
                </a:rPr>
                <a:t>YEAR</a:t>
              </a:r>
              <a:endParaRPr lang="en-US" sz="1600">
                <a:solidFill>
                  <a:srgbClr val="434343"/>
                </a:solidFill>
                <a:cs typeface="Arial"/>
                <a:sym typeface="Arial"/>
              </a:endParaRPr>
            </a:p>
          </p:txBody>
        </p:sp>
        <p:sp>
          <p:nvSpPr>
            <p:cNvPr id="13" name="TextBox 12">
              <a:extLst>
                <a:ext uri="{FF2B5EF4-FFF2-40B4-BE49-F238E27FC236}">
                  <a16:creationId xmlns:a16="http://schemas.microsoft.com/office/drawing/2014/main" id="{8EFF622A-E6D0-646A-0B87-4E07A32BD12A}"/>
                </a:ext>
              </a:extLst>
            </p:cNvPr>
            <p:cNvSpPr txBox="1"/>
            <p:nvPr/>
          </p:nvSpPr>
          <p:spPr>
            <a:xfrm>
              <a:off x="4748333" y="3830767"/>
              <a:ext cx="2358732" cy="2492990"/>
            </a:xfrm>
            <a:prstGeom prst="rect">
              <a:avLst/>
            </a:prstGeom>
            <a:noFill/>
            <a:ln>
              <a:no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chemeClr val="tx1">
                    <a:lumMod val="50000"/>
                  </a:schemeClr>
                </a:buClr>
                <a:buSzTx/>
                <a:buFont typeface="Arial" panose="020B0604020202020204" pitchFamily="34" charset="0"/>
                <a:buChar char="•"/>
                <a:tabLst/>
                <a:defRPr/>
              </a:pPr>
              <a:r>
                <a:rPr lang="en-US" sz="1200" i="1">
                  <a:solidFill>
                    <a:srgbClr val="434343"/>
                  </a:solidFill>
                  <a:cs typeface="Arial"/>
                  <a:sym typeface="Arial"/>
                </a:rPr>
                <a:t>The </a:t>
              </a:r>
              <a:r>
                <a:rPr lang="en-US" sz="1200" b="1" i="1">
                  <a:solidFill>
                    <a:schemeClr val="accent2"/>
                  </a:solidFill>
                  <a:cs typeface="Arial"/>
                  <a:sym typeface="Arial"/>
                </a:rPr>
                <a:t>HIV Prevention Technical Working Group </a:t>
              </a:r>
              <a:r>
                <a:rPr lang="en-US" sz="1200" i="1">
                  <a:solidFill>
                    <a:srgbClr val="434343"/>
                  </a:solidFill>
                  <a:cs typeface="Arial"/>
                  <a:sym typeface="Arial"/>
                </a:rPr>
                <a:t>(TWG) was convened by the </a:t>
              </a:r>
              <a:r>
                <a:rPr lang="en-US" sz="1200" b="0" i="1" u="none" strike="noStrike" cap="none">
                  <a:solidFill>
                    <a:schemeClr val="tx1">
                      <a:lumMod val="50000"/>
                    </a:schemeClr>
                  </a:solidFill>
                  <a:latin typeface="Calibri"/>
                  <a:ea typeface="Calibri"/>
                  <a:cs typeface="Calibri"/>
                  <a:sym typeface="Calibri"/>
                </a:rPr>
                <a:t>National Agency for the Control of AIDS (NACA)</a:t>
              </a:r>
              <a:r>
                <a:rPr lang="en-US" sz="1200" b="0" i="1" u="none" strike="noStrike" cap="none">
                  <a:solidFill>
                    <a:srgbClr val="434343"/>
                  </a:solidFill>
                  <a:latin typeface="Calibri"/>
                  <a:ea typeface="Calibri"/>
                  <a:cs typeface="Arial"/>
                  <a:sym typeface="Arial"/>
                </a:rPr>
                <a:t>. A </a:t>
              </a:r>
              <a:r>
                <a:rPr lang="en-US" sz="1200" i="1">
                  <a:solidFill>
                    <a:srgbClr val="434343"/>
                  </a:solidFill>
                  <a:cs typeface="Arial"/>
                  <a:sym typeface="Arial"/>
                </a:rPr>
                <a:t>subcommittee was formed to meet each quarter to lead the introduction of oral PrEP and develop the national guidelines.</a:t>
              </a:r>
            </a:p>
            <a:p>
              <a:pPr marL="285750" marR="0" lvl="0" indent="-285750" algn="l" defTabSz="914400" rtl="0" eaLnBrk="1" fontAlgn="auto" latinLnBrk="0" hangingPunct="1">
                <a:lnSpc>
                  <a:spcPct val="100000"/>
                </a:lnSpc>
                <a:spcBef>
                  <a:spcPts val="0"/>
                </a:spcBef>
                <a:spcAft>
                  <a:spcPts val="0"/>
                </a:spcAft>
                <a:buClr>
                  <a:schemeClr val="tx1">
                    <a:lumMod val="50000"/>
                  </a:schemeClr>
                </a:buClr>
                <a:buSzTx/>
                <a:buFont typeface="Arial" panose="020B0604020202020204" pitchFamily="34" charset="0"/>
                <a:buChar char="•"/>
                <a:tabLst/>
                <a:defRPr/>
              </a:pPr>
              <a:endParaRPr kumimoji="0" lang="en-US" sz="1200" b="0" i="1" u="none" strike="noStrike" kern="1200" cap="none" spc="0" normalizeH="0" baseline="0" noProof="0">
                <a:ln>
                  <a:noFill/>
                </a:ln>
                <a:solidFill>
                  <a:srgbClr val="434343"/>
                </a:solidFill>
                <a:effectLst/>
                <a:uLnTx/>
                <a:uFillTx/>
                <a:latin typeface="Calibri" panose="020F0502020204030204"/>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chemeClr val="tx1">
                    <a:lumMod val="50000"/>
                  </a:schemeClr>
                </a:buClr>
                <a:buSzTx/>
                <a:buFont typeface="Arial" panose="020B0604020202020204" pitchFamily="34" charset="0"/>
                <a:buChar char="•"/>
                <a:tabLst/>
                <a:defRPr/>
              </a:pPr>
              <a:r>
                <a:rPr lang="en-US" sz="1200" i="1">
                  <a:solidFill>
                    <a:srgbClr val="434343"/>
                  </a:solidFill>
                  <a:cs typeface="Arial"/>
                  <a:sym typeface="Arial"/>
                </a:rPr>
                <a:t>The first national Training of Trainers on oral PrEP service delivery was conducted.</a:t>
              </a:r>
              <a:endParaRPr kumimoji="0" lang="en-US" sz="1200" b="0" i="1" u="none" strike="noStrike" kern="1200" cap="none" spc="0" normalizeH="0" baseline="0" noProof="0">
                <a:ln>
                  <a:noFill/>
                </a:ln>
                <a:solidFill>
                  <a:schemeClr val="tx1">
                    <a:lumMod val="50000"/>
                  </a:schemeClr>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6878CA11-9A9F-3774-B5FE-5DB4DC81C37E}"/>
              </a:ext>
            </a:extLst>
          </p:cNvPr>
          <p:cNvGrpSpPr/>
          <p:nvPr/>
        </p:nvGrpSpPr>
        <p:grpSpPr>
          <a:xfrm>
            <a:off x="7196985" y="3120693"/>
            <a:ext cx="1970998" cy="2915203"/>
            <a:chOff x="6899382" y="3408554"/>
            <a:chExt cx="1970998" cy="2915203"/>
          </a:xfrm>
        </p:grpSpPr>
        <p:sp>
          <p:nvSpPr>
            <p:cNvPr id="40" name="TextBox 39">
              <a:extLst>
                <a:ext uri="{FF2B5EF4-FFF2-40B4-BE49-F238E27FC236}">
                  <a16:creationId xmlns:a16="http://schemas.microsoft.com/office/drawing/2014/main" id="{D68777C6-F0CE-6447-A37D-2D17DFBCFF0F}"/>
                </a:ext>
              </a:extLst>
            </p:cNvPr>
            <p:cNvSpPr txBox="1"/>
            <p:nvPr/>
          </p:nvSpPr>
          <p:spPr>
            <a:xfrm>
              <a:off x="6899382" y="3408554"/>
              <a:ext cx="1701132" cy="338554"/>
            </a:xfrm>
            <a:prstGeom prst="rect">
              <a:avLst/>
            </a:prstGeom>
            <a:noFill/>
          </p:spPr>
          <p:txBody>
            <a:bodyPr wrap="square">
              <a:spAutoFit/>
            </a:bodyPr>
            <a:lstStyle/>
            <a:p>
              <a:r>
                <a:rPr lang="en-US" sz="1600" b="1">
                  <a:solidFill>
                    <a:srgbClr val="434343"/>
                  </a:solidFill>
                  <a:cs typeface="Arial"/>
                  <a:sym typeface="Arial"/>
                </a:rPr>
                <a:t>YEAR</a:t>
              </a:r>
              <a:endParaRPr lang="en-US" sz="1600">
                <a:solidFill>
                  <a:srgbClr val="434343"/>
                </a:solidFill>
                <a:cs typeface="Arial"/>
                <a:sym typeface="Arial"/>
              </a:endParaRPr>
            </a:p>
          </p:txBody>
        </p:sp>
        <p:sp>
          <p:nvSpPr>
            <p:cNvPr id="14" name="TextBox 13">
              <a:extLst>
                <a:ext uri="{FF2B5EF4-FFF2-40B4-BE49-F238E27FC236}">
                  <a16:creationId xmlns:a16="http://schemas.microsoft.com/office/drawing/2014/main" id="{6DC856E1-0ABB-5A88-5B9E-CFEE6C8DA5F1}"/>
                </a:ext>
              </a:extLst>
            </p:cNvPr>
            <p:cNvSpPr txBox="1"/>
            <p:nvPr/>
          </p:nvSpPr>
          <p:spPr>
            <a:xfrm>
              <a:off x="6899382" y="3830767"/>
              <a:ext cx="1970998" cy="2492990"/>
            </a:xfrm>
            <a:prstGeom prst="rect">
              <a:avLst/>
            </a:prstGeom>
            <a:noFill/>
            <a:ln>
              <a:noFill/>
            </a:ln>
          </p:spPr>
          <p:txBody>
            <a:bodyPr wrap="square" rtlCol="0">
              <a:spAutoFit/>
            </a:bodyPr>
            <a:lstStyle/>
            <a:p>
              <a:pPr marL="285750" indent="-285750">
                <a:buClr>
                  <a:schemeClr val="tx1">
                    <a:lumMod val="50000"/>
                  </a:schemeClr>
                </a:buClr>
                <a:buFont typeface="Arial" panose="020B0604020202020204" pitchFamily="34" charset="0"/>
                <a:buChar char="•"/>
                <a:defRPr/>
              </a:pPr>
              <a:r>
                <a:rPr lang="en-US" sz="1200" b="1" i="1">
                  <a:solidFill>
                    <a:schemeClr val="accent2"/>
                  </a:solidFill>
                  <a:cs typeface="Arial"/>
                  <a:sym typeface="Arial"/>
                </a:rPr>
                <a:t>Scale-up of oral PrEP began in early 2020</a:t>
              </a:r>
              <a:r>
                <a:rPr lang="en-US" sz="1200" i="1">
                  <a:solidFill>
                    <a:srgbClr val="434343"/>
                  </a:solidFill>
                  <a:cs typeface="Arial"/>
                  <a:sym typeface="Arial"/>
                </a:rPr>
                <a:t>, primarily through donor-funded projects across [COUNTRY]. Integration of oral PrEP was informed by a value chain situation analysis.</a:t>
              </a:r>
              <a:endParaRPr lang="en-US" sz="1200" i="1">
                <a:solidFill>
                  <a:schemeClr val="tx1">
                    <a:lumMod val="50000"/>
                  </a:schemeClr>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
                  <a:schemeClr val="tx1">
                    <a:lumMod val="50000"/>
                  </a:schemeClr>
                </a:buClr>
                <a:buSzTx/>
                <a:buFont typeface="Arial" panose="020B0604020202020204" pitchFamily="34" charset="0"/>
                <a:buChar char="•"/>
                <a:tabLst/>
                <a:defRPr/>
              </a:pPr>
              <a:endParaRPr kumimoji="0" lang="en-US" sz="1200" b="0" i="1" u="none" strike="noStrike" kern="1200" cap="none" spc="0" normalizeH="0" baseline="0" noProof="0">
                <a:ln>
                  <a:noFill/>
                </a:ln>
                <a:solidFill>
                  <a:schemeClr val="tx1">
                    <a:lumMod val="50000"/>
                  </a:scheme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chemeClr val="tx1">
                    <a:lumMod val="50000"/>
                  </a:schemeClr>
                </a:buClr>
                <a:buSzTx/>
                <a:buFont typeface="Arial" panose="020B0604020202020204" pitchFamily="34" charset="0"/>
                <a:buChar char="•"/>
                <a:tabLst/>
                <a:defRPr/>
              </a:pPr>
              <a:r>
                <a:rPr lang="en-US" sz="1200" i="1">
                  <a:solidFill>
                    <a:srgbClr val="434343"/>
                  </a:solidFill>
                  <a:cs typeface="Arial"/>
                  <a:sym typeface="Arial"/>
                </a:rPr>
                <a:t>A stakeholder mapping for oral PrEP implementation was conducted.</a:t>
              </a:r>
              <a:endParaRPr kumimoji="0" lang="en-US" sz="1200" b="0" i="1" u="none" strike="noStrike" kern="1200" cap="none" spc="0" normalizeH="0" baseline="0" noProof="0">
                <a:ln>
                  <a:noFill/>
                </a:ln>
                <a:solidFill>
                  <a:schemeClr val="tx1">
                    <a:lumMod val="50000"/>
                  </a:schemeClr>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E5AB5FC5-0F79-0460-A694-793B2542D9D0}"/>
              </a:ext>
            </a:extLst>
          </p:cNvPr>
          <p:cNvGrpSpPr/>
          <p:nvPr/>
        </p:nvGrpSpPr>
        <p:grpSpPr>
          <a:xfrm>
            <a:off x="9466566" y="3120693"/>
            <a:ext cx="2794333" cy="2916588"/>
            <a:chOff x="9288766" y="3408554"/>
            <a:chExt cx="2794333" cy="2916588"/>
          </a:xfrm>
        </p:grpSpPr>
        <p:sp>
          <p:nvSpPr>
            <p:cNvPr id="42" name="TextBox 41">
              <a:extLst>
                <a:ext uri="{FF2B5EF4-FFF2-40B4-BE49-F238E27FC236}">
                  <a16:creationId xmlns:a16="http://schemas.microsoft.com/office/drawing/2014/main" id="{0662A97E-E90D-EE28-82F2-578BC4FB5FDD}"/>
                </a:ext>
              </a:extLst>
            </p:cNvPr>
            <p:cNvSpPr txBox="1"/>
            <p:nvPr/>
          </p:nvSpPr>
          <p:spPr>
            <a:xfrm>
              <a:off x="9288766" y="3408554"/>
              <a:ext cx="2794333" cy="338554"/>
            </a:xfrm>
            <a:prstGeom prst="rect">
              <a:avLst/>
            </a:prstGeom>
            <a:noFill/>
          </p:spPr>
          <p:txBody>
            <a:bodyPr wrap="square">
              <a:spAutoFit/>
            </a:bodyPr>
            <a:lstStyle/>
            <a:p>
              <a:r>
                <a:rPr lang="en-US" sz="1600" b="1">
                  <a:solidFill>
                    <a:srgbClr val="434343"/>
                  </a:solidFill>
                  <a:cs typeface="Arial"/>
                  <a:sym typeface="Arial"/>
                </a:rPr>
                <a:t>YEAR</a:t>
              </a:r>
              <a:endParaRPr lang="en-US" sz="1600" b="1">
                <a:solidFill>
                  <a:schemeClr val="accent2"/>
                </a:solidFill>
                <a:cs typeface="Arial"/>
                <a:sym typeface="Arial"/>
              </a:endParaRPr>
            </a:p>
          </p:txBody>
        </p:sp>
        <p:sp>
          <p:nvSpPr>
            <p:cNvPr id="15" name="TextBox 14">
              <a:extLst>
                <a:ext uri="{FF2B5EF4-FFF2-40B4-BE49-F238E27FC236}">
                  <a16:creationId xmlns:a16="http://schemas.microsoft.com/office/drawing/2014/main" id="{5265BAB0-9509-7BDE-4972-9998C246DC09}"/>
                </a:ext>
              </a:extLst>
            </p:cNvPr>
            <p:cNvSpPr txBox="1"/>
            <p:nvPr/>
          </p:nvSpPr>
          <p:spPr>
            <a:xfrm>
              <a:off x="9296551" y="3832152"/>
              <a:ext cx="2186376" cy="2492990"/>
            </a:xfrm>
            <a:prstGeom prst="rect">
              <a:avLst/>
            </a:prstGeom>
            <a:noFill/>
            <a:ln>
              <a:noFill/>
            </a:ln>
          </p:spPr>
          <p:txBody>
            <a:bodyPr wrap="square" rtlCol="0">
              <a:spAutoFit/>
            </a:bodyPr>
            <a:lstStyle/>
            <a:p>
              <a:r>
                <a:rPr lang="en-US" sz="1200" i="1">
                  <a:solidFill>
                    <a:srgbClr val="434343"/>
                  </a:solidFill>
                  <a:cs typeface="Arial"/>
                  <a:sym typeface="Arial"/>
                </a:rPr>
                <a:t>Several </a:t>
              </a:r>
              <a:r>
                <a:rPr lang="en-US" sz="1200" b="1" i="1">
                  <a:solidFill>
                    <a:schemeClr val="accent2"/>
                  </a:solidFill>
                  <a:cs typeface="Arial"/>
                  <a:sym typeface="Arial"/>
                </a:rPr>
                <a:t>guidelines and policies </a:t>
              </a:r>
              <a:r>
                <a:rPr lang="en-US" sz="1200" i="1">
                  <a:solidFill>
                    <a:srgbClr val="434343"/>
                  </a:solidFill>
                  <a:cs typeface="Arial"/>
                  <a:sym typeface="Arial"/>
                </a:rPr>
                <a:t>were developed, including: </a:t>
              </a:r>
            </a:p>
            <a:p>
              <a:pPr marL="171450" indent="-171450">
                <a:buFont typeface="Arial" panose="020B0604020202020204" pitchFamily="34" charset="0"/>
                <a:buChar char="•"/>
              </a:pPr>
              <a:r>
                <a:rPr lang="en-US" sz="1200" i="1">
                  <a:solidFill>
                    <a:srgbClr val="434343"/>
                  </a:solidFill>
                  <a:cs typeface="Arial"/>
                  <a:sym typeface="Arial"/>
                </a:rPr>
                <a:t>National HIV Self-Testing and Pre-Exposure Prophylaxis </a:t>
              </a:r>
              <a:r>
                <a:rPr lang="en-US" sz="1200" i="1">
                  <a:solidFill>
                    <a:schemeClr val="tx1">
                      <a:lumMod val="50000"/>
                    </a:schemeClr>
                  </a:solidFill>
                  <a:cs typeface="Arial"/>
                  <a:sym typeface="Arial"/>
                </a:rPr>
                <a:t>Communication Strategy</a:t>
              </a:r>
              <a:endParaRPr lang="en-US" sz="1200" b="1" i="1">
                <a:solidFill>
                  <a:schemeClr val="accent2"/>
                </a:solidFill>
                <a:cs typeface="Arial"/>
                <a:sym typeface="Arial"/>
              </a:endParaRPr>
            </a:p>
            <a:p>
              <a:pPr marL="171450" indent="-171450">
                <a:buFont typeface="Arial" panose="020B0604020202020204" pitchFamily="34" charset="0"/>
                <a:buChar char="•"/>
              </a:pPr>
              <a:r>
                <a:rPr lang="en-US" sz="1200" i="1">
                  <a:solidFill>
                    <a:srgbClr val="434343"/>
                  </a:solidFill>
                  <a:cs typeface="Arial"/>
                  <a:sym typeface="Arial"/>
                </a:rPr>
                <a:t>National Oral PrEP Implementation Plan</a:t>
              </a:r>
            </a:p>
            <a:p>
              <a:pPr marL="171450" indent="-171450">
                <a:buFont typeface="Arial" panose="020B0604020202020204" pitchFamily="34" charset="0"/>
                <a:buChar char="•"/>
              </a:pPr>
              <a:r>
                <a:rPr lang="en-US" sz="1200" i="1">
                  <a:solidFill>
                    <a:srgbClr val="434343"/>
                  </a:solidFill>
                  <a:cs typeface="Arial"/>
                  <a:sym typeface="Arial"/>
                </a:rPr>
                <a:t>National Oral PrEP Training materials</a:t>
              </a:r>
            </a:p>
            <a:p>
              <a:pPr marL="171450" indent="-171450">
                <a:buFont typeface="Arial" panose="020B0604020202020204" pitchFamily="34" charset="0"/>
                <a:buChar char="•"/>
              </a:pPr>
              <a:r>
                <a:rPr lang="en-US" sz="1200" i="1">
                  <a:solidFill>
                    <a:srgbClr val="434343"/>
                  </a:solidFill>
                  <a:cs typeface="Arial"/>
                  <a:sym typeface="Arial"/>
                </a:rPr>
                <a:t>The first harmonized national job aids and standard operating procedures for oral PrEP service delivery</a:t>
              </a:r>
              <a:endParaRPr lang="en-US" sz="1200" b="1" i="1">
                <a:solidFill>
                  <a:schemeClr val="accent2"/>
                </a:solidFill>
                <a:cs typeface="Arial"/>
                <a:sym typeface="Arial"/>
              </a:endParaRPr>
            </a:p>
          </p:txBody>
        </p:sp>
      </p:grpSp>
      <p:sp>
        <p:nvSpPr>
          <p:cNvPr id="16" name="Rectangle 15">
            <a:extLst>
              <a:ext uri="{FF2B5EF4-FFF2-40B4-BE49-F238E27FC236}">
                <a16:creationId xmlns:a16="http://schemas.microsoft.com/office/drawing/2014/main" id="{F9FFD24C-FD59-F458-5877-401780D2FA74}"/>
              </a:ext>
            </a:extLst>
          </p:cNvPr>
          <p:cNvSpPr/>
          <p:nvPr/>
        </p:nvSpPr>
        <p:spPr>
          <a:xfrm>
            <a:off x="773625" y="558240"/>
            <a:ext cx="2711283" cy="410091"/>
          </a:xfrm>
          <a:prstGeom prst="rect">
            <a:avLst/>
          </a:prstGeom>
          <a:solidFill>
            <a:srgbClr val="FFFFFF"/>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91440" tIns="73152" rIns="91440" bIns="0" rtlCol="0" anchor="t" anchorCtr="0"/>
          <a:lstStyle/>
          <a:p>
            <a:pPr algn="ctr">
              <a:lnSpc>
                <a:spcPct val="115000"/>
              </a:lnSpc>
              <a:buSzPts val="1800"/>
            </a:pPr>
            <a:r>
              <a:rPr lang="en-US" sz="1600" b="1">
                <a:solidFill>
                  <a:schemeClr val="accent3"/>
                </a:solidFill>
              </a:rPr>
              <a:t>TEMPLATE</a:t>
            </a:r>
          </a:p>
        </p:txBody>
      </p:sp>
      <p:sp>
        <p:nvSpPr>
          <p:cNvPr id="18" name="Rectangular Callout 17">
            <a:extLst>
              <a:ext uri="{FF2B5EF4-FFF2-40B4-BE49-F238E27FC236}">
                <a16:creationId xmlns:a16="http://schemas.microsoft.com/office/drawing/2014/main" id="{2E708E6B-0458-FD0C-AF31-9400F6E1434A}"/>
              </a:ext>
            </a:extLst>
          </p:cNvPr>
          <p:cNvSpPr/>
          <p:nvPr/>
        </p:nvSpPr>
        <p:spPr>
          <a:xfrm>
            <a:off x="5500537" y="4463947"/>
            <a:ext cx="3819455" cy="1469528"/>
          </a:xfrm>
          <a:prstGeom prst="wedgeRectCallout">
            <a:avLst>
              <a:gd name="adj1" fmla="val 13394"/>
              <a:gd name="adj2" fmla="val -6450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FFFFFF"/>
                </a:solidFill>
                <a:latin typeface="Arial" panose="020B0604020202020204" pitchFamily="34" charset="0"/>
                <a:cs typeface="Arial" panose="020B0604020202020204" pitchFamily="34" charset="0"/>
              </a:rPr>
              <a:t>Filling out this timeline may require pulling together key milestones across several resources and/or interviews with a national stakeholder leading on HIV prevention who would be familiar with key dates. </a:t>
            </a:r>
          </a:p>
          <a:p>
            <a:pPr algn="ctr"/>
            <a:r>
              <a:rPr lang="en-US" sz="1400" i="1">
                <a:solidFill>
                  <a:srgbClr val="FFFFFF"/>
                </a:solidFill>
                <a:latin typeface="Arial" panose="020B0604020202020204" pitchFamily="34" charset="0"/>
                <a:cs typeface="Arial" panose="020B0604020202020204" pitchFamily="34" charset="0"/>
              </a:rPr>
              <a:t>All current text in the timeline is example text.</a:t>
            </a:r>
            <a:endParaRPr lang="en-US" sz="1400">
              <a:solidFill>
                <a:srgbClr val="FFFFFF"/>
              </a:solidFill>
              <a:latin typeface="Arial" panose="020B0604020202020204" pitchFamily="34" charset="0"/>
              <a:cs typeface="Arial" panose="020B0604020202020204" pitchFamily="34" charset="0"/>
            </a:endParaRPr>
          </a:p>
        </p:txBody>
      </p:sp>
      <p:sp>
        <p:nvSpPr>
          <p:cNvPr id="19" name="Pentagon 18">
            <a:extLst>
              <a:ext uri="{FF2B5EF4-FFF2-40B4-BE49-F238E27FC236}">
                <a16:creationId xmlns:a16="http://schemas.microsoft.com/office/drawing/2014/main" id="{E59D52CA-12B1-099E-D997-4CA04186EA10}"/>
              </a:ext>
            </a:extLst>
          </p:cNvPr>
          <p:cNvSpPr/>
          <p:nvPr/>
        </p:nvSpPr>
        <p:spPr>
          <a:xfrm>
            <a:off x="11647798" y="132565"/>
            <a:ext cx="457200" cy="333187"/>
          </a:xfrm>
          <a:prstGeom prst="homePlate">
            <a:avLst>
              <a:gd name="adj" fmla="val 13794"/>
            </a:avLst>
          </a:prstGeom>
          <a:solidFill>
            <a:srgbClr val="7097A6">
              <a:lumMod val="40000"/>
              <a:lumOff val="60000"/>
            </a:srgbClr>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01526C">
                  <a:lumMod val="50000"/>
                </a:srgbClr>
              </a:solidFill>
              <a:effectLst/>
              <a:uLnTx/>
              <a:uFillTx/>
              <a:latin typeface="Arial"/>
              <a:ea typeface="+mn-ea"/>
              <a:cs typeface="+mn-cs"/>
              <a:sym typeface="Arial"/>
            </a:endParaRPr>
          </a:p>
        </p:txBody>
      </p:sp>
      <p:sp>
        <p:nvSpPr>
          <p:cNvPr id="20" name="Pentagon 19">
            <a:extLst>
              <a:ext uri="{FF2B5EF4-FFF2-40B4-BE49-F238E27FC236}">
                <a16:creationId xmlns:a16="http://schemas.microsoft.com/office/drawing/2014/main" id="{4179F70F-7ED2-ED93-EACB-E49C25F63A69}"/>
              </a:ext>
            </a:extLst>
          </p:cNvPr>
          <p:cNvSpPr/>
          <p:nvPr/>
        </p:nvSpPr>
        <p:spPr>
          <a:xfrm>
            <a:off x="11235065" y="132565"/>
            <a:ext cx="457200" cy="333187"/>
          </a:xfrm>
          <a:prstGeom prst="homePlate">
            <a:avLst>
              <a:gd name="adj" fmla="val 13794"/>
            </a:avLst>
          </a:prstGeom>
          <a:solidFill>
            <a:srgbClr val="7097A6">
              <a:lumMod val="40000"/>
              <a:lumOff val="60000"/>
            </a:srgbClr>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01526C">
                  <a:lumMod val="50000"/>
                </a:srgbClr>
              </a:solidFill>
              <a:effectLst/>
              <a:uLnTx/>
              <a:uFillTx/>
              <a:latin typeface="Arial"/>
              <a:ea typeface="+mn-ea"/>
              <a:cs typeface="+mn-cs"/>
              <a:sym typeface="Arial"/>
            </a:endParaRPr>
          </a:p>
        </p:txBody>
      </p:sp>
      <p:sp>
        <p:nvSpPr>
          <p:cNvPr id="22" name="Pentagon 21">
            <a:extLst>
              <a:ext uri="{FF2B5EF4-FFF2-40B4-BE49-F238E27FC236}">
                <a16:creationId xmlns:a16="http://schemas.microsoft.com/office/drawing/2014/main" id="{05C20BCE-6FFE-AA97-B2EE-F7EBF534EFFC}"/>
              </a:ext>
            </a:extLst>
          </p:cNvPr>
          <p:cNvSpPr/>
          <p:nvPr/>
        </p:nvSpPr>
        <p:spPr>
          <a:xfrm>
            <a:off x="9572266" y="132566"/>
            <a:ext cx="1730032" cy="333187"/>
          </a:xfrm>
          <a:prstGeom prst="homePlate">
            <a:avLst>
              <a:gd name="adj" fmla="val 16379"/>
            </a:avLst>
          </a:prstGeom>
          <a:solidFill>
            <a:schemeClr val="accent5"/>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FFFFFF"/>
                </a:solidFill>
                <a:effectLst/>
                <a:uLnTx/>
                <a:uFillTx/>
                <a:latin typeface="Arial"/>
                <a:ea typeface="+mn-ea"/>
                <a:cs typeface="+mn-cs"/>
                <a:sym typeface="Arial"/>
              </a:rPr>
              <a:t> Data collection</a:t>
            </a:r>
          </a:p>
        </p:txBody>
      </p:sp>
    </p:spTree>
    <p:extLst>
      <p:ext uri="{BB962C8B-B14F-4D97-AF65-F5344CB8AC3E}">
        <p14:creationId xmlns:p14="http://schemas.microsoft.com/office/powerpoint/2010/main" val="3973574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1DAB7-19D0-A38B-2BB4-07A209897730}"/>
              </a:ext>
            </a:extLst>
          </p:cNvPr>
          <p:cNvSpPr>
            <a:spLocks noGrp="1"/>
          </p:cNvSpPr>
          <p:nvPr>
            <p:ph type="title"/>
          </p:nvPr>
        </p:nvSpPr>
        <p:spPr>
          <a:xfrm>
            <a:off x="2861733" y="190956"/>
            <a:ext cx="9185887" cy="1143000"/>
          </a:xfrm>
        </p:spPr>
        <p:txBody>
          <a:bodyPr>
            <a:normAutofit/>
          </a:bodyPr>
          <a:lstStyle/>
          <a:p>
            <a:r>
              <a:rPr lang="en-US" sz="2500"/>
              <a:t>Oral PrEP rollout in </a:t>
            </a:r>
            <a:r>
              <a:rPr lang="en-US" sz="2500">
                <a:solidFill>
                  <a:schemeClr val="accent5"/>
                </a:solidFill>
              </a:rPr>
              <a:t>[Country]</a:t>
            </a:r>
          </a:p>
        </p:txBody>
      </p:sp>
      <p:grpSp>
        <p:nvGrpSpPr>
          <p:cNvPr id="4" name="Group 3">
            <a:extLst>
              <a:ext uri="{FF2B5EF4-FFF2-40B4-BE49-F238E27FC236}">
                <a16:creationId xmlns:a16="http://schemas.microsoft.com/office/drawing/2014/main" id="{134BF7DE-3B40-5999-7C5E-7CCE4F7BE631}"/>
              </a:ext>
            </a:extLst>
          </p:cNvPr>
          <p:cNvGrpSpPr/>
          <p:nvPr/>
        </p:nvGrpSpPr>
        <p:grpSpPr>
          <a:xfrm>
            <a:off x="6916921" y="2060520"/>
            <a:ext cx="4436879" cy="3973257"/>
            <a:chOff x="6916921" y="2060520"/>
            <a:chExt cx="4436879" cy="3973257"/>
          </a:xfrm>
        </p:grpSpPr>
        <p:sp>
          <p:nvSpPr>
            <p:cNvPr id="5" name="Google Shape;161;p20">
              <a:extLst>
                <a:ext uri="{FF2B5EF4-FFF2-40B4-BE49-F238E27FC236}">
                  <a16:creationId xmlns:a16="http://schemas.microsoft.com/office/drawing/2014/main" id="{1F1567C5-7D91-9161-DEB4-5709812A44B4}"/>
                </a:ext>
              </a:extLst>
            </p:cNvPr>
            <p:cNvSpPr txBox="1"/>
            <p:nvPr/>
          </p:nvSpPr>
          <p:spPr>
            <a:xfrm>
              <a:off x="6916921" y="2060520"/>
              <a:ext cx="4436879" cy="41482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b="1" i="0" u="none" strike="noStrike" cap="none">
                  <a:solidFill>
                    <a:schemeClr val="tx1">
                      <a:lumMod val="50000"/>
                    </a:schemeClr>
                  </a:solidFill>
                  <a:latin typeface="Calibri"/>
                  <a:ea typeface="Calibri"/>
                  <a:cs typeface="Calibri"/>
                  <a:sym typeface="Calibri"/>
                </a:rPr>
                <a:t>NUMBER OF PREP USERS, 2017–2021 </a:t>
              </a:r>
              <a:endParaRPr lang="en-US" sz="1400">
                <a:solidFill>
                  <a:schemeClr val="tx1">
                    <a:lumMod val="50000"/>
                  </a:schemeClr>
                </a:solidFill>
                <a:latin typeface="Calibri"/>
                <a:ea typeface="Calibri"/>
                <a:cs typeface="Calibri"/>
                <a:sym typeface="Calibri"/>
              </a:endParaRPr>
            </a:p>
          </p:txBody>
        </p:sp>
        <p:graphicFrame>
          <p:nvGraphicFramePr>
            <p:cNvPr id="14" name="Chart 13">
              <a:extLst>
                <a:ext uri="{FF2B5EF4-FFF2-40B4-BE49-F238E27FC236}">
                  <a16:creationId xmlns:a16="http://schemas.microsoft.com/office/drawing/2014/main" id="{57C6E01F-B0EF-685D-0580-3E67D0550641}"/>
                </a:ext>
              </a:extLst>
            </p:cNvPr>
            <p:cNvGraphicFramePr/>
            <p:nvPr/>
          </p:nvGraphicFramePr>
          <p:xfrm>
            <a:off x="7089410" y="2526846"/>
            <a:ext cx="4140442" cy="3506931"/>
          </p:xfrm>
          <a:graphic>
            <a:graphicData uri="http://schemas.openxmlformats.org/drawingml/2006/chart">
              <c:chart xmlns:c="http://schemas.openxmlformats.org/drawingml/2006/chart" xmlns:r="http://schemas.openxmlformats.org/officeDocument/2006/relationships" r:id="rId2"/>
            </a:graphicData>
          </a:graphic>
        </p:graphicFrame>
      </p:grpSp>
      <p:sp>
        <p:nvSpPr>
          <p:cNvPr id="15" name="Rectangle 14">
            <a:extLst>
              <a:ext uri="{FF2B5EF4-FFF2-40B4-BE49-F238E27FC236}">
                <a16:creationId xmlns:a16="http://schemas.microsoft.com/office/drawing/2014/main" id="{2B719649-3FF9-F41A-9E75-C5F126D15D06}"/>
              </a:ext>
            </a:extLst>
          </p:cNvPr>
          <p:cNvSpPr/>
          <p:nvPr/>
        </p:nvSpPr>
        <p:spPr>
          <a:xfrm>
            <a:off x="650085" y="1415381"/>
            <a:ext cx="5792959" cy="461839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41;p18">
            <a:extLst>
              <a:ext uri="{FF2B5EF4-FFF2-40B4-BE49-F238E27FC236}">
                <a16:creationId xmlns:a16="http://schemas.microsoft.com/office/drawing/2014/main" id="{ADBD5390-1394-551D-B020-F08C73555F52}"/>
              </a:ext>
            </a:extLst>
          </p:cNvPr>
          <p:cNvSpPr txBox="1"/>
          <p:nvPr/>
        </p:nvSpPr>
        <p:spPr>
          <a:xfrm>
            <a:off x="746975" y="1488691"/>
            <a:ext cx="5349026" cy="3564572"/>
          </a:xfrm>
          <a:prstGeom prst="rect">
            <a:avLst/>
          </a:prstGeom>
          <a:noFill/>
          <a:ln>
            <a:noFill/>
          </a:ln>
        </p:spPr>
        <p:txBody>
          <a:bodyPr spcFirstLastPara="1" wrap="square" lIns="91401" tIns="91401" rIns="91401" bIns="91401" anchor="t" anchorCtr="0">
            <a:noAutofit/>
          </a:bodyPr>
          <a:lstStyle/>
          <a:p>
            <a:pPr>
              <a:lnSpc>
                <a:spcPct val="115000"/>
              </a:lnSpc>
              <a:spcAft>
                <a:spcPts val="600"/>
              </a:spcAft>
              <a:buClr>
                <a:schemeClr val="accent3"/>
              </a:buClr>
              <a:buSzPct val="115000"/>
              <a:defRPr/>
            </a:pPr>
            <a:r>
              <a:rPr kumimoji="0" lang="en-US" sz="1600" b="1" i="0" u="none" strike="noStrike" kern="1200" cap="none" spc="0" normalizeH="0" baseline="0" noProof="0">
                <a:ln>
                  <a:noFill/>
                </a:ln>
                <a:solidFill>
                  <a:schemeClr val="tx1">
                    <a:lumMod val="50000"/>
                  </a:schemeClr>
                </a:solidFill>
                <a:effectLst/>
                <a:uLnTx/>
                <a:uFillTx/>
                <a:latin typeface="Calibri" panose="020F0502020204030204" pitchFamily="34" charset="0"/>
                <a:ea typeface="+mn-ea"/>
                <a:cs typeface="Calibri" panose="020F0502020204030204" pitchFamily="34" charset="0"/>
              </a:rPr>
              <a:t>CURRENT SITUATION FOR ORAL PrEP</a:t>
            </a:r>
            <a:endParaRPr lang="en-US" sz="1600" b="1">
              <a:solidFill>
                <a:schemeClr val="tx1">
                  <a:lumMod val="50000"/>
                </a:schemeClr>
              </a:solidFill>
              <a:latin typeface="Calibri"/>
              <a:ea typeface="+mn-lt"/>
              <a:cs typeface="Calibri"/>
            </a:endParaRPr>
          </a:p>
          <a:p>
            <a:pPr marL="285115" indent="-285115">
              <a:lnSpc>
                <a:spcPct val="115000"/>
              </a:lnSpc>
              <a:spcAft>
                <a:spcPts val="600"/>
              </a:spcAft>
              <a:buClr>
                <a:schemeClr val="accent3"/>
              </a:buClr>
              <a:buSzPct val="115000"/>
              <a:buFont typeface="Wingdings" pitchFamily="2" charset="2"/>
              <a:buChar char="§"/>
              <a:defRPr/>
            </a:pPr>
            <a:r>
              <a:rPr lang="en-US" sz="1600">
                <a:solidFill>
                  <a:schemeClr val="tx1">
                    <a:lumMod val="50000"/>
                  </a:schemeClr>
                </a:solidFill>
                <a:latin typeface="Calibri"/>
                <a:ea typeface="+mn-lt"/>
                <a:cs typeface="Calibri"/>
              </a:rPr>
              <a:t>[Key statistics on initiation]</a:t>
            </a:r>
          </a:p>
          <a:p>
            <a:pPr marL="285115" indent="-285115">
              <a:lnSpc>
                <a:spcPct val="115000"/>
              </a:lnSpc>
              <a:spcAft>
                <a:spcPts val="600"/>
              </a:spcAft>
              <a:buClr>
                <a:schemeClr val="accent3"/>
              </a:buClr>
              <a:buSzPct val="115000"/>
              <a:buFont typeface="Wingdings" pitchFamily="2" charset="2"/>
              <a:buChar char="§"/>
              <a:defRPr/>
            </a:pPr>
            <a:r>
              <a:rPr lang="en-US" sz="1600">
                <a:solidFill>
                  <a:schemeClr val="tx1">
                    <a:lumMod val="50000"/>
                  </a:schemeClr>
                </a:solidFill>
                <a:latin typeface="Calibri"/>
                <a:ea typeface="+mn-lt"/>
                <a:cs typeface="Calibri"/>
              </a:rPr>
              <a:t>[Key successes and challenges as informed by interviews] </a:t>
            </a:r>
          </a:p>
          <a:p>
            <a:pPr marL="742950" lvl="1" indent="-285750">
              <a:lnSpc>
                <a:spcPct val="115000"/>
              </a:lnSpc>
              <a:spcAft>
                <a:spcPts val="600"/>
              </a:spcAft>
              <a:buClr>
                <a:schemeClr val="accent3"/>
              </a:buClr>
              <a:buSzPct val="115000"/>
              <a:buFont typeface="Arial" panose="020B0604020202020204" pitchFamily="34" charset="0"/>
              <a:buChar char="•"/>
              <a:defRPr/>
            </a:pPr>
            <a:r>
              <a:rPr lang="en-US" sz="1600" i="1">
                <a:solidFill>
                  <a:schemeClr val="tx1">
                    <a:lumMod val="50000"/>
                  </a:schemeClr>
                </a:solidFill>
                <a:latin typeface="Calibri"/>
                <a:ea typeface="+mn-lt"/>
                <a:cs typeface="Calibri"/>
              </a:rPr>
              <a:t>Government buy-in, coordination from the PrEP TWG, and/or support from donor organizations for oral PrEP scale-up</a:t>
            </a:r>
          </a:p>
          <a:p>
            <a:pPr marL="742950" lvl="1" indent="-285750">
              <a:lnSpc>
                <a:spcPct val="115000"/>
              </a:lnSpc>
              <a:spcAft>
                <a:spcPts val="600"/>
              </a:spcAft>
              <a:buClr>
                <a:schemeClr val="accent3"/>
              </a:buClr>
              <a:buSzPct val="115000"/>
              <a:buFont typeface="Arial" panose="020B0604020202020204" pitchFamily="34" charset="0"/>
              <a:buChar char="•"/>
              <a:defRPr/>
            </a:pPr>
            <a:r>
              <a:rPr lang="en-US" sz="1600" i="1">
                <a:solidFill>
                  <a:schemeClr val="tx1">
                    <a:lumMod val="50000"/>
                  </a:schemeClr>
                </a:solidFill>
                <a:latin typeface="Calibri"/>
                <a:ea typeface="+mn-lt"/>
                <a:cs typeface="Calibri"/>
              </a:rPr>
              <a:t>Integration into existing HIV prevention policies and plans and/or which focus populations oral PrEP rollout reaches</a:t>
            </a:r>
          </a:p>
          <a:p>
            <a:pPr marL="742950" lvl="1" indent="-285750">
              <a:lnSpc>
                <a:spcPct val="115000"/>
              </a:lnSpc>
              <a:spcAft>
                <a:spcPts val="600"/>
              </a:spcAft>
              <a:buClr>
                <a:schemeClr val="accent3"/>
              </a:buClr>
              <a:buSzPct val="115000"/>
              <a:buFont typeface="Arial" panose="020B0604020202020204" pitchFamily="34" charset="0"/>
              <a:buChar char="•"/>
              <a:defRPr/>
            </a:pPr>
            <a:r>
              <a:rPr lang="en-US" sz="1600" i="1">
                <a:solidFill>
                  <a:schemeClr val="tx1">
                    <a:lumMod val="50000"/>
                  </a:schemeClr>
                </a:solidFill>
                <a:latin typeface="Calibri"/>
                <a:ea typeface="+mn-lt"/>
                <a:cs typeface="Calibri"/>
              </a:rPr>
              <a:t>Integration into supply chain and monitoring systems as well as service delivery channels</a:t>
            </a:r>
          </a:p>
          <a:p>
            <a:pPr marL="742950" lvl="1" indent="-285750">
              <a:lnSpc>
                <a:spcPct val="115000"/>
              </a:lnSpc>
              <a:spcAft>
                <a:spcPts val="600"/>
              </a:spcAft>
              <a:buClr>
                <a:schemeClr val="accent3"/>
              </a:buClr>
              <a:buSzPct val="115000"/>
              <a:buFont typeface="Arial" panose="020B0604020202020204" pitchFamily="34" charset="0"/>
              <a:buChar char="•"/>
              <a:defRPr/>
            </a:pPr>
            <a:r>
              <a:rPr lang="en-US" sz="1600" i="1">
                <a:solidFill>
                  <a:schemeClr val="tx1">
                    <a:lumMod val="50000"/>
                  </a:schemeClr>
                </a:solidFill>
                <a:latin typeface="Calibri"/>
                <a:ea typeface="+mn-lt"/>
                <a:cs typeface="Calibri"/>
              </a:rPr>
              <a:t>Current situation for uptake and effective use amongst priority population groups and/or occurrences of social stigma or myths</a:t>
            </a:r>
          </a:p>
          <a:p>
            <a:pPr marL="742950" lvl="1" indent="-285750">
              <a:lnSpc>
                <a:spcPct val="115000"/>
              </a:lnSpc>
              <a:spcAft>
                <a:spcPts val="600"/>
              </a:spcAft>
              <a:buClr>
                <a:schemeClr val="accent3"/>
              </a:buClr>
              <a:buSzPct val="115000"/>
              <a:buFont typeface="Arial" panose="020B0604020202020204" pitchFamily="34" charset="0"/>
              <a:buChar char="•"/>
              <a:defRPr/>
            </a:pPr>
            <a:endParaRPr lang="en-US" sz="1600" i="1">
              <a:solidFill>
                <a:schemeClr val="tx1">
                  <a:lumMod val="50000"/>
                </a:schemeClr>
              </a:solidFill>
              <a:latin typeface="Calibri"/>
              <a:ea typeface="+mn-lt"/>
              <a:cs typeface="Calibri"/>
            </a:endParaRPr>
          </a:p>
          <a:p>
            <a:pPr marL="285115" indent="-285115">
              <a:lnSpc>
                <a:spcPct val="115000"/>
              </a:lnSpc>
              <a:spcAft>
                <a:spcPts val="600"/>
              </a:spcAft>
              <a:buClr>
                <a:schemeClr val="accent3"/>
              </a:buClr>
              <a:buSzPct val="115000"/>
              <a:buFont typeface="Wingdings" pitchFamily="2" charset="2"/>
              <a:buChar char="§"/>
              <a:defRPr/>
            </a:pPr>
            <a:endParaRPr lang="en-US" sz="1600" b="1">
              <a:solidFill>
                <a:schemeClr val="tx1">
                  <a:lumMod val="50000"/>
                </a:schemeClr>
              </a:solidFill>
              <a:latin typeface="Calibri"/>
              <a:ea typeface="+mn-lt"/>
              <a:cs typeface="Calibri"/>
            </a:endParaRPr>
          </a:p>
        </p:txBody>
      </p:sp>
      <p:sp>
        <p:nvSpPr>
          <p:cNvPr id="16" name="Google Shape;97;p3">
            <a:extLst>
              <a:ext uri="{FF2B5EF4-FFF2-40B4-BE49-F238E27FC236}">
                <a16:creationId xmlns:a16="http://schemas.microsoft.com/office/drawing/2014/main" id="{508EDC03-7612-04BD-466D-B100BD477CFD}"/>
              </a:ext>
            </a:extLst>
          </p:cNvPr>
          <p:cNvSpPr txBox="1"/>
          <p:nvPr/>
        </p:nvSpPr>
        <p:spPr>
          <a:xfrm>
            <a:off x="531273" y="6453235"/>
            <a:ext cx="7843992" cy="361950"/>
          </a:xfrm>
          <a:prstGeom prst="rect">
            <a:avLst/>
          </a:prstGeom>
          <a:noFill/>
          <a:ln>
            <a:noFill/>
          </a:ln>
        </p:spPr>
        <p:txBody>
          <a:bodyPr spcFirstLastPara="1" wrap="square" lIns="91425" tIns="91425" rIns="91425" bIns="91425" anchor="t" anchorCtr="0">
            <a:noAutofit/>
          </a:bodyPr>
          <a:lstStyle/>
          <a:p>
            <a:pPr>
              <a:buSzPts val="1000"/>
            </a:pPr>
            <a:r>
              <a:rPr lang="en-US" sz="1000" b="0" i="0" strike="noStrike" cap="none">
                <a:latin typeface="Arial"/>
                <a:ea typeface="Arial"/>
                <a:cs typeface="Arial"/>
                <a:sym typeface="Arial"/>
              </a:rPr>
              <a:t>Sources: (1) Source; (2) Source </a:t>
            </a:r>
            <a:endParaRPr sz="1400" b="0" i="0" strike="noStrike" cap="none">
              <a:latin typeface="Arial"/>
              <a:ea typeface="Arial"/>
              <a:cs typeface="Arial"/>
              <a:sym typeface="Arial"/>
            </a:endParaRPr>
          </a:p>
        </p:txBody>
      </p:sp>
      <p:sp>
        <p:nvSpPr>
          <p:cNvPr id="6" name="Rectangle 5">
            <a:extLst>
              <a:ext uri="{FF2B5EF4-FFF2-40B4-BE49-F238E27FC236}">
                <a16:creationId xmlns:a16="http://schemas.microsoft.com/office/drawing/2014/main" id="{7F083A77-7C51-2F09-6B02-6D2486647ED9}"/>
              </a:ext>
            </a:extLst>
          </p:cNvPr>
          <p:cNvSpPr/>
          <p:nvPr/>
        </p:nvSpPr>
        <p:spPr>
          <a:xfrm>
            <a:off x="773625" y="558240"/>
            <a:ext cx="2711283" cy="410091"/>
          </a:xfrm>
          <a:prstGeom prst="rect">
            <a:avLst/>
          </a:prstGeom>
          <a:solidFill>
            <a:srgbClr val="FFFFFF"/>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91440" tIns="73152" rIns="91440" bIns="0" rtlCol="0" anchor="t" anchorCtr="0"/>
          <a:lstStyle/>
          <a:p>
            <a:pPr algn="ctr">
              <a:lnSpc>
                <a:spcPct val="115000"/>
              </a:lnSpc>
              <a:buSzPts val="1800"/>
            </a:pPr>
            <a:r>
              <a:rPr lang="en-US" sz="1600" b="1">
                <a:solidFill>
                  <a:schemeClr val="accent3"/>
                </a:solidFill>
              </a:rPr>
              <a:t>TEMPLATE</a:t>
            </a:r>
          </a:p>
        </p:txBody>
      </p:sp>
      <p:sp>
        <p:nvSpPr>
          <p:cNvPr id="7" name="Rectangular Callout 6">
            <a:extLst>
              <a:ext uri="{FF2B5EF4-FFF2-40B4-BE49-F238E27FC236}">
                <a16:creationId xmlns:a16="http://schemas.microsoft.com/office/drawing/2014/main" id="{3DD7E4A9-7F46-320C-0363-D68432AE713C}"/>
              </a:ext>
            </a:extLst>
          </p:cNvPr>
          <p:cNvSpPr/>
          <p:nvPr/>
        </p:nvSpPr>
        <p:spPr>
          <a:xfrm>
            <a:off x="9419788" y="4779161"/>
            <a:ext cx="2357563" cy="1703317"/>
          </a:xfrm>
          <a:prstGeom prst="wedgeRectCallout">
            <a:avLst>
              <a:gd name="adj1" fmla="val -76010"/>
              <a:gd name="adj2" fmla="val -39808"/>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1400">
                <a:solidFill>
                  <a:srgbClr val="FFFFFF"/>
                </a:solidFill>
                <a:latin typeface="Arial" panose="020B0604020202020204" pitchFamily="34" charset="0"/>
                <a:cs typeface="Arial" panose="020B0604020202020204" pitchFamily="34" charset="0"/>
              </a:rPr>
              <a:t>You can edit this graph and update the data with statistics for your situation analysis by clicking the chart, entering the Chart Design tab</a:t>
            </a:r>
            <a:r>
              <a:rPr lang="en-US" sz="1400">
                <a:solidFill>
                  <a:srgbClr val="FFFFFF"/>
                </a:solidFill>
                <a:latin typeface="Arial" panose="020B0604020202020204" pitchFamily="34" charset="0"/>
                <a:cs typeface="Arial" panose="020B0604020202020204" pitchFamily="34" charset="0"/>
              </a:rPr>
              <a:t>,</a:t>
            </a:r>
            <a:r>
              <a:rPr lang="en-CH" sz="1400">
                <a:solidFill>
                  <a:srgbClr val="FFFFFF"/>
                </a:solidFill>
                <a:latin typeface="Arial" panose="020B0604020202020204" pitchFamily="34" charset="0"/>
                <a:cs typeface="Arial" panose="020B0604020202020204" pitchFamily="34" charset="0"/>
              </a:rPr>
              <a:t> and using </a:t>
            </a:r>
            <a:r>
              <a:rPr lang="en-US" sz="1400">
                <a:solidFill>
                  <a:srgbClr val="FFFFFF"/>
                </a:solidFill>
                <a:latin typeface="Arial" panose="020B0604020202020204" pitchFamily="34" charset="0"/>
                <a:cs typeface="Arial" panose="020B0604020202020204" pitchFamily="34" charset="0"/>
              </a:rPr>
              <a:t>the </a:t>
            </a:r>
            <a:r>
              <a:rPr lang="en-CH" sz="1400">
                <a:solidFill>
                  <a:srgbClr val="FFFFFF"/>
                </a:solidFill>
                <a:latin typeface="Arial" panose="020B0604020202020204" pitchFamily="34" charset="0"/>
                <a:cs typeface="Arial" panose="020B0604020202020204" pitchFamily="34" charset="0"/>
              </a:rPr>
              <a:t>“Edit Data in Excel” function. </a:t>
            </a:r>
          </a:p>
        </p:txBody>
      </p:sp>
      <p:sp>
        <p:nvSpPr>
          <p:cNvPr id="8" name="Rectangular Callout 7">
            <a:extLst>
              <a:ext uri="{FF2B5EF4-FFF2-40B4-BE49-F238E27FC236}">
                <a16:creationId xmlns:a16="http://schemas.microsoft.com/office/drawing/2014/main" id="{BB96756F-C623-1C1E-DDD0-56C29DBF7F94}"/>
              </a:ext>
            </a:extLst>
          </p:cNvPr>
          <p:cNvSpPr/>
          <p:nvPr/>
        </p:nvSpPr>
        <p:spPr>
          <a:xfrm>
            <a:off x="2193229" y="3842321"/>
            <a:ext cx="3819455" cy="1469528"/>
          </a:xfrm>
          <a:prstGeom prst="wedgeRectCallout">
            <a:avLst>
              <a:gd name="adj1" fmla="val 13394"/>
              <a:gd name="adj2" fmla="val -6450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FFFFFF"/>
                </a:solidFill>
                <a:latin typeface="Arial" panose="020B0604020202020204" pitchFamily="34" charset="0"/>
                <a:cs typeface="Arial" panose="020B0604020202020204" pitchFamily="34" charset="0"/>
              </a:rPr>
              <a:t>Information on oral PrEP rollout may not be well documented – key successes and challenges from oral PrEP rollout may be informed by the VCSA interviews in Step 2.</a:t>
            </a:r>
          </a:p>
        </p:txBody>
      </p:sp>
      <p:sp>
        <p:nvSpPr>
          <p:cNvPr id="9" name="Pentagon 8">
            <a:extLst>
              <a:ext uri="{FF2B5EF4-FFF2-40B4-BE49-F238E27FC236}">
                <a16:creationId xmlns:a16="http://schemas.microsoft.com/office/drawing/2014/main" id="{A130F0FF-5F6B-FD64-9762-F11596D1CCEC}"/>
              </a:ext>
            </a:extLst>
          </p:cNvPr>
          <p:cNvSpPr/>
          <p:nvPr/>
        </p:nvSpPr>
        <p:spPr>
          <a:xfrm>
            <a:off x="11647798" y="132565"/>
            <a:ext cx="457200" cy="333187"/>
          </a:xfrm>
          <a:prstGeom prst="homePlate">
            <a:avLst>
              <a:gd name="adj" fmla="val 13794"/>
            </a:avLst>
          </a:prstGeom>
          <a:solidFill>
            <a:srgbClr val="7097A6">
              <a:lumMod val="40000"/>
              <a:lumOff val="60000"/>
            </a:srgbClr>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01526C">
                  <a:lumMod val="50000"/>
                </a:srgbClr>
              </a:solidFill>
              <a:effectLst/>
              <a:uLnTx/>
              <a:uFillTx/>
              <a:latin typeface="Arial"/>
              <a:ea typeface="+mn-ea"/>
              <a:cs typeface="+mn-cs"/>
              <a:sym typeface="Arial"/>
            </a:endParaRPr>
          </a:p>
        </p:txBody>
      </p:sp>
      <p:sp>
        <p:nvSpPr>
          <p:cNvPr id="10" name="Pentagon 9">
            <a:extLst>
              <a:ext uri="{FF2B5EF4-FFF2-40B4-BE49-F238E27FC236}">
                <a16:creationId xmlns:a16="http://schemas.microsoft.com/office/drawing/2014/main" id="{504C2AFF-B853-DA9C-2CF9-B6AF5BED5B37}"/>
              </a:ext>
            </a:extLst>
          </p:cNvPr>
          <p:cNvSpPr/>
          <p:nvPr/>
        </p:nvSpPr>
        <p:spPr>
          <a:xfrm>
            <a:off x="11235065" y="132565"/>
            <a:ext cx="457200" cy="333187"/>
          </a:xfrm>
          <a:prstGeom prst="homePlate">
            <a:avLst>
              <a:gd name="adj" fmla="val 13794"/>
            </a:avLst>
          </a:prstGeom>
          <a:solidFill>
            <a:srgbClr val="7097A6">
              <a:lumMod val="40000"/>
              <a:lumOff val="60000"/>
            </a:srgbClr>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01526C">
                  <a:lumMod val="50000"/>
                </a:srgbClr>
              </a:solidFill>
              <a:effectLst/>
              <a:uLnTx/>
              <a:uFillTx/>
              <a:latin typeface="Arial"/>
              <a:ea typeface="+mn-ea"/>
              <a:cs typeface="+mn-cs"/>
              <a:sym typeface="Arial"/>
            </a:endParaRPr>
          </a:p>
        </p:txBody>
      </p:sp>
      <p:sp>
        <p:nvSpPr>
          <p:cNvPr id="11" name="Pentagon 10">
            <a:extLst>
              <a:ext uri="{FF2B5EF4-FFF2-40B4-BE49-F238E27FC236}">
                <a16:creationId xmlns:a16="http://schemas.microsoft.com/office/drawing/2014/main" id="{E587148F-D57B-132F-26A4-C2CB7F42536A}"/>
              </a:ext>
            </a:extLst>
          </p:cNvPr>
          <p:cNvSpPr/>
          <p:nvPr/>
        </p:nvSpPr>
        <p:spPr>
          <a:xfrm>
            <a:off x="9572266" y="132566"/>
            <a:ext cx="1730032" cy="333187"/>
          </a:xfrm>
          <a:prstGeom prst="homePlate">
            <a:avLst>
              <a:gd name="adj" fmla="val 16379"/>
            </a:avLst>
          </a:prstGeom>
          <a:solidFill>
            <a:schemeClr val="accent5"/>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FFFFFF"/>
                </a:solidFill>
                <a:effectLst/>
                <a:uLnTx/>
                <a:uFillTx/>
                <a:latin typeface="Arial"/>
                <a:ea typeface="+mn-ea"/>
                <a:cs typeface="+mn-cs"/>
                <a:sym typeface="Arial"/>
              </a:rPr>
              <a:t> Data collection</a:t>
            </a:r>
          </a:p>
        </p:txBody>
      </p:sp>
    </p:spTree>
    <p:extLst>
      <p:ext uri="{BB962C8B-B14F-4D97-AF65-F5344CB8AC3E}">
        <p14:creationId xmlns:p14="http://schemas.microsoft.com/office/powerpoint/2010/main" val="13314252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C97705-A051-BB8D-D6DD-5493640158D4}"/>
              </a:ext>
            </a:extLst>
          </p:cNvPr>
          <p:cNvSpPr>
            <a:spLocks noGrp="1"/>
          </p:cNvSpPr>
          <p:nvPr>
            <p:ph type="title"/>
          </p:nvPr>
        </p:nvSpPr>
        <p:spPr>
          <a:xfrm>
            <a:off x="2895600" y="190956"/>
            <a:ext cx="6331166" cy="1143000"/>
          </a:xfrm>
        </p:spPr>
        <p:txBody>
          <a:bodyPr>
            <a:normAutofit/>
          </a:bodyPr>
          <a:lstStyle/>
          <a:p>
            <a:r>
              <a:rPr lang="en-CH" sz="2500"/>
              <a:t>Oral PrEP Implementing Partners in </a:t>
            </a:r>
            <a:r>
              <a:rPr lang="en-CH" sz="2500">
                <a:solidFill>
                  <a:schemeClr val="accent5"/>
                </a:solidFill>
              </a:rPr>
              <a:t>[Country]</a:t>
            </a:r>
          </a:p>
        </p:txBody>
      </p:sp>
      <p:graphicFrame>
        <p:nvGraphicFramePr>
          <p:cNvPr id="6" name="Table 5">
            <a:extLst>
              <a:ext uri="{FF2B5EF4-FFF2-40B4-BE49-F238E27FC236}">
                <a16:creationId xmlns:a16="http://schemas.microsoft.com/office/drawing/2014/main" id="{E8A2E6A2-5686-A7B3-36EC-F8AAD2843930}"/>
              </a:ext>
            </a:extLst>
          </p:cNvPr>
          <p:cNvGraphicFramePr>
            <a:graphicFrameLocks noGrp="1"/>
          </p:cNvGraphicFramePr>
          <p:nvPr>
            <p:extLst>
              <p:ext uri="{D42A27DB-BD31-4B8C-83A1-F6EECF244321}">
                <p14:modId xmlns:p14="http://schemas.microsoft.com/office/powerpoint/2010/main" val="1385573198"/>
              </p:ext>
            </p:extLst>
          </p:nvPr>
        </p:nvGraphicFramePr>
        <p:xfrm>
          <a:off x="583027" y="1563727"/>
          <a:ext cx="10711504" cy="4313293"/>
        </p:xfrm>
        <a:graphic>
          <a:graphicData uri="http://schemas.openxmlformats.org/drawingml/2006/table">
            <a:tbl>
              <a:tblPr firstRow="1" bandRow="1">
                <a:tableStyleId>{5C22544A-7EE6-4342-B048-85BDC9FD1C3A}</a:tableStyleId>
              </a:tblPr>
              <a:tblGrid>
                <a:gridCol w="3141603">
                  <a:extLst>
                    <a:ext uri="{9D8B030D-6E8A-4147-A177-3AD203B41FA5}">
                      <a16:colId xmlns:a16="http://schemas.microsoft.com/office/drawing/2014/main" val="3594646348"/>
                    </a:ext>
                  </a:extLst>
                </a:gridCol>
                <a:gridCol w="3167205">
                  <a:extLst>
                    <a:ext uri="{9D8B030D-6E8A-4147-A177-3AD203B41FA5}">
                      <a16:colId xmlns:a16="http://schemas.microsoft.com/office/drawing/2014/main" val="3242188283"/>
                    </a:ext>
                  </a:extLst>
                </a:gridCol>
                <a:gridCol w="2612497">
                  <a:extLst>
                    <a:ext uri="{9D8B030D-6E8A-4147-A177-3AD203B41FA5}">
                      <a16:colId xmlns:a16="http://schemas.microsoft.com/office/drawing/2014/main" val="1768549471"/>
                    </a:ext>
                  </a:extLst>
                </a:gridCol>
                <a:gridCol w="1790199">
                  <a:extLst>
                    <a:ext uri="{9D8B030D-6E8A-4147-A177-3AD203B41FA5}">
                      <a16:colId xmlns:a16="http://schemas.microsoft.com/office/drawing/2014/main" val="4043941315"/>
                    </a:ext>
                  </a:extLst>
                </a:gridCol>
              </a:tblGrid>
              <a:tr h="502140">
                <a:tc>
                  <a:txBody>
                    <a:bodyPr/>
                    <a:lstStyle/>
                    <a:p>
                      <a:pPr lvl="0">
                        <a:buNone/>
                      </a:pPr>
                      <a:r>
                        <a:rPr lang="en-US" sz="1400" b="1" i="0" u="none" strike="noStrike" noProof="0">
                          <a:solidFill>
                            <a:schemeClr val="lt1"/>
                          </a:solidFill>
                          <a:latin typeface="Calibri"/>
                        </a:rPr>
                        <a:t>Funding agency </a:t>
                      </a:r>
                      <a:endParaRPr lang="en-US" sz="1400" b="1" i="0" u="none" strike="noStrike" noProof="0">
                        <a:latin typeface="Calibri"/>
                      </a:endParaRPr>
                    </a:p>
                  </a:txBody>
                  <a:tcPr/>
                </a:tc>
                <a:tc>
                  <a:txBody>
                    <a:bodyPr/>
                    <a:lstStyle/>
                    <a:p>
                      <a:pPr lvl="0" algn="l">
                        <a:lnSpc>
                          <a:spcPct val="100000"/>
                        </a:lnSpc>
                        <a:spcBef>
                          <a:spcPts val="0"/>
                        </a:spcBef>
                        <a:spcAft>
                          <a:spcPts val="0"/>
                        </a:spcAft>
                        <a:buNone/>
                      </a:pPr>
                      <a:r>
                        <a:rPr lang="en-US" sz="1400" b="1" i="0" u="none" strike="noStrike" noProof="0">
                          <a:latin typeface="Calibri"/>
                        </a:rPr>
                        <a:t>Name of implementing organization</a:t>
                      </a:r>
                    </a:p>
                  </a:txBody>
                  <a:tcPr/>
                </a:tc>
                <a:tc>
                  <a:txBody>
                    <a:bodyPr/>
                    <a:lstStyle/>
                    <a:p>
                      <a:r>
                        <a:rPr lang="en-CH" sz="1400"/>
                        <a:t>No. sites implementing PrEP</a:t>
                      </a:r>
                    </a:p>
                  </a:txBody>
                  <a:tcPr/>
                </a:tc>
                <a:tc>
                  <a:txBody>
                    <a:bodyPr/>
                    <a:lstStyle/>
                    <a:p>
                      <a:r>
                        <a:rPr lang="en-US" sz="1400" b="1" kern="1200">
                          <a:solidFill>
                            <a:schemeClr val="lt1"/>
                          </a:solidFill>
                          <a:effectLst/>
                          <a:latin typeface="+mn-lt"/>
                          <a:ea typeface="+mn-ea"/>
                          <a:cs typeface="+mn-cs"/>
                        </a:rPr>
                        <a:t>Region </a:t>
                      </a:r>
                    </a:p>
                  </a:txBody>
                  <a:tcPr/>
                </a:tc>
                <a:extLst>
                  <a:ext uri="{0D108BD9-81ED-4DB2-BD59-A6C34878D82A}">
                    <a16:rowId xmlns:a16="http://schemas.microsoft.com/office/drawing/2014/main" val="4051118669"/>
                  </a:ext>
                </a:extLst>
              </a:tr>
              <a:tr h="7328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u="none" strike="noStrike" noProof="0">
                          <a:solidFill>
                            <a:schemeClr val="tx1"/>
                          </a:solidFill>
                          <a:latin typeface="+mn-lt"/>
                        </a:rPr>
                        <a:t>E.g., National agency, Global Fund, PEPFAR (CDC, USAID), UN Agencies (WHO, UNICEF, UNAIDS) &amp; other health development partners</a:t>
                      </a:r>
                      <a:endParaRPr lang="en-US" sz="1200" i="1">
                        <a:solidFill>
                          <a:schemeClr val="tx1"/>
                        </a:solidFill>
                      </a:endParaRPr>
                    </a:p>
                  </a:txBody>
                  <a:tcPr anchor="ctr"/>
                </a:tc>
                <a:tc>
                  <a:txBody>
                    <a:bodyPr/>
                    <a:lstStyle/>
                    <a:p>
                      <a:endParaRPr lang="en-CH" sz="1200">
                        <a:solidFill>
                          <a:schemeClr val="tx1">
                            <a:lumMod val="50000"/>
                          </a:schemeClr>
                        </a:solidFill>
                      </a:endParaRPr>
                    </a:p>
                  </a:txBody>
                  <a:tcPr anchor="ctr"/>
                </a:tc>
                <a:tc>
                  <a:txBody>
                    <a:bodyPr/>
                    <a:lstStyle/>
                    <a:p>
                      <a:endParaRPr lang="en-CH" sz="1200"/>
                    </a:p>
                  </a:txBody>
                  <a:tcPr/>
                </a:tc>
                <a:tc>
                  <a:txBody>
                    <a:bodyPr/>
                    <a:lstStyle/>
                    <a:p>
                      <a:endParaRPr lang="en-CH" sz="1200"/>
                    </a:p>
                  </a:txBody>
                  <a:tcPr/>
                </a:tc>
                <a:extLst>
                  <a:ext uri="{0D108BD9-81ED-4DB2-BD59-A6C34878D82A}">
                    <a16:rowId xmlns:a16="http://schemas.microsoft.com/office/drawing/2014/main" val="2173362569"/>
                  </a:ext>
                </a:extLst>
              </a:tr>
              <a:tr h="244273">
                <a:tc>
                  <a:txBody>
                    <a:bodyPr/>
                    <a:lstStyle/>
                    <a:p>
                      <a:pPr lvl="0">
                        <a:buNone/>
                      </a:pPr>
                      <a:endParaRPr lang="en-US" sz="1200">
                        <a:solidFill>
                          <a:schemeClr val="tx1">
                            <a:lumMod val="50000"/>
                          </a:schemeClr>
                        </a:solidFill>
                      </a:endParaRPr>
                    </a:p>
                  </a:txBody>
                  <a:tcPr anchor="ctr"/>
                </a:tc>
                <a:tc>
                  <a:txBody>
                    <a:bodyPr/>
                    <a:lstStyle/>
                    <a:p>
                      <a:endParaRPr lang="en-CH" sz="1200">
                        <a:solidFill>
                          <a:schemeClr val="tx1">
                            <a:lumMod val="50000"/>
                          </a:schemeClr>
                        </a:solidFill>
                      </a:endParaRPr>
                    </a:p>
                  </a:txBody>
                  <a:tcPr anchor="ctr"/>
                </a:tc>
                <a:tc>
                  <a:txBody>
                    <a:bodyPr/>
                    <a:lstStyle/>
                    <a:p>
                      <a:endParaRPr lang="en-CH" sz="1200"/>
                    </a:p>
                  </a:txBody>
                  <a:tcPr/>
                </a:tc>
                <a:tc>
                  <a:txBody>
                    <a:bodyPr/>
                    <a:lstStyle/>
                    <a:p>
                      <a:endParaRPr lang="en-CH" sz="1200"/>
                    </a:p>
                  </a:txBody>
                  <a:tcPr/>
                </a:tc>
                <a:extLst>
                  <a:ext uri="{0D108BD9-81ED-4DB2-BD59-A6C34878D82A}">
                    <a16:rowId xmlns:a16="http://schemas.microsoft.com/office/drawing/2014/main" val="1356929008"/>
                  </a:ext>
                </a:extLst>
              </a:tr>
              <a:tr h="244273">
                <a:tc>
                  <a:txBody>
                    <a:bodyPr/>
                    <a:lstStyle/>
                    <a:p>
                      <a:pPr lvl="0">
                        <a:buNone/>
                      </a:pPr>
                      <a:endParaRPr lang="en-US" sz="1200">
                        <a:solidFill>
                          <a:schemeClr val="tx1">
                            <a:lumMod val="50000"/>
                          </a:schemeClr>
                        </a:solidFill>
                      </a:endParaRPr>
                    </a:p>
                  </a:txBody>
                  <a:tcPr anchor="ctr"/>
                </a:tc>
                <a:tc>
                  <a:txBody>
                    <a:bodyPr/>
                    <a:lstStyle/>
                    <a:p>
                      <a:endParaRPr lang="en-CH" sz="1200">
                        <a:solidFill>
                          <a:schemeClr val="tx1">
                            <a:lumMod val="50000"/>
                          </a:schemeClr>
                        </a:solidFill>
                      </a:endParaRPr>
                    </a:p>
                  </a:txBody>
                  <a:tcPr anchor="ctr"/>
                </a:tc>
                <a:tc>
                  <a:txBody>
                    <a:bodyPr/>
                    <a:lstStyle/>
                    <a:p>
                      <a:endParaRPr lang="en-CH" sz="1200"/>
                    </a:p>
                  </a:txBody>
                  <a:tcPr/>
                </a:tc>
                <a:tc>
                  <a:txBody>
                    <a:bodyPr/>
                    <a:lstStyle/>
                    <a:p>
                      <a:endParaRPr lang="en-CH" sz="1200"/>
                    </a:p>
                  </a:txBody>
                  <a:tcPr/>
                </a:tc>
                <a:extLst>
                  <a:ext uri="{0D108BD9-81ED-4DB2-BD59-A6C34878D82A}">
                    <a16:rowId xmlns:a16="http://schemas.microsoft.com/office/drawing/2014/main" val="2952042274"/>
                  </a:ext>
                </a:extLst>
              </a:tr>
              <a:tr h="244273">
                <a:tc>
                  <a:txBody>
                    <a:bodyPr/>
                    <a:lstStyle/>
                    <a:p>
                      <a:pPr lvl="0">
                        <a:buNone/>
                      </a:pPr>
                      <a:endParaRPr lang="en-US" sz="1200">
                        <a:solidFill>
                          <a:schemeClr val="tx1">
                            <a:lumMod val="50000"/>
                          </a:schemeClr>
                        </a:solidFill>
                      </a:endParaRPr>
                    </a:p>
                  </a:txBody>
                  <a:tcPr anchor="ctr"/>
                </a:tc>
                <a:tc>
                  <a:txBody>
                    <a:bodyPr/>
                    <a:lstStyle/>
                    <a:p>
                      <a:endParaRPr lang="en-CH" sz="1200">
                        <a:solidFill>
                          <a:schemeClr val="tx1">
                            <a:lumMod val="50000"/>
                          </a:schemeClr>
                        </a:solidFill>
                      </a:endParaRPr>
                    </a:p>
                  </a:txBody>
                  <a:tcPr anchor="ctr"/>
                </a:tc>
                <a:tc>
                  <a:txBody>
                    <a:bodyPr/>
                    <a:lstStyle/>
                    <a:p>
                      <a:endParaRPr lang="en-CH" sz="1200"/>
                    </a:p>
                  </a:txBody>
                  <a:tcPr/>
                </a:tc>
                <a:tc>
                  <a:txBody>
                    <a:bodyPr/>
                    <a:lstStyle/>
                    <a:p>
                      <a:endParaRPr lang="en-CH" sz="1200"/>
                    </a:p>
                  </a:txBody>
                  <a:tcPr/>
                </a:tc>
                <a:extLst>
                  <a:ext uri="{0D108BD9-81ED-4DB2-BD59-A6C34878D82A}">
                    <a16:rowId xmlns:a16="http://schemas.microsoft.com/office/drawing/2014/main" val="1576089896"/>
                  </a:ext>
                </a:extLst>
              </a:tr>
              <a:tr h="296964">
                <a:tc>
                  <a:txBody>
                    <a:bodyPr/>
                    <a:lstStyle/>
                    <a:p>
                      <a:pPr lvl="0">
                        <a:buNone/>
                      </a:pPr>
                      <a:endParaRPr lang="en-US" sz="1200">
                        <a:solidFill>
                          <a:schemeClr val="tx1">
                            <a:lumMod val="50000"/>
                          </a:schemeClr>
                        </a:solidFill>
                      </a:endParaRPr>
                    </a:p>
                  </a:txBody>
                  <a:tcPr anchor="ctr"/>
                </a:tc>
                <a:tc>
                  <a:txBody>
                    <a:bodyPr/>
                    <a:lstStyle/>
                    <a:p>
                      <a:endParaRPr lang="en-CH" sz="1200">
                        <a:solidFill>
                          <a:schemeClr val="tx1">
                            <a:lumMod val="50000"/>
                          </a:schemeClr>
                        </a:solidFill>
                      </a:endParaRPr>
                    </a:p>
                  </a:txBody>
                  <a:tcPr anchor="ctr"/>
                </a:tc>
                <a:tc>
                  <a:txBody>
                    <a:bodyPr/>
                    <a:lstStyle/>
                    <a:p>
                      <a:endParaRPr lang="en-CH" sz="1200"/>
                    </a:p>
                  </a:txBody>
                  <a:tcPr/>
                </a:tc>
                <a:tc>
                  <a:txBody>
                    <a:bodyPr/>
                    <a:lstStyle/>
                    <a:p>
                      <a:endParaRPr lang="en-CH" sz="1200"/>
                    </a:p>
                  </a:txBody>
                  <a:tcPr/>
                </a:tc>
                <a:extLst>
                  <a:ext uri="{0D108BD9-81ED-4DB2-BD59-A6C34878D82A}">
                    <a16:rowId xmlns:a16="http://schemas.microsoft.com/office/drawing/2014/main" val="2602439639"/>
                  </a:ext>
                </a:extLst>
              </a:tr>
              <a:tr h="244273">
                <a:tc>
                  <a:txBody>
                    <a:bodyPr/>
                    <a:lstStyle/>
                    <a:p>
                      <a:pPr lvl="0">
                        <a:buNone/>
                      </a:pPr>
                      <a:endParaRPr lang="en-US" sz="1200">
                        <a:solidFill>
                          <a:schemeClr val="tx1">
                            <a:lumMod val="50000"/>
                          </a:schemeClr>
                        </a:solidFill>
                      </a:endParaRPr>
                    </a:p>
                  </a:txBody>
                  <a:tcPr anchor="ctr"/>
                </a:tc>
                <a:tc>
                  <a:txBody>
                    <a:bodyPr/>
                    <a:lstStyle/>
                    <a:p>
                      <a:endParaRPr lang="en-CH" sz="1200">
                        <a:solidFill>
                          <a:schemeClr val="tx1">
                            <a:lumMod val="50000"/>
                          </a:schemeClr>
                        </a:solidFill>
                      </a:endParaRPr>
                    </a:p>
                  </a:txBody>
                  <a:tcPr anchor="ctr"/>
                </a:tc>
                <a:tc>
                  <a:txBody>
                    <a:bodyPr/>
                    <a:lstStyle/>
                    <a:p>
                      <a:endParaRPr lang="en-CH" sz="1200"/>
                    </a:p>
                  </a:txBody>
                  <a:tcPr/>
                </a:tc>
                <a:tc>
                  <a:txBody>
                    <a:bodyPr/>
                    <a:lstStyle/>
                    <a:p>
                      <a:endParaRPr lang="en-CH" sz="1200"/>
                    </a:p>
                  </a:txBody>
                  <a:tcPr/>
                </a:tc>
                <a:extLst>
                  <a:ext uri="{0D108BD9-81ED-4DB2-BD59-A6C34878D82A}">
                    <a16:rowId xmlns:a16="http://schemas.microsoft.com/office/drawing/2014/main" val="49261261"/>
                  </a:ext>
                </a:extLst>
              </a:tr>
              <a:tr h="244273">
                <a:tc>
                  <a:txBody>
                    <a:bodyPr/>
                    <a:lstStyle/>
                    <a:p>
                      <a:pPr lvl="0">
                        <a:buNone/>
                      </a:pPr>
                      <a:endParaRPr lang="en-US" sz="1200">
                        <a:solidFill>
                          <a:schemeClr val="tx1">
                            <a:lumMod val="50000"/>
                          </a:schemeClr>
                        </a:solidFill>
                      </a:endParaRPr>
                    </a:p>
                  </a:txBody>
                  <a:tcPr anchor="ctr"/>
                </a:tc>
                <a:tc>
                  <a:txBody>
                    <a:bodyPr/>
                    <a:lstStyle/>
                    <a:p>
                      <a:endParaRPr lang="en-CH" sz="1200">
                        <a:solidFill>
                          <a:schemeClr val="tx1">
                            <a:lumMod val="50000"/>
                          </a:schemeClr>
                        </a:solidFill>
                      </a:endParaRPr>
                    </a:p>
                  </a:txBody>
                  <a:tcPr anchor="ctr"/>
                </a:tc>
                <a:tc>
                  <a:txBody>
                    <a:bodyPr/>
                    <a:lstStyle/>
                    <a:p>
                      <a:endParaRPr lang="en-CH" sz="1200"/>
                    </a:p>
                  </a:txBody>
                  <a:tcPr/>
                </a:tc>
                <a:tc>
                  <a:txBody>
                    <a:bodyPr/>
                    <a:lstStyle/>
                    <a:p>
                      <a:endParaRPr lang="en-CH" sz="1200"/>
                    </a:p>
                  </a:txBody>
                  <a:tcPr/>
                </a:tc>
                <a:extLst>
                  <a:ext uri="{0D108BD9-81ED-4DB2-BD59-A6C34878D82A}">
                    <a16:rowId xmlns:a16="http://schemas.microsoft.com/office/drawing/2014/main" val="1331045659"/>
                  </a:ext>
                </a:extLst>
              </a:tr>
              <a:tr h="541523">
                <a:tc>
                  <a:txBody>
                    <a:bodyPr/>
                    <a:lstStyle/>
                    <a:p>
                      <a:pPr lvl="0">
                        <a:buNone/>
                      </a:pPr>
                      <a:endParaRPr lang="en-US" sz="1200">
                        <a:solidFill>
                          <a:schemeClr val="tx1">
                            <a:lumMod val="50000"/>
                          </a:schemeClr>
                        </a:solidFill>
                      </a:endParaRPr>
                    </a:p>
                  </a:txBody>
                  <a:tcPr anchor="ctr"/>
                </a:tc>
                <a:tc>
                  <a:txBody>
                    <a:bodyPr/>
                    <a:lstStyle/>
                    <a:p>
                      <a:endParaRPr lang="en-CH" sz="1200">
                        <a:solidFill>
                          <a:schemeClr val="tx1">
                            <a:lumMod val="50000"/>
                          </a:schemeClr>
                        </a:solidFill>
                      </a:endParaRPr>
                    </a:p>
                  </a:txBody>
                  <a:tcPr anchor="ctr"/>
                </a:tc>
                <a:tc>
                  <a:txBody>
                    <a:bodyPr/>
                    <a:lstStyle/>
                    <a:p>
                      <a:endParaRPr lang="en-CH" sz="1200"/>
                    </a:p>
                  </a:txBody>
                  <a:tcPr/>
                </a:tc>
                <a:tc>
                  <a:txBody>
                    <a:bodyPr/>
                    <a:lstStyle/>
                    <a:p>
                      <a:endParaRPr lang="en-CH" sz="1200"/>
                    </a:p>
                  </a:txBody>
                  <a:tcPr/>
                </a:tc>
                <a:extLst>
                  <a:ext uri="{0D108BD9-81ED-4DB2-BD59-A6C34878D82A}">
                    <a16:rowId xmlns:a16="http://schemas.microsoft.com/office/drawing/2014/main" val="1734685023"/>
                  </a:ext>
                </a:extLst>
              </a:tr>
              <a:tr h="296964">
                <a:tc>
                  <a:txBody>
                    <a:bodyPr/>
                    <a:lstStyle/>
                    <a:p>
                      <a:pPr lvl="0">
                        <a:buNone/>
                      </a:pPr>
                      <a:endParaRPr lang="en-US" sz="1200">
                        <a:solidFill>
                          <a:schemeClr val="tx1">
                            <a:lumMod val="50000"/>
                          </a:schemeClr>
                        </a:solidFill>
                      </a:endParaRPr>
                    </a:p>
                  </a:txBody>
                  <a:tcPr anchor="ctr"/>
                </a:tc>
                <a:tc>
                  <a:txBody>
                    <a:bodyPr/>
                    <a:lstStyle/>
                    <a:p>
                      <a:endParaRPr lang="en-CH" sz="1200">
                        <a:solidFill>
                          <a:schemeClr val="tx1">
                            <a:lumMod val="50000"/>
                          </a:schemeClr>
                        </a:solidFill>
                      </a:endParaRPr>
                    </a:p>
                  </a:txBody>
                  <a:tcPr anchor="ctr"/>
                </a:tc>
                <a:tc>
                  <a:txBody>
                    <a:bodyPr/>
                    <a:lstStyle/>
                    <a:p>
                      <a:endParaRPr lang="en-CH" sz="1200"/>
                    </a:p>
                  </a:txBody>
                  <a:tcPr/>
                </a:tc>
                <a:tc>
                  <a:txBody>
                    <a:bodyPr/>
                    <a:lstStyle/>
                    <a:p>
                      <a:endParaRPr lang="en-CH" sz="1200"/>
                    </a:p>
                  </a:txBody>
                  <a:tcPr/>
                </a:tc>
                <a:extLst>
                  <a:ext uri="{0D108BD9-81ED-4DB2-BD59-A6C34878D82A}">
                    <a16:rowId xmlns:a16="http://schemas.microsoft.com/office/drawing/2014/main" val="465132730"/>
                  </a:ext>
                </a:extLst>
              </a:tr>
              <a:tr h="244273">
                <a:tc>
                  <a:txBody>
                    <a:bodyPr/>
                    <a:lstStyle/>
                    <a:p>
                      <a:pPr lvl="0">
                        <a:buNone/>
                      </a:pPr>
                      <a:endParaRPr lang="en-US" sz="1200">
                        <a:solidFill>
                          <a:schemeClr val="tx1">
                            <a:lumMod val="50000"/>
                          </a:schemeClr>
                        </a:solidFill>
                      </a:endParaRPr>
                    </a:p>
                  </a:txBody>
                  <a:tcPr anchor="ctr"/>
                </a:tc>
                <a:tc>
                  <a:txBody>
                    <a:bodyPr/>
                    <a:lstStyle/>
                    <a:p>
                      <a:endParaRPr lang="en-CH" sz="1200">
                        <a:solidFill>
                          <a:schemeClr val="tx1">
                            <a:lumMod val="50000"/>
                          </a:schemeClr>
                        </a:solidFill>
                      </a:endParaRPr>
                    </a:p>
                  </a:txBody>
                  <a:tcPr anchor="ctr"/>
                </a:tc>
                <a:tc>
                  <a:txBody>
                    <a:bodyPr/>
                    <a:lstStyle/>
                    <a:p>
                      <a:endParaRPr lang="en-CH" sz="1200"/>
                    </a:p>
                  </a:txBody>
                  <a:tcPr/>
                </a:tc>
                <a:tc>
                  <a:txBody>
                    <a:bodyPr/>
                    <a:lstStyle/>
                    <a:p>
                      <a:endParaRPr lang="en-CH" sz="1200"/>
                    </a:p>
                  </a:txBody>
                  <a:tcPr/>
                </a:tc>
                <a:extLst>
                  <a:ext uri="{0D108BD9-81ED-4DB2-BD59-A6C34878D82A}">
                    <a16:rowId xmlns:a16="http://schemas.microsoft.com/office/drawing/2014/main" val="3072914730"/>
                  </a:ext>
                </a:extLst>
              </a:tr>
              <a:tr h="296964">
                <a:tc>
                  <a:txBody>
                    <a:bodyPr/>
                    <a:lstStyle/>
                    <a:p>
                      <a:pPr lvl="0">
                        <a:buNone/>
                      </a:pPr>
                      <a:endParaRPr lang="en-US" sz="1200">
                        <a:solidFill>
                          <a:schemeClr val="tx1">
                            <a:lumMod val="50000"/>
                          </a:schemeClr>
                        </a:solidFill>
                      </a:endParaRPr>
                    </a:p>
                  </a:txBody>
                  <a:tcPr anchor="ctr"/>
                </a:tc>
                <a:tc>
                  <a:txBody>
                    <a:bodyPr/>
                    <a:lstStyle/>
                    <a:p>
                      <a:endParaRPr lang="en-CH" sz="1200">
                        <a:solidFill>
                          <a:schemeClr val="tx1">
                            <a:lumMod val="50000"/>
                          </a:schemeClr>
                        </a:solidFill>
                      </a:endParaRPr>
                    </a:p>
                  </a:txBody>
                  <a:tcPr anchor="ctr"/>
                </a:tc>
                <a:tc>
                  <a:txBody>
                    <a:bodyPr/>
                    <a:lstStyle/>
                    <a:p>
                      <a:endParaRPr lang="en-CH" sz="1200"/>
                    </a:p>
                  </a:txBody>
                  <a:tcPr/>
                </a:tc>
                <a:tc>
                  <a:txBody>
                    <a:bodyPr/>
                    <a:lstStyle/>
                    <a:p>
                      <a:endParaRPr lang="en-CH" sz="1200"/>
                    </a:p>
                  </a:txBody>
                  <a:tcPr/>
                </a:tc>
                <a:extLst>
                  <a:ext uri="{0D108BD9-81ED-4DB2-BD59-A6C34878D82A}">
                    <a16:rowId xmlns:a16="http://schemas.microsoft.com/office/drawing/2014/main" val="210186686"/>
                  </a:ext>
                </a:extLst>
              </a:tr>
            </a:tbl>
          </a:graphicData>
        </a:graphic>
      </p:graphicFrame>
      <p:sp>
        <p:nvSpPr>
          <p:cNvPr id="2" name="Google Shape;97;p3">
            <a:extLst>
              <a:ext uri="{FF2B5EF4-FFF2-40B4-BE49-F238E27FC236}">
                <a16:creationId xmlns:a16="http://schemas.microsoft.com/office/drawing/2014/main" id="{37239598-A153-58F5-9083-3AA7B857D7CD}"/>
              </a:ext>
            </a:extLst>
          </p:cNvPr>
          <p:cNvSpPr txBox="1"/>
          <p:nvPr/>
        </p:nvSpPr>
        <p:spPr>
          <a:xfrm>
            <a:off x="531273" y="6453235"/>
            <a:ext cx="7843992" cy="361950"/>
          </a:xfrm>
          <a:prstGeom prst="rect">
            <a:avLst/>
          </a:prstGeom>
          <a:noFill/>
          <a:ln>
            <a:noFill/>
          </a:ln>
        </p:spPr>
        <p:txBody>
          <a:bodyPr spcFirstLastPara="1" wrap="square" lIns="91425" tIns="91425" rIns="91425" bIns="91425" anchor="t" anchorCtr="0">
            <a:noAutofit/>
          </a:bodyPr>
          <a:lstStyle/>
          <a:p>
            <a:pPr>
              <a:buSzPts val="1000"/>
            </a:pPr>
            <a:r>
              <a:rPr lang="en-US" sz="1000" b="0" i="0" strike="noStrike" cap="none">
                <a:latin typeface="Arial"/>
                <a:ea typeface="Arial"/>
                <a:cs typeface="Arial"/>
                <a:sym typeface="Arial"/>
              </a:rPr>
              <a:t>Sources: (1) Source; (2) Source </a:t>
            </a:r>
            <a:endParaRPr sz="1400" b="0" i="0" strike="noStrike" cap="none">
              <a:latin typeface="Arial"/>
              <a:ea typeface="Arial"/>
              <a:cs typeface="Arial"/>
              <a:sym typeface="Arial"/>
            </a:endParaRPr>
          </a:p>
        </p:txBody>
      </p:sp>
      <p:sp>
        <p:nvSpPr>
          <p:cNvPr id="3" name="Rectangle 2">
            <a:extLst>
              <a:ext uri="{FF2B5EF4-FFF2-40B4-BE49-F238E27FC236}">
                <a16:creationId xmlns:a16="http://schemas.microsoft.com/office/drawing/2014/main" id="{9E2A524A-1CBA-6540-3AD4-2499E77C236D}"/>
              </a:ext>
            </a:extLst>
          </p:cNvPr>
          <p:cNvSpPr/>
          <p:nvPr/>
        </p:nvSpPr>
        <p:spPr>
          <a:xfrm>
            <a:off x="773625" y="558240"/>
            <a:ext cx="2711283" cy="410091"/>
          </a:xfrm>
          <a:prstGeom prst="rect">
            <a:avLst/>
          </a:prstGeom>
          <a:solidFill>
            <a:srgbClr val="FFFFFF"/>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91440" tIns="73152" rIns="91440" bIns="0" rtlCol="0" anchor="t" anchorCtr="0"/>
          <a:lstStyle/>
          <a:p>
            <a:pPr algn="ctr">
              <a:lnSpc>
                <a:spcPct val="115000"/>
              </a:lnSpc>
              <a:buSzPts val="1800"/>
            </a:pPr>
            <a:r>
              <a:rPr lang="en-US" sz="1600" b="1">
                <a:solidFill>
                  <a:schemeClr val="accent3"/>
                </a:solidFill>
              </a:rPr>
              <a:t>TEMPLATE</a:t>
            </a:r>
          </a:p>
        </p:txBody>
      </p:sp>
      <p:sp>
        <p:nvSpPr>
          <p:cNvPr id="5" name="Rectangular Callout 4">
            <a:extLst>
              <a:ext uri="{FF2B5EF4-FFF2-40B4-BE49-F238E27FC236}">
                <a16:creationId xmlns:a16="http://schemas.microsoft.com/office/drawing/2014/main" id="{80085554-D402-AF3A-6948-B01FB42DA983}"/>
              </a:ext>
            </a:extLst>
          </p:cNvPr>
          <p:cNvSpPr/>
          <p:nvPr/>
        </p:nvSpPr>
        <p:spPr>
          <a:xfrm>
            <a:off x="3886562" y="4242861"/>
            <a:ext cx="3819455" cy="1051412"/>
          </a:xfrm>
          <a:prstGeom prst="wedgeRectCallout">
            <a:avLst>
              <a:gd name="adj1" fmla="val 13394"/>
              <a:gd name="adj2" fmla="val -6450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FFFFFF"/>
                </a:solidFill>
                <a:latin typeface="Arial" panose="020B0604020202020204" pitchFamily="34" charset="0"/>
                <a:cs typeface="Arial" panose="020B0604020202020204" pitchFamily="34" charset="0"/>
              </a:rPr>
              <a:t>You can fill out this chart, requesting data input from the national stakeholders who are leading on HIV prevention efforts.</a:t>
            </a:r>
          </a:p>
        </p:txBody>
      </p:sp>
      <p:sp>
        <p:nvSpPr>
          <p:cNvPr id="7" name="Pentagon 6">
            <a:extLst>
              <a:ext uri="{FF2B5EF4-FFF2-40B4-BE49-F238E27FC236}">
                <a16:creationId xmlns:a16="http://schemas.microsoft.com/office/drawing/2014/main" id="{DC317634-8CBA-F442-5CDD-D8B6C64F5DC4}"/>
              </a:ext>
            </a:extLst>
          </p:cNvPr>
          <p:cNvSpPr/>
          <p:nvPr/>
        </p:nvSpPr>
        <p:spPr>
          <a:xfrm>
            <a:off x="11647798" y="132565"/>
            <a:ext cx="457200" cy="333187"/>
          </a:xfrm>
          <a:prstGeom prst="homePlate">
            <a:avLst>
              <a:gd name="adj" fmla="val 13794"/>
            </a:avLst>
          </a:prstGeom>
          <a:solidFill>
            <a:srgbClr val="7097A6">
              <a:lumMod val="40000"/>
              <a:lumOff val="60000"/>
            </a:srgbClr>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01526C">
                  <a:lumMod val="50000"/>
                </a:srgbClr>
              </a:solidFill>
              <a:effectLst/>
              <a:uLnTx/>
              <a:uFillTx/>
              <a:latin typeface="Arial"/>
              <a:ea typeface="+mn-ea"/>
              <a:cs typeface="+mn-cs"/>
              <a:sym typeface="Arial"/>
            </a:endParaRPr>
          </a:p>
        </p:txBody>
      </p:sp>
      <p:sp>
        <p:nvSpPr>
          <p:cNvPr id="8" name="Pentagon 7">
            <a:extLst>
              <a:ext uri="{FF2B5EF4-FFF2-40B4-BE49-F238E27FC236}">
                <a16:creationId xmlns:a16="http://schemas.microsoft.com/office/drawing/2014/main" id="{D7679B2C-1249-05DC-A259-ADE1E290F202}"/>
              </a:ext>
            </a:extLst>
          </p:cNvPr>
          <p:cNvSpPr/>
          <p:nvPr/>
        </p:nvSpPr>
        <p:spPr>
          <a:xfrm>
            <a:off x="11235065" y="132565"/>
            <a:ext cx="457200" cy="333187"/>
          </a:xfrm>
          <a:prstGeom prst="homePlate">
            <a:avLst>
              <a:gd name="adj" fmla="val 13794"/>
            </a:avLst>
          </a:prstGeom>
          <a:solidFill>
            <a:srgbClr val="7097A6">
              <a:lumMod val="40000"/>
              <a:lumOff val="60000"/>
            </a:srgbClr>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01526C">
                  <a:lumMod val="50000"/>
                </a:srgbClr>
              </a:solidFill>
              <a:effectLst/>
              <a:uLnTx/>
              <a:uFillTx/>
              <a:latin typeface="Arial"/>
              <a:ea typeface="+mn-ea"/>
              <a:cs typeface="+mn-cs"/>
              <a:sym typeface="Arial"/>
            </a:endParaRPr>
          </a:p>
        </p:txBody>
      </p:sp>
      <p:sp>
        <p:nvSpPr>
          <p:cNvPr id="9" name="Pentagon 8">
            <a:extLst>
              <a:ext uri="{FF2B5EF4-FFF2-40B4-BE49-F238E27FC236}">
                <a16:creationId xmlns:a16="http://schemas.microsoft.com/office/drawing/2014/main" id="{D50481F8-5F5D-8807-47AA-9CADEE30EE9D}"/>
              </a:ext>
            </a:extLst>
          </p:cNvPr>
          <p:cNvSpPr/>
          <p:nvPr/>
        </p:nvSpPr>
        <p:spPr>
          <a:xfrm>
            <a:off x="9572266" y="132566"/>
            <a:ext cx="1730032" cy="333187"/>
          </a:xfrm>
          <a:prstGeom prst="homePlate">
            <a:avLst>
              <a:gd name="adj" fmla="val 16379"/>
            </a:avLst>
          </a:prstGeom>
          <a:solidFill>
            <a:schemeClr val="accent5"/>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FFFFFF"/>
                </a:solidFill>
                <a:effectLst/>
                <a:uLnTx/>
                <a:uFillTx/>
                <a:latin typeface="Arial"/>
                <a:ea typeface="+mn-ea"/>
                <a:cs typeface="+mn-cs"/>
                <a:sym typeface="Arial"/>
              </a:rPr>
              <a:t> Data collection</a:t>
            </a:r>
          </a:p>
        </p:txBody>
      </p:sp>
    </p:spTree>
    <p:extLst>
      <p:ext uri="{BB962C8B-B14F-4D97-AF65-F5344CB8AC3E}">
        <p14:creationId xmlns:p14="http://schemas.microsoft.com/office/powerpoint/2010/main" val="1151561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DD49A5E-5A26-6C9E-AB21-95351A15D66C}"/>
              </a:ext>
            </a:extLst>
          </p:cNvPr>
          <p:cNvSpPr/>
          <p:nvPr/>
        </p:nvSpPr>
        <p:spPr>
          <a:xfrm>
            <a:off x="773625" y="1415381"/>
            <a:ext cx="10640459" cy="6384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CCA011-B2FD-68C4-FE45-2DE0B0CBDC38}"/>
              </a:ext>
            </a:extLst>
          </p:cNvPr>
          <p:cNvSpPr>
            <a:spLocks noGrp="1"/>
          </p:cNvSpPr>
          <p:nvPr>
            <p:ph type="title"/>
          </p:nvPr>
        </p:nvSpPr>
        <p:spPr>
          <a:xfrm>
            <a:off x="2895600" y="285552"/>
            <a:ext cx="8873067" cy="1143000"/>
          </a:xfrm>
        </p:spPr>
        <p:txBody>
          <a:bodyPr>
            <a:normAutofit/>
          </a:bodyPr>
          <a:lstStyle/>
          <a:p>
            <a:r>
              <a:rPr lang="en-US" sz="2500"/>
              <a:t>CAB PrEP is an opportunity to expand the reach of HIV prevention to populations in need</a:t>
            </a:r>
          </a:p>
        </p:txBody>
      </p:sp>
      <p:graphicFrame>
        <p:nvGraphicFramePr>
          <p:cNvPr id="3" name="Table 2">
            <a:extLst>
              <a:ext uri="{FF2B5EF4-FFF2-40B4-BE49-F238E27FC236}">
                <a16:creationId xmlns:a16="http://schemas.microsoft.com/office/drawing/2014/main" id="{640B7DFE-F504-264B-FF6C-36EE4FD496AC}"/>
              </a:ext>
            </a:extLst>
          </p:cNvPr>
          <p:cNvGraphicFramePr>
            <a:graphicFrameLocks noGrp="1"/>
          </p:cNvGraphicFramePr>
          <p:nvPr>
            <p:extLst>
              <p:ext uri="{D42A27DB-BD31-4B8C-83A1-F6EECF244321}">
                <p14:modId xmlns:p14="http://schemas.microsoft.com/office/powerpoint/2010/main" val="852573657"/>
              </p:ext>
            </p:extLst>
          </p:nvPr>
        </p:nvGraphicFramePr>
        <p:xfrm>
          <a:off x="773626" y="2577524"/>
          <a:ext cx="10640460" cy="3759107"/>
        </p:xfrm>
        <a:graphic>
          <a:graphicData uri="http://schemas.openxmlformats.org/drawingml/2006/table">
            <a:tbl>
              <a:tblPr firstRow="1" bandRow="1">
                <a:tableStyleId>{2D5ABB26-0587-4C30-8999-92F81FD0307C}</a:tableStyleId>
              </a:tblPr>
              <a:tblGrid>
                <a:gridCol w="1853480">
                  <a:extLst>
                    <a:ext uri="{9D8B030D-6E8A-4147-A177-3AD203B41FA5}">
                      <a16:colId xmlns:a16="http://schemas.microsoft.com/office/drawing/2014/main" val="3069576101"/>
                    </a:ext>
                  </a:extLst>
                </a:gridCol>
                <a:gridCol w="3517693">
                  <a:extLst>
                    <a:ext uri="{9D8B030D-6E8A-4147-A177-3AD203B41FA5}">
                      <a16:colId xmlns:a16="http://schemas.microsoft.com/office/drawing/2014/main" val="1772034345"/>
                    </a:ext>
                  </a:extLst>
                </a:gridCol>
                <a:gridCol w="5269287">
                  <a:extLst>
                    <a:ext uri="{9D8B030D-6E8A-4147-A177-3AD203B41FA5}">
                      <a16:colId xmlns:a16="http://schemas.microsoft.com/office/drawing/2014/main" val="8348703"/>
                    </a:ext>
                  </a:extLst>
                </a:gridCol>
              </a:tblGrid>
              <a:tr h="328971">
                <a:tc>
                  <a:txBody>
                    <a:bodyPr/>
                    <a:lstStyle/>
                    <a:p>
                      <a:r>
                        <a:rPr lang="en-US" sz="1400" b="1">
                          <a:solidFill>
                            <a:schemeClr val="bg1"/>
                          </a:solidFill>
                          <a:latin typeface="Calibri"/>
                          <a:cs typeface="Calibri"/>
                        </a:rPr>
                        <a:t>Priority groups</a:t>
                      </a:r>
                    </a:p>
                  </a:txBody>
                  <a:tcPr marL="91416" marR="91416" marT="45708" marB="45708"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gn="l"/>
                      <a:r>
                        <a:rPr lang="en-US" sz="1400" b="1">
                          <a:solidFill>
                            <a:schemeClr val="bg1"/>
                          </a:solidFill>
                          <a:latin typeface="Calibri"/>
                          <a:cs typeface="Calibri"/>
                        </a:rPr>
                        <a:t>Who  are they?</a:t>
                      </a:r>
                    </a:p>
                  </a:txBody>
                  <a:tcPr marL="91416" marR="91416" marT="45708" marB="45708"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gn="l"/>
                      <a:r>
                        <a:rPr lang="en-US" sz="1400" b="1">
                          <a:solidFill>
                            <a:schemeClr val="bg1"/>
                          </a:solidFill>
                          <a:latin typeface="Calibri"/>
                          <a:cs typeface="Calibri"/>
                        </a:rPr>
                        <a:t>Considerations for the introduction of CAB PrEP </a:t>
                      </a:r>
                    </a:p>
                  </a:txBody>
                  <a:tcPr marL="91416" marR="91416" marT="45708" marB="45708"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2345600232"/>
                  </a:ext>
                </a:extLst>
              </a:tr>
              <a:tr h="1941057">
                <a:tc>
                  <a:txBody>
                    <a:bodyPr/>
                    <a:lstStyle/>
                    <a:p>
                      <a:pPr lvl="0">
                        <a:buNone/>
                      </a:pPr>
                      <a:r>
                        <a:rPr lang="en-US" sz="1400" b="1" i="0">
                          <a:solidFill>
                            <a:schemeClr val="tx1">
                              <a:lumMod val="50000"/>
                            </a:schemeClr>
                          </a:solidFill>
                          <a:latin typeface="Calibri"/>
                          <a:cs typeface="Calibri"/>
                        </a:rPr>
                        <a:t>Key and vulnerable populations</a:t>
                      </a:r>
                    </a:p>
                  </a:txBody>
                  <a:tcPr marL="91416" marR="91416" marT="45708" marB="45708">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marL="0" marR="0" lvl="0" indent="0" algn="l" rtl="0">
                        <a:spcBef>
                          <a:spcPts val="0"/>
                        </a:spcBef>
                        <a:spcAft>
                          <a:spcPts val="0"/>
                        </a:spcAft>
                        <a:buFont typeface="Arial"/>
                        <a:buNone/>
                      </a:pPr>
                      <a:r>
                        <a:rPr lang="en-US" sz="1400" kern="1200">
                          <a:effectLst/>
                        </a:rPr>
                        <a:t>Select priority groups:</a:t>
                      </a:r>
                    </a:p>
                    <a:p>
                      <a:pPr marL="285750" marR="0" lvl="0" indent="-285750" algn="l" rtl="0">
                        <a:spcBef>
                          <a:spcPts val="0"/>
                        </a:spcBef>
                        <a:spcAft>
                          <a:spcPts val="0"/>
                        </a:spcAft>
                        <a:buFont typeface="Arial"/>
                        <a:buChar char="•"/>
                      </a:pPr>
                      <a:r>
                        <a:rPr lang="en-US" sz="1400" kern="1200">
                          <a:effectLst/>
                        </a:rPr>
                        <a:t>Female sex workers (FSWs)</a:t>
                      </a:r>
                      <a:endParaRPr lang="en-US" sz="1400">
                        <a:effectLst/>
                      </a:endParaRPr>
                    </a:p>
                    <a:p>
                      <a:pPr marL="285750" marR="0" lvl="0" indent="-285750" algn="l">
                        <a:spcBef>
                          <a:spcPts val="0"/>
                        </a:spcBef>
                        <a:spcAft>
                          <a:spcPts val="0"/>
                        </a:spcAft>
                        <a:buFont typeface="Arial"/>
                        <a:buChar char="•"/>
                      </a:pPr>
                      <a:r>
                        <a:rPr lang="en-US" sz="1400" kern="1200">
                          <a:effectLst/>
                        </a:rPr>
                        <a:t>Men who have sex with men (MSM)</a:t>
                      </a:r>
                      <a:endParaRPr lang="en-US" sz="1400">
                        <a:effectLst/>
                      </a:endParaRPr>
                    </a:p>
                    <a:p>
                      <a:pPr marL="285750" marR="0" lvl="0" indent="-285750" algn="l" rtl="0">
                        <a:spcBef>
                          <a:spcPts val="0"/>
                        </a:spcBef>
                        <a:spcAft>
                          <a:spcPts val="0"/>
                        </a:spcAft>
                        <a:buFont typeface="Arial"/>
                        <a:buChar char="•"/>
                      </a:pPr>
                      <a:r>
                        <a:rPr lang="en-US" sz="1400" kern="1200">
                          <a:effectLst/>
                        </a:rPr>
                        <a:t>Trans and nonbinary people (TNBP)</a:t>
                      </a:r>
                      <a:endParaRPr lang="en-US" sz="1400">
                        <a:effectLst/>
                      </a:endParaRPr>
                    </a:p>
                    <a:p>
                      <a:pPr marL="285750" marR="0" lvl="0" indent="-285750" algn="l" rtl="0">
                        <a:spcBef>
                          <a:spcPts val="0"/>
                        </a:spcBef>
                        <a:spcAft>
                          <a:spcPts val="0"/>
                        </a:spcAft>
                        <a:buFont typeface="Arial"/>
                        <a:buChar char="•"/>
                      </a:pPr>
                      <a:r>
                        <a:rPr lang="en-US" sz="1400" kern="1200">
                          <a:effectLst/>
                        </a:rPr>
                        <a:t>People with disabilities (PWD)</a:t>
                      </a:r>
                      <a:endParaRPr lang="en-US" sz="1400">
                        <a:effectLst/>
                      </a:endParaRPr>
                    </a:p>
                    <a:p>
                      <a:pPr marL="285750" marR="0" lvl="0" indent="-285750" algn="l" rtl="0">
                        <a:spcBef>
                          <a:spcPts val="0"/>
                        </a:spcBef>
                        <a:spcAft>
                          <a:spcPts val="0"/>
                        </a:spcAft>
                        <a:buFont typeface="Arial"/>
                        <a:buChar char="•"/>
                      </a:pPr>
                      <a:r>
                        <a:rPr lang="en-US" sz="1400" kern="1200" spc="0" baseline="0">
                          <a:ln>
                            <a:noFill/>
                          </a:ln>
                          <a:effectLst/>
                        </a:rPr>
                        <a:t>Long-distance truck drivers</a:t>
                      </a:r>
                      <a:endParaRPr lang="en-US" sz="1400">
                        <a:effectLst/>
                      </a:endParaRPr>
                    </a:p>
                    <a:p>
                      <a:pPr marL="285750" marR="0" lvl="0" indent="-285750" algn="l" rtl="0">
                        <a:spcBef>
                          <a:spcPts val="0"/>
                        </a:spcBef>
                        <a:spcAft>
                          <a:spcPts val="0"/>
                        </a:spcAft>
                        <a:buFont typeface="Arial"/>
                        <a:buChar char="•"/>
                      </a:pPr>
                      <a:r>
                        <a:rPr lang="en-US" sz="1400" kern="1200" spc="0" baseline="0">
                          <a:ln>
                            <a:noFill/>
                          </a:ln>
                          <a:effectLst/>
                        </a:rPr>
                        <a:t>Men in confined spaces, e.g., prisoners and miners</a:t>
                      </a:r>
                      <a:endParaRPr lang="en-US" sz="1400">
                        <a:effectLst/>
                      </a:endParaRPr>
                    </a:p>
                  </a:txBody>
                  <a:tcPr marL="91416" marR="91416" marT="45708" marB="45708">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285750" lvl="0" indent="-285750">
                        <a:buClr>
                          <a:schemeClr val="tx1">
                            <a:lumMod val="50000"/>
                          </a:schemeClr>
                        </a:buClr>
                        <a:buSzPct val="114999"/>
                        <a:buFont typeface="Arial" panose="020B0604020202020204" pitchFamily="34" charset="0"/>
                        <a:buChar char="•"/>
                      </a:pPr>
                      <a:r>
                        <a:rPr lang="en-US" sz="1400">
                          <a:solidFill>
                            <a:schemeClr val="tx1">
                              <a:lumMod val="50000"/>
                            </a:schemeClr>
                          </a:solidFill>
                          <a:latin typeface="Calibri"/>
                          <a:cs typeface="Calibri"/>
                        </a:rPr>
                        <a:t>[Key takeaways from stakeholder group interviews]</a:t>
                      </a:r>
                    </a:p>
                    <a:p>
                      <a:pPr marL="285750" lvl="0" indent="-285750">
                        <a:buClr>
                          <a:srgbClr val="312F2C"/>
                        </a:buClr>
                        <a:buSzPct val="114999"/>
                        <a:buFont typeface="Arial" panose="020B0604020202020204" pitchFamily="34" charset="0"/>
                        <a:buChar char="•"/>
                      </a:pPr>
                      <a:r>
                        <a:rPr lang="en-US" sz="1400">
                          <a:solidFill>
                            <a:schemeClr val="tx1">
                              <a:lumMod val="50000"/>
                            </a:schemeClr>
                          </a:solidFill>
                          <a:latin typeface="Calibri"/>
                          <a:cs typeface="Calibri"/>
                        </a:rPr>
                        <a:t>[E.g., anticipated acceptability and/or potential reach for priority groups]</a:t>
                      </a:r>
                    </a:p>
                  </a:txBody>
                  <a:tcPr marL="91416" marR="91416" marT="45708" marB="45708">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964251854"/>
                  </a:ext>
                </a:extLst>
              </a:tr>
              <a:tr h="1489079">
                <a:tc>
                  <a:txBody>
                    <a:bodyPr/>
                    <a:lstStyle/>
                    <a:p>
                      <a:r>
                        <a:rPr lang="en-US" sz="1400" b="1">
                          <a:solidFill>
                            <a:schemeClr val="tx1">
                              <a:lumMod val="50000"/>
                            </a:schemeClr>
                          </a:solidFill>
                          <a:latin typeface="Calibri"/>
                          <a:cs typeface="Calibri"/>
                        </a:rPr>
                        <a:t>General population</a:t>
                      </a:r>
                      <a:endParaRPr lang="en-US" sz="1400" b="1">
                        <a:solidFill>
                          <a:schemeClr val="tx1">
                            <a:lumMod val="50000"/>
                          </a:schemeClr>
                        </a:solidFill>
                        <a:latin typeface="Calibri" panose="020F0502020204030204" pitchFamily="34" charset="0"/>
                        <a:cs typeface="Calibri" panose="020F0502020204030204" pitchFamily="34" charset="0"/>
                      </a:endParaRPr>
                    </a:p>
                  </a:txBody>
                  <a:tcPr marL="91416" marR="91416" marT="45708" marB="45708">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400" kern="1200">
                          <a:effectLst/>
                        </a:rPr>
                        <a:t>Select priority groups:</a:t>
                      </a:r>
                    </a:p>
                    <a:p>
                      <a:pPr marL="283210" lvl="0" indent="-283210" algn="l" rtl="0">
                        <a:spcBef>
                          <a:spcPts val="0"/>
                        </a:spcBef>
                        <a:spcAft>
                          <a:spcPts val="0"/>
                        </a:spcAft>
                        <a:buFont typeface="Arial"/>
                        <a:buChar char="•"/>
                      </a:pPr>
                      <a:r>
                        <a:rPr lang="en-US" sz="1400" kern="1200">
                          <a:effectLst/>
                        </a:rPr>
                        <a:t>Adolescent girls and young women15</a:t>
                      </a:r>
                      <a:r>
                        <a:rPr lang="en-US" sz="1100" b="0" i="0" u="none" strike="noStrike" kern="1200" noProof="0">
                          <a:effectLst/>
                          <a:latin typeface="Calibri"/>
                        </a:rPr>
                        <a:t>–</a:t>
                      </a:r>
                      <a:r>
                        <a:rPr lang="en-US" sz="1400" kern="1200">
                          <a:effectLst/>
                        </a:rPr>
                        <a:t>29 years)</a:t>
                      </a:r>
                    </a:p>
                    <a:p>
                      <a:pPr marL="283210" lvl="0" indent="-283210" algn="l">
                        <a:spcBef>
                          <a:spcPts val="0"/>
                        </a:spcBef>
                        <a:spcAft>
                          <a:spcPts val="0"/>
                        </a:spcAft>
                        <a:buFont typeface="Arial"/>
                        <a:buChar char="•"/>
                      </a:pPr>
                      <a:r>
                        <a:rPr lang="en-US" sz="1400" kern="1200">
                          <a:effectLst/>
                        </a:rPr>
                        <a:t>Pregnant and breastfeeding populations (PBFPs)</a:t>
                      </a:r>
                      <a:endParaRPr lang="en-US" sz="1400">
                        <a:effectLst/>
                      </a:endParaRPr>
                    </a:p>
                    <a:p>
                      <a:pPr marL="283210" marR="0" lvl="0" indent="-283210" algn="l" rtl="0">
                        <a:spcBef>
                          <a:spcPts val="0"/>
                        </a:spcBef>
                        <a:spcAft>
                          <a:spcPts val="0"/>
                        </a:spcAft>
                        <a:buFont typeface="Arial"/>
                        <a:buChar char="•"/>
                      </a:pPr>
                      <a:r>
                        <a:rPr lang="en-US" sz="1400" kern="1200" spc="0" baseline="0">
                          <a:ln>
                            <a:noFill/>
                          </a:ln>
                          <a:effectLst/>
                        </a:rPr>
                        <a:t>Serodiscordant couples (SDCs)</a:t>
                      </a:r>
                      <a:endParaRPr lang="en-US" sz="1400">
                        <a:effectLst/>
                      </a:endParaRPr>
                    </a:p>
                  </a:txBody>
                  <a:tcPr marL="91416" marR="91416" marT="45708" marB="45708">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285750" lvl="0" indent="-285750">
                        <a:buClr>
                          <a:srgbClr val="625E58"/>
                        </a:buClr>
                        <a:buSzPct val="114999"/>
                        <a:buFont typeface="Arial,Sans-Serif" panose="020B0604020202020204" pitchFamily="34" charset="0"/>
                        <a:buChar char="•"/>
                      </a:pPr>
                      <a:r>
                        <a:rPr lang="en-US" sz="1400" b="0" i="0" u="none" strike="noStrike" noProof="0">
                          <a:solidFill>
                            <a:schemeClr val="tx1">
                              <a:lumMod val="50000"/>
                            </a:schemeClr>
                          </a:solidFill>
                        </a:rPr>
                        <a:t>[Key takeaways from stakeholder group interviews]</a:t>
                      </a:r>
                      <a:endParaRPr lang="en-US" sz="1400" b="0" i="0" u="none" strike="noStrike" noProof="0"/>
                    </a:p>
                    <a:p>
                      <a:pPr marL="285750" lvl="0" indent="-285750">
                        <a:buClr>
                          <a:srgbClr val="625E58"/>
                        </a:buClr>
                        <a:buFont typeface="Arial,Sans-Serif" panose="020B0604020202020204" pitchFamily="34" charset="0"/>
                        <a:buChar char="•"/>
                      </a:pPr>
                      <a:r>
                        <a:rPr lang="en-US" sz="1400" b="0" i="0" u="none" strike="noStrike" noProof="0">
                          <a:solidFill>
                            <a:schemeClr val="tx1">
                              <a:lumMod val="50000"/>
                            </a:schemeClr>
                          </a:solidFill>
                        </a:rPr>
                        <a:t>[E.g., anticipated acceptability and / or potential reach to priority groups]</a:t>
                      </a:r>
                      <a:endParaRPr lang="en-US" sz="1400"/>
                    </a:p>
                  </a:txBody>
                  <a:tcPr marL="91416" marR="91416" marT="45708" marB="45708">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744381662"/>
                  </a:ext>
                </a:extLst>
              </a:tr>
            </a:tbl>
          </a:graphicData>
        </a:graphic>
      </p:graphicFrame>
      <p:sp>
        <p:nvSpPr>
          <p:cNvPr id="8" name="TextBox 7">
            <a:extLst>
              <a:ext uri="{FF2B5EF4-FFF2-40B4-BE49-F238E27FC236}">
                <a16:creationId xmlns:a16="http://schemas.microsoft.com/office/drawing/2014/main" id="{41D59754-D591-C7FA-3119-804D133E73DA}"/>
              </a:ext>
            </a:extLst>
          </p:cNvPr>
          <p:cNvSpPr txBox="1"/>
          <p:nvPr/>
        </p:nvSpPr>
        <p:spPr>
          <a:xfrm>
            <a:off x="1012154" y="1437066"/>
            <a:ext cx="10281662" cy="584775"/>
          </a:xfrm>
          <a:prstGeom prst="rect">
            <a:avLst/>
          </a:prstGeom>
          <a:noFill/>
          <a:ln w="28575">
            <a:noFill/>
          </a:ln>
        </p:spPr>
        <p:txBody>
          <a:bodyPr wrap="square" lIns="91440" tIns="45720" rIns="91440" bIns="45720" rtlCol="0" anchor="t">
            <a:spAutoFit/>
          </a:bodyPr>
          <a:lstStyle/>
          <a:p>
            <a:pPr>
              <a:buClr>
                <a:srgbClr val="E00146"/>
              </a:buClr>
              <a:buSzPct val="115000"/>
              <a:defRPr/>
            </a:pPr>
            <a:r>
              <a:rPr lang="en-US" sz="1600">
                <a:solidFill>
                  <a:schemeClr val="tx1">
                    <a:lumMod val="50000"/>
                  </a:schemeClr>
                </a:solidFill>
                <a:latin typeface="Calibri" panose="020F0502020204030204"/>
                <a:ea typeface="+mn-lt"/>
                <a:cs typeface="Calibri" panose="020F0502020204030204"/>
              </a:rPr>
              <a:t>GOAL: Develop a high-level summary of [Country]'s priority populations for oral PrEP and outline considerations on how the addition of CAB PrEP will improve access to and/or acceptability of PrEP programming among end-user populations.</a:t>
            </a:r>
            <a:endParaRPr lang="en-US" sz="1600" b="0" i="0" u="none" strike="noStrike" kern="1200" cap="none" spc="0" normalizeH="0" baseline="0" noProof="0">
              <a:ln>
                <a:noFill/>
              </a:ln>
              <a:solidFill>
                <a:schemeClr val="tx1">
                  <a:lumMod val="50000"/>
                </a:schemeClr>
              </a:solidFill>
              <a:effectLst/>
              <a:uLnTx/>
              <a:uFillTx/>
              <a:latin typeface="Calibri" panose="020F0502020204030204"/>
              <a:ea typeface="+mn-lt"/>
              <a:cs typeface="Calibri" panose="020F0502020204030204"/>
            </a:endParaRPr>
          </a:p>
        </p:txBody>
      </p:sp>
      <p:sp>
        <p:nvSpPr>
          <p:cNvPr id="10" name="Google Shape;97;p3">
            <a:extLst>
              <a:ext uri="{FF2B5EF4-FFF2-40B4-BE49-F238E27FC236}">
                <a16:creationId xmlns:a16="http://schemas.microsoft.com/office/drawing/2014/main" id="{8132FC29-807D-215A-E09D-F5F9B73A24B4}"/>
              </a:ext>
            </a:extLst>
          </p:cNvPr>
          <p:cNvSpPr txBox="1"/>
          <p:nvPr/>
        </p:nvSpPr>
        <p:spPr>
          <a:xfrm>
            <a:off x="531273" y="6453235"/>
            <a:ext cx="7843992" cy="361950"/>
          </a:xfrm>
          <a:prstGeom prst="rect">
            <a:avLst/>
          </a:prstGeom>
          <a:noFill/>
          <a:ln>
            <a:noFill/>
          </a:ln>
        </p:spPr>
        <p:txBody>
          <a:bodyPr spcFirstLastPara="1" wrap="square" lIns="91425" tIns="91425" rIns="91425" bIns="91425" anchor="t" anchorCtr="0">
            <a:noAutofit/>
          </a:bodyPr>
          <a:lstStyle/>
          <a:p>
            <a:pPr>
              <a:buSzPts val="1000"/>
            </a:pPr>
            <a:r>
              <a:rPr lang="en-US" sz="1000" b="0" i="0" strike="noStrike" cap="none">
                <a:latin typeface="Arial"/>
                <a:ea typeface="Arial"/>
                <a:cs typeface="Arial"/>
                <a:sym typeface="Arial"/>
              </a:rPr>
              <a:t>Sources: (1) Source; (2) Source </a:t>
            </a:r>
            <a:endParaRPr sz="1400" b="0" i="0" strike="noStrike" cap="none">
              <a:latin typeface="Arial"/>
              <a:ea typeface="Arial"/>
              <a:cs typeface="Arial"/>
              <a:sym typeface="Arial"/>
            </a:endParaRPr>
          </a:p>
        </p:txBody>
      </p:sp>
      <p:sp>
        <p:nvSpPr>
          <p:cNvPr id="4" name="Rectangle 3">
            <a:extLst>
              <a:ext uri="{FF2B5EF4-FFF2-40B4-BE49-F238E27FC236}">
                <a16:creationId xmlns:a16="http://schemas.microsoft.com/office/drawing/2014/main" id="{1078F199-646E-FB91-338E-C7955A2EB9E7}"/>
              </a:ext>
            </a:extLst>
          </p:cNvPr>
          <p:cNvSpPr/>
          <p:nvPr/>
        </p:nvSpPr>
        <p:spPr>
          <a:xfrm>
            <a:off x="773625" y="558240"/>
            <a:ext cx="2711283" cy="410091"/>
          </a:xfrm>
          <a:prstGeom prst="rect">
            <a:avLst/>
          </a:prstGeom>
          <a:solidFill>
            <a:srgbClr val="FFFFFF"/>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91440" tIns="73152" rIns="91440" bIns="0" rtlCol="0" anchor="t" anchorCtr="0"/>
          <a:lstStyle/>
          <a:p>
            <a:pPr algn="ctr">
              <a:lnSpc>
                <a:spcPct val="115000"/>
              </a:lnSpc>
              <a:buSzPts val="1800"/>
            </a:pPr>
            <a:r>
              <a:rPr lang="en-US" sz="1600" b="1">
                <a:solidFill>
                  <a:schemeClr val="accent3"/>
                </a:solidFill>
              </a:rPr>
              <a:t>TEMPLATE</a:t>
            </a:r>
          </a:p>
        </p:txBody>
      </p:sp>
      <p:sp>
        <p:nvSpPr>
          <p:cNvPr id="5" name="Rectangular Callout 4">
            <a:extLst>
              <a:ext uri="{FF2B5EF4-FFF2-40B4-BE49-F238E27FC236}">
                <a16:creationId xmlns:a16="http://schemas.microsoft.com/office/drawing/2014/main" id="{E92FF2F2-2826-27F6-EE77-94135AF2CEE5}"/>
              </a:ext>
            </a:extLst>
          </p:cNvPr>
          <p:cNvSpPr/>
          <p:nvPr/>
        </p:nvSpPr>
        <p:spPr>
          <a:xfrm>
            <a:off x="5422405" y="4242861"/>
            <a:ext cx="3819455" cy="1490467"/>
          </a:xfrm>
          <a:prstGeom prst="wedgeRectCallout">
            <a:avLst>
              <a:gd name="adj1" fmla="val -37591"/>
              <a:gd name="adj2" fmla="val -6336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rgbClr val="FFFFFF"/>
                </a:solidFill>
                <a:latin typeface="Arial"/>
                <a:cs typeface="Arial"/>
              </a:rPr>
              <a:t>Please select the priority groups for CAB PrEP in your country, if already determined. You can add any population-specific considerations, such as anticipated acceptability or potential reach at delivery sites for these groups.</a:t>
            </a:r>
          </a:p>
        </p:txBody>
      </p:sp>
      <p:sp>
        <p:nvSpPr>
          <p:cNvPr id="6" name="Pentagon 5">
            <a:extLst>
              <a:ext uri="{FF2B5EF4-FFF2-40B4-BE49-F238E27FC236}">
                <a16:creationId xmlns:a16="http://schemas.microsoft.com/office/drawing/2014/main" id="{577CD0BF-A078-FAF6-3DB5-C86ED20E2AFE}"/>
              </a:ext>
            </a:extLst>
          </p:cNvPr>
          <p:cNvSpPr/>
          <p:nvPr/>
        </p:nvSpPr>
        <p:spPr>
          <a:xfrm>
            <a:off x="11647798" y="132565"/>
            <a:ext cx="457200" cy="333187"/>
          </a:xfrm>
          <a:prstGeom prst="homePlate">
            <a:avLst>
              <a:gd name="adj" fmla="val 13794"/>
            </a:avLst>
          </a:prstGeom>
          <a:solidFill>
            <a:srgbClr val="7097A6">
              <a:lumMod val="40000"/>
              <a:lumOff val="60000"/>
            </a:srgbClr>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01526C">
                  <a:lumMod val="50000"/>
                </a:srgbClr>
              </a:solidFill>
              <a:effectLst/>
              <a:uLnTx/>
              <a:uFillTx/>
              <a:latin typeface="Arial"/>
              <a:ea typeface="+mn-ea"/>
              <a:cs typeface="+mn-cs"/>
              <a:sym typeface="Arial"/>
            </a:endParaRPr>
          </a:p>
        </p:txBody>
      </p:sp>
      <p:sp>
        <p:nvSpPr>
          <p:cNvPr id="7" name="Pentagon 6">
            <a:extLst>
              <a:ext uri="{FF2B5EF4-FFF2-40B4-BE49-F238E27FC236}">
                <a16:creationId xmlns:a16="http://schemas.microsoft.com/office/drawing/2014/main" id="{B299B99C-1487-ADED-A38F-F91DF07D5A22}"/>
              </a:ext>
            </a:extLst>
          </p:cNvPr>
          <p:cNvSpPr/>
          <p:nvPr/>
        </p:nvSpPr>
        <p:spPr>
          <a:xfrm>
            <a:off x="11235065" y="132565"/>
            <a:ext cx="457200" cy="333187"/>
          </a:xfrm>
          <a:prstGeom prst="homePlate">
            <a:avLst>
              <a:gd name="adj" fmla="val 13794"/>
            </a:avLst>
          </a:prstGeom>
          <a:solidFill>
            <a:srgbClr val="7097A6">
              <a:lumMod val="40000"/>
              <a:lumOff val="60000"/>
            </a:srgbClr>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01526C">
                  <a:lumMod val="50000"/>
                </a:srgbClr>
              </a:solidFill>
              <a:effectLst/>
              <a:uLnTx/>
              <a:uFillTx/>
              <a:latin typeface="Arial"/>
              <a:ea typeface="+mn-ea"/>
              <a:cs typeface="+mn-cs"/>
              <a:sym typeface="Arial"/>
            </a:endParaRPr>
          </a:p>
        </p:txBody>
      </p:sp>
      <p:sp>
        <p:nvSpPr>
          <p:cNvPr id="9" name="Pentagon 8">
            <a:extLst>
              <a:ext uri="{FF2B5EF4-FFF2-40B4-BE49-F238E27FC236}">
                <a16:creationId xmlns:a16="http://schemas.microsoft.com/office/drawing/2014/main" id="{08B28C56-C802-2225-147F-0F1420C58B75}"/>
              </a:ext>
            </a:extLst>
          </p:cNvPr>
          <p:cNvSpPr/>
          <p:nvPr/>
        </p:nvSpPr>
        <p:spPr>
          <a:xfrm>
            <a:off x="9572266" y="132566"/>
            <a:ext cx="1730032" cy="333187"/>
          </a:xfrm>
          <a:prstGeom prst="homePlate">
            <a:avLst>
              <a:gd name="adj" fmla="val 16379"/>
            </a:avLst>
          </a:prstGeom>
          <a:solidFill>
            <a:schemeClr val="accent5"/>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FFFFFF"/>
                </a:solidFill>
                <a:effectLst/>
                <a:uLnTx/>
                <a:uFillTx/>
                <a:latin typeface="Arial"/>
                <a:ea typeface="+mn-ea"/>
                <a:cs typeface="+mn-cs"/>
                <a:sym typeface="Arial"/>
              </a:rPr>
              <a:t> Data collection</a:t>
            </a:r>
          </a:p>
        </p:txBody>
      </p:sp>
    </p:spTree>
    <p:extLst>
      <p:ext uri="{BB962C8B-B14F-4D97-AF65-F5344CB8AC3E}">
        <p14:creationId xmlns:p14="http://schemas.microsoft.com/office/powerpoint/2010/main" val="30672951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5F605E-32BA-6C4E-8BDC-4B61CFD09313}"/>
              </a:ext>
            </a:extLst>
          </p:cNvPr>
          <p:cNvSpPr>
            <a:spLocks noGrp="1"/>
          </p:cNvSpPr>
          <p:nvPr>
            <p:ph type="title"/>
          </p:nvPr>
        </p:nvSpPr>
        <p:spPr>
          <a:xfrm>
            <a:off x="2794000" y="190956"/>
            <a:ext cx="7721599" cy="1143000"/>
          </a:xfrm>
        </p:spPr>
        <p:txBody>
          <a:bodyPr>
            <a:normAutofit/>
          </a:bodyPr>
          <a:lstStyle/>
          <a:p>
            <a:r>
              <a:rPr lang="en-CH"/>
              <a:t>Selected desk review sources</a:t>
            </a:r>
          </a:p>
        </p:txBody>
      </p:sp>
      <p:graphicFrame>
        <p:nvGraphicFramePr>
          <p:cNvPr id="5" name="Google Shape;515;p45">
            <a:extLst>
              <a:ext uri="{FF2B5EF4-FFF2-40B4-BE49-F238E27FC236}">
                <a16:creationId xmlns:a16="http://schemas.microsoft.com/office/drawing/2014/main" id="{6EB222D7-6FEA-3F4F-9737-88190DCDFD3A}"/>
              </a:ext>
            </a:extLst>
          </p:cNvPr>
          <p:cNvGraphicFramePr/>
          <p:nvPr>
            <p:extLst>
              <p:ext uri="{D42A27DB-BD31-4B8C-83A1-F6EECF244321}">
                <p14:modId xmlns:p14="http://schemas.microsoft.com/office/powerpoint/2010/main" val="1191602943"/>
              </p:ext>
            </p:extLst>
          </p:nvPr>
        </p:nvGraphicFramePr>
        <p:xfrm>
          <a:off x="824459" y="1213949"/>
          <a:ext cx="10520874" cy="5138212"/>
        </p:xfrm>
        <a:graphic>
          <a:graphicData uri="http://schemas.openxmlformats.org/drawingml/2006/table">
            <a:tbl>
              <a:tblPr>
                <a:noFill/>
              </a:tblPr>
              <a:tblGrid>
                <a:gridCol w="10520874">
                  <a:extLst>
                    <a:ext uri="{9D8B030D-6E8A-4147-A177-3AD203B41FA5}">
                      <a16:colId xmlns:a16="http://schemas.microsoft.com/office/drawing/2014/main" val="20000"/>
                    </a:ext>
                  </a:extLst>
                </a:gridCol>
              </a:tblGrid>
              <a:tr h="297987">
                <a:tc>
                  <a:txBody>
                    <a:bodyPr/>
                    <a:lstStyle/>
                    <a:p>
                      <a:pPr marL="0" marR="0" lvl="0" indent="0" algn="l" rtl="0">
                        <a:lnSpc>
                          <a:spcPct val="100000"/>
                        </a:lnSpc>
                        <a:spcBef>
                          <a:spcPts val="0"/>
                        </a:spcBef>
                        <a:spcAft>
                          <a:spcPts val="0"/>
                        </a:spcAft>
                        <a:buClr>
                          <a:srgbClr val="000000"/>
                        </a:buClr>
                        <a:buSzPts val="1300"/>
                        <a:buFont typeface="Arial"/>
                        <a:buNone/>
                      </a:pPr>
                      <a:r>
                        <a:rPr lang="en-US" sz="1200" b="1" i="0" u="none" strike="noStrike" cap="none">
                          <a:solidFill>
                            <a:schemeClr val="bg1"/>
                          </a:solidFill>
                          <a:latin typeface="+mn-lt"/>
                          <a:cs typeface="Calibri"/>
                          <a:sym typeface="Calibri"/>
                        </a:rPr>
                        <a:t>Sources</a:t>
                      </a:r>
                      <a:endParaRPr sz="1200" b="1" i="0" u="none" strike="noStrike" cap="none">
                        <a:solidFill>
                          <a:schemeClr val="bg1"/>
                        </a:solidFill>
                        <a:latin typeface="+mn-lt"/>
                        <a:cs typeface="Calibri"/>
                        <a:sym typeface="Arial"/>
                      </a:endParaRPr>
                    </a:p>
                  </a:txBody>
                  <a:tcPr marL="133275" marR="133275" marT="45725" marB="45725" anchor="ctr">
                    <a:lnL w="9525" cap="flat" cmpd="sng">
                      <a:solidFill>
                        <a:srgbClr val="000000">
                          <a:alpha val="0"/>
                        </a:srgbClr>
                      </a:solidFill>
                      <a:prstDash val="solid"/>
                      <a:round/>
                      <a:headEnd type="none" w="sm" len="sm"/>
                      <a:tailEnd type="none" w="sm" len="sm"/>
                    </a:lnL>
                    <a:lnR w="28575" cap="flat" cmpd="sng" algn="ctr">
                      <a:solidFill>
                        <a:srgbClr val="FFFFFF"/>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12700" cap="flat" cmpd="sng">
                      <a:no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372325">
                <a:tc>
                  <a:txBody>
                    <a:bodyPr/>
                    <a:lstStyle/>
                    <a:p>
                      <a:pPr marL="0" marR="0" lvl="0" indent="0" algn="l" defTabSz="914400" rtl="0" eaLnBrk="1" fontAlgn="auto" latinLnBrk="0" hangingPunct="1">
                        <a:lnSpc>
                          <a:spcPct val="100000"/>
                        </a:lnSpc>
                        <a:spcBef>
                          <a:spcPts val="0"/>
                        </a:spcBef>
                        <a:spcAft>
                          <a:spcPts val="0"/>
                        </a:spcAft>
                        <a:buClr>
                          <a:srgbClr val="353535"/>
                        </a:buClr>
                        <a:buSzPts val="1100"/>
                        <a:buFont typeface="Calibri"/>
                        <a:buNone/>
                        <a:tabLst/>
                        <a:defRPr/>
                      </a:pPr>
                      <a:endParaRPr lang="en-US" sz="1200" b="0" i="0" u="none" strike="noStrike" cap="none">
                        <a:solidFill>
                          <a:schemeClr val="tx1">
                            <a:lumMod val="50000"/>
                          </a:schemeClr>
                        </a:solidFill>
                        <a:latin typeface="+mn-lt"/>
                        <a:cs typeface="Calibri Light" panose="020F0302020204030204" pitchFamily="34" charset="0"/>
                        <a:sym typeface="Arial"/>
                      </a:endParaRPr>
                    </a:p>
                  </a:txBody>
                  <a:tcPr marL="133275" marR="133275" marT="45725" marB="45725" anchor="ctr">
                    <a:lnL w="9525" cap="flat" cmpd="sng">
                      <a:noFill/>
                      <a:prstDash val="solid"/>
                      <a:round/>
                      <a:headEnd type="none" w="sm" len="sm"/>
                      <a:tailEnd type="none" w="sm" len="sm"/>
                    </a:lnL>
                    <a:lnR w="12700" cap="flat" cmpd="sng" algn="ctr">
                      <a:noFill/>
                      <a:prstDash val="solid"/>
                      <a:round/>
                      <a:headEnd type="none" w="med" len="med"/>
                      <a:tailEnd type="none" w="med" len="med"/>
                    </a:lnR>
                    <a:lnT w="12700" cap="flat" cmpd="sng" algn="ctr">
                      <a:noFill/>
                      <a:prstDash val="solid"/>
                      <a:round/>
                      <a:headEnd type="none" w="sm" len="sm"/>
                      <a:tailEnd type="none" w="sm" len="sm"/>
                    </a:lnT>
                    <a:lnB w="9525" cap="flat" cmpd="sng" algn="ctr">
                      <a:solidFill>
                        <a:schemeClr val="accent6">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2325">
                <a:tc>
                  <a:txBody>
                    <a:bodyPr/>
                    <a:lstStyle/>
                    <a:p>
                      <a:pPr marL="0" marR="0" lvl="0" indent="0" algn="l" defTabSz="914400" rtl="0" eaLnBrk="1" fontAlgn="auto" latinLnBrk="0" hangingPunct="1">
                        <a:lnSpc>
                          <a:spcPct val="100000"/>
                        </a:lnSpc>
                        <a:spcBef>
                          <a:spcPts val="0"/>
                        </a:spcBef>
                        <a:spcAft>
                          <a:spcPts val="0"/>
                        </a:spcAft>
                        <a:buClr>
                          <a:srgbClr val="353535"/>
                        </a:buClr>
                        <a:buSzPts val="1100"/>
                        <a:buFont typeface="Calibri"/>
                        <a:buNone/>
                        <a:tabLst/>
                        <a:defRPr/>
                      </a:pPr>
                      <a:endParaRPr lang="en-US" sz="1200" kern="1200" baseline="0">
                        <a:solidFill>
                          <a:schemeClr val="tx1">
                            <a:lumMod val="50000"/>
                          </a:schemeClr>
                        </a:solidFill>
                        <a:effectLst/>
                        <a:latin typeface="+mn-lt"/>
                        <a:ea typeface="+mn-ea"/>
                        <a:cs typeface="+mn-cs"/>
                      </a:endParaRPr>
                    </a:p>
                  </a:txBody>
                  <a:tcPr marL="133275" marR="133275" marT="45725" marB="45725" anchor="ctr">
                    <a:lnL w="9525" cap="flat" cmpd="sng">
                      <a:noFill/>
                      <a:prstDash val="solid"/>
                      <a:round/>
                      <a:headEnd type="none" w="sm" len="sm"/>
                      <a:tailEnd type="none" w="sm" len="sm"/>
                    </a:lnL>
                    <a:lnR w="12700" cap="flat" cmpd="sng" algn="ctr">
                      <a:noFill/>
                      <a:prstDash val="solid"/>
                      <a:round/>
                      <a:headEnd type="none" w="med" len="med"/>
                      <a:tailEnd type="none" w="med" len="med"/>
                    </a:lnR>
                    <a:lnT w="9525" cap="flat" cmpd="sng" algn="ctr">
                      <a:solidFill>
                        <a:schemeClr val="accent6">
                          <a:lumMod val="75000"/>
                        </a:schemeClr>
                      </a:solidFill>
                      <a:prstDash val="sysDot"/>
                      <a:round/>
                      <a:headEnd type="none" w="med" len="med"/>
                      <a:tailEnd type="none" w="med" len="med"/>
                    </a:lnT>
                    <a:lnB w="9525" cap="flat" cmpd="sng" algn="ctr">
                      <a:solidFill>
                        <a:schemeClr val="accent6">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9283454"/>
                  </a:ext>
                </a:extLst>
              </a:tr>
              <a:tr h="372325">
                <a:tc>
                  <a:txBody>
                    <a:bodyPr/>
                    <a:lstStyle/>
                    <a:p>
                      <a:pPr marL="0" marR="0" lvl="0" indent="0" algn="l" rtl="0" eaLnBrk="1" fontAlgn="auto" latinLnBrk="0" hangingPunct="1">
                        <a:lnSpc>
                          <a:spcPct val="100000"/>
                        </a:lnSpc>
                        <a:spcBef>
                          <a:spcPts val="0"/>
                        </a:spcBef>
                        <a:spcAft>
                          <a:spcPts val="0"/>
                        </a:spcAft>
                        <a:buClr>
                          <a:srgbClr val="353535"/>
                        </a:buClr>
                        <a:buSzPts val="1100"/>
                        <a:buFont typeface="Calibri"/>
                        <a:buNone/>
                      </a:pPr>
                      <a:endParaRPr lang="en-US" sz="1200" b="0" i="0" u="none" strike="noStrike" cap="none">
                        <a:solidFill>
                          <a:schemeClr val="tx1">
                            <a:lumMod val="50000"/>
                          </a:schemeClr>
                        </a:solidFill>
                        <a:latin typeface="+mn-lt"/>
                        <a:cs typeface="Calibri Light"/>
                        <a:sym typeface="Arial"/>
                      </a:endParaRPr>
                    </a:p>
                  </a:txBody>
                  <a:tcPr marL="133275" marR="133275" marT="45725" marB="45725" anchor="ctr">
                    <a:lnL w="9525" cap="flat" cmpd="sng">
                      <a:noFill/>
                      <a:prstDash val="solid"/>
                      <a:round/>
                      <a:headEnd type="none" w="sm" len="sm"/>
                      <a:tailEnd type="none" w="sm" len="sm"/>
                    </a:lnL>
                    <a:lnR w="12700" cap="flat" cmpd="sng" algn="ctr">
                      <a:noFill/>
                      <a:prstDash val="solid"/>
                      <a:round/>
                      <a:headEnd type="none" w="med" len="med"/>
                      <a:tailEnd type="none" w="med" len="med"/>
                    </a:lnR>
                    <a:lnT w="9525" cap="flat" cmpd="sng" algn="ctr">
                      <a:solidFill>
                        <a:schemeClr val="accent6">
                          <a:lumMod val="75000"/>
                        </a:schemeClr>
                      </a:solidFill>
                      <a:prstDash val="sysDot"/>
                      <a:round/>
                      <a:headEnd type="none" w="med" len="med"/>
                      <a:tailEnd type="none" w="med" len="med"/>
                    </a:lnT>
                    <a:lnB w="9525" cap="flat" cmpd="sng" algn="ctr">
                      <a:solidFill>
                        <a:schemeClr val="accent6">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11797353"/>
                  </a:ext>
                </a:extLst>
              </a:tr>
              <a:tr h="372325">
                <a:tc>
                  <a:txBody>
                    <a:bodyPr/>
                    <a:lstStyle/>
                    <a:p>
                      <a:pPr marL="0" marR="0" lvl="0" indent="0" algn="l" defTabSz="914400" rtl="0" eaLnBrk="1" fontAlgn="auto" latinLnBrk="0" hangingPunct="1">
                        <a:lnSpc>
                          <a:spcPct val="100000"/>
                        </a:lnSpc>
                        <a:spcBef>
                          <a:spcPts val="0"/>
                        </a:spcBef>
                        <a:spcAft>
                          <a:spcPts val="0"/>
                        </a:spcAft>
                        <a:buClr>
                          <a:srgbClr val="353535"/>
                        </a:buClr>
                        <a:buSzPts val="1100"/>
                        <a:buFont typeface="Calibri"/>
                        <a:buNone/>
                        <a:tabLst/>
                        <a:defRPr/>
                      </a:pPr>
                      <a:endParaRPr lang="en-US" sz="1200" b="0" i="0" u="none" strike="noStrike" cap="none">
                        <a:solidFill>
                          <a:schemeClr val="tx1">
                            <a:lumMod val="50000"/>
                          </a:schemeClr>
                        </a:solidFill>
                        <a:latin typeface="+mn-lt"/>
                        <a:cs typeface="Calibri Light" panose="020F0302020204030204" pitchFamily="34" charset="0"/>
                        <a:sym typeface="Arial"/>
                      </a:endParaRPr>
                    </a:p>
                  </a:txBody>
                  <a:tcPr marL="133275" marR="133275" marT="45725" marB="45725" anchor="ctr">
                    <a:lnL w="9525" cap="flat" cmpd="sng">
                      <a:noFill/>
                      <a:prstDash val="solid"/>
                      <a:round/>
                      <a:headEnd type="none" w="sm" len="sm"/>
                      <a:tailEnd type="none" w="sm" len="sm"/>
                    </a:lnL>
                    <a:lnR w="12700" cap="flat" cmpd="sng" algn="ctr">
                      <a:noFill/>
                      <a:prstDash val="solid"/>
                      <a:round/>
                      <a:headEnd type="none" w="med" len="med"/>
                      <a:tailEnd type="none" w="med" len="med"/>
                    </a:lnR>
                    <a:lnT w="9525" cap="flat" cmpd="sng" algn="ctr">
                      <a:solidFill>
                        <a:schemeClr val="accent6">
                          <a:lumMod val="75000"/>
                        </a:schemeClr>
                      </a:solidFill>
                      <a:prstDash val="sysDot"/>
                      <a:round/>
                      <a:headEnd type="none" w="med" len="med"/>
                      <a:tailEnd type="none" w="med" len="med"/>
                    </a:lnT>
                    <a:lnB w="9525" cap="flat" cmpd="sng" algn="ctr">
                      <a:solidFill>
                        <a:schemeClr val="accent6">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1968492"/>
                  </a:ext>
                </a:extLst>
              </a:tr>
              <a:tr h="372325">
                <a:tc>
                  <a:txBody>
                    <a:bodyPr/>
                    <a:lstStyle/>
                    <a:p>
                      <a:pPr marL="0" marR="0" lvl="0" indent="0" algn="l" defTabSz="914400" rtl="0" eaLnBrk="1" fontAlgn="auto" latinLnBrk="0" hangingPunct="1">
                        <a:lnSpc>
                          <a:spcPct val="100000"/>
                        </a:lnSpc>
                        <a:spcBef>
                          <a:spcPts val="0"/>
                        </a:spcBef>
                        <a:spcAft>
                          <a:spcPts val="0"/>
                        </a:spcAft>
                        <a:buClr>
                          <a:srgbClr val="353535"/>
                        </a:buClr>
                        <a:buSzPts val="1100"/>
                        <a:buFont typeface="Calibri"/>
                        <a:buNone/>
                        <a:tabLst/>
                        <a:defRPr/>
                      </a:pPr>
                      <a:endParaRPr lang="en-US" sz="1200" b="0" i="0" u="none" strike="noStrike" cap="none">
                        <a:solidFill>
                          <a:schemeClr val="tx1">
                            <a:lumMod val="50000"/>
                          </a:schemeClr>
                        </a:solidFill>
                        <a:latin typeface="+mn-lt"/>
                        <a:cs typeface="Calibri Light" panose="020F0302020204030204" pitchFamily="34" charset="0"/>
                        <a:sym typeface="Arial"/>
                      </a:endParaRPr>
                    </a:p>
                  </a:txBody>
                  <a:tcPr marL="133275" marR="133275" marT="45725" marB="45725" anchor="ctr">
                    <a:lnL w="9525" cap="flat" cmpd="sng">
                      <a:noFill/>
                      <a:prstDash val="solid"/>
                      <a:round/>
                      <a:headEnd type="none" w="sm" len="sm"/>
                      <a:tailEnd type="none" w="sm" len="sm"/>
                    </a:lnL>
                    <a:lnR w="12700" cap="flat" cmpd="sng" algn="ctr">
                      <a:noFill/>
                      <a:prstDash val="solid"/>
                      <a:round/>
                      <a:headEnd type="none" w="med" len="med"/>
                      <a:tailEnd type="none" w="med" len="med"/>
                    </a:lnR>
                    <a:lnT w="9525" cap="flat" cmpd="sng" algn="ctr">
                      <a:solidFill>
                        <a:schemeClr val="accent6">
                          <a:lumMod val="75000"/>
                        </a:schemeClr>
                      </a:solidFill>
                      <a:prstDash val="sysDot"/>
                      <a:round/>
                      <a:headEnd type="none" w="med" len="med"/>
                      <a:tailEnd type="none" w="med" len="med"/>
                    </a:lnT>
                    <a:lnB w="9525" cap="flat" cmpd="sng" algn="ctr">
                      <a:solidFill>
                        <a:schemeClr val="accent6">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2325">
                <a:tc>
                  <a:txBody>
                    <a:bodyPr/>
                    <a:lstStyle/>
                    <a:p>
                      <a:pPr marL="0" marR="0" lvl="0" indent="0" algn="l" defTabSz="914400" rtl="0" eaLnBrk="1" fontAlgn="auto" latinLnBrk="0" hangingPunct="1">
                        <a:lnSpc>
                          <a:spcPct val="100000"/>
                        </a:lnSpc>
                        <a:spcBef>
                          <a:spcPts val="0"/>
                        </a:spcBef>
                        <a:spcAft>
                          <a:spcPts val="0"/>
                        </a:spcAft>
                        <a:buClr>
                          <a:srgbClr val="353535"/>
                        </a:buClr>
                        <a:buSzPts val="1100"/>
                        <a:buFont typeface="Calibri"/>
                        <a:buNone/>
                        <a:tabLst/>
                        <a:defRPr/>
                      </a:pPr>
                      <a:endParaRPr lang="en-US" sz="1200" b="0" i="0" u="none" strike="noStrike" cap="none">
                        <a:solidFill>
                          <a:schemeClr val="tx1">
                            <a:lumMod val="50000"/>
                          </a:schemeClr>
                        </a:solidFill>
                        <a:latin typeface="+mn-lt"/>
                        <a:cs typeface="Calibri Light" panose="020F0302020204030204" pitchFamily="34" charset="0"/>
                        <a:sym typeface="Arial"/>
                      </a:endParaRPr>
                    </a:p>
                  </a:txBody>
                  <a:tcPr marL="133275" marR="133275" marT="45725" marB="45725" anchor="ctr">
                    <a:lnL w="9525" cap="flat" cmpd="sng">
                      <a:noFill/>
                      <a:prstDash val="solid"/>
                      <a:round/>
                      <a:headEnd type="none" w="sm" len="sm"/>
                      <a:tailEnd type="none" w="sm" len="sm"/>
                    </a:lnL>
                    <a:lnR w="12700" cap="flat" cmpd="sng" algn="ctr">
                      <a:noFill/>
                      <a:prstDash val="solid"/>
                      <a:round/>
                      <a:headEnd type="none" w="med" len="med"/>
                      <a:tailEnd type="none" w="med" len="med"/>
                    </a:lnR>
                    <a:lnT w="9525" cap="flat" cmpd="sng" algn="ctr">
                      <a:solidFill>
                        <a:schemeClr val="accent6">
                          <a:lumMod val="75000"/>
                        </a:schemeClr>
                      </a:solidFill>
                      <a:prstDash val="sysDot"/>
                      <a:round/>
                      <a:headEnd type="none" w="med" len="med"/>
                      <a:tailEnd type="none" w="med" len="med"/>
                    </a:lnT>
                    <a:lnB w="9525" cap="flat" cmpd="sng" algn="ctr">
                      <a:solidFill>
                        <a:schemeClr val="accent6">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60890645"/>
                  </a:ext>
                </a:extLst>
              </a:tr>
              <a:tr h="372325">
                <a:tc>
                  <a:txBody>
                    <a:bodyPr/>
                    <a:lstStyle/>
                    <a:p>
                      <a:pPr marL="0" marR="0" lvl="0" indent="0" algn="l" defTabSz="914400" rtl="0" eaLnBrk="1" fontAlgn="auto" latinLnBrk="0" hangingPunct="1">
                        <a:lnSpc>
                          <a:spcPct val="100000"/>
                        </a:lnSpc>
                        <a:spcBef>
                          <a:spcPts val="0"/>
                        </a:spcBef>
                        <a:spcAft>
                          <a:spcPts val="0"/>
                        </a:spcAft>
                        <a:buClr>
                          <a:srgbClr val="353535"/>
                        </a:buClr>
                        <a:buSzPts val="1100"/>
                        <a:buFont typeface="Calibri"/>
                        <a:buNone/>
                        <a:tabLst/>
                        <a:defRPr/>
                      </a:pPr>
                      <a:endParaRPr lang="en-US" sz="1200" b="0" i="0" u="none" strike="noStrike" cap="none">
                        <a:solidFill>
                          <a:schemeClr val="tx1">
                            <a:lumMod val="50000"/>
                          </a:schemeClr>
                        </a:solidFill>
                        <a:latin typeface="+mn-lt"/>
                        <a:cs typeface="Calibri Light" panose="020F0302020204030204" pitchFamily="34" charset="0"/>
                        <a:sym typeface="Arial"/>
                      </a:endParaRPr>
                    </a:p>
                  </a:txBody>
                  <a:tcPr marL="133275" marR="133275" marT="45725" marB="45725" anchor="ctr">
                    <a:lnL w="9525" cap="flat" cmpd="sng">
                      <a:noFill/>
                      <a:prstDash val="solid"/>
                      <a:round/>
                      <a:headEnd type="none" w="sm" len="sm"/>
                      <a:tailEnd type="none" w="sm" len="sm"/>
                    </a:lnL>
                    <a:lnR w="12700" cap="flat" cmpd="sng" algn="ctr">
                      <a:noFill/>
                      <a:prstDash val="solid"/>
                      <a:round/>
                      <a:headEnd type="none" w="med" len="med"/>
                      <a:tailEnd type="none" w="med" len="med"/>
                    </a:lnR>
                    <a:lnT w="9525" cap="flat" cmpd="sng" algn="ctr">
                      <a:solidFill>
                        <a:schemeClr val="accent6">
                          <a:lumMod val="75000"/>
                        </a:schemeClr>
                      </a:solidFill>
                      <a:prstDash val="sysDot"/>
                      <a:round/>
                      <a:headEnd type="none" w="med" len="med"/>
                      <a:tailEnd type="none" w="med" len="med"/>
                    </a:lnT>
                    <a:lnB w="9525" cap="flat" cmpd="sng" algn="ctr">
                      <a:solidFill>
                        <a:schemeClr val="accent6">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72325">
                <a:tc>
                  <a:txBody>
                    <a:bodyPr/>
                    <a:lstStyle/>
                    <a:p>
                      <a:pPr marL="0" marR="0" lvl="0" indent="0" algn="l" defTabSz="914400" rtl="0" eaLnBrk="1" fontAlgn="auto" latinLnBrk="0" hangingPunct="1">
                        <a:lnSpc>
                          <a:spcPct val="100000"/>
                        </a:lnSpc>
                        <a:spcBef>
                          <a:spcPts val="0"/>
                        </a:spcBef>
                        <a:spcAft>
                          <a:spcPts val="0"/>
                        </a:spcAft>
                        <a:buClr>
                          <a:srgbClr val="353535"/>
                        </a:buClr>
                        <a:buSzPts val="1100"/>
                        <a:buFont typeface="Calibri"/>
                        <a:buNone/>
                        <a:tabLst/>
                        <a:defRPr/>
                      </a:pPr>
                      <a:endParaRPr lang="en-US" sz="1200" b="0" i="0" u="none" strike="noStrike" cap="none">
                        <a:solidFill>
                          <a:schemeClr val="tx1">
                            <a:lumMod val="50000"/>
                          </a:schemeClr>
                        </a:solidFill>
                        <a:latin typeface="+mn-lt"/>
                        <a:cs typeface="Calibri Light" panose="020F0302020204030204" pitchFamily="34" charset="0"/>
                        <a:sym typeface="Arial"/>
                      </a:endParaRPr>
                    </a:p>
                  </a:txBody>
                  <a:tcPr marL="133275" marR="133275" marT="45725" marB="45725" anchor="ctr">
                    <a:lnL w="9525" cap="flat" cmpd="sng">
                      <a:noFill/>
                      <a:prstDash val="solid"/>
                      <a:round/>
                      <a:headEnd type="none" w="sm" len="sm"/>
                      <a:tailEnd type="none" w="sm" len="sm"/>
                    </a:lnL>
                    <a:lnR w="12700" cap="flat" cmpd="sng" algn="ctr">
                      <a:noFill/>
                      <a:prstDash val="solid"/>
                      <a:round/>
                      <a:headEnd type="none" w="med" len="med"/>
                      <a:tailEnd type="none" w="med" len="med"/>
                    </a:lnR>
                    <a:lnT w="9525" cap="flat" cmpd="sng" algn="ctr">
                      <a:solidFill>
                        <a:schemeClr val="accent6">
                          <a:lumMod val="75000"/>
                        </a:schemeClr>
                      </a:solidFill>
                      <a:prstDash val="sysDot"/>
                      <a:round/>
                      <a:headEnd type="none" w="med" len="med"/>
                      <a:tailEnd type="none" w="med" len="med"/>
                    </a:lnT>
                    <a:lnB w="9525" cap="flat" cmpd="sng" algn="ctr">
                      <a:solidFill>
                        <a:schemeClr val="accent6">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72325">
                <a:tc>
                  <a:txBody>
                    <a:bodyPr/>
                    <a:lstStyle/>
                    <a:p>
                      <a:pPr marL="0" marR="0" lvl="0" indent="0" algn="l" defTabSz="914400" rtl="0" eaLnBrk="1" fontAlgn="auto" latinLnBrk="0" hangingPunct="1">
                        <a:lnSpc>
                          <a:spcPct val="100000"/>
                        </a:lnSpc>
                        <a:spcBef>
                          <a:spcPts val="0"/>
                        </a:spcBef>
                        <a:spcAft>
                          <a:spcPts val="0"/>
                        </a:spcAft>
                        <a:buClr>
                          <a:srgbClr val="353535"/>
                        </a:buClr>
                        <a:buSzPts val="1100"/>
                        <a:buFont typeface="Calibri"/>
                        <a:buNone/>
                        <a:tabLst/>
                        <a:defRPr/>
                      </a:pPr>
                      <a:endParaRPr lang="en-US" sz="1200" b="0" i="0" u="none" strike="noStrike" cap="none">
                        <a:solidFill>
                          <a:schemeClr val="tx1">
                            <a:lumMod val="50000"/>
                          </a:schemeClr>
                        </a:solidFill>
                        <a:latin typeface="+mj-lt"/>
                        <a:cs typeface="Calibri Light" panose="020F0302020204030204" pitchFamily="34" charset="0"/>
                        <a:sym typeface="Arial"/>
                      </a:endParaRPr>
                    </a:p>
                  </a:txBody>
                  <a:tcPr marL="133275" marR="133275" marT="45725" marB="45725" anchor="ctr">
                    <a:lnL w="9525" cap="flat" cmpd="sng">
                      <a:noFill/>
                      <a:prstDash val="solid"/>
                      <a:round/>
                      <a:headEnd type="none" w="sm" len="sm"/>
                      <a:tailEnd type="none" w="sm" len="sm"/>
                    </a:lnL>
                    <a:lnR w="12700" cap="flat" cmpd="sng" algn="ctr">
                      <a:noFill/>
                      <a:prstDash val="solid"/>
                      <a:round/>
                      <a:headEnd type="none" w="med" len="med"/>
                      <a:tailEnd type="none" w="med" len="med"/>
                    </a:lnR>
                    <a:lnT w="9525" cap="flat" cmpd="sng" algn="ctr">
                      <a:solidFill>
                        <a:schemeClr val="accent6">
                          <a:lumMod val="75000"/>
                        </a:schemeClr>
                      </a:solidFill>
                      <a:prstDash val="sysDot"/>
                      <a:round/>
                      <a:headEnd type="none" w="med" len="med"/>
                      <a:tailEnd type="none" w="med" len="med"/>
                    </a:lnT>
                    <a:lnB w="9525" cap="flat" cmpd="sng" algn="ctr">
                      <a:solidFill>
                        <a:schemeClr val="accent6">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03098367"/>
                  </a:ext>
                </a:extLst>
              </a:tr>
              <a:tr h="372325">
                <a:tc>
                  <a: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0" i="0" u="none" strike="noStrike" cap="none">
                        <a:solidFill>
                          <a:schemeClr val="tx1">
                            <a:lumMod val="50000"/>
                          </a:schemeClr>
                        </a:solidFill>
                        <a:latin typeface="+mj-lt"/>
                        <a:cs typeface="Calibri Light" panose="020F0302020204030204" pitchFamily="34" charset="0"/>
                        <a:sym typeface="Arial"/>
                      </a:endParaRPr>
                    </a:p>
                  </a:txBody>
                  <a:tcPr marL="133275" marR="133275" marT="45725" marB="45725" anchor="ctr">
                    <a:lnL w="9525" cap="flat" cmpd="sng">
                      <a:noFill/>
                      <a:prstDash val="solid"/>
                      <a:round/>
                      <a:headEnd type="none" w="sm" len="sm"/>
                      <a:tailEnd type="none" w="sm" len="sm"/>
                    </a:lnL>
                    <a:lnR w="12700" cap="flat" cmpd="sng" algn="ctr">
                      <a:noFill/>
                      <a:prstDash val="solid"/>
                      <a:round/>
                      <a:headEnd type="none" w="med" len="med"/>
                      <a:tailEnd type="none" w="med" len="med"/>
                    </a:lnR>
                    <a:lnT w="9525" cap="flat" cmpd="sng" algn="ctr">
                      <a:solidFill>
                        <a:schemeClr val="accent6">
                          <a:lumMod val="75000"/>
                        </a:schemeClr>
                      </a:solidFill>
                      <a:prstDash val="sysDot"/>
                      <a:round/>
                      <a:headEnd type="none" w="med" len="med"/>
                      <a:tailEnd type="none" w="med" len="med"/>
                    </a:lnT>
                    <a:lnB w="9525" cap="flat" cmpd="sng" algn="ctr">
                      <a:solidFill>
                        <a:schemeClr val="accent6">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3878518"/>
                  </a:ext>
                </a:extLst>
              </a:tr>
              <a:tr h="372325">
                <a:tc>
                  <a:txBody>
                    <a:bodyPr/>
                    <a:lstStyle/>
                    <a:p>
                      <a:pPr marL="0" marR="0" lvl="0" indent="0" algn="l" rtl="0">
                        <a:lnSpc>
                          <a:spcPct val="100000"/>
                        </a:lnSpc>
                        <a:spcBef>
                          <a:spcPts val="0"/>
                        </a:spcBef>
                        <a:spcAft>
                          <a:spcPts val="0"/>
                        </a:spcAft>
                        <a:buClr>
                          <a:srgbClr val="353535"/>
                        </a:buClr>
                        <a:buSzPts val="1100"/>
                        <a:buFont typeface="Calibri"/>
                        <a:buNone/>
                      </a:pPr>
                      <a:endParaRPr sz="1200" b="0" i="0" u="none" strike="noStrike" cap="none">
                        <a:solidFill>
                          <a:schemeClr val="tx1">
                            <a:lumMod val="50000"/>
                          </a:schemeClr>
                        </a:solidFill>
                        <a:latin typeface="+mj-lt"/>
                        <a:cs typeface="Calibri Light" panose="020F0302020204030204" pitchFamily="34" charset="0"/>
                      </a:endParaRPr>
                    </a:p>
                  </a:txBody>
                  <a:tcPr marL="133275" marR="133275" marT="45725" marB="45725" anchor="ctr">
                    <a:lnL w="9525" cap="flat" cmpd="sng">
                      <a:noFill/>
                      <a:prstDash val="solid"/>
                      <a:round/>
                      <a:headEnd type="none" w="sm" len="sm"/>
                      <a:tailEnd type="none" w="sm" len="sm"/>
                    </a:lnL>
                    <a:lnR w="12700" cap="flat" cmpd="sng" algn="ctr">
                      <a:noFill/>
                      <a:prstDash val="solid"/>
                      <a:round/>
                      <a:headEnd type="none" w="med" len="med"/>
                      <a:tailEnd type="none" w="med" len="med"/>
                    </a:lnR>
                    <a:lnT w="9525" cap="flat" cmpd="sng" algn="ctr">
                      <a:solidFill>
                        <a:schemeClr val="accent6">
                          <a:lumMod val="75000"/>
                        </a:schemeClr>
                      </a:solidFill>
                      <a:prstDash val="sysDot"/>
                      <a:round/>
                      <a:headEnd type="none" w="med" len="med"/>
                      <a:tailEnd type="none" w="med" len="med"/>
                    </a:lnT>
                    <a:lnB w="9525" cap="flat" cmpd="sng" algn="ctr">
                      <a:solidFill>
                        <a:schemeClr val="accent6">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72325">
                <a:tc>
                  <a:txBody>
                    <a:bodyPr/>
                    <a:lstStyle/>
                    <a:p>
                      <a:pPr marL="0" marR="0" lvl="0" indent="0" algn="l" rtl="0">
                        <a:lnSpc>
                          <a:spcPct val="100000"/>
                        </a:lnSpc>
                        <a:spcBef>
                          <a:spcPts val="0"/>
                        </a:spcBef>
                        <a:spcAft>
                          <a:spcPts val="0"/>
                        </a:spcAft>
                        <a:buClr>
                          <a:schemeClr val="dk1"/>
                        </a:buClr>
                        <a:buSzPts val="1100"/>
                        <a:buFont typeface="Arial"/>
                        <a:buNone/>
                      </a:pPr>
                      <a:endParaRPr sz="1200" b="0" i="0" u="none" strike="noStrike" cap="none">
                        <a:solidFill>
                          <a:schemeClr val="tx1">
                            <a:lumMod val="50000"/>
                          </a:schemeClr>
                        </a:solidFill>
                        <a:latin typeface="+mj-lt"/>
                        <a:ea typeface="Calibri"/>
                        <a:cs typeface="Calibri Light" panose="020F0302020204030204" pitchFamily="34" charset="0"/>
                        <a:sym typeface="Calibri"/>
                      </a:endParaRPr>
                    </a:p>
                  </a:txBody>
                  <a:tcPr marL="133275" marR="133275" marT="45725" marB="45725" anchor="ctr">
                    <a:lnL w="9525" cap="flat" cmpd="sng">
                      <a:noFill/>
                      <a:prstDash val="solid"/>
                      <a:round/>
                      <a:headEnd type="none" w="sm" len="sm"/>
                      <a:tailEnd type="none" w="sm" len="sm"/>
                    </a:lnL>
                    <a:lnR w="12700" cap="flat" cmpd="sng" algn="ctr">
                      <a:noFill/>
                      <a:prstDash val="solid"/>
                      <a:round/>
                      <a:headEnd type="none" w="med" len="med"/>
                      <a:tailEnd type="none" w="med" len="med"/>
                    </a:lnR>
                    <a:lnT w="9525" cap="flat" cmpd="sng" algn="ctr">
                      <a:solidFill>
                        <a:schemeClr val="accent6">
                          <a:lumMod val="75000"/>
                        </a:schemeClr>
                      </a:solidFill>
                      <a:prstDash val="sysDot"/>
                      <a:round/>
                      <a:headEnd type="none" w="med" len="med"/>
                      <a:tailEnd type="none" w="med" len="med"/>
                    </a:lnT>
                    <a:lnB w="9525" cap="flat" cmpd="sng" algn="ctr">
                      <a:solidFill>
                        <a:schemeClr val="accent6">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2325">
                <a:tc>
                  <a:txBody>
                    <a:bodyPr/>
                    <a:lstStyle/>
                    <a:p>
                      <a:pPr marL="0" marR="0" lvl="0" indent="0" algn="l" rtl="0">
                        <a:lnSpc>
                          <a:spcPct val="100000"/>
                        </a:lnSpc>
                        <a:spcBef>
                          <a:spcPts val="0"/>
                        </a:spcBef>
                        <a:spcAft>
                          <a:spcPts val="0"/>
                        </a:spcAft>
                        <a:buClr>
                          <a:schemeClr val="dk1"/>
                        </a:buClr>
                        <a:buSzPts val="1100"/>
                        <a:buFont typeface="Arial"/>
                        <a:buNone/>
                      </a:pPr>
                      <a:endParaRPr sz="1200" b="0" i="0" u="none" strike="noStrike" cap="none">
                        <a:solidFill>
                          <a:schemeClr val="tx1">
                            <a:lumMod val="50000"/>
                          </a:schemeClr>
                        </a:solidFill>
                        <a:latin typeface="+mj-lt"/>
                        <a:ea typeface="Calibri"/>
                        <a:cs typeface="Calibri Light" panose="020F0302020204030204" pitchFamily="34" charset="0"/>
                        <a:sym typeface="Calibri"/>
                      </a:endParaRPr>
                    </a:p>
                  </a:txBody>
                  <a:tcPr marL="133275" marR="133275" marT="45725" marB="45725" anchor="ctr">
                    <a:lnL w="9525" cap="flat" cmpd="sng">
                      <a:noFill/>
                      <a:prstDash val="solid"/>
                      <a:round/>
                      <a:headEnd type="none" w="sm" len="sm"/>
                      <a:tailEnd type="none" w="sm" len="sm"/>
                    </a:lnL>
                    <a:lnR w="12700" cap="flat" cmpd="sng" algn="ctr">
                      <a:noFill/>
                      <a:prstDash val="solid"/>
                      <a:round/>
                      <a:headEnd type="none" w="med" len="med"/>
                      <a:tailEnd type="none" w="med" len="med"/>
                    </a:lnR>
                    <a:lnT w="9525" cap="flat" cmpd="sng" algn="ctr">
                      <a:solidFill>
                        <a:schemeClr val="accent6">
                          <a:lumMod val="75000"/>
                        </a:schemeClr>
                      </a:solidFill>
                      <a:prstDash val="sysDot"/>
                      <a:round/>
                      <a:headEnd type="none" w="med" len="med"/>
                      <a:tailEnd type="none" w="med" len="med"/>
                    </a:lnT>
                    <a:lnB w="12700" cap="flat" cmpd="sng">
                      <a:noFill/>
                      <a:prstDash val="dot"/>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821286814"/>
                  </a:ext>
                </a:extLst>
              </a:tr>
            </a:tbl>
          </a:graphicData>
        </a:graphic>
      </p:graphicFrame>
      <p:sp>
        <p:nvSpPr>
          <p:cNvPr id="2" name="Rectangular Callout 1">
            <a:extLst>
              <a:ext uri="{FF2B5EF4-FFF2-40B4-BE49-F238E27FC236}">
                <a16:creationId xmlns:a16="http://schemas.microsoft.com/office/drawing/2014/main" id="{35590A90-4A38-A313-1273-B3A6B853F76D}"/>
              </a:ext>
            </a:extLst>
          </p:cNvPr>
          <p:cNvSpPr/>
          <p:nvPr/>
        </p:nvSpPr>
        <p:spPr>
          <a:xfrm>
            <a:off x="1680748" y="2443777"/>
            <a:ext cx="4703118" cy="752355"/>
          </a:xfrm>
          <a:prstGeom prst="wedgeRectCallout">
            <a:avLst>
              <a:gd name="adj1" fmla="val -32259"/>
              <a:gd name="adj2" fmla="val -10688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a:solidFill>
                  <a:srgbClr val="FFFFFF"/>
                </a:solidFill>
              </a:rPr>
              <a:t>Track the secondary resources and documents you use for your research using your preferred citation style.</a:t>
            </a:r>
          </a:p>
        </p:txBody>
      </p:sp>
      <p:sp>
        <p:nvSpPr>
          <p:cNvPr id="3" name="Rectangle 2">
            <a:extLst>
              <a:ext uri="{FF2B5EF4-FFF2-40B4-BE49-F238E27FC236}">
                <a16:creationId xmlns:a16="http://schemas.microsoft.com/office/drawing/2014/main" id="{04E9DA6C-925A-F820-E440-D9E29E102655}"/>
              </a:ext>
            </a:extLst>
          </p:cNvPr>
          <p:cNvSpPr/>
          <p:nvPr/>
        </p:nvSpPr>
        <p:spPr>
          <a:xfrm>
            <a:off x="773625" y="558240"/>
            <a:ext cx="2711283" cy="410091"/>
          </a:xfrm>
          <a:prstGeom prst="rect">
            <a:avLst/>
          </a:prstGeom>
          <a:solidFill>
            <a:srgbClr val="FFFFFF"/>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91440" tIns="73152" rIns="91440" bIns="0" rtlCol="0" anchor="t" anchorCtr="0"/>
          <a:lstStyle/>
          <a:p>
            <a:pPr algn="ctr">
              <a:lnSpc>
                <a:spcPct val="115000"/>
              </a:lnSpc>
              <a:buSzPts val="1800"/>
            </a:pPr>
            <a:r>
              <a:rPr lang="en-US" sz="1600" b="1">
                <a:solidFill>
                  <a:schemeClr val="accent3"/>
                </a:solidFill>
              </a:rPr>
              <a:t>TEMPLATE</a:t>
            </a:r>
          </a:p>
        </p:txBody>
      </p:sp>
      <p:sp>
        <p:nvSpPr>
          <p:cNvPr id="6" name="Pentagon 5">
            <a:extLst>
              <a:ext uri="{FF2B5EF4-FFF2-40B4-BE49-F238E27FC236}">
                <a16:creationId xmlns:a16="http://schemas.microsoft.com/office/drawing/2014/main" id="{95309FB6-7CF5-A76B-5CBD-99AC7A20D6FD}"/>
              </a:ext>
            </a:extLst>
          </p:cNvPr>
          <p:cNvSpPr/>
          <p:nvPr/>
        </p:nvSpPr>
        <p:spPr>
          <a:xfrm>
            <a:off x="11647798" y="132565"/>
            <a:ext cx="457200" cy="333187"/>
          </a:xfrm>
          <a:prstGeom prst="homePlate">
            <a:avLst>
              <a:gd name="adj" fmla="val 13794"/>
            </a:avLst>
          </a:prstGeom>
          <a:solidFill>
            <a:srgbClr val="7097A6">
              <a:lumMod val="40000"/>
              <a:lumOff val="60000"/>
            </a:srgbClr>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01526C">
                  <a:lumMod val="50000"/>
                </a:srgbClr>
              </a:solidFill>
              <a:effectLst/>
              <a:uLnTx/>
              <a:uFillTx/>
              <a:latin typeface="Arial"/>
              <a:ea typeface="+mn-ea"/>
              <a:cs typeface="+mn-cs"/>
              <a:sym typeface="Arial"/>
            </a:endParaRPr>
          </a:p>
        </p:txBody>
      </p:sp>
      <p:sp>
        <p:nvSpPr>
          <p:cNvPr id="7" name="Pentagon 6">
            <a:extLst>
              <a:ext uri="{FF2B5EF4-FFF2-40B4-BE49-F238E27FC236}">
                <a16:creationId xmlns:a16="http://schemas.microsoft.com/office/drawing/2014/main" id="{5CF4953C-2CC8-8C26-7A95-93794CB6E8BB}"/>
              </a:ext>
            </a:extLst>
          </p:cNvPr>
          <p:cNvSpPr/>
          <p:nvPr/>
        </p:nvSpPr>
        <p:spPr>
          <a:xfrm>
            <a:off x="11235065" y="132565"/>
            <a:ext cx="457200" cy="333187"/>
          </a:xfrm>
          <a:prstGeom prst="homePlate">
            <a:avLst>
              <a:gd name="adj" fmla="val 13794"/>
            </a:avLst>
          </a:prstGeom>
          <a:solidFill>
            <a:srgbClr val="7097A6">
              <a:lumMod val="40000"/>
              <a:lumOff val="60000"/>
            </a:srgbClr>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01526C">
                  <a:lumMod val="50000"/>
                </a:srgbClr>
              </a:solidFill>
              <a:effectLst/>
              <a:uLnTx/>
              <a:uFillTx/>
              <a:latin typeface="Arial"/>
              <a:ea typeface="+mn-ea"/>
              <a:cs typeface="+mn-cs"/>
              <a:sym typeface="Arial"/>
            </a:endParaRPr>
          </a:p>
        </p:txBody>
      </p:sp>
      <p:sp>
        <p:nvSpPr>
          <p:cNvPr id="8" name="Pentagon 7">
            <a:extLst>
              <a:ext uri="{FF2B5EF4-FFF2-40B4-BE49-F238E27FC236}">
                <a16:creationId xmlns:a16="http://schemas.microsoft.com/office/drawing/2014/main" id="{0257E3D5-3515-497C-52DD-CBCE0743D293}"/>
              </a:ext>
            </a:extLst>
          </p:cNvPr>
          <p:cNvSpPr/>
          <p:nvPr/>
        </p:nvSpPr>
        <p:spPr>
          <a:xfrm>
            <a:off x="9572266" y="132566"/>
            <a:ext cx="1730032" cy="333187"/>
          </a:xfrm>
          <a:prstGeom prst="homePlate">
            <a:avLst>
              <a:gd name="adj" fmla="val 16379"/>
            </a:avLst>
          </a:prstGeom>
          <a:solidFill>
            <a:schemeClr val="accent5"/>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FFFFFF"/>
                </a:solidFill>
                <a:effectLst/>
                <a:uLnTx/>
                <a:uFillTx/>
                <a:latin typeface="Arial"/>
                <a:ea typeface="+mn-ea"/>
                <a:cs typeface="+mn-cs"/>
                <a:sym typeface="Arial"/>
              </a:rPr>
              <a:t> Data collection</a:t>
            </a:r>
          </a:p>
        </p:txBody>
      </p:sp>
    </p:spTree>
    <p:extLst>
      <p:ext uri="{BB962C8B-B14F-4D97-AF65-F5344CB8AC3E}">
        <p14:creationId xmlns:p14="http://schemas.microsoft.com/office/powerpoint/2010/main" val="41881369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905F65B-D344-7E41-A35B-CDCBDED9E802}"/>
              </a:ext>
            </a:extLst>
          </p:cNvPr>
          <p:cNvSpPr>
            <a:spLocks noGrp="1"/>
          </p:cNvSpPr>
          <p:nvPr>
            <p:ph type="body" sz="quarter" idx="13"/>
          </p:nvPr>
        </p:nvSpPr>
        <p:spPr/>
        <p:txBody>
          <a:bodyPr/>
          <a:lstStyle/>
          <a:p>
            <a:r>
              <a:rPr lang="en-US" sz="5400"/>
              <a:t>Step 2</a:t>
            </a:r>
          </a:p>
        </p:txBody>
      </p:sp>
      <p:sp>
        <p:nvSpPr>
          <p:cNvPr id="7" name="Text Placeholder 6">
            <a:extLst>
              <a:ext uri="{FF2B5EF4-FFF2-40B4-BE49-F238E27FC236}">
                <a16:creationId xmlns:a16="http://schemas.microsoft.com/office/drawing/2014/main" id="{CEE73A19-A54B-6544-A24C-A035A6C5F27C}"/>
              </a:ext>
            </a:extLst>
          </p:cNvPr>
          <p:cNvSpPr>
            <a:spLocks noGrp="1"/>
          </p:cNvSpPr>
          <p:nvPr>
            <p:ph type="body" sz="quarter" idx="14"/>
          </p:nvPr>
        </p:nvSpPr>
        <p:spPr/>
        <p:txBody>
          <a:bodyPr/>
          <a:lstStyle/>
          <a:p>
            <a:r>
              <a:rPr lang="en-US"/>
              <a:t>Stakeholder Interviews</a:t>
            </a:r>
          </a:p>
        </p:txBody>
      </p:sp>
    </p:spTree>
    <p:extLst>
      <p:ext uri="{BB962C8B-B14F-4D97-AF65-F5344CB8AC3E}">
        <p14:creationId xmlns:p14="http://schemas.microsoft.com/office/powerpoint/2010/main" val="25983469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AABCCF-F969-BB33-D68C-E0F8DEFE10A3}"/>
              </a:ext>
            </a:extLst>
          </p:cNvPr>
          <p:cNvPicPr>
            <a:picLocks noChangeAspect="1"/>
          </p:cNvPicPr>
          <p:nvPr/>
        </p:nvPicPr>
        <p:blipFill>
          <a:blip r:embed="rId3"/>
          <a:stretch>
            <a:fillRect/>
          </a:stretch>
        </p:blipFill>
        <p:spPr>
          <a:xfrm>
            <a:off x="7459133" y="2937954"/>
            <a:ext cx="4038600" cy="2271712"/>
          </a:xfrm>
          <a:prstGeom prst="rect">
            <a:avLst/>
          </a:prstGeom>
          <a:ln>
            <a:solidFill>
              <a:schemeClr val="tx1"/>
            </a:solidFill>
          </a:ln>
        </p:spPr>
      </p:pic>
      <p:sp>
        <p:nvSpPr>
          <p:cNvPr id="8" name="Google Shape;92;p3">
            <a:extLst>
              <a:ext uri="{FF2B5EF4-FFF2-40B4-BE49-F238E27FC236}">
                <a16:creationId xmlns:a16="http://schemas.microsoft.com/office/drawing/2014/main" id="{901E9D6B-150B-6E4E-9D03-FB8696DC59AD}"/>
              </a:ext>
            </a:extLst>
          </p:cNvPr>
          <p:cNvSpPr txBox="1">
            <a:spLocks noGrp="1"/>
          </p:cNvSpPr>
          <p:nvPr>
            <p:ph type="title"/>
          </p:nvPr>
        </p:nvSpPr>
        <p:spPr/>
        <p:txBody>
          <a:bodyPr>
            <a:normAutofit/>
          </a:bodyPr>
          <a:lstStyle/>
          <a:p>
            <a:r>
              <a:rPr lang="en-US"/>
              <a:t>Step 2</a:t>
            </a:r>
          </a:p>
        </p:txBody>
      </p:sp>
      <p:sp>
        <p:nvSpPr>
          <p:cNvPr id="16" name="Text Placeholder 15">
            <a:extLst>
              <a:ext uri="{FF2B5EF4-FFF2-40B4-BE49-F238E27FC236}">
                <a16:creationId xmlns:a16="http://schemas.microsoft.com/office/drawing/2014/main" id="{CA9F1299-6B7A-204F-A882-5469F59C2C33}"/>
              </a:ext>
            </a:extLst>
          </p:cNvPr>
          <p:cNvSpPr>
            <a:spLocks noGrp="1"/>
          </p:cNvSpPr>
          <p:nvPr>
            <p:ph type="body" sz="quarter" idx="4294967295"/>
          </p:nvPr>
        </p:nvSpPr>
        <p:spPr>
          <a:xfrm>
            <a:off x="810154" y="1240093"/>
            <a:ext cx="10145712" cy="477837"/>
          </a:xfrm>
        </p:spPr>
        <p:txBody>
          <a:bodyPr>
            <a:normAutofit/>
          </a:bodyPr>
          <a:lstStyle/>
          <a:p>
            <a:pPr marL="0" indent="0">
              <a:buNone/>
            </a:pPr>
            <a:r>
              <a:rPr lang="en-US">
                <a:solidFill>
                  <a:schemeClr val="accent3"/>
                </a:solidFill>
              </a:rPr>
              <a:t>Stakeholder Interviews</a:t>
            </a:r>
          </a:p>
        </p:txBody>
      </p:sp>
      <p:sp>
        <p:nvSpPr>
          <p:cNvPr id="9" name="Rectangle 8">
            <a:extLst>
              <a:ext uri="{FF2B5EF4-FFF2-40B4-BE49-F238E27FC236}">
                <a16:creationId xmlns:a16="http://schemas.microsoft.com/office/drawing/2014/main" id="{139D8BF2-23D0-034B-81AD-F9C9D8E705BE}"/>
              </a:ext>
            </a:extLst>
          </p:cNvPr>
          <p:cNvSpPr/>
          <p:nvPr/>
        </p:nvSpPr>
        <p:spPr>
          <a:xfrm>
            <a:off x="810155" y="1863652"/>
            <a:ext cx="10687578" cy="75639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nchorCtr="0"/>
          <a:lstStyle/>
          <a:p>
            <a:pPr>
              <a:lnSpc>
                <a:spcPct val="114000"/>
              </a:lnSpc>
            </a:pPr>
            <a:r>
              <a:rPr lang="en-CH" sz="1600" b="1">
                <a:solidFill>
                  <a:schemeClr val="tx1">
                    <a:lumMod val="50000"/>
                  </a:schemeClr>
                </a:solidFill>
              </a:rPr>
              <a:t>GOAL</a:t>
            </a:r>
            <a:r>
              <a:rPr lang="en-US" sz="1600" b="1">
                <a:solidFill>
                  <a:schemeClr val="tx1">
                    <a:lumMod val="50000"/>
                  </a:schemeClr>
                </a:solidFill>
              </a:rPr>
              <a:t>: </a:t>
            </a:r>
            <a:r>
              <a:rPr lang="en-US" sz="1600">
                <a:solidFill>
                  <a:schemeClr val="tx1">
                    <a:lumMod val="50000"/>
                  </a:schemeClr>
                </a:solidFill>
              </a:rPr>
              <a:t>Gather input from key </a:t>
            </a:r>
            <a:r>
              <a:rPr lang="en-CH" sz="1600">
                <a:solidFill>
                  <a:schemeClr val="tx1">
                    <a:lumMod val="50000"/>
                  </a:schemeClr>
                </a:solidFill>
              </a:rPr>
              <a:t>stakeholders </a:t>
            </a:r>
            <a:r>
              <a:rPr lang="en-US" sz="1600">
                <a:solidFill>
                  <a:schemeClr val="tx1">
                    <a:lumMod val="50000"/>
                  </a:schemeClr>
                </a:solidFill>
              </a:rPr>
              <a:t>to inform an assessment of the current situation for CAB PrEP rollout in your country along a structured framework.   </a:t>
            </a:r>
            <a:endParaRPr lang="en-CH" sz="1600">
              <a:solidFill>
                <a:schemeClr val="tx1">
                  <a:lumMod val="50000"/>
                </a:schemeClr>
              </a:solidFill>
            </a:endParaRPr>
          </a:p>
        </p:txBody>
      </p:sp>
      <p:sp>
        <p:nvSpPr>
          <p:cNvPr id="3" name="Rectangle 2">
            <a:extLst>
              <a:ext uri="{FF2B5EF4-FFF2-40B4-BE49-F238E27FC236}">
                <a16:creationId xmlns:a16="http://schemas.microsoft.com/office/drawing/2014/main" id="{70059A91-DDAE-5E46-9DE7-DF9CC3E43F7C}"/>
              </a:ext>
            </a:extLst>
          </p:cNvPr>
          <p:cNvSpPr/>
          <p:nvPr/>
        </p:nvSpPr>
        <p:spPr>
          <a:xfrm>
            <a:off x="810154" y="2937954"/>
            <a:ext cx="5590646" cy="3547125"/>
          </a:xfrm>
          <a:prstGeom prst="rect">
            <a:avLst/>
          </a:prstGeom>
        </p:spPr>
        <p:txBody>
          <a:bodyPr wrap="square" lIns="91440" tIns="45720" rIns="91440" bIns="45720" anchor="t">
            <a:spAutoFit/>
          </a:bodyPr>
          <a:lstStyle/>
          <a:p>
            <a:r>
              <a:rPr lang="en-CH" sz="1600" b="1">
                <a:solidFill>
                  <a:schemeClr val="tx1">
                    <a:lumMod val="50000"/>
                  </a:schemeClr>
                </a:solidFill>
              </a:rPr>
              <a:t>INSTRUCTIONS</a:t>
            </a:r>
            <a:endParaRPr lang="en-US" sz="1600" b="1">
              <a:solidFill>
                <a:schemeClr val="tx1">
                  <a:lumMod val="50000"/>
                </a:schemeClr>
              </a:solidFill>
            </a:endParaRPr>
          </a:p>
          <a:p>
            <a:pPr>
              <a:spcAft>
                <a:spcPts val="300"/>
              </a:spcAft>
            </a:pPr>
            <a:r>
              <a:rPr lang="en-CH" sz="1600">
                <a:solidFill>
                  <a:schemeClr val="tx1">
                    <a:lumMod val="50000"/>
                  </a:schemeClr>
                </a:solidFill>
              </a:rPr>
              <a:t>Based on your research in Step 1</a:t>
            </a:r>
            <a:r>
              <a:rPr lang="en-US" sz="1600">
                <a:solidFill>
                  <a:schemeClr val="tx1">
                    <a:lumMod val="50000"/>
                  </a:schemeClr>
                </a:solidFill>
              </a:rPr>
              <a:t>:</a:t>
            </a:r>
            <a:r>
              <a:rPr lang="en-CH" sz="1600">
                <a:solidFill>
                  <a:schemeClr val="tx1">
                    <a:lumMod val="50000"/>
                  </a:schemeClr>
                </a:solidFill>
              </a:rPr>
              <a:t> </a:t>
            </a:r>
            <a:endParaRPr lang="en-US" sz="1600">
              <a:solidFill>
                <a:schemeClr val="tx1">
                  <a:lumMod val="50000"/>
                </a:schemeClr>
              </a:solidFill>
            </a:endParaRPr>
          </a:p>
          <a:p>
            <a:pPr marL="342900" indent="-342900">
              <a:spcBef>
                <a:spcPts val="1200"/>
              </a:spcBef>
              <a:buFont typeface="+mj-lt"/>
              <a:buAutoNum type="arabicPeriod"/>
            </a:pPr>
            <a:r>
              <a:rPr lang="en-US" sz="1600">
                <a:solidFill>
                  <a:schemeClr val="tx1">
                    <a:lumMod val="50000"/>
                  </a:schemeClr>
                </a:solidFill>
              </a:rPr>
              <a:t>B</a:t>
            </a:r>
            <a:r>
              <a:rPr lang="en-CH" sz="1600">
                <a:solidFill>
                  <a:schemeClr val="tx1">
                    <a:lumMod val="50000"/>
                  </a:schemeClr>
                </a:solidFill>
              </a:rPr>
              <a:t>uild a stakeholder ma</a:t>
            </a:r>
            <a:r>
              <a:rPr lang="en-US" sz="1600">
                <a:solidFill>
                  <a:schemeClr val="tx1">
                    <a:lumMod val="50000"/>
                  </a:schemeClr>
                </a:solidFill>
              </a:rPr>
              <a:t>p </a:t>
            </a:r>
            <a:r>
              <a:rPr lang="en-US" sz="1600" i="1">
                <a:solidFill>
                  <a:schemeClr val="tx1">
                    <a:lumMod val="50000"/>
                  </a:schemeClr>
                </a:solidFill>
              </a:rPr>
              <a:t>(see slide 17) </a:t>
            </a:r>
            <a:r>
              <a:rPr lang="en-US" sz="1600">
                <a:solidFill>
                  <a:schemeClr val="tx1">
                    <a:lumMod val="50000"/>
                  </a:schemeClr>
                </a:solidFill>
              </a:rPr>
              <a:t>to identify</a:t>
            </a:r>
            <a:r>
              <a:rPr lang="en-CH" sz="1600">
                <a:solidFill>
                  <a:schemeClr val="tx1">
                    <a:lumMod val="50000"/>
                  </a:schemeClr>
                </a:solidFill>
              </a:rPr>
              <a:t> organizations</a:t>
            </a:r>
            <a:r>
              <a:rPr lang="en-US" sz="1600">
                <a:solidFill>
                  <a:schemeClr val="tx1">
                    <a:lumMod val="50000"/>
                  </a:schemeClr>
                </a:solidFill>
              </a:rPr>
              <a:t> and individuals who can provide informed perspectives on the past rollout of oral PrEP and potential future rollout of CAB PrEP on topics along the PrEP Introduction Framework </a:t>
            </a:r>
            <a:r>
              <a:rPr lang="en-US" sz="1600" i="1">
                <a:solidFill>
                  <a:schemeClr val="tx1">
                    <a:lumMod val="50000"/>
                  </a:schemeClr>
                </a:solidFill>
              </a:rPr>
              <a:t>(see slides 22 and 23).</a:t>
            </a:r>
            <a:endParaRPr lang="en-US" sz="1600" i="1">
              <a:solidFill>
                <a:schemeClr val="tx1">
                  <a:lumMod val="50000"/>
                </a:schemeClr>
              </a:solidFill>
              <a:ea typeface="Calibri"/>
              <a:cs typeface="Calibri"/>
            </a:endParaRPr>
          </a:p>
          <a:p>
            <a:pPr marL="285750" indent="-285750">
              <a:spcBef>
                <a:spcPts val="1200"/>
              </a:spcBef>
              <a:buFont typeface="Arial" panose="020B0604020202020204" pitchFamily="34" charset="0"/>
              <a:buChar char="•"/>
            </a:pPr>
            <a:r>
              <a:rPr lang="en-US" sz="1600">
                <a:solidFill>
                  <a:schemeClr val="tx1">
                    <a:lumMod val="50000"/>
                  </a:schemeClr>
                </a:solidFill>
              </a:rPr>
              <a:t>Customize guides for your interviews based on the Interview Question Bank included in this tool; </a:t>
            </a:r>
            <a:r>
              <a:rPr lang="en-CH" sz="1600">
                <a:solidFill>
                  <a:schemeClr val="tx1">
                    <a:lumMod val="50000"/>
                  </a:schemeClr>
                </a:solidFill>
              </a:rPr>
              <a:t>note it may be necessary to adapt questions </a:t>
            </a:r>
            <a:r>
              <a:rPr lang="en-US" sz="1600">
                <a:solidFill>
                  <a:schemeClr val="tx1">
                    <a:lumMod val="50000"/>
                  </a:schemeClr>
                </a:solidFill>
              </a:rPr>
              <a:t>to your context </a:t>
            </a:r>
            <a:r>
              <a:rPr lang="en-US" sz="1600" i="1">
                <a:solidFill>
                  <a:schemeClr val="tx1">
                    <a:lumMod val="50000"/>
                  </a:schemeClr>
                </a:solidFill>
              </a:rPr>
              <a:t>(see slide 19).</a:t>
            </a:r>
            <a:endParaRPr lang="en-US" sz="1600" i="1">
              <a:solidFill>
                <a:schemeClr val="tx1">
                  <a:lumMod val="50000"/>
                </a:schemeClr>
              </a:solidFill>
              <a:ea typeface="Calibri"/>
              <a:cs typeface="Calibri"/>
            </a:endParaRPr>
          </a:p>
          <a:p>
            <a:pPr marL="285750" indent="-285750">
              <a:spcBef>
                <a:spcPts val="1200"/>
              </a:spcBef>
              <a:buFont typeface="Arial" panose="020B0604020202020204" pitchFamily="34" charset="0"/>
              <a:buChar char="•"/>
            </a:pPr>
            <a:r>
              <a:rPr lang="en-US" sz="1600">
                <a:solidFill>
                  <a:schemeClr val="tx1">
                    <a:lumMod val="50000"/>
                  </a:schemeClr>
                </a:solidFill>
              </a:rPr>
              <a:t>Conduct interviews and t</a:t>
            </a:r>
            <a:r>
              <a:rPr lang="en-CH" sz="1600">
                <a:solidFill>
                  <a:schemeClr val="tx1">
                    <a:lumMod val="50000"/>
                  </a:schemeClr>
                </a:solidFill>
              </a:rPr>
              <a:t>ake notes as </a:t>
            </a:r>
            <a:r>
              <a:rPr lang="en-US" sz="1600">
                <a:solidFill>
                  <a:schemeClr val="tx1">
                    <a:lumMod val="50000"/>
                  </a:schemeClr>
                </a:solidFill>
              </a:rPr>
              <a:t>the</a:t>
            </a:r>
            <a:r>
              <a:rPr lang="en-CH" sz="1600">
                <a:solidFill>
                  <a:schemeClr val="tx1">
                    <a:lumMod val="50000"/>
                  </a:schemeClr>
                </a:solidFill>
              </a:rPr>
              <a:t> primary </a:t>
            </a:r>
            <a:r>
              <a:rPr lang="en-US" sz="1600">
                <a:solidFill>
                  <a:schemeClr val="tx1">
                    <a:lumMod val="50000"/>
                  </a:schemeClr>
                </a:solidFill>
              </a:rPr>
              <a:t>method of collecting the data you will analyze in Step 3.</a:t>
            </a:r>
            <a:endParaRPr lang="en-CH" sz="1600">
              <a:solidFill>
                <a:schemeClr val="tx1">
                  <a:lumMod val="50000"/>
                </a:schemeClr>
              </a:solidFill>
            </a:endParaRPr>
          </a:p>
        </p:txBody>
      </p:sp>
      <p:pic>
        <p:nvPicPr>
          <p:cNvPr id="2" name="Picture 1">
            <a:extLst>
              <a:ext uri="{FF2B5EF4-FFF2-40B4-BE49-F238E27FC236}">
                <a16:creationId xmlns:a16="http://schemas.microsoft.com/office/drawing/2014/main" id="{AEE13371-3CF9-48A6-C8A4-8F9C5584B456}"/>
              </a:ext>
            </a:extLst>
          </p:cNvPr>
          <p:cNvPicPr>
            <a:picLocks noChangeAspect="1"/>
          </p:cNvPicPr>
          <p:nvPr/>
        </p:nvPicPr>
        <p:blipFill>
          <a:blip r:embed="rId4"/>
          <a:stretch>
            <a:fillRect/>
          </a:stretch>
        </p:blipFill>
        <p:spPr>
          <a:xfrm>
            <a:off x="6917266" y="4213366"/>
            <a:ext cx="4038600" cy="2271713"/>
          </a:xfrm>
          <a:prstGeom prst="rect">
            <a:avLst/>
          </a:prstGeom>
          <a:ln>
            <a:solidFill>
              <a:schemeClr val="tx1"/>
            </a:solidFill>
          </a:ln>
        </p:spPr>
      </p:pic>
      <p:sp>
        <p:nvSpPr>
          <p:cNvPr id="13" name="Pentagon 12">
            <a:extLst>
              <a:ext uri="{FF2B5EF4-FFF2-40B4-BE49-F238E27FC236}">
                <a16:creationId xmlns:a16="http://schemas.microsoft.com/office/drawing/2014/main" id="{CFE160CD-F104-AF88-B6E4-97AAA41B004B}"/>
              </a:ext>
            </a:extLst>
          </p:cNvPr>
          <p:cNvSpPr/>
          <p:nvPr/>
        </p:nvSpPr>
        <p:spPr>
          <a:xfrm>
            <a:off x="11653291" y="115447"/>
            <a:ext cx="457200" cy="333187"/>
          </a:xfrm>
          <a:prstGeom prst="homePlate">
            <a:avLst>
              <a:gd name="adj" fmla="val 13794"/>
            </a:avLst>
          </a:prstGeom>
          <a:solidFill>
            <a:srgbClr val="7097A6">
              <a:lumMod val="40000"/>
              <a:lumOff val="60000"/>
            </a:srgbClr>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01526C">
                  <a:lumMod val="50000"/>
                </a:srgbClr>
              </a:solidFill>
              <a:effectLst/>
              <a:uLnTx/>
              <a:uFillTx/>
              <a:latin typeface="Arial"/>
              <a:ea typeface="+mn-ea"/>
              <a:cs typeface="+mn-cs"/>
              <a:sym typeface="Arial"/>
            </a:endParaRPr>
          </a:p>
        </p:txBody>
      </p:sp>
      <p:sp>
        <p:nvSpPr>
          <p:cNvPr id="14" name="Pentagon 13">
            <a:extLst>
              <a:ext uri="{FF2B5EF4-FFF2-40B4-BE49-F238E27FC236}">
                <a16:creationId xmlns:a16="http://schemas.microsoft.com/office/drawing/2014/main" id="{800AFC7E-697D-A826-D05C-73E466EA66D6}"/>
              </a:ext>
            </a:extLst>
          </p:cNvPr>
          <p:cNvSpPr/>
          <p:nvPr/>
        </p:nvSpPr>
        <p:spPr>
          <a:xfrm>
            <a:off x="9771858" y="115447"/>
            <a:ext cx="1987439" cy="333187"/>
          </a:xfrm>
          <a:prstGeom prst="homePlate">
            <a:avLst>
              <a:gd name="adj" fmla="val 13794"/>
            </a:avLst>
          </a:prstGeom>
          <a:solidFill>
            <a:schemeClr val="accent5"/>
          </a:solidFill>
          <a:ln w="5715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FFFFFF"/>
                </a:solidFill>
                <a:effectLst/>
                <a:uLnTx/>
                <a:uFillTx/>
                <a:latin typeface="Arial"/>
                <a:ea typeface="+mn-ea"/>
                <a:cs typeface="+mn-cs"/>
                <a:sym typeface="Arial"/>
              </a:rPr>
              <a:t> Stakeholder Interviews</a:t>
            </a:r>
          </a:p>
        </p:txBody>
      </p:sp>
      <p:sp>
        <p:nvSpPr>
          <p:cNvPr id="15" name="Pentagon 14">
            <a:extLst>
              <a:ext uri="{FF2B5EF4-FFF2-40B4-BE49-F238E27FC236}">
                <a16:creationId xmlns:a16="http://schemas.microsoft.com/office/drawing/2014/main" id="{C7C81D66-B3E9-3B99-F25A-35EDAEBB99BC}"/>
              </a:ext>
            </a:extLst>
          </p:cNvPr>
          <p:cNvSpPr/>
          <p:nvPr/>
        </p:nvSpPr>
        <p:spPr>
          <a:xfrm>
            <a:off x="9396719" y="115447"/>
            <a:ext cx="457200" cy="333187"/>
          </a:xfrm>
          <a:prstGeom prst="homePlate">
            <a:avLst>
              <a:gd name="adj" fmla="val 13794"/>
            </a:avLst>
          </a:prstGeom>
          <a:solidFill>
            <a:srgbClr val="7097A6">
              <a:lumMod val="40000"/>
              <a:lumOff val="60000"/>
            </a:srgbClr>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01526C">
                  <a:lumMod val="50000"/>
                </a:srgbClr>
              </a:solidFill>
              <a:effectLst/>
              <a:uLnTx/>
              <a:uFillTx/>
              <a:latin typeface="Arial"/>
              <a:ea typeface="+mn-ea"/>
              <a:cs typeface="+mn-cs"/>
              <a:sym typeface="Arial"/>
            </a:endParaRPr>
          </a:p>
        </p:txBody>
      </p:sp>
    </p:spTree>
    <p:extLst>
      <p:ext uri="{BB962C8B-B14F-4D97-AF65-F5344CB8AC3E}">
        <p14:creationId xmlns:p14="http://schemas.microsoft.com/office/powerpoint/2010/main" val="2871775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92;p3">
            <a:extLst>
              <a:ext uri="{FF2B5EF4-FFF2-40B4-BE49-F238E27FC236}">
                <a16:creationId xmlns:a16="http://schemas.microsoft.com/office/drawing/2014/main" id="{901E9D6B-150B-6E4E-9D03-FB8696DC59AD}"/>
              </a:ext>
            </a:extLst>
          </p:cNvPr>
          <p:cNvSpPr txBox="1">
            <a:spLocks noGrp="1"/>
          </p:cNvSpPr>
          <p:nvPr>
            <p:ph type="title"/>
          </p:nvPr>
        </p:nvSpPr>
        <p:spPr/>
        <p:txBody>
          <a:bodyPr>
            <a:normAutofit/>
          </a:bodyPr>
          <a:lstStyle/>
          <a:p>
            <a:r>
              <a:rPr lang="en-US"/>
              <a:t>Stakeholder map for CAB PrEP</a:t>
            </a:r>
          </a:p>
        </p:txBody>
      </p:sp>
      <p:sp>
        <p:nvSpPr>
          <p:cNvPr id="16" name="Text Placeholder 15">
            <a:extLst>
              <a:ext uri="{FF2B5EF4-FFF2-40B4-BE49-F238E27FC236}">
                <a16:creationId xmlns:a16="http://schemas.microsoft.com/office/drawing/2014/main" id="{CA9F1299-6B7A-204F-A882-5469F59C2C33}"/>
              </a:ext>
            </a:extLst>
          </p:cNvPr>
          <p:cNvSpPr>
            <a:spLocks noGrp="1"/>
          </p:cNvSpPr>
          <p:nvPr>
            <p:ph type="body" sz="quarter" idx="4294967295"/>
          </p:nvPr>
        </p:nvSpPr>
        <p:spPr>
          <a:xfrm>
            <a:off x="3582279" y="1110509"/>
            <a:ext cx="5360988" cy="477837"/>
          </a:xfrm>
        </p:spPr>
        <p:txBody>
          <a:bodyPr>
            <a:noAutofit/>
          </a:bodyPr>
          <a:lstStyle/>
          <a:p>
            <a:pPr marL="0" indent="0">
              <a:buNone/>
            </a:pPr>
            <a:r>
              <a:rPr lang="en-CH" sz="1400">
                <a:solidFill>
                  <a:schemeClr val="tx1"/>
                </a:solidFill>
                <a:cs typeface="Arial" panose="020B0604020202020204" pitchFamily="34" charset="0"/>
              </a:rPr>
              <a:t>Map stakeholders across the </a:t>
            </a:r>
            <a:r>
              <a:rPr lang="en-US" sz="1400">
                <a:cs typeface="Arial" panose="020B0604020202020204" pitchFamily="34" charset="0"/>
              </a:rPr>
              <a:t>CAB PrEP</a:t>
            </a:r>
            <a:r>
              <a:rPr lang="en-US" sz="1400">
                <a:solidFill>
                  <a:schemeClr val="tx1"/>
                </a:solidFill>
                <a:cs typeface="Arial" panose="020B0604020202020204" pitchFamily="34" charset="0"/>
              </a:rPr>
              <a:t> Introduction Framework </a:t>
            </a:r>
            <a:r>
              <a:rPr lang="en-CH" sz="1400">
                <a:solidFill>
                  <a:schemeClr val="tx1"/>
                </a:solidFill>
                <a:cs typeface="Arial" panose="020B0604020202020204" pitchFamily="34" charset="0"/>
              </a:rPr>
              <a:t>to plan for interviews that will inform the situation analysis.</a:t>
            </a:r>
          </a:p>
        </p:txBody>
      </p:sp>
      <p:graphicFrame>
        <p:nvGraphicFramePr>
          <p:cNvPr id="13" name="Google Shape;263;p6">
            <a:extLst>
              <a:ext uri="{FF2B5EF4-FFF2-40B4-BE49-F238E27FC236}">
                <a16:creationId xmlns:a16="http://schemas.microsoft.com/office/drawing/2014/main" id="{6B3F4060-F8FA-1548-84F9-9AACCE3303AB}"/>
              </a:ext>
            </a:extLst>
          </p:cNvPr>
          <p:cNvGraphicFramePr/>
          <p:nvPr>
            <p:extLst>
              <p:ext uri="{D42A27DB-BD31-4B8C-83A1-F6EECF244321}">
                <p14:modId xmlns:p14="http://schemas.microsoft.com/office/powerpoint/2010/main" val="1381761480"/>
              </p:ext>
            </p:extLst>
          </p:nvPr>
        </p:nvGraphicFramePr>
        <p:xfrm>
          <a:off x="747002" y="1986957"/>
          <a:ext cx="11279093" cy="4734518"/>
        </p:xfrm>
        <a:graphic>
          <a:graphicData uri="http://schemas.openxmlformats.org/drawingml/2006/table">
            <a:tbl>
              <a:tblPr firstRow="1" bandRow="1">
                <a:noFill/>
              </a:tblPr>
              <a:tblGrid>
                <a:gridCol w="1302899">
                  <a:extLst>
                    <a:ext uri="{9D8B030D-6E8A-4147-A177-3AD203B41FA5}">
                      <a16:colId xmlns:a16="http://schemas.microsoft.com/office/drawing/2014/main" val="3158465095"/>
                    </a:ext>
                  </a:extLst>
                </a:gridCol>
                <a:gridCol w="2579493">
                  <a:extLst>
                    <a:ext uri="{9D8B030D-6E8A-4147-A177-3AD203B41FA5}">
                      <a16:colId xmlns:a16="http://schemas.microsoft.com/office/drawing/2014/main" val="20000"/>
                    </a:ext>
                  </a:extLst>
                </a:gridCol>
                <a:gridCol w="2954630">
                  <a:extLst>
                    <a:ext uri="{9D8B030D-6E8A-4147-A177-3AD203B41FA5}">
                      <a16:colId xmlns:a16="http://schemas.microsoft.com/office/drawing/2014/main" val="20001"/>
                    </a:ext>
                  </a:extLst>
                </a:gridCol>
                <a:gridCol w="888414">
                  <a:extLst>
                    <a:ext uri="{9D8B030D-6E8A-4147-A177-3AD203B41FA5}">
                      <a16:colId xmlns:a16="http://schemas.microsoft.com/office/drawing/2014/main" val="2982749694"/>
                    </a:ext>
                  </a:extLst>
                </a:gridCol>
                <a:gridCol w="888414">
                  <a:extLst>
                    <a:ext uri="{9D8B030D-6E8A-4147-A177-3AD203B41FA5}">
                      <a16:colId xmlns:a16="http://schemas.microsoft.com/office/drawing/2014/main" val="2618919862"/>
                    </a:ext>
                  </a:extLst>
                </a:gridCol>
                <a:gridCol w="888415">
                  <a:extLst>
                    <a:ext uri="{9D8B030D-6E8A-4147-A177-3AD203B41FA5}">
                      <a16:colId xmlns:a16="http://schemas.microsoft.com/office/drawing/2014/main" val="4096721904"/>
                    </a:ext>
                  </a:extLst>
                </a:gridCol>
                <a:gridCol w="888414">
                  <a:extLst>
                    <a:ext uri="{9D8B030D-6E8A-4147-A177-3AD203B41FA5}">
                      <a16:colId xmlns:a16="http://schemas.microsoft.com/office/drawing/2014/main" val="2999951107"/>
                    </a:ext>
                  </a:extLst>
                </a:gridCol>
                <a:gridCol w="888414">
                  <a:extLst>
                    <a:ext uri="{9D8B030D-6E8A-4147-A177-3AD203B41FA5}">
                      <a16:colId xmlns:a16="http://schemas.microsoft.com/office/drawing/2014/main" val="1137893730"/>
                    </a:ext>
                  </a:extLst>
                </a:gridCol>
              </a:tblGrid>
              <a:tr h="410414">
                <a:tc>
                  <a:txBody>
                    <a:bodyPr/>
                    <a:lstStyle/>
                    <a:p>
                      <a:pPr marL="0" marR="0" lvl="0" indent="0" algn="l" rtl="0">
                        <a:lnSpc>
                          <a:spcPct val="100000"/>
                        </a:lnSpc>
                        <a:spcBef>
                          <a:spcPts val="0"/>
                        </a:spcBef>
                        <a:spcAft>
                          <a:spcPts val="0"/>
                        </a:spcAft>
                        <a:buClr>
                          <a:srgbClr val="000000"/>
                        </a:buClr>
                        <a:buSzPts val="1300"/>
                        <a:buFont typeface="Arial"/>
                        <a:buNone/>
                      </a:pPr>
                      <a:r>
                        <a:rPr lang="en-US" sz="1200" b="1" i="0" u="none" strike="noStrike" cap="none" noProof="0">
                          <a:solidFill>
                            <a:srgbClr val="353535"/>
                          </a:solidFill>
                          <a:latin typeface="Calibri" panose="020F0502020204030204" pitchFamily="34" charset="0"/>
                          <a:cs typeface="Calibri" panose="020F0502020204030204" pitchFamily="34" charset="0"/>
                          <a:sym typeface="Arial"/>
                        </a:rPr>
                        <a:t>Type</a:t>
                      </a:r>
                    </a:p>
                  </a:txBody>
                  <a:tcPr marL="133275" marR="133275" marT="45725" marB="45725" anchor="b">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chemeClr val="lt1"/>
                      </a:solidFill>
                      <a:prstDash val="solid"/>
                      <a:round/>
                      <a:headEnd type="none" w="sm" len="sm"/>
                      <a:tailEnd type="none" w="sm" len="sm"/>
                    </a:lnB>
                    <a:solidFill>
                      <a:schemeClr val="tx2">
                        <a:lumMod val="40000"/>
                        <a:lumOff val="60000"/>
                      </a:schemeClr>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US" sz="1200" b="1" u="none" strike="noStrike" cap="none" noProof="0">
                          <a:solidFill>
                            <a:srgbClr val="353535"/>
                          </a:solidFill>
                          <a:latin typeface="Calibri" panose="020F0502020204030204" pitchFamily="34" charset="0"/>
                          <a:ea typeface="Calibri"/>
                          <a:cs typeface="Calibri" panose="020F0502020204030204" pitchFamily="34" charset="0"/>
                          <a:sym typeface="Calibri"/>
                        </a:rPr>
                        <a:t>Organization(s)</a:t>
                      </a:r>
                      <a:endParaRPr lang="en-US" sz="1200" b="1" u="none" strike="noStrike" cap="none" noProof="0">
                        <a:latin typeface="Calibri" panose="020F0502020204030204" pitchFamily="34" charset="0"/>
                        <a:cs typeface="Calibri" panose="020F0502020204030204" pitchFamily="34" charset="0"/>
                      </a:endParaRPr>
                    </a:p>
                  </a:txBody>
                  <a:tcPr marL="133275" marR="133275" marT="45725" marB="45725" anchor="b">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solidFill>
                      <a:schemeClr val="tx2">
                        <a:lumMod val="40000"/>
                        <a:lumOff val="60000"/>
                      </a:schemeClr>
                    </a:solidFill>
                  </a:tcPr>
                </a:tc>
                <a:tc>
                  <a:txBody>
                    <a:bodyPr/>
                    <a:lstStyle/>
                    <a:p>
                      <a:pPr marL="0" marR="0" lvl="0" indent="0" algn="l" rtl="0">
                        <a:lnSpc>
                          <a:spcPct val="100000"/>
                        </a:lnSpc>
                        <a:spcBef>
                          <a:spcPts val="0"/>
                        </a:spcBef>
                        <a:spcAft>
                          <a:spcPts val="0"/>
                        </a:spcAft>
                        <a:buClr>
                          <a:srgbClr val="353535"/>
                        </a:buClr>
                        <a:buSzPts val="1300"/>
                        <a:buFont typeface="Calibri"/>
                        <a:buNone/>
                      </a:pPr>
                      <a:r>
                        <a:rPr lang="en-US" sz="1200" b="1" u="none" strike="noStrike" cap="none" noProof="0">
                          <a:solidFill>
                            <a:srgbClr val="353535"/>
                          </a:solidFill>
                          <a:latin typeface="Calibri" panose="020F0502020204030204" pitchFamily="34" charset="0"/>
                          <a:ea typeface="Calibri"/>
                          <a:cs typeface="Calibri" panose="020F0502020204030204" pitchFamily="34" charset="0"/>
                          <a:sym typeface="Calibri"/>
                        </a:rPr>
                        <a:t>Role in CAB PrEP Introduction</a:t>
                      </a:r>
                      <a:endParaRPr lang="en-US" sz="1200" b="1" u="none" strike="noStrike" cap="none" noProof="0">
                        <a:latin typeface="Calibri" panose="020F0502020204030204" pitchFamily="34" charset="0"/>
                        <a:cs typeface="Calibri" panose="020F0502020204030204" pitchFamily="34" charset="0"/>
                      </a:endParaRPr>
                    </a:p>
                  </a:txBody>
                  <a:tcPr marL="133275" marR="133275" marT="45725" marB="45725" anchor="b">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solidFill>
                      <a:schemeClr val="tx2">
                        <a:lumMod val="40000"/>
                        <a:lumOff val="60000"/>
                      </a:schemeClr>
                    </a:solidFill>
                  </a:tcPr>
                </a:tc>
                <a:tc>
                  <a:txBody>
                    <a:bodyPr/>
                    <a:lstStyle/>
                    <a:p>
                      <a:pPr marL="0" marR="0" lvl="0" indent="0" algn="ctr" rtl="0">
                        <a:lnSpc>
                          <a:spcPct val="100000"/>
                        </a:lnSpc>
                        <a:spcBef>
                          <a:spcPts val="0"/>
                        </a:spcBef>
                        <a:spcAft>
                          <a:spcPts val="0"/>
                        </a:spcAft>
                        <a:buClr>
                          <a:srgbClr val="353535"/>
                        </a:buClr>
                        <a:buSzPts val="1300"/>
                        <a:buFont typeface="Calibri"/>
                        <a:buNone/>
                      </a:pPr>
                      <a:r>
                        <a:rPr lang="en-US" sz="1000" b="1" u="none" strike="noStrike" cap="none" noProof="0">
                          <a:solidFill>
                            <a:srgbClr val="FBFFFC"/>
                          </a:solidFill>
                          <a:latin typeface="Calibri" panose="020F0502020204030204" pitchFamily="34" charset="0"/>
                          <a:cs typeface="Calibri" panose="020F0502020204030204" pitchFamily="34" charset="0"/>
                        </a:rPr>
                        <a:t>Planning &amp; budgeting</a:t>
                      </a:r>
                    </a:p>
                  </a:txBody>
                  <a:tcPr marL="45720" marR="45720"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chemeClr val="lt1"/>
                      </a:solidFill>
                      <a:prstDash val="solid"/>
                      <a:round/>
                      <a:headEnd type="none" w="sm" len="sm"/>
                      <a:tailEnd type="none" w="sm" len="sm"/>
                    </a:lnB>
                    <a:solidFill>
                      <a:schemeClr val="accent1">
                        <a:lumMod val="75000"/>
                      </a:schemeClr>
                    </a:solidFill>
                  </a:tcPr>
                </a:tc>
                <a:tc>
                  <a:txBody>
                    <a:bodyPr/>
                    <a:lstStyle/>
                    <a:p>
                      <a:pPr marL="0" marR="0" lvl="0" indent="0" algn="ctr" rtl="0">
                        <a:lnSpc>
                          <a:spcPct val="100000"/>
                        </a:lnSpc>
                        <a:spcBef>
                          <a:spcPts val="0"/>
                        </a:spcBef>
                        <a:spcAft>
                          <a:spcPts val="0"/>
                        </a:spcAft>
                        <a:buClr>
                          <a:srgbClr val="353535"/>
                        </a:buClr>
                        <a:buSzPts val="1300"/>
                        <a:buFont typeface="Calibri"/>
                        <a:buNone/>
                      </a:pPr>
                      <a:r>
                        <a:rPr lang="en-US" sz="1000" b="1" u="none" strike="noStrike" cap="none" noProof="0">
                          <a:solidFill>
                            <a:srgbClr val="FBFFFC"/>
                          </a:solidFill>
                          <a:latin typeface="Calibri" panose="020F0502020204030204" pitchFamily="34" charset="0"/>
                          <a:cs typeface="Calibri" panose="020F0502020204030204" pitchFamily="34" charset="0"/>
                        </a:rPr>
                        <a:t>Supply </a:t>
                      </a:r>
                    </a:p>
                    <a:p>
                      <a:pPr marL="0" marR="0" lvl="0" indent="0" algn="ctr" rtl="0">
                        <a:lnSpc>
                          <a:spcPct val="100000"/>
                        </a:lnSpc>
                        <a:spcBef>
                          <a:spcPts val="0"/>
                        </a:spcBef>
                        <a:spcAft>
                          <a:spcPts val="0"/>
                        </a:spcAft>
                        <a:buClr>
                          <a:srgbClr val="353535"/>
                        </a:buClr>
                        <a:buSzPts val="1300"/>
                        <a:buFont typeface="Calibri"/>
                        <a:buNone/>
                      </a:pPr>
                      <a:r>
                        <a:rPr lang="en-US" sz="1000" b="1" u="none" strike="noStrike" cap="none" noProof="0">
                          <a:solidFill>
                            <a:srgbClr val="FBFFFC"/>
                          </a:solidFill>
                          <a:latin typeface="Calibri" panose="020F0502020204030204" pitchFamily="34" charset="0"/>
                          <a:cs typeface="Calibri" panose="020F0502020204030204" pitchFamily="34" charset="0"/>
                        </a:rPr>
                        <a:t>chain mgmt</a:t>
                      </a:r>
                    </a:p>
                  </a:txBody>
                  <a:tcPr marL="45720" marR="45720" anchor="ctr">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lt1"/>
                      </a:solidFill>
                      <a:prstDash val="solid"/>
                      <a:round/>
                      <a:headEnd type="none" w="sm" len="sm"/>
                      <a:tailEnd type="none" w="sm" len="sm"/>
                    </a:lnB>
                    <a:solidFill>
                      <a:schemeClr val="accent1">
                        <a:lumMod val="75000"/>
                      </a:schemeClr>
                    </a:solidFill>
                  </a:tcPr>
                </a:tc>
                <a:tc>
                  <a:txBody>
                    <a:bodyPr/>
                    <a:lstStyle/>
                    <a:p>
                      <a:pPr marL="0" marR="0" lvl="0" indent="0" algn="ctr" rtl="0">
                        <a:lnSpc>
                          <a:spcPct val="100000"/>
                        </a:lnSpc>
                        <a:spcBef>
                          <a:spcPts val="0"/>
                        </a:spcBef>
                        <a:spcAft>
                          <a:spcPts val="0"/>
                        </a:spcAft>
                        <a:buClr>
                          <a:srgbClr val="353535"/>
                        </a:buClr>
                        <a:buSzPts val="1300"/>
                        <a:buFont typeface="Calibri"/>
                        <a:buNone/>
                      </a:pPr>
                      <a:r>
                        <a:rPr lang="en-US" sz="1000" b="1" u="none" strike="noStrike" cap="none" noProof="0">
                          <a:solidFill>
                            <a:srgbClr val="FBFFFC"/>
                          </a:solidFill>
                          <a:latin typeface="Calibri" panose="020F0502020204030204" pitchFamily="34" charset="0"/>
                          <a:cs typeface="Calibri" panose="020F0502020204030204" pitchFamily="34" charset="0"/>
                        </a:rPr>
                        <a:t>Delivery platforms</a:t>
                      </a:r>
                    </a:p>
                  </a:txBody>
                  <a:tcPr marL="45720" marR="45720" anchor="ctr">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lt1"/>
                      </a:solidFill>
                      <a:prstDash val="solid"/>
                      <a:round/>
                      <a:headEnd type="none" w="sm" len="sm"/>
                      <a:tailEnd type="none" w="sm" len="sm"/>
                    </a:lnB>
                    <a:solidFill>
                      <a:schemeClr val="accent1">
                        <a:lumMod val="75000"/>
                      </a:schemeClr>
                    </a:solidFill>
                  </a:tcPr>
                </a:tc>
                <a:tc>
                  <a:txBody>
                    <a:bodyPr/>
                    <a:lstStyle/>
                    <a:p>
                      <a:pPr marL="0" marR="0" lvl="0" indent="0" algn="ctr" rtl="0">
                        <a:lnSpc>
                          <a:spcPct val="100000"/>
                        </a:lnSpc>
                        <a:spcBef>
                          <a:spcPts val="0"/>
                        </a:spcBef>
                        <a:spcAft>
                          <a:spcPts val="0"/>
                        </a:spcAft>
                        <a:buClr>
                          <a:srgbClr val="353535"/>
                        </a:buClr>
                        <a:buSzPts val="1300"/>
                        <a:buFont typeface="Calibri"/>
                        <a:buNone/>
                      </a:pPr>
                      <a:r>
                        <a:rPr lang="en-US" sz="1000" b="1" u="none" strike="noStrike" cap="none" noProof="0">
                          <a:solidFill>
                            <a:srgbClr val="FBFFFC"/>
                          </a:solidFill>
                          <a:latin typeface="Calibri" panose="020F0502020204030204" pitchFamily="34" charset="0"/>
                          <a:cs typeface="Calibri" panose="020F0502020204030204" pitchFamily="34" charset="0"/>
                        </a:rPr>
                        <a:t>Uptake &amp; effective use</a:t>
                      </a:r>
                    </a:p>
                  </a:txBody>
                  <a:tcPr marL="45720" marR="45720" anchor="ctr">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lt1"/>
                      </a:solidFill>
                      <a:prstDash val="solid"/>
                      <a:round/>
                      <a:headEnd type="none" w="sm" len="sm"/>
                      <a:tailEnd type="none" w="sm" len="sm"/>
                    </a:lnB>
                    <a:solidFill>
                      <a:schemeClr val="accent1">
                        <a:lumMod val="75000"/>
                      </a:schemeClr>
                    </a:solidFill>
                  </a:tcPr>
                </a:tc>
                <a:tc>
                  <a:txBody>
                    <a:bodyPr/>
                    <a:lstStyle/>
                    <a:p>
                      <a:pPr marL="0" marR="0" lvl="0" indent="0" algn="ctr" rtl="0">
                        <a:lnSpc>
                          <a:spcPct val="100000"/>
                        </a:lnSpc>
                        <a:spcBef>
                          <a:spcPts val="0"/>
                        </a:spcBef>
                        <a:spcAft>
                          <a:spcPts val="0"/>
                        </a:spcAft>
                        <a:buClr>
                          <a:srgbClr val="353535"/>
                        </a:buClr>
                        <a:buSzPts val="1300"/>
                        <a:buFont typeface="Calibri"/>
                        <a:buNone/>
                      </a:pPr>
                      <a:r>
                        <a:rPr lang="en-US" sz="1000" b="1" u="none" strike="noStrike" cap="none" noProof="0">
                          <a:solidFill>
                            <a:srgbClr val="FBFFFC"/>
                          </a:solidFill>
                          <a:latin typeface="Calibri" panose="020F0502020204030204" pitchFamily="34" charset="0"/>
                          <a:cs typeface="Calibri" panose="020F0502020204030204" pitchFamily="34" charset="0"/>
                        </a:rPr>
                        <a:t>Monitoring</a:t>
                      </a:r>
                    </a:p>
                  </a:txBody>
                  <a:tcPr marL="45720" marR="45720" anchor="ctr">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lt1"/>
                      </a:solidFill>
                      <a:prstDash val="solid"/>
                      <a:round/>
                      <a:headEnd type="none" w="sm" len="sm"/>
                      <a:tailEnd type="none" w="sm" len="sm"/>
                    </a:lnB>
                    <a:solidFill>
                      <a:schemeClr val="accent1">
                        <a:lumMod val="75000"/>
                      </a:schemeClr>
                    </a:solidFill>
                  </a:tcPr>
                </a:tc>
                <a:extLst>
                  <a:ext uri="{0D108BD9-81ED-4DB2-BD59-A6C34878D82A}">
                    <a16:rowId xmlns:a16="http://schemas.microsoft.com/office/drawing/2014/main" val="10000"/>
                  </a:ext>
                </a:extLst>
              </a:tr>
              <a:tr h="268358">
                <a:tc rowSpan="5">
                  <a:txBody>
                    <a:bodyPr/>
                    <a:lstStyle/>
                    <a:p>
                      <a:pPr marL="0" marR="0" lvl="0" indent="0" algn="l" rtl="0">
                        <a:lnSpc>
                          <a:spcPct val="95000"/>
                        </a:lnSpc>
                        <a:spcBef>
                          <a:spcPts val="0"/>
                        </a:spcBef>
                        <a:spcAft>
                          <a:spcPts val="0"/>
                        </a:spcAft>
                        <a:buClr>
                          <a:srgbClr val="000000"/>
                        </a:buClr>
                        <a:buSzPts val="1100"/>
                        <a:buFont typeface="Arial"/>
                        <a:buNone/>
                      </a:pPr>
                      <a:r>
                        <a:rPr lang="en-US" sz="1050" b="0" i="0" u="none" strike="noStrike" cap="none" noProof="0">
                          <a:solidFill>
                            <a:schemeClr val="tx1"/>
                          </a:solidFill>
                          <a:latin typeface="Calibri" panose="020F0502020204030204" pitchFamily="34" charset="0"/>
                          <a:ea typeface="+mn-ea"/>
                          <a:cs typeface="Calibri" panose="020F0502020204030204" pitchFamily="34" charset="0"/>
                          <a:sym typeface="Arial"/>
                        </a:rPr>
                        <a:t>Governmental organizations</a:t>
                      </a:r>
                    </a:p>
                  </a:txBody>
                  <a:tcPr marL="133275" marR="133275" marT="45725" marB="45725" anchor="ctr">
                    <a:lnL w="9525" cap="flat" cmpd="sng">
                      <a:solidFill>
                        <a:srgbClr val="000000">
                          <a:alpha val="0"/>
                        </a:srgbClr>
                      </a:solidFill>
                      <a:prstDash val="solid"/>
                      <a:round/>
                      <a:headEnd type="none" w="sm" len="sm"/>
                      <a:tailEnd type="none" w="sm" len="sm"/>
                    </a:lnL>
                    <a:lnR w="12700" cap="flat" cmpd="sng">
                      <a:solidFill>
                        <a:srgbClr val="AE98B6"/>
                      </a:solidFill>
                      <a:prstDash val="dot"/>
                      <a:round/>
                      <a:headEnd type="none" w="sm" len="sm"/>
                      <a:tailEnd type="none" w="sm" len="sm"/>
                    </a:lnR>
                    <a:lnT w="12700" cap="flat" cmpd="sng" algn="ctr">
                      <a:solidFill>
                        <a:schemeClr val="lt1"/>
                      </a:solidFill>
                      <a:prstDash val="solid"/>
                      <a:round/>
                      <a:headEnd type="none" w="sm" len="sm"/>
                      <a:tailEnd type="none" w="sm" len="sm"/>
                    </a:lnT>
                    <a:lnB w="12700" cap="flat" cmpd="sng" algn="ctr">
                      <a:solidFill>
                        <a:srgbClr val="AE98B6"/>
                      </a:solidFill>
                      <a:prstDash val="dot"/>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noProof="0">
                          <a:solidFill>
                            <a:schemeClr val="tx1"/>
                          </a:solidFill>
                          <a:latin typeface="Calibri" panose="020F0502020204030204" pitchFamily="34" charset="0"/>
                          <a:cs typeface="Calibri" panose="020F0502020204030204" pitchFamily="34" charset="0"/>
                        </a:rPr>
                        <a:t>Organization 1</a:t>
                      </a:r>
                    </a:p>
                  </a:txBody>
                  <a:tcPr marL="133275" marR="133275" marT="45725" marB="45725" anchor="ctr">
                    <a:lnL w="12700" cap="flat" cmpd="sng" algn="ctr">
                      <a:solidFill>
                        <a:srgbClr val="AE98B6"/>
                      </a:solidFill>
                      <a:prstDash val="dot"/>
                      <a:round/>
                      <a:headEnd type="none" w="sm" len="sm"/>
                      <a:tailEnd type="none" w="sm" len="sm"/>
                    </a:lnL>
                    <a:lnR w="12700" cap="flat" cmpd="sng">
                      <a:solidFill>
                        <a:srgbClr val="AE98B6"/>
                      </a:solidFill>
                      <a:prstDash val="dot"/>
                      <a:round/>
                      <a:headEnd type="none" w="sm" len="sm"/>
                      <a:tailEnd type="none" w="sm" len="sm"/>
                    </a:lnR>
                    <a:lnT w="12700" cap="flat" cmpd="sng">
                      <a:solidFill>
                        <a:schemeClr val="lt1"/>
                      </a:solidFill>
                      <a:prstDash val="solid"/>
                      <a:round/>
                      <a:headEnd type="none" w="sm" len="sm"/>
                      <a:tailEnd type="none" w="sm" len="sm"/>
                    </a:lnT>
                    <a:lnB w="12700" cap="flat" cmpd="sng">
                      <a:solidFill>
                        <a:srgbClr val="AE98B6"/>
                      </a:solidFill>
                      <a:prstDash val="dot"/>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lang="en-US" sz="1100" b="0" i="0" u="none" strike="noStrike" cap="none" noProof="0">
                        <a:solidFill>
                          <a:schemeClr val="tx1"/>
                        </a:solidFill>
                        <a:latin typeface="Calibri" panose="020F0502020204030204" pitchFamily="34" charset="0"/>
                        <a:ea typeface="+mn-ea"/>
                        <a:cs typeface="Calibri" panose="020F0502020204030204" pitchFamily="34" charset="0"/>
                        <a:sym typeface="Arial"/>
                      </a:endParaRPr>
                    </a:p>
                  </a:txBody>
                  <a:tcPr marL="133275" marR="133275" marT="45725" marB="45725" anchor="ctr">
                    <a:lnL w="12700" cap="flat" cmpd="sng">
                      <a:solidFill>
                        <a:srgbClr val="AE98B6"/>
                      </a:solidFill>
                      <a:prstDash val="dot"/>
                      <a:round/>
                      <a:headEnd type="none" w="sm" len="sm"/>
                      <a:tailEnd type="none" w="sm" len="sm"/>
                    </a:lnL>
                    <a:lnR w="12700" cap="flat" cmpd="sng" algn="ctr">
                      <a:solidFill>
                        <a:srgbClr val="AE98B6"/>
                      </a:solidFill>
                      <a:prstDash val="dot"/>
                      <a:round/>
                      <a:headEnd type="none" w="sm" len="sm"/>
                      <a:tailEnd type="none" w="sm" len="sm"/>
                    </a:lnR>
                    <a:lnT w="12700" cap="flat" cmpd="sng">
                      <a:solidFill>
                        <a:schemeClr val="lt1"/>
                      </a:solidFill>
                      <a:prstDash val="solid"/>
                      <a:round/>
                      <a:headEnd type="none" w="sm" len="sm"/>
                      <a:tailEnd type="none" w="sm" len="sm"/>
                    </a:lnT>
                    <a:lnB w="12700" cap="flat" cmpd="sng">
                      <a:solidFill>
                        <a:srgbClr val="AE98B6"/>
                      </a:solidFill>
                      <a:prstDash val="dot"/>
                      <a:round/>
                      <a:headEnd type="none" w="sm" len="sm"/>
                      <a:tailEnd type="none" w="sm" len="sm"/>
                    </a:lnB>
                    <a:solidFill>
                      <a:schemeClr val="bg1"/>
                    </a:solidFill>
                  </a:tcPr>
                </a:tc>
                <a:tc>
                  <a:txBody>
                    <a:bodyPr/>
                    <a:lstStyle/>
                    <a:p>
                      <a:pPr marL="0" marR="0" lvl="0" indent="0" algn="ctr" rtl="0">
                        <a:lnSpc>
                          <a:spcPct val="100000"/>
                        </a:lnSpc>
                        <a:spcBef>
                          <a:spcPts val="0"/>
                        </a:spcBef>
                        <a:spcAft>
                          <a:spcPts val="0"/>
                        </a:spcAft>
                        <a:buClr>
                          <a:srgbClr val="000000"/>
                        </a:buClr>
                        <a:buSzPts val="1100"/>
                        <a:buFont typeface="Arial"/>
                        <a:buNone/>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solidFill>
                        <a:srgbClr val="AE98B6"/>
                      </a:solidFill>
                      <a:prstDash val="dot"/>
                      <a:round/>
                      <a:headEnd type="none" w="sm" len="sm"/>
                      <a:tailEnd type="none" w="sm" len="sm"/>
                    </a:lnL>
                    <a:lnR w="12700" cap="flat" cmpd="sng" algn="ctr">
                      <a:solidFill>
                        <a:srgbClr val="D7CCDB"/>
                      </a:solidFill>
                      <a:prstDash val="dot"/>
                      <a:round/>
                      <a:headEnd type="none" w="med" len="med"/>
                      <a:tailEnd type="none" w="med" len="med"/>
                    </a:lnR>
                    <a:lnT w="12700" cap="flat" cmpd="sng" algn="ctr">
                      <a:solidFill>
                        <a:schemeClr val="lt1"/>
                      </a:solidFill>
                      <a:prstDash val="solid"/>
                      <a:round/>
                      <a:headEnd type="none" w="sm" len="sm"/>
                      <a:tailEnd type="none" w="sm" len="sm"/>
                    </a:lnT>
                    <a:lnB w="12700" cap="flat" cmpd="sng" algn="ctr">
                      <a:solidFill>
                        <a:srgbClr val="AE98B6"/>
                      </a:solidFill>
                      <a:prstDash val="dot"/>
                      <a:round/>
                      <a:headEnd type="none" w="sm" len="sm"/>
                      <a:tailEnd type="none" w="sm" len="sm"/>
                    </a:lnB>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D7CCDB"/>
                      </a:solidFill>
                      <a:prstDash val="dot"/>
                      <a:round/>
                      <a:headEnd type="none" w="med" len="med"/>
                      <a:tailEnd type="none" w="med" len="med"/>
                    </a:lnL>
                    <a:lnR w="12700" cap="flat" cmpd="sng" algn="ctr">
                      <a:solidFill>
                        <a:srgbClr val="D7CCDB"/>
                      </a:solidFill>
                      <a:prstDash val="dot"/>
                      <a:round/>
                      <a:headEnd type="none" w="med" len="med"/>
                      <a:tailEnd type="none" w="med" len="med"/>
                    </a:lnR>
                    <a:lnT w="12700" cap="flat" cmpd="sng" algn="ctr">
                      <a:solidFill>
                        <a:schemeClr val="lt1"/>
                      </a:solidFill>
                      <a:prstDash val="solid"/>
                      <a:round/>
                      <a:headEnd type="none" w="sm" len="sm"/>
                      <a:tailEnd type="none" w="sm" len="sm"/>
                    </a:lnT>
                    <a:lnB w="12700" cap="flat" cmpd="sng" algn="ctr">
                      <a:solidFill>
                        <a:srgbClr val="AE98B6"/>
                      </a:solidFill>
                      <a:prstDash val="dot"/>
                      <a:round/>
                      <a:headEnd type="none" w="sm" len="sm"/>
                      <a:tailEnd type="none" w="sm" len="sm"/>
                    </a:lnB>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D7CCDB"/>
                      </a:solidFill>
                      <a:prstDash val="dot"/>
                      <a:round/>
                      <a:headEnd type="none" w="med" len="med"/>
                      <a:tailEnd type="none" w="med" len="med"/>
                    </a:lnL>
                    <a:lnR w="12700" cap="flat" cmpd="sng" algn="ctr">
                      <a:solidFill>
                        <a:srgbClr val="D7CCDB"/>
                      </a:solidFill>
                      <a:prstDash val="dot"/>
                      <a:round/>
                      <a:headEnd type="none" w="med" len="med"/>
                      <a:tailEnd type="none" w="med" len="med"/>
                    </a:lnR>
                    <a:lnT w="12700" cap="flat" cmpd="sng" algn="ctr">
                      <a:solidFill>
                        <a:schemeClr val="lt1"/>
                      </a:solidFill>
                      <a:prstDash val="solid"/>
                      <a:round/>
                      <a:headEnd type="none" w="sm" len="sm"/>
                      <a:tailEnd type="none" w="sm" len="sm"/>
                    </a:lnT>
                    <a:lnB w="12700" cap="flat" cmpd="sng" algn="ctr">
                      <a:solidFill>
                        <a:srgbClr val="AE98B6"/>
                      </a:solidFill>
                      <a:prstDash val="dot"/>
                      <a:round/>
                      <a:headEnd type="none" w="sm" len="sm"/>
                      <a:tailEnd type="none" w="sm" len="sm"/>
                    </a:lnB>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D7CCDB"/>
                      </a:solidFill>
                      <a:prstDash val="dot"/>
                      <a:round/>
                      <a:headEnd type="none" w="med" len="med"/>
                      <a:tailEnd type="none" w="med" len="med"/>
                    </a:lnL>
                    <a:lnR w="12700" cap="flat" cmpd="sng" algn="ctr">
                      <a:solidFill>
                        <a:srgbClr val="D7CCDB"/>
                      </a:solidFill>
                      <a:prstDash val="dot"/>
                      <a:round/>
                      <a:headEnd type="none" w="med" len="med"/>
                      <a:tailEnd type="none" w="med" len="med"/>
                    </a:lnR>
                    <a:lnT w="12700" cap="flat" cmpd="sng" algn="ctr">
                      <a:solidFill>
                        <a:schemeClr val="lt1"/>
                      </a:solidFill>
                      <a:prstDash val="solid"/>
                      <a:round/>
                      <a:headEnd type="none" w="sm" len="sm"/>
                      <a:tailEnd type="none" w="sm" len="sm"/>
                    </a:lnT>
                    <a:lnB w="12700" cap="flat" cmpd="sng" algn="ctr">
                      <a:solidFill>
                        <a:srgbClr val="AE98B6"/>
                      </a:solidFill>
                      <a:prstDash val="dot"/>
                      <a:round/>
                      <a:headEnd type="none" w="sm" len="sm"/>
                      <a:tailEnd type="none" w="sm" len="sm"/>
                    </a:lnB>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D7CCDB"/>
                      </a:solidFill>
                      <a:prstDash val="dot"/>
                      <a:round/>
                      <a:headEnd type="none" w="med" len="med"/>
                      <a:tailEnd type="none" w="med" len="med"/>
                    </a:lnL>
                    <a:lnR w="9525" cap="flat" cmpd="sng">
                      <a:solidFill>
                        <a:srgbClr val="000000">
                          <a:alpha val="0"/>
                        </a:srgbClr>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lgn="ctr">
                      <a:solidFill>
                        <a:srgbClr val="AE98B6"/>
                      </a:solidFill>
                      <a:prstDash val="dot"/>
                      <a:round/>
                      <a:headEnd type="none" w="sm" len="sm"/>
                      <a:tailEnd type="none" w="sm" len="sm"/>
                    </a:lnB>
                    <a:solidFill>
                      <a:schemeClr val="accent5">
                        <a:lumMod val="20000"/>
                        <a:lumOff val="80000"/>
                      </a:schemeClr>
                    </a:solidFill>
                  </a:tcPr>
                </a:tc>
                <a:extLst>
                  <a:ext uri="{0D108BD9-81ED-4DB2-BD59-A6C34878D82A}">
                    <a16:rowId xmlns:a16="http://schemas.microsoft.com/office/drawing/2014/main" val="10001"/>
                  </a:ext>
                </a:extLst>
              </a:tr>
              <a:tr h="268358">
                <a:tc vMerge="1">
                  <a:txBody>
                    <a:bodyPr/>
                    <a:lstStyle/>
                    <a:p>
                      <a:pPr marL="0" marR="0" lvl="0" indent="0" algn="l" rtl="0">
                        <a:lnSpc>
                          <a:spcPct val="100000"/>
                        </a:lnSpc>
                        <a:spcBef>
                          <a:spcPts val="0"/>
                        </a:spcBef>
                        <a:spcAft>
                          <a:spcPts val="0"/>
                        </a:spcAft>
                        <a:buClr>
                          <a:srgbClr val="353535"/>
                        </a:buClr>
                        <a:buSzPts val="1100"/>
                        <a:buFont typeface="Calibri"/>
                        <a:buNone/>
                      </a:pPr>
                      <a:endParaRPr sz="1400" b="0" i="0" u="none" strike="noStrike" cap="none">
                        <a:solidFill>
                          <a:schemeClr val="tx1"/>
                        </a:solidFill>
                        <a:latin typeface="Calibri" panose="020F0502020204030204" pitchFamily="34" charset="0"/>
                        <a:ea typeface="+mn-ea"/>
                        <a:cs typeface="Calibri" panose="020F0502020204030204" pitchFamily="34" charset="0"/>
                        <a:sym typeface="Arial"/>
                      </a:endParaRPr>
                    </a:p>
                  </a:txBody>
                  <a:tcPr marL="133275" marR="133275" marT="45725" marB="45725" anchor="ctr">
                    <a:lnL w="9525" cap="flat" cmpd="sng">
                      <a:solidFill>
                        <a:srgbClr val="000000">
                          <a:alpha val="0"/>
                        </a:srgbClr>
                      </a:solidFill>
                      <a:prstDash val="solid"/>
                      <a:round/>
                      <a:headEnd type="none" w="sm" len="sm"/>
                      <a:tailEnd type="none" w="sm" len="sm"/>
                    </a:lnL>
                    <a:lnR w="12700" cap="flat" cmpd="sng">
                      <a:solidFill>
                        <a:srgbClr val="AE98B6"/>
                      </a:solidFill>
                      <a:prstDash val="dot"/>
                      <a:round/>
                      <a:headEnd type="none" w="sm" len="sm"/>
                      <a:tailEnd type="none" w="sm" len="sm"/>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tcPr>
                </a:tc>
                <a:tc>
                  <a:txBody>
                    <a:bodyPr/>
                    <a:lstStyle/>
                    <a:p>
                      <a:pPr marL="0" marR="0" lvl="0" indent="0" algn="l" rtl="0">
                        <a:lnSpc>
                          <a:spcPct val="100000"/>
                        </a:lnSpc>
                        <a:spcBef>
                          <a:spcPts val="0"/>
                        </a:spcBef>
                        <a:spcAft>
                          <a:spcPts val="0"/>
                        </a:spcAft>
                        <a:buClr>
                          <a:srgbClr val="353535"/>
                        </a:buClr>
                        <a:buSzPts val="1100"/>
                        <a:buFont typeface="Calibri"/>
                        <a:buNone/>
                      </a:pPr>
                      <a:r>
                        <a:rPr lang="en-US" sz="1100" u="none" strike="noStrike" cap="none" noProof="0">
                          <a:solidFill>
                            <a:schemeClr val="tx1"/>
                          </a:solidFill>
                          <a:latin typeface="Calibri" panose="020F0502020204030204" pitchFamily="34" charset="0"/>
                          <a:cs typeface="Calibri" panose="020F0502020204030204" pitchFamily="34" charset="0"/>
                        </a:rPr>
                        <a:t>Organization 2</a:t>
                      </a:r>
                    </a:p>
                  </a:txBody>
                  <a:tcPr marL="133275" marR="133275" marT="45725" marB="45725" anchor="ctr">
                    <a:lnL w="12700" cap="flat" cmpd="sng" algn="ctr">
                      <a:solidFill>
                        <a:srgbClr val="AE98B6"/>
                      </a:solidFill>
                      <a:prstDash val="dot"/>
                      <a:round/>
                      <a:headEnd type="none" w="sm" len="sm"/>
                      <a:tailEnd type="none" w="sm" len="sm"/>
                    </a:lnL>
                    <a:lnR w="12700" cap="flat" cmpd="sng">
                      <a:solidFill>
                        <a:srgbClr val="AE98B6"/>
                      </a:solidFill>
                      <a:prstDash val="dot"/>
                      <a:round/>
                      <a:headEnd type="none" w="sm" len="sm"/>
                      <a:tailEnd type="none" w="sm" len="sm"/>
                    </a:lnR>
                    <a:lnT w="12700" cap="flat" cmpd="sng">
                      <a:solidFill>
                        <a:srgbClr val="AE98B6"/>
                      </a:solidFill>
                      <a:prstDash val="dot"/>
                      <a:round/>
                      <a:headEnd type="none" w="sm" len="sm"/>
                      <a:tailEnd type="none" w="sm" len="sm"/>
                    </a:lnT>
                    <a:lnB w="12700" cap="flat" cmpd="sng">
                      <a:solidFill>
                        <a:srgbClr val="AE98B6"/>
                      </a:solidFill>
                      <a:prstDash val="dot"/>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lang="en-US" sz="1100" b="0" i="0" u="none" strike="noStrike" cap="none" noProof="0">
                        <a:solidFill>
                          <a:schemeClr val="tx1"/>
                        </a:solidFill>
                        <a:latin typeface="Calibri" panose="020F0502020204030204" pitchFamily="34" charset="0"/>
                        <a:ea typeface="+mn-ea"/>
                        <a:cs typeface="Calibri" panose="020F0502020204030204" pitchFamily="34" charset="0"/>
                        <a:sym typeface="Arial"/>
                      </a:endParaRPr>
                    </a:p>
                  </a:txBody>
                  <a:tcPr marL="133275" marR="133275" marT="45725" marB="45725" anchor="ctr">
                    <a:lnL w="12700" cap="flat" cmpd="sng">
                      <a:solidFill>
                        <a:srgbClr val="AE98B6"/>
                      </a:solidFill>
                      <a:prstDash val="dot"/>
                      <a:round/>
                      <a:headEnd type="none" w="sm" len="sm"/>
                      <a:tailEnd type="none" w="sm" len="sm"/>
                    </a:lnL>
                    <a:lnR w="12700" cap="flat" cmpd="sng" algn="ctr">
                      <a:solidFill>
                        <a:srgbClr val="AE98B6"/>
                      </a:solidFill>
                      <a:prstDash val="dot"/>
                      <a:round/>
                      <a:headEnd type="none" w="sm" len="sm"/>
                      <a:tailEnd type="none" w="sm" len="sm"/>
                    </a:lnR>
                    <a:lnT w="12700" cap="flat" cmpd="sng">
                      <a:solidFill>
                        <a:srgbClr val="AE98B6"/>
                      </a:solidFill>
                      <a:prstDash val="dot"/>
                      <a:round/>
                      <a:headEnd type="none" w="sm" len="sm"/>
                      <a:tailEnd type="none" w="sm" len="sm"/>
                    </a:lnT>
                    <a:lnB w="12700" cap="flat" cmpd="sng">
                      <a:solidFill>
                        <a:srgbClr val="AE98B6"/>
                      </a:solidFill>
                      <a:prstDash val="dot"/>
                      <a:round/>
                      <a:headEnd type="none" w="sm" len="sm"/>
                      <a:tailEnd type="none" w="sm" len="sm"/>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solidFill>
                        <a:srgbClr val="AE98B6"/>
                      </a:solidFill>
                      <a:prstDash val="dot"/>
                      <a:round/>
                      <a:headEnd type="none" w="sm" len="sm"/>
                      <a:tailEnd type="none" w="sm" len="sm"/>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accent5">
                        <a:lumMod val="20000"/>
                        <a:lumOff val="80000"/>
                      </a:schemeClr>
                    </a:solidFill>
                  </a:tcPr>
                </a:tc>
                <a:tc>
                  <a:txBody>
                    <a:bodyPr/>
                    <a:lstStyle/>
                    <a:p>
                      <a:pPr marL="0" marR="0" lvl="0" indent="0" algn="ctr" rtl="0">
                        <a:lnSpc>
                          <a:spcPct val="100000"/>
                        </a:lnSpc>
                        <a:spcBef>
                          <a:spcPts val="0"/>
                        </a:spcBef>
                        <a:spcAft>
                          <a:spcPts val="0"/>
                        </a:spcAft>
                        <a:buClr>
                          <a:srgbClr val="000000"/>
                        </a:buClr>
                        <a:buSzPts val="1100"/>
                        <a:buFont typeface="Arial"/>
                        <a:buNone/>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D7CCDB"/>
                      </a:solidFill>
                      <a:prstDash val="dot"/>
                      <a:round/>
                      <a:headEnd type="none" w="med" len="med"/>
                      <a:tailEnd type="none" w="med" len="med"/>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accent5">
                        <a:lumMod val="20000"/>
                        <a:lumOff val="80000"/>
                      </a:schemeClr>
                    </a:solidFill>
                  </a:tcPr>
                </a:tc>
                <a:tc>
                  <a:txBody>
                    <a:bodyPr/>
                    <a:lstStyle/>
                    <a:p>
                      <a:pPr marL="0" marR="0" lvl="0" indent="0" algn="ctr" rtl="0">
                        <a:lnSpc>
                          <a:spcPct val="100000"/>
                        </a:lnSpc>
                        <a:spcBef>
                          <a:spcPts val="0"/>
                        </a:spcBef>
                        <a:spcAft>
                          <a:spcPts val="0"/>
                        </a:spcAft>
                        <a:buClr>
                          <a:srgbClr val="000000"/>
                        </a:buClr>
                        <a:buSzPts val="1100"/>
                        <a:buFont typeface="Arial"/>
                        <a:buNone/>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D7CCDB"/>
                      </a:solidFill>
                      <a:prstDash val="dot"/>
                      <a:round/>
                      <a:headEnd type="none" w="med" len="med"/>
                      <a:tailEnd type="none" w="med" len="med"/>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accent5">
                        <a:lumMod val="20000"/>
                        <a:lumOff val="80000"/>
                      </a:schemeClr>
                    </a:solidFill>
                  </a:tcPr>
                </a:tc>
                <a:tc>
                  <a:txBody>
                    <a:bodyPr/>
                    <a:lstStyle/>
                    <a:p>
                      <a:pPr marL="0" marR="0" lvl="0" indent="0" algn="ctr" rtl="0">
                        <a:lnSpc>
                          <a:spcPct val="100000"/>
                        </a:lnSpc>
                        <a:spcBef>
                          <a:spcPts val="0"/>
                        </a:spcBef>
                        <a:spcAft>
                          <a:spcPts val="0"/>
                        </a:spcAft>
                        <a:buClr>
                          <a:srgbClr val="000000"/>
                        </a:buClr>
                        <a:buSzPts val="1100"/>
                        <a:buFont typeface="Arial"/>
                        <a:buNone/>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D7CCDB"/>
                      </a:solidFill>
                      <a:prstDash val="dot"/>
                      <a:round/>
                      <a:headEnd type="none" w="med" len="med"/>
                      <a:tailEnd type="none" w="med" len="med"/>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D7CCDB"/>
                      </a:solidFill>
                      <a:prstDash val="dot"/>
                      <a:round/>
                      <a:headEnd type="none" w="med" len="med"/>
                      <a:tailEnd type="none" w="med" len="med"/>
                    </a:lnL>
                    <a:lnR w="9525" cap="flat" cmpd="sng">
                      <a:solidFill>
                        <a:srgbClr val="000000">
                          <a:alpha val="0"/>
                        </a:srgbClr>
                      </a:solidFill>
                      <a:prstDash val="solid"/>
                      <a:round/>
                      <a:headEnd type="none" w="sm" len="sm"/>
                      <a:tailEnd type="none" w="sm" len="sm"/>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accent5">
                        <a:lumMod val="20000"/>
                        <a:lumOff val="80000"/>
                      </a:schemeClr>
                    </a:solidFill>
                  </a:tcPr>
                </a:tc>
                <a:extLst>
                  <a:ext uri="{0D108BD9-81ED-4DB2-BD59-A6C34878D82A}">
                    <a16:rowId xmlns:a16="http://schemas.microsoft.com/office/drawing/2014/main" val="10002"/>
                  </a:ext>
                </a:extLst>
              </a:tr>
              <a:tr h="268358">
                <a:tc vMerge="1">
                  <a:txBody>
                    <a:bodyPr/>
                    <a:lstStyle/>
                    <a:p>
                      <a:pPr marL="0" marR="0" lvl="0" indent="0" algn="l" rtl="0">
                        <a:lnSpc>
                          <a:spcPct val="100000"/>
                        </a:lnSpc>
                        <a:spcBef>
                          <a:spcPts val="0"/>
                        </a:spcBef>
                        <a:spcAft>
                          <a:spcPts val="0"/>
                        </a:spcAft>
                        <a:buClr>
                          <a:srgbClr val="353535"/>
                        </a:buClr>
                        <a:buSzPts val="1100"/>
                        <a:buFont typeface="Calibri"/>
                        <a:buNone/>
                      </a:pPr>
                      <a:endParaRPr sz="1400" b="0" i="0" u="none" strike="noStrike" cap="none">
                        <a:solidFill>
                          <a:schemeClr val="tx1"/>
                        </a:solidFill>
                        <a:latin typeface="Calibri" panose="020F0502020204030204" pitchFamily="34" charset="0"/>
                        <a:ea typeface="+mn-ea"/>
                        <a:cs typeface="Calibri" panose="020F0502020204030204" pitchFamily="34" charset="0"/>
                        <a:sym typeface="Arial"/>
                      </a:endParaRPr>
                    </a:p>
                  </a:txBody>
                  <a:tcPr marL="133275" marR="133275" marT="45725" marB="45725" anchor="ctr">
                    <a:lnL w="9525" cap="flat" cmpd="sng">
                      <a:solidFill>
                        <a:srgbClr val="000000">
                          <a:alpha val="0"/>
                        </a:srgbClr>
                      </a:solidFill>
                      <a:prstDash val="solid"/>
                      <a:round/>
                      <a:headEnd type="none" w="sm" len="sm"/>
                      <a:tailEnd type="none" w="sm" len="sm"/>
                    </a:lnL>
                    <a:lnR w="12700" cap="flat" cmpd="sng">
                      <a:solidFill>
                        <a:srgbClr val="AE98B6"/>
                      </a:solidFill>
                      <a:prstDash val="dot"/>
                      <a:round/>
                      <a:headEnd type="none" w="sm" len="sm"/>
                      <a:tailEnd type="none" w="sm" len="sm"/>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tcPr>
                </a:tc>
                <a:tc>
                  <a:txBody>
                    <a:bodyPr/>
                    <a:lstStyle/>
                    <a:p>
                      <a:pPr marL="0" marR="0" lvl="0" indent="0" algn="l" rtl="0">
                        <a:lnSpc>
                          <a:spcPct val="100000"/>
                        </a:lnSpc>
                        <a:spcBef>
                          <a:spcPts val="0"/>
                        </a:spcBef>
                        <a:spcAft>
                          <a:spcPts val="0"/>
                        </a:spcAft>
                        <a:buClr>
                          <a:srgbClr val="353535"/>
                        </a:buClr>
                        <a:buSzPts val="1100"/>
                        <a:buFont typeface="Calibri"/>
                        <a:buNone/>
                      </a:pPr>
                      <a:r>
                        <a:rPr lang="en-US" sz="1100" u="none" strike="noStrike" cap="none" noProof="0">
                          <a:solidFill>
                            <a:schemeClr val="tx1"/>
                          </a:solidFill>
                          <a:latin typeface="Calibri" panose="020F0502020204030204" pitchFamily="34" charset="0"/>
                          <a:cs typeface="Calibri" panose="020F0502020204030204" pitchFamily="34" charset="0"/>
                        </a:rPr>
                        <a:t>Organization 3</a:t>
                      </a:r>
                    </a:p>
                  </a:txBody>
                  <a:tcPr marL="133275" marR="133275" marT="45725" marB="45725" anchor="ctr">
                    <a:lnL w="12700" cap="flat" cmpd="sng" algn="ctr">
                      <a:solidFill>
                        <a:srgbClr val="AE98B6"/>
                      </a:solidFill>
                      <a:prstDash val="dot"/>
                      <a:round/>
                      <a:headEnd type="none" w="sm" len="sm"/>
                      <a:tailEnd type="none" w="sm" len="sm"/>
                    </a:lnL>
                    <a:lnR w="12700" cap="flat" cmpd="sng">
                      <a:solidFill>
                        <a:srgbClr val="AE98B6"/>
                      </a:solidFill>
                      <a:prstDash val="dot"/>
                      <a:round/>
                      <a:headEnd type="none" w="sm" len="sm"/>
                      <a:tailEnd type="none" w="sm" len="sm"/>
                    </a:lnR>
                    <a:lnT w="12700" cap="flat" cmpd="sng">
                      <a:solidFill>
                        <a:srgbClr val="AE98B6"/>
                      </a:solidFill>
                      <a:prstDash val="dot"/>
                      <a:round/>
                      <a:headEnd type="none" w="sm" len="sm"/>
                      <a:tailEnd type="none" w="sm" len="sm"/>
                    </a:lnT>
                    <a:lnB w="12700" cap="flat" cmpd="sng">
                      <a:solidFill>
                        <a:srgbClr val="AE98B6"/>
                      </a:solidFill>
                      <a:prstDash val="dot"/>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lang="en-US" sz="1100" b="0" i="0" u="none" strike="noStrike" cap="none" noProof="0">
                        <a:solidFill>
                          <a:schemeClr val="tx1"/>
                        </a:solidFill>
                        <a:latin typeface="Calibri" panose="020F0502020204030204" pitchFamily="34" charset="0"/>
                        <a:ea typeface="+mn-ea"/>
                        <a:cs typeface="Calibri" panose="020F0502020204030204" pitchFamily="34" charset="0"/>
                        <a:sym typeface="Calibri"/>
                      </a:endParaRPr>
                    </a:p>
                  </a:txBody>
                  <a:tcPr marL="133275" marR="133275" marT="45725" marB="45725" anchor="ctr">
                    <a:lnL w="12700" cap="flat" cmpd="sng">
                      <a:solidFill>
                        <a:srgbClr val="AE98B6"/>
                      </a:solidFill>
                      <a:prstDash val="dot"/>
                      <a:round/>
                      <a:headEnd type="none" w="sm" len="sm"/>
                      <a:tailEnd type="none" w="sm" len="sm"/>
                    </a:lnL>
                    <a:lnR w="12700" cap="flat" cmpd="sng" algn="ctr">
                      <a:solidFill>
                        <a:srgbClr val="AE98B6"/>
                      </a:solidFill>
                      <a:prstDash val="dot"/>
                      <a:round/>
                      <a:headEnd type="none" w="sm" len="sm"/>
                      <a:tailEnd type="none" w="sm" len="sm"/>
                    </a:lnR>
                    <a:lnT w="12700" cap="flat" cmpd="sng">
                      <a:solidFill>
                        <a:srgbClr val="AE98B6"/>
                      </a:solidFill>
                      <a:prstDash val="dot"/>
                      <a:round/>
                      <a:headEnd type="none" w="sm" len="sm"/>
                      <a:tailEnd type="none" w="sm" len="sm"/>
                    </a:lnT>
                    <a:lnB w="12700" cap="flat" cmpd="sng">
                      <a:solidFill>
                        <a:srgbClr val="AE98B6"/>
                      </a:solidFill>
                      <a:prstDash val="dot"/>
                      <a:round/>
                      <a:headEnd type="none" w="sm" len="sm"/>
                      <a:tailEnd type="none" w="sm" len="sm"/>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solidFill>
                        <a:srgbClr val="AE98B6"/>
                      </a:solidFill>
                      <a:prstDash val="dot"/>
                      <a:round/>
                      <a:headEnd type="none" w="sm" len="sm"/>
                      <a:tailEnd type="none" w="sm" len="sm"/>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D7CCDB"/>
                      </a:solidFill>
                      <a:prstDash val="dot"/>
                      <a:round/>
                      <a:headEnd type="none" w="med" len="med"/>
                      <a:tailEnd type="none" w="med" len="med"/>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D7CCDB"/>
                      </a:solidFill>
                      <a:prstDash val="dot"/>
                      <a:round/>
                      <a:headEnd type="none" w="med" len="med"/>
                      <a:tailEnd type="none" w="med" len="med"/>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bg1"/>
                    </a:solidFill>
                  </a:tcPr>
                </a:tc>
                <a:tc>
                  <a:txBody>
                    <a:bodyPr/>
                    <a:lstStyle/>
                    <a:p>
                      <a:pPr marL="0" marR="0" lvl="0" indent="0" algn="ctr" rtl="0">
                        <a:lnSpc>
                          <a:spcPct val="100000"/>
                        </a:lnSpc>
                        <a:spcBef>
                          <a:spcPts val="0"/>
                        </a:spcBef>
                        <a:spcAft>
                          <a:spcPts val="0"/>
                        </a:spcAft>
                        <a:buClr>
                          <a:srgbClr val="000000"/>
                        </a:buClr>
                        <a:buSzPts val="1100"/>
                        <a:buFont typeface="Arial"/>
                        <a:buNone/>
                      </a:pPr>
                      <a:endParaRPr lang="en-US" sz="1100" u="none" strike="noStrike" cap="none" noProof="0">
                        <a:solidFill>
                          <a:srgbClr val="353535"/>
                        </a:solidFill>
                        <a:latin typeface="Calibri" panose="020F0502020204030204" pitchFamily="34" charset="0"/>
                        <a:ea typeface="Calibri"/>
                        <a:cs typeface="Calibri" panose="020F0502020204030204" pitchFamily="34" charset="0"/>
                        <a:sym typeface="Calibri"/>
                      </a:endParaRPr>
                    </a:p>
                  </a:txBody>
                  <a:tcPr marL="133275" marR="133275" marT="45725" marB="45725" anchor="ctr">
                    <a:lnL w="12700" cap="flat" cmpd="sng" algn="ctr">
                      <a:solidFill>
                        <a:srgbClr val="D7CCDB"/>
                      </a:solidFill>
                      <a:prstDash val="dot"/>
                      <a:round/>
                      <a:headEnd type="none" w="med" len="med"/>
                      <a:tailEnd type="none" w="med" len="med"/>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D7CCDB"/>
                      </a:solidFill>
                      <a:prstDash val="dot"/>
                      <a:round/>
                      <a:headEnd type="none" w="med" len="med"/>
                      <a:tailEnd type="none" w="med" len="med"/>
                    </a:lnL>
                    <a:lnR w="9525" cap="flat" cmpd="sng">
                      <a:solidFill>
                        <a:srgbClr val="000000">
                          <a:alpha val="0"/>
                        </a:srgbClr>
                      </a:solidFill>
                      <a:prstDash val="solid"/>
                      <a:round/>
                      <a:headEnd type="none" w="sm" len="sm"/>
                      <a:tailEnd type="none" w="sm" len="sm"/>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accent5">
                        <a:lumMod val="20000"/>
                        <a:lumOff val="80000"/>
                      </a:schemeClr>
                    </a:solidFill>
                  </a:tcPr>
                </a:tc>
                <a:extLst>
                  <a:ext uri="{0D108BD9-81ED-4DB2-BD59-A6C34878D82A}">
                    <a16:rowId xmlns:a16="http://schemas.microsoft.com/office/drawing/2014/main" val="10003"/>
                  </a:ext>
                </a:extLst>
              </a:tr>
              <a:tr h="268358">
                <a:tc vMerge="1">
                  <a:txBody>
                    <a:bodyPr/>
                    <a:lstStyle/>
                    <a:p>
                      <a:pPr marL="0" marR="0" lvl="0" indent="0" algn="l" rtl="0">
                        <a:lnSpc>
                          <a:spcPct val="100000"/>
                        </a:lnSpc>
                        <a:spcBef>
                          <a:spcPts val="0"/>
                        </a:spcBef>
                        <a:spcAft>
                          <a:spcPts val="0"/>
                        </a:spcAft>
                        <a:buClr>
                          <a:srgbClr val="000000"/>
                        </a:buClr>
                        <a:buSzPts val="1100"/>
                        <a:buFont typeface="Arial"/>
                        <a:buNone/>
                      </a:pPr>
                      <a:endParaRPr lang="fr-CH" sz="1400" b="0" i="0" u="none" strike="noStrike" cap="none">
                        <a:solidFill>
                          <a:schemeClr val="tx1"/>
                        </a:solidFill>
                        <a:latin typeface="Calibri" panose="020F0502020204030204" pitchFamily="34" charset="0"/>
                        <a:ea typeface="+mn-ea"/>
                        <a:cs typeface="Calibri" panose="020F0502020204030204" pitchFamily="34" charset="0"/>
                        <a:sym typeface="Arial"/>
                      </a:endParaRPr>
                    </a:p>
                  </a:txBody>
                  <a:tcPr marL="133275" marR="133275" marT="45725" marB="45725" anchor="ctr">
                    <a:lnL w="9525" cap="flat" cmpd="sng">
                      <a:solidFill>
                        <a:srgbClr val="000000">
                          <a:alpha val="0"/>
                        </a:srgbClr>
                      </a:solidFill>
                      <a:prstDash val="solid"/>
                      <a:round/>
                      <a:headEnd type="none" w="sm" len="sm"/>
                      <a:tailEnd type="none" w="sm" len="sm"/>
                    </a:lnL>
                    <a:lnR w="12700" cap="flat" cmpd="sng" algn="ctr">
                      <a:solidFill>
                        <a:srgbClr val="AE98B6"/>
                      </a:solidFill>
                      <a:prstDash val="dot"/>
                      <a:round/>
                      <a:headEnd type="none" w="sm" len="sm"/>
                      <a:tailEnd type="none" w="sm" len="sm"/>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AE98B6"/>
                      </a:solidFill>
                      <a:prstDash val="dot"/>
                      <a:round/>
                      <a:headEnd type="none" w="sm" len="sm"/>
                      <a:tailEnd type="none" w="sm" len="sm"/>
                    </a:lnL>
                    <a:lnR w="12700" cap="flat" cmpd="sng" algn="ctr">
                      <a:solidFill>
                        <a:srgbClr val="AE98B6"/>
                      </a:solidFill>
                      <a:prstDash val="dot"/>
                      <a:round/>
                      <a:headEnd type="none" w="sm" len="sm"/>
                      <a:tailEnd type="none" w="sm" len="sm"/>
                    </a:lnR>
                    <a:lnT w="12700" cap="flat" cmpd="sng" algn="ctr">
                      <a:solidFill>
                        <a:srgbClr val="AE98B6"/>
                      </a:solidFill>
                      <a:prstDash val="dot"/>
                      <a:round/>
                      <a:headEnd type="none" w="sm" len="sm"/>
                      <a:tailEnd type="none" w="sm" len="sm"/>
                    </a:lnT>
                    <a:lnB w="12700" cap="flat" cmpd="sng">
                      <a:solidFill>
                        <a:srgbClr val="AE98B6"/>
                      </a:solidFill>
                      <a:prstDash val="dot"/>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lang="en-US" sz="1100" b="0" i="0" u="none" strike="noStrike" cap="none" noProof="0">
                        <a:solidFill>
                          <a:schemeClr val="tx1"/>
                        </a:solidFill>
                        <a:latin typeface="Calibri" panose="020F0502020204030204" pitchFamily="34" charset="0"/>
                        <a:ea typeface="+mn-ea"/>
                        <a:cs typeface="Calibri" panose="020F0502020204030204" pitchFamily="34" charset="0"/>
                        <a:sym typeface="Arial"/>
                      </a:endParaRPr>
                    </a:p>
                  </a:txBody>
                  <a:tcPr marL="133275" marR="133275" marT="45725" marB="45725" anchor="ctr">
                    <a:lnL w="12700" cap="flat" cmpd="sng" algn="ctr">
                      <a:solidFill>
                        <a:srgbClr val="AE98B6"/>
                      </a:solidFill>
                      <a:prstDash val="dot"/>
                      <a:round/>
                      <a:headEnd type="none" w="sm" len="sm"/>
                      <a:tailEnd type="none" w="sm" len="sm"/>
                    </a:lnL>
                    <a:lnR w="12700" cap="flat" cmpd="sng" algn="ctr">
                      <a:solidFill>
                        <a:srgbClr val="AE98B6"/>
                      </a:solidFill>
                      <a:prstDash val="dot"/>
                      <a:round/>
                      <a:headEnd type="none" w="sm" len="sm"/>
                      <a:tailEnd type="none" w="sm" len="sm"/>
                    </a:lnR>
                    <a:lnT w="12700" cap="flat" cmpd="sng" algn="ctr">
                      <a:solidFill>
                        <a:srgbClr val="AE98B6"/>
                      </a:solidFill>
                      <a:prstDash val="dot"/>
                      <a:round/>
                      <a:headEnd type="none" w="sm" len="sm"/>
                      <a:tailEnd type="none" w="sm" len="sm"/>
                    </a:lnT>
                    <a:lnB w="12700" cap="flat" cmpd="sng">
                      <a:solidFill>
                        <a:srgbClr val="AE98B6"/>
                      </a:solidFill>
                      <a:prstDash val="dot"/>
                      <a:round/>
                      <a:headEnd type="none" w="sm" len="sm"/>
                      <a:tailEnd type="none" w="sm" len="sm"/>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AE98B6"/>
                      </a:solidFill>
                      <a:prstDash val="dot"/>
                      <a:round/>
                      <a:headEnd type="none" w="sm" len="sm"/>
                      <a:tailEnd type="none" w="sm" len="sm"/>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bg1"/>
                    </a:solidFill>
                  </a:tcPr>
                </a:tc>
                <a:tc>
                  <a:txBody>
                    <a:bodyPr/>
                    <a:lstStyle/>
                    <a:p>
                      <a:pPr marL="0" marR="0" lvl="0" indent="0" algn="ctr" rtl="0">
                        <a:lnSpc>
                          <a:spcPct val="100000"/>
                        </a:lnSpc>
                        <a:spcBef>
                          <a:spcPts val="0"/>
                        </a:spcBef>
                        <a:spcAft>
                          <a:spcPts val="0"/>
                        </a:spcAft>
                        <a:buClr>
                          <a:srgbClr val="000000"/>
                        </a:buClr>
                        <a:buSzPts val="1100"/>
                        <a:buFont typeface="Arial"/>
                        <a:buNone/>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D7CCDB"/>
                      </a:solidFill>
                      <a:prstDash val="dot"/>
                      <a:round/>
                      <a:headEnd type="none" w="med" len="med"/>
                      <a:tailEnd type="none" w="med" len="med"/>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bg1"/>
                    </a:solidFill>
                  </a:tcPr>
                </a:tc>
                <a:tc>
                  <a:txBody>
                    <a:bodyPr/>
                    <a:lstStyle/>
                    <a:p>
                      <a:pPr marL="0" marR="0" lvl="0" indent="0" algn="ctr" rtl="0">
                        <a:lnSpc>
                          <a:spcPct val="100000"/>
                        </a:lnSpc>
                        <a:spcBef>
                          <a:spcPts val="0"/>
                        </a:spcBef>
                        <a:spcAft>
                          <a:spcPts val="0"/>
                        </a:spcAft>
                        <a:buClr>
                          <a:srgbClr val="000000"/>
                        </a:buClr>
                        <a:buSzPts val="1100"/>
                        <a:buFont typeface="Arial"/>
                        <a:buNone/>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D7CCDB"/>
                      </a:solidFill>
                      <a:prstDash val="dot"/>
                      <a:round/>
                      <a:headEnd type="none" w="med" len="med"/>
                      <a:tailEnd type="none" w="med" len="med"/>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accent2">
                        <a:lumMod val="20000"/>
                        <a:lumOff val="80000"/>
                      </a:schemeClr>
                    </a:solidFill>
                  </a:tcPr>
                </a:tc>
                <a:tc>
                  <a:txBody>
                    <a:bodyPr/>
                    <a:lstStyle/>
                    <a:p>
                      <a:pPr marL="0" marR="0" lvl="0" indent="0" algn="ctr" rtl="0">
                        <a:lnSpc>
                          <a:spcPct val="100000"/>
                        </a:lnSpc>
                        <a:spcBef>
                          <a:spcPts val="0"/>
                        </a:spcBef>
                        <a:spcAft>
                          <a:spcPts val="0"/>
                        </a:spcAft>
                        <a:buClr>
                          <a:srgbClr val="000000"/>
                        </a:buClr>
                        <a:buSzPts val="1100"/>
                        <a:buFont typeface="Arial"/>
                        <a:buNone/>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D7CCDB"/>
                      </a:solidFill>
                      <a:prstDash val="dot"/>
                      <a:round/>
                      <a:headEnd type="none" w="med" len="med"/>
                      <a:tailEnd type="none" w="med" len="med"/>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accent2">
                        <a:lumMod val="20000"/>
                        <a:lumOff val="80000"/>
                      </a:schemeClr>
                    </a:solidFill>
                  </a:tcPr>
                </a:tc>
                <a:tc>
                  <a:txBody>
                    <a:bodyPr/>
                    <a:lstStyle/>
                    <a:p>
                      <a:pPr marL="0" marR="0" lvl="0" indent="0" algn="ctr" rtl="0">
                        <a:lnSpc>
                          <a:spcPct val="100000"/>
                        </a:lnSpc>
                        <a:spcBef>
                          <a:spcPts val="0"/>
                        </a:spcBef>
                        <a:spcAft>
                          <a:spcPts val="0"/>
                        </a:spcAft>
                        <a:buClr>
                          <a:srgbClr val="000000"/>
                        </a:buClr>
                        <a:buSzPts val="1100"/>
                        <a:buFont typeface="Arial"/>
                        <a:buNone/>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D7CCDB"/>
                      </a:solidFill>
                      <a:prstDash val="dot"/>
                      <a:round/>
                      <a:headEnd type="none" w="med" len="med"/>
                      <a:tailEnd type="none" w="med" len="med"/>
                    </a:lnL>
                    <a:lnR w="9525" cap="flat" cmpd="sng">
                      <a:solidFill>
                        <a:srgbClr val="000000">
                          <a:alpha val="0"/>
                        </a:srgbClr>
                      </a:solidFill>
                      <a:prstDash val="solid"/>
                      <a:round/>
                      <a:headEnd type="none" w="sm" len="sm"/>
                      <a:tailEnd type="none" w="sm" len="sm"/>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accent2">
                        <a:lumMod val="20000"/>
                        <a:lumOff val="80000"/>
                      </a:schemeClr>
                    </a:solidFill>
                  </a:tcPr>
                </a:tc>
                <a:extLst>
                  <a:ext uri="{0D108BD9-81ED-4DB2-BD59-A6C34878D82A}">
                    <a16:rowId xmlns:a16="http://schemas.microsoft.com/office/drawing/2014/main" val="10004"/>
                  </a:ext>
                </a:extLst>
              </a:tr>
              <a:tr h="268358">
                <a:tc vMerge="1">
                  <a:txBody>
                    <a:bodyPr/>
                    <a:lstStyle/>
                    <a:p>
                      <a:pPr marL="0" marR="0" lvl="0" indent="0" algn="l" rtl="0">
                        <a:lnSpc>
                          <a:spcPct val="100000"/>
                        </a:lnSpc>
                        <a:spcBef>
                          <a:spcPts val="0"/>
                        </a:spcBef>
                        <a:spcAft>
                          <a:spcPts val="0"/>
                        </a:spcAft>
                        <a:buClr>
                          <a:srgbClr val="000000"/>
                        </a:buClr>
                        <a:buSzPts val="1100"/>
                        <a:buFont typeface="Arial"/>
                        <a:buNone/>
                      </a:pPr>
                      <a:endParaRPr lang="en-US" sz="1100" b="0" i="0" u="none" strike="noStrike" cap="none" noProof="0">
                        <a:solidFill>
                          <a:schemeClr val="tx1"/>
                        </a:solidFill>
                        <a:latin typeface="Calibri" panose="020F0502020204030204" pitchFamily="34" charset="0"/>
                        <a:ea typeface="+mn-ea"/>
                        <a:cs typeface="Calibri" panose="020F0502020204030204" pitchFamily="34" charset="0"/>
                        <a:sym typeface="Arial"/>
                      </a:endParaRPr>
                    </a:p>
                  </a:txBody>
                  <a:tcPr marL="133275" marR="133275" marT="45725" marB="45725" anchor="ctr">
                    <a:lnL w="9525" cap="flat" cmpd="sng">
                      <a:solidFill>
                        <a:srgbClr val="000000">
                          <a:alpha val="0"/>
                        </a:srgbClr>
                      </a:solidFill>
                      <a:prstDash val="solid"/>
                      <a:round/>
                      <a:headEnd type="none" w="sm" len="sm"/>
                      <a:tailEnd type="none" w="sm" len="sm"/>
                    </a:lnL>
                    <a:lnR w="12700" cap="flat" cmpd="sng" algn="ctr">
                      <a:solidFill>
                        <a:srgbClr val="AE98B6"/>
                      </a:solidFill>
                      <a:prstDash val="dot"/>
                      <a:round/>
                      <a:headEnd type="none" w="sm" len="sm"/>
                      <a:tailEnd type="none" w="sm" len="sm"/>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AE98B6"/>
                      </a:solidFill>
                      <a:prstDash val="dot"/>
                      <a:round/>
                      <a:headEnd type="none" w="sm" len="sm"/>
                      <a:tailEnd type="none" w="sm" len="sm"/>
                    </a:lnL>
                    <a:lnR w="12700" cap="flat" cmpd="sng" algn="ctr">
                      <a:solidFill>
                        <a:srgbClr val="AE98B6"/>
                      </a:solidFill>
                      <a:prstDash val="dot"/>
                      <a:round/>
                      <a:headEnd type="none" w="sm" len="sm"/>
                      <a:tailEnd type="none" w="sm" len="sm"/>
                    </a:lnR>
                    <a:lnT w="12700" cap="flat" cmpd="sng" algn="ctr">
                      <a:solidFill>
                        <a:srgbClr val="AE98B6"/>
                      </a:solidFill>
                      <a:prstDash val="dot"/>
                      <a:round/>
                      <a:headEnd type="none" w="sm" len="sm"/>
                      <a:tailEnd type="none" w="sm" len="sm"/>
                    </a:lnT>
                    <a:lnB w="12700" cap="flat" cmpd="sng">
                      <a:solidFill>
                        <a:srgbClr val="AE98B6"/>
                      </a:solidFill>
                      <a:prstDash val="dot"/>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lang="en-US" sz="1100" b="0" i="0" u="none" strike="noStrike" cap="none" noProof="0">
                        <a:solidFill>
                          <a:schemeClr val="tx1"/>
                        </a:solidFill>
                        <a:latin typeface="Calibri" panose="020F0502020204030204" pitchFamily="34" charset="0"/>
                        <a:ea typeface="+mn-ea"/>
                        <a:cs typeface="Calibri" panose="020F0502020204030204" pitchFamily="34" charset="0"/>
                        <a:sym typeface="Arial"/>
                      </a:endParaRPr>
                    </a:p>
                  </a:txBody>
                  <a:tcPr marL="133275" marR="133275" marT="45725" marB="45725" anchor="ctr">
                    <a:lnL w="12700" cap="flat" cmpd="sng" algn="ctr">
                      <a:solidFill>
                        <a:srgbClr val="AE98B6"/>
                      </a:solidFill>
                      <a:prstDash val="dot"/>
                      <a:round/>
                      <a:headEnd type="none" w="sm" len="sm"/>
                      <a:tailEnd type="none" w="sm" len="sm"/>
                    </a:lnL>
                    <a:lnR w="12700" cap="flat" cmpd="sng" algn="ctr">
                      <a:solidFill>
                        <a:srgbClr val="AE98B6"/>
                      </a:solidFill>
                      <a:prstDash val="dot"/>
                      <a:round/>
                      <a:headEnd type="none" w="sm" len="sm"/>
                      <a:tailEnd type="none" w="sm" len="sm"/>
                    </a:lnR>
                    <a:lnT w="12700" cap="flat" cmpd="sng" algn="ctr">
                      <a:solidFill>
                        <a:srgbClr val="AE98B6"/>
                      </a:solidFill>
                      <a:prstDash val="dot"/>
                      <a:round/>
                      <a:headEnd type="none" w="sm" len="sm"/>
                      <a:tailEnd type="none" w="sm" len="sm"/>
                    </a:lnT>
                    <a:lnB w="12700" cap="flat" cmpd="sng">
                      <a:solidFill>
                        <a:srgbClr val="AE98B6"/>
                      </a:solidFill>
                      <a:prstDash val="dot"/>
                      <a:round/>
                      <a:headEnd type="none" w="sm" len="sm"/>
                      <a:tailEnd type="none" w="sm" len="sm"/>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AE98B6"/>
                      </a:solidFill>
                      <a:prstDash val="dot"/>
                      <a:round/>
                      <a:headEnd type="none" w="sm" len="sm"/>
                      <a:tailEnd type="none" w="sm" len="sm"/>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bg1"/>
                    </a:solidFill>
                  </a:tcPr>
                </a:tc>
                <a:tc>
                  <a:txBody>
                    <a:bodyPr/>
                    <a:lstStyle/>
                    <a:p>
                      <a:pPr marL="0" marR="0" lvl="0" indent="0" algn="ctr" rtl="0">
                        <a:lnSpc>
                          <a:spcPct val="100000"/>
                        </a:lnSpc>
                        <a:spcBef>
                          <a:spcPts val="0"/>
                        </a:spcBef>
                        <a:spcAft>
                          <a:spcPts val="0"/>
                        </a:spcAft>
                        <a:buClr>
                          <a:srgbClr val="000000"/>
                        </a:buClr>
                        <a:buSzPts val="1100"/>
                        <a:buFont typeface="Arial"/>
                        <a:buNone/>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D7CCDB"/>
                      </a:solidFill>
                      <a:prstDash val="dot"/>
                      <a:round/>
                      <a:headEnd type="none" w="med" len="med"/>
                      <a:tailEnd type="none" w="med" len="med"/>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accent2">
                        <a:lumMod val="20000"/>
                        <a:lumOff val="80000"/>
                      </a:schemeClr>
                    </a:solidFill>
                  </a:tcPr>
                </a:tc>
                <a:tc>
                  <a:txBody>
                    <a:bodyPr/>
                    <a:lstStyle/>
                    <a:p>
                      <a:pPr marL="0" marR="0" lvl="0" indent="0" algn="ctr" rtl="0">
                        <a:lnSpc>
                          <a:spcPct val="100000"/>
                        </a:lnSpc>
                        <a:spcBef>
                          <a:spcPts val="0"/>
                        </a:spcBef>
                        <a:spcAft>
                          <a:spcPts val="0"/>
                        </a:spcAft>
                        <a:buClr>
                          <a:srgbClr val="000000"/>
                        </a:buClr>
                        <a:buSzPts val="1100"/>
                        <a:buFont typeface="Arial"/>
                        <a:buNone/>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D7CCDB"/>
                      </a:solidFill>
                      <a:prstDash val="dot"/>
                      <a:round/>
                      <a:headEnd type="none" w="med" len="med"/>
                      <a:tailEnd type="none" w="med" len="med"/>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bg1"/>
                    </a:solidFill>
                  </a:tcPr>
                </a:tc>
                <a:tc>
                  <a:txBody>
                    <a:bodyPr/>
                    <a:lstStyle/>
                    <a:p>
                      <a:pPr marL="0" marR="0" lvl="0" indent="0" algn="ctr" rtl="0">
                        <a:lnSpc>
                          <a:spcPct val="100000"/>
                        </a:lnSpc>
                        <a:spcBef>
                          <a:spcPts val="0"/>
                        </a:spcBef>
                        <a:spcAft>
                          <a:spcPts val="0"/>
                        </a:spcAft>
                        <a:buClr>
                          <a:srgbClr val="000000"/>
                        </a:buClr>
                        <a:buSzPts val="1100"/>
                        <a:buFont typeface="Arial"/>
                        <a:buNone/>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D7CCDB"/>
                      </a:solidFill>
                      <a:prstDash val="dot"/>
                      <a:round/>
                      <a:headEnd type="none" w="med" len="med"/>
                      <a:tailEnd type="none" w="med" len="med"/>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bg1"/>
                    </a:solidFill>
                  </a:tcPr>
                </a:tc>
                <a:tc>
                  <a:txBody>
                    <a:bodyPr/>
                    <a:lstStyle/>
                    <a:p>
                      <a:pPr marL="0" marR="0" lvl="0" indent="0" algn="ctr" rtl="0">
                        <a:lnSpc>
                          <a:spcPct val="100000"/>
                        </a:lnSpc>
                        <a:spcBef>
                          <a:spcPts val="0"/>
                        </a:spcBef>
                        <a:spcAft>
                          <a:spcPts val="0"/>
                        </a:spcAft>
                        <a:buClr>
                          <a:srgbClr val="000000"/>
                        </a:buClr>
                        <a:buSzPts val="1100"/>
                        <a:buFont typeface="Arial"/>
                        <a:buNone/>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D7CCDB"/>
                      </a:solidFill>
                      <a:prstDash val="dot"/>
                      <a:round/>
                      <a:headEnd type="none" w="med" len="med"/>
                      <a:tailEnd type="none" w="med" len="med"/>
                    </a:lnL>
                    <a:lnR w="9525" cap="flat" cmpd="sng">
                      <a:solidFill>
                        <a:srgbClr val="000000">
                          <a:alpha val="0"/>
                        </a:srgbClr>
                      </a:solidFill>
                      <a:prstDash val="solid"/>
                      <a:round/>
                      <a:headEnd type="none" w="sm" len="sm"/>
                      <a:tailEnd type="none" w="sm" len="sm"/>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bg1"/>
                    </a:solidFill>
                  </a:tcPr>
                </a:tc>
                <a:extLst>
                  <a:ext uri="{0D108BD9-81ED-4DB2-BD59-A6C34878D82A}">
                    <a16:rowId xmlns:a16="http://schemas.microsoft.com/office/drawing/2014/main" val="1040276787"/>
                  </a:ext>
                </a:extLst>
              </a:tr>
              <a:tr h="268358">
                <a:tc rowSpan="2">
                  <a:txBody>
                    <a:bodyPr/>
                    <a:lstStyle/>
                    <a:p>
                      <a:pPr marL="0" marR="0" lvl="0" indent="0" algn="l" defTabSz="914400" rtl="0" eaLnBrk="1" fontAlgn="auto" latinLnBrk="0" hangingPunct="1">
                        <a:lnSpc>
                          <a:spcPct val="95000"/>
                        </a:lnSpc>
                        <a:spcBef>
                          <a:spcPts val="0"/>
                        </a:spcBef>
                        <a:spcAft>
                          <a:spcPts val="0"/>
                        </a:spcAft>
                        <a:buClr>
                          <a:srgbClr val="353535"/>
                        </a:buClr>
                        <a:buSzPts val="1100"/>
                        <a:buFont typeface="Calibri"/>
                        <a:buNone/>
                        <a:tabLst/>
                        <a:defRPr/>
                      </a:pPr>
                      <a:r>
                        <a:rPr lang="en-US" sz="1050" b="0" i="0" u="none" strike="noStrike" cap="none" noProof="0">
                          <a:solidFill>
                            <a:schemeClr val="tx1"/>
                          </a:solidFill>
                          <a:latin typeface="Calibri" panose="020F0502020204030204" pitchFamily="34" charset="0"/>
                          <a:ea typeface="+mn-ea"/>
                          <a:cs typeface="Calibri" panose="020F0502020204030204" pitchFamily="34" charset="0"/>
                          <a:sym typeface="Arial"/>
                        </a:rPr>
                        <a:t>Development and implementing partners</a:t>
                      </a:r>
                    </a:p>
                  </a:txBody>
                  <a:tcPr marL="133275" marR="133275" marT="45725" marB="45725" anchor="ctr">
                    <a:lnL w="9525" cap="flat" cmpd="sng">
                      <a:solidFill>
                        <a:srgbClr val="000000">
                          <a:alpha val="0"/>
                        </a:srgbClr>
                      </a:solidFill>
                      <a:prstDash val="solid"/>
                      <a:round/>
                      <a:headEnd type="none" w="sm" len="sm"/>
                      <a:tailEnd type="none" w="sm" len="sm"/>
                    </a:lnL>
                    <a:lnR w="12700" cap="flat" cmpd="sng" algn="ctr">
                      <a:solidFill>
                        <a:srgbClr val="AE98B6"/>
                      </a:solidFill>
                      <a:prstDash val="dot"/>
                      <a:round/>
                      <a:headEnd type="none" w="sm" len="sm"/>
                      <a:tailEnd type="none" w="sm" len="sm"/>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353535"/>
                        </a:buClr>
                        <a:buSzPts val="1100"/>
                        <a:buFont typeface="Calibri"/>
                        <a:buNone/>
                        <a:tabLst/>
                        <a:defRPr/>
                      </a:pPr>
                      <a:endParaRPr lang="en-US" sz="1100" b="0" i="0" u="none" strike="noStrike" cap="none" noProof="0">
                        <a:solidFill>
                          <a:schemeClr val="tx1"/>
                        </a:solidFill>
                        <a:latin typeface="Calibri" panose="020F0502020204030204" pitchFamily="34" charset="0"/>
                        <a:ea typeface="+mn-ea"/>
                        <a:cs typeface="Calibri" panose="020F0502020204030204" pitchFamily="34" charset="0"/>
                        <a:sym typeface="Calibri"/>
                      </a:endParaRPr>
                    </a:p>
                  </a:txBody>
                  <a:tcPr marL="133275" marR="133275" marT="45725" marB="45725" anchor="ctr">
                    <a:lnL w="12700" cap="flat" cmpd="sng" algn="ctr">
                      <a:solidFill>
                        <a:srgbClr val="AE98B6"/>
                      </a:solidFill>
                      <a:prstDash val="dot"/>
                      <a:round/>
                      <a:headEnd type="none" w="sm" len="sm"/>
                      <a:tailEnd type="none" w="sm" len="sm"/>
                    </a:lnL>
                    <a:lnR w="12700" cap="flat" cmpd="sng" algn="ctr">
                      <a:solidFill>
                        <a:srgbClr val="AE98B6"/>
                      </a:solidFill>
                      <a:prstDash val="dot"/>
                      <a:round/>
                      <a:headEnd type="none" w="sm" len="sm"/>
                      <a:tailEnd type="none" w="sm" len="sm"/>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lang="en-US" sz="1100" b="0" i="0" u="none" strike="noStrike" cap="none" noProof="0">
                        <a:solidFill>
                          <a:schemeClr val="tx1"/>
                        </a:solidFill>
                        <a:latin typeface="Calibri" panose="020F0502020204030204" pitchFamily="34" charset="0"/>
                        <a:ea typeface="+mn-ea"/>
                        <a:cs typeface="Calibri" panose="020F0502020204030204" pitchFamily="34" charset="0"/>
                        <a:sym typeface="Arial"/>
                      </a:endParaRPr>
                    </a:p>
                  </a:txBody>
                  <a:tcPr marL="133275" marR="133275" marT="45725" marB="45725" anchor="ctr">
                    <a:lnL w="12700" cap="flat" cmpd="sng" algn="ctr">
                      <a:solidFill>
                        <a:srgbClr val="AE98B6"/>
                      </a:solidFill>
                      <a:prstDash val="dot"/>
                      <a:round/>
                      <a:headEnd type="none" w="sm" len="sm"/>
                      <a:tailEnd type="none" w="sm" len="sm"/>
                    </a:lnL>
                    <a:lnR w="12700" cap="flat" cmpd="sng" algn="ctr">
                      <a:solidFill>
                        <a:srgbClr val="AE98B6"/>
                      </a:solidFill>
                      <a:prstDash val="dot"/>
                      <a:round/>
                      <a:headEnd type="none" w="sm" len="sm"/>
                      <a:tailEnd type="none" w="sm" len="sm"/>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AE98B6"/>
                      </a:solidFill>
                      <a:prstDash val="dot"/>
                      <a:round/>
                      <a:headEnd type="none" w="sm" len="sm"/>
                      <a:tailEnd type="none" w="sm" len="sm"/>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D7CCDB"/>
                      </a:solidFill>
                      <a:prstDash val="dot"/>
                      <a:round/>
                      <a:headEnd type="none" w="med" len="med"/>
                      <a:tailEnd type="none" w="med" len="med"/>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D7CCDB"/>
                      </a:solidFill>
                      <a:prstDash val="dot"/>
                      <a:round/>
                      <a:headEnd type="none" w="med" len="med"/>
                      <a:tailEnd type="none" w="med" len="med"/>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D7CCDB"/>
                      </a:solidFill>
                      <a:prstDash val="dot"/>
                      <a:round/>
                      <a:headEnd type="none" w="med" len="med"/>
                      <a:tailEnd type="none" w="med" len="med"/>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D7CCDB"/>
                      </a:solidFill>
                      <a:prstDash val="dot"/>
                      <a:round/>
                      <a:headEnd type="none" w="med" len="med"/>
                      <a:tailEnd type="none" w="med" len="med"/>
                    </a:lnL>
                    <a:lnR w="9525" cap="flat" cmpd="sng">
                      <a:solidFill>
                        <a:srgbClr val="000000">
                          <a:alpha val="0"/>
                        </a:srgbClr>
                      </a:solidFill>
                      <a:prstDash val="solid"/>
                      <a:round/>
                      <a:headEnd type="none" w="sm" len="sm"/>
                      <a:tailEnd type="none" w="sm" len="sm"/>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accent5">
                        <a:lumMod val="20000"/>
                        <a:lumOff val="80000"/>
                      </a:schemeClr>
                    </a:solidFill>
                  </a:tcPr>
                </a:tc>
                <a:extLst>
                  <a:ext uri="{0D108BD9-81ED-4DB2-BD59-A6C34878D82A}">
                    <a16:rowId xmlns:a16="http://schemas.microsoft.com/office/drawing/2014/main" val="10005"/>
                  </a:ext>
                </a:extLst>
              </a:tr>
              <a:tr h="298734">
                <a:tc vMerge="1">
                  <a:txBody>
                    <a:bodyPr/>
                    <a:lstStyle/>
                    <a:p>
                      <a:endParaRPr lang="en-CH"/>
                    </a:p>
                  </a:txBody>
                  <a:tcPr/>
                </a:tc>
                <a:tc>
                  <a:txBody>
                    <a:bodyPr/>
                    <a:lstStyle/>
                    <a:p>
                      <a:pPr marL="0" marR="0" lvl="0" indent="0" algn="l" defTabSz="914400" rtl="0" eaLnBrk="1" fontAlgn="auto" latinLnBrk="0" hangingPunct="1">
                        <a:lnSpc>
                          <a:spcPct val="100000"/>
                        </a:lnSpc>
                        <a:spcBef>
                          <a:spcPts val="0"/>
                        </a:spcBef>
                        <a:spcAft>
                          <a:spcPts val="0"/>
                        </a:spcAft>
                        <a:buClr>
                          <a:srgbClr val="353535"/>
                        </a:buClr>
                        <a:buSzPts val="1100"/>
                        <a:buFont typeface="Calibri"/>
                        <a:buNone/>
                        <a:tabLst/>
                        <a:defRPr/>
                      </a:pPr>
                      <a:endParaRPr lang="en-US" sz="1100" b="0" i="0" u="none" strike="noStrike" cap="none" noProof="0">
                        <a:solidFill>
                          <a:schemeClr val="tx1"/>
                        </a:solidFill>
                        <a:latin typeface="Calibri" panose="020F0502020204030204" pitchFamily="34" charset="0"/>
                        <a:ea typeface="+mn-ea"/>
                        <a:cs typeface="Calibri" panose="020F0502020204030204" pitchFamily="34" charset="0"/>
                        <a:sym typeface="Calibri"/>
                      </a:endParaRPr>
                    </a:p>
                  </a:txBody>
                  <a:tcPr marL="133275" marR="133275" marT="45725" marB="45725" anchor="ctr">
                    <a:lnL w="12700" cap="flat" cmpd="sng" algn="ctr">
                      <a:solidFill>
                        <a:srgbClr val="AE98B6"/>
                      </a:solidFill>
                      <a:prstDash val="dot"/>
                      <a:round/>
                      <a:headEnd type="none" w="sm" len="sm"/>
                      <a:tailEnd type="none" w="sm" len="sm"/>
                    </a:lnL>
                    <a:lnR w="12700" cap="flat" cmpd="sng" algn="ctr">
                      <a:solidFill>
                        <a:srgbClr val="AE98B6"/>
                      </a:solidFill>
                      <a:prstDash val="dot"/>
                      <a:round/>
                      <a:headEnd type="none" w="sm" len="sm"/>
                      <a:tailEnd type="none" w="sm" len="sm"/>
                    </a:lnR>
                    <a:lnT w="12700" cap="flat" cmpd="sng" algn="ctr">
                      <a:solidFill>
                        <a:srgbClr val="AE98B6"/>
                      </a:solidFill>
                      <a:prstDash val="dot"/>
                      <a:round/>
                      <a:headEnd type="none" w="sm" len="sm"/>
                      <a:tailEnd type="none" w="sm" len="sm"/>
                    </a:lnT>
                    <a:lnB w="12700" cap="flat" cmpd="sng">
                      <a:solidFill>
                        <a:srgbClr val="AE98B6"/>
                      </a:solidFill>
                      <a:prstDash val="dot"/>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lang="en-US" sz="1100" b="0" i="0" u="none" strike="noStrike" cap="none" noProof="0">
                        <a:solidFill>
                          <a:schemeClr val="tx1"/>
                        </a:solidFill>
                        <a:latin typeface="Calibri" panose="020F0502020204030204" pitchFamily="34" charset="0"/>
                        <a:ea typeface="+mn-ea"/>
                        <a:cs typeface="Calibri" panose="020F0502020204030204" pitchFamily="34" charset="0"/>
                        <a:sym typeface="Arial"/>
                      </a:endParaRPr>
                    </a:p>
                  </a:txBody>
                  <a:tcPr marL="133275" marR="133275" marT="45725" marB="45725" anchor="ctr">
                    <a:lnL w="12700" cap="flat" cmpd="sng" algn="ctr">
                      <a:solidFill>
                        <a:srgbClr val="AE98B6"/>
                      </a:solidFill>
                      <a:prstDash val="dot"/>
                      <a:round/>
                      <a:headEnd type="none" w="sm" len="sm"/>
                      <a:tailEnd type="none" w="sm" len="sm"/>
                    </a:lnL>
                    <a:lnR w="12700" cap="flat" cmpd="sng" algn="ctr">
                      <a:solidFill>
                        <a:srgbClr val="AE98B6"/>
                      </a:solidFill>
                      <a:prstDash val="dot"/>
                      <a:round/>
                      <a:headEnd type="none" w="sm" len="sm"/>
                      <a:tailEnd type="none" w="sm" len="sm"/>
                    </a:lnR>
                    <a:lnT w="12700" cap="flat" cmpd="sng" algn="ctr">
                      <a:solidFill>
                        <a:srgbClr val="AE98B6"/>
                      </a:solidFill>
                      <a:prstDash val="dot"/>
                      <a:round/>
                      <a:headEnd type="none" w="sm" len="sm"/>
                      <a:tailEnd type="none" w="sm" len="sm"/>
                    </a:lnT>
                    <a:lnB w="12700" cap="flat" cmpd="sng">
                      <a:solidFill>
                        <a:srgbClr val="AE98B6"/>
                      </a:solidFill>
                      <a:prstDash val="dot"/>
                      <a:round/>
                      <a:headEnd type="none" w="sm" len="sm"/>
                      <a:tailEnd type="none" w="sm" len="sm"/>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AE98B6"/>
                      </a:solidFill>
                      <a:prstDash val="dot"/>
                      <a:round/>
                      <a:headEnd type="none" w="sm" len="sm"/>
                      <a:tailEnd type="none" w="sm" len="sm"/>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D7CCDB"/>
                      </a:solidFill>
                      <a:prstDash val="dot"/>
                      <a:round/>
                      <a:headEnd type="none" w="med" len="med"/>
                      <a:tailEnd type="none" w="med" len="med"/>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D7CCDB"/>
                      </a:solidFill>
                      <a:prstDash val="dot"/>
                      <a:round/>
                      <a:headEnd type="none" w="med" len="med"/>
                      <a:tailEnd type="none" w="med" len="med"/>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D7CCDB"/>
                      </a:solidFill>
                      <a:prstDash val="dot"/>
                      <a:round/>
                      <a:headEnd type="none" w="med" len="med"/>
                      <a:tailEnd type="none" w="med" len="med"/>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D7CCDB"/>
                      </a:solidFill>
                      <a:prstDash val="dot"/>
                      <a:round/>
                      <a:headEnd type="none" w="med" len="med"/>
                      <a:tailEnd type="none" w="med" len="med"/>
                    </a:lnL>
                    <a:lnR w="9525" cap="flat" cmpd="sng" algn="ctr">
                      <a:solidFill>
                        <a:srgbClr val="000000">
                          <a:alpha val="0"/>
                        </a:srgbClr>
                      </a:solidFill>
                      <a:prstDash val="solid"/>
                      <a:round/>
                      <a:headEnd type="none" w="sm" len="sm"/>
                      <a:tailEnd type="none" w="sm" len="sm"/>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bg1"/>
                    </a:solidFill>
                  </a:tcPr>
                </a:tc>
                <a:extLst>
                  <a:ext uri="{0D108BD9-81ED-4DB2-BD59-A6C34878D82A}">
                    <a16:rowId xmlns:a16="http://schemas.microsoft.com/office/drawing/2014/main" val="753395256"/>
                  </a:ext>
                </a:extLst>
              </a:tr>
              <a:tr h="268358">
                <a:tc rowSpan="3">
                  <a:txBody>
                    <a:bodyPr/>
                    <a:lstStyle/>
                    <a:p>
                      <a:pPr marL="0" marR="0" lvl="0" indent="0" algn="l" defTabSz="914400" rtl="0" eaLnBrk="1" fontAlgn="auto" latinLnBrk="0" hangingPunct="1">
                        <a:lnSpc>
                          <a:spcPct val="95000"/>
                        </a:lnSpc>
                        <a:spcBef>
                          <a:spcPts val="0"/>
                        </a:spcBef>
                        <a:spcAft>
                          <a:spcPts val="0"/>
                        </a:spcAft>
                        <a:buClr>
                          <a:schemeClr val="dk1"/>
                        </a:buClr>
                        <a:buSzPts val="1100"/>
                        <a:buFont typeface="Arial"/>
                        <a:buNone/>
                        <a:tabLst/>
                        <a:defRPr/>
                      </a:pPr>
                      <a:r>
                        <a:rPr lang="en-US" sz="1050" b="0" i="0" u="none" strike="noStrike" cap="none" noProof="0">
                          <a:solidFill>
                            <a:schemeClr val="tx1"/>
                          </a:solidFill>
                          <a:latin typeface="Calibri" panose="020F0502020204030204" pitchFamily="34" charset="0"/>
                          <a:ea typeface="+mn-ea"/>
                          <a:cs typeface="Calibri" panose="020F0502020204030204" pitchFamily="34" charset="0"/>
                          <a:sym typeface="Calibri"/>
                        </a:rPr>
                        <a:t>Civil society organizations and community-based organizations</a:t>
                      </a:r>
                    </a:p>
                  </a:txBody>
                  <a:tcPr marL="133275" marR="133275" marT="45725" marB="45725" anchor="ctr">
                    <a:lnL w="9525" cap="flat" cmpd="sng">
                      <a:solidFill>
                        <a:srgbClr val="000000">
                          <a:alpha val="0"/>
                        </a:srgbClr>
                      </a:solidFill>
                      <a:prstDash val="solid"/>
                      <a:round/>
                      <a:headEnd type="none" w="sm" len="sm"/>
                      <a:tailEnd type="none" w="sm" len="sm"/>
                    </a:lnL>
                    <a:lnR w="12700" cap="flat" cmpd="sng" algn="ctr">
                      <a:solidFill>
                        <a:srgbClr val="AE98B6"/>
                      </a:solidFill>
                      <a:prstDash val="dot"/>
                      <a:round/>
                      <a:headEnd type="none" w="sm" len="sm"/>
                      <a:tailEnd type="none" w="sm" len="sm"/>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100" b="0" i="0" u="none" strike="noStrike" cap="none" noProof="0">
                        <a:solidFill>
                          <a:schemeClr val="tx1"/>
                        </a:solidFill>
                        <a:latin typeface="Calibri" panose="020F0502020204030204" pitchFamily="34" charset="0"/>
                        <a:ea typeface="+mn-ea"/>
                        <a:cs typeface="Calibri" panose="020F0502020204030204" pitchFamily="34" charset="0"/>
                        <a:sym typeface="Calibri"/>
                      </a:endParaRPr>
                    </a:p>
                  </a:txBody>
                  <a:tcPr marL="133275" marR="133275" marT="45725" marB="45725" anchor="ctr">
                    <a:lnL w="12700" cap="flat" cmpd="sng" algn="ctr">
                      <a:solidFill>
                        <a:srgbClr val="AE98B6"/>
                      </a:solidFill>
                      <a:prstDash val="dot"/>
                      <a:round/>
                      <a:headEnd type="none" w="sm" len="sm"/>
                      <a:tailEnd type="none" w="sm" len="sm"/>
                    </a:lnL>
                    <a:lnR w="12700" cap="flat" cmpd="sng" algn="ctr">
                      <a:solidFill>
                        <a:srgbClr val="AE98B6"/>
                      </a:solidFill>
                      <a:prstDash val="dot"/>
                      <a:round/>
                      <a:headEnd type="none" w="sm" len="sm"/>
                      <a:tailEnd type="none" w="sm" len="sm"/>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lang="en-US" sz="1100" b="0" i="0" u="none" strike="noStrike" cap="none" noProof="0">
                        <a:solidFill>
                          <a:schemeClr val="tx1"/>
                        </a:solidFill>
                        <a:latin typeface="Calibri" panose="020F0502020204030204" pitchFamily="34" charset="0"/>
                        <a:ea typeface="+mn-ea"/>
                        <a:cs typeface="Calibri" panose="020F0502020204030204" pitchFamily="34" charset="0"/>
                        <a:sym typeface="Calibri"/>
                      </a:endParaRPr>
                    </a:p>
                  </a:txBody>
                  <a:tcPr marL="133275" marR="133275" marT="45725" marB="45725" anchor="ctr">
                    <a:lnL w="12700" cap="flat" cmpd="sng" algn="ctr">
                      <a:solidFill>
                        <a:srgbClr val="AE98B6"/>
                      </a:solidFill>
                      <a:prstDash val="dot"/>
                      <a:round/>
                      <a:headEnd type="none" w="sm" len="sm"/>
                      <a:tailEnd type="none" w="sm" len="sm"/>
                    </a:lnL>
                    <a:lnR w="12700" cap="flat" cmpd="sng" algn="ctr">
                      <a:solidFill>
                        <a:srgbClr val="AE98B6"/>
                      </a:solidFill>
                      <a:prstDash val="dot"/>
                      <a:round/>
                      <a:headEnd type="none" w="sm" len="sm"/>
                      <a:tailEnd type="none" w="sm" len="sm"/>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AE98B6"/>
                      </a:solidFill>
                      <a:prstDash val="dot"/>
                      <a:round/>
                      <a:headEnd type="none" w="sm" len="sm"/>
                      <a:tailEnd type="none" w="sm" len="sm"/>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accent5">
                        <a:lumMod val="20000"/>
                        <a:lumOff val="80000"/>
                      </a:schemeClr>
                    </a:solidFill>
                  </a:tcPr>
                </a:tc>
                <a:tc>
                  <a:txBody>
                    <a:bodyPr/>
                    <a:lstStyle/>
                    <a:p>
                      <a:pPr marL="0" marR="0" lvl="0" indent="0" algn="ctr" rtl="0">
                        <a:lnSpc>
                          <a:spcPct val="100000"/>
                        </a:lnSpc>
                        <a:spcBef>
                          <a:spcPts val="0"/>
                        </a:spcBef>
                        <a:spcAft>
                          <a:spcPts val="0"/>
                        </a:spcAft>
                        <a:buClr>
                          <a:srgbClr val="000000"/>
                        </a:buClr>
                        <a:buSzPts val="1100"/>
                        <a:buFont typeface="Arial"/>
                        <a:buNone/>
                      </a:pPr>
                      <a:endParaRPr lang="en-US" sz="1100" u="none" strike="noStrike" cap="none" noProof="0">
                        <a:solidFill>
                          <a:srgbClr val="353535"/>
                        </a:solidFill>
                        <a:latin typeface="Calibri" panose="020F0502020204030204" pitchFamily="34" charset="0"/>
                        <a:ea typeface="Calibri"/>
                        <a:cs typeface="Calibri" panose="020F0502020204030204" pitchFamily="34" charset="0"/>
                        <a:sym typeface="Calibri"/>
                      </a:endParaRPr>
                    </a:p>
                  </a:txBody>
                  <a:tcPr marL="133275" marR="133275" marT="45725" marB="45725" anchor="ctr">
                    <a:lnL w="12700" cap="flat" cmpd="sng" algn="ctr">
                      <a:solidFill>
                        <a:srgbClr val="D7CCDB"/>
                      </a:solidFill>
                      <a:prstDash val="dot"/>
                      <a:round/>
                      <a:headEnd type="none" w="med" len="med"/>
                      <a:tailEnd type="none" w="med" len="med"/>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D7CCDB"/>
                      </a:solidFill>
                      <a:prstDash val="dot"/>
                      <a:round/>
                      <a:headEnd type="none" w="med" len="med"/>
                      <a:tailEnd type="none" w="med" len="med"/>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D7CCDB"/>
                      </a:solidFill>
                      <a:prstDash val="dot"/>
                      <a:round/>
                      <a:headEnd type="none" w="med" len="med"/>
                      <a:tailEnd type="none" w="med" len="med"/>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D7CCDB"/>
                      </a:solidFill>
                      <a:prstDash val="dot"/>
                      <a:round/>
                      <a:headEnd type="none" w="med" len="med"/>
                      <a:tailEnd type="none" w="med" len="med"/>
                    </a:lnL>
                    <a:lnR w="9525" cap="flat" cmpd="sng">
                      <a:solidFill>
                        <a:srgbClr val="000000">
                          <a:alpha val="0"/>
                        </a:srgbClr>
                      </a:solidFill>
                      <a:prstDash val="solid"/>
                      <a:round/>
                      <a:headEnd type="none" w="sm" len="sm"/>
                      <a:tailEnd type="none" w="sm" len="sm"/>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accent5">
                        <a:lumMod val="20000"/>
                        <a:lumOff val="80000"/>
                      </a:schemeClr>
                    </a:solidFill>
                  </a:tcPr>
                </a:tc>
                <a:extLst>
                  <a:ext uri="{0D108BD9-81ED-4DB2-BD59-A6C34878D82A}">
                    <a16:rowId xmlns:a16="http://schemas.microsoft.com/office/drawing/2014/main" val="2601290552"/>
                  </a:ext>
                </a:extLst>
              </a:tr>
              <a:tr h="268358">
                <a:tc vMerge="1">
                  <a:txBody>
                    <a:bodyPr/>
                    <a:lstStyle/>
                    <a:p>
                      <a:endParaRPr lang="en-CH"/>
                    </a:p>
                  </a:txBody>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100" b="0" i="0" u="none" strike="noStrike" cap="none" noProof="0">
                        <a:solidFill>
                          <a:schemeClr val="tx1"/>
                        </a:solidFill>
                        <a:latin typeface="Calibri" panose="020F0502020204030204" pitchFamily="34" charset="0"/>
                        <a:ea typeface="+mn-ea"/>
                        <a:cs typeface="Calibri" panose="020F0502020204030204" pitchFamily="34" charset="0"/>
                        <a:sym typeface="Calibri"/>
                      </a:endParaRPr>
                    </a:p>
                  </a:txBody>
                  <a:tcPr marL="133275" marR="133275" marT="45725" marB="45725" anchor="ctr">
                    <a:lnL w="12700" cap="flat" cmpd="sng" algn="ctr">
                      <a:solidFill>
                        <a:srgbClr val="AE98B6"/>
                      </a:solidFill>
                      <a:prstDash val="dot"/>
                      <a:round/>
                      <a:headEnd type="none" w="sm" len="sm"/>
                      <a:tailEnd type="none" w="sm" len="sm"/>
                    </a:lnL>
                    <a:lnR w="12700" cap="flat" cmpd="sng" algn="ctr">
                      <a:solidFill>
                        <a:srgbClr val="AE98B6"/>
                      </a:solidFill>
                      <a:prstDash val="dot"/>
                      <a:round/>
                      <a:headEnd type="none" w="sm" len="sm"/>
                      <a:tailEnd type="none" w="sm" len="sm"/>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lang="en-US" sz="1100" b="0" i="0" u="none" strike="noStrike" cap="none" noProof="0">
                        <a:solidFill>
                          <a:schemeClr val="tx1"/>
                        </a:solidFill>
                        <a:latin typeface="Calibri" panose="020F0502020204030204" pitchFamily="34" charset="0"/>
                        <a:ea typeface="+mn-ea"/>
                        <a:cs typeface="Calibri" panose="020F0502020204030204" pitchFamily="34" charset="0"/>
                        <a:sym typeface="Calibri"/>
                      </a:endParaRPr>
                    </a:p>
                  </a:txBody>
                  <a:tcPr marL="133275" marR="133275" marT="45725" marB="45725" anchor="ctr">
                    <a:lnL w="12700" cap="flat" cmpd="sng" algn="ctr">
                      <a:solidFill>
                        <a:srgbClr val="AE98B6"/>
                      </a:solidFill>
                      <a:prstDash val="dot"/>
                      <a:round/>
                      <a:headEnd type="none" w="sm" len="sm"/>
                      <a:tailEnd type="none" w="sm" len="sm"/>
                    </a:lnL>
                    <a:lnR w="12700" cap="flat" cmpd="sng" algn="ctr">
                      <a:solidFill>
                        <a:srgbClr val="AE98B6"/>
                      </a:solidFill>
                      <a:prstDash val="dot"/>
                      <a:round/>
                      <a:headEnd type="none" w="sm" len="sm"/>
                      <a:tailEnd type="none" w="sm" len="sm"/>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AE98B6"/>
                      </a:solidFill>
                      <a:prstDash val="dot"/>
                      <a:round/>
                      <a:headEnd type="none" w="sm" len="sm"/>
                      <a:tailEnd type="none" w="sm" len="sm"/>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bg1"/>
                    </a:solidFill>
                  </a:tcPr>
                </a:tc>
                <a:tc>
                  <a:txBody>
                    <a:bodyPr/>
                    <a:lstStyle/>
                    <a:p>
                      <a:pPr marL="0" marR="0" lvl="0" indent="0" algn="ctr" rtl="0">
                        <a:lnSpc>
                          <a:spcPct val="100000"/>
                        </a:lnSpc>
                        <a:spcBef>
                          <a:spcPts val="0"/>
                        </a:spcBef>
                        <a:spcAft>
                          <a:spcPts val="0"/>
                        </a:spcAft>
                        <a:buClr>
                          <a:srgbClr val="000000"/>
                        </a:buClr>
                        <a:buSzPts val="1100"/>
                        <a:buFont typeface="Arial"/>
                        <a:buNone/>
                      </a:pPr>
                      <a:endParaRPr lang="en-US" sz="1100" u="none" strike="noStrike" cap="none" noProof="0">
                        <a:solidFill>
                          <a:srgbClr val="353535"/>
                        </a:solidFill>
                        <a:latin typeface="Calibri" panose="020F0502020204030204" pitchFamily="34" charset="0"/>
                        <a:ea typeface="Calibri"/>
                        <a:cs typeface="Calibri" panose="020F0502020204030204" pitchFamily="34" charset="0"/>
                        <a:sym typeface="Calibri"/>
                      </a:endParaRPr>
                    </a:p>
                  </a:txBody>
                  <a:tcPr marL="133275" marR="133275" marT="45725" marB="45725" anchor="ctr">
                    <a:lnL w="12700" cap="flat" cmpd="sng" algn="ctr">
                      <a:solidFill>
                        <a:srgbClr val="D7CCDB"/>
                      </a:solidFill>
                      <a:prstDash val="dot"/>
                      <a:round/>
                      <a:headEnd type="none" w="med" len="med"/>
                      <a:tailEnd type="none" w="med" len="med"/>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D7CCDB"/>
                      </a:solidFill>
                      <a:prstDash val="dot"/>
                      <a:round/>
                      <a:headEnd type="none" w="med" len="med"/>
                      <a:tailEnd type="none" w="med" len="med"/>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D7CCDB"/>
                      </a:solidFill>
                      <a:prstDash val="dot"/>
                      <a:round/>
                      <a:headEnd type="none" w="med" len="med"/>
                      <a:tailEnd type="none" w="med" len="med"/>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D7CCDB"/>
                      </a:solidFill>
                      <a:prstDash val="dot"/>
                      <a:round/>
                      <a:headEnd type="none" w="med" len="med"/>
                      <a:tailEnd type="none" w="med" len="med"/>
                    </a:lnL>
                    <a:lnR w="9525" cap="flat" cmpd="sng" algn="ctr">
                      <a:solidFill>
                        <a:srgbClr val="000000">
                          <a:alpha val="0"/>
                        </a:srgbClr>
                      </a:solidFill>
                      <a:prstDash val="solid"/>
                      <a:round/>
                      <a:headEnd type="none" w="sm" len="sm"/>
                      <a:tailEnd type="none" w="sm" len="sm"/>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bg1"/>
                    </a:solidFill>
                  </a:tcPr>
                </a:tc>
                <a:extLst>
                  <a:ext uri="{0D108BD9-81ED-4DB2-BD59-A6C34878D82A}">
                    <a16:rowId xmlns:a16="http://schemas.microsoft.com/office/drawing/2014/main" val="3369383263"/>
                  </a:ext>
                </a:extLst>
              </a:tr>
              <a:tr h="268358">
                <a:tc vMerge="1">
                  <a:txBody>
                    <a:bodyPr/>
                    <a:lstStyle/>
                    <a:p>
                      <a:endParaRPr lang="en-CH"/>
                    </a:p>
                  </a:txBody>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100" b="0" i="0" u="none" strike="noStrike" cap="none" noProof="0">
                        <a:solidFill>
                          <a:schemeClr val="tx1"/>
                        </a:solidFill>
                        <a:latin typeface="Calibri" panose="020F0502020204030204" pitchFamily="34" charset="0"/>
                        <a:ea typeface="+mn-ea"/>
                        <a:cs typeface="Calibri" panose="020F0502020204030204" pitchFamily="34" charset="0"/>
                        <a:sym typeface="Calibri"/>
                      </a:endParaRPr>
                    </a:p>
                  </a:txBody>
                  <a:tcPr marL="133275" marR="133275" marT="45725" marB="45725" anchor="ctr">
                    <a:lnL w="12700" cap="flat" cmpd="sng" algn="ctr">
                      <a:solidFill>
                        <a:srgbClr val="AE98B6"/>
                      </a:solidFill>
                      <a:prstDash val="dot"/>
                      <a:round/>
                      <a:headEnd type="none" w="sm" len="sm"/>
                      <a:tailEnd type="none" w="sm" len="sm"/>
                    </a:lnL>
                    <a:lnR w="12700" cap="flat" cmpd="sng" algn="ctr">
                      <a:solidFill>
                        <a:srgbClr val="AE98B6"/>
                      </a:solidFill>
                      <a:prstDash val="dot"/>
                      <a:round/>
                      <a:headEnd type="none" w="sm" len="sm"/>
                      <a:tailEnd type="none" w="sm" len="sm"/>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lang="en-US" sz="1100" b="0" i="0" u="none" strike="noStrike" cap="none" noProof="0">
                        <a:solidFill>
                          <a:schemeClr val="tx1"/>
                        </a:solidFill>
                        <a:latin typeface="Calibri" panose="020F0502020204030204" pitchFamily="34" charset="0"/>
                        <a:ea typeface="+mn-ea"/>
                        <a:cs typeface="Calibri" panose="020F0502020204030204" pitchFamily="34" charset="0"/>
                        <a:sym typeface="Calibri"/>
                      </a:endParaRPr>
                    </a:p>
                  </a:txBody>
                  <a:tcPr marL="133275" marR="133275" marT="45725" marB="45725" anchor="ctr">
                    <a:lnL w="12700" cap="flat" cmpd="sng" algn="ctr">
                      <a:solidFill>
                        <a:srgbClr val="AE98B6"/>
                      </a:solidFill>
                      <a:prstDash val="dot"/>
                      <a:round/>
                      <a:headEnd type="none" w="sm" len="sm"/>
                      <a:tailEnd type="none" w="sm" len="sm"/>
                    </a:lnL>
                    <a:lnR w="12700" cap="flat" cmpd="sng" algn="ctr">
                      <a:solidFill>
                        <a:srgbClr val="AE98B6"/>
                      </a:solidFill>
                      <a:prstDash val="dot"/>
                      <a:round/>
                      <a:headEnd type="none" w="sm" len="sm"/>
                      <a:tailEnd type="none" w="sm" len="sm"/>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AE98B6"/>
                      </a:solidFill>
                      <a:prstDash val="dot"/>
                      <a:round/>
                      <a:headEnd type="none" w="sm" len="sm"/>
                      <a:tailEnd type="none" w="sm" len="sm"/>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bg1"/>
                    </a:solidFill>
                  </a:tcPr>
                </a:tc>
                <a:tc>
                  <a:txBody>
                    <a:bodyPr/>
                    <a:lstStyle/>
                    <a:p>
                      <a:pPr marL="0" marR="0" lvl="0" indent="0" algn="ctr" rtl="0">
                        <a:lnSpc>
                          <a:spcPct val="100000"/>
                        </a:lnSpc>
                        <a:spcBef>
                          <a:spcPts val="0"/>
                        </a:spcBef>
                        <a:spcAft>
                          <a:spcPts val="0"/>
                        </a:spcAft>
                        <a:buClr>
                          <a:srgbClr val="000000"/>
                        </a:buClr>
                        <a:buSzPts val="1100"/>
                        <a:buFont typeface="Arial"/>
                        <a:buNone/>
                      </a:pPr>
                      <a:endParaRPr lang="en-US" sz="1100" u="none" strike="noStrike" cap="none" noProof="0">
                        <a:solidFill>
                          <a:srgbClr val="353535"/>
                        </a:solidFill>
                        <a:latin typeface="Calibri" panose="020F0502020204030204" pitchFamily="34" charset="0"/>
                        <a:ea typeface="Calibri"/>
                        <a:cs typeface="Calibri" panose="020F0502020204030204" pitchFamily="34" charset="0"/>
                        <a:sym typeface="Calibri"/>
                      </a:endParaRPr>
                    </a:p>
                  </a:txBody>
                  <a:tcPr marL="133275" marR="133275" marT="45725" marB="45725" anchor="ctr">
                    <a:lnL w="12700" cap="flat" cmpd="sng" algn="ctr">
                      <a:solidFill>
                        <a:srgbClr val="D7CCDB"/>
                      </a:solidFill>
                      <a:prstDash val="dot"/>
                      <a:round/>
                      <a:headEnd type="none" w="med" len="med"/>
                      <a:tailEnd type="none" w="med" len="med"/>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D7CCDB"/>
                      </a:solidFill>
                      <a:prstDash val="dot"/>
                      <a:round/>
                      <a:headEnd type="none" w="med" len="med"/>
                      <a:tailEnd type="none" w="med" len="med"/>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D7CCDB"/>
                      </a:solidFill>
                      <a:prstDash val="dot"/>
                      <a:round/>
                      <a:headEnd type="none" w="med" len="med"/>
                      <a:tailEnd type="none" w="med" len="med"/>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D7CCDB"/>
                      </a:solidFill>
                      <a:prstDash val="dot"/>
                      <a:round/>
                      <a:headEnd type="none" w="med" len="med"/>
                      <a:tailEnd type="none" w="med" len="med"/>
                    </a:lnL>
                    <a:lnR w="9525" cap="flat" cmpd="sng" algn="ctr">
                      <a:solidFill>
                        <a:srgbClr val="000000">
                          <a:alpha val="0"/>
                        </a:srgbClr>
                      </a:solidFill>
                      <a:prstDash val="solid"/>
                      <a:round/>
                      <a:headEnd type="none" w="sm" len="sm"/>
                      <a:tailEnd type="none" w="sm" len="sm"/>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accent2">
                        <a:lumMod val="20000"/>
                        <a:lumOff val="80000"/>
                      </a:schemeClr>
                    </a:solidFill>
                  </a:tcPr>
                </a:tc>
                <a:extLst>
                  <a:ext uri="{0D108BD9-81ED-4DB2-BD59-A6C34878D82A}">
                    <a16:rowId xmlns:a16="http://schemas.microsoft.com/office/drawing/2014/main" val="3904078722"/>
                  </a:ext>
                </a:extLst>
              </a:tr>
              <a:tr h="268358">
                <a:tc rowSpan="3">
                  <a:txBody>
                    <a:bodyPr/>
                    <a:lstStyle/>
                    <a:p>
                      <a:pPr marL="0" marR="0" lvl="0" indent="0" algn="l" rtl="0">
                        <a:lnSpc>
                          <a:spcPct val="95000"/>
                        </a:lnSpc>
                        <a:spcBef>
                          <a:spcPts val="0"/>
                        </a:spcBef>
                        <a:spcAft>
                          <a:spcPts val="0"/>
                        </a:spcAft>
                        <a:buClr>
                          <a:schemeClr val="dk1"/>
                        </a:buClr>
                        <a:buSzPts val="1100"/>
                        <a:buFont typeface="Arial"/>
                        <a:buNone/>
                      </a:pPr>
                      <a:r>
                        <a:rPr lang="en-US" sz="1050" b="0" i="0" u="none" strike="noStrike" cap="none" noProof="0">
                          <a:solidFill>
                            <a:schemeClr val="tx1"/>
                          </a:solidFill>
                          <a:latin typeface="Calibri" panose="020F0502020204030204" pitchFamily="34" charset="0"/>
                          <a:ea typeface="+mn-ea"/>
                          <a:cs typeface="Calibri" panose="020F0502020204030204" pitchFamily="34" charset="0"/>
                          <a:sym typeface="Calibri"/>
                        </a:rPr>
                        <a:t>Private sector and/or community-based providers</a:t>
                      </a:r>
                    </a:p>
                  </a:txBody>
                  <a:tcPr marL="133275" marR="133275" marT="45725" marB="45725" anchor="ctr">
                    <a:lnL w="9525" cap="flat" cmpd="sng">
                      <a:solidFill>
                        <a:srgbClr val="000000">
                          <a:alpha val="0"/>
                        </a:srgbClr>
                      </a:solidFill>
                      <a:prstDash val="solid"/>
                      <a:round/>
                      <a:headEnd type="none" w="sm" len="sm"/>
                      <a:tailEnd type="none" w="sm" len="sm"/>
                    </a:lnL>
                    <a:lnR w="12700" cap="flat" cmpd="sng" algn="ctr">
                      <a:solidFill>
                        <a:srgbClr val="AE98B6"/>
                      </a:solidFill>
                      <a:prstDash val="dot"/>
                      <a:round/>
                      <a:headEnd type="none" w="sm" len="sm"/>
                      <a:tailEnd type="none" w="sm" len="sm"/>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100" b="0" i="0" u="none" strike="noStrike" cap="none" noProof="0">
                        <a:solidFill>
                          <a:schemeClr val="tx1"/>
                        </a:solidFill>
                        <a:latin typeface="Calibri" panose="020F0502020204030204" pitchFamily="34" charset="0"/>
                        <a:ea typeface="+mn-ea"/>
                        <a:cs typeface="Calibri" panose="020F0502020204030204" pitchFamily="34" charset="0"/>
                        <a:sym typeface="Calibri"/>
                      </a:endParaRPr>
                    </a:p>
                  </a:txBody>
                  <a:tcPr marL="133275" marR="133275" marT="45725" marB="45725" anchor="ctr">
                    <a:lnL w="12700" cap="flat" cmpd="sng" algn="ctr">
                      <a:solidFill>
                        <a:srgbClr val="AE98B6"/>
                      </a:solidFill>
                      <a:prstDash val="dot"/>
                      <a:round/>
                      <a:headEnd type="none" w="sm" len="sm"/>
                      <a:tailEnd type="none" w="sm" len="sm"/>
                    </a:lnL>
                    <a:lnR w="12700" cap="flat" cmpd="sng" algn="ctr">
                      <a:solidFill>
                        <a:srgbClr val="AE98B6"/>
                      </a:solidFill>
                      <a:prstDash val="dot"/>
                      <a:round/>
                      <a:headEnd type="none" w="sm" len="sm"/>
                      <a:tailEnd type="none" w="sm" len="sm"/>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lang="en-US" sz="1100" b="0" i="0" u="none" strike="noStrike" cap="none" noProof="0">
                        <a:solidFill>
                          <a:schemeClr val="tx1"/>
                        </a:solidFill>
                        <a:latin typeface="Calibri" panose="020F0502020204030204" pitchFamily="34" charset="0"/>
                        <a:ea typeface="+mn-ea"/>
                        <a:cs typeface="Calibri" panose="020F0502020204030204" pitchFamily="34" charset="0"/>
                        <a:sym typeface="Calibri"/>
                      </a:endParaRPr>
                    </a:p>
                  </a:txBody>
                  <a:tcPr marL="133275" marR="133275" marT="45725" marB="45725" anchor="ctr">
                    <a:lnL w="12700" cap="flat" cmpd="sng" algn="ctr">
                      <a:solidFill>
                        <a:srgbClr val="AE98B6"/>
                      </a:solidFill>
                      <a:prstDash val="dot"/>
                      <a:round/>
                      <a:headEnd type="none" w="sm" len="sm"/>
                      <a:tailEnd type="none" w="sm" len="sm"/>
                    </a:lnL>
                    <a:lnR w="12700" cap="flat" cmpd="sng" algn="ctr">
                      <a:solidFill>
                        <a:srgbClr val="AE98B6"/>
                      </a:solidFill>
                      <a:prstDash val="dot"/>
                      <a:round/>
                      <a:headEnd type="none" w="sm" len="sm"/>
                      <a:tailEnd type="none" w="sm" len="sm"/>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AE98B6"/>
                      </a:solidFill>
                      <a:prstDash val="dot"/>
                      <a:round/>
                      <a:headEnd type="none" w="sm" len="sm"/>
                      <a:tailEnd type="none" w="sm" len="sm"/>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accent2">
                        <a:lumMod val="20000"/>
                        <a:lumOff val="80000"/>
                      </a:schemeClr>
                    </a:solidFill>
                  </a:tcPr>
                </a:tc>
                <a:tc>
                  <a:txBody>
                    <a:bodyPr/>
                    <a:lstStyle/>
                    <a:p>
                      <a:pPr marL="0" marR="0" lvl="0" indent="0" algn="ctr" rtl="0">
                        <a:lnSpc>
                          <a:spcPct val="100000"/>
                        </a:lnSpc>
                        <a:spcBef>
                          <a:spcPts val="0"/>
                        </a:spcBef>
                        <a:spcAft>
                          <a:spcPts val="0"/>
                        </a:spcAft>
                        <a:buClr>
                          <a:srgbClr val="000000"/>
                        </a:buClr>
                        <a:buSzPts val="1100"/>
                        <a:buFont typeface="Arial"/>
                        <a:buNone/>
                      </a:pPr>
                      <a:endParaRPr lang="en-US" sz="1100" u="none" strike="noStrike" cap="none" noProof="0">
                        <a:solidFill>
                          <a:srgbClr val="353535"/>
                        </a:solidFill>
                        <a:latin typeface="Calibri" panose="020F0502020204030204" pitchFamily="34" charset="0"/>
                        <a:ea typeface="Calibri"/>
                        <a:cs typeface="Calibri" panose="020F0502020204030204" pitchFamily="34" charset="0"/>
                        <a:sym typeface="Calibri"/>
                      </a:endParaRPr>
                    </a:p>
                  </a:txBody>
                  <a:tcPr marL="133275" marR="133275" marT="45725" marB="45725" anchor="ctr">
                    <a:lnL w="12700" cap="flat" cmpd="sng" algn="ctr">
                      <a:solidFill>
                        <a:srgbClr val="D7CCDB"/>
                      </a:solidFill>
                      <a:prstDash val="dot"/>
                      <a:round/>
                      <a:headEnd type="none" w="med" len="med"/>
                      <a:tailEnd type="none" w="med" len="med"/>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D7CCDB"/>
                      </a:solidFill>
                      <a:prstDash val="dot"/>
                      <a:round/>
                      <a:headEnd type="none" w="med" len="med"/>
                      <a:tailEnd type="none" w="med" len="med"/>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D7CCDB"/>
                      </a:solidFill>
                      <a:prstDash val="dot"/>
                      <a:round/>
                      <a:headEnd type="none" w="med" len="med"/>
                      <a:tailEnd type="none" w="med" len="med"/>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D7CCDB"/>
                      </a:solidFill>
                      <a:prstDash val="dot"/>
                      <a:round/>
                      <a:headEnd type="none" w="med" len="med"/>
                      <a:tailEnd type="none" w="med" len="med"/>
                    </a:lnL>
                    <a:lnR w="9525" cap="flat" cmpd="sng">
                      <a:solidFill>
                        <a:srgbClr val="000000">
                          <a:alpha val="0"/>
                        </a:srgbClr>
                      </a:solidFill>
                      <a:prstDash val="solid"/>
                      <a:round/>
                      <a:headEnd type="none" w="sm" len="sm"/>
                      <a:tailEnd type="none" w="sm" len="sm"/>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accent2">
                        <a:lumMod val="20000"/>
                        <a:lumOff val="80000"/>
                      </a:schemeClr>
                    </a:solidFill>
                  </a:tcPr>
                </a:tc>
                <a:extLst>
                  <a:ext uri="{0D108BD9-81ED-4DB2-BD59-A6C34878D82A}">
                    <a16:rowId xmlns:a16="http://schemas.microsoft.com/office/drawing/2014/main" val="2347726694"/>
                  </a:ext>
                </a:extLst>
              </a:tr>
              <a:tr h="268358">
                <a:tc vMerge="1">
                  <a:txBody>
                    <a:bodyPr/>
                    <a:lstStyle/>
                    <a:p>
                      <a:endParaRPr lang="en-CH"/>
                    </a:p>
                  </a:txBody>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100" b="0" i="0" u="none" strike="noStrike" cap="none" noProof="0">
                        <a:solidFill>
                          <a:schemeClr val="tx1"/>
                        </a:solidFill>
                        <a:latin typeface="Calibri" panose="020F0502020204030204" pitchFamily="34" charset="0"/>
                        <a:ea typeface="+mn-ea"/>
                        <a:cs typeface="Calibri" panose="020F0502020204030204" pitchFamily="34" charset="0"/>
                        <a:sym typeface="Calibri"/>
                      </a:endParaRPr>
                    </a:p>
                  </a:txBody>
                  <a:tcPr marL="133275" marR="133275" marT="45725" marB="45725" anchor="ctr">
                    <a:lnL w="12700" cap="flat" cmpd="sng" algn="ctr">
                      <a:solidFill>
                        <a:srgbClr val="AE98B6"/>
                      </a:solidFill>
                      <a:prstDash val="dot"/>
                      <a:round/>
                      <a:headEnd type="none" w="sm" len="sm"/>
                      <a:tailEnd type="none" w="sm" len="sm"/>
                    </a:lnL>
                    <a:lnR w="12700" cap="flat" cmpd="sng" algn="ctr">
                      <a:solidFill>
                        <a:srgbClr val="AE98B6"/>
                      </a:solidFill>
                      <a:prstDash val="dot"/>
                      <a:round/>
                      <a:headEnd type="none" w="sm" len="sm"/>
                      <a:tailEnd type="none" w="sm" len="sm"/>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lang="en-US" sz="1100" b="0" i="0" u="none" strike="noStrike" cap="none" noProof="0">
                        <a:solidFill>
                          <a:schemeClr val="tx1"/>
                        </a:solidFill>
                        <a:latin typeface="Calibri" panose="020F0502020204030204" pitchFamily="34" charset="0"/>
                        <a:ea typeface="+mn-ea"/>
                        <a:cs typeface="Calibri" panose="020F0502020204030204" pitchFamily="34" charset="0"/>
                        <a:sym typeface="Calibri"/>
                      </a:endParaRPr>
                    </a:p>
                  </a:txBody>
                  <a:tcPr marL="133275" marR="133275" marT="45725" marB="45725" anchor="ctr">
                    <a:lnL w="12700" cap="flat" cmpd="sng" algn="ctr">
                      <a:solidFill>
                        <a:srgbClr val="AE98B6"/>
                      </a:solidFill>
                      <a:prstDash val="dot"/>
                      <a:round/>
                      <a:headEnd type="none" w="sm" len="sm"/>
                      <a:tailEnd type="none" w="sm" len="sm"/>
                    </a:lnL>
                    <a:lnR w="12700" cap="flat" cmpd="sng" algn="ctr">
                      <a:solidFill>
                        <a:srgbClr val="AE98B6"/>
                      </a:solidFill>
                      <a:prstDash val="dot"/>
                      <a:round/>
                      <a:headEnd type="none" w="sm" len="sm"/>
                      <a:tailEnd type="none" w="sm" len="sm"/>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AE98B6"/>
                      </a:solidFill>
                      <a:prstDash val="dot"/>
                      <a:round/>
                      <a:headEnd type="none" w="sm" len="sm"/>
                      <a:tailEnd type="none" w="sm" len="sm"/>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bg1"/>
                    </a:solidFill>
                  </a:tcPr>
                </a:tc>
                <a:tc>
                  <a:txBody>
                    <a:bodyPr/>
                    <a:lstStyle/>
                    <a:p>
                      <a:pPr marL="0" marR="0" lvl="0" indent="0" algn="ctr" rtl="0">
                        <a:lnSpc>
                          <a:spcPct val="100000"/>
                        </a:lnSpc>
                        <a:spcBef>
                          <a:spcPts val="0"/>
                        </a:spcBef>
                        <a:spcAft>
                          <a:spcPts val="0"/>
                        </a:spcAft>
                        <a:buClr>
                          <a:srgbClr val="000000"/>
                        </a:buClr>
                        <a:buSzPts val="1100"/>
                        <a:buFont typeface="Arial"/>
                        <a:buNone/>
                      </a:pPr>
                      <a:endParaRPr lang="en-US" sz="1100" u="none" strike="noStrike" cap="none" noProof="0">
                        <a:solidFill>
                          <a:srgbClr val="353535"/>
                        </a:solidFill>
                        <a:latin typeface="Calibri" panose="020F0502020204030204" pitchFamily="34" charset="0"/>
                        <a:ea typeface="Calibri"/>
                        <a:cs typeface="Calibri" panose="020F0502020204030204" pitchFamily="34" charset="0"/>
                        <a:sym typeface="Calibri"/>
                      </a:endParaRPr>
                    </a:p>
                  </a:txBody>
                  <a:tcPr marL="133275" marR="133275" marT="45725" marB="45725" anchor="ctr">
                    <a:lnL w="12700" cap="flat" cmpd="sng" algn="ctr">
                      <a:solidFill>
                        <a:srgbClr val="D7CCDB"/>
                      </a:solidFill>
                      <a:prstDash val="dot"/>
                      <a:round/>
                      <a:headEnd type="none" w="med" len="med"/>
                      <a:tailEnd type="none" w="med" len="med"/>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D7CCDB"/>
                      </a:solidFill>
                      <a:prstDash val="dot"/>
                      <a:round/>
                      <a:headEnd type="none" w="med" len="med"/>
                      <a:tailEnd type="none" w="med" len="med"/>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D7CCDB"/>
                      </a:solidFill>
                      <a:prstDash val="dot"/>
                      <a:round/>
                      <a:headEnd type="none" w="med" len="med"/>
                      <a:tailEnd type="none" w="med" len="med"/>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D7CCDB"/>
                      </a:solidFill>
                      <a:prstDash val="dot"/>
                      <a:round/>
                      <a:headEnd type="none" w="med" len="med"/>
                      <a:tailEnd type="none" w="med" len="med"/>
                    </a:lnL>
                    <a:lnR w="9525" cap="flat" cmpd="sng" algn="ctr">
                      <a:solidFill>
                        <a:srgbClr val="000000">
                          <a:alpha val="0"/>
                        </a:srgbClr>
                      </a:solidFill>
                      <a:prstDash val="solid"/>
                      <a:round/>
                      <a:headEnd type="none" w="sm" len="sm"/>
                      <a:tailEnd type="none" w="sm" len="sm"/>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accent2">
                        <a:lumMod val="20000"/>
                        <a:lumOff val="80000"/>
                      </a:schemeClr>
                    </a:solidFill>
                  </a:tcPr>
                </a:tc>
                <a:extLst>
                  <a:ext uri="{0D108BD9-81ED-4DB2-BD59-A6C34878D82A}">
                    <a16:rowId xmlns:a16="http://schemas.microsoft.com/office/drawing/2014/main" val="4255306008"/>
                  </a:ext>
                </a:extLst>
              </a:tr>
              <a:tr h="268358">
                <a:tc vMerge="1">
                  <a:txBody>
                    <a:bodyPr/>
                    <a:lstStyle/>
                    <a:p>
                      <a:endParaRPr lang="en-CH"/>
                    </a:p>
                  </a:txBody>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100" b="0" i="0" u="none" strike="noStrike" cap="none" noProof="0">
                        <a:solidFill>
                          <a:schemeClr val="tx1"/>
                        </a:solidFill>
                        <a:latin typeface="Calibri" panose="020F0502020204030204" pitchFamily="34" charset="0"/>
                        <a:ea typeface="+mn-ea"/>
                        <a:cs typeface="Calibri" panose="020F0502020204030204" pitchFamily="34" charset="0"/>
                        <a:sym typeface="Calibri"/>
                      </a:endParaRPr>
                    </a:p>
                  </a:txBody>
                  <a:tcPr marL="133275" marR="133275" marT="45725" marB="45725" anchor="ctr">
                    <a:lnL w="12700" cap="flat" cmpd="sng" algn="ctr">
                      <a:solidFill>
                        <a:srgbClr val="AE98B6"/>
                      </a:solidFill>
                      <a:prstDash val="dot"/>
                      <a:round/>
                      <a:headEnd type="none" w="sm" len="sm"/>
                      <a:tailEnd type="none" w="sm" len="sm"/>
                    </a:lnL>
                    <a:lnR w="12700" cap="flat" cmpd="sng" algn="ctr">
                      <a:solidFill>
                        <a:srgbClr val="AE98B6"/>
                      </a:solidFill>
                      <a:prstDash val="dot"/>
                      <a:round/>
                      <a:headEnd type="none" w="sm" len="sm"/>
                      <a:tailEnd type="none" w="sm" len="sm"/>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lang="en-US" sz="1100" b="0" i="0" u="none" strike="noStrike" cap="none" noProof="0">
                        <a:solidFill>
                          <a:schemeClr val="tx1"/>
                        </a:solidFill>
                        <a:latin typeface="Calibri" panose="020F0502020204030204" pitchFamily="34" charset="0"/>
                        <a:ea typeface="+mn-ea"/>
                        <a:cs typeface="Calibri" panose="020F0502020204030204" pitchFamily="34" charset="0"/>
                        <a:sym typeface="Calibri"/>
                      </a:endParaRPr>
                    </a:p>
                  </a:txBody>
                  <a:tcPr marL="133275" marR="133275" marT="45725" marB="45725" anchor="ctr">
                    <a:lnL w="12700" cap="flat" cmpd="sng" algn="ctr">
                      <a:solidFill>
                        <a:srgbClr val="AE98B6"/>
                      </a:solidFill>
                      <a:prstDash val="dot"/>
                      <a:round/>
                      <a:headEnd type="none" w="sm" len="sm"/>
                      <a:tailEnd type="none" w="sm" len="sm"/>
                    </a:lnL>
                    <a:lnR w="12700" cap="flat" cmpd="sng" algn="ctr">
                      <a:solidFill>
                        <a:srgbClr val="AE98B6"/>
                      </a:solidFill>
                      <a:prstDash val="dot"/>
                      <a:round/>
                      <a:headEnd type="none" w="sm" len="sm"/>
                      <a:tailEnd type="none" w="sm" len="sm"/>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AE98B6"/>
                      </a:solidFill>
                      <a:prstDash val="dot"/>
                      <a:round/>
                      <a:headEnd type="none" w="sm" len="sm"/>
                      <a:tailEnd type="none" w="sm" len="sm"/>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bg1"/>
                    </a:solidFill>
                  </a:tcPr>
                </a:tc>
                <a:tc>
                  <a:txBody>
                    <a:bodyPr/>
                    <a:lstStyle/>
                    <a:p>
                      <a:pPr marL="0" marR="0" lvl="0" indent="0" algn="ctr" rtl="0">
                        <a:lnSpc>
                          <a:spcPct val="100000"/>
                        </a:lnSpc>
                        <a:spcBef>
                          <a:spcPts val="0"/>
                        </a:spcBef>
                        <a:spcAft>
                          <a:spcPts val="0"/>
                        </a:spcAft>
                        <a:buClr>
                          <a:srgbClr val="000000"/>
                        </a:buClr>
                        <a:buSzPts val="1100"/>
                        <a:buFont typeface="Arial"/>
                        <a:buNone/>
                      </a:pPr>
                      <a:endParaRPr lang="en-US" sz="1100" u="none" strike="noStrike" cap="none" noProof="0">
                        <a:solidFill>
                          <a:srgbClr val="353535"/>
                        </a:solidFill>
                        <a:latin typeface="Calibri" panose="020F0502020204030204" pitchFamily="34" charset="0"/>
                        <a:ea typeface="Calibri"/>
                        <a:cs typeface="Calibri" panose="020F0502020204030204" pitchFamily="34" charset="0"/>
                        <a:sym typeface="Calibri"/>
                      </a:endParaRPr>
                    </a:p>
                  </a:txBody>
                  <a:tcPr marL="133275" marR="133275" marT="45725" marB="45725" anchor="ctr">
                    <a:lnL w="12700" cap="flat" cmpd="sng" algn="ctr">
                      <a:solidFill>
                        <a:srgbClr val="D7CCDB"/>
                      </a:solidFill>
                      <a:prstDash val="dot"/>
                      <a:round/>
                      <a:headEnd type="none" w="med" len="med"/>
                      <a:tailEnd type="none" w="med" len="med"/>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D7CCDB"/>
                      </a:solidFill>
                      <a:prstDash val="dot"/>
                      <a:round/>
                      <a:headEnd type="none" w="med" len="med"/>
                      <a:tailEnd type="none" w="med" len="med"/>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D7CCDB"/>
                      </a:solidFill>
                      <a:prstDash val="dot"/>
                      <a:round/>
                      <a:headEnd type="none" w="med" len="med"/>
                      <a:tailEnd type="none" w="med" len="med"/>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D7CCDB"/>
                      </a:solidFill>
                      <a:prstDash val="dot"/>
                      <a:round/>
                      <a:headEnd type="none" w="med" len="med"/>
                      <a:tailEnd type="none" w="med" len="med"/>
                    </a:lnL>
                    <a:lnR w="9525" cap="flat" cmpd="sng" algn="ctr">
                      <a:solidFill>
                        <a:srgbClr val="000000">
                          <a:alpha val="0"/>
                        </a:srgbClr>
                      </a:solidFill>
                      <a:prstDash val="solid"/>
                      <a:round/>
                      <a:headEnd type="none" w="sm" len="sm"/>
                      <a:tailEnd type="none" w="sm" len="sm"/>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bg1"/>
                    </a:solidFill>
                  </a:tcPr>
                </a:tc>
                <a:extLst>
                  <a:ext uri="{0D108BD9-81ED-4DB2-BD59-A6C34878D82A}">
                    <a16:rowId xmlns:a16="http://schemas.microsoft.com/office/drawing/2014/main" val="914722208"/>
                  </a:ext>
                </a:extLst>
              </a:tr>
              <a:tr h="268358">
                <a:tc rowSpan="3">
                  <a:txBody>
                    <a:bodyPr/>
                    <a:lstStyle/>
                    <a:p>
                      <a:pPr marL="0" marR="0" lvl="0" indent="0" algn="l" defTabSz="914400" rtl="0" eaLnBrk="1" fontAlgn="auto" latinLnBrk="0" hangingPunct="1">
                        <a:lnSpc>
                          <a:spcPct val="95000"/>
                        </a:lnSpc>
                        <a:spcBef>
                          <a:spcPts val="0"/>
                        </a:spcBef>
                        <a:spcAft>
                          <a:spcPts val="0"/>
                        </a:spcAft>
                        <a:buClr>
                          <a:schemeClr val="dk1"/>
                        </a:buClr>
                        <a:buSzPts val="1100"/>
                        <a:buFont typeface="Arial"/>
                        <a:buNone/>
                        <a:tabLst/>
                        <a:defRPr/>
                      </a:pPr>
                      <a:r>
                        <a:rPr lang="en-US" sz="1050" b="0" i="0" u="none" strike="noStrike" cap="none" noProof="0">
                          <a:solidFill>
                            <a:schemeClr val="tx1"/>
                          </a:solidFill>
                          <a:latin typeface="Calibri" panose="020F0502020204030204" pitchFamily="34" charset="0"/>
                          <a:ea typeface="+mn-ea"/>
                          <a:cs typeface="Calibri" panose="020F0502020204030204" pitchFamily="34" charset="0"/>
                          <a:sym typeface="Calibri"/>
                        </a:rPr>
                        <a:t>Bilateral organizations and funders</a:t>
                      </a:r>
                    </a:p>
                  </a:txBody>
                  <a:tcPr marL="133275" marR="133275" marT="45725" marB="45725" anchor="ctr">
                    <a:lnL w="9525" cap="flat" cmpd="sng">
                      <a:solidFill>
                        <a:srgbClr val="000000">
                          <a:alpha val="0"/>
                        </a:srgbClr>
                      </a:solidFill>
                      <a:prstDash val="solid"/>
                      <a:round/>
                      <a:headEnd type="none" w="sm" len="sm"/>
                      <a:tailEnd type="none" w="sm" len="sm"/>
                    </a:lnL>
                    <a:lnR w="12700" cap="flat" cmpd="sng" algn="ctr">
                      <a:solidFill>
                        <a:srgbClr val="AE98B6"/>
                      </a:solidFill>
                      <a:prstDash val="dot"/>
                      <a:round/>
                      <a:headEnd type="none" w="sm" len="sm"/>
                      <a:tailEnd type="none" w="sm" len="sm"/>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100" b="0" i="0" u="none" strike="noStrike" cap="none" noProof="0">
                        <a:solidFill>
                          <a:schemeClr val="tx1"/>
                        </a:solidFill>
                        <a:latin typeface="Calibri" panose="020F0502020204030204" pitchFamily="34" charset="0"/>
                        <a:ea typeface="+mn-ea"/>
                        <a:cs typeface="Calibri" panose="020F0502020204030204" pitchFamily="34" charset="0"/>
                        <a:sym typeface="Calibri"/>
                      </a:endParaRPr>
                    </a:p>
                  </a:txBody>
                  <a:tcPr marL="133275" marR="133275" marT="45725" marB="45725" anchor="ctr">
                    <a:lnL w="12700" cap="flat" cmpd="sng" algn="ctr">
                      <a:solidFill>
                        <a:srgbClr val="AE98B6"/>
                      </a:solidFill>
                      <a:prstDash val="dot"/>
                      <a:round/>
                      <a:headEnd type="none" w="sm" len="sm"/>
                      <a:tailEnd type="none" w="sm" len="sm"/>
                    </a:lnL>
                    <a:lnR w="12700" cap="flat" cmpd="sng" algn="ctr">
                      <a:solidFill>
                        <a:srgbClr val="AE98B6"/>
                      </a:solidFill>
                      <a:prstDash val="dot"/>
                      <a:round/>
                      <a:headEnd type="none" w="sm" len="sm"/>
                      <a:tailEnd type="none" w="sm" len="sm"/>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lang="en-US" sz="1100" b="0" i="0" u="none" strike="noStrike" cap="none" noProof="0">
                        <a:solidFill>
                          <a:schemeClr val="tx1"/>
                        </a:solidFill>
                        <a:latin typeface="Calibri" panose="020F0502020204030204" pitchFamily="34" charset="0"/>
                        <a:ea typeface="+mn-ea"/>
                        <a:cs typeface="Calibri" panose="020F0502020204030204" pitchFamily="34" charset="0"/>
                        <a:sym typeface="Calibri"/>
                      </a:endParaRPr>
                    </a:p>
                  </a:txBody>
                  <a:tcPr marL="133275" marR="133275" marT="45725" marB="45725" anchor="ctr">
                    <a:lnL w="12700" cap="flat" cmpd="sng" algn="ctr">
                      <a:solidFill>
                        <a:srgbClr val="AE98B6"/>
                      </a:solidFill>
                      <a:prstDash val="dot"/>
                      <a:round/>
                      <a:headEnd type="none" w="sm" len="sm"/>
                      <a:tailEnd type="none" w="sm" len="sm"/>
                    </a:lnL>
                    <a:lnR w="12700" cap="flat" cmpd="sng" algn="ctr">
                      <a:solidFill>
                        <a:srgbClr val="AE98B6"/>
                      </a:solidFill>
                      <a:prstDash val="dot"/>
                      <a:round/>
                      <a:headEnd type="none" w="sm" len="sm"/>
                      <a:tailEnd type="none" w="sm" len="sm"/>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AE98B6"/>
                      </a:solidFill>
                      <a:prstDash val="dot"/>
                      <a:round/>
                      <a:headEnd type="none" w="sm" len="sm"/>
                      <a:tailEnd type="none" w="sm" len="sm"/>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accent5">
                        <a:lumMod val="20000"/>
                        <a:lumOff val="80000"/>
                      </a:schemeClr>
                    </a:solidFill>
                  </a:tcPr>
                </a:tc>
                <a:tc>
                  <a:txBody>
                    <a:bodyPr/>
                    <a:lstStyle/>
                    <a:p>
                      <a:pPr marL="0" marR="0" lvl="0" indent="0" algn="ctr" rtl="0">
                        <a:lnSpc>
                          <a:spcPct val="100000"/>
                        </a:lnSpc>
                        <a:spcBef>
                          <a:spcPts val="0"/>
                        </a:spcBef>
                        <a:spcAft>
                          <a:spcPts val="0"/>
                        </a:spcAft>
                        <a:buClr>
                          <a:srgbClr val="000000"/>
                        </a:buClr>
                        <a:buSzPts val="1100"/>
                        <a:buFont typeface="Arial"/>
                        <a:buNone/>
                      </a:pPr>
                      <a:endParaRPr lang="en-US" sz="1100" u="none" strike="noStrike" cap="none" noProof="0">
                        <a:solidFill>
                          <a:srgbClr val="353535"/>
                        </a:solidFill>
                        <a:latin typeface="Calibri" panose="020F0502020204030204" pitchFamily="34" charset="0"/>
                        <a:ea typeface="Calibri"/>
                        <a:cs typeface="Calibri" panose="020F0502020204030204" pitchFamily="34" charset="0"/>
                        <a:sym typeface="Calibri"/>
                      </a:endParaRPr>
                    </a:p>
                  </a:txBody>
                  <a:tcPr marL="133275" marR="133275" marT="45725" marB="45725" anchor="ctr">
                    <a:lnL w="12700" cap="flat" cmpd="sng" algn="ctr">
                      <a:solidFill>
                        <a:srgbClr val="D7CCDB"/>
                      </a:solidFill>
                      <a:prstDash val="dot"/>
                      <a:round/>
                      <a:headEnd type="none" w="med" len="med"/>
                      <a:tailEnd type="none" w="med" len="med"/>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D7CCDB"/>
                      </a:solidFill>
                      <a:prstDash val="dot"/>
                      <a:round/>
                      <a:headEnd type="none" w="med" len="med"/>
                      <a:tailEnd type="none" w="med" len="med"/>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D7CCDB"/>
                      </a:solidFill>
                      <a:prstDash val="dot"/>
                      <a:round/>
                      <a:headEnd type="none" w="med" len="med"/>
                      <a:tailEnd type="none" w="med" len="med"/>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accent5">
                        <a:lumMod val="20000"/>
                        <a:lumOff val="80000"/>
                      </a:schemeClr>
                    </a:solidFill>
                  </a:tcPr>
                </a:tc>
                <a:tc>
                  <a:txBody>
                    <a:bodyPr/>
                    <a:lstStyle/>
                    <a:p>
                      <a:pPr marL="0" marR="0" lvl="0" indent="0" algn="ctr" rtl="0">
                        <a:lnSpc>
                          <a:spcPct val="100000"/>
                        </a:lnSpc>
                        <a:spcBef>
                          <a:spcPts val="0"/>
                        </a:spcBef>
                        <a:spcAft>
                          <a:spcPts val="0"/>
                        </a:spcAft>
                        <a:buClr>
                          <a:srgbClr val="000000"/>
                        </a:buClr>
                        <a:buSzPts val="1100"/>
                        <a:buFont typeface="Arial"/>
                        <a:buNone/>
                      </a:pPr>
                      <a:endParaRPr lang="en-US" sz="1100" u="none" strike="noStrike" cap="none" noProof="0">
                        <a:solidFill>
                          <a:srgbClr val="353535"/>
                        </a:solidFill>
                        <a:latin typeface="Calibri" panose="020F0502020204030204" pitchFamily="34" charset="0"/>
                        <a:ea typeface="Calibri"/>
                        <a:cs typeface="Calibri" panose="020F0502020204030204" pitchFamily="34" charset="0"/>
                        <a:sym typeface="Calibri"/>
                      </a:endParaRPr>
                    </a:p>
                  </a:txBody>
                  <a:tcPr marL="133275" marR="133275" marT="45725" marB="45725" anchor="ctr">
                    <a:lnL w="12700" cap="flat" cmpd="sng" algn="ctr">
                      <a:solidFill>
                        <a:srgbClr val="D7CCDB"/>
                      </a:solidFill>
                      <a:prstDash val="dot"/>
                      <a:round/>
                      <a:headEnd type="none" w="med" len="med"/>
                      <a:tailEnd type="none" w="med" len="med"/>
                    </a:lnL>
                    <a:lnR w="9525" cap="flat" cmpd="sng">
                      <a:solidFill>
                        <a:srgbClr val="000000">
                          <a:alpha val="0"/>
                        </a:srgbClr>
                      </a:solidFill>
                      <a:prstDash val="solid"/>
                      <a:round/>
                      <a:headEnd type="none" w="sm" len="sm"/>
                      <a:tailEnd type="none" w="sm" len="sm"/>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accent5">
                        <a:lumMod val="20000"/>
                        <a:lumOff val="80000"/>
                      </a:schemeClr>
                    </a:solidFill>
                  </a:tcPr>
                </a:tc>
                <a:extLst>
                  <a:ext uri="{0D108BD9-81ED-4DB2-BD59-A6C34878D82A}">
                    <a16:rowId xmlns:a16="http://schemas.microsoft.com/office/drawing/2014/main" val="2244920241"/>
                  </a:ext>
                </a:extLst>
              </a:tr>
              <a:tr h="268358">
                <a:tc vMerge="1">
                  <a:txBody>
                    <a:bodyPr/>
                    <a:lstStyle/>
                    <a:p>
                      <a:endParaRPr lang="en-CH"/>
                    </a:p>
                  </a:txBody>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100" b="0" i="0" u="none" strike="noStrike" cap="none" noProof="0">
                        <a:solidFill>
                          <a:schemeClr val="tx1"/>
                        </a:solidFill>
                        <a:latin typeface="Calibri" panose="020F0502020204030204" pitchFamily="34" charset="0"/>
                        <a:ea typeface="+mn-ea"/>
                        <a:cs typeface="Calibri" panose="020F0502020204030204" pitchFamily="34" charset="0"/>
                        <a:sym typeface="Calibri"/>
                      </a:endParaRPr>
                    </a:p>
                  </a:txBody>
                  <a:tcPr marL="133275" marR="133275" marT="45725" marB="45725" anchor="ctr">
                    <a:lnL w="12700" cap="flat" cmpd="sng" algn="ctr">
                      <a:solidFill>
                        <a:srgbClr val="AE98B6"/>
                      </a:solidFill>
                      <a:prstDash val="dot"/>
                      <a:round/>
                      <a:headEnd type="none" w="sm" len="sm"/>
                      <a:tailEnd type="none" w="sm" len="sm"/>
                    </a:lnL>
                    <a:lnR w="12700" cap="flat" cmpd="sng" algn="ctr">
                      <a:solidFill>
                        <a:srgbClr val="AE98B6"/>
                      </a:solidFill>
                      <a:prstDash val="dot"/>
                      <a:round/>
                      <a:headEnd type="none" w="sm" len="sm"/>
                      <a:tailEnd type="none" w="sm" len="sm"/>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lang="en-US" sz="1100" b="0" i="0" u="none" strike="noStrike" cap="none" noProof="0">
                        <a:solidFill>
                          <a:schemeClr val="tx1"/>
                        </a:solidFill>
                        <a:latin typeface="Calibri" panose="020F0502020204030204" pitchFamily="34" charset="0"/>
                        <a:ea typeface="+mn-ea"/>
                        <a:cs typeface="Calibri" panose="020F0502020204030204" pitchFamily="34" charset="0"/>
                        <a:sym typeface="Calibri"/>
                      </a:endParaRPr>
                    </a:p>
                  </a:txBody>
                  <a:tcPr marL="133275" marR="133275" marT="45725" marB="45725" anchor="ctr">
                    <a:lnL w="12700" cap="flat" cmpd="sng" algn="ctr">
                      <a:solidFill>
                        <a:srgbClr val="AE98B6"/>
                      </a:solidFill>
                      <a:prstDash val="dot"/>
                      <a:round/>
                      <a:headEnd type="none" w="sm" len="sm"/>
                      <a:tailEnd type="none" w="sm" len="sm"/>
                    </a:lnL>
                    <a:lnR w="12700" cap="flat" cmpd="sng" algn="ctr">
                      <a:solidFill>
                        <a:srgbClr val="AE98B6"/>
                      </a:solidFill>
                      <a:prstDash val="dot"/>
                      <a:round/>
                      <a:headEnd type="none" w="sm" len="sm"/>
                      <a:tailEnd type="none" w="sm" len="sm"/>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AE98B6"/>
                      </a:solidFill>
                      <a:prstDash val="dot"/>
                      <a:round/>
                      <a:headEnd type="none" w="sm" len="sm"/>
                      <a:tailEnd type="none" w="sm" len="sm"/>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accent2">
                        <a:lumMod val="20000"/>
                        <a:lumOff val="80000"/>
                      </a:schemeClr>
                    </a:solidFill>
                  </a:tcPr>
                </a:tc>
                <a:tc>
                  <a:txBody>
                    <a:bodyPr/>
                    <a:lstStyle/>
                    <a:p>
                      <a:pPr marL="0" marR="0" lvl="0" indent="0" algn="ctr" rtl="0">
                        <a:lnSpc>
                          <a:spcPct val="100000"/>
                        </a:lnSpc>
                        <a:spcBef>
                          <a:spcPts val="0"/>
                        </a:spcBef>
                        <a:spcAft>
                          <a:spcPts val="0"/>
                        </a:spcAft>
                        <a:buClr>
                          <a:srgbClr val="000000"/>
                        </a:buClr>
                        <a:buSzPts val="1100"/>
                        <a:buFont typeface="Arial"/>
                        <a:buNone/>
                      </a:pPr>
                      <a:endParaRPr lang="en-US" sz="1100" u="none" strike="noStrike" cap="none" noProof="0">
                        <a:solidFill>
                          <a:srgbClr val="353535"/>
                        </a:solidFill>
                        <a:latin typeface="Calibri" panose="020F0502020204030204" pitchFamily="34" charset="0"/>
                        <a:ea typeface="Calibri"/>
                        <a:cs typeface="Calibri" panose="020F0502020204030204" pitchFamily="34" charset="0"/>
                        <a:sym typeface="Calibri"/>
                      </a:endParaRPr>
                    </a:p>
                  </a:txBody>
                  <a:tcPr marL="133275" marR="133275" marT="45725" marB="45725" anchor="ctr">
                    <a:lnL w="12700" cap="flat" cmpd="sng" algn="ctr">
                      <a:solidFill>
                        <a:srgbClr val="D7CCDB"/>
                      </a:solidFill>
                      <a:prstDash val="dot"/>
                      <a:round/>
                      <a:headEnd type="none" w="med" len="med"/>
                      <a:tailEnd type="none" w="med" len="med"/>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D7CCDB"/>
                      </a:solidFill>
                      <a:prstDash val="dot"/>
                      <a:round/>
                      <a:headEnd type="none" w="med" len="med"/>
                      <a:tailEnd type="none" w="med" len="med"/>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D7CCDB"/>
                      </a:solidFill>
                      <a:prstDash val="dot"/>
                      <a:round/>
                      <a:headEnd type="none" w="med" len="med"/>
                      <a:tailEnd type="none" w="med" len="med"/>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accent2">
                        <a:lumMod val="20000"/>
                        <a:lumOff val="80000"/>
                      </a:schemeClr>
                    </a:solidFill>
                  </a:tcPr>
                </a:tc>
                <a:tc>
                  <a:txBody>
                    <a:bodyPr/>
                    <a:lstStyle/>
                    <a:p>
                      <a:pPr marL="0" marR="0" lvl="0" indent="0" algn="ctr" rtl="0">
                        <a:lnSpc>
                          <a:spcPct val="100000"/>
                        </a:lnSpc>
                        <a:spcBef>
                          <a:spcPts val="0"/>
                        </a:spcBef>
                        <a:spcAft>
                          <a:spcPts val="0"/>
                        </a:spcAft>
                        <a:buClr>
                          <a:srgbClr val="000000"/>
                        </a:buClr>
                        <a:buSzPts val="1100"/>
                        <a:buFont typeface="Arial"/>
                        <a:buNone/>
                      </a:pPr>
                      <a:endParaRPr lang="en-US" sz="1100" u="none" strike="noStrike" cap="none" noProof="0">
                        <a:solidFill>
                          <a:srgbClr val="353535"/>
                        </a:solidFill>
                        <a:latin typeface="Calibri" panose="020F0502020204030204" pitchFamily="34" charset="0"/>
                        <a:ea typeface="Calibri"/>
                        <a:cs typeface="Calibri" panose="020F0502020204030204" pitchFamily="34" charset="0"/>
                        <a:sym typeface="Calibri"/>
                      </a:endParaRPr>
                    </a:p>
                  </a:txBody>
                  <a:tcPr marL="133275" marR="133275" marT="45725" marB="45725" anchor="ctr">
                    <a:lnL w="12700" cap="flat" cmpd="sng" algn="ctr">
                      <a:solidFill>
                        <a:srgbClr val="D7CCDB"/>
                      </a:solidFill>
                      <a:prstDash val="dot"/>
                      <a:round/>
                      <a:headEnd type="none" w="med" len="med"/>
                      <a:tailEnd type="none" w="med" len="med"/>
                    </a:lnL>
                    <a:lnR w="9525" cap="flat" cmpd="sng" algn="ctr">
                      <a:solidFill>
                        <a:srgbClr val="000000">
                          <a:alpha val="0"/>
                        </a:srgbClr>
                      </a:solidFill>
                      <a:prstDash val="solid"/>
                      <a:round/>
                      <a:headEnd type="none" w="sm" len="sm"/>
                      <a:tailEnd type="none" w="sm" len="sm"/>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bg1"/>
                    </a:solidFill>
                  </a:tcPr>
                </a:tc>
                <a:extLst>
                  <a:ext uri="{0D108BD9-81ED-4DB2-BD59-A6C34878D82A}">
                    <a16:rowId xmlns:a16="http://schemas.microsoft.com/office/drawing/2014/main" val="2077253118"/>
                  </a:ext>
                </a:extLst>
              </a:tr>
              <a:tr h="268358">
                <a:tc vMerge="1">
                  <a:txBody>
                    <a:bodyPr/>
                    <a:lstStyle/>
                    <a:p>
                      <a:endParaRPr lang="en-CH"/>
                    </a:p>
                  </a:txBody>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100" b="0" i="0" u="none" strike="noStrike" cap="none" noProof="0">
                        <a:solidFill>
                          <a:schemeClr val="tx1"/>
                        </a:solidFill>
                        <a:latin typeface="Calibri" panose="020F0502020204030204" pitchFamily="34" charset="0"/>
                        <a:ea typeface="+mn-ea"/>
                        <a:cs typeface="Calibri" panose="020F0502020204030204" pitchFamily="34" charset="0"/>
                        <a:sym typeface="Calibri"/>
                      </a:endParaRPr>
                    </a:p>
                  </a:txBody>
                  <a:tcPr marL="133275" marR="133275" marT="45725" marB="45725" anchor="ctr">
                    <a:lnL w="12700" cap="flat" cmpd="sng" algn="ctr">
                      <a:solidFill>
                        <a:srgbClr val="AE98B6"/>
                      </a:solidFill>
                      <a:prstDash val="dot"/>
                      <a:round/>
                      <a:headEnd type="none" w="sm" len="sm"/>
                      <a:tailEnd type="none" w="sm" len="sm"/>
                    </a:lnL>
                    <a:lnR w="12700" cap="flat" cmpd="sng" algn="ctr">
                      <a:solidFill>
                        <a:srgbClr val="AE98B6"/>
                      </a:solidFill>
                      <a:prstDash val="dot"/>
                      <a:round/>
                      <a:headEnd type="none" w="sm" len="sm"/>
                      <a:tailEnd type="none" w="sm" len="sm"/>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lang="en-US" sz="1100" b="0" i="0" u="none" strike="noStrike" cap="none" noProof="0">
                        <a:solidFill>
                          <a:schemeClr val="tx1"/>
                        </a:solidFill>
                        <a:latin typeface="Calibri" panose="020F0502020204030204" pitchFamily="34" charset="0"/>
                        <a:ea typeface="+mn-ea"/>
                        <a:cs typeface="Calibri" panose="020F0502020204030204" pitchFamily="34" charset="0"/>
                        <a:sym typeface="Calibri"/>
                      </a:endParaRPr>
                    </a:p>
                  </a:txBody>
                  <a:tcPr marL="133275" marR="133275" marT="45725" marB="45725" anchor="ctr">
                    <a:lnL w="12700" cap="flat" cmpd="sng" algn="ctr">
                      <a:solidFill>
                        <a:srgbClr val="AE98B6"/>
                      </a:solidFill>
                      <a:prstDash val="dot"/>
                      <a:round/>
                      <a:headEnd type="none" w="sm" len="sm"/>
                      <a:tailEnd type="none" w="sm" len="sm"/>
                    </a:lnL>
                    <a:lnR w="12700" cap="flat" cmpd="sng" algn="ctr">
                      <a:solidFill>
                        <a:srgbClr val="AE98B6"/>
                      </a:solidFill>
                      <a:prstDash val="dot"/>
                      <a:round/>
                      <a:headEnd type="none" w="sm" len="sm"/>
                      <a:tailEnd type="none" w="sm" len="sm"/>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AE98B6"/>
                      </a:solidFill>
                      <a:prstDash val="dot"/>
                      <a:round/>
                      <a:headEnd type="none" w="sm" len="sm"/>
                      <a:tailEnd type="none" w="sm" len="sm"/>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bg1"/>
                    </a:solidFill>
                  </a:tcPr>
                </a:tc>
                <a:tc>
                  <a:txBody>
                    <a:bodyPr/>
                    <a:lstStyle/>
                    <a:p>
                      <a:pPr marL="0" marR="0" lvl="0" indent="0" algn="ctr" rtl="0">
                        <a:lnSpc>
                          <a:spcPct val="100000"/>
                        </a:lnSpc>
                        <a:spcBef>
                          <a:spcPts val="0"/>
                        </a:spcBef>
                        <a:spcAft>
                          <a:spcPts val="0"/>
                        </a:spcAft>
                        <a:buClr>
                          <a:srgbClr val="000000"/>
                        </a:buClr>
                        <a:buSzPts val="1100"/>
                        <a:buFont typeface="Arial"/>
                        <a:buNone/>
                      </a:pPr>
                      <a:endParaRPr lang="en-US" sz="1100" u="none" strike="noStrike" cap="none" noProof="0">
                        <a:solidFill>
                          <a:srgbClr val="353535"/>
                        </a:solidFill>
                        <a:latin typeface="Calibri" panose="020F0502020204030204" pitchFamily="34" charset="0"/>
                        <a:ea typeface="Calibri"/>
                        <a:cs typeface="Calibri" panose="020F0502020204030204" pitchFamily="34" charset="0"/>
                        <a:sym typeface="Calibri"/>
                      </a:endParaRPr>
                    </a:p>
                  </a:txBody>
                  <a:tcPr marL="133275" marR="133275" marT="45725" marB="45725" anchor="ctr">
                    <a:lnL w="12700" cap="flat" cmpd="sng" algn="ctr">
                      <a:solidFill>
                        <a:srgbClr val="D7CCDB"/>
                      </a:solidFill>
                      <a:prstDash val="dot"/>
                      <a:round/>
                      <a:headEnd type="none" w="med" len="med"/>
                      <a:tailEnd type="none" w="med" len="med"/>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D7CCDB"/>
                      </a:solidFill>
                      <a:prstDash val="dot"/>
                      <a:round/>
                      <a:headEnd type="none" w="med" len="med"/>
                      <a:tailEnd type="none" w="med" len="med"/>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u="none" strike="noStrike" cap="none" noProof="0">
                        <a:latin typeface="Calibri" panose="020F0502020204030204" pitchFamily="34" charset="0"/>
                        <a:cs typeface="Calibri" panose="020F0502020204030204" pitchFamily="34" charset="0"/>
                      </a:endParaRPr>
                    </a:p>
                  </a:txBody>
                  <a:tcPr marL="133275" marR="133275" marT="45725" marB="45725" anchor="ctr">
                    <a:lnL w="12700" cap="flat" cmpd="sng" algn="ctr">
                      <a:solidFill>
                        <a:srgbClr val="D7CCDB"/>
                      </a:solidFill>
                      <a:prstDash val="dot"/>
                      <a:round/>
                      <a:headEnd type="none" w="med" len="med"/>
                      <a:tailEnd type="none" w="med" len="med"/>
                    </a:lnL>
                    <a:lnR w="12700" cap="flat" cmpd="sng" algn="ctr">
                      <a:solidFill>
                        <a:srgbClr val="D7CCDB"/>
                      </a:solidFill>
                      <a:prstDash val="dot"/>
                      <a:round/>
                      <a:headEnd type="none" w="med" len="med"/>
                      <a:tailEnd type="none" w="med" len="med"/>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accent2">
                        <a:lumMod val="20000"/>
                        <a:lumOff val="80000"/>
                      </a:schemeClr>
                    </a:solidFill>
                  </a:tcPr>
                </a:tc>
                <a:tc>
                  <a:txBody>
                    <a:bodyPr/>
                    <a:lstStyle/>
                    <a:p>
                      <a:pPr marL="0" marR="0" lvl="0" indent="0" algn="ctr" rtl="0">
                        <a:lnSpc>
                          <a:spcPct val="100000"/>
                        </a:lnSpc>
                        <a:spcBef>
                          <a:spcPts val="0"/>
                        </a:spcBef>
                        <a:spcAft>
                          <a:spcPts val="0"/>
                        </a:spcAft>
                        <a:buClr>
                          <a:srgbClr val="000000"/>
                        </a:buClr>
                        <a:buSzPts val="1100"/>
                        <a:buFont typeface="Arial"/>
                        <a:buNone/>
                      </a:pPr>
                      <a:endParaRPr lang="en-US" sz="1100" u="none" strike="noStrike" cap="none" noProof="0">
                        <a:solidFill>
                          <a:srgbClr val="353535"/>
                        </a:solidFill>
                        <a:latin typeface="Calibri" panose="020F0502020204030204" pitchFamily="34" charset="0"/>
                        <a:ea typeface="Calibri"/>
                        <a:cs typeface="Calibri" panose="020F0502020204030204" pitchFamily="34" charset="0"/>
                        <a:sym typeface="Calibri"/>
                      </a:endParaRPr>
                    </a:p>
                  </a:txBody>
                  <a:tcPr marL="133275" marR="133275" marT="45725" marB="45725" anchor="ctr">
                    <a:lnL w="12700" cap="flat" cmpd="sng" algn="ctr">
                      <a:solidFill>
                        <a:srgbClr val="D7CCDB"/>
                      </a:solidFill>
                      <a:prstDash val="dot"/>
                      <a:round/>
                      <a:headEnd type="none" w="med" len="med"/>
                      <a:tailEnd type="none" w="med" len="med"/>
                    </a:lnL>
                    <a:lnR w="9525" cap="flat" cmpd="sng" algn="ctr">
                      <a:solidFill>
                        <a:srgbClr val="000000">
                          <a:alpha val="0"/>
                        </a:srgbClr>
                      </a:solidFill>
                      <a:prstDash val="solid"/>
                      <a:round/>
                      <a:headEnd type="none" w="sm" len="sm"/>
                      <a:tailEnd type="none" w="sm" len="sm"/>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bg1"/>
                    </a:solidFill>
                  </a:tcPr>
                </a:tc>
                <a:extLst>
                  <a:ext uri="{0D108BD9-81ED-4DB2-BD59-A6C34878D82A}">
                    <a16:rowId xmlns:a16="http://schemas.microsoft.com/office/drawing/2014/main" val="1172394634"/>
                  </a:ext>
                </a:extLst>
              </a:tr>
            </a:tbl>
          </a:graphicData>
        </a:graphic>
      </p:graphicFrame>
      <p:sp>
        <p:nvSpPr>
          <p:cNvPr id="14" name="Rounded Rectangle 13">
            <a:extLst>
              <a:ext uri="{FF2B5EF4-FFF2-40B4-BE49-F238E27FC236}">
                <a16:creationId xmlns:a16="http://schemas.microsoft.com/office/drawing/2014/main" id="{F129EE5F-79F9-6048-BF27-98345AA23FE5}"/>
              </a:ext>
            </a:extLst>
          </p:cNvPr>
          <p:cNvSpPr/>
          <p:nvPr/>
        </p:nvSpPr>
        <p:spPr>
          <a:xfrm>
            <a:off x="3128068" y="3429000"/>
            <a:ext cx="7111768" cy="2060293"/>
          </a:xfrm>
          <a:prstGeom prst="roundRect">
            <a:avLst>
              <a:gd name="adj" fmla="val 3206"/>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1600" b="1">
                <a:solidFill>
                  <a:srgbClr val="FFFFFF"/>
                </a:solidFill>
              </a:rPr>
              <a:t>GOAL: </a:t>
            </a:r>
            <a:r>
              <a:rPr lang="en-GB" sz="1600">
                <a:solidFill>
                  <a:srgbClr val="FFFFFF"/>
                </a:solidFill>
              </a:rPr>
              <a:t>Identify the organizations that are currently involved or should be involved in CAB PrEP introduction along the PrEP Introduction Framework. This will help you plan stakeholder interviews to build the situation analysis.</a:t>
            </a:r>
          </a:p>
          <a:p>
            <a:endParaRPr lang="en-GB" sz="1600">
              <a:solidFill>
                <a:srgbClr val="FFFFFF"/>
              </a:solidFill>
            </a:endParaRPr>
          </a:p>
          <a:p>
            <a:r>
              <a:rPr lang="en-GB" sz="1600" b="1">
                <a:solidFill>
                  <a:srgbClr val="FFFFFF"/>
                </a:solidFill>
              </a:rPr>
              <a:t>DIRECTIONS: </a:t>
            </a:r>
            <a:r>
              <a:rPr lang="en-GB" sz="1600">
                <a:solidFill>
                  <a:srgbClr val="FFFFFF"/>
                </a:solidFill>
              </a:rPr>
              <a:t>Specify the name and describe the current or expected role of each stakeholder. You can categorize stakeholders by type, framework component, and involvement status.</a:t>
            </a:r>
          </a:p>
        </p:txBody>
      </p:sp>
      <p:graphicFrame>
        <p:nvGraphicFramePr>
          <p:cNvPr id="15" name="Table 14">
            <a:extLst>
              <a:ext uri="{FF2B5EF4-FFF2-40B4-BE49-F238E27FC236}">
                <a16:creationId xmlns:a16="http://schemas.microsoft.com/office/drawing/2014/main" id="{A3B9463F-A6A5-7246-92EB-15AB77F68584}"/>
              </a:ext>
            </a:extLst>
          </p:cNvPr>
          <p:cNvGraphicFramePr>
            <a:graphicFrameLocks noGrp="1"/>
          </p:cNvGraphicFramePr>
          <p:nvPr>
            <p:extLst>
              <p:ext uri="{D42A27DB-BD31-4B8C-83A1-F6EECF244321}">
                <p14:modId xmlns:p14="http://schemas.microsoft.com/office/powerpoint/2010/main" val="1918308703"/>
              </p:ext>
            </p:extLst>
          </p:nvPr>
        </p:nvGraphicFramePr>
        <p:xfrm>
          <a:off x="10239836" y="960843"/>
          <a:ext cx="1786259" cy="457200"/>
        </p:xfrm>
        <a:graphic>
          <a:graphicData uri="http://schemas.openxmlformats.org/drawingml/2006/table">
            <a:tbl>
              <a:tblPr firstRow="1" bandRow="1">
                <a:noFill/>
              </a:tblPr>
              <a:tblGrid>
                <a:gridCol w="185563">
                  <a:extLst>
                    <a:ext uri="{9D8B030D-6E8A-4147-A177-3AD203B41FA5}">
                      <a16:colId xmlns:a16="http://schemas.microsoft.com/office/drawing/2014/main" val="1084159577"/>
                    </a:ext>
                  </a:extLst>
                </a:gridCol>
                <a:gridCol w="1600696">
                  <a:extLst>
                    <a:ext uri="{9D8B030D-6E8A-4147-A177-3AD203B41FA5}">
                      <a16:colId xmlns:a16="http://schemas.microsoft.com/office/drawing/2014/main" val="2495939210"/>
                    </a:ext>
                  </a:extLst>
                </a:gridCol>
              </a:tblGrid>
              <a:tr h="0">
                <a:tc>
                  <a: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900" u="none" strike="noStrike" cap="none" noProof="0">
                        <a:latin typeface="Calibri" panose="020F0502020204030204" pitchFamily="34" charset="0"/>
                        <a:cs typeface="Calibri" panose="020F0502020204030204" pitchFamily="34" charset="0"/>
                      </a:endParaRPr>
                    </a:p>
                  </a:txBody>
                  <a:tcPr marL="45720" marR="4572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900" i="1" u="none" strike="noStrike" cap="none" noProof="0">
                          <a:latin typeface="Calibri" panose="020F0502020204030204" pitchFamily="34" charset="0"/>
                          <a:cs typeface="Calibri" panose="020F0502020204030204" pitchFamily="34" charset="0"/>
                        </a:rPr>
                        <a:t>Currently involved</a:t>
                      </a:r>
                    </a:p>
                  </a:txBody>
                  <a:tcPr marL="45720" marR="4572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552878901"/>
                  </a:ext>
                </a:extLst>
              </a:tr>
              <a:tr h="0">
                <a:tc>
                  <a:txBody>
                    <a:bodyPr/>
                    <a:lstStyle/>
                    <a:p>
                      <a:pPr marL="0" marR="0" lvl="0" indent="0" algn="l" rtl="0">
                        <a:lnSpc>
                          <a:spcPct val="100000"/>
                        </a:lnSpc>
                        <a:spcBef>
                          <a:spcPts val="0"/>
                        </a:spcBef>
                        <a:spcAft>
                          <a:spcPts val="0"/>
                        </a:spcAft>
                        <a:buClr>
                          <a:srgbClr val="000000"/>
                        </a:buClr>
                        <a:buSzPts val="1100"/>
                        <a:buFont typeface="Arial"/>
                        <a:buNone/>
                      </a:pPr>
                      <a:endParaRPr lang="en-US" sz="900" u="none" strike="noStrike" cap="none" noProof="0">
                        <a:latin typeface="Calibri" panose="020F0502020204030204" pitchFamily="34" charset="0"/>
                        <a:cs typeface="Calibri" panose="020F0502020204030204" pitchFamily="34" charset="0"/>
                      </a:endParaRPr>
                    </a:p>
                  </a:txBody>
                  <a:tcPr marL="45720" marR="4572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AE98B6"/>
                      </a:solidFill>
                      <a:prstDash val="dot"/>
                      <a:round/>
                      <a:headEnd type="none" w="sm" len="sm"/>
                      <a:tailEnd type="none" w="sm" len="sm"/>
                    </a:lnT>
                    <a:lnB w="12700" cap="flat" cmpd="sng" algn="ctr">
                      <a:solidFill>
                        <a:srgbClr val="AE98B6"/>
                      </a:solidFill>
                      <a:prstDash val="dot"/>
                      <a:round/>
                      <a:headEnd type="none" w="sm" len="sm"/>
                      <a:tailEnd type="none" w="sm" len="sm"/>
                    </a:lnB>
                    <a:solidFill>
                      <a:schemeClr val="accent2">
                        <a:lumMod val="20000"/>
                        <a:lumOff val="80000"/>
                      </a:schemeClr>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900" u="none" strike="noStrike" cap="none" noProof="0">
                          <a:latin typeface="Calibri" panose="020F0502020204030204" pitchFamily="34" charset="0"/>
                          <a:cs typeface="Calibri" panose="020F0502020204030204" pitchFamily="34" charset="0"/>
                        </a:rPr>
                        <a:t>Potential/future involvement</a:t>
                      </a:r>
                    </a:p>
                  </a:txBody>
                  <a:tcPr marL="45720" marR="4572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452410544"/>
                  </a:ext>
                </a:extLst>
              </a:tr>
            </a:tbl>
          </a:graphicData>
        </a:graphic>
      </p:graphicFrame>
      <p:grpSp>
        <p:nvGrpSpPr>
          <p:cNvPr id="64" name="Group 63">
            <a:extLst>
              <a:ext uri="{FF2B5EF4-FFF2-40B4-BE49-F238E27FC236}">
                <a16:creationId xmlns:a16="http://schemas.microsoft.com/office/drawing/2014/main" id="{01C42009-31B0-D849-8358-277897276C22}"/>
              </a:ext>
            </a:extLst>
          </p:cNvPr>
          <p:cNvGrpSpPr/>
          <p:nvPr/>
        </p:nvGrpSpPr>
        <p:grpSpPr>
          <a:xfrm>
            <a:off x="7928025" y="1695630"/>
            <a:ext cx="3822383" cy="260384"/>
            <a:chOff x="7928025" y="1691906"/>
            <a:chExt cx="3822383" cy="260384"/>
          </a:xfrm>
        </p:grpSpPr>
        <p:grpSp>
          <p:nvGrpSpPr>
            <p:cNvPr id="60" name="Group 59">
              <a:extLst>
                <a:ext uri="{FF2B5EF4-FFF2-40B4-BE49-F238E27FC236}">
                  <a16:creationId xmlns:a16="http://schemas.microsoft.com/office/drawing/2014/main" id="{D400E9BD-F847-824B-8659-5EFC42DC4016}"/>
                </a:ext>
              </a:extLst>
            </p:cNvPr>
            <p:cNvGrpSpPr/>
            <p:nvPr/>
          </p:nvGrpSpPr>
          <p:grpSpPr>
            <a:xfrm>
              <a:off x="8808875" y="1691906"/>
              <a:ext cx="268785" cy="260384"/>
              <a:chOff x="8808875" y="1691906"/>
              <a:chExt cx="268785" cy="260384"/>
            </a:xfrm>
          </p:grpSpPr>
          <p:sp>
            <p:nvSpPr>
              <p:cNvPr id="39" name="Google Shape;329;p30">
                <a:extLst>
                  <a:ext uri="{FF2B5EF4-FFF2-40B4-BE49-F238E27FC236}">
                    <a16:creationId xmlns:a16="http://schemas.microsoft.com/office/drawing/2014/main" id="{495953C1-C1A6-3E4A-A9A2-B567B21422B5}"/>
                  </a:ext>
                </a:extLst>
              </p:cNvPr>
              <p:cNvSpPr/>
              <p:nvPr/>
            </p:nvSpPr>
            <p:spPr>
              <a:xfrm>
                <a:off x="8808875" y="1691906"/>
                <a:ext cx="268785" cy="260384"/>
              </a:xfrm>
              <a:prstGeom prst="ellipse">
                <a:avLst/>
              </a:prstGeom>
              <a:solidFill>
                <a:srgbClr val="B7CAD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50" name="Graphic 49">
                <a:extLst>
                  <a:ext uri="{FF2B5EF4-FFF2-40B4-BE49-F238E27FC236}">
                    <a16:creationId xmlns:a16="http://schemas.microsoft.com/office/drawing/2014/main" id="{BC507C6A-29E5-D043-8186-2671E6768B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63264" y="1729079"/>
                <a:ext cx="186038" cy="186038"/>
              </a:xfrm>
              <a:prstGeom prst="rect">
                <a:avLst/>
              </a:prstGeom>
            </p:spPr>
          </p:pic>
        </p:grpSp>
        <p:grpSp>
          <p:nvGrpSpPr>
            <p:cNvPr id="61" name="Group 60">
              <a:extLst>
                <a:ext uri="{FF2B5EF4-FFF2-40B4-BE49-F238E27FC236}">
                  <a16:creationId xmlns:a16="http://schemas.microsoft.com/office/drawing/2014/main" id="{927C78DF-7351-E24C-9790-23332C9212C4}"/>
                </a:ext>
              </a:extLst>
            </p:cNvPr>
            <p:cNvGrpSpPr/>
            <p:nvPr/>
          </p:nvGrpSpPr>
          <p:grpSpPr>
            <a:xfrm>
              <a:off x="9714514" y="1691906"/>
              <a:ext cx="268785" cy="260384"/>
              <a:chOff x="9714514" y="1691906"/>
              <a:chExt cx="268785" cy="260384"/>
            </a:xfrm>
          </p:grpSpPr>
          <p:sp>
            <p:nvSpPr>
              <p:cNvPr id="42" name="Google Shape;331;p30">
                <a:extLst>
                  <a:ext uri="{FF2B5EF4-FFF2-40B4-BE49-F238E27FC236}">
                    <a16:creationId xmlns:a16="http://schemas.microsoft.com/office/drawing/2014/main" id="{76316365-62B2-784E-8A84-50797EEB33C9}"/>
                  </a:ext>
                </a:extLst>
              </p:cNvPr>
              <p:cNvSpPr/>
              <p:nvPr/>
            </p:nvSpPr>
            <p:spPr>
              <a:xfrm>
                <a:off x="9714514" y="1691906"/>
                <a:ext cx="268785" cy="260384"/>
              </a:xfrm>
              <a:prstGeom prst="ellipse">
                <a:avLst/>
              </a:prstGeom>
              <a:solidFill>
                <a:srgbClr val="B7CAD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52" name="Graphic 51">
                <a:extLst>
                  <a:ext uri="{FF2B5EF4-FFF2-40B4-BE49-F238E27FC236}">
                    <a16:creationId xmlns:a16="http://schemas.microsoft.com/office/drawing/2014/main" id="{B30F5FC1-436A-8E45-956F-1B44F3791F0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61681" y="1727207"/>
                <a:ext cx="186038" cy="186038"/>
              </a:xfrm>
              <a:prstGeom prst="rect">
                <a:avLst/>
              </a:prstGeom>
            </p:spPr>
          </p:pic>
        </p:grpSp>
        <p:grpSp>
          <p:nvGrpSpPr>
            <p:cNvPr id="62" name="Group 61">
              <a:extLst>
                <a:ext uri="{FF2B5EF4-FFF2-40B4-BE49-F238E27FC236}">
                  <a16:creationId xmlns:a16="http://schemas.microsoft.com/office/drawing/2014/main" id="{4A8615ED-D563-264B-B661-D0AE94753039}"/>
                </a:ext>
              </a:extLst>
            </p:cNvPr>
            <p:cNvGrpSpPr/>
            <p:nvPr/>
          </p:nvGrpSpPr>
          <p:grpSpPr>
            <a:xfrm>
              <a:off x="10536457" y="1691906"/>
              <a:ext cx="268785" cy="260384"/>
              <a:chOff x="10536457" y="1691906"/>
              <a:chExt cx="268785" cy="260384"/>
            </a:xfrm>
          </p:grpSpPr>
          <p:sp>
            <p:nvSpPr>
              <p:cNvPr id="48" name="Google Shape;333;p30">
                <a:extLst>
                  <a:ext uri="{FF2B5EF4-FFF2-40B4-BE49-F238E27FC236}">
                    <a16:creationId xmlns:a16="http://schemas.microsoft.com/office/drawing/2014/main" id="{549B16F9-44F1-5941-983D-15BBDB93692E}"/>
                  </a:ext>
                </a:extLst>
              </p:cNvPr>
              <p:cNvSpPr/>
              <p:nvPr/>
            </p:nvSpPr>
            <p:spPr>
              <a:xfrm>
                <a:off x="10536457" y="1691906"/>
                <a:ext cx="268785" cy="260384"/>
              </a:xfrm>
              <a:prstGeom prst="ellipse">
                <a:avLst/>
              </a:prstGeom>
              <a:solidFill>
                <a:srgbClr val="B7CAD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54" name="Graphic 53" descr="Medical with solid fill">
                <a:extLst>
                  <a:ext uri="{FF2B5EF4-FFF2-40B4-BE49-F238E27FC236}">
                    <a16:creationId xmlns:a16="http://schemas.microsoft.com/office/drawing/2014/main" id="{3604CE68-6823-D143-9B5D-357CFE430495}"/>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0577830" y="1729079"/>
                <a:ext cx="186038" cy="186038"/>
              </a:xfrm>
              <a:prstGeom prst="rect">
                <a:avLst/>
              </a:prstGeom>
            </p:spPr>
          </p:pic>
        </p:grpSp>
        <p:grpSp>
          <p:nvGrpSpPr>
            <p:cNvPr id="63" name="Group 62">
              <a:extLst>
                <a:ext uri="{FF2B5EF4-FFF2-40B4-BE49-F238E27FC236}">
                  <a16:creationId xmlns:a16="http://schemas.microsoft.com/office/drawing/2014/main" id="{AFAB5DF5-1FD1-E44F-8E85-E2C39812FF3F}"/>
                </a:ext>
              </a:extLst>
            </p:cNvPr>
            <p:cNvGrpSpPr/>
            <p:nvPr/>
          </p:nvGrpSpPr>
          <p:grpSpPr>
            <a:xfrm>
              <a:off x="11481623" y="1691906"/>
              <a:ext cx="268785" cy="260384"/>
              <a:chOff x="11481623" y="1691906"/>
              <a:chExt cx="268785" cy="260384"/>
            </a:xfrm>
          </p:grpSpPr>
          <p:sp>
            <p:nvSpPr>
              <p:cNvPr id="45" name="Google Shape;335;p30">
                <a:extLst>
                  <a:ext uri="{FF2B5EF4-FFF2-40B4-BE49-F238E27FC236}">
                    <a16:creationId xmlns:a16="http://schemas.microsoft.com/office/drawing/2014/main" id="{CDF535DE-3797-924D-8337-21C8F02AAE4B}"/>
                  </a:ext>
                </a:extLst>
              </p:cNvPr>
              <p:cNvSpPr/>
              <p:nvPr/>
            </p:nvSpPr>
            <p:spPr>
              <a:xfrm>
                <a:off x="11481623" y="1691906"/>
                <a:ext cx="268785" cy="260384"/>
              </a:xfrm>
              <a:prstGeom prst="ellipse">
                <a:avLst/>
              </a:prstGeom>
              <a:solidFill>
                <a:srgbClr val="B7CAD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56" name="Graphic 55">
                <a:extLst>
                  <a:ext uri="{FF2B5EF4-FFF2-40B4-BE49-F238E27FC236}">
                    <a16:creationId xmlns:a16="http://schemas.microsoft.com/office/drawing/2014/main" id="{DFFD31E4-4C00-FC46-86AE-FD5F5C28AB4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522996" y="1723079"/>
                <a:ext cx="186038" cy="186038"/>
              </a:xfrm>
              <a:prstGeom prst="rect">
                <a:avLst/>
              </a:prstGeom>
            </p:spPr>
          </p:pic>
        </p:grpSp>
        <p:grpSp>
          <p:nvGrpSpPr>
            <p:cNvPr id="59" name="Group 58">
              <a:extLst>
                <a:ext uri="{FF2B5EF4-FFF2-40B4-BE49-F238E27FC236}">
                  <a16:creationId xmlns:a16="http://schemas.microsoft.com/office/drawing/2014/main" id="{9F0EC424-13DF-DE45-8653-3E043EBD4BA8}"/>
                </a:ext>
              </a:extLst>
            </p:cNvPr>
            <p:cNvGrpSpPr/>
            <p:nvPr/>
          </p:nvGrpSpPr>
          <p:grpSpPr>
            <a:xfrm>
              <a:off x="7928025" y="1691906"/>
              <a:ext cx="268785" cy="260384"/>
              <a:chOff x="7928025" y="1691906"/>
              <a:chExt cx="268785" cy="260384"/>
            </a:xfrm>
          </p:grpSpPr>
          <p:sp>
            <p:nvSpPr>
              <p:cNvPr id="36" name="Google Shape;327;p30">
                <a:extLst>
                  <a:ext uri="{FF2B5EF4-FFF2-40B4-BE49-F238E27FC236}">
                    <a16:creationId xmlns:a16="http://schemas.microsoft.com/office/drawing/2014/main" id="{7CF2CE10-8A2D-8D47-9BF2-384EB7067408}"/>
                  </a:ext>
                </a:extLst>
              </p:cNvPr>
              <p:cNvSpPr/>
              <p:nvPr/>
            </p:nvSpPr>
            <p:spPr>
              <a:xfrm>
                <a:off x="7928025" y="1691906"/>
                <a:ext cx="268785" cy="260384"/>
              </a:xfrm>
              <a:prstGeom prst="ellipse">
                <a:avLst/>
              </a:prstGeom>
              <a:solidFill>
                <a:srgbClr val="B7CAD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58" name="Graphic 57">
                <a:extLst>
                  <a:ext uri="{FF2B5EF4-FFF2-40B4-BE49-F238E27FC236}">
                    <a16:creationId xmlns:a16="http://schemas.microsoft.com/office/drawing/2014/main" id="{7429A17B-25D0-A643-BF0A-51C773020AF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969398" y="1723079"/>
                <a:ext cx="186038" cy="186038"/>
              </a:xfrm>
              <a:prstGeom prst="rect">
                <a:avLst/>
              </a:prstGeom>
            </p:spPr>
          </p:pic>
        </p:grpSp>
      </p:grpSp>
      <p:sp>
        <p:nvSpPr>
          <p:cNvPr id="3" name="Rectangle 2">
            <a:extLst>
              <a:ext uri="{FF2B5EF4-FFF2-40B4-BE49-F238E27FC236}">
                <a16:creationId xmlns:a16="http://schemas.microsoft.com/office/drawing/2014/main" id="{4FB83317-922F-F8B2-EA46-31BB734FC618}"/>
              </a:ext>
            </a:extLst>
          </p:cNvPr>
          <p:cNvSpPr/>
          <p:nvPr/>
        </p:nvSpPr>
        <p:spPr>
          <a:xfrm>
            <a:off x="828127" y="1116725"/>
            <a:ext cx="2711283" cy="410091"/>
          </a:xfrm>
          <a:prstGeom prst="rect">
            <a:avLst/>
          </a:prstGeom>
          <a:solidFill>
            <a:srgbClr val="FFFFFF"/>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91440" tIns="73152" rIns="91440" bIns="0" rtlCol="0" anchor="t" anchorCtr="0"/>
          <a:lstStyle/>
          <a:p>
            <a:pPr algn="ctr">
              <a:lnSpc>
                <a:spcPct val="115000"/>
              </a:lnSpc>
              <a:buSzPts val="1800"/>
            </a:pPr>
            <a:r>
              <a:rPr lang="en-US" sz="1600" b="1">
                <a:solidFill>
                  <a:schemeClr val="accent3"/>
                </a:solidFill>
              </a:rPr>
              <a:t>TEMPLATE</a:t>
            </a:r>
          </a:p>
        </p:txBody>
      </p:sp>
      <p:sp>
        <p:nvSpPr>
          <p:cNvPr id="4" name="Pentagon 3">
            <a:extLst>
              <a:ext uri="{FF2B5EF4-FFF2-40B4-BE49-F238E27FC236}">
                <a16:creationId xmlns:a16="http://schemas.microsoft.com/office/drawing/2014/main" id="{C9F2EB03-CC9D-D6FF-D6ED-E9A805BD661E}"/>
              </a:ext>
            </a:extLst>
          </p:cNvPr>
          <p:cNvSpPr/>
          <p:nvPr/>
        </p:nvSpPr>
        <p:spPr>
          <a:xfrm>
            <a:off x="11653291" y="115447"/>
            <a:ext cx="457200" cy="333187"/>
          </a:xfrm>
          <a:prstGeom prst="homePlate">
            <a:avLst>
              <a:gd name="adj" fmla="val 13794"/>
            </a:avLst>
          </a:prstGeom>
          <a:solidFill>
            <a:srgbClr val="7097A6">
              <a:lumMod val="40000"/>
              <a:lumOff val="60000"/>
            </a:srgbClr>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01526C">
                  <a:lumMod val="50000"/>
                </a:srgbClr>
              </a:solidFill>
              <a:effectLst/>
              <a:uLnTx/>
              <a:uFillTx/>
              <a:latin typeface="Arial"/>
              <a:ea typeface="+mn-ea"/>
              <a:cs typeface="+mn-cs"/>
              <a:sym typeface="Arial"/>
            </a:endParaRPr>
          </a:p>
        </p:txBody>
      </p:sp>
      <p:sp>
        <p:nvSpPr>
          <p:cNvPr id="5" name="Pentagon 4">
            <a:extLst>
              <a:ext uri="{FF2B5EF4-FFF2-40B4-BE49-F238E27FC236}">
                <a16:creationId xmlns:a16="http://schemas.microsoft.com/office/drawing/2014/main" id="{2D5435F8-96DD-7A0B-29CC-3E699068F42D}"/>
              </a:ext>
            </a:extLst>
          </p:cNvPr>
          <p:cNvSpPr/>
          <p:nvPr/>
        </p:nvSpPr>
        <p:spPr>
          <a:xfrm>
            <a:off x="9771858" y="115447"/>
            <a:ext cx="1987439" cy="333187"/>
          </a:xfrm>
          <a:prstGeom prst="homePlate">
            <a:avLst>
              <a:gd name="adj" fmla="val 13794"/>
            </a:avLst>
          </a:prstGeom>
          <a:solidFill>
            <a:schemeClr val="accent5"/>
          </a:solidFill>
          <a:ln w="57150" cap="flat" cmpd="sng" algn="ctr">
            <a:solidFill>
              <a:srgbClr val="FFFFFF"/>
            </a:solidFill>
            <a:prstDash val="solid"/>
          </a:ln>
          <a:effectLst/>
        </p:spPr>
        <p:txBody>
          <a:bodyPr lIns="91440" tIns="45720" rIns="91440" bIns="45720" rtlCol="0" anchor="ctr"/>
          <a:lstStyle/>
          <a:p>
            <a:pPr algn="ctr">
              <a:buClr>
                <a:srgbClr val="000000"/>
              </a:buClr>
              <a:defRPr/>
            </a:pPr>
            <a:r>
              <a:rPr lang="en-US" sz="1200" b="1" kern="0">
                <a:solidFill>
                  <a:srgbClr val="FFFFFF"/>
                </a:solidFill>
                <a:latin typeface="Arial"/>
                <a:cs typeface="Arial"/>
              </a:rPr>
              <a:t> Stakeholder Interviews</a:t>
            </a:r>
            <a:endParaRPr kumimoji="0" lang="en-US" sz="1200" b="1"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Pentagon 5">
            <a:extLst>
              <a:ext uri="{FF2B5EF4-FFF2-40B4-BE49-F238E27FC236}">
                <a16:creationId xmlns:a16="http://schemas.microsoft.com/office/drawing/2014/main" id="{DDAD9636-D6BA-87D1-CD36-366B902329CF}"/>
              </a:ext>
            </a:extLst>
          </p:cNvPr>
          <p:cNvSpPr/>
          <p:nvPr/>
        </p:nvSpPr>
        <p:spPr>
          <a:xfrm>
            <a:off x="9396719" y="115447"/>
            <a:ext cx="457200" cy="333187"/>
          </a:xfrm>
          <a:prstGeom prst="homePlate">
            <a:avLst>
              <a:gd name="adj" fmla="val 13794"/>
            </a:avLst>
          </a:prstGeom>
          <a:solidFill>
            <a:srgbClr val="7097A6">
              <a:lumMod val="40000"/>
              <a:lumOff val="60000"/>
            </a:srgbClr>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01526C">
                  <a:lumMod val="50000"/>
                </a:srgbClr>
              </a:solidFill>
              <a:effectLst/>
              <a:uLnTx/>
              <a:uFillTx/>
              <a:latin typeface="Arial"/>
              <a:ea typeface="+mn-ea"/>
              <a:cs typeface="+mn-cs"/>
              <a:sym typeface="Arial"/>
            </a:endParaRPr>
          </a:p>
        </p:txBody>
      </p:sp>
    </p:spTree>
    <p:extLst>
      <p:ext uri="{BB962C8B-B14F-4D97-AF65-F5344CB8AC3E}">
        <p14:creationId xmlns:p14="http://schemas.microsoft.com/office/powerpoint/2010/main" val="8857100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92;p3">
            <a:extLst>
              <a:ext uri="{FF2B5EF4-FFF2-40B4-BE49-F238E27FC236}">
                <a16:creationId xmlns:a16="http://schemas.microsoft.com/office/drawing/2014/main" id="{901E9D6B-150B-6E4E-9D03-FB8696DC59AD}"/>
              </a:ext>
            </a:extLst>
          </p:cNvPr>
          <p:cNvSpPr txBox="1">
            <a:spLocks noGrp="1"/>
          </p:cNvSpPr>
          <p:nvPr>
            <p:ph type="title"/>
          </p:nvPr>
        </p:nvSpPr>
        <p:spPr/>
        <p:txBody>
          <a:bodyPr>
            <a:normAutofit/>
          </a:bodyPr>
          <a:lstStyle/>
          <a:p>
            <a:r>
              <a:rPr lang="en-US"/>
              <a:t>Interview outreach list</a:t>
            </a:r>
          </a:p>
        </p:txBody>
      </p:sp>
      <p:graphicFrame>
        <p:nvGraphicFramePr>
          <p:cNvPr id="24" name="Google Shape;515;p45">
            <a:extLst>
              <a:ext uri="{FF2B5EF4-FFF2-40B4-BE49-F238E27FC236}">
                <a16:creationId xmlns:a16="http://schemas.microsoft.com/office/drawing/2014/main" id="{8886969C-A903-2C40-8B6C-0ABBFE4F5326}"/>
              </a:ext>
            </a:extLst>
          </p:cNvPr>
          <p:cNvGraphicFramePr/>
          <p:nvPr>
            <p:extLst>
              <p:ext uri="{D42A27DB-BD31-4B8C-83A1-F6EECF244321}">
                <p14:modId xmlns:p14="http://schemas.microsoft.com/office/powerpoint/2010/main" val="1634675586"/>
              </p:ext>
            </p:extLst>
          </p:nvPr>
        </p:nvGraphicFramePr>
        <p:xfrm>
          <a:off x="828127" y="2661838"/>
          <a:ext cx="10749689" cy="3813574"/>
        </p:xfrm>
        <a:graphic>
          <a:graphicData uri="http://schemas.openxmlformats.org/drawingml/2006/table">
            <a:tbl>
              <a:tblPr>
                <a:noFill/>
              </a:tblPr>
              <a:tblGrid>
                <a:gridCol w="1899049">
                  <a:extLst>
                    <a:ext uri="{9D8B030D-6E8A-4147-A177-3AD203B41FA5}">
                      <a16:colId xmlns:a16="http://schemas.microsoft.com/office/drawing/2014/main" val="20000"/>
                    </a:ext>
                  </a:extLst>
                </a:gridCol>
                <a:gridCol w="1387077">
                  <a:extLst>
                    <a:ext uri="{9D8B030D-6E8A-4147-A177-3AD203B41FA5}">
                      <a16:colId xmlns:a16="http://schemas.microsoft.com/office/drawing/2014/main" val="57848712"/>
                    </a:ext>
                  </a:extLst>
                </a:gridCol>
                <a:gridCol w="4639300">
                  <a:extLst>
                    <a:ext uri="{9D8B030D-6E8A-4147-A177-3AD203B41FA5}">
                      <a16:colId xmlns:a16="http://schemas.microsoft.com/office/drawing/2014/main" val="2411584424"/>
                    </a:ext>
                  </a:extLst>
                </a:gridCol>
                <a:gridCol w="1428600">
                  <a:extLst>
                    <a:ext uri="{9D8B030D-6E8A-4147-A177-3AD203B41FA5}">
                      <a16:colId xmlns:a16="http://schemas.microsoft.com/office/drawing/2014/main" val="4273391725"/>
                    </a:ext>
                  </a:extLst>
                </a:gridCol>
                <a:gridCol w="1395663">
                  <a:extLst>
                    <a:ext uri="{9D8B030D-6E8A-4147-A177-3AD203B41FA5}">
                      <a16:colId xmlns:a16="http://schemas.microsoft.com/office/drawing/2014/main" val="3688305138"/>
                    </a:ext>
                  </a:extLst>
                </a:gridCol>
              </a:tblGrid>
              <a:tr h="277996">
                <a:tc>
                  <a:txBody>
                    <a:bodyPr/>
                    <a:lstStyle/>
                    <a:p>
                      <a:pPr marL="0" marR="0" lvl="0" indent="0" algn="l" rtl="0">
                        <a:lnSpc>
                          <a:spcPct val="100000"/>
                        </a:lnSpc>
                        <a:spcBef>
                          <a:spcPts val="0"/>
                        </a:spcBef>
                        <a:spcAft>
                          <a:spcPts val="0"/>
                        </a:spcAft>
                        <a:buClr>
                          <a:srgbClr val="000000"/>
                        </a:buClr>
                        <a:buSzPts val="1300"/>
                        <a:buFont typeface="Arial"/>
                        <a:buNone/>
                      </a:pPr>
                      <a:r>
                        <a:rPr lang="en-US" sz="1400" b="1" i="0" u="none" strike="noStrike" cap="none">
                          <a:solidFill>
                            <a:srgbClr val="353535"/>
                          </a:solidFill>
                          <a:latin typeface="+mn-lt"/>
                          <a:cs typeface="Calibri"/>
                          <a:sym typeface="Calibri"/>
                        </a:rPr>
                        <a:t>Organization</a:t>
                      </a:r>
                      <a:endParaRPr lang="en-US" sz="1400" b="1" i="0" u="none" strike="noStrike" cap="none">
                        <a:solidFill>
                          <a:srgbClr val="353535"/>
                        </a:solidFill>
                        <a:latin typeface="+mn-lt"/>
                        <a:cs typeface="Calibri"/>
                        <a:sym typeface="Arial"/>
                      </a:endParaRPr>
                    </a:p>
                  </a:txBody>
                  <a:tcPr marL="133275" marR="133275" marT="45725" marB="45725"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US" sz="1400" b="1" i="0" u="none" strike="noStrike" cap="none">
                          <a:solidFill>
                            <a:srgbClr val="353535"/>
                          </a:solidFill>
                          <a:latin typeface="+mn-lt"/>
                          <a:cs typeface="Calibri"/>
                          <a:sym typeface="Arial"/>
                        </a:rPr>
                        <a:t>Interviewee(s)</a:t>
                      </a:r>
                    </a:p>
                  </a:txBody>
                  <a:tcPr marL="133275" marR="133275" marT="45725" marB="457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US" sz="1400" b="1" i="0" u="none" strike="noStrike" cap="none">
                          <a:solidFill>
                            <a:srgbClr val="353535"/>
                          </a:solidFill>
                          <a:latin typeface="+mn-lt"/>
                          <a:cs typeface="Calibri"/>
                          <a:sym typeface="Arial"/>
                        </a:rPr>
                        <a:t>Areas to probe across the PrEP Introduction Framework</a:t>
                      </a:r>
                    </a:p>
                  </a:txBody>
                  <a:tcPr marL="133275" marR="133275" marT="45725" marB="457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US" sz="1400" b="1" i="0" u="none" strike="noStrike" cap="none">
                          <a:solidFill>
                            <a:srgbClr val="353535"/>
                          </a:solidFill>
                          <a:latin typeface="+mn-lt"/>
                          <a:cs typeface="Calibri"/>
                          <a:sym typeface="Arial"/>
                        </a:rPr>
                        <a:t>Status</a:t>
                      </a:r>
                    </a:p>
                  </a:txBody>
                  <a:tcPr marL="133275" marR="133275" marT="45725" marB="457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US" sz="1400" b="1" i="0" u="none" strike="noStrike" cap="none">
                          <a:solidFill>
                            <a:srgbClr val="353535"/>
                          </a:solidFill>
                          <a:latin typeface="+mn-lt"/>
                          <a:cs typeface="Calibri"/>
                          <a:sym typeface="Arial"/>
                        </a:rPr>
                        <a:t>Interview date</a:t>
                      </a:r>
                      <a:endParaRPr lang="en-US" sz="1400" b="1" i="0" u="none" strike="noStrike" cap="none" noProof="0">
                        <a:solidFill>
                          <a:srgbClr val="353535"/>
                        </a:solidFill>
                        <a:latin typeface="+mn-lt"/>
                        <a:cs typeface="Calibri"/>
                        <a:sym typeface="Arial"/>
                      </a:endParaRPr>
                    </a:p>
                  </a:txBody>
                  <a:tcPr marL="133275" marR="133275" marT="45725" marB="45725"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10000"/>
                  </a:ext>
                </a:extLst>
              </a:tr>
              <a:tr h="472587">
                <a:tc>
                  <a: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400" b="0" i="1">
                          <a:solidFill>
                            <a:schemeClr val="tx1"/>
                          </a:solidFill>
                          <a:latin typeface="+mn-lt"/>
                          <a:cs typeface="Calibri Light" panose="020F0302020204030204" pitchFamily="34" charset="0"/>
                        </a:rPr>
                        <a:t>Organization 1</a:t>
                      </a:r>
                    </a:p>
                  </a:txBody>
                  <a:tcPr marL="133275" marR="133275" marT="45725" marB="45725" anchor="ctr">
                    <a:lnL w="12700" cap="flat" cmpd="sng" algn="ctr">
                      <a:no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400" b="0" i="1">
                          <a:solidFill>
                            <a:schemeClr val="tx1"/>
                          </a:solidFill>
                          <a:latin typeface="+mn-lt"/>
                          <a:cs typeface="Calibri Light" panose="020F0302020204030204" pitchFamily="34" charset="0"/>
                        </a:rPr>
                        <a:t>Name</a:t>
                      </a:r>
                    </a:p>
                  </a:txBody>
                  <a:tcPr marL="133275" marR="133275" marT="45725" marB="45725"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400" b="0" i="1">
                          <a:solidFill>
                            <a:schemeClr val="tx1"/>
                          </a:solidFill>
                          <a:latin typeface="+mn-lt"/>
                          <a:cs typeface="Calibri Light" panose="020F0302020204030204" pitchFamily="34" charset="0"/>
                        </a:rPr>
                        <a:t>Planning &amp; budgeting, supply chain management, monitoring</a:t>
                      </a:r>
                    </a:p>
                  </a:txBody>
                  <a:tcPr marL="133275" marR="133275" marT="45725" marB="45725"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400" b="0" i="1">
                          <a:solidFill>
                            <a:schemeClr val="tx1"/>
                          </a:solidFill>
                          <a:latin typeface="+mn-lt"/>
                          <a:cs typeface="Calibri Light" panose="020F0302020204030204" pitchFamily="34" charset="0"/>
                        </a:rPr>
                        <a:t>Outreach sent</a:t>
                      </a:r>
                    </a:p>
                  </a:txBody>
                  <a:tcPr marL="133275" marR="133275" marT="45725" marB="45725"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400" b="0" i="1">
                          <a:solidFill>
                            <a:schemeClr val="tx1"/>
                          </a:solidFill>
                          <a:latin typeface="+mn-lt"/>
                          <a:cs typeface="Calibri Light" panose="020F0302020204030204" pitchFamily="34" charset="0"/>
                        </a:rPr>
                        <a:t>Pending</a:t>
                      </a:r>
                    </a:p>
                  </a:txBody>
                  <a:tcPr marL="133275" marR="133275" marT="45725" marB="45725" anchor="ctr">
                    <a:lnL w="12700" cap="flat" cmpd="sng" algn="ctr">
                      <a:solidFill>
                        <a:schemeClr val="bg2">
                          <a:lumMod val="9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72587">
                <a:tc>
                  <a:txBody>
                    <a:bodyPr/>
                    <a:lstStyle/>
                    <a:p>
                      <a:pPr marL="0" marR="0" lvl="0" indent="0" algn="l" defTabSz="914400" rtl="0" eaLnBrk="1" fontAlgn="auto" latinLnBrk="0" hangingPunct="1">
                        <a:lnSpc>
                          <a:spcPct val="100000"/>
                        </a:lnSpc>
                        <a:spcBef>
                          <a:spcPts val="0"/>
                        </a:spcBef>
                        <a:spcAft>
                          <a:spcPts val="0"/>
                        </a:spcAft>
                        <a:buClr>
                          <a:srgbClr val="353535"/>
                        </a:buClr>
                        <a:buSzPts val="1100"/>
                        <a:buFont typeface="Calibri"/>
                        <a:buNone/>
                        <a:tabLst/>
                        <a:defRPr/>
                      </a:pPr>
                      <a:r>
                        <a:rPr lang="en-US" sz="1400" b="0" i="1">
                          <a:solidFill>
                            <a:schemeClr val="tx1"/>
                          </a:solidFill>
                          <a:latin typeface="+mn-lt"/>
                          <a:cs typeface="Calibri Light" panose="020F0302020204030204" pitchFamily="34" charset="0"/>
                        </a:rPr>
                        <a:t>Organization 2</a:t>
                      </a:r>
                    </a:p>
                  </a:txBody>
                  <a:tcPr marL="133275" marR="133275" marT="45725" marB="45725" anchor="ctr">
                    <a:lnL w="12700" cap="flat" cmpd="sng" algn="ctr">
                      <a:no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353535"/>
                        </a:buClr>
                        <a:buSzPts val="1100"/>
                        <a:buFont typeface="Calibri"/>
                        <a:buNone/>
                        <a:tabLst/>
                        <a:defRPr/>
                      </a:pPr>
                      <a:r>
                        <a:rPr lang="en-US" sz="1400" b="0" i="1">
                          <a:solidFill>
                            <a:schemeClr val="tx1"/>
                          </a:solidFill>
                          <a:latin typeface="+mn-lt"/>
                          <a:cs typeface="Calibri Light" panose="020F0302020204030204" pitchFamily="34" charset="0"/>
                        </a:rPr>
                        <a:t>Name</a:t>
                      </a:r>
                    </a:p>
                  </a:txBody>
                  <a:tcPr marL="133275" marR="133275" marT="45725" marB="45725"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353535"/>
                        </a:buClr>
                        <a:buSzPts val="1100"/>
                        <a:buFont typeface="Calibri"/>
                        <a:buNone/>
                        <a:tabLst/>
                        <a:defRPr/>
                      </a:pPr>
                      <a:r>
                        <a:rPr lang="en-US" sz="1400" b="0" i="1">
                          <a:solidFill>
                            <a:schemeClr val="tx1"/>
                          </a:solidFill>
                          <a:latin typeface="+mn-lt"/>
                          <a:cs typeface="Calibri Light" panose="020F0302020204030204" pitchFamily="34" charset="0"/>
                        </a:rPr>
                        <a:t>Planning &amp; budgeting, delivery platforms, uptake &amp; effective use</a:t>
                      </a:r>
                    </a:p>
                  </a:txBody>
                  <a:tcPr marL="133275" marR="133275" marT="45725" marB="45725"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353535"/>
                        </a:buClr>
                        <a:buSzPts val="1100"/>
                        <a:buFont typeface="Calibri"/>
                        <a:buNone/>
                        <a:tabLst/>
                        <a:defRPr/>
                      </a:pPr>
                      <a:r>
                        <a:rPr lang="en-US" sz="1400" b="0" i="1">
                          <a:solidFill>
                            <a:schemeClr val="tx1"/>
                          </a:solidFill>
                          <a:latin typeface="+mn-lt"/>
                          <a:cs typeface="Calibri Light" panose="020F0302020204030204" pitchFamily="34" charset="0"/>
                        </a:rPr>
                        <a:t>Scheduling</a:t>
                      </a:r>
                    </a:p>
                  </a:txBody>
                  <a:tcPr marL="133275" marR="133275" marT="45725" marB="45725"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353535"/>
                        </a:buClr>
                        <a:buSzPts val="1100"/>
                        <a:buFont typeface="Calibri"/>
                        <a:buNone/>
                        <a:tabLst/>
                        <a:defRPr/>
                      </a:pPr>
                      <a:r>
                        <a:rPr lang="en-US" sz="1400" b="0" i="1">
                          <a:solidFill>
                            <a:schemeClr val="tx1"/>
                          </a:solidFill>
                          <a:latin typeface="+mn-lt"/>
                          <a:cs typeface="Calibri Light" panose="020F0302020204030204" pitchFamily="34" charset="0"/>
                        </a:rPr>
                        <a:t>Feb 2, 2022</a:t>
                      </a:r>
                    </a:p>
                  </a:txBody>
                  <a:tcPr marL="133275" marR="133275" marT="45725" marB="45725" anchor="ctr">
                    <a:lnL w="12700" cap="flat" cmpd="sng" algn="ctr">
                      <a:solidFill>
                        <a:schemeClr val="bg2">
                          <a:lumMod val="9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59283454"/>
                  </a:ext>
                </a:extLst>
              </a:tr>
              <a:tr h="309053">
                <a:tc>
                  <a:txBody>
                    <a:bodyPr/>
                    <a:lstStyle/>
                    <a:p>
                      <a:pPr marL="0" marR="0" lvl="0" indent="0" algn="l" defTabSz="914400" rtl="0" eaLnBrk="1" fontAlgn="auto" latinLnBrk="0" hangingPunct="1">
                        <a:lnSpc>
                          <a:spcPct val="100000"/>
                        </a:lnSpc>
                        <a:spcBef>
                          <a:spcPts val="0"/>
                        </a:spcBef>
                        <a:spcAft>
                          <a:spcPts val="0"/>
                        </a:spcAft>
                        <a:buClr>
                          <a:srgbClr val="353535"/>
                        </a:buClr>
                        <a:buSzPts val="1100"/>
                        <a:buFont typeface="Calibri"/>
                        <a:buNone/>
                        <a:tabLst/>
                        <a:defRPr/>
                      </a:pPr>
                      <a:r>
                        <a:rPr lang="en-US" sz="1400" b="0" i="1">
                          <a:solidFill>
                            <a:schemeClr val="tx1"/>
                          </a:solidFill>
                          <a:latin typeface="+mn-lt"/>
                          <a:cs typeface="Calibri Light" panose="020F0302020204030204" pitchFamily="34" charset="0"/>
                        </a:rPr>
                        <a:t>Organization 3</a:t>
                      </a:r>
                    </a:p>
                  </a:txBody>
                  <a:tcPr marL="133275" marR="133275" marT="45725" marB="45725" anchor="ctr">
                    <a:lnL w="12700" cap="flat" cmpd="sng" algn="ctr">
                      <a:no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353535"/>
                        </a:buClr>
                        <a:buSzPts val="1100"/>
                        <a:buFont typeface="Calibri"/>
                        <a:buNone/>
                        <a:tabLst/>
                        <a:defRPr/>
                      </a:pPr>
                      <a:r>
                        <a:rPr lang="en-US" sz="1400" b="0" i="1">
                          <a:solidFill>
                            <a:schemeClr val="tx1"/>
                          </a:solidFill>
                          <a:latin typeface="+mn-lt"/>
                          <a:cs typeface="Calibri Light" panose="020F0302020204030204" pitchFamily="34" charset="0"/>
                        </a:rPr>
                        <a:t>Name</a:t>
                      </a:r>
                    </a:p>
                  </a:txBody>
                  <a:tcPr marL="133275" marR="133275" marT="45725" marB="45725"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353535"/>
                        </a:buClr>
                        <a:buSzPts val="1100"/>
                        <a:buFont typeface="Calibri"/>
                        <a:buNone/>
                        <a:tabLst/>
                        <a:defRPr/>
                      </a:pPr>
                      <a:r>
                        <a:rPr lang="en-US" sz="1400" b="0" i="1">
                          <a:solidFill>
                            <a:schemeClr val="tx1"/>
                          </a:solidFill>
                          <a:latin typeface="+mn-lt"/>
                          <a:cs typeface="Calibri Light" panose="020F0302020204030204" pitchFamily="34" charset="0"/>
                        </a:rPr>
                        <a:t>Delivery platforms, uptake &amp; effective use</a:t>
                      </a:r>
                    </a:p>
                  </a:txBody>
                  <a:tcPr marL="133275" marR="133275" marT="45725" marB="45725"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353535"/>
                        </a:buClr>
                        <a:buSzPts val="1100"/>
                        <a:buFont typeface="Calibri"/>
                        <a:buNone/>
                        <a:tabLst/>
                        <a:defRPr/>
                      </a:pPr>
                      <a:r>
                        <a:rPr lang="en-US" sz="1400" b="0" i="1">
                          <a:solidFill>
                            <a:schemeClr val="tx1"/>
                          </a:solidFill>
                          <a:latin typeface="+mn-lt"/>
                          <a:cs typeface="Calibri Light" panose="020F0302020204030204" pitchFamily="34" charset="0"/>
                        </a:rPr>
                        <a:t>Completed</a:t>
                      </a:r>
                    </a:p>
                  </a:txBody>
                  <a:tcPr marL="133275" marR="133275" marT="45725" marB="45725"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353535"/>
                        </a:buClr>
                        <a:buSzPts val="1100"/>
                        <a:buFont typeface="Calibri"/>
                        <a:buNone/>
                        <a:tabLst/>
                        <a:defRPr/>
                      </a:pPr>
                      <a:r>
                        <a:rPr lang="en-US" sz="1400" b="0" i="1">
                          <a:solidFill>
                            <a:schemeClr val="tx1"/>
                          </a:solidFill>
                          <a:latin typeface="+mn-lt"/>
                          <a:cs typeface="Calibri Light" panose="020F0302020204030204" pitchFamily="34" charset="0"/>
                        </a:rPr>
                        <a:t>Jan 5, 2022</a:t>
                      </a:r>
                    </a:p>
                  </a:txBody>
                  <a:tcPr marL="133275" marR="133275" marT="45725" marB="45725" anchor="ctr">
                    <a:lnL w="12700" cap="flat" cmpd="sng" algn="ctr">
                      <a:solidFill>
                        <a:schemeClr val="bg2">
                          <a:lumMod val="9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11797353"/>
                  </a:ext>
                </a:extLst>
              </a:tr>
              <a:tr h="309053">
                <a:tc>
                  <a:txBody>
                    <a:bodyPr/>
                    <a:lstStyle/>
                    <a:p>
                      <a:pPr marL="0" marR="0" lvl="0" indent="0" algn="l" defTabSz="914400" rtl="0" eaLnBrk="1" fontAlgn="auto" latinLnBrk="0" hangingPunct="1">
                        <a:lnSpc>
                          <a:spcPct val="100000"/>
                        </a:lnSpc>
                        <a:spcBef>
                          <a:spcPts val="0"/>
                        </a:spcBef>
                        <a:spcAft>
                          <a:spcPts val="0"/>
                        </a:spcAft>
                        <a:buClr>
                          <a:srgbClr val="353535"/>
                        </a:buClr>
                        <a:buSzPts val="1100"/>
                        <a:buFont typeface="Calibri"/>
                        <a:buNone/>
                        <a:tabLst/>
                        <a:defRPr/>
                      </a:pPr>
                      <a:endParaRPr lang="en-US" sz="1400" b="0" i="0">
                        <a:solidFill>
                          <a:schemeClr val="bg2">
                            <a:lumMod val="50000"/>
                          </a:schemeClr>
                        </a:solidFill>
                        <a:latin typeface="+mn-lt"/>
                        <a:cs typeface="Calibri Light" panose="020F0302020204030204" pitchFamily="34" charset="0"/>
                      </a:endParaRPr>
                    </a:p>
                  </a:txBody>
                  <a:tcPr marL="133275" marR="133275" marT="45725" marB="45725" anchor="ctr">
                    <a:lnL w="12700" cap="flat" cmpd="sng" algn="ctr">
                      <a:no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353535"/>
                        </a:buClr>
                        <a:buSzPts val="1100"/>
                        <a:buFont typeface="Calibri"/>
                        <a:buNone/>
                        <a:tabLst/>
                        <a:defRPr/>
                      </a:pPr>
                      <a:endParaRPr lang="en-US" sz="1400" b="0" i="0">
                        <a:solidFill>
                          <a:schemeClr val="bg2">
                            <a:lumMod val="50000"/>
                          </a:schemeClr>
                        </a:solidFill>
                        <a:latin typeface="+mn-lt"/>
                        <a:cs typeface="Calibri Light" panose="020F0302020204030204" pitchFamily="34" charset="0"/>
                      </a:endParaRPr>
                    </a:p>
                  </a:txBody>
                  <a:tcPr marL="133275" marR="133275" marT="45725" marB="45725"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353535"/>
                        </a:buClr>
                        <a:buSzPts val="1100"/>
                        <a:buFont typeface="Calibri"/>
                        <a:buNone/>
                        <a:tabLst/>
                        <a:defRPr/>
                      </a:pPr>
                      <a:endParaRPr lang="en-US" sz="1400" b="0" i="0">
                        <a:solidFill>
                          <a:schemeClr val="bg2">
                            <a:lumMod val="50000"/>
                          </a:schemeClr>
                        </a:solidFill>
                        <a:latin typeface="+mn-lt"/>
                        <a:cs typeface="Calibri Light" panose="020F0302020204030204" pitchFamily="34" charset="0"/>
                      </a:endParaRPr>
                    </a:p>
                  </a:txBody>
                  <a:tcPr marL="133275" marR="133275" marT="45725" marB="45725"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353535"/>
                        </a:buClr>
                        <a:buSzPts val="1100"/>
                        <a:buFont typeface="Calibri"/>
                        <a:buNone/>
                        <a:tabLst/>
                        <a:defRPr/>
                      </a:pPr>
                      <a:endParaRPr lang="en-US" sz="1400" b="0" i="0">
                        <a:solidFill>
                          <a:schemeClr val="bg2">
                            <a:lumMod val="50000"/>
                          </a:schemeClr>
                        </a:solidFill>
                        <a:latin typeface="+mn-lt"/>
                        <a:cs typeface="Calibri Light" panose="020F0302020204030204" pitchFamily="34" charset="0"/>
                      </a:endParaRPr>
                    </a:p>
                  </a:txBody>
                  <a:tcPr marL="133275" marR="133275" marT="45725" marB="45725"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353535"/>
                        </a:buClr>
                        <a:buSzPts val="1100"/>
                        <a:buFont typeface="Calibri"/>
                        <a:buNone/>
                        <a:tabLst/>
                        <a:defRPr/>
                      </a:pPr>
                      <a:endParaRPr lang="en-US" sz="1400" b="0" i="0">
                        <a:solidFill>
                          <a:schemeClr val="bg2">
                            <a:lumMod val="50000"/>
                          </a:schemeClr>
                        </a:solidFill>
                        <a:latin typeface="+mn-lt"/>
                        <a:cs typeface="Calibri Light" panose="020F0302020204030204" pitchFamily="34" charset="0"/>
                      </a:endParaRPr>
                    </a:p>
                  </a:txBody>
                  <a:tcPr marL="133275" marR="133275" marT="45725" marB="45725" anchor="ctr">
                    <a:lnL w="12700" cap="flat" cmpd="sng" algn="ctr">
                      <a:solidFill>
                        <a:schemeClr val="bg2">
                          <a:lumMod val="9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09053">
                <a:tc>
                  <a:txBody>
                    <a:bodyPr/>
                    <a:lstStyle/>
                    <a:p>
                      <a:pPr marL="0" marR="0" lvl="0" indent="0" algn="l" rtl="0">
                        <a:lnSpc>
                          <a:spcPct val="100000"/>
                        </a:lnSpc>
                        <a:spcBef>
                          <a:spcPts val="0"/>
                        </a:spcBef>
                        <a:spcAft>
                          <a:spcPts val="0"/>
                        </a:spcAft>
                        <a:buClr>
                          <a:srgbClr val="353535"/>
                        </a:buClr>
                        <a:buSzPts val="1100"/>
                        <a:buFont typeface="Calibri"/>
                        <a:buNone/>
                      </a:pPr>
                      <a:endParaRPr lang="en-US" sz="1400" b="0" i="0" u="none" strike="noStrike" cap="none">
                        <a:solidFill>
                          <a:schemeClr val="bg2">
                            <a:lumMod val="50000"/>
                          </a:schemeClr>
                        </a:solidFill>
                        <a:latin typeface="+mn-lt"/>
                        <a:cs typeface="Calibri Light" panose="020F0302020204030204" pitchFamily="34" charset="0"/>
                      </a:endParaRPr>
                    </a:p>
                  </a:txBody>
                  <a:tcPr marL="133275" marR="133275" marT="45725" marB="45725" anchor="ctr">
                    <a:lnL w="12700" cap="flat" cmpd="sng" algn="ctr">
                      <a:no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Clr>
                          <a:srgbClr val="353535"/>
                        </a:buClr>
                        <a:buSzPts val="1100"/>
                        <a:buFont typeface="Calibri"/>
                        <a:buNone/>
                      </a:pPr>
                      <a:endParaRPr lang="en-US" sz="1400" b="0" i="0" u="none" strike="noStrike" cap="none">
                        <a:solidFill>
                          <a:schemeClr val="bg2">
                            <a:lumMod val="50000"/>
                          </a:schemeClr>
                        </a:solidFill>
                        <a:latin typeface="+mn-lt"/>
                        <a:cs typeface="Calibri Light" panose="020F0302020204030204" pitchFamily="34" charset="0"/>
                      </a:endParaRPr>
                    </a:p>
                  </a:txBody>
                  <a:tcPr marL="133275" marR="133275" marT="45725" marB="45725"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Clr>
                          <a:srgbClr val="353535"/>
                        </a:buClr>
                        <a:buSzPts val="1100"/>
                        <a:buFont typeface="Calibri"/>
                        <a:buNone/>
                      </a:pPr>
                      <a:endParaRPr lang="en-US" sz="1400" b="0" i="0" u="none" strike="noStrike" cap="none">
                        <a:solidFill>
                          <a:schemeClr val="bg2">
                            <a:lumMod val="50000"/>
                          </a:schemeClr>
                        </a:solidFill>
                        <a:latin typeface="+mn-lt"/>
                        <a:cs typeface="Calibri Light" panose="020F0302020204030204" pitchFamily="34" charset="0"/>
                      </a:endParaRPr>
                    </a:p>
                  </a:txBody>
                  <a:tcPr marL="133275" marR="133275" marT="45725" marB="45725"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Clr>
                          <a:srgbClr val="353535"/>
                        </a:buClr>
                        <a:buSzPts val="1100"/>
                        <a:buFont typeface="Calibri"/>
                        <a:buNone/>
                      </a:pPr>
                      <a:endParaRPr lang="en-US" sz="1400" b="0" i="0" u="none" strike="noStrike" cap="none">
                        <a:solidFill>
                          <a:schemeClr val="bg2">
                            <a:lumMod val="50000"/>
                          </a:schemeClr>
                        </a:solidFill>
                        <a:latin typeface="+mn-lt"/>
                        <a:cs typeface="Calibri Light" panose="020F0302020204030204" pitchFamily="34" charset="0"/>
                      </a:endParaRPr>
                    </a:p>
                  </a:txBody>
                  <a:tcPr marL="133275" marR="133275" marT="45725" marB="45725"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Clr>
                          <a:srgbClr val="353535"/>
                        </a:buClr>
                        <a:buSzPts val="1100"/>
                        <a:buFont typeface="Calibri"/>
                        <a:buNone/>
                      </a:pPr>
                      <a:endParaRPr lang="en-US" sz="1400" b="0" i="0" u="none" strike="noStrike" cap="none">
                        <a:solidFill>
                          <a:schemeClr val="bg2">
                            <a:lumMod val="50000"/>
                          </a:schemeClr>
                        </a:solidFill>
                        <a:latin typeface="+mn-lt"/>
                        <a:cs typeface="Calibri Light" panose="020F0302020204030204" pitchFamily="34" charset="0"/>
                      </a:endParaRPr>
                    </a:p>
                  </a:txBody>
                  <a:tcPr marL="133275" marR="133275" marT="45725" marB="45725" anchor="ctr">
                    <a:lnL w="12700" cap="flat" cmpd="sng" algn="ctr">
                      <a:solidFill>
                        <a:schemeClr val="bg2">
                          <a:lumMod val="9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09053">
                <a:tc>
                  <a:txBody>
                    <a:bodyPr/>
                    <a:lstStyle/>
                    <a:p>
                      <a:pPr marL="0" marR="0" lvl="0" indent="0" algn="l" rtl="0">
                        <a:lnSpc>
                          <a:spcPct val="100000"/>
                        </a:lnSpc>
                        <a:spcBef>
                          <a:spcPts val="0"/>
                        </a:spcBef>
                        <a:spcAft>
                          <a:spcPts val="0"/>
                        </a:spcAft>
                        <a:buClr>
                          <a:srgbClr val="000000"/>
                        </a:buClr>
                        <a:buSzPts val="1100"/>
                        <a:buFont typeface="Arial"/>
                        <a:buNone/>
                      </a:pPr>
                      <a:endParaRPr lang="en-US" sz="1400" b="0" i="0" u="none" strike="noStrike" cap="none">
                        <a:solidFill>
                          <a:schemeClr val="bg2">
                            <a:lumMod val="50000"/>
                          </a:schemeClr>
                        </a:solidFill>
                        <a:latin typeface="+mn-lt"/>
                        <a:cs typeface="Calibri Light" panose="020F0302020204030204" pitchFamily="34" charset="0"/>
                      </a:endParaRPr>
                    </a:p>
                  </a:txBody>
                  <a:tcPr marL="133275" marR="133275" marT="45725" marB="45725" anchor="ctr">
                    <a:lnL w="12700" cap="flat" cmpd="sng" algn="ctr">
                      <a:no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lang="en-US" sz="1400" b="0" i="0" u="none" strike="noStrike" cap="none">
                        <a:solidFill>
                          <a:schemeClr val="bg2">
                            <a:lumMod val="50000"/>
                          </a:schemeClr>
                        </a:solidFill>
                        <a:latin typeface="+mn-lt"/>
                        <a:cs typeface="Calibri Light" panose="020F0302020204030204" pitchFamily="34" charset="0"/>
                      </a:endParaRPr>
                    </a:p>
                  </a:txBody>
                  <a:tcPr marL="133275" marR="133275" marT="45725" marB="45725"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lang="en-US" sz="1400" b="0" i="0" u="none" strike="noStrike" cap="none">
                        <a:solidFill>
                          <a:schemeClr val="bg2">
                            <a:lumMod val="50000"/>
                          </a:schemeClr>
                        </a:solidFill>
                        <a:latin typeface="+mn-lt"/>
                        <a:cs typeface="Calibri Light" panose="020F0302020204030204" pitchFamily="34" charset="0"/>
                      </a:endParaRPr>
                    </a:p>
                  </a:txBody>
                  <a:tcPr marL="133275" marR="133275" marT="45725" marB="45725"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lang="en-US" sz="1400" b="0" i="0" u="none" strike="noStrike" cap="none">
                        <a:solidFill>
                          <a:schemeClr val="bg2">
                            <a:lumMod val="50000"/>
                          </a:schemeClr>
                        </a:solidFill>
                        <a:latin typeface="+mn-lt"/>
                        <a:cs typeface="Calibri Light" panose="020F0302020204030204" pitchFamily="34" charset="0"/>
                      </a:endParaRPr>
                    </a:p>
                  </a:txBody>
                  <a:tcPr marL="133275" marR="133275" marT="45725" marB="45725"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lang="en-US" sz="1400" b="0" i="0" u="none" strike="noStrike" cap="none">
                        <a:solidFill>
                          <a:schemeClr val="bg2">
                            <a:lumMod val="50000"/>
                          </a:schemeClr>
                        </a:solidFill>
                        <a:latin typeface="+mn-lt"/>
                        <a:cs typeface="Calibri Light" panose="020F0302020204030204" pitchFamily="34" charset="0"/>
                      </a:endParaRPr>
                    </a:p>
                  </a:txBody>
                  <a:tcPr marL="133275" marR="133275" marT="45725" marB="45725" anchor="ctr">
                    <a:lnL w="12700" cap="flat" cmpd="sng" algn="ctr">
                      <a:solidFill>
                        <a:schemeClr val="bg2">
                          <a:lumMod val="9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09053">
                <a:tc>
                  <a:txBody>
                    <a:bodyPr/>
                    <a:lstStyle/>
                    <a:p>
                      <a:pPr marL="0" marR="0" lvl="0" indent="0" algn="l" rtl="0">
                        <a:lnSpc>
                          <a:spcPct val="100000"/>
                        </a:lnSpc>
                        <a:spcBef>
                          <a:spcPts val="0"/>
                        </a:spcBef>
                        <a:spcAft>
                          <a:spcPts val="0"/>
                        </a:spcAft>
                        <a:buClr>
                          <a:srgbClr val="000000"/>
                        </a:buClr>
                        <a:buSzPts val="1100"/>
                        <a:buFont typeface="Arial"/>
                        <a:buNone/>
                      </a:pPr>
                      <a:endParaRPr lang="en-US" sz="1400" b="0" i="0" u="none" strike="noStrike" cap="none">
                        <a:solidFill>
                          <a:schemeClr val="bg2">
                            <a:lumMod val="50000"/>
                          </a:schemeClr>
                        </a:solidFill>
                        <a:latin typeface="+mn-lt"/>
                        <a:cs typeface="Calibri Light" panose="020F0302020204030204" pitchFamily="34" charset="0"/>
                      </a:endParaRPr>
                    </a:p>
                  </a:txBody>
                  <a:tcPr marL="133275" marR="133275" marT="45725" marB="45725" anchor="ctr">
                    <a:lnL w="12700" cap="flat" cmpd="sng" algn="ctr">
                      <a:no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lang="en-US" sz="1400" b="0" i="0" u="none" strike="noStrike" cap="none">
                        <a:solidFill>
                          <a:schemeClr val="bg2">
                            <a:lumMod val="50000"/>
                          </a:schemeClr>
                        </a:solidFill>
                        <a:latin typeface="+mn-lt"/>
                        <a:cs typeface="Calibri Light" panose="020F0302020204030204" pitchFamily="34" charset="0"/>
                      </a:endParaRPr>
                    </a:p>
                  </a:txBody>
                  <a:tcPr marL="133275" marR="133275" marT="45725" marB="45725"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lang="en-US" sz="1400" b="0" i="0" u="none" strike="noStrike" cap="none">
                        <a:solidFill>
                          <a:schemeClr val="bg2">
                            <a:lumMod val="50000"/>
                          </a:schemeClr>
                        </a:solidFill>
                        <a:latin typeface="+mn-lt"/>
                        <a:cs typeface="Calibri Light" panose="020F0302020204030204" pitchFamily="34" charset="0"/>
                      </a:endParaRPr>
                    </a:p>
                  </a:txBody>
                  <a:tcPr marL="133275" marR="133275" marT="45725" marB="45725"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lang="en-US" sz="1400" b="0" i="0" u="none" strike="noStrike" cap="none">
                        <a:solidFill>
                          <a:schemeClr val="bg2">
                            <a:lumMod val="50000"/>
                          </a:schemeClr>
                        </a:solidFill>
                        <a:latin typeface="+mn-lt"/>
                        <a:cs typeface="Calibri Light" panose="020F0302020204030204" pitchFamily="34" charset="0"/>
                      </a:endParaRPr>
                    </a:p>
                  </a:txBody>
                  <a:tcPr marL="133275" marR="133275" marT="45725" marB="45725"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lang="en-US" sz="1400" b="0" i="0" u="none" strike="noStrike" cap="none">
                        <a:solidFill>
                          <a:schemeClr val="bg2">
                            <a:lumMod val="50000"/>
                          </a:schemeClr>
                        </a:solidFill>
                        <a:latin typeface="+mn-lt"/>
                        <a:cs typeface="Calibri Light" panose="020F0302020204030204" pitchFamily="34" charset="0"/>
                      </a:endParaRPr>
                    </a:p>
                  </a:txBody>
                  <a:tcPr marL="133275" marR="133275" marT="45725" marB="45725" anchor="ctr">
                    <a:lnL w="12700" cap="flat" cmpd="sng" algn="ctr">
                      <a:solidFill>
                        <a:schemeClr val="bg2">
                          <a:lumMod val="9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03098367"/>
                  </a:ext>
                </a:extLst>
              </a:tr>
              <a:tr h="309053">
                <a:tc>
                  <a:txBody>
                    <a:bodyPr/>
                    <a:lstStyle/>
                    <a:p>
                      <a:pPr marL="0" marR="0" lvl="0" indent="0" algn="l" rtl="0">
                        <a:lnSpc>
                          <a:spcPct val="100000"/>
                        </a:lnSpc>
                        <a:spcBef>
                          <a:spcPts val="0"/>
                        </a:spcBef>
                        <a:spcAft>
                          <a:spcPts val="0"/>
                        </a:spcAft>
                        <a:buClr>
                          <a:srgbClr val="000000"/>
                        </a:buClr>
                        <a:buSzPts val="1100"/>
                        <a:buFont typeface="Arial"/>
                        <a:buNone/>
                      </a:pPr>
                      <a:endParaRPr lang="en-US" sz="1400" b="0" i="0" u="none" strike="noStrike" cap="none">
                        <a:solidFill>
                          <a:schemeClr val="bg2">
                            <a:lumMod val="50000"/>
                          </a:schemeClr>
                        </a:solidFill>
                        <a:latin typeface="+mn-lt"/>
                        <a:cs typeface="Calibri Light" panose="020F0302020204030204" pitchFamily="34" charset="0"/>
                      </a:endParaRPr>
                    </a:p>
                  </a:txBody>
                  <a:tcPr marL="133275" marR="133275" marT="45725" marB="45725" anchor="ctr">
                    <a:lnL w="12700" cap="flat" cmpd="sng" algn="ctr">
                      <a:no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lang="en-US" sz="1400" b="0" i="0" u="none" strike="noStrike" cap="none">
                        <a:solidFill>
                          <a:schemeClr val="bg2">
                            <a:lumMod val="50000"/>
                          </a:schemeClr>
                        </a:solidFill>
                        <a:latin typeface="+mn-lt"/>
                        <a:cs typeface="Calibri Light" panose="020F0302020204030204" pitchFamily="34" charset="0"/>
                      </a:endParaRPr>
                    </a:p>
                  </a:txBody>
                  <a:tcPr marL="133275" marR="133275" marT="45725" marB="45725"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lang="en-US" sz="1400" b="0" i="0" u="none" strike="noStrike" cap="none">
                        <a:solidFill>
                          <a:schemeClr val="bg2">
                            <a:lumMod val="50000"/>
                          </a:schemeClr>
                        </a:solidFill>
                        <a:latin typeface="+mn-lt"/>
                        <a:cs typeface="Calibri Light" panose="020F0302020204030204" pitchFamily="34" charset="0"/>
                      </a:endParaRPr>
                    </a:p>
                  </a:txBody>
                  <a:tcPr marL="133275" marR="133275" marT="45725" marB="45725"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lang="en-US" sz="1400" b="0" i="0" u="none" strike="noStrike" cap="none">
                        <a:solidFill>
                          <a:schemeClr val="bg2">
                            <a:lumMod val="50000"/>
                          </a:schemeClr>
                        </a:solidFill>
                        <a:latin typeface="+mn-lt"/>
                        <a:cs typeface="Calibri Light" panose="020F0302020204030204" pitchFamily="34" charset="0"/>
                      </a:endParaRPr>
                    </a:p>
                  </a:txBody>
                  <a:tcPr marL="133275" marR="133275" marT="45725" marB="45725"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lang="en-US" sz="1400" b="0" i="0" u="none" strike="noStrike" cap="none">
                        <a:solidFill>
                          <a:schemeClr val="bg2">
                            <a:lumMod val="50000"/>
                          </a:schemeClr>
                        </a:solidFill>
                        <a:latin typeface="+mn-lt"/>
                        <a:cs typeface="Calibri Light" panose="020F0302020204030204" pitchFamily="34" charset="0"/>
                      </a:endParaRPr>
                    </a:p>
                  </a:txBody>
                  <a:tcPr marL="133275" marR="133275" marT="45725" marB="45725" anchor="ctr">
                    <a:lnL w="12700" cap="flat" cmpd="sng" algn="ctr">
                      <a:solidFill>
                        <a:schemeClr val="bg2">
                          <a:lumMod val="9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63878518"/>
                  </a:ext>
                </a:extLst>
              </a:tr>
              <a:tr h="309053">
                <a:tc>
                  <a:txBody>
                    <a:bodyPr/>
                    <a:lstStyle/>
                    <a:p>
                      <a:pPr marL="0" marR="0" lvl="0" indent="0" algn="l" rtl="0">
                        <a:lnSpc>
                          <a:spcPct val="100000"/>
                        </a:lnSpc>
                        <a:spcBef>
                          <a:spcPts val="0"/>
                        </a:spcBef>
                        <a:spcAft>
                          <a:spcPts val="0"/>
                        </a:spcAft>
                        <a:buClr>
                          <a:srgbClr val="353535"/>
                        </a:buClr>
                        <a:buSzPts val="1100"/>
                        <a:buFont typeface="Calibri"/>
                        <a:buNone/>
                      </a:pPr>
                      <a:endParaRPr lang="en-US" sz="1400" b="0" i="0" u="none" strike="noStrike" cap="none">
                        <a:solidFill>
                          <a:schemeClr val="bg2">
                            <a:lumMod val="50000"/>
                          </a:schemeClr>
                        </a:solidFill>
                        <a:latin typeface="+mn-lt"/>
                        <a:cs typeface="Calibri Light" panose="020F0302020204030204" pitchFamily="34" charset="0"/>
                      </a:endParaRPr>
                    </a:p>
                  </a:txBody>
                  <a:tcPr marL="133275" marR="133275" marT="45725" marB="45725" anchor="ctr">
                    <a:lnL w="12700" cap="flat" cmpd="sng" algn="ctr">
                      <a:no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Clr>
                          <a:srgbClr val="353535"/>
                        </a:buClr>
                        <a:buSzPts val="1100"/>
                        <a:buFont typeface="Calibri"/>
                        <a:buNone/>
                      </a:pPr>
                      <a:endParaRPr lang="en-US" sz="1400" b="0" i="0" u="none" strike="noStrike" cap="none">
                        <a:solidFill>
                          <a:schemeClr val="bg2">
                            <a:lumMod val="50000"/>
                          </a:schemeClr>
                        </a:solidFill>
                        <a:latin typeface="+mn-lt"/>
                        <a:cs typeface="Calibri Light" panose="020F0302020204030204" pitchFamily="34" charset="0"/>
                      </a:endParaRPr>
                    </a:p>
                  </a:txBody>
                  <a:tcPr marL="133275" marR="133275" marT="45725" marB="45725"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Clr>
                          <a:srgbClr val="353535"/>
                        </a:buClr>
                        <a:buSzPts val="1100"/>
                        <a:buFont typeface="Calibri"/>
                        <a:buNone/>
                      </a:pPr>
                      <a:endParaRPr lang="en-US" sz="1400" b="0" i="0" u="none" strike="noStrike" cap="none">
                        <a:solidFill>
                          <a:schemeClr val="bg2">
                            <a:lumMod val="50000"/>
                          </a:schemeClr>
                        </a:solidFill>
                        <a:latin typeface="+mn-lt"/>
                        <a:cs typeface="Calibri Light" panose="020F0302020204030204" pitchFamily="34" charset="0"/>
                      </a:endParaRPr>
                    </a:p>
                  </a:txBody>
                  <a:tcPr marL="133275" marR="133275" marT="45725" marB="45725"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Clr>
                          <a:srgbClr val="353535"/>
                        </a:buClr>
                        <a:buSzPts val="1100"/>
                        <a:buFont typeface="Calibri"/>
                        <a:buNone/>
                      </a:pPr>
                      <a:endParaRPr lang="en-US" sz="1400" b="0" i="0" u="none" strike="noStrike" cap="none">
                        <a:solidFill>
                          <a:schemeClr val="bg2">
                            <a:lumMod val="50000"/>
                          </a:schemeClr>
                        </a:solidFill>
                        <a:latin typeface="+mn-lt"/>
                        <a:cs typeface="Calibri Light" panose="020F0302020204030204" pitchFamily="34" charset="0"/>
                      </a:endParaRPr>
                    </a:p>
                  </a:txBody>
                  <a:tcPr marL="133275" marR="133275" marT="45725" marB="45725"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Clr>
                          <a:srgbClr val="353535"/>
                        </a:buClr>
                        <a:buSzPts val="1100"/>
                        <a:buFont typeface="Calibri"/>
                        <a:buNone/>
                      </a:pPr>
                      <a:endParaRPr lang="en-US" sz="1400" b="0" i="0" u="none" strike="noStrike" cap="none">
                        <a:solidFill>
                          <a:schemeClr val="bg2">
                            <a:lumMod val="50000"/>
                          </a:schemeClr>
                        </a:solidFill>
                        <a:latin typeface="+mn-lt"/>
                        <a:cs typeface="Calibri Light" panose="020F0302020204030204" pitchFamily="34" charset="0"/>
                      </a:endParaRPr>
                    </a:p>
                  </a:txBody>
                  <a:tcPr marL="133275" marR="133275" marT="45725" marB="45725" anchor="ctr">
                    <a:lnL w="12700" cap="flat" cmpd="sng" algn="ctr">
                      <a:solidFill>
                        <a:schemeClr val="bg2">
                          <a:lumMod val="9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09053">
                <a:tc>
                  <a:txBody>
                    <a:bodyPr/>
                    <a:lstStyle/>
                    <a:p>
                      <a:pPr marL="0" marR="0" lvl="0" indent="0" algn="l" rtl="0">
                        <a:lnSpc>
                          <a:spcPct val="100000"/>
                        </a:lnSpc>
                        <a:spcBef>
                          <a:spcPts val="0"/>
                        </a:spcBef>
                        <a:spcAft>
                          <a:spcPts val="0"/>
                        </a:spcAft>
                        <a:buClr>
                          <a:schemeClr val="dk1"/>
                        </a:buClr>
                        <a:buSzPts val="1100"/>
                        <a:buFont typeface="Arial"/>
                        <a:buNone/>
                      </a:pPr>
                      <a:endParaRPr lang="en-US" sz="1400" b="0" i="0" u="none" strike="noStrike" cap="none">
                        <a:solidFill>
                          <a:schemeClr val="bg2">
                            <a:lumMod val="50000"/>
                          </a:schemeClr>
                        </a:solidFill>
                        <a:latin typeface="+mn-lt"/>
                        <a:ea typeface="Calibri"/>
                        <a:cs typeface="Calibri Light" panose="020F0302020204030204" pitchFamily="34" charset="0"/>
                        <a:sym typeface="Calibri"/>
                      </a:endParaRPr>
                    </a:p>
                  </a:txBody>
                  <a:tcPr marL="133275" marR="133275" marT="45725" marB="45725" anchor="ctr">
                    <a:lnL w="12700" cap="flat" cmpd="sng" algn="ctr">
                      <a:no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Clr>
                          <a:schemeClr val="dk1"/>
                        </a:buClr>
                        <a:buSzPts val="1100"/>
                        <a:buFont typeface="Arial"/>
                        <a:buNone/>
                      </a:pPr>
                      <a:endParaRPr lang="en-US" sz="1400" b="0" i="0" u="none" strike="noStrike" cap="none">
                        <a:solidFill>
                          <a:schemeClr val="bg2">
                            <a:lumMod val="50000"/>
                          </a:schemeClr>
                        </a:solidFill>
                        <a:latin typeface="+mn-lt"/>
                        <a:ea typeface="Calibri"/>
                        <a:cs typeface="Calibri Light" panose="020F0302020204030204" pitchFamily="34" charset="0"/>
                        <a:sym typeface="Calibri"/>
                      </a:endParaRPr>
                    </a:p>
                  </a:txBody>
                  <a:tcPr marL="133275" marR="133275" marT="45725" marB="45725"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Clr>
                          <a:schemeClr val="dk1"/>
                        </a:buClr>
                        <a:buSzPts val="1100"/>
                        <a:buFont typeface="Arial"/>
                        <a:buNone/>
                      </a:pPr>
                      <a:endParaRPr lang="en-US" sz="1400" b="0" i="0" u="none" strike="noStrike" cap="none">
                        <a:solidFill>
                          <a:schemeClr val="bg2">
                            <a:lumMod val="50000"/>
                          </a:schemeClr>
                        </a:solidFill>
                        <a:latin typeface="+mn-lt"/>
                        <a:ea typeface="Calibri"/>
                        <a:cs typeface="Calibri Light" panose="020F0302020204030204" pitchFamily="34" charset="0"/>
                        <a:sym typeface="Calibri"/>
                      </a:endParaRPr>
                    </a:p>
                  </a:txBody>
                  <a:tcPr marL="133275" marR="133275" marT="45725" marB="45725"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Clr>
                          <a:schemeClr val="dk1"/>
                        </a:buClr>
                        <a:buSzPts val="1100"/>
                        <a:buFont typeface="Arial"/>
                        <a:buNone/>
                      </a:pPr>
                      <a:endParaRPr lang="en-US" sz="1400" b="0" i="0" u="none" strike="noStrike" cap="none">
                        <a:solidFill>
                          <a:schemeClr val="bg2">
                            <a:lumMod val="50000"/>
                          </a:schemeClr>
                        </a:solidFill>
                        <a:latin typeface="+mn-lt"/>
                        <a:ea typeface="Calibri"/>
                        <a:cs typeface="Calibri Light" panose="020F0302020204030204" pitchFamily="34" charset="0"/>
                        <a:sym typeface="Calibri"/>
                      </a:endParaRPr>
                    </a:p>
                  </a:txBody>
                  <a:tcPr marL="133275" marR="133275" marT="45725" marB="45725"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Clr>
                          <a:schemeClr val="dk1"/>
                        </a:buClr>
                        <a:buSzPts val="1100"/>
                        <a:buFont typeface="Arial"/>
                        <a:buNone/>
                      </a:pPr>
                      <a:endParaRPr lang="en-US" sz="1400" b="0" i="0" u="none" strike="noStrike" cap="none">
                        <a:solidFill>
                          <a:schemeClr val="bg2">
                            <a:lumMod val="50000"/>
                          </a:schemeClr>
                        </a:solidFill>
                        <a:latin typeface="+mn-lt"/>
                        <a:ea typeface="Calibri"/>
                        <a:cs typeface="Calibri Light" panose="020F0302020204030204" pitchFamily="34" charset="0"/>
                        <a:sym typeface="Calibri"/>
                      </a:endParaRPr>
                    </a:p>
                  </a:txBody>
                  <a:tcPr marL="133275" marR="133275" marT="45725" marB="45725" anchor="ctr">
                    <a:lnL w="12700" cap="flat" cmpd="sng" algn="ctr">
                      <a:solidFill>
                        <a:schemeClr val="bg2">
                          <a:lumMod val="9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bl>
          </a:graphicData>
        </a:graphic>
      </p:graphicFrame>
      <p:sp>
        <p:nvSpPr>
          <p:cNvPr id="25" name="Rounded Rectangle 24">
            <a:extLst>
              <a:ext uri="{FF2B5EF4-FFF2-40B4-BE49-F238E27FC236}">
                <a16:creationId xmlns:a16="http://schemas.microsoft.com/office/drawing/2014/main" id="{F8458584-E532-BF45-8698-5BF1D541CB42}"/>
              </a:ext>
            </a:extLst>
          </p:cNvPr>
          <p:cNvSpPr/>
          <p:nvPr/>
        </p:nvSpPr>
        <p:spPr>
          <a:xfrm>
            <a:off x="1000719" y="1667639"/>
            <a:ext cx="7661195" cy="784946"/>
          </a:xfrm>
          <a:prstGeom prst="roundRect">
            <a:avLst>
              <a:gd name="adj" fmla="val 424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1400" b="1">
                <a:solidFill>
                  <a:srgbClr val="FFFFFF"/>
                </a:solidFill>
              </a:rPr>
              <a:t>DIRECTIONS: </a:t>
            </a:r>
            <a:r>
              <a:rPr lang="en-GB" sz="1400">
                <a:solidFill>
                  <a:srgbClr val="FFFFFF"/>
                </a:solidFill>
              </a:rPr>
              <a:t>Track outreach to interviewees and plan which areas to ask questions about across the PrEP Introduction Framework. Interviews may need to be planned in waves to address remaining questions or missing information identified while completing the situation analysis.</a:t>
            </a:r>
          </a:p>
        </p:txBody>
      </p:sp>
      <p:sp>
        <p:nvSpPr>
          <p:cNvPr id="2" name="Rectangle 1">
            <a:extLst>
              <a:ext uri="{FF2B5EF4-FFF2-40B4-BE49-F238E27FC236}">
                <a16:creationId xmlns:a16="http://schemas.microsoft.com/office/drawing/2014/main" id="{55250737-042F-82AC-F6BC-1F518DFD6034}"/>
              </a:ext>
            </a:extLst>
          </p:cNvPr>
          <p:cNvSpPr/>
          <p:nvPr/>
        </p:nvSpPr>
        <p:spPr>
          <a:xfrm>
            <a:off x="828127" y="1116725"/>
            <a:ext cx="2711283" cy="410091"/>
          </a:xfrm>
          <a:prstGeom prst="rect">
            <a:avLst/>
          </a:prstGeom>
          <a:solidFill>
            <a:srgbClr val="FFFFFF"/>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91440" tIns="73152" rIns="91440" bIns="0" rtlCol="0" anchor="t" anchorCtr="0"/>
          <a:lstStyle/>
          <a:p>
            <a:pPr algn="ctr">
              <a:lnSpc>
                <a:spcPct val="115000"/>
              </a:lnSpc>
              <a:buSzPts val="1800"/>
            </a:pPr>
            <a:r>
              <a:rPr lang="en-US" sz="1600" b="1">
                <a:solidFill>
                  <a:schemeClr val="accent3"/>
                </a:solidFill>
              </a:rPr>
              <a:t>TEMPLATE</a:t>
            </a:r>
          </a:p>
        </p:txBody>
      </p:sp>
      <p:sp>
        <p:nvSpPr>
          <p:cNvPr id="3" name="Pentagon 2">
            <a:extLst>
              <a:ext uri="{FF2B5EF4-FFF2-40B4-BE49-F238E27FC236}">
                <a16:creationId xmlns:a16="http://schemas.microsoft.com/office/drawing/2014/main" id="{F0815AB3-4237-0E51-3ABE-9A7E51B89A12}"/>
              </a:ext>
            </a:extLst>
          </p:cNvPr>
          <p:cNvSpPr/>
          <p:nvPr/>
        </p:nvSpPr>
        <p:spPr>
          <a:xfrm>
            <a:off x="11653291" y="115447"/>
            <a:ext cx="457200" cy="333187"/>
          </a:xfrm>
          <a:prstGeom prst="homePlate">
            <a:avLst>
              <a:gd name="adj" fmla="val 13794"/>
            </a:avLst>
          </a:prstGeom>
          <a:solidFill>
            <a:srgbClr val="7097A6">
              <a:lumMod val="40000"/>
              <a:lumOff val="60000"/>
            </a:srgbClr>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01526C">
                  <a:lumMod val="50000"/>
                </a:srgbClr>
              </a:solidFill>
              <a:effectLst/>
              <a:uLnTx/>
              <a:uFillTx/>
              <a:latin typeface="Arial"/>
              <a:ea typeface="+mn-ea"/>
              <a:cs typeface="+mn-cs"/>
              <a:sym typeface="Arial"/>
            </a:endParaRPr>
          </a:p>
        </p:txBody>
      </p:sp>
      <p:sp>
        <p:nvSpPr>
          <p:cNvPr id="4" name="Pentagon 3">
            <a:extLst>
              <a:ext uri="{FF2B5EF4-FFF2-40B4-BE49-F238E27FC236}">
                <a16:creationId xmlns:a16="http://schemas.microsoft.com/office/drawing/2014/main" id="{49E75127-FEE9-96B1-5806-064C22FF2BCB}"/>
              </a:ext>
            </a:extLst>
          </p:cNvPr>
          <p:cNvSpPr/>
          <p:nvPr/>
        </p:nvSpPr>
        <p:spPr>
          <a:xfrm>
            <a:off x="9771858" y="115447"/>
            <a:ext cx="1987439" cy="333187"/>
          </a:xfrm>
          <a:prstGeom prst="homePlate">
            <a:avLst>
              <a:gd name="adj" fmla="val 13794"/>
            </a:avLst>
          </a:prstGeom>
          <a:solidFill>
            <a:schemeClr val="accent5"/>
          </a:solidFill>
          <a:ln w="5715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FFFFFF"/>
                </a:solidFill>
                <a:effectLst/>
                <a:uLnTx/>
                <a:uFillTx/>
                <a:latin typeface="Arial"/>
                <a:ea typeface="+mn-ea"/>
                <a:cs typeface="+mn-cs"/>
                <a:sym typeface="Arial"/>
              </a:rPr>
              <a:t> Stakeholder Interviews</a:t>
            </a:r>
          </a:p>
        </p:txBody>
      </p:sp>
      <p:sp>
        <p:nvSpPr>
          <p:cNvPr id="5" name="Pentagon 4">
            <a:extLst>
              <a:ext uri="{FF2B5EF4-FFF2-40B4-BE49-F238E27FC236}">
                <a16:creationId xmlns:a16="http://schemas.microsoft.com/office/drawing/2014/main" id="{40C5D7FE-35B6-CD05-5D1B-82D958108101}"/>
              </a:ext>
            </a:extLst>
          </p:cNvPr>
          <p:cNvSpPr/>
          <p:nvPr/>
        </p:nvSpPr>
        <p:spPr>
          <a:xfrm>
            <a:off x="9396719" y="115447"/>
            <a:ext cx="457200" cy="333187"/>
          </a:xfrm>
          <a:prstGeom prst="homePlate">
            <a:avLst>
              <a:gd name="adj" fmla="val 13794"/>
            </a:avLst>
          </a:prstGeom>
          <a:solidFill>
            <a:srgbClr val="7097A6">
              <a:lumMod val="40000"/>
              <a:lumOff val="60000"/>
            </a:srgbClr>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01526C">
                  <a:lumMod val="50000"/>
                </a:srgbClr>
              </a:solidFill>
              <a:effectLst/>
              <a:uLnTx/>
              <a:uFillTx/>
              <a:latin typeface="Arial"/>
              <a:ea typeface="+mn-ea"/>
              <a:cs typeface="+mn-cs"/>
              <a:sym typeface="Arial"/>
            </a:endParaRPr>
          </a:p>
        </p:txBody>
      </p:sp>
    </p:spTree>
    <p:extLst>
      <p:ext uri="{BB962C8B-B14F-4D97-AF65-F5344CB8AC3E}">
        <p14:creationId xmlns:p14="http://schemas.microsoft.com/office/powerpoint/2010/main" val="23366347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92;p3">
            <a:extLst>
              <a:ext uri="{FF2B5EF4-FFF2-40B4-BE49-F238E27FC236}">
                <a16:creationId xmlns:a16="http://schemas.microsoft.com/office/drawing/2014/main" id="{901E9D6B-150B-6E4E-9D03-FB8696DC59AD}"/>
              </a:ext>
            </a:extLst>
          </p:cNvPr>
          <p:cNvSpPr txBox="1">
            <a:spLocks noGrp="1"/>
          </p:cNvSpPr>
          <p:nvPr>
            <p:ph type="title"/>
          </p:nvPr>
        </p:nvSpPr>
        <p:spPr/>
        <p:txBody>
          <a:bodyPr>
            <a:normAutofit/>
          </a:bodyPr>
          <a:lstStyle/>
          <a:p>
            <a:r>
              <a:rPr lang="en-US"/>
              <a:t>Interview questions</a:t>
            </a:r>
          </a:p>
        </p:txBody>
      </p:sp>
      <p:sp>
        <p:nvSpPr>
          <p:cNvPr id="25" name="Rounded Rectangle 24">
            <a:extLst>
              <a:ext uri="{FF2B5EF4-FFF2-40B4-BE49-F238E27FC236}">
                <a16:creationId xmlns:a16="http://schemas.microsoft.com/office/drawing/2014/main" id="{F8458584-E532-BF45-8698-5BF1D541CB42}"/>
              </a:ext>
            </a:extLst>
          </p:cNvPr>
          <p:cNvSpPr/>
          <p:nvPr/>
        </p:nvSpPr>
        <p:spPr>
          <a:xfrm>
            <a:off x="1123950" y="1659037"/>
            <a:ext cx="9069324" cy="1864596"/>
          </a:xfrm>
          <a:prstGeom prst="roundRect">
            <a:avLst>
              <a:gd name="adj" fmla="val 313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nSpc>
                <a:spcPct val="110000"/>
              </a:lnSpc>
              <a:spcBef>
                <a:spcPts val="600"/>
              </a:spcBef>
            </a:pPr>
            <a:r>
              <a:rPr lang="en-GB" sz="1400" b="1">
                <a:solidFill>
                  <a:srgbClr val="FFFFFF"/>
                </a:solidFill>
              </a:rPr>
              <a:t>INSTRUCTIONS</a:t>
            </a:r>
          </a:p>
          <a:p>
            <a:pPr marL="180975" indent="-169863">
              <a:lnSpc>
                <a:spcPct val="110000"/>
              </a:lnSpc>
              <a:spcBef>
                <a:spcPts val="600"/>
              </a:spcBef>
              <a:buFont typeface="Arial" panose="020B0604020202020204" pitchFamily="34" charset="0"/>
              <a:buChar char="•"/>
            </a:pPr>
            <a:r>
              <a:rPr lang="en-GB" sz="1400">
                <a:solidFill>
                  <a:srgbClr val="FFFFFF"/>
                </a:solidFill>
              </a:rPr>
              <a:t>Download the Interview Questions Bank, which includes a list of questions that can be used in stakeholder interviews. These questions are aligned to </a:t>
            </a:r>
            <a:r>
              <a:rPr lang="en-GB" sz="1400">
                <a:solidFill>
                  <a:schemeClr val="bg1"/>
                </a:solidFill>
              </a:rPr>
              <a:t>the PrEP Introduction Framework </a:t>
            </a:r>
            <a:r>
              <a:rPr lang="en-GB" sz="1400" i="1">
                <a:solidFill>
                  <a:schemeClr val="bg1"/>
                </a:solidFill>
              </a:rPr>
              <a:t>(see below) </a:t>
            </a:r>
            <a:r>
              <a:rPr lang="en-GB" sz="1400">
                <a:solidFill>
                  <a:schemeClr val="bg1"/>
                </a:solidFill>
              </a:rPr>
              <a:t>so that inputs from the interviews can be easily translated to the analysis templates (</a:t>
            </a:r>
            <a:r>
              <a:rPr lang="en-GB" sz="1400" i="1">
                <a:solidFill>
                  <a:schemeClr val="bg1"/>
                </a:solidFill>
              </a:rPr>
              <a:t>see slides 29–33</a:t>
            </a:r>
            <a:r>
              <a:rPr lang="en-GB" sz="1400">
                <a:solidFill>
                  <a:schemeClr val="bg1"/>
                </a:solidFill>
              </a:rPr>
              <a:t>).</a:t>
            </a:r>
            <a:endParaRPr lang="en-GB" sz="1400">
              <a:solidFill>
                <a:schemeClr val="bg1"/>
              </a:solidFill>
              <a:highlight>
                <a:srgbClr val="FFFF00"/>
              </a:highlight>
            </a:endParaRPr>
          </a:p>
          <a:p>
            <a:pPr marL="180975" indent="-169863">
              <a:lnSpc>
                <a:spcPct val="110000"/>
              </a:lnSpc>
              <a:spcBef>
                <a:spcPts val="600"/>
              </a:spcBef>
              <a:buFont typeface="Arial" panose="020B0604020202020204" pitchFamily="34" charset="0"/>
              <a:buChar char="•"/>
            </a:pPr>
            <a:r>
              <a:rPr lang="en-GB" sz="1400">
                <a:solidFill>
                  <a:schemeClr val="bg1"/>
                </a:solidFill>
              </a:rPr>
              <a:t>Adapt the questions as needed so that they are tailored to your context.</a:t>
            </a:r>
          </a:p>
          <a:p>
            <a:pPr marL="180975" indent="-169863">
              <a:lnSpc>
                <a:spcPct val="110000"/>
              </a:lnSpc>
              <a:spcBef>
                <a:spcPts val="600"/>
              </a:spcBef>
              <a:buFont typeface="Arial" panose="020B0604020202020204" pitchFamily="34" charset="0"/>
              <a:buChar char="•"/>
            </a:pPr>
            <a:r>
              <a:rPr lang="en-GB" sz="1400">
                <a:solidFill>
                  <a:schemeClr val="bg1"/>
                </a:solidFill>
              </a:rPr>
              <a:t>Consider which questions are relevant for each stakeholder interview based on “areas to probe” on slide 18</a:t>
            </a:r>
            <a:r>
              <a:rPr lang="en-GB" sz="1400" b="1">
                <a:solidFill>
                  <a:schemeClr val="bg1"/>
                </a:solidFill>
              </a:rPr>
              <a:t>.</a:t>
            </a:r>
          </a:p>
        </p:txBody>
      </p:sp>
      <p:sp>
        <p:nvSpPr>
          <p:cNvPr id="10" name="Rectangle 9">
            <a:extLst>
              <a:ext uri="{FF2B5EF4-FFF2-40B4-BE49-F238E27FC236}">
                <a16:creationId xmlns:a16="http://schemas.microsoft.com/office/drawing/2014/main" id="{0308604B-6891-DA4C-8602-006EA3452E58}"/>
              </a:ext>
            </a:extLst>
          </p:cNvPr>
          <p:cNvSpPr/>
          <p:nvPr/>
        </p:nvSpPr>
        <p:spPr>
          <a:xfrm>
            <a:off x="828127" y="1116725"/>
            <a:ext cx="2711283" cy="410091"/>
          </a:xfrm>
          <a:prstGeom prst="rect">
            <a:avLst/>
          </a:prstGeom>
          <a:solidFill>
            <a:srgbClr val="FFFFFF"/>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91440" tIns="73152" rIns="91440" bIns="0" rtlCol="0" anchor="t" anchorCtr="0"/>
          <a:lstStyle/>
          <a:p>
            <a:pPr algn="ctr">
              <a:lnSpc>
                <a:spcPct val="115000"/>
              </a:lnSpc>
              <a:buSzPts val="1800"/>
            </a:pPr>
            <a:r>
              <a:rPr lang="en-US" sz="1600" b="1">
                <a:solidFill>
                  <a:schemeClr val="accent3"/>
                </a:solidFill>
              </a:rPr>
              <a:t>ADDITIONAL RESOURCE</a:t>
            </a:r>
          </a:p>
        </p:txBody>
      </p:sp>
      <p:grpSp>
        <p:nvGrpSpPr>
          <p:cNvPr id="9" name="Group 8">
            <a:extLst>
              <a:ext uri="{FF2B5EF4-FFF2-40B4-BE49-F238E27FC236}">
                <a16:creationId xmlns:a16="http://schemas.microsoft.com/office/drawing/2014/main" id="{B470AB0C-4636-D048-8B95-318E16808B8F}"/>
              </a:ext>
            </a:extLst>
          </p:cNvPr>
          <p:cNvGrpSpPr/>
          <p:nvPr/>
        </p:nvGrpSpPr>
        <p:grpSpPr>
          <a:xfrm>
            <a:off x="538995" y="5400286"/>
            <a:ext cx="10268668" cy="841406"/>
            <a:chOff x="-264939" y="5127353"/>
            <a:chExt cx="10268668" cy="841406"/>
          </a:xfrm>
        </p:grpSpPr>
        <p:sp>
          <p:nvSpPr>
            <p:cNvPr id="12" name="TextBox 11">
              <a:extLst>
                <a:ext uri="{FF2B5EF4-FFF2-40B4-BE49-F238E27FC236}">
                  <a16:creationId xmlns:a16="http://schemas.microsoft.com/office/drawing/2014/main" id="{8D3FF3C3-9D96-5542-855E-10F1BB9D27B4}"/>
                </a:ext>
              </a:extLst>
            </p:cNvPr>
            <p:cNvSpPr txBox="1"/>
            <p:nvPr/>
          </p:nvSpPr>
          <p:spPr>
            <a:xfrm>
              <a:off x="2923242" y="5127353"/>
              <a:ext cx="1078986" cy="307777"/>
            </a:xfrm>
            <a:prstGeom prst="rect">
              <a:avLst/>
            </a:prstGeom>
            <a:noFill/>
          </p:spPr>
          <p:txBody>
            <a:bodyPr wrap="square" rtlCol="0">
              <a:spAutoFit/>
            </a:bodyPr>
            <a:lstStyle/>
            <a:p>
              <a:pPr algn="ctr"/>
              <a:r>
                <a:rPr lang="en-CH" sz="1400"/>
                <a:t>P1</a:t>
              </a:r>
              <a:r>
                <a:rPr lang="en-US" sz="1400" i="1">
                  <a:solidFill>
                    <a:schemeClr val="tx1">
                      <a:lumMod val="50000"/>
                    </a:schemeClr>
                  </a:solidFill>
                </a:rPr>
                <a:t>–</a:t>
              </a:r>
              <a:r>
                <a:rPr lang="en-CH" sz="1400"/>
                <a:t>P</a:t>
              </a:r>
              <a:r>
                <a:rPr lang="en-US" sz="1400"/>
                <a:t>7</a:t>
              </a:r>
              <a:endParaRPr lang="en-CH" sz="1400"/>
            </a:p>
          </p:txBody>
        </p:sp>
        <p:sp>
          <p:nvSpPr>
            <p:cNvPr id="13" name="TextBox 12">
              <a:extLst>
                <a:ext uri="{FF2B5EF4-FFF2-40B4-BE49-F238E27FC236}">
                  <a16:creationId xmlns:a16="http://schemas.microsoft.com/office/drawing/2014/main" id="{CC5BB31C-548E-8B41-8379-0AC20C10573B}"/>
                </a:ext>
              </a:extLst>
            </p:cNvPr>
            <p:cNvSpPr txBox="1"/>
            <p:nvPr/>
          </p:nvSpPr>
          <p:spPr>
            <a:xfrm>
              <a:off x="4309021" y="5127353"/>
              <a:ext cx="1078986" cy="307777"/>
            </a:xfrm>
            <a:prstGeom prst="rect">
              <a:avLst/>
            </a:prstGeom>
            <a:noFill/>
          </p:spPr>
          <p:txBody>
            <a:bodyPr wrap="square" rtlCol="0">
              <a:spAutoFit/>
            </a:bodyPr>
            <a:lstStyle/>
            <a:p>
              <a:pPr algn="ctr"/>
              <a:r>
                <a:rPr lang="en-CH" sz="1400"/>
                <a:t>S1</a:t>
              </a:r>
              <a:r>
                <a:rPr lang="en-US" sz="1400" i="1">
                  <a:solidFill>
                    <a:schemeClr val="tx1">
                      <a:lumMod val="50000"/>
                    </a:schemeClr>
                  </a:solidFill>
                </a:rPr>
                <a:t>–</a:t>
              </a:r>
              <a:r>
                <a:rPr lang="en-CH" sz="1400"/>
                <a:t>S</a:t>
              </a:r>
              <a:r>
                <a:rPr lang="en-US" sz="1400"/>
                <a:t>5</a:t>
              </a:r>
              <a:endParaRPr lang="en-CH" sz="1400"/>
            </a:p>
          </p:txBody>
        </p:sp>
        <p:sp>
          <p:nvSpPr>
            <p:cNvPr id="14" name="TextBox 13">
              <a:extLst>
                <a:ext uri="{FF2B5EF4-FFF2-40B4-BE49-F238E27FC236}">
                  <a16:creationId xmlns:a16="http://schemas.microsoft.com/office/drawing/2014/main" id="{53FF4D12-F888-2E41-9C93-56033F5F1A97}"/>
                </a:ext>
              </a:extLst>
            </p:cNvPr>
            <p:cNvSpPr txBox="1"/>
            <p:nvPr/>
          </p:nvSpPr>
          <p:spPr>
            <a:xfrm>
              <a:off x="5900691" y="5127353"/>
              <a:ext cx="1078986" cy="307777"/>
            </a:xfrm>
            <a:prstGeom prst="rect">
              <a:avLst/>
            </a:prstGeom>
            <a:noFill/>
          </p:spPr>
          <p:txBody>
            <a:bodyPr wrap="square" rtlCol="0">
              <a:spAutoFit/>
            </a:bodyPr>
            <a:lstStyle/>
            <a:p>
              <a:pPr algn="ctr"/>
              <a:r>
                <a:rPr lang="en-CH" sz="1400"/>
                <a:t>D1</a:t>
              </a:r>
              <a:r>
                <a:rPr lang="en-US" sz="1400" i="1">
                  <a:solidFill>
                    <a:schemeClr val="tx1">
                      <a:lumMod val="50000"/>
                    </a:schemeClr>
                  </a:solidFill>
                </a:rPr>
                <a:t>–</a:t>
              </a:r>
              <a:r>
                <a:rPr lang="en-CH" sz="1400"/>
                <a:t>D</a:t>
              </a:r>
              <a:r>
                <a:rPr lang="en-US" sz="1400"/>
                <a:t>4</a:t>
              </a:r>
              <a:endParaRPr lang="en-CH" sz="1400"/>
            </a:p>
          </p:txBody>
        </p:sp>
        <p:sp>
          <p:nvSpPr>
            <p:cNvPr id="15" name="TextBox 14">
              <a:extLst>
                <a:ext uri="{FF2B5EF4-FFF2-40B4-BE49-F238E27FC236}">
                  <a16:creationId xmlns:a16="http://schemas.microsoft.com/office/drawing/2014/main" id="{06807FD8-AA25-A84C-A973-93B473A4918F}"/>
                </a:ext>
              </a:extLst>
            </p:cNvPr>
            <p:cNvSpPr txBox="1"/>
            <p:nvPr/>
          </p:nvSpPr>
          <p:spPr>
            <a:xfrm>
              <a:off x="7395572" y="5127353"/>
              <a:ext cx="1078986" cy="307777"/>
            </a:xfrm>
            <a:prstGeom prst="rect">
              <a:avLst/>
            </a:prstGeom>
            <a:noFill/>
          </p:spPr>
          <p:txBody>
            <a:bodyPr wrap="square" rtlCol="0">
              <a:spAutoFit/>
            </a:bodyPr>
            <a:lstStyle/>
            <a:p>
              <a:pPr algn="ctr"/>
              <a:r>
                <a:rPr lang="en-CH" sz="1400"/>
                <a:t>U1</a:t>
              </a:r>
              <a:r>
                <a:rPr lang="en-US" sz="1400" i="1">
                  <a:solidFill>
                    <a:schemeClr val="tx1">
                      <a:lumMod val="50000"/>
                    </a:schemeClr>
                  </a:solidFill>
                </a:rPr>
                <a:t>–</a:t>
              </a:r>
              <a:r>
                <a:rPr lang="en-CH" sz="1400"/>
                <a:t>U</a:t>
              </a:r>
              <a:r>
                <a:rPr lang="en-US" sz="1400"/>
                <a:t>4</a:t>
              </a:r>
              <a:endParaRPr lang="en-CH" sz="1400"/>
            </a:p>
          </p:txBody>
        </p:sp>
        <p:sp>
          <p:nvSpPr>
            <p:cNvPr id="16" name="TextBox 15">
              <a:extLst>
                <a:ext uri="{FF2B5EF4-FFF2-40B4-BE49-F238E27FC236}">
                  <a16:creationId xmlns:a16="http://schemas.microsoft.com/office/drawing/2014/main" id="{E133D490-1CA9-694F-BFB2-8C49DF7AFEC7}"/>
                </a:ext>
              </a:extLst>
            </p:cNvPr>
            <p:cNvSpPr txBox="1"/>
            <p:nvPr/>
          </p:nvSpPr>
          <p:spPr>
            <a:xfrm>
              <a:off x="8924743" y="5127353"/>
              <a:ext cx="1078986" cy="307777"/>
            </a:xfrm>
            <a:prstGeom prst="rect">
              <a:avLst/>
            </a:prstGeom>
            <a:noFill/>
          </p:spPr>
          <p:txBody>
            <a:bodyPr wrap="square" rtlCol="0">
              <a:spAutoFit/>
            </a:bodyPr>
            <a:lstStyle/>
            <a:p>
              <a:pPr algn="ctr"/>
              <a:r>
                <a:rPr lang="en-CH" sz="1400"/>
                <a:t>M1</a:t>
              </a:r>
              <a:r>
                <a:rPr lang="en-US" sz="1400" i="1">
                  <a:solidFill>
                    <a:schemeClr val="tx1">
                      <a:lumMod val="50000"/>
                    </a:schemeClr>
                  </a:solidFill>
                </a:rPr>
                <a:t>–</a:t>
              </a:r>
              <a:r>
                <a:rPr lang="en-CH" sz="1400"/>
                <a:t>M3</a:t>
              </a:r>
            </a:p>
          </p:txBody>
        </p:sp>
        <p:sp>
          <p:nvSpPr>
            <p:cNvPr id="17" name="TextBox 16">
              <a:extLst>
                <a:ext uri="{FF2B5EF4-FFF2-40B4-BE49-F238E27FC236}">
                  <a16:creationId xmlns:a16="http://schemas.microsoft.com/office/drawing/2014/main" id="{95A1A73F-EEB9-6B4C-9913-48490F2824E5}"/>
                </a:ext>
              </a:extLst>
            </p:cNvPr>
            <p:cNvSpPr txBox="1"/>
            <p:nvPr/>
          </p:nvSpPr>
          <p:spPr>
            <a:xfrm>
              <a:off x="-264939" y="5144709"/>
              <a:ext cx="2939421" cy="261610"/>
            </a:xfrm>
            <a:prstGeom prst="rect">
              <a:avLst/>
            </a:prstGeom>
            <a:noFill/>
          </p:spPr>
          <p:txBody>
            <a:bodyPr wrap="square" rtlCol="0">
              <a:spAutoFit/>
            </a:bodyPr>
            <a:lstStyle/>
            <a:p>
              <a:pPr algn="r"/>
              <a:r>
                <a:rPr lang="en-US" sz="1100">
                  <a:solidFill>
                    <a:schemeClr val="accent1"/>
                  </a:solidFill>
                </a:rPr>
                <a:t>Section in Interview Questions Bank</a:t>
              </a:r>
              <a:endParaRPr lang="en-CH" sz="1100">
                <a:solidFill>
                  <a:schemeClr val="accent1"/>
                </a:solidFill>
              </a:endParaRPr>
            </a:p>
          </p:txBody>
        </p:sp>
        <p:sp>
          <p:nvSpPr>
            <p:cNvPr id="18" name="TextBox 17">
              <a:extLst>
                <a:ext uri="{FF2B5EF4-FFF2-40B4-BE49-F238E27FC236}">
                  <a16:creationId xmlns:a16="http://schemas.microsoft.com/office/drawing/2014/main" id="{37255C2F-E29D-4F4C-960D-6B53B542C245}"/>
                </a:ext>
              </a:extLst>
            </p:cNvPr>
            <p:cNvSpPr txBox="1"/>
            <p:nvPr/>
          </p:nvSpPr>
          <p:spPr>
            <a:xfrm>
              <a:off x="-264939" y="5684289"/>
              <a:ext cx="2939421" cy="261610"/>
            </a:xfrm>
            <a:prstGeom prst="rect">
              <a:avLst/>
            </a:prstGeom>
            <a:noFill/>
          </p:spPr>
          <p:txBody>
            <a:bodyPr wrap="square" rtlCol="0">
              <a:spAutoFit/>
            </a:bodyPr>
            <a:lstStyle/>
            <a:p>
              <a:pPr algn="r"/>
              <a:r>
                <a:rPr lang="en-CH" sz="1100">
                  <a:solidFill>
                    <a:schemeClr val="accent1"/>
                  </a:solidFill>
                </a:rPr>
                <a:t>Corresponding slide for </a:t>
              </a:r>
              <a:r>
                <a:rPr lang="en-US" sz="1100">
                  <a:solidFill>
                    <a:schemeClr val="accent1"/>
                  </a:solidFill>
                </a:rPr>
                <a:t>Step 3 </a:t>
              </a:r>
              <a:r>
                <a:rPr lang="en-CH" sz="1100">
                  <a:solidFill>
                    <a:schemeClr val="accent1"/>
                  </a:solidFill>
                </a:rPr>
                <a:t>data analysis</a:t>
              </a:r>
            </a:p>
          </p:txBody>
        </p:sp>
        <p:sp>
          <p:nvSpPr>
            <p:cNvPr id="19" name="TextBox 18">
              <a:extLst>
                <a:ext uri="{FF2B5EF4-FFF2-40B4-BE49-F238E27FC236}">
                  <a16:creationId xmlns:a16="http://schemas.microsoft.com/office/drawing/2014/main" id="{D81A9CE3-9A72-8C43-BE64-5C839C55CCA3}"/>
                </a:ext>
              </a:extLst>
            </p:cNvPr>
            <p:cNvSpPr txBox="1"/>
            <p:nvPr/>
          </p:nvSpPr>
          <p:spPr>
            <a:xfrm>
              <a:off x="2895388" y="5660982"/>
              <a:ext cx="1134695" cy="307777"/>
            </a:xfrm>
            <a:prstGeom prst="rect">
              <a:avLst/>
            </a:prstGeom>
            <a:noFill/>
          </p:spPr>
          <p:txBody>
            <a:bodyPr wrap="square" rtlCol="0">
              <a:spAutoFit/>
            </a:bodyPr>
            <a:lstStyle/>
            <a:p>
              <a:pPr algn="ctr"/>
              <a:r>
                <a:rPr lang="en-CH" sz="1400"/>
                <a:t>Slide 2</a:t>
              </a:r>
              <a:r>
                <a:rPr lang="en-US" sz="1400"/>
                <a:t>9</a:t>
              </a:r>
              <a:endParaRPr lang="en-CH" sz="1400"/>
            </a:p>
          </p:txBody>
        </p:sp>
        <p:sp>
          <p:nvSpPr>
            <p:cNvPr id="20" name="TextBox 19">
              <a:extLst>
                <a:ext uri="{FF2B5EF4-FFF2-40B4-BE49-F238E27FC236}">
                  <a16:creationId xmlns:a16="http://schemas.microsoft.com/office/drawing/2014/main" id="{AAA00799-D519-3141-8703-4B9F691E2F4F}"/>
                </a:ext>
              </a:extLst>
            </p:cNvPr>
            <p:cNvSpPr txBox="1"/>
            <p:nvPr/>
          </p:nvSpPr>
          <p:spPr>
            <a:xfrm>
              <a:off x="4309021" y="5660982"/>
              <a:ext cx="1078986" cy="307777"/>
            </a:xfrm>
            <a:prstGeom prst="rect">
              <a:avLst/>
            </a:prstGeom>
            <a:noFill/>
          </p:spPr>
          <p:txBody>
            <a:bodyPr wrap="square" rtlCol="0">
              <a:spAutoFit/>
            </a:bodyPr>
            <a:lstStyle/>
            <a:p>
              <a:pPr algn="ctr"/>
              <a:r>
                <a:rPr lang="en-CH" sz="1400"/>
                <a:t>Slide </a:t>
              </a:r>
              <a:r>
                <a:rPr lang="en-US" sz="1400"/>
                <a:t>30</a:t>
              </a:r>
              <a:endParaRPr lang="en-CH" sz="1400"/>
            </a:p>
          </p:txBody>
        </p:sp>
        <p:sp>
          <p:nvSpPr>
            <p:cNvPr id="21" name="TextBox 20">
              <a:extLst>
                <a:ext uri="{FF2B5EF4-FFF2-40B4-BE49-F238E27FC236}">
                  <a16:creationId xmlns:a16="http://schemas.microsoft.com/office/drawing/2014/main" id="{2EFF3983-C379-BA4A-A448-BFFB726A0682}"/>
                </a:ext>
              </a:extLst>
            </p:cNvPr>
            <p:cNvSpPr txBox="1"/>
            <p:nvPr/>
          </p:nvSpPr>
          <p:spPr>
            <a:xfrm>
              <a:off x="5900691" y="5660982"/>
              <a:ext cx="1078986" cy="307777"/>
            </a:xfrm>
            <a:prstGeom prst="rect">
              <a:avLst/>
            </a:prstGeom>
            <a:noFill/>
          </p:spPr>
          <p:txBody>
            <a:bodyPr wrap="square" rtlCol="0">
              <a:spAutoFit/>
            </a:bodyPr>
            <a:lstStyle/>
            <a:p>
              <a:pPr algn="ctr"/>
              <a:r>
                <a:rPr lang="en-CH" sz="1400"/>
                <a:t>Slide </a:t>
              </a:r>
              <a:r>
                <a:rPr lang="en-US" sz="1400"/>
                <a:t>31</a:t>
              </a:r>
              <a:endParaRPr lang="en-CH" sz="1400"/>
            </a:p>
          </p:txBody>
        </p:sp>
        <p:sp>
          <p:nvSpPr>
            <p:cNvPr id="22" name="TextBox 21">
              <a:extLst>
                <a:ext uri="{FF2B5EF4-FFF2-40B4-BE49-F238E27FC236}">
                  <a16:creationId xmlns:a16="http://schemas.microsoft.com/office/drawing/2014/main" id="{2D1ECDAB-5170-0842-9B5E-29BAB6DF8049}"/>
                </a:ext>
              </a:extLst>
            </p:cNvPr>
            <p:cNvSpPr txBox="1"/>
            <p:nvPr/>
          </p:nvSpPr>
          <p:spPr>
            <a:xfrm>
              <a:off x="7395572" y="5660982"/>
              <a:ext cx="1078986" cy="307777"/>
            </a:xfrm>
            <a:prstGeom prst="rect">
              <a:avLst/>
            </a:prstGeom>
            <a:noFill/>
          </p:spPr>
          <p:txBody>
            <a:bodyPr wrap="square" rtlCol="0">
              <a:spAutoFit/>
            </a:bodyPr>
            <a:lstStyle/>
            <a:p>
              <a:pPr algn="ctr"/>
              <a:r>
                <a:rPr lang="en-CH" sz="1400"/>
                <a:t>Slide </a:t>
              </a:r>
              <a:r>
                <a:rPr lang="en-US" sz="1400"/>
                <a:t>32</a:t>
              </a:r>
              <a:endParaRPr lang="en-CH" sz="1400"/>
            </a:p>
          </p:txBody>
        </p:sp>
        <p:sp>
          <p:nvSpPr>
            <p:cNvPr id="23" name="TextBox 22">
              <a:extLst>
                <a:ext uri="{FF2B5EF4-FFF2-40B4-BE49-F238E27FC236}">
                  <a16:creationId xmlns:a16="http://schemas.microsoft.com/office/drawing/2014/main" id="{A4727CF1-220D-FA48-80C7-9BA88CB21651}"/>
                </a:ext>
              </a:extLst>
            </p:cNvPr>
            <p:cNvSpPr txBox="1"/>
            <p:nvPr/>
          </p:nvSpPr>
          <p:spPr>
            <a:xfrm>
              <a:off x="8924743" y="5660982"/>
              <a:ext cx="1078986" cy="307777"/>
            </a:xfrm>
            <a:prstGeom prst="rect">
              <a:avLst/>
            </a:prstGeom>
            <a:noFill/>
          </p:spPr>
          <p:txBody>
            <a:bodyPr wrap="square" rtlCol="0">
              <a:spAutoFit/>
            </a:bodyPr>
            <a:lstStyle/>
            <a:p>
              <a:pPr algn="ctr"/>
              <a:r>
                <a:rPr lang="en-CH" sz="1400"/>
                <a:t>Slide </a:t>
              </a:r>
              <a:r>
                <a:rPr lang="en-US" sz="1400"/>
                <a:t>33</a:t>
              </a:r>
              <a:endParaRPr lang="en-CH" sz="1400"/>
            </a:p>
          </p:txBody>
        </p:sp>
      </p:grpSp>
      <p:sp>
        <p:nvSpPr>
          <p:cNvPr id="24" name="Rectangle 23">
            <a:extLst>
              <a:ext uri="{FF2B5EF4-FFF2-40B4-BE49-F238E27FC236}">
                <a16:creationId xmlns:a16="http://schemas.microsoft.com/office/drawing/2014/main" id="{A30DA714-2990-8B4D-A730-C5732661B96C}"/>
              </a:ext>
            </a:extLst>
          </p:cNvPr>
          <p:cNvSpPr/>
          <p:nvPr/>
        </p:nvSpPr>
        <p:spPr>
          <a:xfrm>
            <a:off x="828127" y="3858229"/>
            <a:ext cx="2818913" cy="523220"/>
          </a:xfrm>
          <a:prstGeom prst="rect">
            <a:avLst/>
          </a:prstGeom>
        </p:spPr>
        <p:txBody>
          <a:bodyPr wrap="none">
            <a:spAutoFit/>
          </a:bodyPr>
          <a:lstStyle/>
          <a:p>
            <a:r>
              <a:rPr lang="en-US" sz="1400" b="1" i="1">
                <a:solidFill>
                  <a:schemeClr val="accent1"/>
                </a:solidFill>
              </a:rPr>
              <a:t>CAB PrEP Introduction Framework</a:t>
            </a:r>
          </a:p>
          <a:p>
            <a:r>
              <a:rPr lang="en-US" sz="1400" i="1">
                <a:solidFill>
                  <a:schemeClr val="accent1"/>
                </a:solidFill>
              </a:rPr>
              <a:t>See slides 22–23 for greater detail </a:t>
            </a:r>
            <a:r>
              <a:rPr lang="en-US" sz="1400" b="1" i="1">
                <a:solidFill>
                  <a:schemeClr val="accent1"/>
                </a:solidFill>
              </a:rPr>
              <a:t> </a:t>
            </a:r>
            <a:endParaRPr lang="en-US" sz="1400" i="1">
              <a:solidFill>
                <a:schemeClr val="accent1"/>
              </a:solidFill>
            </a:endParaRPr>
          </a:p>
        </p:txBody>
      </p:sp>
      <p:cxnSp>
        <p:nvCxnSpPr>
          <p:cNvPr id="5" name="Straight Connector 4">
            <a:extLst>
              <a:ext uri="{FF2B5EF4-FFF2-40B4-BE49-F238E27FC236}">
                <a16:creationId xmlns:a16="http://schemas.microsoft.com/office/drawing/2014/main" id="{D084CFDC-94EB-2E40-BDAF-A4E73CB85371}"/>
              </a:ext>
            </a:extLst>
          </p:cNvPr>
          <p:cNvCxnSpPr>
            <a:cxnSpLocks/>
          </p:cNvCxnSpPr>
          <p:nvPr/>
        </p:nvCxnSpPr>
        <p:spPr>
          <a:xfrm flipH="1">
            <a:off x="905868" y="5822363"/>
            <a:ext cx="10380264" cy="0"/>
          </a:xfrm>
          <a:prstGeom prst="line">
            <a:avLst/>
          </a:prstGeom>
          <a:ln/>
        </p:spPr>
        <p:style>
          <a:lnRef idx="1">
            <a:schemeClr val="accent1"/>
          </a:lnRef>
          <a:fillRef idx="0">
            <a:schemeClr val="accent1"/>
          </a:fillRef>
          <a:effectRef idx="0">
            <a:schemeClr val="accent1"/>
          </a:effectRef>
          <a:fontRef idx="minor">
            <a:schemeClr val="tx1"/>
          </a:fontRef>
        </p:style>
      </p:cxnSp>
      <p:sp>
        <p:nvSpPr>
          <p:cNvPr id="3" name="Pentagon 2">
            <a:extLst>
              <a:ext uri="{FF2B5EF4-FFF2-40B4-BE49-F238E27FC236}">
                <a16:creationId xmlns:a16="http://schemas.microsoft.com/office/drawing/2014/main" id="{BC1F39FE-005D-AE75-32A6-2720E7D33DA0}"/>
              </a:ext>
            </a:extLst>
          </p:cNvPr>
          <p:cNvSpPr/>
          <p:nvPr/>
        </p:nvSpPr>
        <p:spPr>
          <a:xfrm>
            <a:off x="11653291" y="115447"/>
            <a:ext cx="457200" cy="333187"/>
          </a:xfrm>
          <a:prstGeom prst="homePlate">
            <a:avLst>
              <a:gd name="adj" fmla="val 13794"/>
            </a:avLst>
          </a:prstGeom>
          <a:solidFill>
            <a:srgbClr val="7097A6">
              <a:lumMod val="40000"/>
              <a:lumOff val="60000"/>
            </a:srgbClr>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01526C">
                  <a:lumMod val="50000"/>
                </a:srgbClr>
              </a:solidFill>
              <a:effectLst/>
              <a:uLnTx/>
              <a:uFillTx/>
              <a:latin typeface="Arial"/>
              <a:ea typeface="+mn-ea"/>
              <a:cs typeface="+mn-cs"/>
              <a:sym typeface="Arial"/>
            </a:endParaRPr>
          </a:p>
        </p:txBody>
      </p:sp>
      <p:sp>
        <p:nvSpPr>
          <p:cNvPr id="4" name="Pentagon 3">
            <a:extLst>
              <a:ext uri="{FF2B5EF4-FFF2-40B4-BE49-F238E27FC236}">
                <a16:creationId xmlns:a16="http://schemas.microsoft.com/office/drawing/2014/main" id="{12FBAD58-9B03-1173-EEC2-3AC997EF6C6F}"/>
              </a:ext>
            </a:extLst>
          </p:cNvPr>
          <p:cNvSpPr/>
          <p:nvPr/>
        </p:nvSpPr>
        <p:spPr>
          <a:xfrm>
            <a:off x="9771858" y="115447"/>
            <a:ext cx="1987439" cy="333187"/>
          </a:xfrm>
          <a:prstGeom prst="homePlate">
            <a:avLst>
              <a:gd name="adj" fmla="val 13794"/>
            </a:avLst>
          </a:prstGeom>
          <a:solidFill>
            <a:schemeClr val="accent5"/>
          </a:solidFill>
          <a:ln w="5715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FFFFFF"/>
                </a:solidFill>
                <a:effectLst/>
                <a:uLnTx/>
                <a:uFillTx/>
                <a:latin typeface="Arial"/>
                <a:ea typeface="+mn-ea"/>
                <a:cs typeface="+mn-cs"/>
                <a:sym typeface="Arial"/>
              </a:rPr>
              <a:t> Stakeholder Interviews</a:t>
            </a:r>
          </a:p>
        </p:txBody>
      </p:sp>
      <p:sp>
        <p:nvSpPr>
          <p:cNvPr id="6" name="Pentagon 5">
            <a:extLst>
              <a:ext uri="{FF2B5EF4-FFF2-40B4-BE49-F238E27FC236}">
                <a16:creationId xmlns:a16="http://schemas.microsoft.com/office/drawing/2014/main" id="{DE1F629E-68EE-BD73-E633-2436C3D490BE}"/>
              </a:ext>
            </a:extLst>
          </p:cNvPr>
          <p:cNvSpPr/>
          <p:nvPr/>
        </p:nvSpPr>
        <p:spPr>
          <a:xfrm>
            <a:off x="9396719" y="115447"/>
            <a:ext cx="457200" cy="333187"/>
          </a:xfrm>
          <a:prstGeom prst="homePlate">
            <a:avLst>
              <a:gd name="adj" fmla="val 13794"/>
            </a:avLst>
          </a:prstGeom>
          <a:solidFill>
            <a:srgbClr val="7097A6">
              <a:lumMod val="40000"/>
              <a:lumOff val="60000"/>
            </a:srgbClr>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01526C">
                  <a:lumMod val="50000"/>
                </a:srgbClr>
              </a:solidFill>
              <a:effectLst/>
              <a:uLnTx/>
              <a:uFillTx/>
              <a:latin typeface="Arial"/>
              <a:ea typeface="+mn-ea"/>
              <a:cs typeface="+mn-cs"/>
              <a:sym typeface="Arial"/>
            </a:endParaRPr>
          </a:p>
        </p:txBody>
      </p:sp>
      <p:grpSp>
        <p:nvGrpSpPr>
          <p:cNvPr id="48" name="Group 47">
            <a:extLst>
              <a:ext uri="{FF2B5EF4-FFF2-40B4-BE49-F238E27FC236}">
                <a16:creationId xmlns:a16="http://schemas.microsoft.com/office/drawing/2014/main" id="{80F18119-40DB-C810-F0B8-431D775F0FB3}"/>
              </a:ext>
            </a:extLst>
          </p:cNvPr>
          <p:cNvGrpSpPr/>
          <p:nvPr/>
        </p:nvGrpSpPr>
        <p:grpSpPr>
          <a:xfrm>
            <a:off x="3539410" y="3893157"/>
            <a:ext cx="7543800" cy="1088136"/>
            <a:chOff x="1074429" y="1870235"/>
            <a:chExt cx="10294476" cy="1558765"/>
          </a:xfrm>
        </p:grpSpPr>
        <p:grpSp>
          <p:nvGrpSpPr>
            <p:cNvPr id="49" name="Group 48">
              <a:extLst>
                <a:ext uri="{FF2B5EF4-FFF2-40B4-BE49-F238E27FC236}">
                  <a16:creationId xmlns:a16="http://schemas.microsoft.com/office/drawing/2014/main" id="{4B7FC164-A9E2-0AC3-C15F-BBDA6576D337}"/>
                </a:ext>
              </a:extLst>
            </p:cNvPr>
            <p:cNvGrpSpPr/>
            <p:nvPr/>
          </p:nvGrpSpPr>
          <p:grpSpPr>
            <a:xfrm>
              <a:off x="1074429" y="1870235"/>
              <a:ext cx="10294476" cy="1558765"/>
              <a:chOff x="1074429" y="1870235"/>
              <a:chExt cx="10294476" cy="1558765"/>
            </a:xfrm>
          </p:grpSpPr>
          <p:grpSp>
            <p:nvGrpSpPr>
              <p:cNvPr id="51" name="Group 50">
                <a:extLst>
                  <a:ext uri="{FF2B5EF4-FFF2-40B4-BE49-F238E27FC236}">
                    <a16:creationId xmlns:a16="http://schemas.microsoft.com/office/drawing/2014/main" id="{F1B91983-BEE3-3B98-12D9-016F4C99866B}"/>
                  </a:ext>
                </a:extLst>
              </p:cNvPr>
              <p:cNvGrpSpPr/>
              <p:nvPr/>
            </p:nvGrpSpPr>
            <p:grpSpPr>
              <a:xfrm>
                <a:off x="1074429" y="1870235"/>
                <a:ext cx="1820570" cy="1558765"/>
                <a:chOff x="1074429" y="2926269"/>
                <a:chExt cx="1820570" cy="1558765"/>
              </a:xfrm>
            </p:grpSpPr>
            <p:sp>
              <p:nvSpPr>
                <p:cNvPr id="70" name="Google Shape;339;p30">
                  <a:extLst>
                    <a:ext uri="{FF2B5EF4-FFF2-40B4-BE49-F238E27FC236}">
                      <a16:creationId xmlns:a16="http://schemas.microsoft.com/office/drawing/2014/main" id="{B3587CEE-D9D3-AF1E-C151-21DE875A9270}"/>
                    </a:ext>
                  </a:extLst>
                </p:cNvPr>
                <p:cNvSpPr/>
                <p:nvPr/>
              </p:nvSpPr>
              <p:spPr>
                <a:xfrm>
                  <a:off x="1074429" y="3973157"/>
                  <a:ext cx="1820570" cy="511877"/>
                </a:xfrm>
                <a:prstGeom prst="roundRect">
                  <a:avLst>
                    <a:gd name="adj" fmla="val 16667"/>
                  </a:avLst>
                </a:prstGeom>
                <a:solidFill>
                  <a:srgbClr val="537887"/>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sym typeface="Calibri"/>
                    </a:rPr>
                    <a:t>PLANNING &amp; </a:t>
                  </a:r>
                  <a:endParaRPr kumimoji="0" sz="1100" b="0" i="0" u="none" strike="noStrike" kern="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sym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sym typeface="Calibri"/>
                    </a:rPr>
                    <a:t>BUDGETING</a:t>
                  </a: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71" name="Group 70">
                  <a:extLst>
                    <a:ext uri="{FF2B5EF4-FFF2-40B4-BE49-F238E27FC236}">
                      <a16:creationId xmlns:a16="http://schemas.microsoft.com/office/drawing/2014/main" id="{2A97A166-6015-67B1-96D3-3CF421205D15}"/>
                    </a:ext>
                  </a:extLst>
                </p:cNvPr>
                <p:cNvGrpSpPr/>
                <p:nvPr/>
              </p:nvGrpSpPr>
              <p:grpSpPr>
                <a:xfrm>
                  <a:off x="1481983" y="2926269"/>
                  <a:ext cx="1005462" cy="1005462"/>
                  <a:chOff x="1167153" y="3069525"/>
                  <a:chExt cx="1005462" cy="1005462"/>
                </a:xfrm>
              </p:grpSpPr>
              <p:sp>
                <p:nvSpPr>
                  <p:cNvPr id="72" name="Oval 71">
                    <a:extLst>
                      <a:ext uri="{FF2B5EF4-FFF2-40B4-BE49-F238E27FC236}">
                        <a16:creationId xmlns:a16="http://schemas.microsoft.com/office/drawing/2014/main" id="{6346CA72-1ADB-461F-807C-80F923530DF3}"/>
                      </a:ext>
                    </a:extLst>
                  </p:cNvPr>
                  <p:cNvSpPr/>
                  <p:nvPr/>
                </p:nvSpPr>
                <p:spPr>
                  <a:xfrm>
                    <a:off x="1167153" y="3069525"/>
                    <a:ext cx="1005462" cy="1005462"/>
                  </a:xfrm>
                  <a:prstGeom prst="ellipse">
                    <a:avLst/>
                  </a:prstGeom>
                  <a:solidFill>
                    <a:srgbClr val="537887">
                      <a:lumMod val="40000"/>
                      <a:lumOff val="60000"/>
                    </a:srgbClr>
                  </a:solidFill>
                  <a:ln w="12700" cap="flat" cmpd="sng" algn="ctr">
                    <a:noFill/>
                    <a:prstDash val="solid"/>
                    <a:miter lim="800000"/>
                  </a:ln>
                  <a:effectLst/>
                </p:spPr>
                <p:txBody>
                  <a:bodyPr lIns="91440" tIns="91440" rIns="91440" bIns="91440" rtlCol="0" anchor="t" anchorCtr="0"/>
                  <a:lstStyle/>
                  <a:p>
                    <a:pPr marL="0" marR="0" lvl="0" indent="0" defTabSz="914400" eaLnBrk="1" fontAlgn="auto" latinLnBrk="0" hangingPunct="1">
                      <a:lnSpc>
                        <a:spcPct val="115000"/>
                      </a:lnSpc>
                      <a:spcBef>
                        <a:spcPts val="0"/>
                      </a:spcBef>
                      <a:spcAft>
                        <a:spcPts val="0"/>
                      </a:spcAft>
                      <a:buClrTx/>
                      <a:buSzPts val="1800"/>
                      <a:buFontTx/>
                      <a:buNone/>
                      <a:tabLst/>
                      <a:defRPr/>
                    </a:pPr>
                    <a:endParaRPr kumimoji="0" lang="en-US" sz="1600" b="0" i="0" u="none" strike="noStrike" kern="0" cap="none" spc="0" normalizeH="0" baseline="0" noProof="0">
                      <a:ln>
                        <a:noFill/>
                      </a:ln>
                      <a:solidFill>
                        <a:srgbClr val="000000"/>
                      </a:solidFill>
                      <a:effectLst/>
                      <a:uLnTx/>
                      <a:uFillTx/>
                      <a:latin typeface="Arial" panose="020B0604020202020204"/>
                      <a:ea typeface="+mn-ea"/>
                      <a:cs typeface="+mn-cs"/>
                    </a:endParaRPr>
                  </a:p>
                </p:txBody>
              </p:sp>
              <p:pic>
                <p:nvPicPr>
                  <p:cNvPr id="73" name="Graphic 72">
                    <a:extLst>
                      <a:ext uri="{FF2B5EF4-FFF2-40B4-BE49-F238E27FC236}">
                        <a16:creationId xmlns:a16="http://schemas.microsoft.com/office/drawing/2014/main" id="{D72E2785-C66B-EB83-74A7-E16295B3DF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75486" y="3254787"/>
                    <a:ext cx="592418" cy="592418"/>
                  </a:xfrm>
                  <a:prstGeom prst="rect">
                    <a:avLst/>
                  </a:prstGeom>
                </p:spPr>
              </p:pic>
            </p:grpSp>
          </p:grpSp>
          <p:grpSp>
            <p:nvGrpSpPr>
              <p:cNvPr id="52" name="Group 51">
                <a:extLst>
                  <a:ext uri="{FF2B5EF4-FFF2-40B4-BE49-F238E27FC236}">
                    <a16:creationId xmlns:a16="http://schemas.microsoft.com/office/drawing/2014/main" id="{9DCBCEA8-A1D3-80CF-410B-6EF7C68FC4C2}"/>
                  </a:ext>
                </a:extLst>
              </p:cNvPr>
              <p:cNvGrpSpPr/>
              <p:nvPr/>
            </p:nvGrpSpPr>
            <p:grpSpPr>
              <a:xfrm>
                <a:off x="3176410" y="1870235"/>
                <a:ext cx="1820570" cy="1558765"/>
                <a:chOff x="3176410" y="2926269"/>
                <a:chExt cx="1820570" cy="1558765"/>
              </a:xfrm>
            </p:grpSpPr>
            <p:sp>
              <p:nvSpPr>
                <p:cNvPr id="66" name="Google Shape;340;p30">
                  <a:extLst>
                    <a:ext uri="{FF2B5EF4-FFF2-40B4-BE49-F238E27FC236}">
                      <a16:creationId xmlns:a16="http://schemas.microsoft.com/office/drawing/2014/main" id="{FA547DA5-6851-A259-13A9-B1FF37782052}"/>
                    </a:ext>
                  </a:extLst>
                </p:cNvPr>
                <p:cNvSpPr/>
                <p:nvPr/>
              </p:nvSpPr>
              <p:spPr>
                <a:xfrm>
                  <a:off x="3176410" y="3973157"/>
                  <a:ext cx="1820570" cy="511877"/>
                </a:xfrm>
                <a:prstGeom prst="roundRect">
                  <a:avLst>
                    <a:gd name="adj" fmla="val 16667"/>
                  </a:avLst>
                </a:prstGeom>
                <a:solidFill>
                  <a:srgbClr val="537887"/>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sym typeface="Calibri"/>
                    </a:rPr>
                    <a:t>SUPPLY CHAIN MANAGEMENT</a:t>
                  </a: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67" name="Group 66">
                  <a:extLst>
                    <a:ext uri="{FF2B5EF4-FFF2-40B4-BE49-F238E27FC236}">
                      <a16:creationId xmlns:a16="http://schemas.microsoft.com/office/drawing/2014/main" id="{608D2352-BF7E-84DB-27AB-4C44DE447DE2}"/>
                    </a:ext>
                  </a:extLst>
                </p:cNvPr>
                <p:cNvGrpSpPr/>
                <p:nvPr/>
              </p:nvGrpSpPr>
              <p:grpSpPr>
                <a:xfrm>
                  <a:off x="3530239" y="2926269"/>
                  <a:ext cx="1005462" cy="1005462"/>
                  <a:chOff x="3264177" y="3069525"/>
                  <a:chExt cx="1005462" cy="1005462"/>
                </a:xfrm>
              </p:grpSpPr>
              <p:sp>
                <p:nvSpPr>
                  <p:cNvPr id="68" name="Oval 67">
                    <a:extLst>
                      <a:ext uri="{FF2B5EF4-FFF2-40B4-BE49-F238E27FC236}">
                        <a16:creationId xmlns:a16="http://schemas.microsoft.com/office/drawing/2014/main" id="{6BF95B4E-69F6-78C6-30C0-D806D62EF4E3}"/>
                      </a:ext>
                    </a:extLst>
                  </p:cNvPr>
                  <p:cNvSpPr/>
                  <p:nvPr/>
                </p:nvSpPr>
                <p:spPr>
                  <a:xfrm>
                    <a:off x="3264177" y="3069525"/>
                    <a:ext cx="1005462" cy="1005462"/>
                  </a:xfrm>
                  <a:prstGeom prst="ellipse">
                    <a:avLst/>
                  </a:prstGeom>
                  <a:solidFill>
                    <a:srgbClr val="537887">
                      <a:lumMod val="40000"/>
                      <a:lumOff val="60000"/>
                    </a:srgbClr>
                  </a:solidFill>
                  <a:ln w="12700" cap="flat" cmpd="sng" algn="ctr">
                    <a:noFill/>
                    <a:prstDash val="solid"/>
                    <a:miter lim="800000"/>
                  </a:ln>
                  <a:effectLst/>
                </p:spPr>
                <p:txBody>
                  <a:bodyPr lIns="91440" tIns="91440" rIns="91440" bIns="91440" rtlCol="0" anchor="t" anchorCtr="0"/>
                  <a:lstStyle/>
                  <a:p>
                    <a:pPr marL="0" marR="0" lvl="0" indent="0" defTabSz="914400" eaLnBrk="1" fontAlgn="auto" latinLnBrk="0" hangingPunct="1">
                      <a:lnSpc>
                        <a:spcPct val="115000"/>
                      </a:lnSpc>
                      <a:spcBef>
                        <a:spcPts val="0"/>
                      </a:spcBef>
                      <a:spcAft>
                        <a:spcPts val="0"/>
                      </a:spcAft>
                      <a:buClrTx/>
                      <a:buSzPts val="1800"/>
                      <a:buFontTx/>
                      <a:buNone/>
                      <a:tabLst/>
                      <a:defRPr/>
                    </a:pPr>
                    <a:endParaRPr kumimoji="0" lang="en-US" sz="1600" b="0" i="0" u="none" strike="noStrike" kern="0" cap="none" spc="0" normalizeH="0" baseline="0" noProof="0">
                      <a:ln>
                        <a:noFill/>
                      </a:ln>
                      <a:solidFill>
                        <a:srgbClr val="000000"/>
                      </a:solidFill>
                      <a:effectLst/>
                      <a:uLnTx/>
                      <a:uFillTx/>
                      <a:latin typeface="Arial" panose="020B0604020202020204"/>
                      <a:ea typeface="+mn-ea"/>
                      <a:cs typeface="+mn-cs"/>
                    </a:endParaRPr>
                  </a:p>
                </p:txBody>
              </p:sp>
              <p:pic>
                <p:nvPicPr>
                  <p:cNvPr id="69" name="Graphic 68">
                    <a:extLst>
                      <a:ext uri="{FF2B5EF4-FFF2-40B4-BE49-F238E27FC236}">
                        <a16:creationId xmlns:a16="http://schemas.microsoft.com/office/drawing/2014/main" id="{BCE6626F-276D-14E5-0BB9-2674A7AD385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61773" y="3199921"/>
                    <a:ext cx="717721" cy="717721"/>
                  </a:xfrm>
                  <a:prstGeom prst="rect">
                    <a:avLst/>
                  </a:prstGeom>
                </p:spPr>
              </p:pic>
            </p:grpSp>
          </p:grpSp>
          <p:grpSp>
            <p:nvGrpSpPr>
              <p:cNvPr id="53" name="Group 52">
                <a:extLst>
                  <a:ext uri="{FF2B5EF4-FFF2-40B4-BE49-F238E27FC236}">
                    <a16:creationId xmlns:a16="http://schemas.microsoft.com/office/drawing/2014/main" id="{3852E5E9-3834-D4DC-BB42-E76DF85707C4}"/>
                  </a:ext>
                </a:extLst>
              </p:cNvPr>
              <p:cNvGrpSpPr/>
              <p:nvPr/>
            </p:nvGrpSpPr>
            <p:grpSpPr>
              <a:xfrm>
                <a:off x="5303240" y="1870235"/>
                <a:ext cx="1820570" cy="1558765"/>
                <a:chOff x="5303240" y="2926269"/>
                <a:chExt cx="1820570" cy="1558765"/>
              </a:xfrm>
            </p:grpSpPr>
            <p:sp>
              <p:nvSpPr>
                <p:cNvPr id="62" name="Google Shape;341;p30">
                  <a:extLst>
                    <a:ext uri="{FF2B5EF4-FFF2-40B4-BE49-F238E27FC236}">
                      <a16:creationId xmlns:a16="http://schemas.microsoft.com/office/drawing/2014/main" id="{B59DB895-AD78-A284-6B06-055DE1E8F008}"/>
                    </a:ext>
                  </a:extLst>
                </p:cNvPr>
                <p:cNvSpPr/>
                <p:nvPr/>
              </p:nvSpPr>
              <p:spPr>
                <a:xfrm>
                  <a:off x="5303240" y="3973157"/>
                  <a:ext cx="1820570" cy="511877"/>
                </a:xfrm>
                <a:prstGeom prst="roundRect">
                  <a:avLst>
                    <a:gd name="adj" fmla="val 16667"/>
                  </a:avLst>
                </a:prstGeom>
                <a:solidFill>
                  <a:srgbClr val="537887"/>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sym typeface="Calibri"/>
                    </a:rPr>
                    <a:t>DELIVERY PLATFORMS </a:t>
                  </a: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63" name="Group 62">
                  <a:extLst>
                    <a:ext uri="{FF2B5EF4-FFF2-40B4-BE49-F238E27FC236}">
                      <a16:creationId xmlns:a16="http://schemas.microsoft.com/office/drawing/2014/main" id="{4A9F3D77-7CFB-566D-4A99-4D7332C0608C}"/>
                    </a:ext>
                  </a:extLst>
                </p:cNvPr>
                <p:cNvGrpSpPr/>
                <p:nvPr/>
              </p:nvGrpSpPr>
              <p:grpSpPr>
                <a:xfrm>
                  <a:off x="5700415" y="2926269"/>
                  <a:ext cx="1005462" cy="1005462"/>
                  <a:chOff x="5373393" y="3069525"/>
                  <a:chExt cx="1005462" cy="1005462"/>
                </a:xfrm>
              </p:grpSpPr>
              <p:sp>
                <p:nvSpPr>
                  <p:cNvPr id="64" name="Oval 63">
                    <a:extLst>
                      <a:ext uri="{FF2B5EF4-FFF2-40B4-BE49-F238E27FC236}">
                        <a16:creationId xmlns:a16="http://schemas.microsoft.com/office/drawing/2014/main" id="{33DD1078-F8DB-2499-6490-A610C20DCF41}"/>
                      </a:ext>
                    </a:extLst>
                  </p:cNvPr>
                  <p:cNvSpPr/>
                  <p:nvPr/>
                </p:nvSpPr>
                <p:spPr>
                  <a:xfrm>
                    <a:off x="5373393" y="3069525"/>
                    <a:ext cx="1005462" cy="1005462"/>
                  </a:xfrm>
                  <a:prstGeom prst="ellipse">
                    <a:avLst/>
                  </a:prstGeom>
                  <a:solidFill>
                    <a:srgbClr val="537887">
                      <a:lumMod val="40000"/>
                      <a:lumOff val="60000"/>
                    </a:srgbClr>
                  </a:solidFill>
                  <a:ln w="12700" cap="flat" cmpd="sng" algn="ctr">
                    <a:noFill/>
                    <a:prstDash val="solid"/>
                    <a:miter lim="800000"/>
                  </a:ln>
                  <a:effectLst/>
                </p:spPr>
                <p:txBody>
                  <a:bodyPr lIns="91440" tIns="91440" rIns="91440" bIns="91440" rtlCol="0" anchor="t" anchorCtr="0"/>
                  <a:lstStyle/>
                  <a:p>
                    <a:pPr marL="0" marR="0" lvl="0" indent="0" defTabSz="914400" eaLnBrk="1" fontAlgn="auto" latinLnBrk="0" hangingPunct="1">
                      <a:lnSpc>
                        <a:spcPct val="115000"/>
                      </a:lnSpc>
                      <a:spcBef>
                        <a:spcPts val="0"/>
                      </a:spcBef>
                      <a:spcAft>
                        <a:spcPts val="0"/>
                      </a:spcAft>
                      <a:buClrTx/>
                      <a:buSzPts val="1800"/>
                      <a:buFontTx/>
                      <a:buNone/>
                      <a:tabLst/>
                      <a:defRPr/>
                    </a:pPr>
                    <a:endParaRPr kumimoji="0" lang="en-US" sz="1600" b="0" i="0" u="none" strike="noStrike" kern="0" cap="none" spc="0" normalizeH="0" baseline="0" noProof="0">
                      <a:ln>
                        <a:noFill/>
                      </a:ln>
                      <a:solidFill>
                        <a:srgbClr val="000000"/>
                      </a:solidFill>
                      <a:effectLst/>
                      <a:uLnTx/>
                      <a:uFillTx/>
                      <a:latin typeface="Arial" panose="020B0604020202020204"/>
                      <a:ea typeface="+mn-ea"/>
                      <a:cs typeface="+mn-cs"/>
                    </a:endParaRPr>
                  </a:p>
                </p:txBody>
              </p:sp>
              <p:pic>
                <p:nvPicPr>
                  <p:cNvPr id="65" name="Graphic 64">
                    <a:extLst>
                      <a:ext uri="{FF2B5EF4-FFF2-40B4-BE49-F238E27FC236}">
                        <a16:creationId xmlns:a16="http://schemas.microsoft.com/office/drawing/2014/main" id="{908DA7B3-AD52-B31D-B835-6B4AD8F6E71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27643" y="3199920"/>
                    <a:ext cx="717721" cy="717721"/>
                  </a:xfrm>
                  <a:prstGeom prst="rect">
                    <a:avLst/>
                  </a:prstGeom>
                </p:spPr>
              </p:pic>
            </p:grpSp>
          </p:grpSp>
          <p:grpSp>
            <p:nvGrpSpPr>
              <p:cNvPr id="54" name="Group 53">
                <a:extLst>
                  <a:ext uri="{FF2B5EF4-FFF2-40B4-BE49-F238E27FC236}">
                    <a16:creationId xmlns:a16="http://schemas.microsoft.com/office/drawing/2014/main" id="{62A47BFB-74F2-59DB-E053-04B71CE82DFA}"/>
                  </a:ext>
                </a:extLst>
              </p:cNvPr>
              <p:cNvGrpSpPr/>
              <p:nvPr/>
            </p:nvGrpSpPr>
            <p:grpSpPr>
              <a:xfrm>
                <a:off x="9548335" y="1870235"/>
                <a:ext cx="1820570" cy="1558765"/>
                <a:chOff x="9548335" y="2926269"/>
                <a:chExt cx="1820570" cy="1558765"/>
              </a:xfrm>
            </p:grpSpPr>
            <p:sp>
              <p:nvSpPr>
                <p:cNvPr id="58" name="Google Shape;343;p30">
                  <a:extLst>
                    <a:ext uri="{FF2B5EF4-FFF2-40B4-BE49-F238E27FC236}">
                      <a16:creationId xmlns:a16="http://schemas.microsoft.com/office/drawing/2014/main" id="{BB3E5F1E-DE2A-64C9-6375-B8287A7DC538}"/>
                    </a:ext>
                  </a:extLst>
                </p:cNvPr>
                <p:cNvSpPr/>
                <p:nvPr/>
              </p:nvSpPr>
              <p:spPr>
                <a:xfrm>
                  <a:off x="9548335" y="3973157"/>
                  <a:ext cx="1820570" cy="511877"/>
                </a:xfrm>
                <a:prstGeom prst="roundRect">
                  <a:avLst>
                    <a:gd name="adj" fmla="val 16667"/>
                  </a:avLst>
                </a:prstGeom>
                <a:solidFill>
                  <a:srgbClr val="537887"/>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sym typeface="Calibri"/>
                    </a:rPr>
                    <a:t>MONITORING</a:t>
                  </a: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59" name="Group 58">
                  <a:extLst>
                    <a:ext uri="{FF2B5EF4-FFF2-40B4-BE49-F238E27FC236}">
                      <a16:creationId xmlns:a16="http://schemas.microsoft.com/office/drawing/2014/main" id="{24B1468C-99C8-DC7C-21EB-66FE8268038A}"/>
                    </a:ext>
                  </a:extLst>
                </p:cNvPr>
                <p:cNvGrpSpPr/>
                <p:nvPr/>
              </p:nvGrpSpPr>
              <p:grpSpPr>
                <a:xfrm>
                  <a:off x="9978388" y="2926269"/>
                  <a:ext cx="1005462" cy="1005462"/>
                  <a:chOff x="9884433" y="3069525"/>
                  <a:chExt cx="1005462" cy="1005462"/>
                </a:xfrm>
              </p:grpSpPr>
              <p:sp>
                <p:nvSpPr>
                  <p:cNvPr id="60" name="Oval 59">
                    <a:extLst>
                      <a:ext uri="{FF2B5EF4-FFF2-40B4-BE49-F238E27FC236}">
                        <a16:creationId xmlns:a16="http://schemas.microsoft.com/office/drawing/2014/main" id="{E2BEF088-C85A-0E2E-5E51-74FBBB32344F}"/>
                      </a:ext>
                    </a:extLst>
                  </p:cNvPr>
                  <p:cNvSpPr/>
                  <p:nvPr/>
                </p:nvSpPr>
                <p:spPr>
                  <a:xfrm>
                    <a:off x="9884433" y="3069525"/>
                    <a:ext cx="1005462" cy="1005462"/>
                  </a:xfrm>
                  <a:prstGeom prst="ellipse">
                    <a:avLst/>
                  </a:prstGeom>
                  <a:solidFill>
                    <a:srgbClr val="537887">
                      <a:lumMod val="40000"/>
                      <a:lumOff val="60000"/>
                    </a:srgbClr>
                  </a:solidFill>
                  <a:ln w="12700" cap="flat" cmpd="sng" algn="ctr">
                    <a:noFill/>
                    <a:prstDash val="solid"/>
                    <a:miter lim="800000"/>
                  </a:ln>
                  <a:effectLst/>
                </p:spPr>
                <p:txBody>
                  <a:bodyPr lIns="91440" tIns="91440" rIns="91440" bIns="91440" rtlCol="0" anchor="t" anchorCtr="0"/>
                  <a:lstStyle/>
                  <a:p>
                    <a:pPr marL="0" marR="0" lvl="0" indent="0" defTabSz="914400" eaLnBrk="1" fontAlgn="auto" latinLnBrk="0" hangingPunct="1">
                      <a:lnSpc>
                        <a:spcPct val="115000"/>
                      </a:lnSpc>
                      <a:spcBef>
                        <a:spcPts val="0"/>
                      </a:spcBef>
                      <a:spcAft>
                        <a:spcPts val="0"/>
                      </a:spcAft>
                      <a:buClrTx/>
                      <a:buSzPts val="1800"/>
                      <a:buFontTx/>
                      <a:buNone/>
                      <a:tabLst/>
                      <a:defRPr/>
                    </a:pPr>
                    <a:endParaRPr kumimoji="0" lang="en-US" sz="1600" b="0" i="0" u="none" strike="noStrike" kern="0" cap="none" spc="0" normalizeH="0" baseline="0" noProof="0">
                      <a:ln>
                        <a:noFill/>
                      </a:ln>
                      <a:solidFill>
                        <a:srgbClr val="000000"/>
                      </a:solidFill>
                      <a:effectLst/>
                      <a:uLnTx/>
                      <a:uFillTx/>
                      <a:latin typeface="Arial" panose="020B0604020202020204"/>
                      <a:ea typeface="+mn-ea"/>
                      <a:cs typeface="+mn-cs"/>
                    </a:endParaRPr>
                  </a:p>
                </p:txBody>
              </p:sp>
              <p:pic>
                <p:nvPicPr>
                  <p:cNvPr id="61" name="Graphic 60">
                    <a:extLst>
                      <a:ext uri="{FF2B5EF4-FFF2-40B4-BE49-F238E27FC236}">
                        <a16:creationId xmlns:a16="http://schemas.microsoft.com/office/drawing/2014/main" id="{5A388EDC-401E-FA96-C23B-48B8C7A90E4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58760" y="3199920"/>
                    <a:ext cx="717721" cy="717721"/>
                  </a:xfrm>
                  <a:prstGeom prst="rect">
                    <a:avLst/>
                  </a:prstGeom>
                </p:spPr>
              </p:pic>
            </p:grpSp>
          </p:grpSp>
          <p:grpSp>
            <p:nvGrpSpPr>
              <p:cNvPr id="55" name="Group 54">
                <a:extLst>
                  <a:ext uri="{FF2B5EF4-FFF2-40B4-BE49-F238E27FC236}">
                    <a16:creationId xmlns:a16="http://schemas.microsoft.com/office/drawing/2014/main" id="{E8C91CBF-57FF-B779-9ED1-AA55BD00DDF4}"/>
                  </a:ext>
                </a:extLst>
              </p:cNvPr>
              <p:cNvGrpSpPr/>
              <p:nvPr/>
            </p:nvGrpSpPr>
            <p:grpSpPr>
              <a:xfrm>
                <a:off x="7431610" y="1870235"/>
                <a:ext cx="1820570" cy="1558765"/>
                <a:chOff x="7431610" y="2926269"/>
                <a:chExt cx="1820570" cy="1558765"/>
              </a:xfrm>
            </p:grpSpPr>
            <p:sp>
              <p:nvSpPr>
                <p:cNvPr id="56" name="Google Shape;342;p30">
                  <a:extLst>
                    <a:ext uri="{FF2B5EF4-FFF2-40B4-BE49-F238E27FC236}">
                      <a16:creationId xmlns:a16="http://schemas.microsoft.com/office/drawing/2014/main" id="{8EF44FA0-6634-97D0-DE6D-FAA1B93EE1DD}"/>
                    </a:ext>
                  </a:extLst>
                </p:cNvPr>
                <p:cNvSpPr/>
                <p:nvPr/>
              </p:nvSpPr>
              <p:spPr>
                <a:xfrm>
                  <a:off x="7431610" y="3973157"/>
                  <a:ext cx="1820570" cy="511877"/>
                </a:xfrm>
                <a:prstGeom prst="roundRect">
                  <a:avLst>
                    <a:gd name="adj" fmla="val 16667"/>
                  </a:avLst>
                </a:prstGeom>
                <a:solidFill>
                  <a:srgbClr val="537887"/>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sym typeface="Calibri"/>
                    </a:rPr>
                    <a:t>UPTAKE &amp; </a:t>
                  </a:r>
                  <a:endParaRPr kumimoji="0" sz="1100" b="0" i="0" u="none" strike="noStrike" kern="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sym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sym typeface="Calibri"/>
                    </a:rPr>
                    <a:t>EFFECTIVE USE</a:t>
                  </a: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7" name="Oval 56">
                  <a:extLst>
                    <a:ext uri="{FF2B5EF4-FFF2-40B4-BE49-F238E27FC236}">
                      <a16:creationId xmlns:a16="http://schemas.microsoft.com/office/drawing/2014/main" id="{357267F2-496F-230B-7F56-F561F9E8F053}"/>
                    </a:ext>
                  </a:extLst>
                </p:cNvPr>
                <p:cNvSpPr/>
                <p:nvPr/>
              </p:nvSpPr>
              <p:spPr>
                <a:xfrm>
                  <a:off x="7839165" y="2926269"/>
                  <a:ext cx="1005462" cy="1005462"/>
                </a:xfrm>
                <a:prstGeom prst="ellipse">
                  <a:avLst/>
                </a:prstGeom>
                <a:solidFill>
                  <a:srgbClr val="537887">
                    <a:lumMod val="40000"/>
                    <a:lumOff val="60000"/>
                  </a:srgbClr>
                </a:solidFill>
                <a:ln w="12700" cap="flat" cmpd="sng" algn="ctr">
                  <a:noFill/>
                  <a:prstDash val="solid"/>
                  <a:miter lim="800000"/>
                </a:ln>
                <a:effectLst/>
              </p:spPr>
              <p:txBody>
                <a:bodyPr lIns="91440" tIns="91440" rIns="91440" bIns="91440" rtlCol="0" anchor="t" anchorCtr="0"/>
                <a:lstStyle/>
                <a:p>
                  <a:pPr marL="0" marR="0" lvl="0" indent="0" defTabSz="914400" eaLnBrk="1" fontAlgn="auto" latinLnBrk="0" hangingPunct="1">
                    <a:lnSpc>
                      <a:spcPct val="115000"/>
                    </a:lnSpc>
                    <a:spcBef>
                      <a:spcPts val="0"/>
                    </a:spcBef>
                    <a:spcAft>
                      <a:spcPts val="0"/>
                    </a:spcAft>
                    <a:buClrTx/>
                    <a:buSzPts val="1800"/>
                    <a:buFontTx/>
                    <a:buNone/>
                    <a:tabLst/>
                    <a:defRPr/>
                  </a:pPr>
                  <a:endParaRPr kumimoji="0" lang="en-US" sz="1600" b="0" i="0" u="none" strike="noStrike" kern="0" cap="none" spc="0" normalizeH="0" baseline="0" noProof="0">
                    <a:ln>
                      <a:noFill/>
                    </a:ln>
                    <a:solidFill>
                      <a:srgbClr val="000000"/>
                    </a:solidFill>
                    <a:effectLst/>
                    <a:uLnTx/>
                    <a:uFillTx/>
                    <a:latin typeface="Arial" panose="020B0604020202020204"/>
                    <a:ea typeface="+mn-ea"/>
                    <a:cs typeface="+mn-cs"/>
                  </a:endParaRPr>
                </a:p>
              </p:txBody>
            </p:sp>
          </p:grpSp>
        </p:grpSp>
        <p:pic>
          <p:nvPicPr>
            <p:cNvPr id="50" name="Graphic 49" descr="Medical with solid fill">
              <a:extLst>
                <a:ext uri="{FF2B5EF4-FFF2-40B4-BE49-F238E27FC236}">
                  <a16:creationId xmlns:a16="http://schemas.microsoft.com/office/drawing/2014/main" id="{8880CCF2-1969-7EB0-3F35-22F35A0C78A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976135" y="2007206"/>
              <a:ext cx="731520" cy="731520"/>
            </a:xfrm>
            <a:prstGeom prst="rect">
              <a:avLst/>
            </a:prstGeom>
          </p:spPr>
        </p:pic>
      </p:grpSp>
    </p:spTree>
    <p:extLst>
      <p:ext uri="{BB962C8B-B14F-4D97-AF65-F5344CB8AC3E}">
        <p14:creationId xmlns:p14="http://schemas.microsoft.com/office/powerpoint/2010/main" val="448032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ED4FC2-85C7-BB42-AD71-03FCF9D8E2E5}"/>
              </a:ext>
            </a:extLst>
          </p:cNvPr>
          <p:cNvSpPr>
            <a:spLocks noGrp="1"/>
          </p:cNvSpPr>
          <p:nvPr>
            <p:ph type="title"/>
          </p:nvPr>
        </p:nvSpPr>
        <p:spPr/>
        <p:txBody>
          <a:bodyPr>
            <a:normAutofit/>
          </a:bodyPr>
          <a:lstStyle/>
          <a:p>
            <a:r>
              <a:rPr lang="en-US"/>
              <a:t>Overview</a:t>
            </a:r>
          </a:p>
        </p:txBody>
      </p:sp>
      <p:sp>
        <p:nvSpPr>
          <p:cNvPr id="3" name="Content Placeholder 2">
            <a:extLst>
              <a:ext uri="{FF2B5EF4-FFF2-40B4-BE49-F238E27FC236}">
                <a16:creationId xmlns:a16="http://schemas.microsoft.com/office/drawing/2014/main" id="{1A34AABD-8C4A-08B9-C468-46AE603FC9C9}"/>
              </a:ext>
            </a:extLst>
          </p:cNvPr>
          <p:cNvSpPr>
            <a:spLocks noGrp="1"/>
          </p:cNvSpPr>
          <p:nvPr>
            <p:ph idx="1"/>
          </p:nvPr>
        </p:nvSpPr>
        <p:spPr>
          <a:xfrm>
            <a:off x="838200" y="1350336"/>
            <a:ext cx="6359014" cy="4926639"/>
          </a:xfrm>
        </p:spPr>
        <p:txBody>
          <a:bodyPr vert="horz" lIns="91440" tIns="45720" rIns="91440" bIns="45720" rtlCol="0" anchor="t">
            <a:normAutofit fontScale="92500" lnSpcReduction="10000"/>
          </a:bodyPr>
          <a:lstStyle/>
          <a:p>
            <a:pPr marL="0" indent="0">
              <a:buNone/>
            </a:pPr>
            <a:r>
              <a:rPr lang="en-US">
                <a:solidFill>
                  <a:schemeClr val="accent3"/>
                </a:solidFill>
                <a:latin typeface="Calibri"/>
                <a:ea typeface="Roboto"/>
                <a:cs typeface="Calibri"/>
              </a:rPr>
              <a:t>Purpose of this tool</a:t>
            </a:r>
          </a:p>
          <a:p>
            <a:pPr>
              <a:spcAft>
                <a:spcPts val="600"/>
              </a:spcAft>
            </a:pPr>
            <a:r>
              <a:rPr lang="en-US" sz="1900">
                <a:latin typeface="Calibri"/>
                <a:ea typeface="Roboto"/>
                <a:cs typeface="Calibri"/>
              </a:rPr>
              <a:t>Injectable cabotegravir (CAB PrEP) is a new biomedical HIV prevention method that can be integrated with much of the existing infrastructure, systems, and policies established for the introduction and scale-up of oral pre-exposure prophylaxis (PrEP). However, there will be specific considerations for CAB PrEP, given it is a new method and a new product form.    </a:t>
            </a:r>
            <a:endParaRPr lang="en-US" sz="1900"/>
          </a:p>
          <a:p>
            <a:pPr>
              <a:spcAft>
                <a:spcPts val="600"/>
              </a:spcAft>
            </a:pPr>
            <a:r>
              <a:rPr lang="en-US" sz="1900">
                <a:latin typeface="Calibri"/>
                <a:ea typeface="Roboto"/>
                <a:cs typeface="Calibri"/>
              </a:rPr>
              <a:t>This tool can be used by policymakers or others supporting policy development for CAB PrEP (e.g., nongovernmental organizations, donors) to conduct an analysis to assess the existing situation for the introduction of the new product. </a:t>
            </a:r>
            <a:endParaRPr lang="en-US" sz="1900"/>
          </a:p>
          <a:p>
            <a:r>
              <a:rPr lang="en-US" sz="1900">
                <a:latin typeface="Calibri"/>
                <a:ea typeface="Roboto"/>
                <a:cs typeface="Calibri"/>
              </a:rPr>
              <a:t>The analysis will help identify opportunities or gaps that should inform planning for introduction and scale-up of CAB PrEP. </a:t>
            </a:r>
            <a:endParaRPr lang="en-US" sz="1900"/>
          </a:p>
          <a:p>
            <a:pPr>
              <a:spcAft>
                <a:spcPts val="600"/>
              </a:spcAft>
            </a:pPr>
            <a:r>
              <a:rPr lang="en-US" sz="1900">
                <a:latin typeface="Calibri"/>
                <a:ea typeface="Roboto"/>
                <a:cs typeface="Calibri"/>
              </a:rPr>
              <a:t>The analysis will be informed by secondary research and feedback from interviews with key stakeholders. These inputs will be analyzed using a structured, comprehensive framework developed based on the experiences from the rollout and scale up of other HIV prevention methods.</a:t>
            </a:r>
          </a:p>
        </p:txBody>
      </p:sp>
      <p:sp>
        <p:nvSpPr>
          <p:cNvPr id="2" name="Slide Number Placeholder 1">
            <a:extLst>
              <a:ext uri="{FF2B5EF4-FFF2-40B4-BE49-F238E27FC236}">
                <a16:creationId xmlns:a16="http://schemas.microsoft.com/office/drawing/2014/main" id="{E3BF55EF-9A26-B64E-8639-A8D50C287024}"/>
              </a:ext>
            </a:extLst>
          </p:cNvPr>
          <p:cNvSpPr>
            <a:spLocks noGrp="1"/>
          </p:cNvSpPr>
          <p:nvPr>
            <p:ph type="sldNum" sz="quarter" idx="4294967295"/>
          </p:nvPr>
        </p:nvSpPr>
        <p:spPr>
          <a:xfrm>
            <a:off x="9448800" y="6356350"/>
            <a:ext cx="2743200" cy="365125"/>
          </a:xfrm>
        </p:spPr>
        <p:txBody>
          <a:bodyPr/>
          <a:lstStyle/>
          <a:p>
            <a:fld id="{282D8E3E-8532-C943-903F-91E14D4CAD95}" type="slidenum">
              <a:rPr lang="en-US" smtClean="0"/>
              <a:pPr/>
              <a:t>2</a:t>
            </a:fld>
            <a:endParaRPr lang="en-US"/>
          </a:p>
        </p:txBody>
      </p:sp>
      <p:sp>
        <p:nvSpPr>
          <p:cNvPr id="5" name="Rectangle: Rounded Corners 4">
            <a:extLst>
              <a:ext uri="{FF2B5EF4-FFF2-40B4-BE49-F238E27FC236}">
                <a16:creationId xmlns:a16="http://schemas.microsoft.com/office/drawing/2014/main" id="{20A53A27-D930-3F6B-1E41-574E842AA6D4}"/>
              </a:ext>
            </a:extLst>
          </p:cNvPr>
          <p:cNvSpPr/>
          <p:nvPr/>
        </p:nvSpPr>
        <p:spPr>
          <a:xfrm>
            <a:off x="7197214" y="1333956"/>
            <a:ext cx="3711677" cy="4826626"/>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lumMod val="50000"/>
                  </a:schemeClr>
                </a:solidFill>
              </a:rPr>
              <a:t>Format Notes</a:t>
            </a:r>
          </a:p>
          <a:p>
            <a:pPr algn="ctr"/>
            <a:endParaRPr lang="en-US">
              <a:solidFill>
                <a:schemeClr val="tx1">
                  <a:lumMod val="50000"/>
                </a:schemeClr>
              </a:solidFill>
            </a:endParaRPr>
          </a:p>
          <a:p>
            <a:pPr marL="285750" indent="-285750">
              <a:buFont typeface="Arial" panose="020B0604020202020204" pitchFamily="34" charset="0"/>
              <a:buChar char="•"/>
            </a:pPr>
            <a:r>
              <a:rPr lang="en-US">
                <a:solidFill>
                  <a:schemeClr val="tx1">
                    <a:lumMod val="50000"/>
                  </a:schemeClr>
                </a:solidFill>
              </a:rPr>
              <a:t>[Brackets]: Text in brackets are a description of the text to be added.</a:t>
            </a:r>
          </a:p>
          <a:p>
            <a:endParaRPr lang="en-US" sz="800">
              <a:solidFill>
                <a:schemeClr val="tx1">
                  <a:lumMod val="50000"/>
                </a:schemeClr>
              </a:solidFill>
            </a:endParaRPr>
          </a:p>
          <a:p>
            <a:pPr marL="285750" indent="-285750">
              <a:buFont typeface="Arial" panose="020B0604020202020204" pitchFamily="34" charset="0"/>
              <a:buChar char="•"/>
            </a:pPr>
            <a:r>
              <a:rPr lang="en-US" i="1">
                <a:solidFill>
                  <a:schemeClr val="tx1">
                    <a:lumMod val="50000"/>
                  </a:schemeClr>
                </a:solidFill>
              </a:rPr>
              <a:t>Italics</a:t>
            </a:r>
            <a:r>
              <a:rPr lang="en-US" b="1" i="1">
                <a:solidFill>
                  <a:schemeClr val="tx1">
                    <a:lumMod val="50000"/>
                  </a:schemeClr>
                </a:solidFill>
              </a:rPr>
              <a:t>: </a:t>
            </a:r>
            <a:r>
              <a:rPr lang="en-US">
                <a:solidFill>
                  <a:schemeClr val="tx1">
                    <a:lumMod val="50000"/>
                  </a:schemeClr>
                </a:solidFill>
              </a:rPr>
              <a:t>Text in italics are examples of the type of text to be added.</a:t>
            </a:r>
          </a:p>
          <a:p>
            <a:endParaRPr lang="en-US" sz="800">
              <a:solidFill>
                <a:schemeClr val="tx1">
                  <a:lumMod val="50000"/>
                </a:schemeClr>
              </a:solidFill>
            </a:endParaRPr>
          </a:p>
          <a:p>
            <a:pPr marL="285750" indent="-285750">
              <a:buFont typeface="Arial" panose="020B0604020202020204" pitchFamily="34" charset="0"/>
              <a:buChar char="•"/>
            </a:pPr>
            <a:r>
              <a:rPr lang="en-US">
                <a:solidFill>
                  <a:schemeClr val="tx1">
                    <a:lumMod val="50000"/>
                  </a:schemeClr>
                </a:solidFill>
              </a:rPr>
              <a:t>Regular text: Unformatted text are instructions. Text imposed in green boxes are also instructions. </a:t>
            </a:r>
          </a:p>
          <a:p>
            <a:endParaRPr lang="en-US" sz="800">
              <a:solidFill>
                <a:schemeClr val="tx1">
                  <a:lumMod val="50000"/>
                </a:schemeClr>
              </a:solidFill>
            </a:endParaRPr>
          </a:p>
          <a:p>
            <a:pPr marL="285750" indent="-285750">
              <a:buFont typeface="Arial" panose="020B0604020202020204" pitchFamily="34" charset="0"/>
              <a:buChar char="•"/>
            </a:pPr>
            <a:r>
              <a:rPr lang="en-US">
                <a:solidFill>
                  <a:schemeClr val="tx1">
                    <a:lumMod val="50000"/>
                  </a:schemeClr>
                </a:solidFill>
              </a:rPr>
              <a:t>Slides marked ‘TEMPLATE’ are to be filled in during steps 1-3. All other slides are instructive.  </a:t>
            </a:r>
          </a:p>
        </p:txBody>
      </p:sp>
    </p:spTree>
    <p:extLst>
      <p:ext uri="{BB962C8B-B14F-4D97-AF65-F5344CB8AC3E}">
        <p14:creationId xmlns:p14="http://schemas.microsoft.com/office/powerpoint/2010/main" val="41772963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905F65B-D344-7E41-A35B-CDCBDED9E802}"/>
              </a:ext>
            </a:extLst>
          </p:cNvPr>
          <p:cNvSpPr>
            <a:spLocks noGrp="1"/>
          </p:cNvSpPr>
          <p:nvPr>
            <p:ph type="body" sz="quarter" idx="13"/>
          </p:nvPr>
        </p:nvSpPr>
        <p:spPr/>
        <p:txBody>
          <a:bodyPr/>
          <a:lstStyle/>
          <a:p>
            <a:r>
              <a:rPr lang="en-US" sz="5400"/>
              <a:t>Step 3</a:t>
            </a:r>
          </a:p>
        </p:txBody>
      </p:sp>
      <p:sp>
        <p:nvSpPr>
          <p:cNvPr id="7" name="Text Placeholder 6">
            <a:extLst>
              <a:ext uri="{FF2B5EF4-FFF2-40B4-BE49-F238E27FC236}">
                <a16:creationId xmlns:a16="http://schemas.microsoft.com/office/drawing/2014/main" id="{CEE73A19-A54B-6544-A24C-A035A6C5F27C}"/>
              </a:ext>
            </a:extLst>
          </p:cNvPr>
          <p:cNvSpPr>
            <a:spLocks noGrp="1"/>
          </p:cNvSpPr>
          <p:nvPr>
            <p:ph type="body" sz="quarter" idx="14"/>
          </p:nvPr>
        </p:nvSpPr>
        <p:spPr/>
        <p:txBody>
          <a:bodyPr/>
          <a:lstStyle/>
          <a:p>
            <a:r>
              <a:rPr lang="en-US"/>
              <a:t>Analysis &amp; Synthesis</a:t>
            </a:r>
          </a:p>
        </p:txBody>
      </p:sp>
    </p:spTree>
    <p:extLst>
      <p:ext uri="{BB962C8B-B14F-4D97-AF65-F5344CB8AC3E}">
        <p14:creationId xmlns:p14="http://schemas.microsoft.com/office/powerpoint/2010/main" val="25089228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15964E0F-6873-B91C-106E-591B19AB4AF0}"/>
              </a:ext>
            </a:extLst>
          </p:cNvPr>
          <p:cNvPicPr>
            <a:picLocks noChangeAspect="1"/>
          </p:cNvPicPr>
          <p:nvPr/>
        </p:nvPicPr>
        <p:blipFill>
          <a:blip r:embed="rId2"/>
          <a:stretch>
            <a:fillRect/>
          </a:stretch>
        </p:blipFill>
        <p:spPr>
          <a:xfrm>
            <a:off x="6809015" y="633521"/>
            <a:ext cx="5063702" cy="2852928"/>
          </a:xfrm>
          <a:prstGeom prst="rect">
            <a:avLst/>
          </a:prstGeom>
          <a:ln>
            <a:solidFill>
              <a:schemeClr val="tx1">
                <a:lumMod val="50000"/>
              </a:schemeClr>
            </a:solidFill>
          </a:ln>
        </p:spPr>
      </p:pic>
      <p:pic>
        <p:nvPicPr>
          <p:cNvPr id="4" name="Picture 3">
            <a:extLst>
              <a:ext uri="{FF2B5EF4-FFF2-40B4-BE49-F238E27FC236}">
                <a16:creationId xmlns:a16="http://schemas.microsoft.com/office/drawing/2014/main" id="{41B5C95B-DE18-4A26-981F-86B3E25A94FF}"/>
              </a:ext>
            </a:extLst>
          </p:cNvPr>
          <p:cNvPicPr>
            <a:picLocks noChangeAspect="1"/>
          </p:cNvPicPr>
          <p:nvPr/>
        </p:nvPicPr>
        <p:blipFill>
          <a:blip r:embed="rId3"/>
          <a:stretch>
            <a:fillRect/>
          </a:stretch>
        </p:blipFill>
        <p:spPr>
          <a:xfrm>
            <a:off x="6415768" y="2161328"/>
            <a:ext cx="5069083" cy="2851359"/>
          </a:xfrm>
          <a:prstGeom prst="rect">
            <a:avLst/>
          </a:prstGeom>
          <a:ln>
            <a:solidFill>
              <a:schemeClr val="tx1"/>
            </a:solidFill>
          </a:ln>
        </p:spPr>
      </p:pic>
      <p:sp>
        <p:nvSpPr>
          <p:cNvPr id="15" name="Title 14">
            <a:extLst>
              <a:ext uri="{FF2B5EF4-FFF2-40B4-BE49-F238E27FC236}">
                <a16:creationId xmlns:a16="http://schemas.microsoft.com/office/drawing/2014/main" id="{E6CD50A2-6810-BA48-A905-E4EA288B61FC}"/>
              </a:ext>
            </a:extLst>
          </p:cNvPr>
          <p:cNvSpPr>
            <a:spLocks noGrp="1"/>
          </p:cNvSpPr>
          <p:nvPr>
            <p:ph type="title"/>
          </p:nvPr>
        </p:nvSpPr>
        <p:spPr>
          <a:xfrm>
            <a:off x="0" y="280922"/>
            <a:ext cx="10515600" cy="1143000"/>
          </a:xfrm>
        </p:spPr>
        <p:txBody>
          <a:bodyPr>
            <a:normAutofit/>
          </a:bodyPr>
          <a:lstStyle/>
          <a:p>
            <a:r>
              <a:rPr lang="en-US"/>
              <a:t>Step 3</a:t>
            </a:r>
          </a:p>
        </p:txBody>
      </p:sp>
      <p:sp>
        <p:nvSpPr>
          <p:cNvPr id="17" name="Text Placeholder 16">
            <a:extLst>
              <a:ext uri="{FF2B5EF4-FFF2-40B4-BE49-F238E27FC236}">
                <a16:creationId xmlns:a16="http://schemas.microsoft.com/office/drawing/2014/main" id="{690C7EA6-3F1A-9D45-B10E-6BC55465D66E}"/>
              </a:ext>
            </a:extLst>
          </p:cNvPr>
          <p:cNvSpPr>
            <a:spLocks noGrp="1"/>
          </p:cNvSpPr>
          <p:nvPr>
            <p:ph type="body" sz="quarter" idx="4294967295"/>
          </p:nvPr>
        </p:nvSpPr>
        <p:spPr>
          <a:xfrm>
            <a:off x="707149" y="1112523"/>
            <a:ext cx="10236200" cy="477837"/>
          </a:xfrm>
        </p:spPr>
        <p:txBody>
          <a:bodyPr/>
          <a:lstStyle/>
          <a:p>
            <a:pPr marL="0" indent="0">
              <a:buNone/>
            </a:pPr>
            <a:r>
              <a:rPr lang="en-US">
                <a:solidFill>
                  <a:schemeClr val="accent3"/>
                </a:solidFill>
              </a:rPr>
              <a:t>Analysis and synthesis</a:t>
            </a:r>
          </a:p>
        </p:txBody>
      </p:sp>
      <p:sp>
        <p:nvSpPr>
          <p:cNvPr id="22" name="Slide Number Placeholder 26">
            <a:extLst>
              <a:ext uri="{FF2B5EF4-FFF2-40B4-BE49-F238E27FC236}">
                <a16:creationId xmlns:a16="http://schemas.microsoft.com/office/drawing/2014/main" id="{07B553ED-F153-F747-AD58-F246A2D87A72}"/>
              </a:ext>
            </a:extLst>
          </p:cNvPr>
          <p:cNvSpPr>
            <a:spLocks noGrp="1"/>
          </p:cNvSpPr>
          <p:nvPr>
            <p:ph type="sldNum" sz="quarter" idx="4294967295"/>
          </p:nvPr>
        </p:nvSpPr>
        <p:spPr>
          <a:xfrm>
            <a:off x="9448800" y="6356350"/>
            <a:ext cx="2743200" cy="365125"/>
          </a:xfrm>
        </p:spPr>
        <p:txBody>
          <a:bodyPr/>
          <a:lstStyle/>
          <a:p>
            <a:fld id="{282D8E3E-8532-C943-903F-91E14D4CAD95}" type="slidenum">
              <a:rPr lang="en-US" smtClean="0"/>
              <a:pPr/>
              <a:t>21</a:t>
            </a:fld>
            <a:endParaRPr lang="en-US"/>
          </a:p>
        </p:txBody>
      </p:sp>
      <p:sp>
        <p:nvSpPr>
          <p:cNvPr id="25" name="Rectangle 24">
            <a:extLst>
              <a:ext uri="{FF2B5EF4-FFF2-40B4-BE49-F238E27FC236}">
                <a16:creationId xmlns:a16="http://schemas.microsoft.com/office/drawing/2014/main" id="{ED079AF2-E55A-2C46-918A-6B6B059EA5B9}"/>
              </a:ext>
            </a:extLst>
          </p:cNvPr>
          <p:cNvSpPr/>
          <p:nvPr/>
        </p:nvSpPr>
        <p:spPr>
          <a:xfrm>
            <a:off x="707149" y="1712480"/>
            <a:ext cx="4779251" cy="67602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nchorCtr="0"/>
          <a:lstStyle/>
          <a:p>
            <a:r>
              <a:rPr lang="en-GB" sz="1600" b="1">
                <a:solidFill>
                  <a:schemeClr val="tx1">
                    <a:lumMod val="50000"/>
                  </a:schemeClr>
                </a:solidFill>
              </a:rPr>
              <a:t>GOAL: </a:t>
            </a:r>
            <a:r>
              <a:rPr lang="en-GB" sz="1600">
                <a:solidFill>
                  <a:schemeClr val="tx1">
                    <a:lumMod val="50000"/>
                  </a:schemeClr>
                </a:solidFill>
              </a:rPr>
              <a:t>Synthesize interview inputs to assess the current situation for CAB PrEP rollout in your country.</a:t>
            </a:r>
          </a:p>
        </p:txBody>
      </p:sp>
      <p:sp>
        <p:nvSpPr>
          <p:cNvPr id="26" name="Rectangle 25">
            <a:extLst>
              <a:ext uri="{FF2B5EF4-FFF2-40B4-BE49-F238E27FC236}">
                <a16:creationId xmlns:a16="http://schemas.microsoft.com/office/drawing/2014/main" id="{E3057301-65D9-7F43-ABBA-BC7D2A859A66}"/>
              </a:ext>
            </a:extLst>
          </p:cNvPr>
          <p:cNvSpPr/>
          <p:nvPr/>
        </p:nvSpPr>
        <p:spPr>
          <a:xfrm>
            <a:off x="707149" y="2680277"/>
            <a:ext cx="4965231" cy="2580450"/>
          </a:xfrm>
          <a:prstGeom prst="rect">
            <a:avLst/>
          </a:prstGeom>
        </p:spPr>
        <p:txBody>
          <a:bodyPr wrap="square">
            <a:spAutoFit/>
          </a:bodyPr>
          <a:lstStyle/>
          <a:p>
            <a:pPr>
              <a:lnSpc>
                <a:spcPct val="110000"/>
              </a:lnSpc>
              <a:spcAft>
                <a:spcPts val="500"/>
              </a:spcAft>
            </a:pPr>
            <a:r>
              <a:rPr lang="en-GB" sz="1600" b="1">
                <a:solidFill>
                  <a:schemeClr val="tx1">
                    <a:lumMod val="50000"/>
                  </a:schemeClr>
                </a:solidFill>
              </a:rPr>
              <a:t>INSTRUCTIONS</a:t>
            </a:r>
          </a:p>
          <a:p>
            <a:pPr>
              <a:lnSpc>
                <a:spcPct val="110000"/>
              </a:lnSpc>
            </a:pPr>
            <a:r>
              <a:rPr lang="en-GB" sz="1600">
                <a:solidFill>
                  <a:schemeClr val="tx1">
                    <a:lumMod val="50000"/>
                  </a:schemeClr>
                </a:solidFill>
              </a:rPr>
              <a:t>Review the data you collected during the interviews to pull out the key findings for each element of the CAB PrEP Introduction Framework. </a:t>
            </a:r>
          </a:p>
          <a:p>
            <a:pPr>
              <a:lnSpc>
                <a:spcPct val="110000"/>
              </a:lnSpc>
            </a:pPr>
            <a:endParaRPr lang="en-GB" sz="1600">
              <a:solidFill>
                <a:schemeClr val="tx1">
                  <a:lumMod val="50000"/>
                </a:schemeClr>
              </a:solidFill>
            </a:endParaRPr>
          </a:p>
          <a:p>
            <a:pPr>
              <a:lnSpc>
                <a:spcPct val="110000"/>
              </a:lnSpc>
            </a:pPr>
            <a:r>
              <a:rPr lang="en-GB" sz="1600">
                <a:solidFill>
                  <a:schemeClr val="tx1">
                    <a:lumMod val="50000"/>
                  </a:schemeClr>
                </a:solidFill>
              </a:rPr>
              <a:t>The following slides include templates for data analysis and synthesis across the framework. Follow the directions on each slide and track where you may need to plan additional interviews to collect any missing information.</a:t>
            </a:r>
          </a:p>
        </p:txBody>
      </p:sp>
      <p:pic>
        <p:nvPicPr>
          <p:cNvPr id="3" name="Picture 2">
            <a:extLst>
              <a:ext uri="{FF2B5EF4-FFF2-40B4-BE49-F238E27FC236}">
                <a16:creationId xmlns:a16="http://schemas.microsoft.com/office/drawing/2014/main" id="{AF0D7E55-D667-D348-D83E-52102FFA369D}"/>
              </a:ext>
            </a:extLst>
          </p:cNvPr>
          <p:cNvPicPr>
            <a:picLocks noChangeAspect="1"/>
          </p:cNvPicPr>
          <p:nvPr/>
        </p:nvPicPr>
        <p:blipFill>
          <a:blip r:embed="rId4"/>
          <a:stretch>
            <a:fillRect/>
          </a:stretch>
        </p:blipFill>
        <p:spPr>
          <a:xfrm>
            <a:off x="5825249" y="3771933"/>
            <a:ext cx="5069083" cy="2851359"/>
          </a:xfrm>
          <a:prstGeom prst="rect">
            <a:avLst/>
          </a:prstGeom>
          <a:ln>
            <a:solidFill>
              <a:schemeClr val="tx1"/>
            </a:solidFill>
          </a:ln>
        </p:spPr>
      </p:pic>
      <p:sp>
        <p:nvSpPr>
          <p:cNvPr id="9" name="Pentagon 8">
            <a:extLst>
              <a:ext uri="{FF2B5EF4-FFF2-40B4-BE49-F238E27FC236}">
                <a16:creationId xmlns:a16="http://schemas.microsoft.com/office/drawing/2014/main" id="{AAEEC4ED-3421-2BB0-DAE3-921135F83A8A}"/>
              </a:ext>
            </a:extLst>
          </p:cNvPr>
          <p:cNvSpPr/>
          <p:nvPr/>
        </p:nvSpPr>
        <p:spPr>
          <a:xfrm>
            <a:off x="10206749" y="132566"/>
            <a:ext cx="1898931" cy="333187"/>
          </a:xfrm>
          <a:prstGeom prst="homePlate">
            <a:avLst>
              <a:gd name="adj" fmla="val 13794"/>
            </a:avLst>
          </a:prstGeom>
          <a:solidFill>
            <a:schemeClr val="accent5"/>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FFFFFF"/>
                </a:solidFill>
                <a:effectLst/>
                <a:uLnTx/>
                <a:uFillTx/>
                <a:latin typeface="Arial"/>
                <a:ea typeface="+mn-ea"/>
                <a:cs typeface="+mn-cs"/>
                <a:sym typeface="Arial"/>
              </a:rPr>
              <a:t> Analysis &amp; Synthesis</a:t>
            </a:r>
          </a:p>
        </p:txBody>
      </p:sp>
      <p:sp>
        <p:nvSpPr>
          <p:cNvPr id="10" name="Pentagon 9">
            <a:extLst>
              <a:ext uri="{FF2B5EF4-FFF2-40B4-BE49-F238E27FC236}">
                <a16:creationId xmlns:a16="http://schemas.microsoft.com/office/drawing/2014/main" id="{B4F86B9D-A4AB-CC34-72A5-F156BD766B92}"/>
              </a:ext>
            </a:extLst>
          </p:cNvPr>
          <p:cNvSpPr/>
          <p:nvPr/>
        </p:nvSpPr>
        <p:spPr>
          <a:xfrm>
            <a:off x="9784274" y="132566"/>
            <a:ext cx="457200" cy="333187"/>
          </a:xfrm>
          <a:prstGeom prst="homePlate">
            <a:avLst>
              <a:gd name="adj" fmla="val 13794"/>
            </a:avLst>
          </a:prstGeom>
          <a:solidFill>
            <a:srgbClr val="7097A6">
              <a:lumMod val="40000"/>
              <a:lumOff val="60000"/>
            </a:srgbClr>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01526C">
                  <a:lumMod val="50000"/>
                </a:srgbClr>
              </a:solidFill>
              <a:effectLst/>
              <a:uLnTx/>
              <a:uFillTx/>
              <a:latin typeface="Arial"/>
              <a:ea typeface="+mn-ea"/>
              <a:cs typeface="+mn-cs"/>
              <a:sym typeface="Arial"/>
            </a:endParaRPr>
          </a:p>
        </p:txBody>
      </p:sp>
      <p:sp>
        <p:nvSpPr>
          <p:cNvPr id="11" name="Pentagon 10">
            <a:extLst>
              <a:ext uri="{FF2B5EF4-FFF2-40B4-BE49-F238E27FC236}">
                <a16:creationId xmlns:a16="http://schemas.microsoft.com/office/drawing/2014/main" id="{44B23CE0-3C5A-1D20-8CC4-C49B76DCFC46}"/>
              </a:ext>
            </a:extLst>
          </p:cNvPr>
          <p:cNvSpPr/>
          <p:nvPr/>
        </p:nvSpPr>
        <p:spPr>
          <a:xfrm>
            <a:off x="9371541" y="132566"/>
            <a:ext cx="457200" cy="333187"/>
          </a:xfrm>
          <a:prstGeom prst="homePlate">
            <a:avLst>
              <a:gd name="adj" fmla="val 13794"/>
            </a:avLst>
          </a:prstGeom>
          <a:solidFill>
            <a:srgbClr val="7097A6">
              <a:lumMod val="40000"/>
              <a:lumOff val="60000"/>
            </a:srgbClr>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01526C">
                  <a:lumMod val="50000"/>
                </a:srgbClr>
              </a:solidFill>
              <a:effectLst/>
              <a:uLnTx/>
              <a:uFillTx/>
              <a:latin typeface="Arial"/>
              <a:ea typeface="+mn-ea"/>
              <a:cs typeface="+mn-cs"/>
              <a:sym typeface="Arial"/>
            </a:endParaRPr>
          </a:p>
        </p:txBody>
      </p:sp>
    </p:spTree>
    <p:extLst>
      <p:ext uri="{BB962C8B-B14F-4D97-AF65-F5344CB8AC3E}">
        <p14:creationId xmlns:p14="http://schemas.microsoft.com/office/powerpoint/2010/main" val="19366181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8"/>
          <p:cNvSpPr/>
          <p:nvPr/>
        </p:nvSpPr>
        <p:spPr>
          <a:xfrm>
            <a:off x="509991" y="2426143"/>
            <a:ext cx="11172019" cy="3689842"/>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223" name="Google Shape;223;p8"/>
          <p:cNvGraphicFramePr/>
          <p:nvPr/>
        </p:nvGraphicFramePr>
        <p:xfrm>
          <a:off x="747133" y="4711910"/>
          <a:ext cx="10627100" cy="1264925"/>
        </p:xfrm>
        <a:graphic>
          <a:graphicData uri="http://schemas.openxmlformats.org/drawingml/2006/table">
            <a:tbl>
              <a:tblPr>
                <a:noFill/>
              </a:tblPr>
              <a:tblGrid>
                <a:gridCol w="2007225">
                  <a:extLst>
                    <a:ext uri="{9D8B030D-6E8A-4147-A177-3AD203B41FA5}">
                      <a16:colId xmlns:a16="http://schemas.microsoft.com/office/drawing/2014/main" val="20000"/>
                    </a:ext>
                  </a:extLst>
                </a:gridCol>
                <a:gridCol w="2163325">
                  <a:extLst>
                    <a:ext uri="{9D8B030D-6E8A-4147-A177-3AD203B41FA5}">
                      <a16:colId xmlns:a16="http://schemas.microsoft.com/office/drawing/2014/main" val="20001"/>
                    </a:ext>
                  </a:extLst>
                </a:gridCol>
                <a:gridCol w="2163325">
                  <a:extLst>
                    <a:ext uri="{9D8B030D-6E8A-4147-A177-3AD203B41FA5}">
                      <a16:colId xmlns:a16="http://schemas.microsoft.com/office/drawing/2014/main" val="20002"/>
                    </a:ext>
                  </a:extLst>
                </a:gridCol>
                <a:gridCol w="2167800">
                  <a:extLst>
                    <a:ext uri="{9D8B030D-6E8A-4147-A177-3AD203B41FA5}">
                      <a16:colId xmlns:a16="http://schemas.microsoft.com/office/drawing/2014/main" val="20003"/>
                    </a:ext>
                  </a:extLst>
                </a:gridCol>
                <a:gridCol w="2125425">
                  <a:extLst>
                    <a:ext uri="{9D8B030D-6E8A-4147-A177-3AD203B41FA5}">
                      <a16:colId xmlns:a16="http://schemas.microsoft.com/office/drawing/2014/main" val="20004"/>
                    </a:ext>
                  </a:extLst>
                </a:gridCol>
              </a:tblGrid>
              <a:tr h="1264925">
                <a:tc>
                  <a:txBody>
                    <a:bodyPr/>
                    <a:lstStyle/>
                    <a:p>
                      <a:pPr marL="0" marR="0" lvl="0" indent="0" algn="ctr" rtl="0">
                        <a:lnSpc>
                          <a:spcPct val="100000"/>
                        </a:lnSpc>
                        <a:spcBef>
                          <a:spcPts val="0"/>
                        </a:spcBef>
                        <a:spcAft>
                          <a:spcPts val="0"/>
                        </a:spcAft>
                        <a:buClr>
                          <a:srgbClr val="000000"/>
                        </a:buClr>
                        <a:buSzPts val="1300"/>
                        <a:buFont typeface="Arial"/>
                        <a:buNone/>
                      </a:pPr>
                      <a:r>
                        <a:rPr lang="en-US" sz="1300" i="0" u="none" strike="noStrike" cap="none">
                          <a:solidFill>
                            <a:srgbClr val="302F2C"/>
                          </a:solidFill>
                          <a:latin typeface="Calibri"/>
                          <a:ea typeface="Calibri"/>
                          <a:cs typeface="Calibri"/>
                          <a:sym typeface="Calibri"/>
                        </a:rPr>
                        <a:t>National and subnational plans are established to introduce and scale-up PrEP products.</a:t>
                      </a:r>
                      <a:endParaRPr sz="1800" u="none" strike="noStrike" cap="none">
                        <a:solidFill>
                          <a:srgbClr val="302F2C"/>
                        </a:solidFill>
                      </a:endParaRPr>
                    </a:p>
                  </a:txBody>
                  <a:tcPr marL="91450" marR="91450" marT="38100" marB="381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FDEDC"/>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300" i="0" u="none" strike="noStrike" cap="none">
                          <a:solidFill>
                            <a:srgbClr val="302F2C"/>
                          </a:solidFill>
                          <a:latin typeface="Calibri"/>
                          <a:ea typeface="Calibri"/>
                          <a:cs typeface="Calibri"/>
                          <a:sym typeface="Calibri"/>
                        </a:rPr>
                        <a:t>PrEP products are available and distributed in sufficient quantity to meet projected demand via priority delivery channels.</a:t>
                      </a:r>
                      <a:endParaRPr sz="1800" u="none" strike="noStrike" cap="none">
                        <a:solidFill>
                          <a:srgbClr val="302F2C"/>
                        </a:solidFill>
                      </a:endParaRPr>
                    </a:p>
                  </a:txBody>
                  <a:tcPr marL="91450" marR="91450" marT="38100" marB="381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FDEDC"/>
                    </a:solidFill>
                  </a:tcPr>
                </a:tc>
                <a:tc>
                  <a:txBody>
                    <a:bodyPr/>
                    <a:lstStyle/>
                    <a:p>
                      <a:pPr marL="0" marR="0" lvl="0" indent="0" algn="ctr" rtl="0">
                        <a:lnSpc>
                          <a:spcPct val="100000"/>
                        </a:lnSpc>
                        <a:spcBef>
                          <a:spcPts val="0"/>
                        </a:spcBef>
                        <a:spcAft>
                          <a:spcPts val="0"/>
                        </a:spcAft>
                        <a:buClr>
                          <a:srgbClr val="353535"/>
                        </a:buClr>
                        <a:buSzPts val="1300"/>
                        <a:buFont typeface="Calibri"/>
                        <a:buNone/>
                      </a:pPr>
                      <a:r>
                        <a:rPr lang="en-US" sz="1300" i="0" u="none" strike="noStrike" cap="none">
                          <a:solidFill>
                            <a:srgbClr val="302F2C"/>
                          </a:solidFill>
                          <a:latin typeface="Calibri"/>
                          <a:ea typeface="Calibri"/>
                          <a:cs typeface="Calibri"/>
                          <a:sym typeface="Calibri"/>
                        </a:rPr>
                        <a:t>PrEP products are delivered by trained providers in priority delivery channels to effectively reach end users.</a:t>
                      </a:r>
                      <a:endParaRPr sz="1800" u="none" strike="noStrike" cap="none">
                        <a:solidFill>
                          <a:srgbClr val="302F2C"/>
                        </a:solidFill>
                      </a:endParaRPr>
                    </a:p>
                  </a:txBody>
                  <a:tcPr marL="91450" marR="91450" marT="38100" marB="381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FDEDC"/>
                    </a:solidFill>
                  </a:tcPr>
                </a:tc>
                <a:tc>
                  <a:txBody>
                    <a:bodyPr/>
                    <a:lstStyle/>
                    <a:p>
                      <a:pPr marL="0" marR="0" lvl="0" indent="0" algn="ctr" rtl="0">
                        <a:lnSpc>
                          <a:spcPct val="100000"/>
                        </a:lnSpc>
                        <a:spcBef>
                          <a:spcPts val="0"/>
                        </a:spcBef>
                        <a:spcAft>
                          <a:spcPts val="0"/>
                        </a:spcAft>
                        <a:buClr>
                          <a:srgbClr val="353535"/>
                        </a:buClr>
                        <a:buSzPts val="1300"/>
                        <a:buFont typeface="Calibri"/>
                        <a:buNone/>
                      </a:pPr>
                      <a:r>
                        <a:rPr lang="en-US" sz="1300" i="0" u="none" strike="noStrike" cap="none">
                          <a:solidFill>
                            <a:srgbClr val="302F2C"/>
                          </a:solidFill>
                          <a:latin typeface="Calibri"/>
                          <a:ea typeface="Calibri"/>
                          <a:cs typeface="Calibri"/>
                          <a:sym typeface="Calibri"/>
                        </a:rPr>
                        <a:t>End users know about and understand PrEP products and know how to access and effectively use them.   </a:t>
                      </a:r>
                      <a:endParaRPr sz="1300" i="0" u="none" strike="noStrike" cap="none">
                        <a:solidFill>
                          <a:srgbClr val="302F2C"/>
                        </a:solidFill>
                        <a:latin typeface="Calibri"/>
                        <a:ea typeface="Calibri"/>
                        <a:cs typeface="Calibri"/>
                        <a:sym typeface="Calibri"/>
                      </a:endParaRPr>
                    </a:p>
                  </a:txBody>
                  <a:tcPr marL="91450" marR="91450" marT="38100" marB="381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FDEDC"/>
                    </a:solidFill>
                  </a:tcPr>
                </a:tc>
                <a:tc>
                  <a:txBody>
                    <a:bodyPr/>
                    <a:lstStyle/>
                    <a:p>
                      <a:pPr marL="0" marR="0" lvl="0" indent="0" algn="ctr" rtl="0">
                        <a:lnSpc>
                          <a:spcPct val="100000"/>
                        </a:lnSpc>
                        <a:spcBef>
                          <a:spcPts val="0"/>
                        </a:spcBef>
                        <a:spcAft>
                          <a:spcPts val="0"/>
                        </a:spcAft>
                        <a:buClr>
                          <a:srgbClr val="353535"/>
                        </a:buClr>
                        <a:buSzPts val="1300"/>
                        <a:buFont typeface="Calibri"/>
                        <a:buNone/>
                      </a:pPr>
                      <a:r>
                        <a:rPr lang="en-US" sz="1300" i="0" u="none" strike="noStrike" cap="none">
                          <a:solidFill>
                            <a:srgbClr val="302F2C"/>
                          </a:solidFill>
                          <a:latin typeface="Calibri"/>
                          <a:ea typeface="Calibri"/>
                          <a:cs typeface="Calibri"/>
                          <a:sym typeface="Calibri"/>
                        </a:rPr>
                        <a:t>PrEP products are effectively integrated into national, subnational, facility, community, and program monitoring systems.</a:t>
                      </a:r>
                      <a:endParaRPr sz="1400" u="none" strike="noStrike" cap="none">
                        <a:solidFill>
                          <a:srgbClr val="302F2C"/>
                        </a:solidFill>
                      </a:endParaRPr>
                    </a:p>
                  </a:txBody>
                  <a:tcPr marL="91450" marR="91450" marT="38100" marB="381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FDEDC"/>
                    </a:solidFill>
                  </a:tcPr>
                </a:tc>
                <a:extLst>
                  <a:ext uri="{0D108BD9-81ED-4DB2-BD59-A6C34878D82A}">
                    <a16:rowId xmlns:a16="http://schemas.microsoft.com/office/drawing/2014/main" val="10000"/>
                  </a:ext>
                </a:extLst>
              </a:tr>
            </a:tbl>
          </a:graphicData>
        </a:graphic>
      </p:graphicFrame>
      <p:sp>
        <p:nvSpPr>
          <p:cNvPr id="224" name="Google Shape;224;p8"/>
          <p:cNvSpPr/>
          <p:nvPr/>
        </p:nvSpPr>
        <p:spPr>
          <a:xfrm>
            <a:off x="582894" y="2512265"/>
            <a:ext cx="3443196" cy="36929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635F59"/>
              </a:buClr>
              <a:buSzPts val="1800"/>
              <a:buFont typeface="Calibri"/>
              <a:buNone/>
              <a:tabLst/>
              <a:defRPr/>
            </a:pPr>
            <a:r>
              <a:rPr kumimoji="0" lang="en-US" sz="1800" b="1" i="0" u="none" strike="noStrike" kern="0" cap="none" spc="0" normalizeH="0" baseline="0" noProof="0">
                <a:ln>
                  <a:noFill/>
                </a:ln>
                <a:solidFill>
                  <a:srgbClr val="635F59"/>
                </a:solidFill>
                <a:effectLst/>
                <a:uLnTx/>
                <a:uFillTx/>
                <a:latin typeface="Calibri"/>
                <a:ea typeface="Calibri"/>
                <a:cs typeface="Calibri"/>
                <a:sym typeface="Calibri"/>
              </a:rPr>
              <a:t>Value Chain for PrEP</a:t>
            </a:r>
            <a:endParaRPr kumimoji="0" sz="1800" b="0" i="0" u="none" strike="noStrike" kern="0" cap="none" spc="0" normalizeH="0" baseline="0" noProof="0">
              <a:ln>
                <a:noFill/>
              </a:ln>
              <a:solidFill>
                <a:srgbClr val="635F59"/>
              </a:solidFill>
              <a:effectLst/>
              <a:uLnTx/>
              <a:uFillTx/>
              <a:latin typeface="Calibri"/>
              <a:ea typeface="Calibri"/>
              <a:cs typeface="Calibri"/>
              <a:sym typeface="Calibri"/>
            </a:endParaRPr>
          </a:p>
        </p:txBody>
      </p:sp>
      <p:sp>
        <p:nvSpPr>
          <p:cNvPr id="225" name="Google Shape;225;p8"/>
          <p:cNvSpPr/>
          <p:nvPr/>
        </p:nvSpPr>
        <p:spPr>
          <a:xfrm>
            <a:off x="1237614" y="3065752"/>
            <a:ext cx="957533" cy="958305"/>
          </a:xfrm>
          <a:prstGeom prst="ellipse">
            <a:avLst/>
          </a:prstGeom>
          <a:solidFill>
            <a:srgbClr val="DFDED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6" name="Google Shape;226;p8" descr="C:\Users\neeraja.bhavaraju\Downloads\noun_81215_cc.png"/>
          <p:cNvPicPr preferRelativeResize="0"/>
          <p:nvPr/>
        </p:nvPicPr>
        <p:blipFill rotWithShape="1">
          <a:blip r:embed="rId3">
            <a:alphaModFix/>
          </a:blip>
          <a:srcRect b="15346"/>
          <a:stretch/>
        </p:blipFill>
        <p:spPr>
          <a:xfrm>
            <a:off x="1351062" y="3235647"/>
            <a:ext cx="730637" cy="618515"/>
          </a:xfrm>
          <a:prstGeom prst="rect">
            <a:avLst/>
          </a:prstGeom>
          <a:noFill/>
          <a:ln>
            <a:noFill/>
          </a:ln>
        </p:spPr>
      </p:pic>
      <p:sp>
        <p:nvSpPr>
          <p:cNvPr id="227" name="Google Shape;227;p8"/>
          <p:cNvSpPr/>
          <p:nvPr/>
        </p:nvSpPr>
        <p:spPr>
          <a:xfrm>
            <a:off x="3376276" y="3065752"/>
            <a:ext cx="957533" cy="958305"/>
          </a:xfrm>
          <a:prstGeom prst="ellipse">
            <a:avLst/>
          </a:prstGeom>
          <a:solidFill>
            <a:srgbClr val="DFDED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8" name="Google Shape;228;p8" descr="C:\Users\neeraja.bhavaraju\Downloads\noun_142824_cc.png"/>
          <p:cNvPicPr preferRelativeResize="0"/>
          <p:nvPr/>
        </p:nvPicPr>
        <p:blipFill rotWithShape="1">
          <a:blip r:embed="rId4">
            <a:alphaModFix/>
          </a:blip>
          <a:srcRect b="13330"/>
          <a:stretch/>
        </p:blipFill>
        <p:spPr>
          <a:xfrm>
            <a:off x="3492789" y="3230939"/>
            <a:ext cx="724507" cy="627931"/>
          </a:xfrm>
          <a:prstGeom prst="rect">
            <a:avLst/>
          </a:prstGeom>
          <a:noFill/>
          <a:ln>
            <a:noFill/>
          </a:ln>
        </p:spPr>
      </p:pic>
      <p:sp>
        <p:nvSpPr>
          <p:cNvPr id="229" name="Google Shape;229;p8"/>
          <p:cNvSpPr/>
          <p:nvPr/>
        </p:nvSpPr>
        <p:spPr>
          <a:xfrm>
            <a:off x="5564070" y="3065752"/>
            <a:ext cx="957533" cy="958305"/>
          </a:xfrm>
          <a:prstGeom prst="ellipse">
            <a:avLst/>
          </a:prstGeom>
          <a:solidFill>
            <a:srgbClr val="DFDED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30" name="Google Shape;230;p8" descr="C:\Users\neeraja.bhavaraju\Downloads\noun_22779_cc.png"/>
          <p:cNvPicPr preferRelativeResize="0"/>
          <p:nvPr/>
        </p:nvPicPr>
        <p:blipFill rotWithShape="1">
          <a:blip r:embed="rId5">
            <a:alphaModFix/>
          </a:blip>
          <a:srcRect b="13330"/>
          <a:stretch/>
        </p:blipFill>
        <p:spPr>
          <a:xfrm>
            <a:off x="5734288" y="3277485"/>
            <a:ext cx="617096" cy="534839"/>
          </a:xfrm>
          <a:prstGeom prst="rect">
            <a:avLst/>
          </a:prstGeom>
          <a:noFill/>
          <a:ln>
            <a:noFill/>
          </a:ln>
        </p:spPr>
      </p:pic>
      <p:sp>
        <p:nvSpPr>
          <p:cNvPr id="231" name="Google Shape;231;p8"/>
          <p:cNvSpPr/>
          <p:nvPr/>
        </p:nvSpPr>
        <p:spPr>
          <a:xfrm>
            <a:off x="9848584" y="3065752"/>
            <a:ext cx="957533" cy="958305"/>
          </a:xfrm>
          <a:prstGeom prst="ellipse">
            <a:avLst/>
          </a:prstGeom>
          <a:solidFill>
            <a:srgbClr val="DFDED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32" name="Google Shape;232;p8" descr="C:\Users\neeraja.bhavaraju\Downloads\noun_30986_cc.png"/>
          <p:cNvPicPr preferRelativeResize="0"/>
          <p:nvPr/>
        </p:nvPicPr>
        <p:blipFill rotWithShape="1">
          <a:blip r:embed="rId6">
            <a:alphaModFix/>
          </a:blip>
          <a:srcRect b="13330"/>
          <a:stretch/>
        </p:blipFill>
        <p:spPr>
          <a:xfrm>
            <a:off x="9994826" y="3256705"/>
            <a:ext cx="665049" cy="576399"/>
          </a:xfrm>
          <a:prstGeom prst="rect">
            <a:avLst/>
          </a:prstGeom>
          <a:noFill/>
          <a:ln>
            <a:noFill/>
          </a:ln>
        </p:spPr>
      </p:pic>
      <p:sp>
        <p:nvSpPr>
          <p:cNvPr id="233" name="Google Shape;233;p8"/>
          <p:cNvSpPr/>
          <p:nvPr/>
        </p:nvSpPr>
        <p:spPr>
          <a:xfrm>
            <a:off x="709676" y="4102535"/>
            <a:ext cx="2013408" cy="511877"/>
          </a:xfrm>
          <a:prstGeom prst="roundRect">
            <a:avLst>
              <a:gd name="adj" fmla="val 16667"/>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200"/>
              <a:buFont typeface="Calibri"/>
              <a:buNone/>
              <a:tabLst/>
              <a:defRPr/>
            </a:pPr>
            <a:r>
              <a:rPr kumimoji="0" lang="en-US" sz="1200" b="1" i="0" u="none" strike="noStrike" kern="0" cap="none" spc="0" normalizeH="0" baseline="0" noProof="0">
                <a:ln>
                  <a:noFill/>
                </a:ln>
                <a:solidFill>
                  <a:srgbClr val="FFFFFF"/>
                </a:solidFill>
                <a:effectLst/>
                <a:uLnTx/>
                <a:uFillTx/>
                <a:latin typeface="Calibri"/>
                <a:ea typeface="Calibri"/>
                <a:cs typeface="Calibri"/>
                <a:sym typeface="Calibri"/>
              </a:rPr>
              <a:t>PLANNING &amp;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1200"/>
              <a:buFont typeface="Calibri"/>
              <a:buNone/>
              <a:tabLst/>
              <a:defRPr/>
            </a:pPr>
            <a:r>
              <a:rPr kumimoji="0" lang="en-US" sz="1200" b="1" i="0" u="none" strike="noStrike" kern="0" cap="none" spc="0" normalizeH="0" baseline="0" noProof="0">
                <a:ln>
                  <a:noFill/>
                </a:ln>
                <a:solidFill>
                  <a:srgbClr val="FFFFFF"/>
                </a:solidFill>
                <a:effectLst/>
                <a:uLnTx/>
                <a:uFillTx/>
                <a:latin typeface="Calibri"/>
                <a:ea typeface="Calibri"/>
                <a:cs typeface="Calibri"/>
                <a:sym typeface="Calibri"/>
              </a:rPr>
              <a:t>BUDGETING</a:t>
            </a:r>
            <a:endParaRPr kumimoji="0" sz="1800" b="0" i="0" u="none" strike="noStrike" kern="0" cap="none" spc="0" normalizeH="0" baseline="0" noProof="0">
              <a:ln>
                <a:noFill/>
              </a:ln>
              <a:solidFill>
                <a:srgbClr val="625E58"/>
              </a:solidFill>
              <a:effectLst/>
              <a:uLnTx/>
              <a:uFillTx/>
              <a:latin typeface="Calibri"/>
              <a:ea typeface="Calibri"/>
              <a:cs typeface="Calibri"/>
              <a:sym typeface="Calibri"/>
            </a:endParaRPr>
          </a:p>
        </p:txBody>
      </p:sp>
      <p:sp>
        <p:nvSpPr>
          <p:cNvPr id="234" name="Google Shape;234;p8"/>
          <p:cNvSpPr/>
          <p:nvPr/>
        </p:nvSpPr>
        <p:spPr>
          <a:xfrm>
            <a:off x="2848338" y="4102535"/>
            <a:ext cx="2013408" cy="511877"/>
          </a:xfrm>
          <a:prstGeom prst="roundRect">
            <a:avLst>
              <a:gd name="adj" fmla="val 16667"/>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200"/>
              <a:buFont typeface="Calibri"/>
              <a:buNone/>
              <a:tabLst/>
              <a:defRPr/>
            </a:pPr>
            <a:r>
              <a:rPr kumimoji="0" lang="en-US" sz="1200" b="1" i="0" u="none" strike="noStrike" kern="0" cap="none" spc="0" normalizeH="0" baseline="0" noProof="0">
                <a:ln>
                  <a:noFill/>
                </a:ln>
                <a:solidFill>
                  <a:srgbClr val="FFFFFF"/>
                </a:solidFill>
                <a:effectLst/>
                <a:uLnTx/>
                <a:uFillTx/>
                <a:latin typeface="Calibri"/>
                <a:ea typeface="Calibri"/>
                <a:cs typeface="Calibri"/>
                <a:sym typeface="Calibri"/>
              </a:rPr>
              <a:t>SUPPLY CHAIN MANAGEMENT</a:t>
            </a:r>
            <a:endParaRPr kumimoji="0" sz="1800" b="0" i="0" u="none" strike="noStrike" kern="0" cap="none" spc="0" normalizeH="0" baseline="0" noProof="0">
              <a:ln>
                <a:noFill/>
              </a:ln>
              <a:solidFill>
                <a:srgbClr val="625E58"/>
              </a:solidFill>
              <a:effectLst/>
              <a:uLnTx/>
              <a:uFillTx/>
              <a:latin typeface="Calibri"/>
              <a:ea typeface="Calibri"/>
              <a:cs typeface="Calibri"/>
              <a:sym typeface="Calibri"/>
            </a:endParaRPr>
          </a:p>
        </p:txBody>
      </p:sp>
      <p:sp>
        <p:nvSpPr>
          <p:cNvPr id="235" name="Google Shape;235;p8"/>
          <p:cNvSpPr/>
          <p:nvPr/>
        </p:nvSpPr>
        <p:spPr>
          <a:xfrm>
            <a:off x="5036132" y="4102535"/>
            <a:ext cx="2013408" cy="511877"/>
          </a:xfrm>
          <a:prstGeom prst="roundRect">
            <a:avLst>
              <a:gd name="adj" fmla="val 16667"/>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200"/>
              <a:buFont typeface="Calibri"/>
              <a:buNone/>
              <a:tabLst/>
              <a:defRPr/>
            </a:pPr>
            <a:r>
              <a:rPr kumimoji="0" lang="en-US" sz="1200" b="1" i="0" u="none" strike="noStrike" kern="0" cap="none" spc="0" normalizeH="0" baseline="0" noProof="0">
                <a:ln>
                  <a:noFill/>
                </a:ln>
                <a:solidFill>
                  <a:srgbClr val="FFFFFF"/>
                </a:solidFill>
                <a:effectLst/>
                <a:uLnTx/>
                <a:uFillTx/>
                <a:latin typeface="Calibri"/>
                <a:ea typeface="Calibri"/>
                <a:cs typeface="Calibri"/>
                <a:sym typeface="Calibri"/>
              </a:rPr>
              <a:t>DELIVERY </a:t>
            </a:r>
            <a:endParaRPr kumimoji="0" sz="1800" b="0" i="0" u="none" strike="noStrike" kern="0" cap="none" spc="0" normalizeH="0" baseline="0" noProof="0">
              <a:ln>
                <a:noFill/>
              </a:ln>
              <a:solidFill>
                <a:srgbClr val="625E58"/>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FFFFFF"/>
              </a:buClr>
              <a:buSzPts val="1200"/>
              <a:buFont typeface="Calibri"/>
              <a:buNone/>
              <a:tabLst/>
              <a:defRPr/>
            </a:pPr>
            <a:r>
              <a:rPr kumimoji="0" lang="en-US" sz="1200" b="1" i="0" u="none" strike="noStrike" kern="0" cap="none" spc="0" normalizeH="0" baseline="0" noProof="0">
                <a:ln>
                  <a:noFill/>
                </a:ln>
                <a:solidFill>
                  <a:srgbClr val="FFFFFF"/>
                </a:solidFill>
                <a:effectLst/>
                <a:uLnTx/>
                <a:uFillTx/>
                <a:latin typeface="Calibri"/>
                <a:ea typeface="Calibri"/>
                <a:cs typeface="Calibri"/>
                <a:sym typeface="Calibri"/>
              </a:rPr>
              <a:t>PLATFORMS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6" name="Google Shape;236;p8"/>
          <p:cNvSpPr/>
          <p:nvPr/>
        </p:nvSpPr>
        <p:spPr>
          <a:xfrm>
            <a:off x="7173072" y="4102535"/>
            <a:ext cx="2013408" cy="511877"/>
          </a:xfrm>
          <a:prstGeom prst="roundRect">
            <a:avLst>
              <a:gd name="adj" fmla="val 16667"/>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200"/>
              <a:buFont typeface="Calibri"/>
              <a:buNone/>
              <a:tabLst/>
              <a:defRPr/>
            </a:pPr>
            <a:r>
              <a:rPr kumimoji="0" lang="en-US" sz="1200" b="1" i="0" u="none" strike="noStrike" kern="0" cap="none" spc="0" normalizeH="0" baseline="0" noProof="0">
                <a:ln>
                  <a:noFill/>
                </a:ln>
                <a:solidFill>
                  <a:srgbClr val="FFFFFF"/>
                </a:solidFill>
                <a:effectLst/>
                <a:uLnTx/>
                <a:uFillTx/>
                <a:latin typeface="Calibri"/>
                <a:ea typeface="Calibri"/>
                <a:cs typeface="Calibri"/>
                <a:sym typeface="Calibri"/>
              </a:rPr>
              <a:t>UPTAKE &amp;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1200"/>
              <a:buFont typeface="Calibri"/>
              <a:buNone/>
              <a:tabLst/>
              <a:defRPr/>
            </a:pPr>
            <a:r>
              <a:rPr kumimoji="0" lang="en-US" sz="1200" b="1" i="0" u="none" strike="noStrike" kern="0" cap="none" spc="0" normalizeH="0" baseline="0" noProof="0">
                <a:ln>
                  <a:noFill/>
                </a:ln>
                <a:solidFill>
                  <a:srgbClr val="FFFFFF"/>
                </a:solidFill>
                <a:effectLst/>
                <a:uLnTx/>
                <a:uFillTx/>
                <a:latin typeface="Calibri"/>
                <a:ea typeface="Calibri"/>
                <a:cs typeface="Calibri"/>
                <a:sym typeface="Calibri"/>
              </a:rPr>
              <a:t>EFFECTIVE USE</a:t>
            </a:r>
            <a:endParaRPr kumimoji="0" sz="1800" b="0" i="0" u="none" strike="noStrike" kern="0" cap="none" spc="0" normalizeH="0" baseline="0" noProof="0">
              <a:ln>
                <a:noFill/>
              </a:ln>
              <a:solidFill>
                <a:srgbClr val="625E58"/>
              </a:solidFill>
              <a:effectLst/>
              <a:uLnTx/>
              <a:uFillTx/>
              <a:latin typeface="Calibri"/>
              <a:ea typeface="Calibri"/>
              <a:cs typeface="Calibri"/>
              <a:sym typeface="Calibri"/>
            </a:endParaRPr>
          </a:p>
        </p:txBody>
      </p:sp>
      <p:sp>
        <p:nvSpPr>
          <p:cNvPr id="237" name="Google Shape;237;p8"/>
          <p:cNvSpPr/>
          <p:nvPr/>
        </p:nvSpPr>
        <p:spPr>
          <a:xfrm>
            <a:off x="9320646" y="4102535"/>
            <a:ext cx="2013408" cy="511877"/>
          </a:xfrm>
          <a:prstGeom prst="roundRect">
            <a:avLst>
              <a:gd name="adj" fmla="val 16667"/>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FFFFFF"/>
                </a:solidFill>
                <a:effectLst/>
                <a:uLnTx/>
                <a:uFillTx/>
                <a:latin typeface="Calibri"/>
                <a:ea typeface="Calibri"/>
                <a:cs typeface="Calibri"/>
                <a:sym typeface="Calibri"/>
              </a:rPr>
              <a:t>MONITORING, EVALUATION, &amp; LEARNING</a:t>
            </a: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38" name="Google Shape;238;p8"/>
          <p:cNvSpPr/>
          <p:nvPr/>
        </p:nvSpPr>
        <p:spPr>
          <a:xfrm>
            <a:off x="7701010" y="3065752"/>
            <a:ext cx="957533" cy="958305"/>
          </a:xfrm>
          <a:prstGeom prst="ellipse">
            <a:avLst/>
          </a:prstGeom>
          <a:solidFill>
            <a:srgbClr val="DFDED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39" name="Google Shape;239;p8"/>
          <p:cNvSpPr txBox="1">
            <a:spLocks noGrp="1"/>
          </p:cNvSpPr>
          <p:nvPr>
            <p:ph type="title"/>
          </p:nvPr>
        </p:nvSpPr>
        <p:spPr>
          <a:xfrm>
            <a:off x="-387280" y="255504"/>
            <a:ext cx="10515600" cy="1143000"/>
          </a:xfrm>
          <a:prstGeom prst="rect">
            <a:avLst/>
          </a:prstGeom>
          <a:noFill/>
          <a:ln>
            <a:noFill/>
          </a:ln>
        </p:spPr>
        <p:txBody>
          <a:bodyPr spcFirstLastPara="1" wrap="square" lIns="804650" tIns="45700" rIns="91425" bIns="45700" anchor="ctr" anchorCtr="0">
            <a:normAutofit/>
          </a:bodyPr>
          <a:lstStyle/>
          <a:p>
            <a:pPr marL="0" lvl="0" indent="0" algn="l" rtl="0">
              <a:lnSpc>
                <a:spcPct val="90000"/>
              </a:lnSpc>
              <a:spcBef>
                <a:spcPts val="0"/>
              </a:spcBef>
              <a:spcAft>
                <a:spcPts val="0"/>
              </a:spcAft>
              <a:buClr>
                <a:schemeClr val="accent1"/>
              </a:buClr>
              <a:buSzPts val="3000"/>
              <a:buFont typeface="Poppins SemiBold"/>
              <a:buNone/>
            </a:pPr>
            <a:r>
              <a:rPr lang="en-US"/>
              <a:t>CAB PrEP Introduction Framework</a:t>
            </a:r>
          </a:p>
        </p:txBody>
      </p:sp>
      <p:pic>
        <p:nvPicPr>
          <p:cNvPr id="240" name="Google Shape;240;p8" descr="Medical with solid fill"/>
          <p:cNvPicPr preferRelativeResize="0"/>
          <p:nvPr/>
        </p:nvPicPr>
        <p:blipFill rotWithShape="1">
          <a:blip r:embed="rId7">
            <a:alphaModFix/>
          </a:blip>
          <a:srcRect/>
          <a:stretch/>
        </p:blipFill>
        <p:spPr>
          <a:xfrm>
            <a:off x="7781959" y="3144676"/>
            <a:ext cx="807134" cy="807134"/>
          </a:xfrm>
          <a:prstGeom prst="rect">
            <a:avLst/>
          </a:prstGeom>
          <a:noFill/>
          <a:ln>
            <a:noFill/>
          </a:ln>
        </p:spPr>
      </p:pic>
      <p:sp>
        <p:nvSpPr>
          <p:cNvPr id="241" name="Google Shape;241;p8"/>
          <p:cNvSpPr/>
          <p:nvPr/>
        </p:nvSpPr>
        <p:spPr>
          <a:xfrm>
            <a:off x="509991" y="1278895"/>
            <a:ext cx="11172019" cy="916573"/>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302F2C"/>
              </a:buClr>
              <a:buSzPts val="1600"/>
              <a:buFont typeface="Calibri"/>
              <a:buNone/>
              <a:tabLst/>
              <a:defRPr/>
            </a:pPr>
            <a:r>
              <a:rPr kumimoji="0" lang="en-US" sz="1600" b="0" i="0" u="none" strike="noStrike" kern="0" cap="none" spc="0" normalizeH="0" baseline="0" noProof="0">
                <a:ln>
                  <a:noFill/>
                </a:ln>
                <a:solidFill>
                  <a:srgbClr val="302F2C"/>
                </a:solidFill>
                <a:effectLst/>
                <a:uLnTx/>
                <a:uFillTx/>
                <a:latin typeface="Calibri"/>
                <a:ea typeface="Calibri"/>
                <a:cs typeface="Calibri"/>
                <a:sym typeface="Calibri"/>
              </a:rPr>
              <a:t>This value chain framework has been used across countries to support planning for the introduction of PrEP products. It identifies necessary steps for PrEP introduction and scale-up across five major categories and across priority delivery channels. It can also be used to track progress toward introduction of various PrEP products by different partners. </a:t>
            </a:r>
            <a:endParaRPr kumimoji="0" sz="1800" b="0" i="0" u="none" strike="noStrike" kern="0" cap="none" spc="0" normalizeH="0" baseline="0" noProof="0">
              <a:ln>
                <a:noFill/>
              </a:ln>
              <a:solidFill>
                <a:srgbClr val="302F2C"/>
              </a:solidFill>
              <a:effectLst/>
              <a:uLnTx/>
              <a:uFillTx/>
              <a:latin typeface="Calibri"/>
              <a:ea typeface="Calibri"/>
              <a:cs typeface="Calibri"/>
              <a:sym typeface="Calibri"/>
            </a:endParaRPr>
          </a:p>
        </p:txBody>
      </p:sp>
      <p:sp>
        <p:nvSpPr>
          <p:cNvPr id="2" name="Pentagon 1">
            <a:extLst>
              <a:ext uri="{FF2B5EF4-FFF2-40B4-BE49-F238E27FC236}">
                <a16:creationId xmlns:a16="http://schemas.microsoft.com/office/drawing/2014/main" id="{19A6C231-24D6-FDE1-7171-836254697071}"/>
              </a:ext>
            </a:extLst>
          </p:cNvPr>
          <p:cNvSpPr/>
          <p:nvPr/>
        </p:nvSpPr>
        <p:spPr>
          <a:xfrm>
            <a:off x="10206749" y="132566"/>
            <a:ext cx="1898931" cy="333187"/>
          </a:xfrm>
          <a:prstGeom prst="homePlate">
            <a:avLst>
              <a:gd name="adj" fmla="val 13794"/>
            </a:avLst>
          </a:prstGeom>
          <a:solidFill>
            <a:schemeClr val="accent5"/>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FFFFFF"/>
                </a:solidFill>
                <a:effectLst/>
                <a:uLnTx/>
                <a:uFillTx/>
                <a:latin typeface="Arial"/>
                <a:ea typeface="+mn-ea"/>
                <a:cs typeface="+mn-cs"/>
                <a:sym typeface="Arial"/>
              </a:rPr>
              <a:t> Analysis &amp; Synthesis</a:t>
            </a:r>
          </a:p>
        </p:txBody>
      </p:sp>
      <p:sp>
        <p:nvSpPr>
          <p:cNvPr id="3" name="Pentagon 2">
            <a:extLst>
              <a:ext uri="{FF2B5EF4-FFF2-40B4-BE49-F238E27FC236}">
                <a16:creationId xmlns:a16="http://schemas.microsoft.com/office/drawing/2014/main" id="{15BC4718-DA94-89F6-46F7-F99A9AE853F7}"/>
              </a:ext>
            </a:extLst>
          </p:cNvPr>
          <p:cNvSpPr/>
          <p:nvPr/>
        </p:nvSpPr>
        <p:spPr>
          <a:xfrm>
            <a:off x="9784274" y="132566"/>
            <a:ext cx="457200" cy="333187"/>
          </a:xfrm>
          <a:prstGeom prst="homePlate">
            <a:avLst>
              <a:gd name="adj" fmla="val 13794"/>
            </a:avLst>
          </a:prstGeom>
          <a:solidFill>
            <a:srgbClr val="7097A6">
              <a:lumMod val="40000"/>
              <a:lumOff val="60000"/>
            </a:srgbClr>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01526C">
                  <a:lumMod val="50000"/>
                </a:srgbClr>
              </a:solidFill>
              <a:effectLst/>
              <a:uLnTx/>
              <a:uFillTx/>
              <a:latin typeface="Arial"/>
              <a:ea typeface="+mn-ea"/>
              <a:cs typeface="+mn-cs"/>
              <a:sym typeface="Arial"/>
            </a:endParaRPr>
          </a:p>
        </p:txBody>
      </p:sp>
      <p:sp>
        <p:nvSpPr>
          <p:cNvPr id="4" name="Pentagon 3">
            <a:extLst>
              <a:ext uri="{FF2B5EF4-FFF2-40B4-BE49-F238E27FC236}">
                <a16:creationId xmlns:a16="http://schemas.microsoft.com/office/drawing/2014/main" id="{EF8CB7CC-909F-CCD0-149A-7A8BBA48F21A}"/>
              </a:ext>
            </a:extLst>
          </p:cNvPr>
          <p:cNvSpPr/>
          <p:nvPr/>
        </p:nvSpPr>
        <p:spPr>
          <a:xfrm>
            <a:off x="9371541" y="132566"/>
            <a:ext cx="457200" cy="333187"/>
          </a:xfrm>
          <a:prstGeom prst="homePlate">
            <a:avLst>
              <a:gd name="adj" fmla="val 13794"/>
            </a:avLst>
          </a:prstGeom>
          <a:solidFill>
            <a:srgbClr val="7097A6">
              <a:lumMod val="40000"/>
              <a:lumOff val="60000"/>
            </a:srgbClr>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01526C">
                  <a:lumMod val="50000"/>
                </a:srgbClr>
              </a:solidFill>
              <a:effectLst/>
              <a:uLnTx/>
              <a:uFillTx/>
              <a:latin typeface="Arial"/>
              <a:ea typeface="+mn-ea"/>
              <a:cs typeface="+mn-cs"/>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9"/>
          <p:cNvSpPr txBox="1">
            <a:spLocks noGrp="1"/>
          </p:cNvSpPr>
          <p:nvPr>
            <p:ph type="title"/>
          </p:nvPr>
        </p:nvSpPr>
        <p:spPr>
          <a:xfrm>
            <a:off x="-365761" y="291540"/>
            <a:ext cx="11946325" cy="1143000"/>
          </a:xfrm>
          <a:prstGeom prst="rect">
            <a:avLst/>
          </a:prstGeom>
          <a:noFill/>
          <a:ln>
            <a:noFill/>
          </a:ln>
        </p:spPr>
        <p:txBody>
          <a:bodyPr spcFirstLastPara="1" wrap="square" lIns="804650" tIns="45700" rIns="91425" bIns="45700" anchor="ctr" anchorCtr="0">
            <a:normAutofit/>
          </a:bodyPr>
          <a:lstStyle/>
          <a:p>
            <a:pPr marL="0" lvl="0" indent="0" algn="l" rtl="0">
              <a:lnSpc>
                <a:spcPct val="90000"/>
              </a:lnSpc>
              <a:spcBef>
                <a:spcPts val="0"/>
              </a:spcBef>
              <a:spcAft>
                <a:spcPts val="0"/>
              </a:spcAft>
              <a:buClr>
                <a:schemeClr val="accent1"/>
              </a:buClr>
              <a:buSzPts val="3000"/>
              <a:buFont typeface="Poppins SemiBold"/>
              <a:buNone/>
            </a:pPr>
            <a:r>
              <a:rPr lang="en-US"/>
              <a:t>Detailed CAB PrEP Introduction Framework</a:t>
            </a:r>
          </a:p>
        </p:txBody>
      </p:sp>
      <p:graphicFrame>
        <p:nvGraphicFramePr>
          <p:cNvPr id="247" name="Google Shape;247;p9"/>
          <p:cNvGraphicFramePr/>
          <p:nvPr>
            <p:extLst>
              <p:ext uri="{D42A27DB-BD31-4B8C-83A1-F6EECF244321}">
                <p14:modId xmlns:p14="http://schemas.microsoft.com/office/powerpoint/2010/main" val="1657919335"/>
              </p:ext>
            </p:extLst>
          </p:nvPr>
        </p:nvGraphicFramePr>
        <p:xfrm>
          <a:off x="462990" y="2482732"/>
          <a:ext cx="2152050" cy="3998075"/>
        </p:xfrm>
        <a:graphic>
          <a:graphicData uri="http://schemas.openxmlformats.org/drawingml/2006/table">
            <a:tbl>
              <a:tblPr>
                <a:noFill/>
              </a:tblPr>
              <a:tblGrid>
                <a:gridCol w="2152050">
                  <a:extLst>
                    <a:ext uri="{9D8B030D-6E8A-4147-A177-3AD203B41FA5}">
                      <a16:colId xmlns:a16="http://schemas.microsoft.com/office/drawing/2014/main" val="20001"/>
                    </a:ext>
                  </a:extLst>
                </a:gridCol>
              </a:tblGrid>
              <a:tr h="799842">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635F59"/>
                          </a:solidFill>
                          <a:latin typeface="Calibri"/>
                          <a:ea typeface="Calibri"/>
                          <a:cs typeface="Calibri"/>
                          <a:sym typeface="Calibri"/>
                        </a:rPr>
                        <a:t>Convene new or existing subcommittee or task team within HIV prevention or PrEP </a:t>
                      </a:r>
                      <a:r>
                        <a:rPr lang="en-US" sz="1100" b="1" i="0" u="none" strike="noStrike" cap="none">
                          <a:solidFill>
                            <a:srgbClr val="635F59"/>
                          </a:solidFill>
                          <a:latin typeface="Calibri"/>
                          <a:ea typeface="Calibri"/>
                          <a:cs typeface="Calibri"/>
                          <a:sym typeface="Calibri"/>
                        </a:rPr>
                        <a:t>technical working groups.</a:t>
                      </a:r>
                      <a:endParaRPr sz="1100" u="none" strike="noStrike" cap="none">
                        <a:solidFill>
                          <a:srgbClr val="635F59"/>
                        </a:solidFill>
                      </a:endParaRPr>
                    </a:p>
                  </a:txBody>
                  <a:tcPr marL="45725" marR="9525" marT="9525" marB="0" anchor="ctr">
                    <a:lnL w="57150" cap="flat" cmpd="sng">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lgn="ctr">
                      <a:solidFill>
                        <a:srgbClr val="94B0BC"/>
                      </a:solidFill>
                      <a:prstDash val="solid"/>
                      <a:round/>
                      <a:headEnd type="none" w="sm" len="sm"/>
                      <a:tailEnd type="none" w="sm" len="sm"/>
                    </a:lnB>
                  </a:tcPr>
                </a:tc>
                <a:extLst>
                  <a:ext uri="{0D108BD9-81ED-4DB2-BD59-A6C34878D82A}">
                    <a16:rowId xmlns:a16="http://schemas.microsoft.com/office/drawing/2014/main" val="10000"/>
                  </a:ext>
                </a:extLst>
              </a:tr>
              <a:tr h="664374">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635F59"/>
                          </a:solidFill>
                          <a:latin typeface="Calibri"/>
                          <a:ea typeface="Calibri"/>
                          <a:cs typeface="Calibri"/>
                          <a:sym typeface="Calibri"/>
                        </a:rPr>
                        <a:t>Identify </a:t>
                      </a:r>
                      <a:r>
                        <a:rPr lang="en-US" sz="1100" b="1" i="0" u="none" strike="noStrike" cap="none">
                          <a:solidFill>
                            <a:srgbClr val="635F59"/>
                          </a:solidFill>
                          <a:latin typeface="Calibri"/>
                          <a:ea typeface="Calibri"/>
                          <a:cs typeface="Calibri"/>
                          <a:sym typeface="Calibri"/>
                        </a:rPr>
                        <a:t>focus</a:t>
                      </a:r>
                      <a:r>
                        <a:rPr lang="en-US" sz="1100" b="0" i="0" u="none" strike="noStrike" cap="none">
                          <a:solidFill>
                            <a:srgbClr val="635F59"/>
                          </a:solidFill>
                          <a:latin typeface="Calibri"/>
                          <a:ea typeface="Calibri"/>
                          <a:cs typeface="Calibri"/>
                          <a:sym typeface="Calibri"/>
                        </a:rPr>
                        <a:t> </a:t>
                      </a:r>
                      <a:r>
                        <a:rPr lang="en-US" sz="1100" b="1" i="0" u="none" strike="noStrike" cap="none">
                          <a:solidFill>
                            <a:srgbClr val="635F59"/>
                          </a:solidFill>
                          <a:latin typeface="Calibri"/>
                          <a:ea typeface="Calibri"/>
                          <a:cs typeface="Calibri"/>
                          <a:sym typeface="Calibri"/>
                        </a:rPr>
                        <a:t>populations and set targets </a:t>
                      </a:r>
                      <a:r>
                        <a:rPr lang="en-US" sz="1100" b="0" i="0" u="none" strike="noStrike" cap="none">
                          <a:solidFill>
                            <a:srgbClr val="635F59"/>
                          </a:solidFill>
                          <a:latin typeface="Calibri"/>
                          <a:ea typeface="Calibri"/>
                          <a:cs typeface="Calibri"/>
                          <a:sym typeface="Calibri"/>
                        </a:rPr>
                        <a:t>to inform CAB PrEP planning.</a:t>
                      </a:r>
                      <a:endParaRPr sz="1100" b="0" u="none" strike="noStrike" cap="none">
                        <a:solidFill>
                          <a:srgbClr val="635F59"/>
                        </a:solidFill>
                      </a:endParaRPr>
                    </a:p>
                  </a:txBody>
                  <a:tcPr marL="45725" marR="9525" marT="95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94B0BC"/>
                      </a:solidFill>
                      <a:prstDash val="solid"/>
                      <a:round/>
                      <a:headEnd type="none" w="sm" len="sm"/>
                      <a:tailEnd type="none" w="sm" len="sm"/>
                    </a:lnT>
                    <a:lnB w="12700" cap="flat" cmpd="sng" algn="ctr">
                      <a:solidFill>
                        <a:srgbClr val="94B0BC"/>
                      </a:solidFill>
                      <a:prstDash val="solid"/>
                      <a:round/>
                      <a:headEnd type="none" w="sm" len="sm"/>
                      <a:tailEnd type="none" w="sm" len="sm"/>
                    </a:lnB>
                  </a:tcPr>
                </a:tc>
                <a:extLst>
                  <a:ext uri="{0D108BD9-81ED-4DB2-BD59-A6C34878D82A}">
                    <a16:rowId xmlns:a16="http://schemas.microsoft.com/office/drawing/2014/main" val="10003"/>
                  </a:ext>
                </a:extLst>
              </a:tr>
              <a:tr h="565612">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635F59"/>
                          </a:solidFill>
                          <a:latin typeface="Calibri"/>
                          <a:ea typeface="Calibri"/>
                          <a:cs typeface="Calibri"/>
                          <a:sym typeface="Calibri"/>
                        </a:rPr>
                        <a:t>Engage </a:t>
                      </a:r>
                      <a:r>
                        <a:rPr lang="en-US" sz="1100" b="1" i="0" u="none" strike="noStrike" cap="none">
                          <a:solidFill>
                            <a:srgbClr val="635F59"/>
                          </a:solidFill>
                          <a:latin typeface="Calibri"/>
                          <a:ea typeface="Calibri"/>
                          <a:cs typeface="Calibri"/>
                          <a:sym typeface="Calibri"/>
                        </a:rPr>
                        <a:t>community stakeholders </a:t>
                      </a:r>
                      <a:r>
                        <a:rPr lang="en-US" sz="1100" b="0" i="0" u="none" strike="noStrike" cap="none">
                          <a:solidFill>
                            <a:srgbClr val="635F59"/>
                          </a:solidFill>
                          <a:latin typeface="Calibri"/>
                          <a:ea typeface="Calibri"/>
                          <a:cs typeface="Calibri"/>
                          <a:sym typeface="Calibri"/>
                        </a:rPr>
                        <a:t>to inform planning for CAB PrEP rollout.</a:t>
                      </a:r>
                      <a:endParaRPr sz="1800" u="none" strike="noStrike" cap="none">
                        <a:solidFill>
                          <a:srgbClr val="635F59"/>
                        </a:solidFill>
                      </a:endParaRPr>
                    </a:p>
                  </a:txBody>
                  <a:tcPr marL="45725" marR="9525" marT="95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94B0BC"/>
                      </a:solidFill>
                      <a:prstDash val="solid"/>
                      <a:round/>
                      <a:headEnd type="none" w="sm" len="sm"/>
                      <a:tailEnd type="none" w="sm" len="sm"/>
                    </a:lnT>
                    <a:lnB w="12700" cap="flat" cmpd="sng" algn="ctr">
                      <a:solidFill>
                        <a:srgbClr val="94B0BC"/>
                      </a:solidFill>
                      <a:prstDash val="solid"/>
                      <a:round/>
                      <a:headEnd type="none" w="sm" len="sm"/>
                      <a:tailEnd type="none" w="sm" len="sm"/>
                    </a:lnB>
                  </a:tcPr>
                </a:tc>
                <a:extLst>
                  <a:ext uri="{0D108BD9-81ED-4DB2-BD59-A6C34878D82A}">
                    <a16:rowId xmlns:a16="http://schemas.microsoft.com/office/drawing/2014/main" val="10006"/>
                  </a:ext>
                </a:extLst>
              </a:tr>
              <a:tr h="705831">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635F59"/>
                          </a:solidFill>
                          <a:latin typeface="Calibri"/>
                          <a:ea typeface="Calibri"/>
                          <a:cs typeface="Calibri"/>
                          <a:sym typeface="Calibri"/>
                        </a:rPr>
                        <a:t>Include CAB PrEP in national HIV prevention and other relevant </a:t>
                      </a:r>
                      <a:r>
                        <a:rPr lang="en-US" sz="1100" b="1" i="0" u="none" strike="noStrike" cap="none">
                          <a:solidFill>
                            <a:srgbClr val="635F59"/>
                          </a:solidFill>
                          <a:latin typeface="Calibri"/>
                          <a:ea typeface="Calibri"/>
                          <a:cs typeface="Calibri"/>
                          <a:sym typeface="Calibri"/>
                        </a:rPr>
                        <a:t>plans and policies </a:t>
                      </a:r>
                      <a:r>
                        <a:rPr lang="en-US" sz="1100" b="0" i="0" u="none" strike="noStrike" cap="none">
                          <a:solidFill>
                            <a:srgbClr val="635F59"/>
                          </a:solidFill>
                          <a:latin typeface="Calibri"/>
                          <a:ea typeface="Calibri"/>
                          <a:cs typeface="Calibri"/>
                          <a:sym typeface="Calibri"/>
                        </a:rPr>
                        <a:t>(e.g., HIV testing, </a:t>
                      </a:r>
                      <a:r>
                        <a:rPr lang="en-US" sz="1100" b="0" i="0" u="none" strike="noStrike" cap="none">
                          <a:solidFill>
                            <a:srgbClr val="635F59"/>
                          </a:solidFill>
                          <a:latin typeface="Calibri"/>
                          <a:ea typeface="Calibri"/>
                          <a:cs typeface="Calibri"/>
                        </a:rPr>
                        <a:t>family planning</a:t>
                      </a:r>
                      <a:r>
                        <a:rPr lang="en-US" sz="1100" b="0" i="0" u="none" strike="noStrike" cap="none">
                          <a:solidFill>
                            <a:srgbClr val="635F59"/>
                          </a:solidFill>
                          <a:latin typeface="Calibri"/>
                          <a:ea typeface="Calibri"/>
                          <a:cs typeface="Calibri"/>
                          <a:sym typeface="Calibri"/>
                        </a:rPr>
                        <a:t>).</a:t>
                      </a:r>
                      <a:endParaRPr sz="1800" b="0" u="none" strike="noStrike" cap="none">
                        <a:solidFill>
                          <a:srgbClr val="635F59"/>
                        </a:solidFill>
                      </a:endParaRPr>
                    </a:p>
                  </a:txBody>
                  <a:tcPr marL="45725" marR="9525" marT="95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94B0BC"/>
                      </a:solidFill>
                      <a:prstDash val="solid"/>
                      <a:round/>
                      <a:headEnd type="none" w="sm" len="sm"/>
                      <a:tailEnd type="none" w="sm" len="sm"/>
                    </a:lnT>
                    <a:lnB w="12700" cap="flat" cmpd="sng" algn="ctr">
                      <a:solidFill>
                        <a:srgbClr val="94B0BC"/>
                      </a:solidFill>
                      <a:prstDash val="solid"/>
                      <a:round/>
                      <a:headEnd type="none" w="sm" len="sm"/>
                      <a:tailEnd type="none" w="sm" len="sm"/>
                    </a:lnB>
                  </a:tcPr>
                </a:tc>
                <a:extLst>
                  <a:ext uri="{0D108BD9-81ED-4DB2-BD59-A6C34878D82A}">
                    <a16:rowId xmlns:a16="http://schemas.microsoft.com/office/drawing/2014/main" val="10009"/>
                  </a:ext>
                </a:extLst>
              </a:tr>
              <a:tr h="556585">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635F59"/>
                          </a:solidFill>
                          <a:latin typeface="Calibri"/>
                          <a:ea typeface="Calibri"/>
                          <a:cs typeface="Calibri"/>
                          <a:sym typeface="Calibri"/>
                        </a:rPr>
                        <a:t>Issue standard</a:t>
                      </a:r>
                      <a:r>
                        <a:rPr lang="en-US" sz="1100" b="1" i="0" u="none" strike="noStrike" cap="none">
                          <a:solidFill>
                            <a:srgbClr val="635F59"/>
                          </a:solidFill>
                          <a:latin typeface="Calibri"/>
                          <a:ea typeface="Calibri"/>
                          <a:cs typeface="Calibri"/>
                          <a:sym typeface="Calibri"/>
                        </a:rPr>
                        <a:t> clinical guidelines </a:t>
                      </a:r>
                      <a:r>
                        <a:rPr lang="en-US" sz="1100" b="0" i="0" u="none" strike="noStrike" cap="none">
                          <a:solidFill>
                            <a:srgbClr val="635F59"/>
                          </a:solidFill>
                          <a:latin typeface="Calibri"/>
                          <a:ea typeface="Calibri"/>
                          <a:cs typeface="Calibri"/>
                          <a:sym typeface="Calibri"/>
                        </a:rPr>
                        <a:t>for delivery and use of CAB PrEP.</a:t>
                      </a:r>
                      <a:r>
                        <a:rPr lang="en-US" sz="1100" b="0" i="0" u="none" strike="noStrike" cap="none">
                          <a:solidFill>
                            <a:srgbClr val="635F59"/>
                          </a:solidFill>
                          <a:latin typeface="Calibri"/>
                          <a:ea typeface="Calibri"/>
                          <a:cs typeface="Calibri"/>
                        </a:rPr>
                        <a:t> </a:t>
                      </a:r>
                      <a:endParaRPr sz="1100" u="none" strike="noStrike" cap="none">
                        <a:solidFill>
                          <a:srgbClr val="635F59"/>
                        </a:solidFill>
                      </a:endParaRPr>
                    </a:p>
                  </a:txBody>
                  <a:tcPr marL="45725" marR="9525" marT="95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94B0BC"/>
                      </a:solidFill>
                      <a:prstDash val="solid"/>
                      <a:round/>
                      <a:headEnd type="none" w="sm" len="sm"/>
                      <a:tailEnd type="none" w="sm" len="sm"/>
                    </a:lnT>
                    <a:lnB w="12700" cap="flat" cmpd="sng" algn="ctr">
                      <a:solidFill>
                        <a:srgbClr val="94B0BC"/>
                      </a:solidFill>
                      <a:prstDash val="solid"/>
                      <a:round/>
                      <a:headEnd type="none" w="sm" len="sm"/>
                      <a:tailEnd type="none" w="sm" len="sm"/>
                    </a:lnB>
                  </a:tcPr>
                </a:tc>
                <a:extLst>
                  <a:ext uri="{0D108BD9-81ED-4DB2-BD59-A6C34878D82A}">
                    <a16:rowId xmlns:a16="http://schemas.microsoft.com/office/drawing/2014/main" val="10012"/>
                  </a:ext>
                </a:extLst>
              </a:tr>
              <a:tr h="705831">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635F59"/>
                          </a:solidFill>
                          <a:latin typeface="Calibri"/>
                          <a:ea typeface="Calibri"/>
                          <a:cs typeface="Calibri"/>
                          <a:sym typeface="Calibri"/>
                        </a:rPr>
                        <a:t>Develop an</a:t>
                      </a:r>
                      <a:r>
                        <a:rPr lang="en-US" sz="1100" b="1" i="0" u="none" strike="noStrike" cap="none">
                          <a:solidFill>
                            <a:srgbClr val="635F59"/>
                          </a:solidFill>
                          <a:latin typeface="Calibri"/>
                          <a:ea typeface="Calibri"/>
                          <a:cs typeface="Calibri"/>
                          <a:sym typeface="Calibri"/>
                        </a:rPr>
                        <a:t> implementation plan and budget </a:t>
                      </a:r>
                      <a:r>
                        <a:rPr lang="en-US" sz="1100" b="0" i="0" u="none" strike="noStrike" cap="none">
                          <a:solidFill>
                            <a:srgbClr val="635F59"/>
                          </a:solidFill>
                          <a:latin typeface="Calibri"/>
                          <a:ea typeface="Calibri"/>
                          <a:cs typeface="Calibri"/>
                          <a:sym typeface="Calibri"/>
                        </a:rPr>
                        <a:t>to guide initial introduction and scale-up of CAB PrEP.</a:t>
                      </a:r>
                      <a:endParaRPr sz="1100" u="none" strike="noStrike" cap="none">
                        <a:solidFill>
                          <a:srgbClr val="635F59"/>
                        </a:solidFill>
                      </a:endParaRPr>
                    </a:p>
                  </a:txBody>
                  <a:tcPr marL="45725" marR="9525" marT="95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94B0BC"/>
                      </a:solidFill>
                      <a:prstDash val="solid"/>
                      <a:round/>
                      <a:headEnd type="none" w="sm" len="sm"/>
                      <a:tailEnd type="none" w="sm" len="sm"/>
                    </a:lnT>
                    <a:lnB w="57150" cap="flat" cmpd="sng">
                      <a:solidFill>
                        <a:schemeClr val="lt1"/>
                      </a:solidFill>
                      <a:prstDash val="solid"/>
                      <a:round/>
                      <a:headEnd type="none" w="sm" len="sm"/>
                      <a:tailEnd type="none" w="sm" len="sm"/>
                    </a:lnB>
                  </a:tcPr>
                </a:tc>
                <a:extLst>
                  <a:ext uri="{0D108BD9-81ED-4DB2-BD59-A6C34878D82A}">
                    <a16:rowId xmlns:a16="http://schemas.microsoft.com/office/drawing/2014/main" val="10015"/>
                  </a:ext>
                </a:extLst>
              </a:tr>
            </a:tbl>
          </a:graphicData>
        </a:graphic>
      </p:graphicFrame>
      <p:graphicFrame>
        <p:nvGraphicFramePr>
          <p:cNvPr id="248" name="Google Shape;248;p9"/>
          <p:cNvGraphicFramePr/>
          <p:nvPr>
            <p:extLst>
              <p:ext uri="{D42A27DB-BD31-4B8C-83A1-F6EECF244321}">
                <p14:modId xmlns:p14="http://schemas.microsoft.com/office/powerpoint/2010/main" val="129104220"/>
              </p:ext>
            </p:extLst>
          </p:nvPr>
        </p:nvGraphicFramePr>
        <p:xfrm>
          <a:off x="2993397" y="2471843"/>
          <a:ext cx="1837125" cy="3998075"/>
        </p:xfrm>
        <a:graphic>
          <a:graphicData uri="http://schemas.openxmlformats.org/drawingml/2006/table">
            <a:tbl>
              <a:tblPr>
                <a:noFill/>
              </a:tblPr>
              <a:tblGrid>
                <a:gridCol w="1837125">
                  <a:extLst>
                    <a:ext uri="{9D8B030D-6E8A-4147-A177-3AD203B41FA5}">
                      <a16:colId xmlns:a16="http://schemas.microsoft.com/office/drawing/2014/main" val="20001"/>
                    </a:ext>
                  </a:extLst>
                </a:gridCol>
              </a:tblGrid>
              <a:tr h="775853">
                <a:tc>
                  <a:txBody>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rgbClr val="635F59"/>
                          </a:solidFill>
                          <a:latin typeface="Calibri"/>
                          <a:ea typeface="Calibri"/>
                          <a:cs typeface="Calibri"/>
                          <a:sym typeface="Calibri"/>
                        </a:rPr>
                        <a:t>Register</a:t>
                      </a:r>
                      <a:r>
                        <a:rPr lang="en-US" sz="1100" b="0" i="0" u="none" strike="noStrike" cap="none">
                          <a:solidFill>
                            <a:srgbClr val="635F59"/>
                          </a:solidFill>
                          <a:latin typeface="Calibri"/>
                          <a:ea typeface="Calibri"/>
                          <a:cs typeface="Calibri"/>
                          <a:sym typeface="Calibri"/>
                        </a:rPr>
                        <a:t> CAB PrEP and include it on the national essential medicines list, if needed.</a:t>
                      </a:r>
                      <a:endParaRPr sz="1800" u="none" strike="noStrike" cap="none">
                        <a:solidFill>
                          <a:srgbClr val="635F59"/>
                        </a:solidFill>
                      </a:endParaRPr>
                    </a:p>
                  </a:txBody>
                  <a:tcPr marL="45725" marR="9525" marT="9525" marB="0" anchor="ctr">
                    <a:lnL w="57150" cap="flat" cmpd="sng">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rgbClr val="94B0BC"/>
                      </a:solidFill>
                      <a:prstDash val="solid"/>
                      <a:round/>
                      <a:headEnd type="none" w="sm" len="sm"/>
                      <a:tailEnd type="none" w="sm" len="sm"/>
                    </a:lnB>
                  </a:tcPr>
                </a:tc>
                <a:extLst>
                  <a:ext uri="{0D108BD9-81ED-4DB2-BD59-A6C34878D82A}">
                    <a16:rowId xmlns:a16="http://schemas.microsoft.com/office/drawing/2014/main" val="10000"/>
                  </a:ext>
                </a:extLst>
              </a:tr>
              <a:tr h="787033">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635F59"/>
                          </a:solidFill>
                          <a:latin typeface="Calibri"/>
                          <a:ea typeface="Calibri"/>
                          <a:cs typeface="Calibri"/>
                          <a:sym typeface="Calibri"/>
                        </a:rPr>
                        <a:t>Update </a:t>
                      </a:r>
                      <a:r>
                        <a:rPr lang="en-US" sz="1100" b="1" i="0" u="none" strike="noStrike" cap="none">
                          <a:solidFill>
                            <a:srgbClr val="635F59"/>
                          </a:solidFill>
                          <a:latin typeface="Calibri"/>
                          <a:ea typeface="Calibri"/>
                          <a:cs typeface="Calibri"/>
                          <a:sym typeface="Calibri"/>
                        </a:rPr>
                        <a:t>supply chain guide-lines and logistics systems </a:t>
                      </a:r>
                      <a:r>
                        <a:rPr lang="en-US" sz="1100" b="0" i="0" u="none" strike="noStrike" cap="none">
                          <a:solidFill>
                            <a:srgbClr val="635F59"/>
                          </a:solidFill>
                          <a:latin typeface="Calibri"/>
                          <a:ea typeface="Calibri"/>
                          <a:cs typeface="Calibri"/>
                          <a:sym typeface="Calibri"/>
                        </a:rPr>
                        <a:t>to include CAB PrEP.  </a:t>
                      </a:r>
                      <a:endParaRPr sz="1800" u="none" strike="noStrike" cap="none">
                        <a:solidFill>
                          <a:srgbClr val="635F59"/>
                        </a:solidFill>
                      </a:endParaRPr>
                    </a:p>
                  </a:txBody>
                  <a:tcPr marL="45725" marR="9525" marT="95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94B0BC"/>
                      </a:solidFill>
                      <a:prstDash val="solid"/>
                      <a:round/>
                      <a:headEnd type="none" w="sm" len="sm"/>
                      <a:tailEnd type="none" w="sm" len="sm"/>
                    </a:lnT>
                    <a:lnB w="12700" cap="flat" cmpd="sng" algn="ctr">
                      <a:solidFill>
                        <a:srgbClr val="94B0BC"/>
                      </a:solidFill>
                      <a:prstDash val="solid"/>
                      <a:round/>
                      <a:headEnd type="none" w="sm" len="sm"/>
                      <a:tailEnd type="none" w="sm" len="sm"/>
                    </a:lnB>
                  </a:tcPr>
                </a:tc>
                <a:extLst>
                  <a:ext uri="{0D108BD9-81ED-4DB2-BD59-A6C34878D82A}">
                    <a16:rowId xmlns:a16="http://schemas.microsoft.com/office/drawing/2014/main" val="10003"/>
                  </a:ext>
                </a:extLst>
              </a:tr>
              <a:tr h="730203">
                <a:tc>
                  <a:txBody>
                    <a:bodyPr/>
                    <a:lstStyle/>
                    <a:p>
                      <a:pPr marL="0" marR="0" lvl="0" indent="0" algn="l" rtl="0">
                        <a:lnSpc>
                          <a:spcPct val="100000"/>
                        </a:lnSpc>
                        <a:spcBef>
                          <a:spcPts val="0"/>
                        </a:spcBef>
                        <a:spcAft>
                          <a:spcPts val="0"/>
                        </a:spcAft>
                        <a:buClr>
                          <a:srgbClr val="635F59"/>
                        </a:buClr>
                        <a:buSzPts val="1100"/>
                        <a:buFont typeface="Arial"/>
                        <a:buNone/>
                      </a:pPr>
                      <a:r>
                        <a:rPr lang="en-US" sz="1100" b="0" i="0" u="none" strike="noStrike" cap="none">
                          <a:solidFill>
                            <a:srgbClr val="635F59"/>
                          </a:solidFill>
                          <a:latin typeface="Calibri"/>
                          <a:ea typeface="Calibri"/>
                          <a:cs typeface="Calibri"/>
                          <a:sym typeface="Calibri"/>
                        </a:rPr>
                        <a:t>Conduct </a:t>
                      </a:r>
                      <a:r>
                        <a:rPr lang="en-US" sz="1100" b="1" i="0" u="none" strike="noStrike" cap="none">
                          <a:solidFill>
                            <a:srgbClr val="635F59"/>
                          </a:solidFill>
                          <a:latin typeface="Calibri"/>
                          <a:ea typeface="Calibri"/>
                          <a:cs typeface="Calibri"/>
                          <a:sym typeface="Calibri"/>
                        </a:rPr>
                        <a:t>forecasting and/or quantification </a:t>
                      </a:r>
                      <a:r>
                        <a:rPr lang="en-US" sz="1100" b="0" i="0" u="none" strike="noStrike" cap="none">
                          <a:solidFill>
                            <a:srgbClr val="635F59"/>
                          </a:solidFill>
                          <a:latin typeface="Calibri"/>
                          <a:ea typeface="Calibri"/>
                          <a:cs typeface="Calibri"/>
                          <a:sym typeface="Calibri"/>
                        </a:rPr>
                        <a:t>to inform procurement of CAB PrEP.</a:t>
                      </a:r>
                      <a:endParaRPr sz="1100" u="none" strike="noStrike" cap="none">
                        <a:solidFill>
                          <a:srgbClr val="635F59"/>
                        </a:solidFill>
                      </a:endParaRPr>
                    </a:p>
                  </a:txBody>
                  <a:tcPr marL="45725" marR="9525" marT="95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94B0BC"/>
                      </a:solidFill>
                      <a:prstDash val="solid"/>
                      <a:round/>
                      <a:headEnd type="none" w="sm" len="sm"/>
                      <a:tailEnd type="none" w="sm" len="sm"/>
                    </a:lnT>
                    <a:lnB w="12700" cap="flat" cmpd="sng" algn="ctr">
                      <a:solidFill>
                        <a:srgbClr val="94B0BC"/>
                      </a:solidFill>
                      <a:prstDash val="solid"/>
                      <a:round/>
                      <a:headEnd type="none" w="sm" len="sm"/>
                      <a:tailEnd type="none" w="sm" len="sm"/>
                    </a:lnB>
                  </a:tcPr>
                </a:tc>
                <a:extLst>
                  <a:ext uri="{0D108BD9-81ED-4DB2-BD59-A6C34878D82A}">
                    <a16:rowId xmlns:a16="http://schemas.microsoft.com/office/drawing/2014/main" val="10006"/>
                  </a:ext>
                </a:extLst>
              </a:tr>
              <a:tr h="775853">
                <a:tc>
                  <a:txBody>
                    <a:bodyPr/>
                    <a:lstStyle/>
                    <a:p>
                      <a:pPr marL="0" marR="0" lvl="0" indent="0" algn="l" rtl="0">
                        <a:lnSpc>
                          <a:spcPct val="100000"/>
                        </a:lnSpc>
                        <a:spcBef>
                          <a:spcPts val="0"/>
                        </a:spcBef>
                        <a:spcAft>
                          <a:spcPts val="0"/>
                        </a:spcAft>
                        <a:buClr>
                          <a:srgbClr val="635F59"/>
                        </a:buClr>
                        <a:buSzPts val="1100"/>
                        <a:buFont typeface="Arial"/>
                        <a:buNone/>
                      </a:pPr>
                      <a:r>
                        <a:rPr lang="en-US" sz="1100" b="0" i="0" u="none" strike="noStrike" cap="none">
                          <a:solidFill>
                            <a:srgbClr val="635F59"/>
                          </a:solidFill>
                          <a:latin typeface="Calibri"/>
                          <a:ea typeface="Calibri"/>
                          <a:cs typeface="Calibri"/>
                          <a:sym typeface="Calibri"/>
                        </a:rPr>
                        <a:t>Establish </a:t>
                      </a:r>
                      <a:r>
                        <a:rPr lang="en-US" sz="1100" b="1" i="0" u="none" strike="noStrike" cap="none">
                          <a:solidFill>
                            <a:srgbClr val="635F59"/>
                          </a:solidFill>
                          <a:latin typeface="Calibri"/>
                          <a:ea typeface="Calibri"/>
                          <a:cs typeface="Calibri"/>
                          <a:sym typeface="Calibri"/>
                        </a:rPr>
                        <a:t>procurement, commodity monitoring, and distribution </a:t>
                      </a:r>
                      <a:r>
                        <a:rPr lang="en-US" sz="1100" b="0" i="0" u="none" strike="noStrike" cap="none">
                          <a:solidFill>
                            <a:srgbClr val="635F59"/>
                          </a:solidFill>
                          <a:latin typeface="Calibri"/>
                          <a:ea typeface="Calibri"/>
                          <a:cs typeface="Calibri"/>
                          <a:sym typeface="Calibri"/>
                        </a:rPr>
                        <a:t>for CAB PrEP and associated materials. </a:t>
                      </a:r>
                      <a:endParaRPr/>
                    </a:p>
                  </a:txBody>
                  <a:tcPr marL="45725" marR="9525" marT="95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94B0BC"/>
                      </a:solidFill>
                      <a:prstDash val="solid"/>
                      <a:round/>
                      <a:headEnd type="none" w="sm" len="sm"/>
                      <a:tailEnd type="none" w="sm" len="sm"/>
                    </a:lnT>
                    <a:lnB w="12700" cap="flat" cmpd="sng" algn="ctr">
                      <a:solidFill>
                        <a:srgbClr val="94B0BC"/>
                      </a:solidFill>
                      <a:prstDash val="solid"/>
                      <a:round/>
                      <a:headEnd type="none" w="sm" len="sm"/>
                      <a:tailEnd type="none" w="sm" len="sm"/>
                    </a:lnB>
                  </a:tcPr>
                </a:tc>
                <a:extLst>
                  <a:ext uri="{0D108BD9-81ED-4DB2-BD59-A6C34878D82A}">
                    <a16:rowId xmlns:a16="http://schemas.microsoft.com/office/drawing/2014/main" val="10009"/>
                  </a:ext>
                </a:extLst>
              </a:tr>
              <a:tr h="929133">
                <a:tc>
                  <a:txBody>
                    <a:bodyPr/>
                    <a:lstStyle/>
                    <a:p>
                      <a:pPr marL="0" marR="0" lvl="0" indent="0" algn="l" rtl="0">
                        <a:lnSpc>
                          <a:spcPct val="100000"/>
                        </a:lnSpc>
                        <a:spcBef>
                          <a:spcPts val="0"/>
                        </a:spcBef>
                        <a:spcAft>
                          <a:spcPts val="0"/>
                        </a:spcAft>
                        <a:buClr>
                          <a:srgbClr val="635F59"/>
                        </a:buClr>
                        <a:buSzPts val="1100"/>
                        <a:buFont typeface="Arial"/>
                        <a:buNone/>
                      </a:pPr>
                      <a:r>
                        <a:rPr lang="en-US" sz="1100" i="0" u="none" strike="noStrike" cap="none">
                          <a:solidFill>
                            <a:srgbClr val="635F59"/>
                          </a:solidFill>
                          <a:latin typeface="Calibri" panose="020F0502020204030204" pitchFamily="34" charset="0"/>
                          <a:cs typeface="Calibri" panose="020F0502020204030204" pitchFamily="34" charset="0"/>
                        </a:rPr>
                        <a:t>Establish </a:t>
                      </a:r>
                      <a:r>
                        <a:rPr lang="en-US" sz="1100" b="1" i="0" u="none" strike="noStrike" cap="none">
                          <a:solidFill>
                            <a:srgbClr val="635F59"/>
                          </a:solidFill>
                          <a:latin typeface="Calibri" panose="020F0502020204030204" pitchFamily="34" charset="0"/>
                          <a:cs typeface="Calibri" panose="020F0502020204030204" pitchFamily="34" charset="0"/>
                        </a:rPr>
                        <a:t>storage and distribution systems </a:t>
                      </a:r>
                      <a:r>
                        <a:rPr lang="en-US" sz="1100" i="0" u="none" strike="noStrike" cap="none">
                          <a:solidFill>
                            <a:srgbClr val="635F59"/>
                          </a:solidFill>
                          <a:latin typeface="Calibri" panose="020F0502020204030204" pitchFamily="34" charset="0"/>
                          <a:cs typeface="Calibri" panose="020F0502020204030204" pitchFamily="34" charset="0"/>
                        </a:rPr>
                        <a:t>that maintain temperature controls for CAB PrEP.</a:t>
                      </a:r>
                      <a:endParaRPr>
                        <a:latin typeface="Calibri" panose="020F0502020204030204" pitchFamily="34" charset="0"/>
                        <a:cs typeface="Calibri" panose="020F0502020204030204" pitchFamily="34" charset="0"/>
                      </a:endParaRPr>
                    </a:p>
                  </a:txBody>
                  <a:tcPr marL="45725" marR="9525" marT="95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94B0BC"/>
                      </a:solidFill>
                      <a:prstDash val="solid"/>
                      <a:round/>
                      <a:headEnd type="none" w="sm" len="sm"/>
                      <a:tailEnd type="none" w="sm" len="sm"/>
                    </a:lnT>
                    <a:lnB w="12700" cap="flat" cmpd="sng" algn="ctr">
                      <a:no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graphicFrame>
        <p:nvGraphicFramePr>
          <p:cNvPr id="249" name="Google Shape;249;p9"/>
          <p:cNvGraphicFramePr/>
          <p:nvPr>
            <p:extLst>
              <p:ext uri="{D42A27DB-BD31-4B8C-83A1-F6EECF244321}">
                <p14:modId xmlns:p14="http://schemas.microsoft.com/office/powerpoint/2010/main" val="3600551881"/>
              </p:ext>
            </p:extLst>
          </p:nvPr>
        </p:nvGraphicFramePr>
        <p:xfrm>
          <a:off x="5185364" y="2482732"/>
          <a:ext cx="1837125" cy="2830435"/>
        </p:xfrm>
        <a:graphic>
          <a:graphicData uri="http://schemas.openxmlformats.org/drawingml/2006/table">
            <a:tbl>
              <a:tblPr>
                <a:noFill/>
              </a:tblPr>
              <a:tblGrid>
                <a:gridCol w="1837125">
                  <a:extLst>
                    <a:ext uri="{9D8B030D-6E8A-4147-A177-3AD203B41FA5}">
                      <a16:colId xmlns:a16="http://schemas.microsoft.com/office/drawing/2014/main" val="20001"/>
                    </a:ext>
                  </a:extLst>
                </a:gridCol>
              </a:tblGrid>
              <a:tr h="686200">
                <a:tc>
                  <a:txBody>
                    <a:bodyPr/>
                    <a:lstStyle/>
                    <a:p>
                      <a:pPr marL="0" marR="0" lvl="0" indent="0" algn="l" rtl="0">
                        <a:lnSpc>
                          <a:spcPct val="100000"/>
                        </a:lnSpc>
                        <a:spcBef>
                          <a:spcPts val="0"/>
                        </a:spcBef>
                        <a:spcAft>
                          <a:spcPts val="0"/>
                        </a:spcAft>
                        <a:buClr>
                          <a:srgbClr val="353535"/>
                        </a:buClr>
                        <a:buSzPts val="1100"/>
                        <a:buFont typeface="Calibri"/>
                        <a:buNone/>
                      </a:pPr>
                      <a:r>
                        <a:rPr lang="en-US" sz="1100" b="0" i="0" u="none" strike="noStrike" cap="none">
                          <a:solidFill>
                            <a:srgbClr val="635F59"/>
                          </a:solidFill>
                          <a:latin typeface="Calibri"/>
                          <a:ea typeface="Calibri"/>
                          <a:cs typeface="Calibri"/>
                          <a:sym typeface="Calibri"/>
                        </a:rPr>
                        <a:t>Dedicate resources to conduct regular </a:t>
                      </a:r>
                      <a:r>
                        <a:rPr lang="en-US" sz="1100" b="1" i="0" u="none" strike="noStrike" cap="none">
                          <a:solidFill>
                            <a:srgbClr val="635F59"/>
                          </a:solidFill>
                          <a:latin typeface="Calibri"/>
                          <a:ea typeface="Calibri"/>
                          <a:cs typeface="Calibri"/>
                          <a:sym typeface="Calibri"/>
                        </a:rPr>
                        <a:t>HIV tests, initiate PrEP, and support ongoing CAB PrEP use.</a:t>
                      </a:r>
                      <a:endParaRPr/>
                    </a:p>
                  </a:txBody>
                  <a:tcPr marL="45725" marR="9525" marT="9525" marB="0" anchor="ctr">
                    <a:lnL w="57150" cap="flat" cmpd="sng">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rgbClr val="94B0BC"/>
                      </a:solidFill>
                      <a:prstDash val="solid"/>
                      <a:round/>
                      <a:headEnd type="none" w="sm" len="sm"/>
                      <a:tailEnd type="none" w="sm" len="sm"/>
                    </a:lnB>
                  </a:tcPr>
                </a:tc>
                <a:extLst>
                  <a:ext uri="{0D108BD9-81ED-4DB2-BD59-A6C34878D82A}">
                    <a16:rowId xmlns:a16="http://schemas.microsoft.com/office/drawing/2014/main" val="10000"/>
                  </a:ext>
                </a:extLst>
              </a:tr>
              <a:tr h="739025">
                <a:tc>
                  <a:txBody>
                    <a:bodyPr/>
                    <a:lstStyle/>
                    <a:p>
                      <a:pPr marL="0" marR="0" lvl="0" indent="0" algn="l" rtl="0">
                        <a:lnSpc>
                          <a:spcPct val="100000"/>
                        </a:lnSpc>
                        <a:spcBef>
                          <a:spcPts val="0"/>
                        </a:spcBef>
                        <a:spcAft>
                          <a:spcPts val="0"/>
                        </a:spcAft>
                        <a:buClr>
                          <a:srgbClr val="353535"/>
                        </a:buClr>
                        <a:buSzPts val="1100"/>
                        <a:buFont typeface="Calibri"/>
                        <a:buNone/>
                      </a:pPr>
                      <a:r>
                        <a:rPr lang="en-US" sz="1100" b="0" i="0" u="none" strike="noStrike" cap="none">
                          <a:solidFill>
                            <a:srgbClr val="635F59"/>
                          </a:solidFill>
                          <a:latin typeface="Calibri"/>
                          <a:ea typeface="Calibri"/>
                          <a:cs typeface="Calibri"/>
                          <a:sym typeface="Calibri"/>
                        </a:rPr>
                        <a:t>Develop training and materials for </a:t>
                      </a:r>
                      <a:r>
                        <a:rPr lang="en-US" sz="1100" b="1" i="0" u="none" strike="noStrike" cap="none">
                          <a:solidFill>
                            <a:srgbClr val="635F59"/>
                          </a:solidFill>
                          <a:latin typeface="Calibri"/>
                          <a:ea typeface="Calibri"/>
                          <a:cs typeface="Calibri"/>
                          <a:sym typeface="Calibri"/>
                        </a:rPr>
                        <a:t>health care workers </a:t>
                      </a:r>
                      <a:r>
                        <a:rPr lang="en-US" sz="1100" b="0" i="0" u="none" strike="noStrike" cap="none">
                          <a:solidFill>
                            <a:srgbClr val="635F59"/>
                          </a:solidFill>
                          <a:latin typeface="Calibri"/>
                          <a:ea typeface="Calibri"/>
                          <a:cs typeface="Calibri"/>
                          <a:sym typeface="Calibri"/>
                        </a:rPr>
                        <a:t>on CAB PrEP.</a:t>
                      </a:r>
                      <a:endParaRPr sz="1800" u="none" strike="noStrike" cap="none">
                        <a:solidFill>
                          <a:srgbClr val="635F59"/>
                        </a:solidFill>
                      </a:endParaRPr>
                    </a:p>
                  </a:txBody>
                  <a:tcPr marL="45725" marR="9525" marT="95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94B0BC"/>
                      </a:solidFill>
                      <a:prstDash val="solid"/>
                      <a:round/>
                      <a:headEnd type="none" w="sm" len="sm"/>
                      <a:tailEnd type="none" w="sm" len="sm"/>
                    </a:lnT>
                    <a:lnB w="12700" cap="flat" cmpd="sng" algn="ctr">
                      <a:solidFill>
                        <a:srgbClr val="94B0BC"/>
                      </a:solidFill>
                      <a:prstDash val="solid"/>
                      <a:round/>
                      <a:headEnd type="none" w="sm" len="sm"/>
                      <a:tailEnd type="none" w="sm" len="sm"/>
                    </a:lnB>
                  </a:tcPr>
                </a:tc>
                <a:extLst>
                  <a:ext uri="{0D108BD9-81ED-4DB2-BD59-A6C34878D82A}">
                    <a16:rowId xmlns:a16="http://schemas.microsoft.com/office/drawing/2014/main" val="10003"/>
                  </a:ext>
                </a:extLst>
              </a:tr>
              <a:tr h="688925">
                <a:tc>
                  <a:txBody>
                    <a:bodyPr/>
                    <a:lstStyle/>
                    <a:p>
                      <a:pPr marL="0" marR="0" lvl="0" indent="0" algn="l" rtl="0">
                        <a:lnSpc>
                          <a:spcPct val="100000"/>
                        </a:lnSpc>
                        <a:spcBef>
                          <a:spcPts val="0"/>
                        </a:spcBef>
                        <a:spcAft>
                          <a:spcPts val="0"/>
                        </a:spcAft>
                        <a:buClr>
                          <a:srgbClr val="353535"/>
                        </a:buClr>
                        <a:buSzPts val="1100"/>
                        <a:buFont typeface="Calibri"/>
                        <a:buNone/>
                      </a:pPr>
                      <a:r>
                        <a:rPr lang="en-US" sz="1100" b="0" i="0" u="none" strike="noStrike" cap="none">
                          <a:solidFill>
                            <a:srgbClr val="635F59"/>
                          </a:solidFill>
                          <a:latin typeface="Calibri"/>
                          <a:ea typeface="Calibri"/>
                          <a:cs typeface="Calibri"/>
                          <a:sym typeface="Calibri"/>
                        </a:rPr>
                        <a:t>Establish </a:t>
                      </a:r>
                      <a:r>
                        <a:rPr lang="en-US" sz="1100" b="1" i="0" u="none" strike="noStrike" cap="none">
                          <a:solidFill>
                            <a:srgbClr val="635F59"/>
                          </a:solidFill>
                          <a:latin typeface="Calibri"/>
                          <a:ea typeface="Calibri"/>
                          <a:cs typeface="Calibri"/>
                          <a:sym typeface="Calibri"/>
                        </a:rPr>
                        <a:t>referral systems </a:t>
                      </a:r>
                      <a:r>
                        <a:rPr lang="en-US" sz="1100" b="0" i="0" u="none" strike="noStrike" cap="none">
                          <a:solidFill>
                            <a:srgbClr val="635F59"/>
                          </a:solidFill>
                          <a:latin typeface="Calibri"/>
                          <a:ea typeface="Calibri"/>
                          <a:cs typeface="Calibri"/>
                          <a:sym typeface="Calibri"/>
                        </a:rPr>
                        <a:t>to link clients from other channels to sites providing CAB PrEP. </a:t>
                      </a:r>
                      <a:endParaRPr sz="1800" u="none" strike="noStrike" cap="none">
                        <a:solidFill>
                          <a:srgbClr val="635F59"/>
                        </a:solidFill>
                      </a:endParaRPr>
                    </a:p>
                  </a:txBody>
                  <a:tcPr marL="45725" marR="9525" marT="457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94B0BC"/>
                      </a:solidFill>
                      <a:prstDash val="solid"/>
                      <a:round/>
                      <a:headEnd type="none" w="sm" len="sm"/>
                      <a:tailEnd type="none" w="sm" len="sm"/>
                    </a:lnT>
                    <a:lnB w="12700" cap="flat" cmpd="sng" algn="ctr">
                      <a:solidFill>
                        <a:srgbClr val="94B0BC"/>
                      </a:solidFill>
                      <a:prstDash val="solid"/>
                      <a:round/>
                      <a:headEnd type="none" w="sm" len="sm"/>
                      <a:tailEnd type="none" w="sm" len="sm"/>
                    </a:lnB>
                  </a:tcPr>
                </a:tc>
                <a:extLst>
                  <a:ext uri="{0D108BD9-81ED-4DB2-BD59-A6C34878D82A}">
                    <a16:rowId xmlns:a16="http://schemas.microsoft.com/office/drawing/2014/main" val="10006"/>
                  </a:ext>
                </a:extLst>
              </a:tr>
              <a:tr h="648475">
                <a:tc>
                  <a:txBody>
                    <a:bodyPr/>
                    <a:lstStyle/>
                    <a:p>
                      <a:pPr marL="0" marR="0" lvl="0" indent="0" algn="l" rtl="0">
                        <a:lnSpc>
                          <a:spcPct val="100000"/>
                        </a:lnSpc>
                        <a:spcBef>
                          <a:spcPts val="0"/>
                        </a:spcBef>
                        <a:spcAft>
                          <a:spcPts val="0"/>
                        </a:spcAft>
                        <a:buClr>
                          <a:srgbClr val="353535"/>
                        </a:buClr>
                        <a:buSzPts val="1100"/>
                        <a:buFont typeface="Calibri"/>
                        <a:buNone/>
                      </a:pPr>
                      <a:r>
                        <a:rPr lang="en-US" sz="1100" b="0" i="0" u="none" strike="noStrike" cap="none">
                          <a:solidFill>
                            <a:srgbClr val="635F59"/>
                          </a:solidFill>
                          <a:latin typeface="Calibri"/>
                          <a:ea typeface="Calibri"/>
                          <a:cs typeface="Calibri"/>
                          <a:sym typeface="Calibri"/>
                        </a:rPr>
                        <a:t>Integrate support for </a:t>
                      </a:r>
                      <a:r>
                        <a:rPr lang="en-US" sz="1100" b="1" i="0" u="none" strike="noStrike" cap="none">
                          <a:solidFill>
                            <a:srgbClr val="635F59"/>
                          </a:solidFill>
                          <a:latin typeface="Calibri"/>
                          <a:ea typeface="Calibri"/>
                          <a:cs typeface="Calibri"/>
                          <a:sym typeface="Calibri"/>
                        </a:rPr>
                        <a:t>partner communication</a:t>
                      </a:r>
                      <a:r>
                        <a:rPr lang="en-US" sz="1100" b="0" i="0" u="none" strike="noStrike" cap="none">
                          <a:solidFill>
                            <a:srgbClr val="635F59"/>
                          </a:solidFill>
                          <a:latin typeface="Calibri"/>
                          <a:ea typeface="Calibri"/>
                          <a:cs typeface="Calibri"/>
                          <a:sym typeface="Calibri"/>
                        </a:rPr>
                        <a:t> and services for intimate partner violence response.</a:t>
                      </a:r>
                    </a:p>
                  </a:txBody>
                  <a:tcPr marL="45725" marR="9525" marT="457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94B0BC"/>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graphicFrame>
        <p:nvGraphicFramePr>
          <p:cNvPr id="250" name="Google Shape;250;p9"/>
          <p:cNvGraphicFramePr/>
          <p:nvPr>
            <p:extLst>
              <p:ext uri="{D42A27DB-BD31-4B8C-83A1-F6EECF244321}">
                <p14:modId xmlns:p14="http://schemas.microsoft.com/office/powerpoint/2010/main" val="2189040125"/>
              </p:ext>
            </p:extLst>
          </p:nvPr>
        </p:nvGraphicFramePr>
        <p:xfrm>
          <a:off x="7422452" y="2482732"/>
          <a:ext cx="1837125" cy="2804925"/>
        </p:xfrm>
        <a:graphic>
          <a:graphicData uri="http://schemas.openxmlformats.org/drawingml/2006/table">
            <a:tbl>
              <a:tblPr>
                <a:noFill/>
              </a:tblPr>
              <a:tblGrid>
                <a:gridCol w="1837125">
                  <a:extLst>
                    <a:ext uri="{9D8B030D-6E8A-4147-A177-3AD203B41FA5}">
                      <a16:colId xmlns:a16="http://schemas.microsoft.com/office/drawing/2014/main" val="20001"/>
                    </a:ext>
                  </a:extLst>
                </a:gridCol>
              </a:tblGrid>
              <a:tr h="698725">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635F59"/>
                          </a:solidFill>
                          <a:latin typeface="Calibri"/>
                          <a:ea typeface="Calibri"/>
                          <a:cs typeface="Calibri"/>
                          <a:sym typeface="Calibri"/>
                        </a:rPr>
                        <a:t>Develop and implement </a:t>
                      </a:r>
                      <a:r>
                        <a:rPr lang="en-US" sz="1100" b="1" i="0" u="none" strike="noStrike" cap="none">
                          <a:solidFill>
                            <a:srgbClr val="635F59"/>
                          </a:solidFill>
                          <a:latin typeface="Calibri"/>
                          <a:ea typeface="Calibri"/>
                          <a:cs typeface="Calibri"/>
                          <a:sym typeface="Calibri"/>
                        </a:rPr>
                        <a:t>demand generation strategies </a:t>
                      </a:r>
                      <a:r>
                        <a:rPr lang="en-US" sz="1100" b="0" i="0" u="none" strike="noStrike" cap="none">
                          <a:solidFill>
                            <a:srgbClr val="635F59"/>
                          </a:solidFill>
                          <a:latin typeface="Calibri"/>
                          <a:ea typeface="Calibri"/>
                          <a:cs typeface="Calibri"/>
                          <a:sym typeface="Calibri"/>
                        </a:rPr>
                        <a:t>that include CAB PrEP promotion.</a:t>
                      </a:r>
                      <a:endParaRPr sz="1800" u="none" strike="noStrike" cap="none">
                        <a:solidFill>
                          <a:srgbClr val="635F59"/>
                        </a:solidFill>
                      </a:endParaRPr>
                    </a:p>
                  </a:txBody>
                  <a:tcPr marL="45725" marR="9525" marT="9525" marB="0" anchor="ctr">
                    <a:lnL w="57150" cap="flat" cmpd="sng">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rgbClr val="94B0BC"/>
                      </a:solidFill>
                      <a:prstDash val="solid"/>
                      <a:round/>
                      <a:headEnd type="none" w="sm" len="sm"/>
                      <a:tailEnd type="none" w="sm" len="sm"/>
                    </a:lnB>
                  </a:tcPr>
                </a:tc>
                <a:extLst>
                  <a:ext uri="{0D108BD9-81ED-4DB2-BD59-A6C34878D82A}">
                    <a16:rowId xmlns:a16="http://schemas.microsoft.com/office/drawing/2014/main" val="10000"/>
                  </a:ext>
                </a:extLst>
              </a:tr>
              <a:tr h="751575">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635F59"/>
                          </a:solidFill>
                          <a:latin typeface="Calibri"/>
                          <a:ea typeface="Calibri"/>
                          <a:cs typeface="Calibri"/>
                          <a:sym typeface="Calibri"/>
                        </a:rPr>
                        <a:t>Address social norms/stigma to build </a:t>
                      </a:r>
                      <a:r>
                        <a:rPr lang="en-US" sz="1100" b="1" i="0" u="none" strike="noStrike" cap="none">
                          <a:solidFill>
                            <a:srgbClr val="635F59"/>
                          </a:solidFill>
                          <a:latin typeface="Calibri"/>
                          <a:ea typeface="Calibri"/>
                          <a:cs typeface="Calibri"/>
                          <a:sym typeface="Calibri"/>
                        </a:rPr>
                        <a:t>community and partner acceptance</a:t>
                      </a:r>
                      <a:r>
                        <a:rPr lang="en-US" sz="1100" b="0" i="0" u="none" strike="noStrike" cap="none">
                          <a:solidFill>
                            <a:srgbClr val="635F59"/>
                          </a:solidFill>
                          <a:latin typeface="Calibri"/>
                          <a:ea typeface="Calibri"/>
                          <a:cs typeface="Calibri"/>
                          <a:sym typeface="Calibri"/>
                        </a:rPr>
                        <a:t> of CAB PrEP use.</a:t>
                      </a:r>
                      <a:endParaRPr sz="1100" b="0" i="0" u="none" strike="noStrike" cap="none">
                        <a:solidFill>
                          <a:srgbClr val="635F59"/>
                        </a:solidFill>
                        <a:latin typeface="Calibri"/>
                        <a:ea typeface="Calibri"/>
                        <a:cs typeface="Calibri"/>
                        <a:sym typeface="Calibri"/>
                      </a:endParaRPr>
                    </a:p>
                  </a:txBody>
                  <a:tcPr marL="45725" marR="9525" marT="95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94B0BC"/>
                      </a:solidFill>
                      <a:prstDash val="solid"/>
                      <a:round/>
                      <a:headEnd type="none" w="sm" len="sm"/>
                      <a:tailEnd type="none" w="sm" len="sm"/>
                    </a:lnT>
                    <a:lnB w="12700" cap="flat" cmpd="sng" algn="ctr">
                      <a:solidFill>
                        <a:srgbClr val="94B0BC"/>
                      </a:solidFill>
                      <a:prstDash val="solid"/>
                      <a:round/>
                      <a:headEnd type="none" w="sm" len="sm"/>
                      <a:tailEnd type="none" w="sm" len="sm"/>
                    </a:lnB>
                  </a:tcPr>
                </a:tc>
                <a:extLst>
                  <a:ext uri="{0D108BD9-81ED-4DB2-BD59-A6C34878D82A}">
                    <a16:rowId xmlns:a16="http://schemas.microsoft.com/office/drawing/2014/main" val="10003"/>
                  </a:ext>
                </a:extLst>
              </a:tr>
              <a:tr h="676400">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635F59"/>
                          </a:solidFill>
                          <a:latin typeface="Calibri"/>
                          <a:ea typeface="Calibri"/>
                          <a:cs typeface="Calibri"/>
                          <a:sym typeface="Calibri"/>
                        </a:rPr>
                        <a:t>Develop </a:t>
                      </a:r>
                      <a:r>
                        <a:rPr lang="en-US" sz="1100" b="1" i="0" u="none" strike="noStrike" cap="none">
                          <a:solidFill>
                            <a:srgbClr val="635F59"/>
                          </a:solidFill>
                          <a:latin typeface="Calibri"/>
                          <a:ea typeface="Calibri"/>
                          <a:cs typeface="Calibri"/>
                          <a:sym typeface="Calibri"/>
                        </a:rPr>
                        <a:t>information and tools for clients </a:t>
                      </a:r>
                      <a:r>
                        <a:rPr lang="en-US" sz="1100" b="0" i="0" u="none" strike="noStrike" cap="none">
                          <a:solidFill>
                            <a:srgbClr val="635F59"/>
                          </a:solidFill>
                          <a:latin typeface="Calibri"/>
                          <a:ea typeface="Calibri"/>
                          <a:cs typeface="Calibri"/>
                          <a:sym typeface="Calibri"/>
                        </a:rPr>
                        <a:t>to support product choice.</a:t>
                      </a:r>
                      <a:endParaRPr sz="1100" u="none" strike="sngStrike" cap="none">
                        <a:solidFill>
                          <a:srgbClr val="635F59"/>
                        </a:solidFill>
                      </a:endParaRPr>
                    </a:p>
                  </a:txBody>
                  <a:tcPr marL="45725" marR="9525" marT="95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94B0BC"/>
                      </a:solidFill>
                      <a:prstDash val="solid"/>
                      <a:round/>
                      <a:headEnd type="none" w="sm" len="sm"/>
                      <a:tailEnd type="none" w="sm" len="sm"/>
                    </a:lnT>
                    <a:lnB w="12700" cap="flat" cmpd="sng" algn="ctr">
                      <a:solidFill>
                        <a:srgbClr val="94B0BC"/>
                      </a:solidFill>
                      <a:prstDash val="solid"/>
                      <a:round/>
                      <a:headEnd type="none" w="sm" len="sm"/>
                      <a:tailEnd type="none" w="sm" len="sm"/>
                    </a:lnB>
                  </a:tcPr>
                </a:tc>
                <a:extLst>
                  <a:ext uri="{0D108BD9-81ED-4DB2-BD59-A6C34878D82A}">
                    <a16:rowId xmlns:a16="http://schemas.microsoft.com/office/drawing/2014/main" val="10006"/>
                  </a:ext>
                </a:extLst>
              </a:tr>
              <a:tr h="678225">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635F59"/>
                          </a:solidFill>
                          <a:latin typeface="Calibri"/>
                          <a:ea typeface="Calibri"/>
                          <a:cs typeface="Calibri"/>
                          <a:sym typeface="Calibri"/>
                        </a:rPr>
                        <a:t>Support </a:t>
                      </a:r>
                      <a:r>
                        <a:rPr lang="en-US" sz="1100" b="1" i="0" u="none" strike="noStrike" cap="none">
                          <a:solidFill>
                            <a:srgbClr val="635F59"/>
                          </a:solidFill>
                          <a:latin typeface="Calibri"/>
                          <a:ea typeface="Calibri"/>
                          <a:cs typeface="Calibri"/>
                          <a:sym typeface="Calibri"/>
                        </a:rPr>
                        <a:t>effective use </a:t>
                      </a:r>
                      <a:r>
                        <a:rPr lang="en-US" sz="1100" b="0" i="0" u="none" strike="noStrike" cap="none">
                          <a:solidFill>
                            <a:srgbClr val="635F59"/>
                          </a:solidFill>
                          <a:latin typeface="Calibri"/>
                          <a:ea typeface="Calibri"/>
                          <a:cs typeface="Calibri"/>
                          <a:sym typeface="Calibri"/>
                        </a:rPr>
                        <a:t>of CAB PrEP.</a:t>
                      </a:r>
                      <a:endParaRPr sz="1800" u="none" strike="noStrike" cap="none">
                        <a:solidFill>
                          <a:srgbClr val="635F59"/>
                        </a:solidFill>
                      </a:endParaRPr>
                    </a:p>
                  </a:txBody>
                  <a:tcPr marL="45725" marR="9525" marT="95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94B0BC"/>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graphicFrame>
        <p:nvGraphicFramePr>
          <p:cNvPr id="251" name="Google Shape;251;p9"/>
          <p:cNvGraphicFramePr/>
          <p:nvPr>
            <p:extLst>
              <p:ext uri="{D42A27DB-BD31-4B8C-83A1-F6EECF244321}">
                <p14:modId xmlns:p14="http://schemas.microsoft.com/office/powerpoint/2010/main" val="713325039"/>
              </p:ext>
            </p:extLst>
          </p:nvPr>
        </p:nvGraphicFramePr>
        <p:xfrm>
          <a:off x="9606129" y="2482733"/>
          <a:ext cx="1837125" cy="2127825"/>
        </p:xfrm>
        <a:graphic>
          <a:graphicData uri="http://schemas.openxmlformats.org/drawingml/2006/table">
            <a:tbl>
              <a:tblPr>
                <a:noFill/>
              </a:tblPr>
              <a:tblGrid>
                <a:gridCol w="1837125">
                  <a:extLst>
                    <a:ext uri="{9D8B030D-6E8A-4147-A177-3AD203B41FA5}">
                      <a16:colId xmlns:a16="http://schemas.microsoft.com/office/drawing/2014/main" val="20001"/>
                    </a:ext>
                  </a:extLst>
                </a:gridCol>
              </a:tblGrid>
              <a:tr h="847725">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635F59"/>
                          </a:solidFill>
                          <a:latin typeface="Calibri"/>
                          <a:ea typeface="Calibri"/>
                          <a:cs typeface="Calibri"/>
                          <a:sym typeface="Calibri"/>
                        </a:rPr>
                        <a:t>Update or establish</a:t>
                      </a:r>
                      <a:r>
                        <a:rPr lang="en-US" sz="1100" b="1" i="0" u="none" strike="noStrike" cap="none">
                          <a:solidFill>
                            <a:srgbClr val="635F59"/>
                          </a:solidFill>
                          <a:latin typeface="Calibri"/>
                          <a:ea typeface="Calibri"/>
                          <a:cs typeface="Calibri"/>
                          <a:sym typeface="Calibri"/>
                        </a:rPr>
                        <a:t> integrated monitoring tools</a:t>
                      </a:r>
                      <a:r>
                        <a:rPr lang="en-US" sz="1100" b="0" i="0" u="none" strike="noStrike" cap="none">
                          <a:solidFill>
                            <a:srgbClr val="635F59"/>
                          </a:solidFill>
                          <a:latin typeface="Calibri"/>
                          <a:ea typeface="Calibri"/>
                          <a:cs typeface="Calibri"/>
                          <a:sym typeface="Calibri"/>
                        </a:rPr>
                        <a:t> to support data collection and analysis on PrEP use across multiple products.</a:t>
                      </a:r>
                      <a:endParaRPr sz="1100" u="none" strike="noStrike" cap="none">
                        <a:solidFill>
                          <a:srgbClr val="635F59"/>
                        </a:solidFill>
                      </a:endParaRPr>
                    </a:p>
                  </a:txBody>
                  <a:tcPr marL="91450" marR="9525" marT="9525" marB="0" anchor="ctr">
                    <a:lnL w="57150" cap="flat" cmpd="sng">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rgbClr val="94B0BC"/>
                      </a:solidFill>
                      <a:prstDash val="solid"/>
                      <a:round/>
                      <a:headEnd type="none" w="sm" len="sm"/>
                      <a:tailEnd type="none" w="sm" len="sm"/>
                    </a:lnB>
                  </a:tcPr>
                </a:tc>
                <a:extLst>
                  <a:ext uri="{0D108BD9-81ED-4DB2-BD59-A6C34878D82A}">
                    <a16:rowId xmlns:a16="http://schemas.microsoft.com/office/drawing/2014/main" val="10000"/>
                  </a:ext>
                </a:extLst>
              </a:tr>
              <a:tr h="640050">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635F59"/>
                          </a:solidFill>
                          <a:latin typeface="Calibri"/>
                          <a:ea typeface="Calibri"/>
                          <a:cs typeface="Calibri"/>
                          <a:sym typeface="Calibri"/>
                        </a:rPr>
                        <a:t>Establish systems for </a:t>
                      </a:r>
                      <a:r>
                        <a:rPr lang="en-US" sz="1100" b="1" i="0" u="none" strike="noStrike" cap="none">
                          <a:solidFill>
                            <a:srgbClr val="635F59"/>
                          </a:solidFill>
                          <a:latin typeface="Calibri"/>
                          <a:ea typeface="Calibri"/>
                          <a:cs typeface="Calibri"/>
                          <a:sym typeface="Calibri"/>
                        </a:rPr>
                        <a:t>pharmacovigilance</a:t>
                      </a:r>
                      <a:r>
                        <a:rPr lang="en-US" sz="1100" b="0" i="0" u="none" strike="noStrike" cap="none">
                          <a:solidFill>
                            <a:srgbClr val="635F59"/>
                          </a:solidFill>
                          <a:latin typeface="Calibri"/>
                          <a:ea typeface="Calibri"/>
                          <a:cs typeface="Calibri"/>
                          <a:sym typeface="Calibri"/>
                        </a:rPr>
                        <a:t> and to monitor drug resistance. </a:t>
                      </a:r>
                      <a:endParaRPr sz="1800" u="none" strike="noStrike" cap="none">
                        <a:solidFill>
                          <a:srgbClr val="635F59"/>
                        </a:solidFill>
                      </a:endParaRPr>
                    </a:p>
                  </a:txBody>
                  <a:tcPr marL="91450" marR="9525" marT="95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94B0BC"/>
                      </a:solidFill>
                      <a:prstDash val="solid"/>
                      <a:round/>
                      <a:headEnd type="none" w="sm" len="sm"/>
                      <a:tailEnd type="none" w="sm" len="sm"/>
                    </a:lnT>
                    <a:lnB w="12700" cap="flat" cmpd="sng" algn="ctr">
                      <a:solidFill>
                        <a:srgbClr val="94B0BC"/>
                      </a:solidFill>
                      <a:prstDash val="solid"/>
                      <a:round/>
                      <a:headEnd type="none" w="sm" len="sm"/>
                      <a:tailEnd type="none" w="sm" len="sm"/>
                    </a:lnB>
                  </a:tcPr>
                </a:tc>
                <a:extLst>
                  <a:ext uri="{0D108BD9-81ED-4DB2-BD59-A6C34878D82A}">
                    <a16:rowId xmlns:a16="http://schemas.microsoft.com/office/drawing/2014/main" val="10003"/>
                  </a:ext>
                </a:extLst>
              </a:tr>
              <a:tr h="640050">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635F59"/>
                          </a:solidFill>
                          <a:latin typeface="Calibri"/>
                          <a:ea typeface="Calibri"/>
                          <a:cs typeface="Calibri"/>
                          <a:sym typeface="Calibri"/>
                        </a:rPr>
                        <a:t>Conduct </a:t>
                      </a:r>
                      <a:r>
                        <a:rPr lang="en-US" sz="1100" b="1" i="0" u="none" strike="noStrike" cap="none">
                          <a:solidFill>
                            <a:srgbClr val="635F59"/>
                          </a:solidFill>
                          <a:latin typeface="Calibri"/>
                          <a:ea typeface="Calibri"/>
                          <a:cs typeface="Calibri"/>
                          <a:sym typeface="Calibri"/>
                        </a:rPr>
                        <a:t>implementation science </a:t>
                      </a:r>
                      <a:r>
                        <a:rPr lang="en-US" sz="1100" b="0" i="0" u="none" strike="noStrike" cap="none">
                          <a:solidFill>
                            <a:srgbClr val="635F59"/>
                          </a:solidFill>
                          <a:latin typeface="Calibri"/>
                          <a:ea typeface="Calibri"/>
                          <a:cs typeface="Calibri"/>
                          <a:sym typeface="Calibri"/>
                        </a:rPr>
                        <a:t>research to inform policy and scale-up.</a:t>
                      </a:r>
                      <a:endParaRPr sz="1800" u="none" strike="noStrike" cap="none">
                        <a:solidFill>
                          <a:srgbClr val="635F59"/>
                        </a:solidFill>
                      </a:endParaRPr>
                    </a:p>
                  </a:txBody>
                  <a:tcPr marL="91450" marR="9525" marT="95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94B0BC"/>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262" name="Google Shape;262;p9"/>
          <p:cNvSpPr/>
          <p:nvPr/>
        </p:nvSpPr>
        <p:spPr>
          <a:xfrm>
            <a:off x="335279" y="1437377"/>
            <a:ext cx="11395803" cy="663351"/>
          </a:xfrm>
          <a:prstGeom prst="rect">
            <a:avLst/>
          </a:prstGeom>
          <a:solidFill>
            <a:srgbClr val="DFDED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3" name="Google Shape;263;p9"/>
          <p:cNvSpPr/>
          <p:nvPr/>
        </p:nvSpPr>
        <p:spPr>
          <a:xfrm>
            <a:off x="443427" y="1513114"/>
            <a:ext cx="2332278" cy="511877"/>
          </a:xfrm>
          <a:prstGeom prst="roundRect">
            <a:avLst>
              <a:gd name="adj" fmla="val 16667"/>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200"/>
              <a:buFont typeface="Calibri"/>
              <a:buNone/>
              <a:tabLst/>
              <a:defRPr/>
            </a:pPr>
            <a:r>
              <a:rPr kumimoji="0" lang="en-US" sz="1200" b="1" i="0" u="none" strike="noStrike" kern="0" cap="none" spc="0" normalizeH="0" baseline="0" noProof="0">
                <a:ln>
                  <a:noFill/>
                </a:ln>
                <a:solidFill>
                  <a:srgbClr val="FFFFFF"/>
                </a:solidFill>
                <a:effectLst/>
                <a:uLnTx/>
                <a:uFillTx/>
                <a:latin typeface="Calibri"/>
                <a:ea typeface="Calibri"/>
                <a:cs typeface="Calibri"/>
                <a:sym typeface="Calibri"/>
              </a:rPr>
              <a:t>PLANNING &amp;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1200"/>
              <a:buFont typeface="Calibri"/>
              <a:buNone/>
              <a:tabLst/>
              <a:defRPr/>
            </a:pPr>
            <a:r>
              <a:rPr kumimoji="0" lang="en-US" sz="1200" b="1" i="0" u="none" strike="noStrike" kern="0" cap="none" spc="0" normalizeH="0" baseline="0" noProof="0">
                <a:ln>
                  <a:noFill/>
                </a:ln>
                <a:solidFill>
                  <a:srgbClr val="FFFFFF"/>
                </a:solidFill>
                <a:effectLst/>
                <a:uLnTx/>
                <a:uFillTx/>
                <a:latin typeface="Calibri"/>
                <a:ea typeface="Calibri"/>
                <a:cs typeface="Calibri"/>
                <a:sym typeface="Calibri"/>
              </a:rPr>
              <a:t>BUDGETING</a:t>
            </a:r>
            <a:endParaRPr kumimoji="0" sz="1800" b="0" i="0" u="none" strike="noStrike" kern="0" cap="none" spc="0" normalizeH="0" baseline="0" noProof="0">
              <a:ln>
                <a:noFill/>
              </a:ln>
              <a:solidFill>
                <a:srgbClr val="625E58"/>
              </a:solidFill>
              <a:effectLst/>
              <a:uLnTx/>
              <a:uFillTx/>
              <a:latin typeface="Calibri"/>
              <a:ea typeface="Calibri"/>
              <a:cs typeface="Calibri"/>
              <a:sym typeface="Calibri"/>
            </a:endParaRPr>
          </a:p>
        </p:txBody>
      </p:sp>
      <p:sp>
        <p:nvSpPr>
          <p:cNvPr id="264" name="Google Shape;264;p9"/>
          <p:cNvSpPr/>
          <p:nvPr/>
        </p:nvSpPr>
        <p:spPr>
          <a:xfrm>
            <a:off x="2993397" y="1513114"/>
            <a:ext cx="1974275" cy="511877"/>
          </a:xfrm>
          <a:prstGeom prst="roundRect">
            <a:avLst>
              <a:gd name="adj" fmla="val 16667"/>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200"/>
              <a:buFont typeface="Calibri"/>
              <a:buNone/>
              <a:tabLst/>
              <a:defRPr/>
            </a:pPr>
            <a:r>
              <a:rPr kumimoji="0" lang="en-US" sz="1200" b="1" i="0" u="none" strike="noStrike" kern="0" cap="none" spc="0" normalizeH="0" baseline="0" noProof="0">
                <a:ln>
                  <a:noFill/>
                </a:ln>
                <a:solidFill>
                  <a:srgbClr val="FFFFFF"/>
                </a:solidFill>
                <a:effectLst/>
                <a:uLnTx/>
                <a:uFillTx/>
                <a:latin typeface="Calibri"/>
                <a:ea typeface="Calibri"/>
                <a:cs typeface="Calibri"/>
                <a:sym typeface="Calibri"/>
              </a:rPr>
              <a:t>SUPPLY CHAIN MANAGEMENT</a:t>
            </a:r>
            <a:endParaRPr kumimoji="0" sz="1800" b="0" i="0" u="none" strike="noStrike" kern="0" cap="none" spc="0" normalizeH="0" baseline="0" noProof="0">
              <a:ln>
                <a:noFill/>
              </a:ln>
              <a:solidFill>
                <a:srgbClr val="625E58"/>
              </a:solidFill>
              <a:effectLst/>
              <a:uLnTx/>
              <a:uFillTx/>
              <a:latin typeface="Calibri"/>
              <a:ea typeface="Calibri"/>
              <a:cs typeface="Calibri"/>
              <a:sym typeface="Calibri"/>
            </a:endParaRPr>
          </a:p>
        </p:txBody>
      </p:sp>
      <p:sp>
        <p:nvSpPr>
          <p:cNvPr id="265" name="Google Shape;265;p9"/>
          <p:cNvSpPr/>
          <p:nvPr/>
        </p:nvSpPr>
        <p:spPr>
          <a:xfrm>
            <a:off x="5185364" y="1513114"/>
            <a:ext cx="1974275" cy="511877"/>
          </a:xfrm>
          <a:prstGeom prst="roundRect">
            <a:avLst>
              <a:gd name="adj" fmla="val 16667"/>
            </a:avLst>
          </a:prstGeom>
          <a:solidFill>
            <a:schemeClr val="dk2"/>
          </a:solidFill>
          <a:ln>
            <a:noFill/>
          </a:ln>
        </p:spPr>
        <p:txBody>
          <a:bodyPr spcFirstLastPara="1" wrap="square" lIns="91425" tIns="45700" rIns="91425" bIns="45700" anchor="ctr" anchorCtr="0">
            <a:noAutofit/>
          </a:bodyPr>
          <a:lstStyle/>
          <a:p>
            <a:pPr algn="ctr">
              <a:buClr>
                <a:srgbClr val="FFFFFF"/>
              </a:buClr>
              <a:buSzPts val="1200"/>
              <a:defRPr/>
            </a:pPr>
            <a:r>
              <a:rPr kumimoji="0" lang="en-US" sz="1200" b="1" i="0" u="none" strike="noStrike" kern="0" cap="none" spc="0" normalizeH="0" baseline="0" noProof="0">
                <a:ln>
                  <a:noFill/>
                </a:ln>
                <a:solidFill>
                  <a:srgbClr val="FFFFFF"/>
                </a:solidFill>
                <a:effectLst/>
                <a:uLnTx/>
                <a:uFillTx/>
                <a:latin typeface="Calibri"/>
                <a:ea typeface="Calibri"/>
                <a:cs typeface="Calibri"/>
                <a:sym typeface="Calibri"/>
              </a:rPr>
              <a:t>DELIVERY</a:t>
            </a:r>
            <a:r>
              <a:rPr lang="en-US" sz="1200" b="1" kern="0">
                <a:solidFill>
                  <a:srgbClr val="FFFFFF"/>
                </a:solidFill>
                <a:latin typeface="Calibri"/>
                <a:ea typeface="Calibri"/>
                <a:cs typeface="Calibri"/>
                <a:sym typeface="Calibri"/>
              </a:rPr>
              <a:t>  </a:t>
            </a:r>
            <a:endParaRPr lang="en-US" kern="0">
              <a:solidFill>
                <a:srgbClr val="625E58"/>
              </a:solidFill>
              <a:latin typeface="Calibri"/>
              <a:ea typeface="Calibri"/>
              <a:cs typeface="Calibri"/>
              <a:sym typeface="Calibri"/>
            </a:endParaRPr>
          </a:p>
          <a:p>
            <a:pPr algn="ctr">
              <a:buSzPts val="1200"/>
              <a:defRPr/>
            </a:pPr>
            <a:r>
              <a:rPr kumimoji="0" lang="en-US" sz="1200" b="1" i="0" u="none" strike="noStrike" kern="0" cap="none" spc="0" normalizeH="0" baseline="0" noProof="0">
                <a:ln>
                  <a:noFill/>
                </a:ln>
                <a:solidFill>
                  <a:srgbClr val="FFFFFF"/>
                </a:solidFill>
                <a:effectLst/>
                <a:uLnTx/>
                <a:uFillTx/>
                <a:latin typeface="Calibri"/>
                <a:ea typeface="Calibri"/>
                <a:cs typeface="Calibri"/>
                <a:sym typeface="Calibri"/>
              </a:rPr>
              <a:t>PLATFORMS</a:t>
            </a:r>
            <a:endParaRPr lang="en-US" sz="1800" b="0" i="0" u="none" strike="noStrike" kern="0" cap="none" spc="0" normalizeH="0" baseline="0" noProof="0">
              <a:ln>
                <a:noFill/>
              </a:ln>
              <a:solidFill>
                <a:srgbClr val="625E58"/>
              </a:solidFill>
              <a:effectLst/>
              <a:uLnTx/>
              <a:uFillTx/>
              <a:latin typeface="Calibri"/>
              <a:ea typeface="Calibri"/>
              <a:cs typeface="Calibri"/>
            </a:endParaRPr>
          </a:p>
        </p:txBody>
      </p:sp>
      <p:sp>
        <p:nvSpPr>
          <p:cNvPr id="266" name="Google Shape;266;p9"/>
          <p:cNvSpPr/>
          <p:nvPr/>
        </p:nvSpPr>
        <p:spPr>
          <a:xfrm>
            <a:off x="7422452" y="1513114"/>
            <a:ext cx="1974275" cy="511877"/>
          </a:xfrm>
          <a:prstGeom prst="roundRect">
            <a:avLst>
              <a:gd name="adj" fmla="val 16667"/>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200"/>
              <a:buFont typeface="Calibri"/>
              <a:buNone/>
              <a:tabLst/>
              <a:defRPr/>
            </a:pPr>
            <a:r>
              <a:rPr kumimoji="0" lang="en-US" sz="1200" b="1" i="0" u="none" strike="noStrike" kern="0" cap="none" spc="0" normalizeH="0" baseline="0" noProof="0">
                <a:ln>
                  <a:noFill/>
                </a:ln>
                <a:solidFill>
                  <a:srgbClr val="FFFFFF"/>
                </a:solidFill>
                <a:effectLst/>
                <a:uLnTx/>
                <a:uFillTx/>
                <a:latin typeface="Calibri"/>
                <a:ea typeface="Calibri"/>
                <a:cs typeface="Calibri"/>
                <a:sym typeface="Calibri"/>
              </a:rPr>
              <a:t>UPTAKE &amp;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1200"/>
              <a:buFont typeface="Calibri"/>
              <a:buNone/>
              <a:tabLst/>
              <a:defRPr/>
            </a:pPr>
            <a:r>
              <a:rPr kumimoji="0" lang="en-US" sz="1200" b="1" i="0" u="none" strike="noStrike" kern="0" cap="none" spc="0" normalizeH="0" baseline="0" noProof="0">
                <a:ln>
                  <a:noFill/>
                </a:ln>
                <a:solidFill>
                  <a:srgbClr val="FFFFFF"/>
                </a:solidFill>
                <a:effectLst/>
                <a:uLnTx/>
                <a:uFillTx/>
                <a:latin typeface="Calibri"/>
                <a:ea typeface="Calibri"/>
                <a:cs typeface="Calibri"/>
                <a:sym typeface="Calibri"/>
              </a:rPr>
              <a:t>EFFECTIVE USE</a:t>
            </a:r>
            <a:endParaRPr kumimoji="0" sz="1800" b="0" i="0" u="none" strike="noStrike" kern="0" cap="none" spc="0" normalizeH="0" baseline="0" noProof="0">
              <a:ln>
                <a:noFill/>
              </a:ln>
              <a:solidFill>
                <a:srgbClr val="625E58"/>
              </a:solidFill>
              <a:effectLst/>
              <a:uLnTx/>
              <a:uFillTx/>
              <a:latin typeface="Calibri"/>
              <a:ea typeface="Calibri"/>
              <a:cs typeface="Calibri"/>
              <a:sym typeface="Calibri"/>
            </a:endParaRPr>
          </a:p>
        </p:txBody>
      </p:sp>
      <p:sp>
        <p:nvSpPr>
          <p:cNvPr id="267" name="Google Shape;267;p9"/>
          <p:cNvSpPr/>
          <p:nvPr/>
        </p:nvSpPr>
        <p:spPr>
          <a:xfrm>
            <a:off x="9586567" y="1513114"/>
            <a:ext cx="1993837" cy="511877"/>
          </a:xfrm>
          <a:prstGeom prst="roundRect">
            <a:avLst>
              <a:gd name="adj" fmla="val 16667"/>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FFFFFF"/>
                </a:solidFill>
                <a:effectLst/>
                <a:uLnTx/>
                <a:uFillTx/>
                <a:latin typeface="Calibri"/>
                <a:ea typeface="Calibri"/>
                <a:cs typeface="Calibri"/>
                <a:sym typeface="Calibri"/>
              </a:rPr>
              <a:t>MONITORING, EVALUATION, &amp; LEARNING</a:t>
            </a: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268" name="Google Shape;268;p9"/>
          <p:cNvGraphicFramePr/>
          <p:nvPr>
            <p:extLst>
              <p:ext uri="{D42A27DB-BD31-4B8C-83A1-F6EECF244321}">
                <p14:modId xmlns:p14="http://schemas.microsoft.com/office/powerpoint/2010/main" val="2072544900"/>
              </p:ext>
            </p:extLst>
          </p:nvPr>
        </p:nvGraphicFramePr>
        <p:xfrm>
          <a:off x="443428" y="2163865"/>
          <a:ext cx="11076745" cy="221815"/>
        </p:xfrm>
        <a:graphic>
          <a:graphicData uri="http://schemas.openxmlformats.org/drawingml/2006/table">
            <a:tbl>
              <a:tblPr>
                <a:noFill/>
              </a:tblPr>
              <a:tblGrid>
                <a:gridCol w="11076745">
                  <a:extLst>
                    <a:ext uri="{9D8B030D-6E8A-4147-A177-3AD203B41FA5}">
                      <a16:colId xmlns:a16="http://schemas.microsoft.com/office/drawing/2014/main" val="20003"/>
                    </a:ext>
                  </a:extLst>
                </a:gridCol>
              </a:tblGrid>
              <a:tr h="221815">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353535"/>
                          </a:solidFill>
                          <a:latin typeface="Calibri"/>
                          <a:ea typeface="Calibri"/>
                          <a:cs typeface="Calibri"/>
                          <a:sym typeface="Calibri"/>
                        </a:rPr>
                        <a:t>Plans, systems, and processes to support service integration across priority delivery channels, including reproductive health/family planning</a:t>
                      </a:r>
                      <a:r>
                        <a:rPr lang="en-US" sz="1100" b="0" i="0" u="none" strike="noStrike" cap="none">
                          <a:solidFill>
                            <a:srgbClr val="353535"/>
                          </a:solidFill>
                          <a:latin typeface="Calibri"/>
                          <a:ea typeface="Calibri"/>
                          <a:cs typeface="Calibri"/>
                        </a:rPr>
                        <a:t> and</a:t>
                      </a:r>
                      <a:r>
                        <a:rPr lang="en-US" sz="1100" b="0" i="0" u="none" strike="noStrike" cap="none">
                          <a:solidFill>
                            <a:srgbClr val="353535"/>
                          </a:solidFill>
                          <a:latin typeface="Calibri"/>
                          <a:ea typeface="Calibri"/>
                          <a:cs typeface="Calibri"/>
                          <a:sym typeface="Calibri"/>
                        </a:rPr>
                        <a:t> private sector providers/pharmacies</a:t>
                      </a:r>
                      <a:r>
                        <a:rPr lang="en-US" sz="1100" b="0" i="0" u="none" strike="noStrike" cap="none">
                          <a:solidFill>
                            <a:srgbClr val="353535"/>
                          </a:solidFill>
                          <a:latin typeface="Calibri"/>
                          <a:ea typeface="Calibri"/>
                          <a:cs typeface="Calibri"/>
                        </a:rPr>
                        <a:t>  </a:t>
                      </a:r>
                      <a:endParaRPr sz="1800" i="0" u="none" strike="noStrike" cap="none"/>
                    </a:p>
                  </a:txBody>
                  <a:tcPr marL="45725" marR="9525" marT="95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38100" cap="flat" cmpd="sng">
                      <a:solidFill>
                        <a:srgbClr val="FFFFF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FDEDC"/>
                    </a:solidFill>
                  </a:tcPr>
                </a:tc>
                <a:extLst>
                  <a:ext uri="{0D108BD9-81ED-4DB2-BD59-A6C34878D82A}">
                    <a16:rowId xmlns:a16="http://schemas.microsoft.com/office/drawing/2014/main" val="10000"/>
                  </a:ext>
                </a:extLst>
              </a:tr>
            </a:tbl>
          </a:graphicData>
        </a:graphic>
      </p:graphicFrame>
      <p:sp>
        <p:nvSpPr>
          <p:cNvPr id="3" name="Pentagon 2">
            <a:extLst>
              <a:ext uri="{FF2B5EF4-FFF2-40B4-BE49-F238E27FC236}">
                <a16:creationId xmlns:a16="http://schemas.microsoft.com/office/drawing/2014/main" id="{79991ACF-0C87-F856-3C1F-6CEBE041E235}"/>
              </a:ext>
            </a:extLst>
          </p:cNvPr>
          <p:cNvSpPr/>
          <p:nvPr/>
        </p:nvSpPr>
        <p:spPr>
          <a:xfrm>
            <a:off x="10206749" y="132566"/>
            <a:ext cx="1898931" cy="333187"/>
          </a:xfrm>
          <a:prstGeom prst="homePlate">
            <a:avLst>
              <a:gd name="adj" fmla="val 13794"/>
            </a:avLst>
          </a:prstGeom>
          <a:solidFill>
            <a:schemeClr val="accent5"/>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FFFFFF"/>
                </a:solidFill>
                <a:effectLst/>
                <a:uLnTx/>
                <a:uFillTx/>
                <a:latin typeface="Arial"/>
                <a:ea typeface="+mn-ea"/>
                <a:cs typeface="+mn-cs"/>
                <a:sym typeface="Arial"/>
              </a:rPr>
              <a:t> Analysis &amp; Synthesis</a:t>
            </a:r>
          </a:p>
        </p:txBody>
      </p:sp>
      <p:sp>
        <p:nvSpPr>
          <p:cNvPr id="4" name="Pentagon 3">
            <a:extLst>
              <a:ext uri="{FF2B5EF4-FFF2-40B4-BE49-F238E27FC236}">
                <a16:creationId xmlns:a16="http://schemas.microsoft.com/office/drawing/2014/main" id="{14BAF810-557F-90B5-C3D4-EE4BC615F019}"/>
              </a:ext>
            </a:extLst>
          </p:cNvPr>
          <p:cNvSpPr/>
          <p:nvPr/>
        </p:nvSpPr>
        <p:spPr>
          <a:xfrm>
            <a:off x="9784274" y="132566"/>
            <a:ext cx="457200" cy="333187"/>
          </a:xfrm>
          <a:prstGeom prst="homePlate">
            <a:avLst>
              <a:gd name="adj" fmla="val 13794"/>
            </a:avLst>
          </a:prstGeom>
          <a:solidFill>
            <a:srgbClr val="7097A6">
              <a:lumMod val="40000"/>
              <a:lumOff val="60000"/>
            </a:srgbClr>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01526C">
                  <a:lumMod val="50000"/>
                </a:srgbClr>
              </a:solidFill>
              <a:effectLst/>
              <a:uLnTx/>
              <a:uFillTx/>
              <a:latin typeface="Arial"/>
              <a:ea typeface="+mn-ea"/>
              <a:cs typeface="+mn-cs"/>
              <a:sym typeface="Arial"/>
            </a:endParaRPr>
          </a:p>
        </p:txBody>
      </p:sp>
      <p:sp>
        <p:nvSpPr>
          <p:cNvPr id="5" name="Pentagon 4">
            <a:extLst>
              <a:ext uri="{FF2B5EF4-FFF2-40B4-BE49-F238E27FC236}">
                <a16:creationId xmlns:a16="http://schemas.microsoft.com/office/drawing/2014/main" id="{B3CE2A9C-5405-0718-6120-8D8583C10C02}"/>
              </a:ext>
            </a:extLst>
          </p:cNvPr>
          <p:cNvSpPr/>
          <p:nvPr/>
        </p:nvSpPr>
        <p:spPr>
          <a:xfrm>
            <a:off x="9371541" y="132566"/>
            <a:ext cx="457200" cy="333187"/>
          </a:xfrm>
          <a:prstGeom prst="homePlate">
            <a:avLst>
              <a:gd name="adj" fmla="val 13794"/>
            </a:avLst>
          </a:prstGeom>
          <a:solidFill>
            <a:srgbClr val="7097A6">
              <a:lumMod val="40000"/>
              <a:lumOff val="60000"/>
            </a:srgbClr>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01526C">
                  <a:lumMod val="50000"/>
                </a:srgbClr>
              </a:solidFill>
              <a:effectLst/>
              <a:uLnTx/>
              <a:uFillTx/>
              <a:latin typeface="Arial"/>
              <a:ea typeface="+mn-ea"/>
              <a:cs typeface="+mn-cs"/>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E35D6-ED83-514C-AB1B-2319EE957044}"/>
              </a:ext>
            </a:extLst>
          </p:cNvPr>
          <p:cNvSpPr>
            <a:spLocks noGrp="1"/>
          </p:cNvSpPr>
          <p:nvPr>
            <p:ph type="title"/>
          </p:nvPr>
        </p:nvSpPr>
        <p:spPr/>
        <p:txBody>
          <a:bodyPr>
            <a:normAutofit/>
          </a:bodyPr>
          <a:lstStyle/>
          <a:p>
            <a:r>
              <a:rPr lang="en-GB">
                <a:latin typeface="Arial" panose="020B0604020202020204" pitchFamily="34" charset="0"/>
                <a:cs typeface="Arial" panose="020B0604020202020204" pitchFamily="34" charset="0"/>
              </a:rPr>
              <a:t>How to use the framework</a:t>
            </a:r>
            <a:endParaRPr lang="en-CH">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ACD1330F-B59D-ED49-9FD4-D938F76411C5}"/>
              </a:ext>
            </a:extLst>
          </p:cNvPr>
          <p:cNvSpPr>
            <a:spLocks noGrp="1"/>
          </p:cNvSpPr>
          <p:nvPr>
            <p:ph idx="4294967295"/>
          </p:nvPr>
        </p:nvSpPr>
        <p:spPr>
          <a:xfrm>
            <a:off x="838200" y="1350963"/>
            <a:ext cx="8839199" cy="4826000"/>
          </a:xfrm>
          <a:noFill/>
        </p:spPr>
        <p:txBody>
          <a:bodyPr>
            <a:normAutofit/>
          </a:bodyPr>
          <a:lstStyle/>
          <a:p>
            <a:pPr marL="0" indent="0">
              <a:buNone/>
            </a:pPr>
            <a:r>
              <a:rPr lang="en-US" sz="1600">
                <a:cs typeface="Arial" panose="020B0604020202020204" pitchFamily="34" charset="0"/>
              </a:rPr>
              <a:t>For each element of the PrEP Introduction Framework, you can assess CAB PrEP introduction progress using the following categories: </a:t>
            </a:r>
          </a:p>
        </p:txBody>
      </p:sp>
      <p:sp>
        <p:nvSpPr>
          <p:cNvPr id="21" name="Text Placeholder 3">
            <a:extLst>
              <a:ext uri="{FF2B5EF4-FFF2-40B4-BE49-F238E27FC236}">
                <a16:creationId xmlns:a16="http://schemas.microsoft.com/office/drawing/2014/main" id="{B2746A12-5EC2-E149-BAF2-153F338E7A42}"/>
              </a:ext>
            </a:extLst>
          </p:cNvPr>
          <p:cNvSpPr txBox="1">
            <a:spLocks/>
          </p:cNvSpPr>
          <p:nvPr/>
        </p:nvSpPr>
        <p:spPr>
          <a:xfrm>
            <a:off x="838200" y="5953886"/>
            <a:ext cx="9677400" cy="690558"/>
          </a:xfrm>
          <a:prstGeom prst="rect">
            <a:avLst/>
          </a:prstGeom>
          <a:noFill/>
        </p:spPr>
        <p:txBody>
          <a:bodyPr vert="horz" lIns="91440" tIns="45720" rIns="91440" bIns="45720" rtlCol="0" anchor="t">
            <a:noAutofit/>
          </a:bodyPr>
          <a:lstStyle>
            <a:lvl1pPr marL="0" indent="0" algn="l" defTabSz="914400" rtl="0" eaLnBrk="1" latinLnBrk="0" hangingPunct="1">
              <a:lnSpc>
                <a:spcPct val="110000"/>
              </a:lnSpc>
              <a:spcBef>
                <a:spcPts val="1200"/>
              </a:spcBef>
              <a:buClr>
                <a:schemeClr val="accent2"/>
              </a:buClr>
              <a:buFont typeface="Arial" panose="020B0604020202020204" pitchFamily="34" charset="0"/>
              <a:buNone/>
              <a:defRPr sz="160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110000"/>
              </a:lnSpc>
              <a:spcBef>
                <a:spcPts val="1200"/>
              </a:spcBef>
              <a:buClr>
                <a:schemeClr val="accent2"/>
              </a:buClr>
              <a:buFont typeface="Arial" panose="020B0604020202020204" pitchFamily="34" charset="0"/>
              <a:buNone/>
              <a:defRPr sz="1600" kern="1200">
                <a:solidFill>
                  <a:schemeClr val="tx1"/>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110000"/>
              </a:lnSpc>
              <a:spcBef>
                <a:spcPts val="1200"/>
              </a:spcBef>
              <a:buClr>
                <a:schemeClr val="accent2"/>
              </a:buClr>
              <a:buFont typeface="Arial" panose="020B0604020202020204" pitchFamily="34" charset="0"/>
              <a:buNone/>
              <a:defRPr sz="1600" kern="1200">
                <a:solidFill>
                  <a:schemeClr val="tx1"/>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110000"/>
              </a:lnSpc>
              <a:spcBef>
                <a:spcPts val="1200"/>
              </a:spcBef>
              <a:buClr>
                <a:schemeClr val="accent2"/>
              </a:buClr>
              <a:buFont typeface="Arial" panose="020B0604020202020204" pitchFamily="34" charset="0"/>
              <a:buNone/>
              <a:defRPr sz="1600" kern="1200">
                <a:solidFill>
                  <a:schemeClr val="tx1"/>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110000"/>
              </a:lnSpc>
              <a:spcBef>
                <a:spcPts val="1200"/>
              </a:spcBef>
              <a:buClr>
                <a:schemeClr val="accent2"/>
              </a:buClr>
              <a:buFont typeface="Arial" panose="020B0604020202020204" pitchFamily="34" charset="0"/>
              <a:buNone/>
              <a:defRPr sz="1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220" lvl="0" defTabSz="457200">
              <a:spcAft>
                <a:spcPts val="1500"/>
              </a:spcAft>
              <a:buClrTx/>
              <a:tabLst>
                <a:tab pos="109538" algn="l"/>
              </a:tabLst>
              <a:defRPr/>
            </a:pPr>
            <a:r>
              <a:rPr lang="en-US" sz="1400">
                <a:latin typeface="+mn-lt"/>
                <a:cs typeface="Arial"/>
              </a:rPr>
              <a:t>These categories were defined based on interviews and research on efforts to introduce oral PrEP and early work to introduce CAB PrEP.</a:t>
            </a:r>
            <a:endParaRPr lang="en-US">
              <a:cs typeface="Arial"/>
            </a:endParaRPr>
          </a:p>
        </p:txBody>
      </p:sp>
      <p:grpSp>
        <p:nvGrpSpPr>
          <p:cNvPr id="34" name="Group 33">
            <a:extLst>
              <a:ext uri="{FF2B5EF4-FFF2-40B4-BE49-F238E27FC236}">
                <a16:creationId xmlns:a16="http://schemas.microsoft.com/office/drawing/2014/main" id="{AAA0BB79-5CB9-94B8-03EF-5365DF1DB107}"/>
              </a:ext>
            </a:extLst>
          </p:cNvPr>
          <p:cNvGrpSpPr/>
          <p:nvPr/>
        </p:nvGrpSpPr>
        <p:grpSpPr>
          <a:xfrm>
            <a:off x="966664" y="2382973"/>
            <a:ext cx="2099624" cy="740385"/>
            <a:chOff x="1449458" y="2340777"/>
            <a:chExt cx="2099624" cy="740385"/>
          </a:xfrm>
        </p:grpSpPr>
        <p:sp>
          <p:nvSpPr>
            <p:cNvPr id="35" name="Google Shape;352;p31">
              <a:extLst>
                <a:ext uri="{FF2B5EF4-FFF2-40B4-BE49-F238E27FC236}">
                  <a16:creationId xmlns:a16="http://schemas.microsoft.com/office/drawing/2014/main" id="{3E0EA806-F24A-44B0-A1DC-9700A859AEBC}"/>
                </a:ext>
              </a:extLst>
            </p:cNvPr>
            <p:cNvSpPr/>
            <p:nvPr/>
          </p:nvSpPr>
          <p:spPr>
            <a:xfrm>
              <a:off x="1449458" y="2453207"/>
              <a:ext cx="276245" cy="270163"/>
            </a:xfrm>
            <a:prstGeom prst="rect">
              <a:avLst/>
            </a:prstGeom>
            <a:solidFill>
              <a:schemeClr val="accent5">
                <a:lumMod val="60000"/>
                <a:lumOff val="40000"/>
              </a:scheme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10000"/>
                </a:lnSpc>
                <a:spcBef>
                  <a:spcPts val="600"/>
                </a:spcBef>
                <a:spcAft>
                  <a:spcPts val="0"/>
                </a:spcAft>
                <a:buClr>
                  <a:srgbClr val="000000"/>
                </a:buClr>
                <a:buSzPts val="1100"/>
                <a:buFont typeface="Arial"/>
                <a:buNone/>
                <a:tabLst/>
                <a:defRPr/>
              </a:pPr>
              <a:endParaRPr kumimoji="0" sz="1600" b="1" i="0" u="none" strike="noStrike" kern="0" cap="none" spc="0" normalizeH="0" baseline="0" noProof="0">
                <a:ln>
                  <a:noFill/>
                </a:ln>
                <a:effectLst/>
                <a:uLnTx/>
                <a:uFillTx/>
                <a:ea typeface="Calibri"/>
                <a:cs typeface="Arial" panose="020B0604020202020204" pitchFamily="34" charset="0"/>
                <a:sym typeface="Calibri"/>
              </a:endParaRPr>
            </a:p>
          </p:txBody>
        </p:sp>
        <p:sp>
          <p:nvSpPr>
            <p:cNvPr id="36" name="Google Shape;355;p31">
              <a:extLst>
                <a:ext uri="{FF2B5EF4-FFF2-40B4-BE49-F238E27FC236}">
                  <a16:creationId xmlns:a16="http://schemas.microsoft.com/office/drawing/2014/main" id="{2778923E-1D88-6064-DC0B-278F2F086985}"/>
                </a:ext>
              </a:extLst>
            </p:cNvPr>
            <p:cNvSpPr/>
            <p:nvPr/>
          </p:nvSpPr>
          <p:spPr>
            <a:xfrm>
              <a:off x="1795067" y="2340777"/>
              <a:ext cx="1754015" cy="740385"/>
            </a:xfrm>
            <a:prstGeom prst="rect">
              <a:avLst/>
            </a:prstGeom>
            <a:noFill/>
            <a:ln>
              <a:noFill/>
            </a:ln>
          </p:spPr>
          <p:txBody>
            <a:bodyPr spcFirstLastPara="1" wrap="square" lIns="91425" tIns="45700" rIns="91425" bIns="45700" anchor="t" anchorCtr="0">
              <a:noAutofit/>
            </a:bodyPr>
            <a:lstStyle/>
            <a:p>
              <a:pPr marL="0" marR="0" lvl="0" indent="0" defTabSz="914400" eaLnBrk="1" fontAlgn="auto" latinLnBrk="0" hangingPunct="1">
                <a:lnSpc>
                  <a:spcPct val="110000"/>
                </a:lnSpc>
                <a:spcBef>
                  <a:spcPts val="600"/>
                </a:spcBef>
                <a:spcAft>
                  <a:spcPts val="0"/>
                </a:spcAft>
                <a:buClr>
                  <a:srgbClr val="595959"/>
                </a:buClr>
                <a:buSzPts val="1100"/>
                <a:buFont typeface="Calibri"/>
                <a:buNone/>
                <a:tabLst/>
                <a:defRPr/>
              </a:pPr>
              <a:r>
                <a:rPr kumimoji="0" lang="en-US" sz="1400" b="1" i="0" u="none" strike="noStrike" kern="0" cap="none" spc="0" normalizeH="0" baseline="0" noProof="0">
                  <a:ln>
                    <a:noFill/>
                  </a:ln>
                  <a:effectLst/>
                  <a:uLnTx/>
                  <a:uFillTx/>
                  <a:ea typeface="Calibri"/>
                  <a:cs typeface="Arial" panose="020B0604020202020204" pitchFamily="34" charset="0"/>
                  <a:sym typeface="Calibri"/>
                </a:rPr>
                <a:t>Opportunity to easily build on oral PrEP rollout </a:t>
              </a:r>
            </a:p>
          </p:txBody>
        </p:sp>
      </p:grpSp>
      <p:grpSp>
        <p:nvGrpSpPr>
          <p:cNvPr id="37" name="Group 36">
            <a:extLst>
              <a:ext uri="{FF2B5EF4-FFF2-40B4-BE49-F238E27FC236}">
                <a16:creationId xmlns:a16="http://schemas.microsoft.com/office/drawing/2014/main" id="{F846688A-B0A2-2D84-A53A-A045B6D4415A}"/>
              </a:ext>
            </a:extLst>
          </p:cNvPr>
          <p:cNvGrpSpPr/>
          <p:nvPr/>
        </p:nvGrpSpPr>
        <p:grpSpPr>
          <a:xfrm>
            <a:off x="966657" y="3517405"/>
            <a:ext cx="2425027" cy="797475"/>
            <a:chOff x="1449451" y="3145446"/>
            <a:chExt cx="2575119" cy="797475"/>
          </a:xfrm>
        </p:grpSpPr>
        <p:sp>
          <p:nvSpPr>
            <p:cNvPr id="38" name="Google Shape;354;p31">
              <a:extLst>
                <a:ext uri="{FF2B5EF4-FFF2-40B4-BE49-F238E27FC236}">
                  <a16:creationId xmlns:a16="http://schemas.microsoft.com/office/drawing/2014/main" id="{6737CB5B-4881-A72A-D4A2-D59E0D267939}"/>
                </a:ext>
              </a:extLst>
            </p:cNvPr>
            <p:cNvSpPr/>
            <p:nvPr/>
          </p:nvSpPr>
          <p:spPr>
            <a:xfrm>
              <a:off x="1449451" y="3239854"/>
              <a:ext cx="276245" cy="270163"/>
            </a:xfrm>
            <a:prstGeom prst="rect">
              <a:avLst/>
            </a:prstGeom>
            <a:solidFill>
              <a:schemeClr val="accent3">
                <a:lumMod val="60000"/>
                <a:lumOff val="40000"/>
              </a:scheme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10000"/>
                </a:lnSpc>
                <a:spcBef>
                  <a:spcPts val="600"/>
                </a:spcBef>
                <a:spcAft>
                  <a:spcPts val="0"/>
                </a:spcAft>
                <a:buClr>
                  <a:srgbClr val="000000"/>
                </a:buClr>
                <a:buSzPts val="1100"/>
                <a:buFont typeface="Arial"/>
                <a:buNone/>
                <a:tabLst/>
                <a:defRPr/>
              </a:pPr>
              <a:endParaRPr kumimoji="0" sz="1400" b="1" i="0" u="none" strike="noStrike" kern="0" cap="none" spc="0" normalizeH="0" baseline="0" noProof="0">
                <a:ln>
                  <a:noFill/>
                </a:ln>
                <a:effectLst/>
                <a:uLnTx/>
                <a:uFillTx/>
                <a:ea typeface="Calibri"/>
                <a:cs typeface="Arial" panose="020B0604020202020204" pitchFamily="34" charset="0"/>
                <a:sym typeface="Calibri"/>
              </a:endParaRPr>
            </a:p>
          </p:txBody>
        </p:sp>
        <p:sp>
          <p:nvSpPr>
            <p:cNvPr id="39" name="Google Shape;356;p31">
              <a:extLst>
                <a:ext uri="{FF2B5EF4-FFF2-40B4-BE49-F238E27FC236}">
                  <a16:creationId xmlns:a16="http://schemas.microsoft.com/office/drawing/2014/main" id="{09111F0F-FE29-61BB-3DA5-0D5DF3F3682B}"/>
                </a:ext>
              </a:extLst>
            </p:cNvPr>
            <p:cNvSpPr/>
            <p:nvPr/>
          </p:nvSpPr>
          <p:spPr>
            <a:xfrm>
              <a:off x="1774463" y="3145446"/>
              <a:ext cx="2250107" cy="797475"/>
            </a:xfrm>
            <a:prstGeom prst="rect">
              <a:avLst/>
            </a:prstGeom>
            <a:noFill/>
            <a:ln>
              <a:noFill/>
            </a:ln>
          </p:spPr>
          <p:txBody>
            <a:bodyPr spcFirstLastPara="1" wrap="square" lIns="91425" tIns="45700" rIns="91425" bIns="45700" anchor="t" anchorCtr="0">
              <a:noAutofit/>
            </a:bodyPr>
            <a:lstStyle/>
            <a:p>
              <a:pPr marL="0" marR="0" lvl="0" indent="0" defTabSz="914400" eaLnBrk="1" fontAlgn="auto" latinLnBrk="0" hangingPunct="1">
                <a:lnSpc>
                  <a:spcPct val="110000"/>
                </a:lnSpc>
                <a:spcBef>
                  <a:spcPts val="600"/>
                </a:spcBef>
                <a:spcAft>
                  <a:spcPts val="0"/>
                </a:spcAft>
                <a:buClr>
                  <a:srgbClr val="595959"/>
                </a:buClr>
                <a:buSzPts val="1100"/>
                <a:buFont typeface="Calibri"/>
                <a:buNone/>
                <a:tabLst/>
                <a:defRPr/>
              </a:pPr>
              <a:r>
                <a:rPr kumimoji="0" lang="en-US" sz="1400" b="1" i="0" u="none" strike="noStrike" kern="0" cap="none" spc="0" normalizeH="0" baseline="0" noProof="0">
                  <a:ln>
                    <a:noFill/>
                  </a:ln>
                  <a:effectLst/>
                  <a:uLnTx/>
                  <a:uFillTx/>
                  <a:ea typeface="Calibri"/>
                  <a:cs typeface="Arial" panose="020B0604020202020204" pitchFamily="34" charset="0"/>
                  <a:sym typeface="Calibri"/>
                </a:rPr>
                <a:t>Will require new effort, but no anticipated challenges</a:t>
              </a:r>
            </a:p>
          </p:txBody>
        </p:sp>
      </p:grpSp>
      <p:grpSp>
        <p:nvGrpSpPr>
          <p:cNvPr id="40" name="Group 39">
            <a:extLst>
              <a:ext uri="{FF2B5EF4-FFF2-40B4-BE49-F238E27FC236}">
                <a16:creationId xmlns:a16="http://schemas.microsoft.com/office/drawing/2014/main" id="{F422A462-852D-2E31-3F05-DE161D391C9C}"/>
              </a:ext>
            </a:extLst>
          </p:cNvPr>
          <p:cNvGrpSpPr/>
          <p:nvPr/>
        </p:nvGrpSpPr>
        <p:grpSpPr>
          <a:xfrm>
            <a:off x="966658" y="4561214"/>
            <a:ext cx="2233742" cy="752986"/>
            <a:chOff x="1449452" y="3967023"/>
            <a:chExt cx="2233742" cy="752986"/>
          </a:xfrm>
        </p:grpSpPr>
        <p:sp>
          <p:nvSpPr>
            <p:cNvPr id="41" name="Google Shape;353;p31">
              <a:extLst>
                <a:ext uri="{FF2B5EF4-FFF2-40B4-BE49-F238E27FC236}">
                  <a16:creationId xmlns:a16="http://schemas.microsoft.com/office/drawing/2014/main" id="{700B89AD-40FD-F802-CD47-845A2CC39CBE}"/>
                </a:ext>
              </a:extLst>
            </p:cNvPr>
            <p:cNvSpPr/>
            <p:nvPr/>
          </p:nvSpPr>
          <p:spPr>
            <a:xfrm>
              <a:off x="1449452" y="4073622"/>
              <a:ext cx="276245" cy="270163"/>
            </a:xfrm>
            <a:prstGeom prst="rect">
              <a:avLst/>
            </a:prstGeom>
            <a:solidFill>
              <a:schemeClr val="accent2">
                <a:lumMod val="60000"/>
                <a:lumOff val="40000"/>
              </a:schemeClr>
            </a:solidFill>
            <a:ln>
              <a:noFill/>
            </a:ln>
          </p:spPr>
          <p:txBody>
            <a:bodyPr spcFirstLastPara="1" wrap="square" lIns="91425" tIns="45700" rIns="91425" bIns="45700" anchor="ctr" anchorCtr="0">
              <a:noAutofit/>
            </a:bodyPr>
            <a:lstStyle/>
            <a:p>
              <a:pPr algn="ctr">
                <a:lnSpc>
                  <a:spcPct val="110000"/>
                </a:lnSpc>
                <a:spcBef>
                  <a:spcPts val="600"/>
                </a:spcBef>
                <a:buClr>
                  <a:srgbClr val="000000"/>
                </a:buClr>
                <a:buSzPts val="1100"/>
                <a:buFont typeface="Arial"/>
                <a:buNone/>
              </a:pPr>
              <a:endParaRPr sz="1400" b="1">
                <a:ea typeface="Calibri"/>
                <a:cs typeface="Arial" panose="020B0604020202020204" pitchFamily="34" charset="0"/>
                <a:sym typeface="Calibri"/>
              </a:endParaRPr>
            </a:p>
          </p:txBody>
        </p:sp>
        <p:sp>
          <p:nvSpPr>
            <p:cNvPr id="42" name="Google Shape;357;p31">
              <a:extLst>
                <a:ext uri="{FF2B5EF4-FFF2-40B4-BE49-F238E27FC236}">
                  <a16:creationId xmlns:a16="http://schemas.microsoft.com/office/drawing/2014/main" id="{1AC30612-5425-0F0B-6BCB-5EA2F761B35C}"/>
                </a:ext>
              </a:extLst>
            </p:cNvPr>
            <p:cNvSpPr txBox="1"/>
            <p:nvPr/>
          </p:nvSpPr>
          <p:spPr>
            <a:xfrm>
              <a:off x="1774464" y="3967023"/>
              <a:ext cx="1908730" cy="752986"/>
            </a:xfrm>
            <a:prstGeom prst="rect">
              <a:avLst/>
            </a:prstGeom>
            <a:noFill/>
            <a:ln>
              <a:noFill/>
            </a:ln>
          </p:spPr>
          <p:txBody>
            <a:bodyPr spcFirstLastPara="1" wrap="square" lIns="91425" tIns="45700" rIns="91425" bIns="45700" anchor="t" anchorCtr="0">
              <a:noAutofit/>
            </a:bodyPr>
            <a:lstStyle/>
            <a:p>
              <a:pPr>
                <a:lnSpc>
                  <a:spcPct val="110000"/>
                </a:lnSpc>
                <a:spcBef>
                  <a:spcPts val="600"/>
                </a:spcBef>
                <a:buClr>
                  <a:srgbClr val="595959"/>
                </a:buClr>
                <a:buSzPts val="1100"/>
                <a:buFont typeface="Calibri"/>
                <a:buNone/>
              </a:pPr>
              <a:r>
                <a:rPr lang="en-US" sz="1400" b="1">
                  <a:ea typeface="Calibri"/>
                  <a:cs typeface="Arial"/>
                  <a:sym typeface="Calibri"/>
                </a:rPr>
                <a:t>Requires significant consideration specifically for CAB </a:t>
              </a:r>
              <a:r>
                <a:rPr lang="en-US" sz="1400" b="1" err="1">
                  <a:ea typeface="Calibri"/>
                  <a:cs typeface="Arial"/>
                  <a:sym typeface="Calibri"/>
                </a:rPr>
                <a:t>PrEP</a:t>
              </a:r>
              <a:endParaRPr lang="en-US" sz="1400" b="1" err="1">
                <a:ea typeface="Calibri"/>
                <a:cs typeface="Arial"/>
              </a:endParaRPr>
            </a:p>
          </p:txBody>
        </p:sp>
      </p:grpSp>
      <p:sp>
        <p:nvSpPr>
          <p:cNvPr id="43" name="Google Shape;355;p31">
            <a:extLst>
              <a:ext uri="{FF2B5EF4-FFF2-40B4-BE49-F238E27FC236}">
                <a16:creationId xmlns:a16="http://schemas.microsoft.com/office/drawing/2014/main" id="{9661F7FD-388C-1FC6-3D76-52692B19E67B}"/>
              </a:ext>
            </a:extLst>
          </p:cNvPr>
          <p:cNvSpPr/>
          <p:nvPr/>
        </p:nvSpPr>
        <p:spPr>
          <a:xfrm>
            <a:off x="3396446" y="3519164"/>
            <a:ext cx="6946174" cy="740385"/>
          </a:xfrm>
          <a:prstGeom prst="rect">
            <a:avLst/>
          </a:prstGeom>
          <a:noFill/>
          <a:ln>
            <a:noFill/>
          </a:ln>
        </p:spPr>
        <p:txBody>
          <a:bodyPr spcFirstLastPara="1" wrap="square" lIns="91425" tIns="45700" rIns="91425" bIns="45700" anchor="t" anchorCtr="0">
            <a:noAutofit/>
          </a:bodyPr>
          <a:lstStyle/>
          <a:p>
            <a:pPr>
              <a:lnSpc>
                <a:spcPct val="110000"/>
              </a:lnSpc>
              <a:spcBef>
                <a:spcPts val="600"/>
              </a:spcBef>
              <a:buClr>
                <a:srgbClr val="595959"/>
              </a:buClr>
              <a:buSzPts val="1100"/>
            </a:pPr>
            <a:r>
              <a:rPr lang="en-US" sz="1400">
                <a:ea typeface="Calibri"/>
                <a:cs typeface="Arial"/>
                <a:sym typeface="Calibri"/>
              </a:rPr>
              <a:t>Stakeholders recognize efforts to introduce CAB PrEP will be distinct and different from what was needed to introduce oral PrEP but do not anticipate any significant challenges.</a:t>
            </a:r>
          </a:p>
        </p:txBody>
      </p:sp>
      <p:sp>
        <p:nvSpPr>
          <p:cNvPr id="44" name="Google Shape;355;p31">
            <a:extLst>
              <a:ext uri="{FF2B5EF4-FFF2-40B4-BE49-F238E27FC236}">
                <a16:creationId xmlns:a16="http://schemas.microsoft.com/office/drawing/2014/main" id="{29BF7BFB-210B-303C-A36A-7ADF838CA1AB}"/>
              </a:ext>
            </a:extLst>
          </p:cNvPr>
          <p:cNvSpPr/>
          <p:nvPr/>
        </p:nvSpPr>
        <p:spPr>
          <a:xfrm>
            <a:off x="3391684" y="4589725"/>
            <a:ext cx="6946174" cy="740385"/>
          </a:xfrm>
          <a:prstGeom prst="rect">
            <a:avLst/>
          </a:prstGeom>
          <a:noFill/>
          <a:ln>
            <a:noFill/>
          </a:ln>
        </p:spPr>
        <p:txBody>
          <a:bodyPr spcFirstLastPara="1" wrap="square" lIns="91425" tIns="45700" rIns="91425" bIns="45700" anchor="t" anchorCtr="0">
            <a:noAutofit/>
          </a:bodyPr>
          <a:lstStyle/>
          <a:p>
            <a:pPr>
              <a:lnSpc>
                <a:spcPct val="110000"/>
              </a:lnSpc>
              <a:spcBef>
                <a:spcPts val="600"/>
              </a:spcBef>
              <a:buClr>
                <a:srgbClr val="595959"/>
              </a:buClr>
              <a:buSzPts val="1100"/>
            </a:pPr>
            <a:r>
              <a:rPr lang="en-US" sz="1400">
                <a:cs typeface="Arial" panose="020B0604020202020204" pitchFamily="34" charset="0"/>
                <a:sym typeface="Calibri"/>
              </a:rPr>
              <a:t>Stakeholders expect introduction of CAB PrEP will require establishing new systems and/or overcoming significant challenges that are distinct from those encountered with the introduction of oral PrEP or are ongoing challenges will the scale-up of oral PrEP.</a:t>
            </a:r>
            <a:endParaRPr lang="en-US" sz="1400">
              <a:ea typeface="Arial"/>
              <a:cs typeface="Arial" panose="020B0604020202020204" pitchFamily="34" charset="0"/>
              <a:sym typeface="Arial"/>
            </a:endParaRPr>
          </a:p>
        </p:txBody>
      </p:sp>
      <p:sp>
        <p:nvSpPr>
          <p:cNvPr id="45" name="Google Shape;355;p31">
            <a:extLst>
              <a:ext uri="{FF2B5EF4-FFF2-40B4-BE49-F238E27FC236}">
                <a16:creationId xmlns:a16="http://schemas.microsoft.com/office/drawing/2014/main" id="{226E07B8-853D-C513-6CBC-B100A18C60FC}"/>
              </a:ext>
            </a:extLst>
          </p:cNvPr>
          <p:cNvSpPr/>
          <p:nvPr/>
        </p:nvSpPr>
        <p:spPr>
          <a:xfrm>
            <a:off x="3391684" y="2382973"/>
            <a:ext cx="6946174" cy="740385"/>
          </a:xfrm>
          <a:prstGeom prst="rect">
            <a:avLst/>
          </a:prstGeom>
          <a:noFill/>
          <a:ln>
            <a:noFill/>
          </a:ln>
        </p:spPr>
        <p:txBody>
          <a:bodyPr spcFirstLastPara="1" wrap="square" lIns="91425" tIns="45700" rIns="91425" bIns="45700" anchor="t" anchorCtr="0">
            <a:noAutofit/>
          </a:bodyPr>
          <a:lstStyle/>
          <a:p>
            <a:pPr>
              <a:lnSpc>
                <a:spcPct val="110000"/>
              </a:lnSpc>
              <a:spcBef>
                <a:spcPts val="600"/>
              </a:spcBef>
              <a:buClr>
                <a:srgbClr val="595959"/>
              </a:buClr>
              <a:buSzPts val="1100"/>
            </a:pPr>
            <a:r>
              <a:rPr lang="en-US" sz="1400">
                <a:ea typeface="Calibri"/>
                <a:cs typeface="Arial" panose="020B0604020202020204" pitchFamily="34" charset="0"/>
                <a:sym typeface="Calibri"/>
              </a:rPr>
              <a:t>Stakeholders anticipate relatively easy integration of CAB PrEP into existing systems and processes that were initially established for oral PrEP (e.g., existing task forces, provider training, and demand creation campaigns).</a:t>
            </a:r>
            <a:endParaRPr lang="en-US" sz="1400" i="1">
              <a:ea typeface="Calibri"/>
              <a:cs typeface="Arial" panose="020B0604020202020204" pitchFamily="34" charset="0"/>
              <a:sym typeface="Calibri"/>
            </a:endParaRPr>
          </a:p>
        </p:txBody>
      </p:sp>
      <p:cxnSp>
        <p:nvCxnSpPr>
          <p:cNvPr id="46" name="Straight Connector 45">
            <a:extLst>
              <a:ext uri="{FF2B5EF4-FFF2-40B4-BE49-F238E27FC236}">
                <a16:creationId xmlns:a16="http://schemas.microsoft.com/office/drawing/2014/main" id="{499A62E9-190F-0781-A19E-E195E629FC6E}"/>
              </a:ext>
            </a:extLst>
          </p:cNvPr>
          <p:cNvCxnSpPr/>
          <p:nvPr/>
        </p:nvCxnSpPr>
        <p:spPr>
          <a:xfrm>
            <a:off x="966657" y="3429000"/>
            <a:ext cx="9731823" cy="0"/>
          </a:xfrm>
          <a:prstGeom prst="line">
            <a:avLst/>
          </a:prstGeom>
          <a:noFill/>
          <a:ln w="22225" cap="flat" cmpd="sng" algn="ctr">
            <a:solidFill>
              <a:srgbClr val="537887">
                <a:lumMod val="20000"/>
                <a:lumOff val="80000"/>
              </a:srgbClr>
            </a:solidFill>
            <a:prstDash val="solid"/>
            <a:miter lim="800000"/>
          </a:ln>
          <a:effectLst/>
        </p:spPr>
      </p:cxnSp>
      <p:cxnSp>
        <p:nvCxnSpPr>
          <p:cNvPr id="47" name="Straight Connector 46">
            <a:extLst>
              <a:ext uri="{FF2B5EF4-FFF2-40B4-BE49-F238E27FC236}">
                <a16:creationId xmlns:a16="http://schemas.microsoft.com/office/drawing/2014/main" id="{F3385125-4619-CBB3-6B71-390ADA6B5115}"/>
              </a:ext>
            </a:extLst>
          </p:cNvPr>
          <p:cNvCxnSpPr/>
          <p:nvPr/>
        </p:nvCxnSpPr>
        <p:spPr>
          <a:xfrm>
            <a:off x="966657" y="4514088"/>
            <a:ext cx="9731823" cy="0"/>
          </a:xfrm>
          <a:prstGeom prst="line">
            <a:avLst/>
          </a:prstGeom>
          <a:noFill/>
          <a:ln w="22225" cap="flat" cmpd="sng" algn="ctr">
            <a:solidFill>
              <a:srgbClr val="537887">
                <a:lumMod val="20000"/>
                <a:lumOff val="80000"/>
              </a:srgbClr>
            </a:solidFill>
            <a:prstDash val="solid"/>
            <a:miter lim="800000"/>
          </a:ln>
          <a:effectLst/>
        </p:spPr>
      </p:cxnSp>
      <p:sp>
        <p:nvSpPr>
          <p:cNvPr id="48" name="Pentagon 47">
            <a:extLst>
              <a:ext uri="{FF2B5EF4-FFF2-40B4-BE49-F238E27FC236}">
                <a16:creationId xmlns:a16="http://schemas.microsoft.com/office/drawing/2014/main" id="{4A45C09F-FD40-AF82-C716-3F7CE96FE298}"/>
              </a:ext>
            </a:extLst>
          </p:cNvPr>
          <p:cNvSpPr/>
          <p:nvPr/>
        </p:nvSpPr>
        <p:spPr>
          <a:xfrm>
            <a:off x="10206749" y="132566"/>
            <a:ext cx="1898931" cy="333187"/>
          </a:xfrm>
          <a:prstGeom prst="homePlate">
            <a:avLst>
              <a:gd name="adj" fmla="val 13794"/>
            </a:avLst>
          </a:prstGeom>
          <a:solidFill>
            <a:schemeClr val="accent5"/>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FFFFFF"/>
                </a:solidFill>
                <a:effectLst/>
                <a:uLnTx/>
                <a:uFillTx/>
                <a:latin typeface="Arial"/>
                <a:ea typeface="+mn-ea"/>
                <a:cs typeface="+mn-cs"/>
                <a:sym typeface="Arial"/>
              </a:rPr>
              <a:t> Analysis &amp; Synthesis</a:t>
            </a:r>
          </a:p>
        </p:txBody>
      </p:sp>
      <p:sp>
        <p:nvSpPr>
          <p:cNvPr id="49" name="Pentagon 48">
            <a:extLst>
              <a:ext uri="{FF2B5EF4-FFF2-40B4-BE49-F238E27FC236}">
                <a16:creationId xmlns:a16="http://schemas.microsoft.com/office/drawing/2014/main" id="{94D55949-ADFF-3266-54BD-746C8B5BBABD}"/>
              </a:ext>
            </a:extLst>
          </p:cNvPr>
          <p:cNvSpPr/>
          <p:nvPr/>
        </p:nvSpPr>
        <p:spPr>
          <a:xfrm>
            <a:off x="9784274" y="132566"/>
            <a:ext cx="457200" cy="333187"/>
          </a:xfrm>
          <a:prstGeom prst="homePlate">
            <a:avLst>
              <a:gd name="adj" fmla="val 13794"/>
            </a:avLst>
          </a:prstGeom>
          <a:solidFill>
            <a:srgbClr val="7097A6">
              <a:lumMod val="40000"/>
              <a:lumOff val="60000"/>
            </a:srgbClr>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01526C">
                  <a:lumMod val="50000"/>
                </a:srgbClr>
              </a:solidFill>
              <a:effectLst/>
              <a:uLnTx/>
              <a:uFillTx/>
              <a:latin typeface="Arial"/>
              <a:ea typeface="+mn-ea"/>
              <a:cs typeface="+mn-cs"/>
              <a:sym typeface="Arial"/>
            </a:endParaRPr>
          </a:p>
        </p:txBody>
      </p:sp>
      <p:sp>
        <p:nvSpPr>
          <p:cNvPr id="50" name="Pentagon 49">
            <a:extLst>
              <a:ext uri="{FF2B5EF4-FFF2-40B4-BE49-F238E27FC236}">
                <a16:creationId xmlns:a16="http://schemas.microsoft.com/office/drawing/2014/main" id="{28742285-CCB2-E237-81DB-C5DF0303D811}"/>
              </a:ext>
            </a:extLst>
          </p:cNvPr>
          <p:cNvSpPr/>
          <p:nvPr/>
        </p:nvSpPr>
        <p:spPr>
          <a:xfrm>
            <a:off x="9371541" y="132566"/>
            <a:ext cx="457200" cy="333187"/>
          </a:xfrm>
          <a:prstGeom prst="homePlate">
            <a:avLst>
              <a:gd name="adj" fmla="val 13794"/>
            </a:avLst>
          </a:prstGeom>
          <a:solidFill>
            <a:srgbClr val="7097A6">
              <a:lumMod val="40000"/>
              <a:lumOff val="60000"/>
            </a:srgbClr>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01526C">
                  <a:lumMod val="50000"/>
                </a:srgbClr>
              </a:solidFill>
              <a:effectLst/>
              <a:uLnTx/>
              <a:uFillTx/>
              <a:latin typeface="Arial"/>
              <a:ea typeface="+mn-ea"/>
              <a:cs typeface="+mn-cs"/>
              <a:sym typeface="Arial"/>
            </a:endParaRPr>
          </a:p>
        </p:txBody>
      </p:sp>
    </p:spTree>
    <p:extLst>
      <p:ext uri="{BB962C8B-B14F-4D97-AF65-F5344CB8AC3E}">
        <p14:creationId xmlns:p14="http://schemas.microsoft.com/office/powerpoint/2010/main" val="26440595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6970230-FAA9-A48D-80BD-E639AF70C05F}"/>
              </a:ext>
            </a:extLst>
          </p:cNvPr>
          <p:cNvPicPr>
            <a:picLocks noChangeAspect="1"/>
          </p:cNvPicPr>
          <p:nvPr/>
        </p:nvPicPr>
        <p:blipFill>
          <a:blip r:embed="rId3"/>
          <a:stretch>
            <a:fillRect/>
          </a:stretch>
        </p:blipFill>
        <p:spPr>
          <a:xfrm>
            <a:off x="3204893" y="1871239"/>
            <a:ext cx="8243015" cy="4075405"/>
          </a:xfrm>
          <a:prstGeom prst="rect">
            <a:avLst/>
          </a:prstGeom>
        </p:spPr>
      </p:pic>
      <p:sp>
        <p:nvSpPr>
          <p:cNvPr id="3" name="Title 2">
            <a:extLst>
              <a:ext uri="{FF2B5EF4-FFF2-40B4-BE49-F238E27FC236}">
                <a16:creationId xmlns:a16="http://schemas.microsoft.com/office/drawing/2014/main" id="{C1163547-B030-6146-BD52-5A124E899804}"/>
              </a:ext>
            </a:extLst>
          </p:cNvPr>
          <p:cNvSpPr>
            <a:spLocks noGrp="1"/>
          </p:cNvSpPr>
          <p:nvPr>
            <p:ph type="title"/>
          </p:nvPr>
        </p:nvSpPr>
        <p:spPr/>
        <p:txBody>
          <a:bodyPr>
            <a:normAutofit/>
          </a:bodyPr>
          <a:lstStyle/>
          <a:p>
            <a:r>
              <a:rPr lang="en-CH"/>
              <a:t>How to </a:t>
            </a:r>
            <a:r>
              <a:rPr lang="en-US"/>
              <a:t>complete the following slides</a:t>
            </a:r>
            <a:endParaRPr lang="en-CH"/>
          </a:p>
        </p:txBody>
      </p:sp>
      <p:sp>
        <p:nvSpPr>
          <p:cNvPr id="14" name="Slide Number Placeholder 26">
            <a:extLst>
              <a:ext uri="{FF2B5EF4-FFF2-40B4-BE49-F238E27FC236}">
                <a16:creationId xmlns:a16="http://schemas.microsoft.com/office/drawing/2014/main" id="{C91CCE2B-169D-2F42-AB75-2BE4C4F155B1}"/>
              </a:ext>
            </a:extLst>
          </p:cNvPr>
          <p:cNvSpPr>
            <a:spLocks noGrp="1"/>
          </p:cNvSpPr>
          <p:nvPr>
            <p:ph type="sldNum" sz="quarter" idx="4294967295"/>
          </p:nvPr>
        </p:nvSpPr>
        <p:spPr>
          <a:xfrm>
            <a:off x="9448800" y="6356350"/>
            <a:ext cx="2743200" cy="365125"/>
          </a:xfrm>
        </p:spPr>
        <p:txBody>
          <a:bodyPr/>
          <a:lstStyle/>
          <a:p>
            <a:fld id="{282D8E3E-8532-C943-903F-91E14D4CAD95}" type="slidenum">
              <a:rPr lang="en-US" smtClean="0"/>
              <a:pPr/>
              <a:t>25</a:t>
            </a:fld>
            <a:endParaRPr lang="en-US"/>
          </a:p>
        </p:txBody>
      </p:sp>
      <p:sp>
        <p:nvSpPr>
          <p:cNvPr id="5" name="Text Placeholder 4">
            <a:extLst>
              <a:ext uri="{FF2B5EF4-FFF2-40B4-BE49-F238E27FC236}">
                <a16:creationId xmlns:a16="http://schemas.microsoft.com/office/drawing/2014/main" id="{5779FD8E-A78B-AC46-81D0-20CC59216D0A}"/>
              </a:ext>
            </a:extLst>
          </p:cNvPr>
          <p:cNvSpPr>
            <a:spLocks noGrp="1"/>
          </p:cNvSpPr>
          <p:nvPr>
            <p:ph type="body" sz="quarter" idx="4294967295"/>
          </p:nvPr>
        </p:nvSpPr>
        <p:spPr>
          <a:xfrm>
            <a:off x="744092" y="1136738"/>
            <a:ext cx="10998857" cy="741363"/>
          </a:xfrm>
        </p:spPr>
        <p:txBody>
          <a:bodyPr>
            <a:normAutofit/>
          </a:bodyPr>
          <a:lstStyle/>
          <a:p>
            <a:pPr marL="0" indent="0">
              <a:buNone/>
            </a:pPr>
            <a:r>
              <a:rPr lang="en-GB" sz="2000">
                <a:solidFill>
                  <a:schemeClr val="tx1">
                    <a:lumMod val="50000"/>
                  </a:schemeClr>
                </a:solidFill>
                <a:cs typeface="Arial" panose="020B0604020202020204" pitchFamily="34" charset="0"/>
              </a:rPr>
              <a:t>For each section of the framework, input the data you collected during the stakeholder interviews into the templates on the following slides. </a:t>
            </a:r>
          </a:p>
        </p:txBody>
      </p:sp>
      <p:sp>
        <p:nvSpPr>
          <p:cNvPr id="54" name="Rectangular Callout 53">
            <a:extLst>
              <a:ext uri="{FF2B5EF4-FFF2-40B4-BE49-F238E27FC236}">
                <a16:creationId xmlns:a16="http://schemas.microsoft.com/office/drawing/2014/main" id="{ED8A10F2-F53A-1B42-A142-3170B048003D}"/>
              </a:ext>
            </a:extLst>
          </p:cNvPr>
          <p:cNvSpPr/>
          <p:nvPr/>
        </p:nvSpPr>
        <p:spPr>
          <a:xfrm>
            <a:off x="1382505" y="1911543"/>
            <a:ext cx="1706505" cy="1084934"/>
          </a:xfrm>
          <a:prstGeom prst="wedgeRectCallout">
            <a:avLst>
              <a:gd name="adj1" fmla="val 69508"/>
              <a:gd name="adj2" fmla="val 1734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a:solidFill>
                  <a:srgbClr val="FFFFFF"/>
                </a:solidFill>
              </a:rPr>
              <a:t>These readiness factors correspond to each section of the framework.</a:t>
            </a:r>
          </a:p>
        </p:txBody>
      </p:sp>
      <p:sp>
        <p:nvSpPr>
          <p:cNvPr id="56" name="Rectangular Callout 55">
            <a:extLst>
              <a:ext uri="{FF2B5EF4-FFF2-40B4-BE49-F238E27FC236}">
                <a16:creationId xmlns:a16="http://schemas.microsoft.com/office/drawing/2014/main" id="{5F935B8A-1BA9-2C46-9912-95CD2EFC77B8}"/>
              </a:ext>
            </a:extLst>
          </p:cNvPr>
          <p:cNvSpPr/>
          <p:nvPr/>
        </p:nvSpPr>
        <p:spPr>
          <a:xfrm>
            <a:off x="809216" y="3429000"/>
            <a:ext cx="2183126" cy="1737332"/>
          </a:xfrm>
          <a:prstGeom prst="wedgeRectCallout">
            <a:avLst>
              <a:gd name="adj1" fmla="val 61792"/>
              <a:gd name="adj2" fmla="val -3574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a:solidFill>
                  <a:srgbClr val="FFFFFF"/>
                </a:solidFill>
              </a:rPr>
              <a:t>The components can be assessed according to the color key below. Ratings are meant to indicate relative progress. See slide 24 to guide your assessment.</a:t>
            </a:r>
          </a:p>
        </p:txBody>
      </p:sp>
      <p:sp>
        <p:nvSpPr>
          <p:cNvPr id="55" name="Rectangular Callout 54">
            <a:extLst>
              <a:ext uri="{FF2B5EF4-FFF2-40B4-BE49-F238E27FC236}">
                <a16:creationId xmlns:a16="http://schemas.microsoft.com/office/drawing/2014/main" id="{A5F3ADB8-2BB5-294A-8007-E0625F330C4C}"/>
              </a:ext>
            </a:extLst>
          </p:cNvPr>
          <p:cNvSpPr/>
          <p:nvPr/>
        </p:nvSpPr>
        <p:spPr>
          <a:xfrm>
            <a:off x="5819721" y="5344347"/>
            <a:ext cx="5418900" cy="1202370"/>
          </a:xfrm>
          <a:prstGeom prst="wedgeRectCallout">
            <a:avLst>
              <a:gd name="adj1" fmla="val -26377"/>
              <a:gd name="adj2" fmla="val -68228"/>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1400">
                <a:solidFill>
                  <a:srgbClr val="FFFFFF"/>
                </a:solidFill>
              </a:rPr>
              <a:t>The left column provides room for a brief description of the current state of each component for oral PrEP. The right column includes space for next steps and/or considerations for the introduction of CAB PrEP. Examples are included in the following slides to guide data synthesis. </a:t>
            </a:r>
          </a:p>
        </p:txBody>
      </p:sp>
      <p:grpSp>
        <p:nvGrpSpPr>
          <p:cNvPr id="2" name="Google Shape;350;p31">
            <a:extLst>
              <a:ext uri="{FF2B5EF4-FFF2-40B4-BE49-F238E27FC236}">
                <a16:creationId xmlns:a16="http://schemas.microsoft.com/office/drawing/2014/main" id="{635EF65A-EF3F-2994-9BFE-F9D9074970B0}"/>
              </a:ext>
            </a:extLst>
          </p:cNvPr>
          <p:cNvGrpSpPr/>
          <p:nvPr/>
        </p:nvGrpSpPr>
        <p:grpSpPr>
          <a:xfrm>
            <a:off x="645193" y="5565983"/>
            <a:ext cx="4694298" cy="841930"/>
            <a:chOff x="4230981" y="5643580"/>
            <a:chExt cx="4694298" cy="841930"/>
          </a:xfrm>
        </p:grpSpPr>
        <p:sp>
          <p:nvSpPr>
            <p:cNvPr id="4" name="Google Shape;351;p31">
              <a:extLst>
                <a:ext uri="{FF2B5EF4-FFF2-40B4-BE49-F238E27FC236}">
                  <a16:creationId xmlns:a16="http://schemas.microsoft.com/office/drawing/2014/main" id="{B4A41787-CE0D-A8B3-DCB7-90BEE295846C}"/>
                </a:ext>
              </a:extLst>
            </p:cNvPr>
            <p:cNvSpPr/>
            <p:nvPr/>
          </p:nvSpPr>
          <p:spPr>
            <a:xfrm>
              <a:off x="4261247" y="5643580"/>
              <a:ext cx="4664032" cy="841930"/>
            </a:xfrm>
            <a:prstGeom prst="rect">
              <a:avLst/>
            </a:prstGeom>
            <a:solidFill>
              <a:schemeClr val="bg1">
                <a:lumMod val="95000"/>
              </a:schemeClr>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1526C"/>
                </a:buClr>
                <a:buSzPts val="1100"/>
                <a:buFontTx/>
                <a:buNone/>
                <a:tabLst/>
                <a:defRPr/>
              </a:pPr>
              <a:endParaRPr kumimoji="0" sz="11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Google Shape;352;p31">
              <a:extLst>
                <a:ext uri="{FF2B5EF4-FFF2-40B4-BE49-F238E27FC236}">
                  <a16:creationId xmlns:a16="http://schemas.microsoft.com/office/drawing/2014/main" id="{87AA638C-D304-FFD8-ED27-E5DF42382488}"/>
                </a:ext>
              </a:extLst>
            </p:cNvPr>
            <p:cNvSpPr/>
            <p:nvPr/>
          </p:nvSpPr>
          <p:spPr>
            <a:xfrm>
              <a:off x="4326822" y="5935087"/>
              <a:ext cx="147131" cy="146304"/>
            </a:xfrm>
            <a:prstGeom prst="rect">
              <a:avLst/>
            </a:prstGeom>
            <a:solidFill>
              <a:schemeClr val="accent5">
                <a:lumMod val="60000"/>
                <a:lumOff val="4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1526C"/>
                </a:buClr>
                <a:buSzPts val="1100"/>
                <a:buFontTx/>
                <a:buNone/>
                <a:tabLst/>
                <a:defRPr/>
              </a:pPr>
              <a:endParaRPr kumimoji="0" sz="11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 name="Google Shape;353;p31">
              <a:extLst>
                <a:ext uri="{FF2B5EF4-FFF2-40B4-BE49-F238E27FC236}">
                  <a16:creationId xmlns:a16="http://schemas.microsoft.com/office/drawing/2014/main" id="{51A254C3-712A-CDB8-BD15-725F557158A2}"/>
                </a:ext>
              </a:extLst>
            </p:cNvPr>
            <p:cNvSpPr/>
            <p:nvPr/>
          </p:nvSpPr>
          <p:spPr>
            <a:xfrm>
              <a:off x="7207417" y="5935087"/>
              <a:ext cx="147131" cy="146304"/>
            </a:xfrm>
            <a:prstGeom prst="rect">
              <a:avLst/>
            </a:prstGeom>
            <a:solidFill>
              <a:schemeClr val="accent2">
                <a:lumMod val="60000"/>
                <a:lumOff val="4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1526C"/>
                </a:buClr>
                <a:buSzPts val="1100"/>
                <a:buFontTx/>
                <a:buNone/>
                <a:tabLst/>
                <a:defRPr/>
              </a:pPr>
              <a:endParaRPr kumimoji="0" sz="11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354;p31">
              <a:extLst>
                <a:ext uri="{FF2B5EF4-FFF2-40B4-BE49-F238E27FC236}">
                  <a16:creationId xmlns:a16="http://schemas.microsoft.com/office/drawing/2014/main" id="{E0D3337D-F745-B8A2-5A4A-AB86A96843BD}"/>
                </a:ext>
              </a:extLst>
            </p:cNvPr>
            <p:cNvSpPr/>
            <p:nvPr/>
          </p:nvSpPr>
          <p:spPr>
            <a:xfrm>
              <a:off x="5630639" y="5935087"/>
              <a:ext cx="147131" cy="146304"/>
            </a:xfrm>
            <a:prstGeom prst="rect">
              <a:avLst/>
            </a:prstGeom>
            <a:solidFill>
              <a:schemeClr val="accent3">
                <a:lumMod val="60000"/>
                <a:lumOff val="4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1526C"/>
                </a:buClr>
                <a:buSzPts val="1100"/>
                <a:buFontTx/>
                <a:buNone/>
                <a:tabLst/>
                <a:defRPr/>
              </a:pPr>
              <a:endParaRPr kumimoji="0" sz="11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 name="Google Shape;355;p31">
              <a:extLst>
                <a:ext uri="{FF2B5EF4-FFF2-40B4-BE49-F238E27FC236}">
                  <a16:creationId xmlns:a16="http://schemas.microsoft.com/office/drawing/2014/main" id="{19C4BEB1-7895-FE17-BC67-179DA664B08D}"/>
                </a:ext>
              </a:extLst>
            </p:cNvPr>
            <p:cNvSpPr/>
            <p:nvPr/>
          </p:nvSpPr>
          <p:spPr>
            <a:xfrm>
              <a:off x="4453341" y="5885386"/>
              <a:ext cx="1182862" cy="60012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595959"/>
                </a:buClr>
                <a:buSzPts val="1100"/>
                <a:buFontTx/>
                <a:buNone/>
                <a:tabLst/>
                <a:defRPr/>
              </a:pPr>
              <a:r>
                <a:rPr kumimoji="0" lang="en-US" sz="1100" b="0" i="0" u="none" strike="noStrike" kern="0" cap="none" spc="0" normalizeH="0" baseline="0" noProof="0">
                  <a:ln>
                    <a:noFill/>
                  </a:ln>
                  <a:solidFill>
                    <a:schemeClr val="tx1">
                      <a:lumMod val="50000"/>
                    </a:schemeClr>
                  </a:solidFill>
                  <a:effectLst/>
                  <a:uLnTx/>
                  <a:uFillTx/>
                  <a:latin typeface="Calibri" panose="020F0502020204030204" pitchFamily="34" charset="0"/>
                  <a:cs typeface="Calibri" panose="020F0502020204030204" pitchFamily="34" charset="0"/>
                  <a:sym typeface="Calibri"/>
                </a:rPr>
                <a:t>Opportunity to easily build on oral PrEP rollout</a:t>
              </a:r>
            </a:p>
          </p:txBody>
        </p:sp>
        <p:sp>
          <p:nvSpPr>
            <p:cNvPr id="17" name="Google Shape;356;p31">
              <a:extLst>
                <a:ext uri="{FF2B5EF4-FFF2-40B4-BE49-F238E27FC236}">
                  <a16:creationId xmlns:a16="http://schemas.microsoft.com/office/drawing/2014/main" id="{37B524E4-7C86-F78C-3800-3DCE5995C3F2}"/>
                </a:ext>
              </a:extLst>
            </p:cNvPr>
            <p:cNvSpPr/>
            <p:nvPr/>
          </p:nvSpPr>
          <p:spPr>
            <a:xfrm>
              <a:off x="5757165" y="5885386"/>
              <a:ext cx="1474793" cy="60012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595959"/>
                </a:buClr>
                <a:buSzPts val="1100"/>
                <a:buFont typeface="Calibri"/>
                <a:buNone/>
                <a:tabLst/>
                <a:defRPr/>
              </a:pPr>
              <a:r>
                <a:rPr kumimoji="0" lang="en-US" sz="1100" b="0" i="0" u="none" strike="noStrike" kern="0" cap="none" spc="0" normalizeH="0" baseline="0" noProof="0">
                  <a:ln>
                    <a:noFill/>
                  </a:ln>
                  <a:solidFill>
                    <a:schemeClr val="tx1">
                      <a:lumMod val="50000"/>
                    </a:schemeClr>
                  </a:solidFill>
                  <a:effectLst/>
                  <a:uLnTx/>
                  <a:uFillTx/>
                  <a:latin typeface="Calibri"/>
                  <a:ea typeface="Calibri"/>
                  <a:cs typeface="Calibri"/>
                  <a:sym typeface="Calibri"/>
                </a:rPr>
                <a:t>Will require new effort, but no anticipated challenges</a:t>
              </a:r>
              <a:endParaRPr kumimoji="0" sz="1100" b="0" i="1" u="none" strike="noStrike" kern="0" cap="none" spc="0" normalizeH="0" baseline="0" noProof="0">
                <a:ln>
                  <a:noFill/>
                </a:ln>
                <a:solidFill>
                  <a:schemeClr val="tx1">
                    <a:lumMod val="50000"/>
                  </a:schemeClr>
                </a:solidFill>
                <a:effectLst/>
                <a:uLnTx/>
                <a:uFillTx/>
                <a:latin typeface="Calibri"/>
                <a:ea typeface="Calibri"/>
                <a:cs typeface="Calibri"/>
                <a:sym typeface="Calibri"/>
              </a:endParaRPr>
            </a:p>
          </p:txBody>
        </p:sp>
        <p:sp>
          <p:nvSpPr>
            <p:cNvPr id="18" name="Google Shape;357;p31">
              <a:extLst>
                <a:ext uri="{FF2B5EF4-FFF2-40B4-BE49-F238E27FC236}">
                  <a16:creationId xmlns:a16="http://schemas.microsoft.com/office/drawing/2014/main" id="{09C280B6-5FFE-FADF-31D1-B4C83293C3AE}"/>
                </a:ext>
              </a:extLst>
            </p:cNvPr>
            <p:cNvSpPr txBox="1"/>
            <p:nvPr/>
          </p:nvSpPr>
          <p:spPr>
            <a:xfrm>
              <a:off x="7333942" y="5885386"/>
              <a:ext cx="1591337" cy="60012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595959"/>
                </a:buClr>
                <a:buSzPts val="1100"/>
                <a:buFont typeface="Calibri"/>
                <a:buNone/>
                <a:tabLst/>
                <a:defRPr/>
              </a:pPr>
              <a:r>
                <a:rPr kumimoji="0" lang="en-US" sz="1100" b="0" i="0" u="none" strike="noStrike" kern="0" cap="none" spc="0" normalizeH="0" baseline="0" noProof="0">
                  <a:ln>
                    <a:noFill/>
                  </a:ln>
                  <a:solidFill>
                    <a:schemeClr val="tx1">
                      <a:lumMod val="50000"/>
                    </a:schemeClr>
                  </a:solidFill>
                  <a:effectLst/>
                  <a:uLnTx/>
                  <a:uFillTx/>
                  <a:latin typeface="Calibri"/>
                  <a:ea typeface="Calibri"/>
                  <a:cs typeface="Calibri"/>
                  <a:sym typeface="Calibri"/>
                </a:rPr>
                <a:t>Requires significant consideration specifically for CAB PrEP</a:t>
              </a:r>
            </a:p>
          </p:txBody>
        </p:sp>
        <p:sp>
          <p:nvSpPr>
            <p:cNvPr id="21" name="Google Shape;358;p31">
              <a:extLst>
                <a:ext uri="{FF2B5EF4-FFF2-40B4-BE49-F238E27FC236}">
                  <a16:creationId xmlns:a16="http://schemas.microsoft.com/office/drawing/2014/main" id="{B9C017BD-5110-C224-31F0-1495ACAEA835}"/>
                </a:ext>
              </a:extLst>
            </p:cNvPr>
            <p:cNvSpPr/>
            <p:nvPr/>
          </p:nvSpPr>
          <p:spPr>
            <a:xfrm>
              <a:off x="4230981" y="5648627"/>
              <a:ext cx="2651760" cy="26161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595959"/>
                </a:buClr>
                <a:buSzPts val="1100"/>
                <a:buFont typeface="Calibri"/>
                <a:buNone/>
                <a:tabLst/>
                <a:defRPr/>
              </a:pPr>
              <a:r>
                <a:rPr kumimoji="0" lang="en-US" sz="1100" b="1" i="0" u="none" strike="noStrike" kern="0" cap="none" spc="0" normalizeH="0" baseline="0" noProof="0">
                  <a:ln>
                    <a:noFill/>
                  </a:ln>
                  <a:solidFill>
                    <a:srgbClr val="595959"/>
                  </a:solidFill>
                  <a:effectLst/>
                  <a:uLnTx/>
                  <a:uFillTx/>
                  <a:latin typeface="Calibri"/>
                  <a:ea typeface="Calibri"/>
                  <a:cs typeface="Calibri"/>
                  <a:sym typeface="Calibri"/>
                </a:rPr>
                <a:t>COLOR KEY </a:t>
              </a:r>
              <a:endParaRPr kumimoji="0" sz="1100" b="1" i="1" u="none" strike="noStrike" kern="0" cap="none" spc="0" normalizeH="0" baseline="0" noProof="0">
                <a:ln>
                  <a:noFill/>
                </a:ln>
                <a:solidFill>
                  <a:srgbClr val="595959"/>
                </a:solidFill>
                <a:effectLst/>
                <a:uLnTx/>
                <a:uFillTx/>
                <a:latin typeface="Calibri"/>
                <a:ea typeface="Calibri"/>
                <a:cs typeface="Calibri"/>
                <a:sym typeface="Calibri"/>
              </a:endParaRPr>
            </a:p>
          </p:txBody>
        </p:sp>
      </p:grpSp>
      <p:sp>
        <p:nvSpPr>
          <p:cNvPr id="29" name="Pentagon 28">
            <a:extLst>
              <a:ext uri="{FF2B5EF4-FFF2-40B4-BE49-F238E27FC236}">
                <a16:creationId xmlns:a16="http://schemas.microsoft.com/office/drawing/2014/main" id="{BF5B00A3-8AD3-87F2-3957-9F20E088100D}"/>
              </a:ext>
            </a:extLst>
          </p:cNvPr>
          <p:cNvSpPr/>
          <p:nvPr/>
        </p:nvSpPr>
        <p:spPr>
          <a:xfrm>
            <a:off x="10206749" y="132566"/>
            <a:ext cx="1898931" cy="333187"/>
          </a:xfrm>
          <a:prstGeom prst="homePlate">
            <a:avLst>
              <a:gd name="adj" fmla="val 13794"/>
            </a:avLst>
          </a:prstGeom>
          <a:solidFill>
            <a:schemeClr val="accent5"/>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FFFFFF"/>
                </a:solidFill>
                <a:effectLst/>
                <a:uLnTx/>
                <a:uFillTx/>
                <a:latin typeface="Arial"/>
                <a:ea typeface="+mn-ea"/>
                <a:cs typeface="+mn-cs"/>
                <a:sym typeface="Arial"/>
              </a:rPr>
              <a:t> Analysis &amp; Synthesis</a:t>
            </a:r>
          </a:p>
        </p:txBody>
      </p:sp>
      <p:sp>
        <p:nvSpPr>
          <p:cNvPr id="31" name="Pentagon 30">
            <a:extLst>
              <a:ext uri="{FF2B5EF4-FFF2-40B4-BE49-F238E27FC236}">
                <a16:creationId xmlns:a16="http://schemas.microsoft.com/office/drawing/2014/main" id="{1363F337-59F4-A6B7-3862-BB7C1AB2EA75}"/>
              </a:ext>
            </a:extLst>
          </p:cNvPr>
          <p:cNvSpPr/>
          <p:nvPr/>
        </p:nvSpPr>
        <p:spPr>
          <a:xfrm>
            <a:off x="9784274" y="132566"/>
            <a:ext cx="457200" cy="333187"/>
          </a:xfrm>
          <a:prstGeom prst="homePlate">
            <a:avLst>
              <a:gd name="adj" fmla="val 13794"/>
            </a:avLst>
          </a:prstGeom>
          <a:solidFill>
            <a:srgbClr val="7097A6">
              <a:lumMod val="40000"/>
              <a:lumOff val="60000"/>
            </a:srgbClr>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01526C">
                  <a:lumMod val="50000"/>
                </a:srgbClr>
              </a:solidFill>
              <a:effectLst/>
              <a:uLnTx/>
              <a:uFillTx/>
              <a:latin typeface="Arial"/>
              <a:ea typeface="+mn-ea"/>
              <a:cs typeface="+mn-cs"/>
              <a:sym typeface="Arial"/>
            </a:endParaRPr>
          </a:p>
        </p:txBody>
      </p:sp>
      <p:sp>
        <p:nvSpPr>
          <p:cNvPr id="32" name="Pentagon 31">
            <a:extLst>
              <a:ext uri="{FF2B5EF4-FFF2-40B4-BE49-F238E27FC236}">
                <a16:creationId xmlns:a16="http://schemas.microsoft.com/office/drawing/2014/main" id="{9511714F-BB30-E891-48DD-1292B58DB3A8}"/>
              </a:ext>
            </a:extLst>
          </p:cNvPr>
          <p:cNvSpPr/>
          <p:nvPr/>
        </p:nvSpPr>
        <p:spPr>
          <a:xfrm>
            <a:off x="9371541" y="132566"/>
            <a:ext cx="457200" cy="333187"/>
          </a:xfrm>
          <a:prstGeom prst="homePlate">
            <a:avLst>
              <a:gd name="adj" fmla="val 13794"/>
            </a:avLst>
          </a:prstGeom>
          <a:solidFill>
            <a:srgbClr val="7097A6">
              <a:lumMod val="40000"/>
              <a:lumOff val="60000"/>
            </a:srgbClr>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01526C">
                  <a:lumMod val="50000"/>
                </a:srgbClr>
              </a:solidFill>
              <a:effectLst/>
              <a:uLnTx/>
              <a:uFillTx/>
              <a:latin typeface="Arial"/>
              <a:ea typeface="+mn-ea"/>
              <a:cs typeface="+mn-cs"/>
              <a:sym typeface="Arial"/>
            </a:endParaRPr>
          </a:p>
        </p:txBody>
      </p:sp>
    </p:spTree>
    <p:extLst>
      <p:ext uri="{BB962C8B-B14F-4D97-AF65-F5344CB8AC3E}">
        <p14:creationId xmlns:p14="http://schemas.microsoft.com/office/powerpoint/2010/main" val="33044324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9"/>
          <p:cNvSpPr txBox="1">
            <a:spLocks noGrp="1"/>
          </p:cNvSpPr>
          <p:nvPr>
            <p:ph type="title"/>
          </p:nvPr>
        </p:nvSpPr>
        <p:spPr>
          <a:xfrm>
            <a:off x="2993398" y="241665"/>
            <a:ext cx="6253472" cy="1143000"/>
          </a:xfrm>
          <a:prstGeom prst="rect">
            <a:avLst/>
          </a:prstGeom>
          <a:noFill/>
          <a:ln>
            <a:noFill/>
          </a:ln>
        </p:spPr>
        <p:txBody>
          <a:bodyPr spcFirstLastPara="1" wrap="square" lIns="804650" tIns="45700" rIns="91425" bIns="45700" anchor="ctr" anchorCtr="0">
            <a:noAutofit/>
          </a:bodyPr>
          <a:lstStyle/>
          <a:p>
            <a:pPr marL="0" lvl="0" indent="0" algn="l" rtl="0">
              <a:lnSpc>
                <a:spcPct val="90000"/>
              </a:lnSpc>
              <a:spcBef>
                <a:spcPts val="0"/>
              </a:spcBef>
              <a:spcAft>
                <a:spcPts val="0"/>
              </a:spcAft>
              <a:buClr>
                <a:schemeClr val="accent1"/>
              </a:buClr>
              <a:buSzPts val="3000"/>
              <a:buFont typeface="Poppins SemiBold"/>
              <a:buNone/>
            </a:pPr>
            <a:r>
              <a:rPr lang="en-US" sz="2500"/>
              <a:t>CAB PrEP introduction situation analysis summary </a:t>
            </a:r>
          </a:p>
        </p:txBody>
      </p:sp>
      <p:graphicFrame>
        <p:nvGraphicFramePr>
          <p:cNvPr id="247" name="Google Shape;247;p9"/>
          <p:cNvGraphicFramePr/>
          <p:nvPr>
            <p:extLst>
              <p:ext uri="{D42A27DB-BD31-4B8C-83A1-F6EECF244321}">
                <p14:modId xmlns:p14="http://schemas.microsoft.com/office/powerpoint/2010/main" val="1707193236"/>
              </p:ext>
            </p:extLst>
          </p:nvPr>
        </p:nvGraphicFramePr>
        <p:xfrm>
          <a:off x="462990" y="2482732"/>
          <a:ext cx="2312725" cy="3998075"/>
        </p:xfrm>
        <a:graphic>
          <a:graphicData uri="http://schemas.openxmlformats.org/drawingml/2006/table">
            <a:tbl>
              <a:tblPr>
                <a:noFill/>
              </a:tblPr>
              <a:tblGrid>
                <a:gridCol w="160675">
                  <a:extLst>
                    <a:ext uri="{9D8B030D-6E8A-4147-A177-3AD203B41FA5}">
                      <a16:colId xmlns:a16="http://schemas.microsoft.com/office/drawing/2014/main" val="20000"/>
                    </a:ext>
                  </a:extLst>
                </a:gridCol>
                <a:gridCol w="2152050">
                  <a:extLst>
                    <a:ext uri="{9D8B030D-6E8A-4147-A177-3AD203B41FA5}">
                      <a16:colId xmlns:a16="http://schemas.microsoft.com/office/drawing/2014/main" val="20001"/>
                    </a:ext>
                  </a:extLst>
                </a:gridCol>
              </a:tblGrid>
              <a:tr h="799842">
                <a:tc>
                  <a:txBody>
                    <a:bodyPr/>
                    <a:lstStyle/>
                    <a:p>
                      <a:pPr marL="0" marR="0" lvl="0" indent="0" algn="ctr" rtl="0">
                        <a:lnSpc>
                          <a:spcPct val="100000"/>
                        </a:lnSpc>
                        <a:spcBef>
                          <a:spcPts val="0"/>
                        </a:spcBef>
                        <a:spcAft>
                          <a:spcPts val="0"/>
                        </a:spcAft>
                        <a:buClr>
                          <a:srgbClr val="000000"/>
                        </a:buClr>
                        <a:buSzPts val="1100"/>
                        <a:buFont typeface="Arial"/>
                        <a:buNone/>
                      </a:pPr>
                      <a:endParaRPr sz="1050" b="0" i="0" u="none" strike="noStrike" cap="none">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57150" cap="flat" cmpd="sng">
                      <a:solidFill>
                        <a:srgbClr val="FFFFFF"/>
                      </a:solidFill>
                      <a:prstDash val="solid"/>
                      <a:round/>
                      <a:headEnd type="none" w="sm" len="sm"/>
                      <a:tailEnd type="none" w="sm" len="sm"/>
                    </a:lnR>
                    <a:lnT w="57150" cap="flat" cmpd="sng">
                      <a:solidFill>
                        <a:srgbClr val="FFFFFF"/>
                      </a:solidFill>
                      <a:prstDash val="solid"/>
                      <a:round/>
                      <a:headEnd type="none" w="sm" len="sm"/>
                      <a:tailEnd type="none" w="sm" len="sm"/>
                    </a:lnT>
                    <a:lnB w="57150" cap="flat" cmpd="sng">
                      <a:solidFill>
                        <a:srgbClr val="FFFFFF"/>
                      </a:solidFill>
                      <a:prstDash val="solid"/>
                      <a:round/>
                      <a:headEnd type="none" w="sm" len="sm"/>
                      <a:tailEnd type="none" w="sm" len="sm"/>
                    </a:lnB>
                    <a:solidFill>
                      <a:schemeClr val="accent5">
                        <a:lumMod val="60000"/>
                        <a:lumOff val="40000"/>
                      </a:schemeClr>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635F59"/>
                          </a:solidFill>
                          <a:latin typeface="Calibri"/>
                          <a:ea typeface="Calibri"/>
                          <a:cs typeface="Calibri"/>
                          <a:sym typeface="Calibri"/>
                        </a:rPr>
                        <a:t>Convene new or existing subcommittee or task team within HIV prevention or PrEP </a:t>
                      </a:r>
                      <a:r>
                        <a:rPr lang="en-US" sz="1100" b="1" i="0" u="none" strike="noStrike" cap="none">
                          <a:solidFill>
                            <a:srgbClr val="635F59"/>
                          </a:solidFill>
                          <a:latin typeface="Calibri"/>
                          <a:ea typeface="Calibri"/>
                          <a:cs typeface="Calibri"/>
                          <a:sym typeface="Calibri"/>
                        </a:rPr>
                        <a:t>technical working groups.</a:t>
                      </a:r>
                      <a:endParaRPr sz="1100" u="none" strike="noStrike" cap="none">
                        <a:solidFill>
                          <a:srgbClr val="635F59"/>
                        </a:solidFill>
                      </a:endParaRPr>
                    </a:p>
                  </a:txBody>
                  <a:tcPr marL="45725" marR="9525" marT="9525" marB="0" anchor="ctr">
                    <a:lnL w="57150" cap="flat" cmpd="sng">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94B0BC"/>
                      </a:solidFill>
                      <a:prstDash val="solid"/>
                      <a:round/>
                      <a:headEnd type="none" w="sm" len="sm"/>
                      <a:tailEnd type="none" w="sm" len="sm"/>
                    </a:lnB>
                  </a:tcPr>
                </a:tc>
                <a:extLst>
                  <a:ext uri="{0D108BD9-81ED-4DB2-BD59-A6C34878D82A}">
                    <a16:rowId xmlns:a16="http://schemas.microsoft.com/office/drawing/2014/main" val="10000"/>
                  </a:ext>
                </a:extLst>
              </a:tr>
              <a:tr h="664374">
                <a:tc>
                  <a:txBody>
                    <a:bodyPr/>
                    <a:lstStyle/>
                    <a:p>
                      <a:pPr marL="0" marR="0" lvl="0" indent="0" algn="ctr" rtl="0">
                        <a:lnSpc>
                          <a:spcPct val="100000"/>
                        </a:lnSpc>
                        <a:spcBef>
                          <a:spcPts val="0"/>
                        </a:spcBef>
                        <a:spcAft>
                          <a:spcPts val="0"/>
                        </a:spcAft>
                        <a:buClr>
                          <a:srgbClr val="000000"/>
                        </a:buClr>
                        <a:buSzPts val="1100"/>
                        <a:buFont typeface="Arial"/>
                        <a:buNone/>
                      </a:pPr>
                      <a:endParaRPr sz="1050" b="0" i="0" u="none" strike="noStrike" cap="none">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57150" cap="flat" cmpd="sng" algn="ctr">
                      <a:solidFill>
                        <a:srgbClr val="FFFFFF"/>
                      </a:solidFill>
                      <a:prstDash val="solid"/>
                      <a:round/>
                      <a:headEnd type="none" w="sm" len="sm"/>
                      <a:tailEnd type="none" w="sm" len="sm"/>
                    </a:lnR>
                    <a:lnT w="57150" cap="flat" cmpd="sng" algn="ctr">
                      <a:solidFill>
                        <a:srgbClr val="FFFFFF"/>
                      </a:solidFill>
                      <a:prstDash val="solid"/>
                      <a:round/>
                      <a:headEnd type="none" w="sm" len="sm"/>
                      <a:tailEnd type="none" w="sm" len="sm"/>
                    </a:lnT>
                    <a:lnB w="57150" cap="flat" cmpd="sng">
                      <a:solidFill>
                        <a:srgbClr val="FFFFFF"/>
                      </a:solidFill>
                      <a:prstDash val="solid"/>
                      <a:round/>
                      <a:headEnd type="none" w="sm" len="sm"/>
                      <a:tailEnd type="none" w="sm" len="sm"/>
                    </a:lnB>
                    <a:solidFill>
                      <a:schemeClr val="accent5">
                        <a:lumMod val="60000"/>
                        <a:lumOff val="40000"/>
                      </a:schemeClr>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635F59"/>
                          </a:solidFill>
                          <a:latin typeface="Calibri"/>
                          <a:ea typeface="Calibri"/>
                          <a:cs typeface="Calibri"/>
                          <a:sym typeface="Calibri"/>
                        </a:rPr>
                        <a:t>Identify </a:t>
                      </a:r>
                      <a:r>
                        <a:rPr lang="en-US" sz="1100" b="1" i="0" u="none" strike="noStrike" cap="none">
                          <a:solidFill>
                            <a:srgbClr val="635F59"/>
                          </a:solidFill>
                          <a:latin typeface="Calibri"/>
                          <a:ea typeface="Calibri"/>
                          <a:cs typeface="Calibri"/>
                          <a:sym typeface="Calibri"/>
                        </a:rPr>
                        <a:t>focus</a:t>
                      </a:r>
                      <a:r>
                        <a:rPr lang="en-US" sz="1100" b="0" i="0" u="none" strike="noStrike" cap="none">
                          <a:solidFill>
                            <a:srgbClr val="635F59"/>
                          </a:solidFill>
                          <a:latin typeface="Calibri"/>
                          <a:ea typeface="Calibri"/>
                          <a:cs typeface="Calibri"/>
                          <a:sym typeface="Calibri"/>
                        </a:rPr>
                        <a:t> </a:t>
                      </a:r>
                      <a:r>
                        <a:rPr lang="en-US" sz="1100" b="1" i="0" u="none" strike="noStrike" cap="none">
                          <a:solidFill>
                            <a:srgbClr val="635F59"/>
                          </a:solidFill>
                          <a:latin typeface="Calibri"/>
                          <a:ea typeface="Calibri"/>
                          <a:cs typeface="Calibri"/>
                          <a:sym typeface="Calibri"/>
                        </a:rPr>
                        <a:t>populations and set targets </a:t>
                      </a:r>
                      <a:r>
                        <a:rPr lang="en-US" sz="1100" b="0" i="0" u="none" strike="noStrike" cap="none">
                          <a:solidFill>
                            <a:srgbClr val="635F59"/>
                          </a:solidFill>
                          <a:latin typeface="Calibri"/>
                          <a:ea typeface="Calibri"/>
                          <a:cs typeface="Calibri"/>
                          <a:sym typeface="Calibri"/>
                        </a:rPr>
                        <a:t>to inform CAB PrEP planning.</a:t>
                      </a:r>
                      <a:endParaRPr sz="1100" b="0" u="none" strike="noStrike" cap="none">
                        <a:solidFill>
                          <a:srgbClr val="635F59"/>
                        </a:solidFill>
                      </a:endParaRPr>
                    </a:p>
                  </a:txBody>
                  <a:tcPr marL="45725" marR="9525" marT="95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94B0BC"/>
                      </a:solidFill>
                      <a:prstDash val="solid"/>
                      <a:round/>
                      <a:headEnd type="none" w="sm" len="sm"/>
                      <a:tailEnd type="none" w="sm" len="sm"/>
                    </a:lnT>
                    <a:lnB w="12700" cap="flat" cmpd="sng">
                      <a:solidFill>
                        <a:srgbClr val="94B0BC"/>
                      </a:solidFill>
                      <a:prstDash val="solid"/>
                      <a:round/>
                      <a:headEnd type="none" w="sm" len="sm"/>
                      <a:tailEnd type="none" w="sm" len="sm"/>
                    </a:lnB>
                  </a:tcPr>
                </a:tc>
                <a:extLst>
                  <a:ext uri="{0D108BD9-81ED-4DB2-BD59-A6C34878D82A}">
                    <a16:rowId xmlns:a16="http://schemas.microsoft.com/office/drawing/2014/main" val="10003"/>
                  </a:ext>
                </a:extLst>
              </a:tr>
              <a:tr h="565612">
                <a:tc>
                  <a:txBody>
                    <a:bodyPr/>
                    <a:lstStyle/>
                    <a:p>
                      <a:pPr marL="0" marR="0" lvl="0" indent="0" algn="ctr" rtl="0">
                        <a:lnSpc>
                          <a:spcPct val="100000"/>
                        </a:lnSpc>
                        <a:spcBef>
                          <a:spcPts val="0"/>
                        </a:spcBef>
                        <a:spcAft>
                          <a:spcPts val="0"/>
                        </a:spcAft>
                        <a:buClr>
                          <a:srgbClr val="000000"/>
                        </a:buClr>
                        <a:buSzPts val="1100"/>
                        <a:buFont typeface="Arial"/>
                        <a:buNone/>
                      </a:pPr>
                      <a:endParaRPr sz="1050" b="0" i="0" u="none" strike="noStrike" cap="none">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57150" cap="flat" cmpd="sng" algn="ctr">
                      <a:solidFill>
                        <a:srgbClr val="FFFFFF"/>
                      </a:solidFill>
                      <a:prstDash val="solid"/>
                      <a:round/>
                      <a:headEnd type="none" w="sm" len="sm"/>
                      <a:tailEnd type="none" w="sm" len="sm"/>
                    </a:lnR>
                    <a:lnT w="57150" cap="flat" cmpd="sng" algn="ctr">
                      <a:solidFill>
                        <a:srgbClr val="FFFFFF"/>
                      </a:solidFill>
                      <a:prstDash val="solid"/>
                      <a:round/>
                      <a:headEnd type="none" w="sm" len="sm"/>
                      <a:tailEnd type="none" w="sm" len="sm"/>
                    </a:lnT>
                    <a:lnB w="57150" cap="flat" cmpd="sng">
                      <a:solidFill>
                        <a:srgbClr val="FFFFFF"/>
                      </a:solidFill>
                      <a:prstDash val="solid"/>
                      <a:round/>
                      <a:headEnd type="none" w="sm" len="sm"/>
                      <a:tailEnd type="none" w="sm" len="sm"/>
                    </a:lnB>
                    <a:solidFill>
                      <a:schemeClr val="accent3">
                        <a:lumMod val="60000"/>
                        <a:lumOff val="40000"/>
                      </a:schemeClr>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635F59"/>
                          </a:solidFill>
                          <a:latin typeface="Calibri"/>
                          <a:ea typeface="Calibri"/>
                          <a:cs typeface="Calibri"/>
                          <a:sym typeface="Calibri"/>
                        </a:rPr>
                        <a:t>Engage </a:t>
                      </a:r>
                      <a:r>
                        <a:rPr lang="en-US" sz="1100" b="1" i="0" u="none" strike="noStrike" cap="none">
                          <a:solidFill>
                            <a:srgbClr val="635F59"/>
                          </a:solidFill>
                          <a:latin typeface="Calibri"/>
                          <a:ea typeface="Calibri"/>
                          <a:cs typeface="Calibri"/>
                          <a:sym typeface="Calibri"/>
                        </a:rPr>
                        <a:t>community stakeholders </a:t>
                      </a:r>
                      <a:r>
                        <a:rPr lang="en-US" sz="1100" b="0" i="0" u="none" strike="noStrike" cap="none">
                          <a:solidFill>
                            <a:srgbClr val="635F59"/>
                          </a:solidFill>
                          <a:latin typeface="Calibri"/>
                          <a:ea typeface="Calibri"/>
                          <a:cs typeface="Calibri"/>
                          <a:sym typeface="Calibri"/>
                        </a:rPr>
                        <a:t>to inform planning for CAB PrEP rollout.</a:t>
                      </a:r>
                      <a:endParaRPr sz="1800" u="none" strike="noStrike" cap="none">
                        <a:solidFill>
                          <a:srgbClr val="635F59"/>
                        </a:solidFill>
                      </a:endParaRPr>
                    </a:p>
                  </a:txBody>
                  <a:tcPr marL="45725" marR="9525" marT="95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94B0BC"/>
                      </a:solidFill>
                      <a:prstDash val="solid"/>
                      <a:round/>
                      <a:headEnd type="none" w="sm" len="sm"/>
                      <a:tailEnd type="none" w="sm" len="sm"/>
                    </a:lnT>
                    <a:lnB w="12700" cap="flat" cmpd="sng">
                      <a:solidFill>
                        <a:srgbClr val="94B0BC"/>
                      </a:solidFill>
                      <a:prstDash val="solid"/>
                      <a:round/>
                      <a:headEnd type="none" w="sm" len="sm"/>
                      <a:tailEnd type="none" w="sm" len="sm"/>
                    </a:lnB>
                  </a:tcPr>
                </a:tc>
                <a:extLst>
                  <a:ext uri="{0D108BD9-81ED-4DB2-BD59-A6C34878D82A}">
                    <a16:rowId xmlns:a16="http://schemas.microsoft.com/office/drawing/2014/main" val="10006"/>
                  </a:ext>
                </a:extLst>
              </a:tr>
              <a:tr h="705831">
                <a:tc>
                  <a:txBody>
                    <a:bodyPr/>
                    <a:lstStyle/>
                    <a:p>
                      <a:pPr marL="0" marR="0" lvl="0" indent="0" algn="ctr" rtl="0">
                        <a:lnSpc>
                          <a:spcPct val="100000"/>
                        </a:lnSpc>
                        <a:spcBef>
                          <a:spcPts val="0"/>
                        </a:spcBef>
                        <a:spcAft>
                          <a:spcPts val="0"/>
                        </a:spcAft>
                        <a:buClr>
                          <a:srgbClr val="000000"/>
                        </a:buClr>
                        <a:buSzPts val="1100"/>
                        <a:buFont typeface="Arial"/>
                        <a:buNone/>
                      </a:pPr>
                      <a:endParaRPr sz="1050" b="0" i="0" u="none" strike="noStrike" cap="none">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57150" cap="flat" cmpd="sng" algn="ctr">
                      <a:solidFill>
                        <a:srgbClr val="FFFFFF"/>
                      </a:solidFill>
                      <a:prstDash val="solid"/>
                      <a:round/>
                      <a:headEnd type="none" w="sm" len="sm"/>
                      <a:tailEnd type="none" w="sm" len="sm"/>
                    </a:lnR>
                    <a:lnT w="57150" cap="flat" cmpd="sng" algn="ctr">
                      <a:solidFill>
                        <a:srgbClr val="FFFFFF"/>
                      </a:solidFill>
                      <a:prstDash val="solid"/>
                      <a:round/>
                      <a:headEnd type="none" w="sm" len="sm"/>
                      <a:tailEnd type="none" w="sm" len="sm"/>
                    </a:lnT>
                    <a:lnB w="57150" cap="flat" cmpd="sng">
                      <a:solidFill>
                        <a:srgbClr val="FFFFFF"/>
                      </a:solidFill>
                      <a:prstDash val="solid"/>
                      <a:round/>
                      <a:headEnd type="none" w="sm" len="sm"/>
                      <a:tailEnd type="none" w="sm" len="sm"/>
                    </a:lnB>
                    <a:solidFill>
                      <a:schemeClr val="accent5">
                        <a:lumMod val="60000"/>
                        <a:lumOff val="40000"/>
                      </a:schemeClr>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635F59"/>
                          </a:solidFill>
                          <a:latin typeface="Calibri"/>
                          <a:ea typeface="Calibri"/>
                          <a:cs typeface="Calibri"/>
                          <a:sym typeface="Calibri"/>
                        </a:rPr>
                        <a:t>Include CAB PrEP in national HIV prevention and other relevant </a:t>
                      </a:r>
                      <a:r>
                        <a:rPr lang="en-US" sz="1100" b="1" i="0" u="none" strike="noStrike" cap="none">
                          <a:solidFill>
                            <a:srgbClr val="635F59"/>
                          </a:solidFill>
                          <a:latin typeface="Calibri"/>
                          <a:ea typeface="Calibri"/>
                          <a:cs typeface="Calibri"/>
                          <a:sym typeface="Calibri"/>
                        </a:rPr>
                        <a:t>plans and policies </a:t>
                      </a:r>
                      <a:r>
                        <a:rPr lang="en-US" sz="1100" b="0" i="0" u="none" strike="noStrike" cap="none">
                          <a:solidFill>
                            <a:srgbClr val="635F59"/>
                          </a:solidFill>
                          <a:latin typeface="Calibri"/>
                          <a:ea typeface="Calibri"/>
                          <a:cs typeface="Calibri"/>
                          <a:sym typeface="Calibri"/>
                        </a:rPr>
                        <a:t>(e.g., HIV testing, </a:t>
                      </a:r>
                      <a:r>
                        <a:rPr lang="en-US" sz="1100" b="0" i="0" u="none" strike="noStrike" cap="none">
                          <a:solidFill>
                            <a:srgbClr val="635F59"/>
                          </a:solidFill>
                          <a:latin typeface="Calibri"/>
                          <a:ea typeface="Calibri"/>
                          <a:cs typeface="Calibri"/>
                        </a:rPr>
                        <a:t>family planning</a:t>
                      </a:r>
                      <a:r>
                        <a:rPr lang="en-US" sz="1100" b="0" i="0" u="none" strike="noStrike" cap="none">
                          <a:solidFill>
                            <a:srgbClr val="635F59"/>
                          </a:solidFill>
                          <a:latin typeface="Calibri"/>
                          <a:ea typeface="Calibri"/>
                          <a:cs typeface="Calibri"/>
                          <a:sym typeface="Calibri"/>
                        </a:rPr>
                        <a:t>).</a:t>
                      </a:r>
                      <a:endParaRPr sz="1800" b="0" u="none" strike="noStrike" cap="none">
                        <a:solidFill>
                          <a:srgbClr val="635F59"/>
                        </a:solidFill>
                      </a:endParaRPr>
                    </a:p>
                  </a:txBody>
                  <a:tcPr marL="45725" marR="9525" marT="95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94B0BC"/>
                      </a:solidFill>
                      <a:prstDash val="solid"/>
                      <a:round/>
                      <a:headEnd type="none" w="sm" len="sm"/>
                      <a:tailEnd type="none" w="sm" len="sm"/>
                    </a:lnT>
                    <a:lnB w="12700" cap="flat" cmpd="sng">
                      <a:solidFill>
                        <a:srgbClr val="94B0BC"/>
                      </a:solidFill>
                      <a:prstDash val="solid"/>
                      <a:round/>
                      <a:headEnd type="none" w="sm" len="sm"/>
                      <a:tailEnd type="none" w="sm" len="sm"/>
                    </a:lnB>
                  </a:tcPr>
                </a:tc>
                <a:extLst>
                  <a:ext uri="{0D108BD9-81ED-4DB2-BD59-A6C34878D82A}">
                    <a16:rowId xmlns:a16="http://schemas.microsoft.com/office/drawing/2014/main" val="10009"/>
                  </a:ext>
                </a:extLst>
              </a:tr>
              <a:tr h="556585">
                <a:tc>
                  <a:txBody>
                    <a:bodyPr/>
                    <a:lstStyle/>
                    <a:p>
                      <a:pPr marL="0" marR="0" lvl="0" indent="0" algn="ctr" rtl="0">
                        <a:lnSpc>
                          <a:spcPct val="100000"/>
                        </a:lnSpc>
                        <a:spcBef>
                          <a:spcPts val="0"/>
                        </a:spcBef>
                        <a:spcAft>
                          <a:spcPts val="0"/>
                        </a:spcAft>
                        <a:buClr>
                          <a:srgbClr val="000000"/>
                        </a:buClr>
                        <a:buSzPts val="1100"/>
                        <a:buFont typeface="Arial"/>
                        <a:buNone/>
                      </a:pPr>
                      <a:endParaRPr sz="1050" b="0" i="0" u="none" strike="noStrike" cap="none">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57150" cap="flat" cmpd="sng" algn="ctr">
                      <a:solidFill>
                        <a:srgbClr val="FFFFFF"/>
                      </a:solidFill>
                      <a:prstDash val="solid"/>
                      <a:round/>
                      <a:headEnd type="none" w="sm" len="sm"/>
                      <a:tailEnd type="none" w="sm" len="sm"/>
                    </a:lnR>
                    <a:lnT w="57150" cap="flat" cmpd="sng" algn="ctr">
                      <a:solidFill>
                        <a:srgbClr val="FFFFFF"/>
                      </a:solidFill>
                      <a:prstDash val="solid"/>
                      <a:round/>
                      <a:headEnd type="none" w="sm" len="sm"/>
                      <a:tailEnd type="none" w="sm" len="sm"/>
                    </a:lnT>
                    <a:lnB w="57150" cap="flat" cmpd="sng">
                      <a:solidFill>
                        <a:srgbClr val="FFFFFF"/>
                      </a:solidFill>
                      <a:prstDash val="solid"/>
                      <a:round/>
                      <a:headEnd type="none" w="sm" len="sm"/>
                      <a:tailEnd type="none" w="sm" len="sm"/>
                    </a:lnB>
                    <a:solidFill>
                      <a:schemeClr val="accent5">
                        <a:lumMod val="60000"/>
                        <a:lumOff val="40000"/>
                      </a:schemeClr>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635F59"/>
                          </a:solidFill>
                          <a:latin typeface="Calibri"/>
                          <a:ea typeface="Calibri"/>
                          <a:cs typeface="Calibri"/>
                          <a:sym typeface="Calibri"/>
                        </a:rPr>
                        <a:t>Issue standard</a:t>
                      </a:r>
                      <a:r>
                        <a:rPr lang="en-US" sz="1100" b="1" i="0" u="none" strike="noStrike" cap="none">
                          <a:solidFill>
                            <a:srgbClr val="635F59"/>
                          </a:solidFill>
                          <a:latin typeface="Calibri"/>
                          <a:ea typeface="Calibri"/>
                          <a:cs typeface="Calibri"/>
                          <a:sym typeface="Calibri"/>
                        </a:rPr>
                        <a:t> clinical guidelines </a:t>
                      </a:r>
                      <a:r>
                        <a:rPr lang="en-US" sz="1100" b="0" i="0" u="none" strike="noStrike" cap="none">
                          <a:solidFill>
                            <a:srgbClr val="635F59"/>
                          </a:solidFill>
                          <a:latin typeface="Calibri"/>
                          <a:ea typeface="Calibri"/>
                          <a:cs typeface="Calibri"/>
                          <a:sym typeface="Calibri"/>
                        </a:rPr>
                        <a:t>for delivery and use of CAB PrEP.</a:t>
                      </a:r>
                      <a:r>
                        <a:rPr lang="en-US" sz="1100" b="0" i="0" u="none" strike="noStrike" cap="none">
                          <a:solidFill>
                            <a:srgbClr val="635F59"/>
                          </a:solidFill>
                          <a:latin typeface="Calibri"/>
                          <a:ea typeface="Calibri"/>
                          <a:cs typeface="Calibri"/>
                        </a:rPr>
                        <a:t> </a:t>
                      </a:r>
                      <a:endParaRPr sz="1100" u="none" strike="noStrike" cap="none">
                        <a:solidFill>
                          <a:srgbClr val="635F59"/>
                        </a:solidFill>
                      </a:endParaRPr>
                    </a:p>
                  </a:txBody>
                  <a:tcPr marL="45725" marR="9525" marT="95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94B0BC"/>
                      </a:solidFill>
                      <a:prstDash val="solid"/>
                      <a:round/>
                      <a:headEnd type="none" w="sm" len="sm"/>
                      <a:tailEnd type="none" w="sm" len="sm"/>
                    </a:lnT>
                    <a:lnB w="12700" cap="flat" cmpd="sng">
                      <a:solidFill>
                        <a:srgbClr val="94B0BC"/>
                      </a:solidFill>
                      <a:prstDash val="solid"/>
                      <a:round/>
                      <a:headEnd type="none" w="sm" len="sm"/>
                      <a:tailEnd type="none" w="sm" len="sm"/>
                    </a:lnB>
                  </a:tcPr>
                </a:tc>
                <a:extLst>
                  <a:ext uri="{0D108BD9-81ED-4DB2-BD59-A6C34878D82A}">
                    <a16:rowId xmlns:a16="http://schemas.microsoft.com/office/drawing/2014/main" val="10012"/>
                  </a:ext>
                </a:extLst>
              </a:tr>
              <a:tr h="705831">
                <a:tc>
                  <a:txBody>
                    <a:bodyPr/>
                    <a:lstStyle/>
                    <a:p>
                      <a:pPr marL="0" marR="0" lvl="0" indent="0" algn="ctr" rtl="0">
                        <a:lnSpc>
                          <a:spcPct val="100000"/>
                        </a:lnSpc>
                        <a:spcBef>
                          <a:spcPts val="0"/>
                        </a:spcBef>
                        <a:spcAft>
                          <a:spcPts val="0"/>
                        </a:spcAft>
                        <a:buClr>
                          <a:srgbClr val="000000"/>
                        </a:buClr>
                        <a:buSzPts val="1100"/>
                        <a:buFont typeface="Arial"/>
                        <a:buNone/>
                      </a:pPr>
                      <a:endParaRPr sz="1050" b="0" i="0" u="none" strike="noStrike" cap="none">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57150" cap="flat" cmpd="sng" algn="ctr">
                      <a:solidFill>
                        <a:srgbClr val="FFFFFF"/>
                      </a:solidFill>
                      <a:prstDash val="solid"/>
                      <a:round/>
                      <a:headEnd type="none" w="sm" len="sm"/>
                      <a:tailEnd type="none" w="sm" len="sm"/>
                    </a:lnR>
                    <a:lnT w="57150" cap="flat" cmpd="sng" algn="ctr">
                      <a:solidFill>
                        <a:srgbClr val="FFFFFF"/>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3">
                        <a:lumMod val="60000"/>
                        <a:lumOff val="40000"/>
                      </a:schemeClr>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635F59"/>
                          </a:solidFill>
                          <a:latin typeface="Calibri"/>
                          <a:ea typeface="Calibri"/>
                          <a:cs typeface="Calibri"/>
                          <a:sym typeface="Calibri"/>
                        </a:rPr>
                        <a:t>Develop an</a:t>
                      </a:r>
                      <a:r>
                        <a:rPr lang="en-US" sz="1100" b="1" i="0" u="none" strike="noStrike" cap="none">
                          <a:solidFill>
                            <a:srgbClr val="635F59"/>
                          </a:solidFill>
                          <a:latin typeface="Calibri"/>
                          <a:ea typeface="Calibri"/>
                          <a:cs typeface="Calibri"/>
                          <a:sym typeface="Calibri"/>
                        </a:rPr>
                        <a:t> implementation plan and budget </a:t>
                      </a:r>
                      <a:r>
                        <a:rPr lang="en-US" sz="1100" b="0" i="0" u="none" strike="noStrike" cap="none">
                          <a:solidFill>
                            <a:srgbClr val="635F59"/>
                          </a:solidFill>
                          <a:latin typeface="Calibri"/>
                          <a:ea typeface="Calibri"/>
                          <a:cs typeface="Calibri"/>
                          <a:sym typeface="Calibri"/>
                        </a:rPr>
                        <a:t>to guide initial introduction and scale-up of CAB PrEP.</a:t>
                      </a:r>
                      <a:endParaRPr sz="1100" u="none" strike="noStrike" cap="none">
                        <a:solidFill>
                          <a:srgbClr val="635F59"/>
                        </a:solidFill>
                      </a:endParaRPr>
                    </a:p>
                  </a:txBody>
                  <a:tcPr marL="45725" marR="9525" marT="95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94B0BC"/>
                      </a:solidFill>
                      <a:prstDash val="solid"/>
                      <a:round/>
                      <a:headEnd type="none" w="sm" len="sm"/>
                      <a:tailEnd type="none" w="sm" len="sm"/>
                    </a:lnT>
                    <a:lnB w="57150" cap="flat" cmpd="sng">
                      <a:solidFill>
                        <a:schemeClr val="lt1"/>
                      </a:solidFill>
                      <a:prstDash val="solid"/>
                      <a:round/>
                      <a:headEnd type="none" w="sm" len="sm"/>
                      <a:tailEnd type="none" w="sm" len="sm"/>
                    </a:lnB>
                  </a:tcPr>
                </a:tc>
                <a:extLst>
                  <a:ext uri="{0D108BD9-81ED-4DB2-BD59-A6C34878D82A}">
                    <a16:rowId xmlns:a16="http://schemas.microsoft.com/office/drawing/2014/main" val="10015"/>
                  </a:ext>
                </a:extLst>
              </a:tr>
            </a:tbl>
          </a:graphicData>
        </a:graphic>
      </p:graphicFrame>
      <p:graphicFrame>
        <p:nvGraphicFramePr>
          <p:cNvPr id="248" name="Google Shape;248;p9"/>
          <p:cNvGraphicFramePr/>
          <p:nvPr>
            <p:extLst>
              <p:ext uri="{D42A27DB-BD31-4B8C-83A1-F6EECF244321}">
                <p14:modId xmlns:p14="http://schemas.microsoft.com/office/powerpoint/2010/main" val="2286579025"/>
              </p:ext>
            </p:extLst>
          </p:nvPr>
        </p:nvGraphicFramePr>
        <p:xfrm>
          <a:off x="2993397" y="2471843"/>
          <a:ext cx="1974275" cy="3998075"/>
        </p:xfrm>
        <a:graphic>
          <a:graphicData uri="http://schemas.openxmlformats.org/drawingml/2006/table">
            <a:tbl>
              <a:tblPr>
                <a:noFill/>
              </a:tblPr>
              <a:tblGrid>
                <a:gridCol w="137150">
                  <a:extLst>
                    <a:ext uri="{9D8B030D-6E8A-4147-A177-3AD203B41FA5}">
                      <a16:colId xmlns:a16="http://schemas.microsoft.com/office/drawing/2014/main" val="20000"/>
                    </a:ext>
                  </a:extLst>
                </a:gridCol>
                <a:gridCol w="1837125">
                  <a:extLst>
                    <a:ext uri="{9D8B030D-6E8A-4147-A177-3AD203B41FA5}">
                      <a16:colId xmlns:a16="http://schemas.microsoft.com/office/drawing/2014/main" val="20001"/>
                    </a:ext>
                  </a:extLst>
                </a:gridCol>
              </a:tblGrid>
              <a:tr h="775853">
                <a:tc>
                  <a:txBody>
                    <a:bodyPr/>
                    <a:lstStyle/>
                    <a:p>
                      <a:pPr marL="0" marR="0" lvl="0" indent="0" algn="ctr" rtl="0">
                        <a:lnSpc>
                          <a:spcPct val="100000"/>
                        </a:lnSpc>
                        <a:spcBef>
                          <a:spcPts val="0"/>
                        </a:spcBef>
                        <a:spcAft>
                          <a:spcPts val="0"/>
                        </a:spcAft>
                        <a:buClr>
                          <a:srgbClr val="000000"/>
                        </a:buClr>
                        <a:buSzPts val="1100"/>
                        <a:buFont typeface="Arial"/>
                        <a:buNone/>
                      </a:pPr>
                      <a:endParaRPr sz="1050" b="0" i="0" u="none" strike="noStrike" cap="none">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5715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57150" cap="flat" cmpd="sng">
                      <a:solidFill>
                        <a:srgbClr val="FFFFFF"/>
                      </a:solidFill>
                      <a:prstDash val="solid"/>
                      <a:round/>
                      <a:headEnd type="none" w="sm" len="sm"/>
                      <a:tailEnd type="none" w="sm" len="sm"/>
                    </a:lnB>
                    <a:solidFill>
                      <a:schemeClr val="accent5">
                        <a:lumMod val="60000"/>
                        <a:lumOff val="40000"/>
                      </a:schemeClr>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rgbClr val="635F59"/>
                          </a:solidFill>
                          <a:latin typeface="Calibri"/>
                          <a:ea typeface="Calibri"/>
                          <a:cs typeface="Calibri"/>
                          <a:sym typeface="Calibri"/>
                        </a:rPr>
                        <a:t>Register</a:t>
                      </a:r>
                      <a:r>
                        <a:rPr lang="en-US" sz="1100" b="0" i="0" u="none" strike="noStrike" cap="none">
                          <a:solidFill>
                            <a:srgbClr val="635F59"/>
                          </a:solidFill>
                          <a:latin typeface="Calibri"/>
                          <a:ea typeface="Calibri"/>
                          <a:cs typeface="Calibri"/>
                          <a:sym typeface="Calibri"/>
                        </a:rPr>
                        <a:t> CAB PrEP and include it on the national essential medicines list, if needed.</a:t>
                      </a:r>
                      <a:endParaRPr sz="1800" u="none" strike="noStrike" cap="none">
                        <a:solidFill>
                          <a:srgbClr val="635F59"/>
                        </a:solidFill>
                      </a:endParaRPr>
                    </a:p>
                  </a:txBody>
                  <a:tcPr marL="45725" marR="9525" marT="9525" marB="0" anchor="ctr">
                    <a:lnL w="57150" cap="flat" cmpd="sng">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94B0BC"/>
                      </a:solidFill>
                      <a:prstDash val="solid"/>
                      <a:round/>
                      <a:headEnd type="none" w="sm" len="sm"/>
                      <a:tailEnd type="none" w="sm" len="sm"/>
                    </a:lnB>
                  </a:tcPr>
                </a:tc>
                <a:extLst>
                  <a:ext uri="{0D108BD9-81ED-4DB2-BD59-A6C34878D82A}">
                    <a16:rowId xmlns:a16="http://schemas.microsoft.com/office/drawing/2014/main" val="10000"/>
                  </a:ext>
                </a:extLst>
              </a:tr>
              <a:tr h="787033">
                <a:tc>
                  <a:txBody>
                    <a:bodyPr/>
                    <a:lstStyle/>
                    <a:p>
                      <a:pPr marL="0" marR="0" lvl="0" indent="0" algn="ctr" rtl="0">
                        <a:lnSpc>
                          <a:spcPct val="100000"/>
                        </a:lnSpc>
                        <a:spcBef>
                          <a:spcPts val="0"/>
                        </a:spcBef>
                        <a:spcAft>
                          <a:spcPts val="0"/>
                        </a:spcAft>
                        <a:buClr>
                          <a:srgbClr val="000000"/>
                        </a:buClr>
                        <a:buSzPts val="1100"/>
                        <a:buFont typeface="Arial"/>
                        <a:buNone/>
                      </a:pPr>
                      <a:endParaRPr sz="1050" b="0" i="0" u="none" strike="noStrike" cap="none">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57150" cap="flat" cmpd="sng" algn="ctr">
                      <a:solidFill>
                        <a:srgbClr val="FFFFFF"/>
                      </a:solidFill>
                      <a:prstDash val="solid"/>
                      <a:round/>
                      <a:headEnd type="none" w="sm" len="sm"/>
                      <a:tailEnd type="none" w="sm" len="sm"/>
                    </a:lnR>
                    <a:lnT w="57150" cap="flat" cmpd="sng" algn="ctr">
                      <a:solidFill>
                        <a:srgbClr val="FFFFFF"/>
                      </a:solidFill>
                      <a:prstDash val="solid"/>
                      <a:round/>
                      <a:headEnd type="none" w="sm" len="sm"/>
                      <a:tailEnd type="none" w="sm" len="sm"/>
                    </a:lnT>
                    <a:lnB w="57150" cap="flat" cmpd="sng">
                      <a:solidFill>
                        <a:srgbClr val="FFFFFF"/>
                      </a:solidFill>
                      <a:prstDash val="solid"/>
                      <a:round/>
                      <a:headEnd type="none" w="sm" len="sm"/>
                      <a:tailEnd type="none" w="sm" len="sm"/>
                    </a:lnB>
                    <a:solidFill>
                      <a:schemeClr val="accent2">
                        <a:lumMod val="60000"/>
                        <a:lumOff val="40000"/>
                      </a:schemeClr>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635F59"/>
                          </a:solidFill>
                          <a:latin typeface="Calibri"/>
                          <a:ea typeface="Calibri"/>
                          <a:cs typeface="Calibri"/>
                          <a:sym typeface="Calibri"/>
                        </a:rPr>
                        <a:t>Update </a:t>
                      </a:r>
                      <a:r>
                        <a:rPr lang="en-US" sz="1100" b="1" i="0" u="none" strike="noStrike" cap="none">
                          <a:solidFill>
                            <a:srgbClr val="635F59"/>
                          </a:solidFill>
                          <a:latin typeface="Calibri"/>
                          <a:ea typeface="Calibri"/>
                          <a:cs typeface="Calibri"/>
                          <a:sym typeface="Calibri"/>
                        </a:rPr>
                        <a:t>supply chain guide-lines and logistics systems </a:t>
                      </a:r>
                      <a:r>
                        <a:rPr lang="en-US" sz="1100" b="0" i="0" u="none" strike="noStrike" cap="none">
                          <a:solidFill>
                            <a:srgbClr val="635F59"/>
                          </a:solidFill>
                          <a:latin typeface="Calibri"/>
                          <a:ea typeface="Calibri"/>
                          <a:cs typeface="Calibri"/>
                          <a:sym typeface="Calibri"/>
                        </a:rPr>
                        <a:t>to include CAB PrEP.  </a:t>
                      </a:r>
                      <a:endParaRPr sz="1800" u="none" strike="noStrike" cap="none">
                        <a:solidFill>
                          <a:srgbClr val="635F59"/>
                        </a:solidFill>
                      </a:endParaRPr>
                    </a:p>
                  </a:txBody>
                  <a:tcPr marL="45725" marR="9525" marT="95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94B0BC"/>
                      </a:solidFill>
                      <a:prstDash val="solid"/>
                      <a:round/>
                      <a:headEnd type="none" w="sm" len="sm"/>
                      <a:tailEnd type="none" w="sm" len="sm"/>
                    </a:lnT>
                    <a:lnB w="12700" cap="flat" cmpd="sng">
                      <a:solidFill>
                        <a:srgbClr val="94B0BC"/>
                      </a:solidFill>
                      <a:prstDash val="solid"/>
                      <a:round/>
                      <a:headEnd type="none" w="sm" len="sm"/>
                      <a:tailEnd type="none" w="sm" len="sm"/>
                    </a:lnB>
                  </a:tcPr>
                </a:tc>
                <a:extLst>
                  <a:ext uri="{0D108BD9-81ED-4DB2-BD59-A6C34878D82A}">
                    <a16:rowId xmlns:a16="http://schemas.microsoft.com/office/drawing/2014/main" val="10003"/>
                  </a:ext>
                </a:extLst>
              </a:tr>
              <a:tr h="730203">
                <a:tc>
                  <a:txBody>
                    <a:bodyPr/>
                    <a:lstStyle/>
                    <a:p>
                      <a:pPr marL="0" marR="0" lvl="0" indent="0" algn="ctr" rtl="0">
                        <a:lnSpc>
                          <a:spcPct val="100000"/>
                        </a:lnSpc>
                        <a:spcBef>
                          <a:spcPts val="0"/>
                        </a:spcBef>
                        <a:spcAft>
                          <a:spcPts val="0"/>
                        </a:spcAft>
                        <a:buClr>
                          <a:srgbClr val="000000"/>
                        </a:buClr>
                        <a:buSzPts val="1100"/>
                        <a:buFont typeface="Arial"/>
                        <a:buNone/>
                      </a:pPr>
                      <a:endParaRPr sz="1050" b="0" i="0" u="none" strike="noStrike" cap="none">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57150" cap="flat" cmpd="sng" algn="ctr">
                      <a:solidFill>
                        <a:srgbClr val="FFFFFF"/>
                      </a:solidFill>
                      <a:prstDash val="solid"/>
                      <a:round/>
                      <a:headEnd type="none" w="sm" len="sm"/>
                      <a:tailEnd type="none" w="sm" len="sm"/>
                    </a:lnR>
                    <a:lnT w="57150" cap="flat" cmpd="sng" algn="ctr">
                      <a:solidFill>
                        <a:srgbClr val="FFFFFF"/>
                      </a:solidFill>
                      <a:prstDash val="solid"/>
                      <a:round/>
                      <a:headEnd type="none" w="sm" len="sm"/>
                      <a:tailEnd type="none" w="sm" len="sm"/>
                    </a:lnT>
                    <a:lnB w="57150" cap="flat" cmpd="sng">
                      <a:solidFill>
                        <a:srgbClr val="FFFFFF"/>
                      </a:solidFill>
                      <a:prstDash val="solid"/>
                      <a:round/>
                      <a:headEnd type="none" w="sm" len="sm"/>
                      <a:tailEnd type="none" w="sm" len="sm"/>
                    </a:lnB>
                    <a:solidFill>
                      <a:schemeClr val="accent3">
                        <a:lumMod val="60000"/>
                        <a:lumOff val="40000"/>
                      </a:schemeClr>
                    </a:solidFill>
                  </a:tcPr>
                </a:tc>
                <a:tc>
                  <a:txBody>
                    <a:bodyPr/>
                    <a:lstStyle/>
                    <a:p>
                      <a:pPr marL="0" marR="0" lvl="0" indent="0" algn="l" rtl="0">
                        <a:lnSpc>
                          <a:spcPct val="100000"/>
                        </a:lnSpc>
                        <a:spcBef>
                          <a:spcPts val="0"/>
                        </a:spcBef>
                        <a:spcAft>
                          <a:spcPts val="0"/>
                        </a:spcAft>
                        <a:buClr>
                          <a:srgbClr val="635F59"/>
                        </a:buClr>
                        <a:buSzPts val="1100"/>
                        <a:buFont typeface="Arial"/>
                        <a:buNone/>
                      </a:pPr>
                      <a:r>
                        <a:rPr lang="en-US" sz="1100" b="0" i="0" u="none" strike="noStrike" cap="none">
                          <a:solidFill>
                            <a:srgbClr val="635F59"/>
                          </a:solidFill>
                          <a:latin typeface="Calibri"/>
                          <a:ea typeface="Calibri"/>
                          <a:cs typeface="Calibri"/>
                          <a:sym typeface="Calibri"/>
                        </a:rPr>
                        <a:t>Conduct </a:t>
                      </a:r>
                      <a:r>
                        <a:rPr lang="en-US" sz="1100" b="1" i="0" u="none" strike="noStrike" cap="none">
                          <a:solidFill>
                            <a:srgbClr val="635F59"/>
                          </a:solidFill>
                          <a:latin typeface="Calibri"/>
                          <a:ea typeface="Calibri"/>
                          <a:cs typeface="Calibri"/>
                          <a:sym typeface="Calibri"/>
                        </a:rPr>
                        <a:t>forecasting and/or quantification </a:t>
                      </a:r>
                      <a:r>
                        <a:rPr lang="en-US" sz="1100" b="0" i="0" u="none" strike="noStrike" cap="none">
                          <a:solidFill>
                            <a:srgbClr val="635F59"/>
                          </a:solidFill>
                          <a:latin typeface="Calibri"/>
                          <a:ea typeface="Calibri"/>
                          <a:cs typeface="Calibri"/>
                          <a:sym typeface="Calibri"/>
                        </a:rPr>
                        <a:t>to inform procurement of CAB PrEP.</a:t>
                      </a:r>
                      <a:endParaRPr sz="1100" u="none" strike="noStrike" cap="none">
                        <a:solidFill>
                          <a:srgbClr val="635F59"/>
                        </a:solidFill>
                      </a:endParaRPr>
                    </a:p>
                  </a:txBody>
                  <a:tcPr marL="45725" marR="9525" marT="95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94B0BC"/>
                      </a:solidFill>
                      <a:prstDash val="solid"/>
                      <a:round/>
                      <a:headEnd type="none" w="sm" len="sm"/>
                      <a:tailEnd type="none" w="sm" len="sm"/>
                    </a:lnT>
                    <a:lnB w="12700" cap="flat" cmpd="sng">
                      <a:solidFill>
                        <a:srgbClr val="94B0BC"/>
                      </a:solidFill>
                      <a:prstDash val="solid"/>
                      <a:round/>
                      <a:headEnd type="none" w="sm" len="sm"/>
                      <a:tailEnd type="none" w="sm" len="sm"/>
                    </a:lnB>
                  </a:tcPr>
                </a:tc>
                <a:extLst>
                  <a:ext uri="{0D108BD9-81ED-4DB2-BD59-A6C34878D82A}">
                    <a16:rowId xmlns:a16="http://schemas.microsoft.com/office/drawing/2014/main" val="10006"/>
                  </a:ext>
                </a:extLst>
              </a:tr>
              <a:tr h="775853">
                <a:tc>
                  <a:txBody>
                    <a:bodyPr/>
                    <a:lstStyle/>
                    <a:p>
                      <a:pPr marL="0" marR="0" lvl="0" indent="0" algn="ctr" rtl="0">
                        <a:lnSpc>
                          <a:spcPct val="100000"/>
                        </a:lnSpc>
                        <a:spcBef>
                          <a:spcPts val="0"/>
                        </a:spcBef>
                        <a:spcAft>
                          <a:spcPts val="0"/>
                        </a:spcAft>
                        <a:buClr>
                          <a:srgbClr val="000000"/>
                        </a:buClr>
                        <a:buSzPts val="1100"/>
                        <a:buFont typeface="Arial"/>
                        <a:buNone/>
                      </a:pPr>
                      <a:endParaRPr sz="1050" b="0" i="0" u="none" strike="noStrike" cap="none">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57150" cap="flat" cmpd="sng" algn="ctr">
                      <a:solidFill>
                        <a:srgbClr val="FFFFFF"/>
                      </a:solidFill>
                      <a:prstDash val="solid"/>
                      <a:round/>
                      <a:headEnd type="none" w="sm" len="sm"/>
                      <a:tailEnd type="none" w="sm" len="sm"/>
                    </a:lnR>
                    <a:lnT w="57150" cap="flat" cmpd="sng" algn="ctr">
                      <a:solidFill>
                        <a:srgbClr val="FFFFFF"/>
                      </a:solidFill>
                      <a:prstDash val="solid"/>
                      <a:round/>
                      <a:headEnd type="none" w="sm" len="sm"/>
                      <a:tailEnd type="none" w="sm" len="sm"/>
                    </a:lnT>
                    <a:lnB w="57150" cap="flat" cmpd="sng">
                      <a:solidFill>
                        <a:srgbClr val="FFFFFF"/>
                      </a:solidFill>
                      <a:prstDash val="solid"/>
                      <a:round/>
                      <a:headEnd type="none" w="sm" len="sm"/>
                      <a:tailEnd type="none" w="sm" len="sm"/>
                    </a:lnB>
                    <a:solidFill>
                      <a:schemeClr val="accent2">
                        <a:lumMod val="60000"/>
                        <a:lumOff val="40000"/>
                      </a:schemeClr>
                    </a:solidFill>
                  </a:tcPr>
                </a:tc>
                <a:tc>
                  <a:txBody>
                    <a:bodyPr/>
                    <a:lstStyle/>
                    <a:p>
                      <a:pPr marL="0" marR="0" lvl="0" indent="0" algn="l" rtl="0">
                        <a:lnSpc>
                          <a:spcPct val="100000"/>
                        </a:lnSpc>
                        <a:spcBef>
                          <a:spcPts val="0"/>
                        </a:spcBef>
                        <a:spcAft>
                          <a:spcPts val="0"/>
                        </a:spcAft>
                        <a:buClr>
                          <a:srgbClr val="635F59"/>
                        </a:buClr>
                        <a:buSzPts val="1100"/>
                        <a:buFont typeface="Arial"/>
                        <a:buNone/>
                      </a:pPr>
                      <a:r>
                        <a:rPr lang="en-US" sz="1100" b="0" i="0" u="none" strike="noStrike" cap="none">
                          <a:solidFill>
                            <a:srgbClr val="635F59"/>
                          </a:solidFill>
                          <a:latin typeface="Calibri"/>
                          <a:ea typeface="Calibri"/>
                          <a:cs typeface="Calibri"/>
                          <a:sym typeface="Calibri"/>
                        </a:rPr>
                        <a:t>Establish </a:t>
                      </a:r>
                      <a:r>
                        <a:rPr lang="en-US" sz="1100" b="1" i="0" u="none" strike="noStrike" cap="none">
                          <a:solidFill>
                            <a:srgbClr val="635F59"/>
                          </a:solidFill>
                          <a:latin typeface="Calibri"/>
                          <a:ea typeface="Calibri"/>
                          <a:cs typeface="Calibri"/>
                          <a:sym typeface="Calibri"/>
                        </a:rPr>
                        <a:t>procurement, commodity monitoring, and distribution </a:t>
                      </a:r>
                      <a:r>
                        <a:rPr lang="en-US" sz="1100" b="0" i="0" u="none" strike="noStrike" cap="none">
                          <a:solidFill>
                            <a:srgbClr val="635F59"/>
                          </a:solidFill>
                          <a:latin typeface="Calibri"/>
                          <a:ea typeface="Calibri"/>
                          <a:cs typeface="Calibri"/>
                          <a:sym typeface="Calibri"/>
                        </a:rPr>
                        <a:t>for CAB PrEP and associated materials. </a:t>
                      </a:r>
                      <a:endParaRPr/>
                    </a:p>
                  </a:txBody>
                  <a:tcPr marL="45725" marR="9525" marT="95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94B0BC"/>
                      </a:solidFill>
                      <a:prstDash val="solid"/>
                      <a:round/>
                      <a:headEnd type="none" w="sm" len="sm"/>
                      <a:tailEnd type="none" w="sm" len="sm"/>
                    </a:lnT>
                    <a:lnB w="12700" cap="flat" cmpd="sng">
                      <a:solidFill>
                        <a:srgbClr val="94B0BC"/>
                      </a:solidFill>
                      <a:prstDash val="solid"/>
                      <a:round/>
                      <a:headEnd type="none" w="sm" len="sm"/>
                      <a:tailEnd type="none" w="sm" len="sm"/>
                    </a:lnB>
                  </a:tcPr>
                </a:tc>
                <a:extLst>
                  <a:ext uri="{0D108BD9-81ED-4DB2-BD59-A6C34878D82A}">
                    <a16:rowId xmlns:a16="http://schemas.microsoft.com/office/drawing/2014/main" val="10009"/>
                  </a:ext>
                </a:extLst>
              </a:tr>
              <a:tr h="929133">
                <a:tc>
                  <a:txBody>
                    <a:bodyPr/>
                    <a:lstStyle/>
                    <a:p>
                      <a:pPr marL="0" marR="0" lvl="0" indent="0" algn="ctr" rtl="0">
                        <a:lnSpc>
                          <a:spcPct val="100000"/>
                        </a:lnSpc>
                        <a:spcBef>
                          <a:spcPts val="0"/>
                        </a:spcBef>
                        <a:spcAft>
                          <a:spcPts val="0"/>
                        </a:spcAft>
                        <a:buClr>
                          <a:srgbClr val="000000"/>
                        </a:buClr>
                        <a:buSzPts val="1100"/>
                        <a:buFont typeface="Arial"/>
                        <a:buNone/>
                      </a:pPr>
                      <a:endParaRPr sz="1050" b="0" i="0" u="none" strike="noStrike" cap="none">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57150" cap="flat" cmpd="sng" algn="ctr">
                      <a:solidFill>
                        <a:srgbClr val="FFFFFF"/>
                      </a:solidFill>
                      <a:prstDash val="solid"/>
                      <a:round/>
                      <a:headEnd type="none" w="sm" len="sm"/>
                      <a:tailEnd type="none" w="sm" len="sm"/>
                    </a:lnR>
                    <a:lnT w="57150" cap="flat" cmpd="sng" algn="ctr">
                      <a:solidFill>
                        <a:srgbClr val="FFFFFF"/>
                      </a:solidFill>
                      <a:prstDash val="solid"/>
                      <a:round/>
                      <a:headEnd type="none" w="sm" len="sm"/>
                      <a:tailEnd type="none" w="sm" len="sm"/>
                    </a:lnT>
                    <a:lnB w="57150" cap="flat" cmpd="sng">
                      <a:solidFill>
                        <a:srgbClr val="FFFFFF"/>
                      </a:solidFill>
                      <a:prstDash val="solid"/>
                      <a:round/>
                      <a:headEnd type="none" w="sm" len="sm"/>
                      <a:tailEnd type="none" w="sm" len="sm"/>
                    </a:lnB>
                    <a:solidFill>
                      <a:schemeClr val="accent5">
                        <a:lumMod val="60000"/>
                        <a:lumOff val="40000"/>
                      </a:schemeClr>
                    </a:solidFill>
                  </a:tcPr>
                </a:tc>
                <a:tc>
                  <a:txBody>
                    <a:bodyPr/>
                    <a:lstStyle/>
                    <a:p>
                      <a:pPr marL="0" marR="0" lvl="0" indent="0" algn="l" rtl="0">
                        <a:lnSpc>
                          <a:spcPct val="100000"/>
                        </a:lnSpc>
                        <a:spcBef>
                          <a:spcPts val="0"/>
                        </a:spcBef>
                        <a:spcAft>
                          <a:spcPts val="0"/>
                        </a:spcAft>
                        <a:buClr>
                          <a:srgbClr val="635F59"/>
                        </a:buClr>
                        <a:buSzPts val="1100"/>
                        <a:buFont typeface="Arial"/>
                        <a:buNone/>
                      </a:pPr>
                      <a:r>
                        <a:rPr lang="en-US" sz="1100" i="0" u="none" strike="noStrike" cap="none">
                          <a:solidFill>
                            <a:srgbClr val="635F59"/>
                          </a:solidFill>
                          <a:latin typeface="Calibri" panose="020F0502020204030204" pitchFamily="34" charset="0"/>
                          <a:cs typeface="Calibri" panose="020F0502020204030204" pitchFamily="34" charset="0"/>
                        </a:rPr>
                        <a:t>Establish </a:t>
                      </a:r>
                      <a:r>
                        <a:rPr lang="en-US" sz="1100" b="1" i="0" u="none" strike="noStrike" cap="none">
                          <a:solidFill>
                            <a:srgbClr val="635F59"/>
                          </a:solidFill>
                          <a:latin typeface="Calibri" panose="020F0502020204030204" pitchFamily="34" charset="0"/>
                          <a:cs typeface="Calibri" panose="020F0502020204030204" pitchFamily="34" charset="0"/>
                        </a:rPr>
                        <a:t>storage and distribution systems </a:t>
                      </a:r>
                      <a:r>
                        <a:rPr lang="en-US" sz="1100" i="0" u="none" strike="noStrike" cap="none">
                          <a:solidFill>
                            <a:srgbClr val="635F59"/>
                          </a:solidFill>
                          <a:latin typeface="Calibri" panose="020F0502020204030204" pitchFamily="34" charset="0"/>
                          <a:cs typeface="Calibri" panose="020F0502020204030204" pitchFamily="34" charset="0"/>
                        </a:rPr>
                        <a:t>that maintain temperature controls for CAB PrEP.</a:t>
                      </a:r>
                      <a:endParaRPr>
                        <a:latin typeface="Calibri" panose="020F0502020204030204" pitchFamily="34" charset="0"/>
                        <a:cs typeface="Calibri" panose="020F0502020204030204" pitchFamily="34" charset="0"/>
                      </a:endParaRPr>
                    </a:p>
                  </a:txBody>
                  <a:tcPr marL="45725" marR="9525" marT="95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94B0BC"/>
                      </a:solidFill>
                      <a:prstDash val="solid"/>
                      <a:round/>
                      <a:headEnd type="none" w="sm" len="sm"/>
                      <a:tailEnd type="none" w="sm" len="sm"/>
                    </a:lnT>
                    <a:lnB w="12700" cap="flat" cmpd="sng" algn="ctr">
                      <a:no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graphicFrame>
        <p:nvGraphicFramePr>
          <p:cNvPr id="249" name="Google Shape;249;p9"/>
          <p:cNvGraphicFramePr/>
          <p:nvPr>
            <p:extLst>
              <p:ext uri="{D42A27DB-BD31-4B8C-83A1-F6EECF244321}">
                <p14:modId xmlns:p14="http://schemas.microsoft.com/office/powerpoint/2010/main" val="1860697925"/>
              </p:ext>
            </p:extLst>
          </p:nvPr>
        </p:nvGraphicFramePr>
        <p:xfrm>
          <a:off x="5185364" y="2482732"/>
          <a:ext cx="1974275" cy="2830435"/>
        </p:xfrm>
        <a:graphic>
          <a:graphicData uri="http://schemas.openxmlformats.org/drawingml/2006/table">
            <a:tbl>
              <a:tblPr>
                <a:noFill/>
              </a:tblPr>
              <a:tblGrid>
                <a:gridCol w="137150">
                  <a:extLst>
                    <a:ext uri="{9D8B030D-6E8A-4147-A177-3AD203B41FA5}">
                      <a16:colId xmlns:a16="http://schemas.microsoft.com/office/drawing/2014/main" val="20000"/>
                    </a:ext>
                  </a:extLst>
                </a:gridCol>
                <a:gridCol w="1837125">
                  <a:extLst>
                    <a:ext uri="{9D8B030D-6E8A-4147-A177-3AD203B41FA5}">
                      <a16:colId xmlns:a16="http://schemas.microsoft.com/office/drawing/2014/main" val="20001"/>
                    </a:ext>
                  </a:extLst>
                </a:gridCol>
              </a:tblGrid>
              <a:tr h="686200">
                <a:tc>
                  <a:txBody>
                    <a:bodyPr/>
                    <a:lstStyle/>
                    <a:p>
                      <a:pPr marL="0" marR="0" lvl="0" indent="0" algn="ctr" rtl="0">
                        <a:lnSpc>
                          <a:spcPct val="100000"/>
                        </a:lnSpc>
                        <a:spcBef>
                          <a:spcPts val="0"/>
                        </a:spcBef>
                        <a:spcAft>
                          <a:spcPts val="0"/>
                        </a:spcAft>
                        <a:buClr>
                          <a:srgbClr val="000000"/>
                        </a:buClr>
                        <a:buSzPts val="1100"/>
                        <a:buFont typeface="Arial"/>
                        <a:buNone/>
                      </a:pPr>
                      <a:endParaRPr sz="1050" b="0" i="0" u="none" strike="noStrike" cap="none">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57150" cap="flat" cmpd="sng">
                      <a:solidFill>
                        <a:srgbClr val="FFFFFF"/>
                      </a:solidFill>
                      <a:prstDash val="solid"/>
                      <a:round/>
                      <a:headEnd type="none" w="sm" len="sm"/>
                      <a:tailEnd type="none" w="sm" len="sm"/>
                    </a:lnR>
                    <a:lnT w="57150" cap="flat" cmpd="sng">
                      <a:solidFill>
                        <a:srgbClr val="FFFFFF"/>
                      </a:solidFill>
                      <a:prstDash val="solid"/>
                      <a:round/>
                      <a:headEnd type="none" w="sm" len="sm"/>
                      <a:tailEnd type="none" w="sm" len="sm"/>
                    </a:lnT>
                    <a:lnB w="57150" cap="flat" cmpd="sng">
                      <a:solidFill>
                        <a:srgbClr val="FFFFFF"/>
                      </a:solidFill>
                      <a:prstDash val="solid"/>
                      <a:round/>
                      <a:headEnd type="none" w="sm" len="sm"/>
                      <a:tailEnd type="none" w="sm" len="sm"/>
                    </a:lnB>
                    <a:solidFill>
                      <a:schemeClr val="accent5">
                        <a:lumMod val="60000"/>
                        <a:lumOff val="40000"/>
                      </a:schemeClr>
                    </a:solidFill>
                  </a:tcPr>
                </a:tc>
                <a:tc>
                  <a:txBody>
                    <a:bodyPr/>
                    <a:lstStyle/>
                    <a:p>
                      <a:pPr marL="0" marR="0" lvl="0" indent="0" algn="l" rtl="0">
                        <a:lnSpc>
                          <a:spcPct val="100000"/>
                        </a:lnSpc>
                        <a:spcBef>
                          <a:spcPts val="0"/>
                        </a:spcBef>
                        <a:spcAft>
                          <a:spcPts val="0"/>
                        </a:spcAft>
                        <a:buClr>
                          <a:srgbClr val="353535"/>
                        </a:buClr>
                        <a:buSzPts val="1100"/>
                        <a:buFont typeface="Calibri"/>
                        <a:buNone/>
                      </a:pPr>
                      <a:r>
                        <a:rPr lang="en-US" sz="1100" b="0" i="0" u="none" strike="noStrike" cap="none">
                          <a:solidFill>
                            <a:srgbClr val="635F59"/>
                          </a:solidFill>
                          <a:latin typeface="Calibri"/>
                          <a:ea typeface="Calibri"/>
                          <a:cs typeface="Calibri"/>
                          <a:sym typeface="Calibri"/>
                        </a:rPr>
                        <a:t>Dedicate resources to conduct regular </a:t>
                      </a:r>
                      <a:r>
                        <a:rPr lang="en-US" sz="1100" b="1" i="0" u="none" strike="noStrike" cap="none">
                          <a:solidFill>
                            <a:srgbClr val="635F59"/>
                          </a:solidFill>
                          <a:latin typeface="Calibri"/>
                          <a:ea typeface="Calibri"/>
                          <a:cs typeface="Calibri"/>
                          <a:sym typeface="Calibri"/>
                        </a:rPr>
                        <a:t>HIV tests, initiate PrEP, and support ongoing CAB PrEP use.</a:t>
                      </a:r>
                      <a:endParaRPr/>
                    </a:p>
                  </a:txBody>
                  <a:tcPr marL="45725" marR="9525" marT="9525" marB="0" anchor="ctr">
                    <a:lnL w="57150" cap="flat" cmpd="sng">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94B0BC"/>
                      </a:solidFill>
                      <a:prstDash val="solid"/>
                      <a:round/>
                      <a:headEnd type="none" w="sm" len="sm"/>
                      <a:tailEnd type="none" w="sm" len="sm"/>
                    </a:lnB>
                  </a:tcPr>
                </a:tc>
                <a:extLst>
                  <a:ext uri="{0D108BD9-81ED-4DB2-BD59-A6C34878D82A}">
                    <a16:rowId xmlns:a16="http://schemas.microsoft.com/office/drawing/2014/main" val="10000"/>
                  </a:ext>
                </a:extLst>
              </a:tr>
              <a:tr h="739025">
                <a:tc>
                  <a:txBody>
                    <a:bodyPr/>
                    <a:lstStyle/>
                    <a:p>
                      <a:pPr marL="0" marR="0" lvl="0" indent="0" algn="ctr" rtl="0">
                        <a:lnSpc>
                          <a:spcPct val="100000"/>
                        </a:lnSpc>
                        <a:spcBef>
                          <a:spcPts val="0"/>
                        </a:spcBef>
                        <a:spcAft>
                          <a:spcPts val="0"/>
                        </a:spcAft>
                        <a:buClr>
                          <a:srgbClr val="000000"/>
                        </a:buClr>
                        <a:buSzPts val="1100"/>
                        <a:buFont typeface="Arial"/>
                        <a:buNone/>
                      </a:pPr>
                      <a:endParaRPr sz="1050" b="0" i="0" u="none" strike="noStrike" cap="none">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57150" cap="flat" cmpd="sng" algn="ctr">
                      <a:solidFill>
                        <a:srgbClr val="FFFFFF"/>
                      </a:solidFill>
                      <a:prstDash val="solid"/>
                      <a:round/>
                      <a:headEnd type="none" w="sm" len="sm"/>
                      <a:tailEnd type="none" w="sm" len="sm"/>
                    </a:lnR>
                    <a:lnT w="57150" cap="flat" cmpd="sng" algn="ctr">
                      <a:solidFill>
                        <a:srgbClr val="FFFFFF"/>
                      </a:solidFill>
                      <a:prstDash val="solid"/>
                      <a:round/>
                      <a:headEnd type="none" w="sm" len="sm"/>
                      <a:tailEnd type="none" w="sm" len="sm"/>
                    </a:lnT>
                    <a:lnB w="57150" cap="flat" cmpd="sng">
                      <a:solidFill>
                        <a:srgbClr val="FFFFFF"/>
                      </a:solidFill>
                      <a:prstDash val="solid"/>
                      <a:round/>
                      <a:headEnd type="none" w="sm" len="sm"/>
                      <a:tailEnd type="none" w="sm" len="sm"/>
                    </a:lnB>
                    <a:solidFill>
                      <a:schemeClr val="accent5">
                        <a:lumMod val="60000"/>
                        <a:lumOff val="40000"/>
                      </a:schemeClr>
                    </a:solidFill>
                  </a:tcPr>
                </a:tc>
                <a:tc>
                  <a:txBody>
                    <a:bodyPr/>
                    <a:lstStyle/>
                    <a:p>
                      <a:pPr marL="0" marR="0" lvl="0" indent="0" algn="l" rtl="0">
                        <a:lnSpc>
                          <a:spcPct val="100000"/>
                        </a:lnSpc>
                        <a:spcBef>
                          <a:spcPts val="0"/>
                        </a:spcBef>
                        <a:spcAft>
                          <a:spcPts val="0"/>
                        </a:spcAft>
                        <a:buClr>
                          <a:srgbClr val="353535"/>
                        </a:buClr>
                        <a:buSzPts val="1100"/>
                        <a:buFont typeface="Calibri"/>
                        <a:buNone/>
                      </a:pPr>
                      <a:r>
                        <a:rPr lang="en-US" sz="1100" b="0" i="0" u="none" strike="noStrike" cap="none">
                          <a:solidFill>
                            <a:srgbClr val="635F59"/>
                          </a:solidFill>
                          <a:latin typeface="Calibri"/>
                          <a:ea typeface="Calibri"/>
                          <a:cs typeface="Calibri"/>
                          <a:sym typeface="Calibri"/>
                        </a:rPr>
                        <a:t>Develop training and materials for </a:t>
                      </a:r>
                      <a:r>
                        <a:rPr lang="en-US" sz="1100" b="1" i="0" u="none" strike="noStrike" cap="none">
                          <a:solidFill>
                            <a:srgbClr val="635F59"/>
                          </a:solidFill>
                          <a:latin typeface="Calibri"/>
                          <a:ea typeface="Calibri"/>
                          <a:cs typeface="Calibri"/>
                          <a:sym typeface="Calibri"/>
                        </a:rPr>
                        <a:t>health care workers </a:t>
                      </a:r>
                      <a:r>
                        <a:rPr lang="en-US" sz="1100" b="0" i="0" u="none" strike="noStrike" cap="none">
                          <a:solidFill>
                            <a:srgbClr val="635F59"/>
                          </a:solidFill>
                          <a:latin typeface="Calibri"/>
                          <a:ea typeface="Calibri"/>
                          <a:cs typeface="Calibri"/>
                          <a:sym typeface="Calibri"/>
                        </a:rPr>
                        <a:t>on CAB PrEP.</a:t>
                      </a:r>
                      <a:endParaRPr sz="1800" u="none" strike="noStrike" cap="none">
                        <a:solidFill>
                          <a:srgbClr val="635F59"/>
                        </a:solidFill>
                      </a:endParaRPr>
                    </a:p>
                  </a:txBody>
                  <a:tcPr marL="45725" marR="9525" marT="95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94B0BC"/>
                      </a:solidFill>
                      <a:prstDash val="solid"/>
                      <a:round/>
                      <a:headEnd type="none" w="sm" len="sm"/>
                      <a:tailEnd type="none" w="sm" len="sm"/>
                    </a:lnT>
                    <a:lnB w="12700" cap="flat" cmpd="sng">
                      <a:solidFill>
                        <a:srgbClr val="94B0BC"/>
                      </a:solidFill>
                      <a:prstDash val="solid"/>
                      <a:round/>
                      <a:headEnd type="none" w="sm" len="sm"/>
                      <a:tailEnd type="none" w="sm" len="sm"/>
                    </a:lnB>
                  </a:tcPr>
                </a:tc>
                <a:extLst>
                  <a:ext uri="{0D108BD9-81ED-4DB2-BD59-A6C34878D82A}">
                    <a16:rowId xmlns:a16="http://schemas.microsoft.com/office/drawing/2014/main" val="10003"/>
                  </a:ext>
                </a:extLst>
              </a:tr>
              <a:tr h="688925">
                <a:tc>
                  <a:txBody>
                    <a:bodyPr/>
                    <a:lstStyle/>
                    <a:p>
                      <a:pPr marL="0" marR="0" lvl="0" indent="0" algn="ctr" rtl="0">
                        <a:lnSpc>
                          <a:spcPct val="100000"/>
                        </a:lnSpc>
                        <a:spcBef>
                          <a:spcPts val="0"/>
                        </a:spcBef>
                        <a:spcAft>
                          <a:spcPts val="0"/>
                        </a:spcAft>
                        <a:buClr>
                          <a:srgbClr val="000000"/>
                        </a:buClr>
                        <a:buSzPts val="1100"/>
                        <a:buFont typeface="Arial"/>
                        <a:buNone/>
                      </a:pPr>
                      <a:endParaRPr sz="1050" b="0" i="0" u="none" strike="noStrike" cap="none">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57150" cap="flat" cmpd="sng" algn="ctr">
                      <a:solidFill>
                        <a:srgbClr val="FFFFFF"/>
                      </a:solidFill>
                      <a:prstDash val="solid"/>
                      <a:round/>
                      <a:headEnd type="none" w="sm" len="sm"/>
                      <a:tailEnd type="none" w="sm" len="sm"/>
                    </a:lnR>
                    <a:lnT w="57150" cap="flat" cmpd="sng" algn="ctr">
                      <a:solidFill>
                        <a:srgbClr val="FFFFFF"/>
                      </a:solidFill>
                      <a:prstDash val="solid"/>
                      <a:round/>
                      <a:headEnd type="none" w="sm" len="sm"/>
                      <a:tailEnd type="none" w="sm" len="sm"/>
                    </a:lnT>
                    <a:lnB w="57150" cap="flat" cmpd="sng">
                      <a:solidFill>
                        <a:srgbClr val="FFFFFF"/>
                      </a:solidFill>
                      <a:prstDash val="solid"/>
                      <a:round/>
                      <a:headEnd type="none" w="sm" len="sm"/>
                      <a:tailEnd type="none" w="sm" len="sm"/>
                    </a:lnB>
                    <a:solidFill>
                      <a:schemeClr val="accent2">
                        <a:lumMod val="60000"/>
                        <a:lumOff val="40000"/>
                      </a:schemeClr>
                    </a:solidFill>
                  </a:tcPr>
                </a:tc>
                <a:tc>
                  <a:txBody>
                    <a:bodyPr/>
                    <a:lstStyle/>
                    <a:p>
                      <a:pPr marL="0" marR="0" lvl="0" indent="0" algn="l" rtl="0">
                        <a:lnSpc>
                          <a:spcPct val="100000"/>
                        </a:lnSpc>
                        <a:spcBef>
                          <a:spcPts val="0"/>
                        </a:spcBef>
                        <a:spcAft>
                          <a:spcPts val="0"/>
                        </a:spcAft>
                        <a:buClr>
                          <a:srgbClr val="353535"/>
                        </a:buClr>
                        <a:buSzPts val="1100"/>
                        <a:buFont typeface="Calibri"/>
                        <a:buNone/>
                      </a:pPr>
                      <a:r>
                        <a:rPr lang="en-US" sz="1100" b="0" i="0" u="none" strike="noStrike" cap="none">
                          <a:solidFill>
                            <a:srgbClr val="635F59"/>
                          </a:solidFill>
                          <a:latin typeface="Calibri"/>
                          <a:ea typeface="Calibri"/>
                          <a:cs typeface="Calibri"/>
                          <a:sym typeface="Calibri"/>
                        </a:rPr>
                        <a:t>Establish </a:t>
                      </a:r>
                      <a:r>
                        <a:rPr lang="en-US" sz="1100" b="1" i="0" u="none" strike="noStrike" cap="none">
                          <a:solidFill>
                            <a:srgbClr val="635F59"/>
                          </a:solidFill>
                          <a:latin typeface="Calibri"/>
                          <a:ea typeface="Calibri"/>
                          <a:cs typeface="Calibri"/>
                          <a:sym typeface="Calibri"/>
                        </a:rPr>
                        <a:t>referral systems </a:t>
                      </a:r>
                      <a:r>
                        <a:rPr lang="en-US" sz="1100" b="0" i="0" u="none" strike="noStrike" cap="none">
                          <a:solidFill>
                            <a:srgbClr val="635F59"/>
                          </a:solidFill>
                          <a:latin typeface="Calibri"/>
                          <a:ea typeface="Calibri"/>
                          <a:cs typeface="Calibri"/>
                          <a:sym typeface="Calibri"/>
                        </a:rPr>
                        <a:t>to link clients from other channels to sites providing CAB PrEP. </a:t>
                      </a:r>
                      <a:endParaRPr sz="1800" u="none" strike="noStrike" cap="none">
                        <a:solidFill>
                          <a:srgbClr val="635F59"/>
                        </a:solidFill>
                      </a:endParaRPr>
                    </a:p>
                  </a:txBody>
                  <a:tcPr marL="45725" marR="9525" marT="457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94B0BC"/>
                      </a:solidFill>
                      <a:prstDash val="solid"/>
                      <a:round/>
                      <a:headEnd type="none" w="sm" len="sm"/>
                      <a:tailEnd type="none" w="sm" len="sm"/>
                    </a:lnT>
                    <a:lnB w="12700" cap="flat" cmpd="sng">
                      <a:solidFill>
                        <a:srgbClr val="94B0BC"/>
                      </a:solidFill>
                      <a:prstDash val="solid"/>
                      <a:round/>
                      <a:headEnd type="none" w="sm" len="sm"/>
                      <a:tailEnd type="none" w="sm" len="sm"/>
                    </a:lnB>
                  </a:tcPr>
                </a:tc>
                <a:extLst>
                  <a:ext uri="{0D108BD9-81ED-4DB2-BD59-A6C34878D82A}">
                    <a16:rowId xmlns:a16="http://schemas.microsoft.com/office/drawing/2014/main" val="10006"/>
                  </a:ext>
                </a:extLst>
              </a:tr>
              <a:tr h="648475">
                <a:tc>
                  <a:txBody>
                    <a:bodyPr/>
                    <a:lstStyle/>
                    <a:p>
                      <a:pPr marL="0" marR="0" lvl="0" indent="0" algn="ctr" rtl="0">
                        <a:lnSpc>
                          <a:spcPct val="100000"/>
                        </a:lnSpc>
                        <a:spcBef>
                          <a:spcPts val="0"/>
                        </a:spcBef>
                        <a:spcAft>
                          <a:spcPts val="0"/>
                        </a:spcAft>
                        <a:buClr>
                          <a:srgbClr val="000000"/>
                        </a:buClr>
                        <a:buSzPts val="1100"/>
                        <a:buFont typeface="Arial"/>
                        <a:buNone/>
                      </a:pPr>
                      <a:endParaRPr sz="1050" b="0" i="0" u="none" strike="noStrike" cap="none">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57150" cap="flat" cmpd="sng" algn="ctr">
                      <a:solidFill>
                        <a:srgbClr val="FFFFFF"/>
                      </a:solidFill>
                      <a:prstDash val="solid"/>
                      <a:round/>
                      <a:headEnd type="none" w="sm" len="sm"/>
                      <a:tailEnd type="none" w="sm" len="sm"/>
                    </a:lnR>
                    <a:lnT w="57150" cap="flat" cmpd="sng" algn="ctr">
                      <a:solidFill>
                        <a:srgbClr val="FFFFFF"/>
                      </a:solidFill>
                      <a:prstDash val="solid"/>
                      <a:round/>
                      <a:headEnd type="none" w="sm" len="sm"/>
                      <a:tailEnd type="none" w="sm" len="sm"/>
                    </a:lnT>
                    <a:lnB w="57150" cap="flat" cmpd="sng">
                      <a:solidFill>
                        <a:srgbClr val="FFFFFF"/>
                      </a:solidFill>
                      <a:prstDash val="solid"/>
                      <a:round/>
                      <a:headEnd type="none" w="sm" len="sm"/>
                      <a:tailEnd type="none" w="sm" len="sm"/>
                    </a:lnB>
                    <a:solidFill>
                      <a:schemeClr val="accent3">
                        <a:lumMod val="60000"/>
                        <a:lumOff val="40000"/>
                      </a:schemeClr>
                    </a:solidFill>
                  </a:tcPr>
                </a:tc>
                <a:tc>
                  <a:txBody>
                    <a:bodyPr/>
                    <a:lstStyle/>
                    <a:p>
                      <a:pPr marL="0" marR="0" lvl="0" indent="0" algn="l" rtl="0">
                        <a:lnSpc>
                          <a:spcPct val="100000"/>
                        </a:lnSpc>
                        <a:spcBef>
                          <a:spcPts val="0"/>
                        </a:spcBef>
                        <a:spcAft>
                          <a:spcPts val="0"/>
                        </a:spcAft>
                        <a:buClr>
                          <a:srgbClr val="353535"/>
                        </a:buClr>
                        <a:buSzPts val="1100"/>
                        <a:buFont typeface="Calibri"/>
                        <a:buNone/>
                      </a:pPr>
                      <a:r>
                        <a:rPr lang="en-US" sz="1100" b="0" i="0" u="none" strike="noStrike" cap="none">
                          <a:solidFill>
                            <a:srgbClr val="635F59"/>
                          </a:solidFill>
                          <a:latin typeface="Calibri"/>
                          <a:ea typeface="Calibri"/>
                          <a:cs typeface="Calibri"/>
                          <a:sym typeface="Calibri"/>
                        </a:rPr>
                        <a:t>Integrate support for </a:t>
                      </a:r>
                      <a:r>
                        <a:rPr lang="en-US" sz="1100" b="1" i="0" u="none" strike="noStrike" cap="none">
                          <a:solidFill>
                            <a:srgbClr val="635F59"/>
                          </a:solidFill>
                          <a:latin typeface="Calibri"/>
                          <a:ea typeface="Calibri"/>
                          <a:cs typeface="Calibri"/>
                          <a:sym typeface="Calibri"/>
                        </a:rPr>
                        <a:t>partner communication</a:t>
                      </a:r>
                      <a:r>
                        <a:rPr lang="en-US" sz="1100" b="0" i="0" u="none" strike="noStrike" cap="none">
                          <a:solidFill>
                            <a:srgbClr val="635F59"/>
                          </a:solidFill>
                          <a:latin typeface="Calibri"/>
                          <a:ea typeface="Calibri"/>
                          <a:cs typeface="Calibri"/>
                          <a:sym typeface="Calibri"/>
                        </a:rPr>
                        <a:t> and services for intimate partner violence response.</a:t>
                      </a:r>
                    </a:p>
                  </a:txBody>
                  <a:tcPr marL="45725" marR="9525" marT="457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94B0BC"/>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graphicFrame>
        <p:nvGraphicFramePr>
          <p:cNvPr id="250" name="Google Shape;250;p9"/>
          <p:cNvGraphicFramePr/>
          <p:nvPr>
            <p:extLst>
              <p:ext uri="{D42A27DB-BD31-4B8C-83A1-F6EECF244321}">
                <p14:modId xmlns:p14="http://schemas.microsoft.com/office/powerpoint/2010/main" val="4100209537"/>
              </p:ext>
            </p:extLst>
          </p:nvPr>
        </p:nvGraphicFramePr>
        <p:xfrm>
          <a:off x="7422452" y="2482732"/>
          <a:ext cx="1974275" cy="2804925"/>
        </p:xfrm>
        <a:graphic>
          <a:graphicData uri="http://schemas.openxmlformats.org/drawingml/2006/table">
            <a:tbl>
              <a:tblPr>
                <a:noFill/>
              </a:tblPr>
              <a:tblGrid>
                <a:gridCol w="137150">
                  <a:extLst>
                    <a:ext uri="{9D8B030D-6E8A-4147-A177-3AD203B41FA5}">
                      <a16:colId xmlns:a16="http://schemas.microsoft.com/office/drawing/2014/main" val="20000"/>
                    </a:ext>
                  </a:extLst>
                </a:gridCol>
                <a:gridCol w="1837125">
                  <a:extLst>
                    <a:ext uri="{9D8B030D-6E8A-4147-A177-3AD203B41FA5}">
                      <a16:colId xmlns:a16="http://schemas.microsoft.com/office/drawing/2014/main" val="20001"/>
                    </a:ext>
                  </a:extLst>
                </a:gridCol>
              </a:tblGrid>
              <a:tr h="698725">
                <a:tc>
                  <a:txBody>
                    <a:bodyPr/>
                    <a:lstStyle/>
                    <a:p>
                      <a:pPr marL="0" marR="0" lvl="0" indent="0" algn="ctr" rtl="0">
                        <a:lnSpc>
                          <a:spcPct val="100000"/>
                        </a:lnSpc>
                        <a:spcBef>
                          <a:spcPts val="0"/>
                        </a:spcBef>
                        <a:spcAft>
                          <a:spcPts val="0"/>
                        </a:spcAft>
                        <a:buClr>
                          <a:srgbClr val="000000"/>
                        </a:buClr>
                        <a:buSzPts val="1100"/>
                        <a:buFont typeface="Arial"/>
                        <a:buNone/>
                      </a:pPr>
                      <a:endParaRPr sz="1050" b="0" i="0" u="none" strike="noStrike" cap="none">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5715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57150" cap="flat" cmpd="sng">
                      <a:solidFill>
                        <a:srgbClr val="FFFFFF"/>
                      </a:solidFill>
                      <a:prstDash val="solid"/>
                      <a:round/>
                      <a:headEnd type="none" w="sm" len="sm"/>
                      <a:tailEnd type="none" w="sm" len="sm"/>
                    </a:lnB>
                    <a:solidFill>
                      <a:schemeClr val="accent3">
                        <a:lumMod val="60000"/>
                        <a:lumOff val="40000"/>
                      </a:schemeClr>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635F59"/>
                          </a:solidFill>
                          <a:latin typeface="Calibri"/>
                          <a:ea typeface="Calibri"/>
                          <a:cs typeface="Calibri"/>
                          <a:sym typeface="Calibri"/>
                        </a:rPr>
                        <a:t>Develop and implement </a:t>
                      </a:r>
                      <a:r>
                        <a:rPr lang="en-US" sz="1100" b="1" i="0" u="none" strike="noStrike" cap="none">
                          <a:solidFill>
                            <a:srgbClr val="635F59"/>
                          </a:solidFill>
                          <a:latin typeface="Calibri"/>
                          <a:ea typeface="Calibri"/>
                          <a:cs typeface="Calibri"/>
                          <a:sym typeface="Calibri"/>
                        </a:rPr>
                        <a:t>demand generation strategies </a:t>
                      </a:r>
                      <a:r>
                        <a:rPr lang="en-US" sz="1100" b="0" i="0" u="none" strike="noStrike" cap="none">
                          <a:solidFill>
                            <a:srgbClr val="635F59"/>
                          </a:solidFill>
                          <a:latin typeface="Calibri"/>
                          <a:ea typeface="Calibri"/>
                          <a:cs typeface="Calibri"/>
                          <a:sym typeface="Calibri"/>
                        </a:rPr>
                        <a:t>that include CAB PrEP promotion.</a:t>
                      </a:r>
                      <a:endParaRPr sz="1800" u="none" strike="noStrike" cap="none">
                        <a:solidFill>
                          <a:srgbClr val="635F59"/>
                        </a:solidFill>
                      </a:endParaRPr>
                    </a:p>
                  </a:txBody>
                  <a:tcPr marL="45725" marR="9525" marT="9525" marB="0" anchor="ctr">
                    <a:lnL w="57150" cap="flat" cmpd="sng">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94B0BC"/>
                      </a:solidFill>
                      <a:prstDash val="solid"/>
                      <a:round/>
                      <a:headEnd type="none" w="sm" len="sm"/>
                      <a:tailEnd type="none" w="sm" len="sm"/>
                    </a:lnB>
                  </a:tcPr>
                </a:tc>
                <a:extLst>
                  <a:ext uri="{0D108BD9-81ED-4DB2-BD59-A6C34878D82A}">
                    <a16:rowId xmlns:a16="http://schemas.microsoft.com/office/drawing/2014/main" val="10000"/>
                  </a:ext>
                </a:extLst>
              </a:tr>
              <a:tr h="751575">
                <a:tc>
                  <a:txBody>
                    <a:bodyPr/>
                    <a:lstStyle/>
                    <a:p>
                      <a:pPr marL="0" marR="0" lvl="0" indent="0" algn="ctr" rtl="0">
                        <a:lnSpc>
                          <a:spcPct val="100000"/>
                        </a:lnSpc>
                        <a:spcBef>
                          <a:spcPts val="0"/>
                        </a:spcBef>
                        <a:spcAft>
                          <a:spcPts val="0"/>
                        </a:spcAft>
                        <a:buClr>
                          <a:srgbClr val="000000"/>
                        </a:buClr>
                        <a:buSzPts val="1100"/>
                        <a:buFont typeface="Arial"/>
                        <a:buNone/>
                      </a:pPr>
                      <a:endParaRPr sz="1050" b="0" i="0" u="none" strike="noStrike" cap="none">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57150" cap="flat" cmpd="sng" algn="ctr">
                      <a:solidFill>
                        <a:srgbClr val="FFFFFF"/>
                      </a:solidFill>
                      <a:prstDash val="solid"/>
                      <a:round/>
                      <a:headEnd type="none" w="sm" len="sm"/>
                      <a:tailEnd type="none" w="sm" len="sm"/>
                    </a:lnR>
                    <a:lnT w="57150" cap="flat" cmpd="sng" algn="ctr">
                      <a:solidFill>
                        <a:srgbClr val="FFFFFF"/>
                      </a:solidFill>
                      <a:prstDash val="solid"/>
                      <a:round/>
                      <a:headEnd type="none" w="sm" len="sm"/>
                      <a:tailEnd type="none" w="sm" len="sm"/>
                    </a:lnT>
                    <a:lnB w="57150" cap="flat" cmpd="sng">
                      <a:solidFill>
                        <a:srgbClr val="FFFFFF"/>
                      </a:solidFill>
                      <a:prstDash val="solid"/>
                      <a:round/>
                      <a:headEnd type="none" w="sm" len="sm"/>
                      <a:tailEnd type="none" w="sm" len="sm"/>
                    </a:lnB>
                    <a:solidFill>
                      <a:schemeClr val="accent2">
                        <a:lumMod val="60000"/>
                        <a:lumOff val="40000"/>
                      </a:schemeClr>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635F59"/>
                          </a:solidFill>
                          <a:latin typeface="Calibri"/>
                          <a:ea typeface="Calibri"/>
                          <a:cs typeface="Calibri"/>
                          <a:sym typeface="Calibri"/>
                        </a:rPr>
                        <a:t>Address social norms/stigma to build </a:t>
                      </a:r>
                      <a:r>
                        <a:rPr lang="en-US" sz="1100" b="1" i="0" u="none" strike="noStrike" cap="none">
                          <a:solidFill>
                            <a:srgbClr val="635F59"/>
                          </a:solidFill>
                          <a:latin typeface="Calibri"/>
                          <a:ea typeface="Calibri"/>
                          <a:cs typeface="Calibri"/>
                          <a:sym typeface="Calibri"/>
                        </a:rPr>
                        <a:t>community and partner acceptance</a:t>
                      </a:r>
                      <a:r>
                        <a:rPr lang="en-US" sz="1100" b="0" i="0" u="none" strike="noStrike" cap="none">
                          <a:solidFill>
                            <a:srgbClr val="635F59"/>
                          </a:solidFill>
                          <a:latin typeface="Calibri"/>
                          <a:ea typeface="Calibri"/>
                          <a:cs typeface="Calibri"/>
                          <a:sym typeface="Calibri"/>
                        </a:rPr>
                        <a:t> of CAB PrEP use.</a:t>
                      </a:r>
                      <a:endParaRPr sz="1100" b="0" i="0" u="none" strike="noStrike" cap="none">
                        <a:solidFill>
                          <a:srgbClr val="635F59"/>
                        </a:solidFill>
                        <a:latin typeface="Calibri"/>
                        <a:ea typeface="Calibri"/>
                        <a:cs typeface="Calibri"/>
                        <a:sym typeface="Calibri"/>
                      </a:endParaRPr>
                    </a:p>
                  </a:txBody>
                  <a:tcPr marL="45725" marR="9525" marT="95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94B0BC"/>
                      </a:solidFill>
                      <a:prstDash val="solid"/>
                      <a:round/>
                      <a:headEnd type="none" w="sm" len="sm"/>
                      <a:tailEnd type="none" w="sm" len="sm"/>
                    </a:lnT>
                    <a:lnB w="12700" cap="flat" cmpd="sng">
                      <a:solidFill>
                        <a:srgbClr val="94B0BC"/>
                      </a:solidFill>
                      <a:prstDash val="solid"/>
                      <a:round/>
                      <a:headEnd type="none" w="sm" len="sm"/>
                      <a:tailEnd type="none" w="sm" len="sm"/>
                    </a:lnB>
                  </a:tcPr>
                </a:tc>
                <a:extLst>
                  <a:ext uri="{0D108BD9-81ED-4DB2-BD59-A6C34878D82A}">
                    <a16:rowId xmlns:a16="http://schemas.microsoft.com/office/drawing/2014/main" val="10003"/>
                  </a:ext>
                </a:extLst>
              </a:tr>
              <a:tr h="676400">
                <a:tc>
                  <a:txBody>
                    <a:bodyPr/>
                    <a:lstStyle/>
                    <a:p>
                      <a:pPr marL="0" marR="0" lvl="0" indent="0" algn="ctr" rtl="0">
                        <a:lnSpc>
                          <a:spcPct val="100000"/>
                        </a:lnSpc>
                        <a:spcBef>
                          <a:spcPts val="0"/>
                        </a:spcBef>
                        <a:spcAft>
                          <a:spcPts val="0"/>
                        </a:spcAft>
                        <a:buClr>
                          <a:srgbClr val="000000"/>
                        </a:buClr>
                        <a:buSzPts val="1100"/>
                        <a:buFont typeface="Arial"/>
                        <a:buNone/>
                      </a:pPr>
                      <a:endParaRPr sz="1050" b="0" i="0" u="none" strike="noStrike" cap="none">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57150" cap="flat" cmpd="sng" algn="ctr">
                      <a:solidFill>
                        <a:srgbClr val="FFFFFF"/>
                      </a:solidFill>
                      <a:prstDash val="solid"/>
                      <a:round/>
                      <a:headEnd type="none" w="sm" len="sm"/>
                      <a:tailEnd type="none" w="sm" len="sm"/>
                    </a:lnR>
                    <a:lnT w="57150" cap="flat" cmpd="sng" algn="ctr">
                      <a:solidFill>
                        <a:srgbClr val="FFFFFF"/>
                      </a:solidFill>
                      <a:prstDash val="solid"/>
                      <a:round/>
                      <a:headEnd type="none" w="sm" len="sm"/>
                      <a:tailEnd type="none" w="sm" len="sm"/>
                    </a:lnT>
                    <a:lnB w="57150" cap="flat" cmpd="sng">
                      <a:solidFill>
                        <a:srgbClr val="FFFFFF"/>
                      </a:solidFill>
                      <a:prstDash val="solid"/>
                      <a:round/>
                      <a:headEnd type="none" w="sm" len="sm"/>
                      <a:tailEnd type="none" w="sm" len="sm"/>
                    </a:lnB>
                    <a:solidFill>
                      <a:schemeClr val="accent3">
                        <a:lumMod val="60000"/>
                        <a:lumOff val="40000"/>
                      </a:schemeClr>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635F59"/>
                          </a:solidFill>
                          <a:latin typeface="Calibri"/>
                          <a:ea typeface="Calibri"/>
                          <a:cs typeface="Calibri"/>
                          <a:sym typeface="Calibri"/>
                        </a:rPr>
                        <a:t>Develop </a:t>
                      </a:r>
                      <a:r>
                        <a:rPr lang="en-US" sz="1100" b="1" i="0" u="none" strike="noStrike" cap="none">
                          <a:solidFill>
                            <a:srgbClr val="635F59"/>
                          </a:solidFill>
                          <a:latin typeface="Calibri"/>
                          <a:ea typeface="Calibri"/>
                          <a:cs typeface="Calibri"/>
                          <a:sym typeface="Calibri"/>
                        </a:rPr>
                        <a:t>information and tools for clients </a:t>
                      </a:r>
                      <a:r>
                        <a:rPr lang="en-US" sz="1100" b="0" i="0" u="none" strike="noStrike" cap="none">
                          <a:solidFill>
                            <a:srgbClr val="635F59"/>
                          </a:solidFill>
                          <a:latin typeface="Calibri"/>
                          <a:ea typeface="Calibri"/>
                          <a:cs typeface="Calibri"/>
                          <a:sym typeface="Calibri"/>
                        </a:rPr>
                        <a:t>to support product choice.</a:t>
                      </a:r>
                      <a:endParaRPr sz="1100" u="none" strike="sngStrike" cap="none">
                        <a:solidFill>
                          <a:srgbClr val="635F59"/>
                        </a:solidFill>
                      </a:endParaRPr>
                    </a:p>
                  </a:txBody>
                  <a:tcPr marL="45725" marR="9525" marT="95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94B0BC"/>
                      </a:solidFill>
                      <a:prstDash val="solid"/>
                      <a:round/>
                      <a:headEnd type="none" w="sm" len="sm"/>
                      <a:tailEnd type="none" w="sm" len="sm"/>
                    </a:lnT>
                    <a:lnB w="12700" cap="flat" cmpd="sng">
                      <a:solidFill>
                        <a:srgbClr val="94B0BC"/>
                      </a:solidFill>
                      <a:prstDash val="solid"/>
                      <a:round/>
                      <a:headEnd type="none" w="sm" len="sm"/>
                      <a:tailEnd type="none" w="sm" len="sm"/>
                    </a:lnB>
                  </a:tcPr>
                </a:tc>
                <a:extLst>
                  <a:ext uri="{0D108BD9-81ED-4DB2-BD59-A6C34878D82A}">
                    <a16:rowId xmlns:a16="http://schemas.microsoft.com/office/drawing/2014/main" val="10006"/>
                  </a:ext>
                </a:extLst>
              </a:tr>
              <a:tr h="678225">
                <a:tc>
                  <a:txBody>
                    <a:bodyPr/>
                    <a:lstStyle/>
                    <a:p>
                      <a:pPr marL="0" marR="0" lvl="0" indent="0" algn="ctr" rtl="0">
                        <a:lnSpc>
                          <a:spcPct val="100000"/>
                        </a:lnSpc>
                        <a:spcBef>
                          <a:spcPts val="0"/>
                        </a:spcBef>
                        <a:spcAft>
                          <a:spcPts val="0"/>
                        </a:spcAft>
                        <a:buClr>
                          <a:srgbClr val="000000"/>
                        </a:buClr>
                        <a:buSzPts val="1100"/>
                        <a:buFont typeface="Arial"/>
                        <a:buNone/>
                      </a:pPr>
                      <a:endParaRPr sz="1050" b="0" i="0" u="none" strike="noStrike" cap="none">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57150" cap="flat" cmpd="sng" algn="ctr">
                      <a:solidFill>
                        <a:srgbClr val="FFFFFF"/>
                      </a:solidFill>
                      <a:prstDash val="solid"/>
                      <a:round/>
                      <a:headEnd type="none" w="sm" len="sm"/>
                      <a:tailEnd type="none" w="sm" len="sm"/>
                    </a:lnR>
                    <a:lnT w="57150" cap="flat" cmpd="sng" algn="ctr">
                      <a:solidFill>
                        <a:srgbClr val="FFFFFF"/>
                      </a:solidFill>
                      <a:prstDash val="solid"/>
                      <a:round/>
                      <a:headEnd type="none" w="sm" len="sm"/>
                      <a:tailEnd type="none" w="sm" len="sm"/>
                    </a:lnT>
                    <a:lnB w="57150" cap="flat" cmpd="sng">
                      <a:solidFill>
                        <a:srgbClr val="FFFFFF"/>
                      </a:solidFill>
                      <a:prstDash val="solid"/>
                      <a:round/>
                      <a:headEnd type="none" w="sm" len="sm"/>
                      <a:tailEnd type="none" w="sm" len="sm"/>
                    </a:lnB>
                    <a:solidFill>
                      <a:schemeClr val="accent5">
                        <a:lumMod val="60000"/>
                        <a:lumOff val="40000"/>
                      </a:schemeClr>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635F59"/>
                          </a:solidFill>
                          <a:latin typeface="Calibri"/>
                          <a:ea typeface="Calibri"/>
                          <a:cs typeface="Calibri"/>
                          <a:sym typeface="Calibri"/>
                        </a:rPr>
                        <a:t>Support </a:t>
                      </a:r>
                      <a:r>
                        <a:rPr lang="en-US" sz="1100" b="1" i="0" u="none" strike="noStrike" cap="none">
                          <a:solidFill>
                            <a:srgbClr val="635F59"/>
                          </a:solidFill>
                          <a:latin typeface="Calibri"/>
                          <a:ea typeface="Calibri"/>
                          <a:cs typeface="Calibri"/>
                          <a:sym typeface="Calibri"/>
                        </a:rPr>
                        <a:t>effective use </a:t>
                      </a:r>
                      <a:r>
                        <a:rPr lang="en-US" sz="1100" b="0" i="0" u="none" strike="noStrike" cap="none">
                          <a:solidFill>
                            <a:srgbClr val="635F59"/>
                          </a:solidFill>
                          <a:latin typeface="Calibri"/>
                          <a:ea typeface="Calibri"/>
                          <a:cs typeface="Calibri"/>
                          <a:sym typeface="Calibri"/>
                        </a:rPr>
                        <a:t>of CAB PrEP.</a:t>
                      </a:r>
                      <a:endParaRPr sz="1800" u="none" strike="noStrike" cap="none">
                        <a:solidFill>
                          <a:srgbClr val="635F59"/>
                        </a:solidFill>
                      </a:endParaRPr>
                    </a:p>
                  </a:txBody>
                  <a:tcPr marL="45725" marR="9525" marT="95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94B0BC"/>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graphicFrame>
        <p:nvGraphicFramePr>
          <p:cNvPr id="251" name="Google Shape;251;p9"/>
          <p:cNvGraphicFramePr/>
          <p:nvPr>
            <p:extLst>
              <p:ext uri="{D42A27DB-BD31-4B8C-83A1-F6EECF244321}">
                <p14:modId xmlns:p14="http://schemas.microsoft.com/office/powerpoint/2010/main" val="1726537314"/>
              </p:ext>
            </p:extLst>
          </p:nvPr>
        </p:nvGraphicFramePr>
        <p:xfrm>
          <a:off x="9606129" y="2482733"/>
          <a:ext cx="1974275" cy="2127825"/>
        </p:xfrm>
        <a:graphic>
          <a:graphicData uri="http://schemas.openxmlformats.org/drawingml/2006/table">
            <a:tbl>
              <a:tblPr>
                <a:noFill/>
              </a:tblPr>
              <a:tblGrid>
                <a:gridCol w="137150">
                  <a:extLst>
                    <a:ext uri="{9D8B030D-6E8A-4147-A177-3AD203B41FA5}">
                      <a16:colId xmlns:a16="http://schemas.microsoft.com/office/drawing/2014/main" val="20000"/>
                    </a:ext>
                  </a:extLst>
                </a:gridCol>
                <a:gridCol w="1837125">
                  <a:extLst>
                    <a:ext uri="{9D8B030D-6E8A-4147-A177-3AD203B41FA5}">
                      <a16:colId xmlns:a16="http://schemas.microsoft.com/office/drawing/2014/main" val="20001"/>
                    </a:ext>
                  </a:extLst>
                </a:gridCol>
              </a:tblGrid>
              <a:tr h="847725">
                <a:tc>
                  <a:txBody>
                    <a:bodyPr/>
                    <a:lstStyle/>
                    <a:p>
                      <a:pPr marL="0" marR="0" lvl="0" indent="0" algn="ctr" rtl="0">
                        <a:lnSpc>
                          <a:spcPct val="100000"/>
                        </a:lnSpc>
                        <a:spcBef>
                          <a:spcPts val="0"/>
                        </a:spcBef>
                        <a:spcAft>
                          <a:spcPts val="0"/>
                        </a:spcAft>
                        <a:buClr>
                          <a:srgbClr val="000000"/>
                        </a:buClr>
                        <a:buSzPts val="1100"/>
                        <a:buFont typeface="Arial"/>
                        <a:buNone/>
                      </a:pPr>
                      <a:endParaRPr sz="1050" b="0" i="0" u="none" strike="noStrike" cap="none">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57150" cap="flat" cmpd="sng">
                      <a:solidFill>
                        <a:srgbClr val="FFFFFF"/>
                      </a:solidFill>
                      <a:prstDash val="solid"/>
                      <a:round/>
                      <a:headEnd type="none" w="sm" len="sm"/>
                      <a:tailEnd type="none" w="sm" len="sm"/>
                    </a:lnR>
                    <a:lnT w="57150" cap="flat" cmpd="sng">
                      <a:solidFill>
                        <a:srgbClr val="FFFFFF"/>
                      </a:solidFill>
                      <a:prstDash val="solid"/>
                      <a:round/>
                      <a:headEnd type="none" w="sm" len="sm"/>
                      <a:tailEnd type="none" w="sm" len="sm"/>
                    </a:lnT>
                    <a:lnB w="57150" cap="flat" cmpd="sng">
                      <a:solidFill>
                        <a:srgbClr val="FFFFFF"/>
                      </a:solidFill>
                      <a:prstDash val="solid"/>
                      <a:round/>
                      <a:headEnd type="none" w="sm" len="sm"/>
                      <a:tailEnd type="none" w="sm" len="sm"/>
                    </a:lnB>
                    <a:solidFill>
                      <a:schemeClr val="accent2">
                        <a:lumMod val="60000"/>
                        <a:lumOff val="40000"/>
                      </a:schemeClr>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635F59"/>
                          </a:solidFill>
                          <a:latin typeface="Calibri"/>
                          <a:ea typeface="Calibri"/>
                          <a:cs typeface="Calibri"/>
                          <a:sym typeface="Calibri"/>
                        </a:rPr>
                        <a:t>Update or establish</a:t>
                      </a:r>
                      <a:r>
                        <a:rPr lang="en-US" sz="1100" b="1" i="0" u="none" strike="noStrike" cap="none">
                          <a:solidFill>
                            <a:srgbClr val="635F59"/>
                          </a:solidFill>
                          <a:latin typeface="Calibri"/>
                          <a:ea typeface="Calibri"/>
                          <a:cs typeface="Calibri"/>
                          <a:sym typeface="Calibri"/>
                        </a:rPr>
                        <a:t> integrated monitoring tools</a:t>
                      </a:r>
                      <a:r>
                        <a:rPr lang="en-US" sz="1100" b="0" i="0" u="none" strike="noStrike" cap="none">
                          <a:solidFill>
                            <a:srgbClr val="635F59"/>
                          </a:solidFill>
                          <a:latin typeface="Calibri"/>
                          <a:ea typeface="Calibri"/>
                          <a:cs typeface="Calibri"/>
                          <a:sym typeface="Calibri"/>
                        </a:rPr>
                        <a:t> to support data collection and analysis on PrEP use across multiple products.</a:t>
                      </a:r>
                      <a:endParaRPr sz="1100" u="none" strike="noStrike" cap="none">
                        <a:solidFill>
                          <a:srgbClr val="635F59"/>
                        </a:solidFill>
                      </a:endParaRPr>
                    </a:p>
                  </a:txBody>
                  <a:tcPr marL="91450" marR="9525" marT="9525" marB="0" anchor="ctr">
                    <a:lnL w="57150" cap="flat" cmpd="sng">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94B0BC"/>
                      </a:solidFill>
                      <a:prstDash val="solid"/>
                      <a:round/>
                      <a:headEnd type="none" w="sm" len="sm"/>
                      <a:tailEnd type="none" w="sm" len="sm"/>
                    </a:lnB>
                  </a:tcPr>
                </a:tc>
                <a:extLst>
                  <a:ext uri="{0D108BD9-81ED-4DB2-BD59-A6C34878D82A}">
                    <a16:rowId xmlns:a16="http://schemas.microsoft.com/office/drawing/2014/main" val="10000"/>
                  </a:ext>
                </a:extLst>
              </a:tr>
              <a:tr h="640050">
                <a:tc>
                  <a:txBody>
                    <a:bodyPr/>
                    <a:lstStyle/>
                    <a:p>
                      <a:pPr marL="0" marR="0" lvl="0" indent="0" algn="ctr" rtl="0">
                        <a:lnSpc>
                          <a:spcPct val="100000"/>
                        </a:lnSpc>
                        <a:spcBef>
                          <a:spcPts val="0"/>
                        </a:spcBef>
                        <a:spcAft>
                          <a:spcPts val="0"/>
                        </a:spcAft>
                        <a:buClr>
                          <a:srgbClr val="000000"/>
                        </a:buClr>
                        <a:buSzPts val="1100"/>
                        <a:buFont typeface="Arial"/>
                        <a:buNone/>
                      </a:pPr>
                      <a:endParaRPr sz="1050" b="0" i="0" u="none" strike="noStrike" cap="none">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57150" cap="flat" cmpd="sng" algn="ctr">
                      <a:solidFill>
                        <a:srgbClr val="FFFFFF"/>
                      </a:solidFill>
                      <a:prstDash val="solid"/>
                      <a:round/>
                      <a:headEnd type="none" w="sm" len="sm"/>
                      <a:tailEnd type="none" w="sm" len="sm"/>
                    </a:lnR>
                    <a:lnT w="57150" cap="flat" cmpd="sng" algn="ctr">
                      <a:solidFill>
                        <a:srgbClr val="FFFFFF"/>
                      </a:solidFill>
                      <a:prstDash val="solid"/>
                      <a:round/>
                      <a:headEnd type="none" w="sm" len="sm"/>
                      <a:tailEnd type="none" w="sm" len="sm"/>
                    </a:lnT>
                    <a:lnB w="57150" cap="flat" cmpd="sng">
                      <a:solidFill>
                        <a:srgbClr val="FFFFFF"/>
                      </a:solidFill>
                      <a:prstDash val="solid"/>
                      <a:round/>
                      <a:headEnd type="none" w="sm" len="sm"/>
                      <a:tailEnd type="none" w="sm" len="sm"/>
                    </a:lnB>
                    <a:solidFill>
                      <a:schemeClr val="accent3">
                        <a:lumMod val="60000"/>
                        <a:lumOff val="40000"/>
                      </a:schemeClr>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635F59"/>
                          </a:solidFill>
                          <a:latin typeface="Calibri"/>
                          <a:ea typeface="Calibri"/>
                          <a:cs typeface="Calibri"/>
                          <a:sym typeface="Calibri"/>
                        </a:rPr>
                        <a:t>Establish systems for </a:t>
                      </a:r>
                      <a:r>
                        <a:rPr lang="en-US" sz="1100" b="1" i="0" u="none" strike="noStrike" cap="none">
                          <a:solidFill>
                            <a:srgbClr val="635F59"/>
                          </a:solidFill>
                          <a:latin typeface="Calibri"/>
                          <a:ea typeface="Calibri"/>
                          <a:cs typeface="Calibri"/>
                          <a:sym typeface="Calibri"/>
                        </a:rPr>
                        <a:t>pharmacovigilance</a:t>
                      </a:r>
                      <a:r>
                        <a:rPr lang="en-US" sz="1100" b="0" i="0" u="none" strike="noStrike" cap="none">
                          <a:solidFill>
                            <a:srgbClr val="635F59"/>
                          </a:solidFill>
                          <a:latin typeface="Calibri"/>
                          <a:ea typeface="Calibri"/>
                          <a:cs typeface="Calibri"/>
                          <a:sym typeface="Calibri"/>
                        </a:rPr>
                        <a:t> and to monitor drug resistance. </a:t>
                      </a:r>
                      <a:endParaRPr sz="1800" u="none" strike="noStrike" cap="none">
                        <a:solidFill>
                          <a:srgbClr val="635F59"/>
                        </a:solidFill>
                      </a:endParaRPr>
                    </a:p>
                  </a:txBody>
                  <a:tcPr marL="91450" marR="9525" marT="95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94B0BC"/>
                      </a:solidFill>
                      <a:prstDash val="solid"/>
                      <a:round/>
                      <a:headEnd type="none" w="sm" len="sm"/>
                      <a:tailEnd type="none" w="sm" len="sm"/>
                    </a:lnT>
                    <a:lnB w="12700" cap="flat" cmpd="sng">
                      <a:solidFill>
                        <a:srgbClr val="94B0BC"/>
                      </a:solidFill>
                      <a:prstDash val="solid"/>
                      <a:round/>
                      <a:headEnd type="none" w="sm" len="sm"/>
                      <a:tailEnd type="none" w="sm" len="sm"/>
                    </a:lnB>
                  </a:tcPr>
                </a:tc>
                <a:extLst>
                  <a:ext uri="{0D108BD9-81ED-4DB2-BD59-A6C34878D82A}">
                    <a16:rowId xmlns:a16="http://schemas.microsoft.com/office/drawing/2014/main" val="10003"/>
                  </a:ext>
                </a:extLst>
              </a:tr>
              <a:tr h="640050">
                <a:tc>
                  <a:txBody>
                    <a:bodyPr/>
                    <a:lstStyle/>
                    <a:p>
                      <a:pPr marL="0" marR="0" lvl="0" indent="0" algn="ctr" rtl="0">
                        <a:lnSpc>
                          <a:spcPct val="100000"/>
                        </a:lnSpc>
                        <a:spcBef>
                          <a:spcPts val="0"/>
                        </a:spcBef>
                        <a:spcAft>
                          <a:spcPts val="0"/>
                        </a:spcAft>
                        <a:buClr>
                          <a:srgbClr val="000000"/>
                        </a:buClr>
                        <a:buSzPts val="1100"/>
                        <a:buFont typeface="Arial"/>
                        <a:buNone/>
                      </a:pPr>
                      <a:endParaRPr sz="1050" b="0" i="0" u="none" strike="noStrike" cap="none">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57150" cap="flat" cmpd="sng" algn="ctr">
                      <a:solidFill>
                        <a:srgbClr val="FFFFFF"/>
                      </a:solidFill>
                      <a:prstDash val="solid"/>
                      <a:round/>
                      <a:headEnd type="none" w="sm" len="sm"/>
                      <a:tailEnd type="none" w="sm" len="sm"/>
                    </a:lnR>
                    <a:lnT w="57150" cap="flat" cmpd="sng" algn="ctr">
                      <a:solidFill>
                        <a:srgbClr val="FFFFFF"/>
                      </a:solidFill>
                      <a:prstDash val="solid"/>
                      <a:round/>
                      <a:headEnd type="none" w="sm" len="sm"/>
                      <a:tailEnd type="none" w="sm" len="sm"/>
                    </a:lnT>
                    <a:lnB w="57150" cap="flat" cmpd="sng">
                      <a:solidFill>
                        <a:srgbClr val="FFFFFF"/>
                      </a:solidFill>
                      <a:prstDash val="solid"/>
                      <a:round/>
                      <a:headEnd type="none" w="sm" len="sm"/>
                      <a:tailEnd type="none" w="sm" len="sm"/>
                    </a:lnB>
                    <a:solidFill>
                      <a:schemeClr val="accent3">
                        <a:lumMod val="60000"/>
                        <a:lumOff val="40000"/>
                      </a:schemeClr>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635F59"/>
                          </a:solidFill>
                          <a:latin typeface="Calibri"/>
                          <a:ea typeface="Calibri"/>
                          <a:cs typeface="Calibri"/>
                          <a:sym typeface="Calibri"/>
                        </a:rPr>
                        <a:t>Conduct </a:t>
                      </a:r>
                      <a:r>
                        <a:rPr lang="en-US" sz="1100" b="1" i="0" u="none" strike="noStrike" cap="none">
                          <a:solidFill>
                            <a:srgbClr val="635F59"/>
                          </a:solidFill>
                          <a:latin typeface="Calibri"/>
                          <a:ea typeface="Calibri"/>
                          <a:cs typeface="Calibri"/>
                          <a:sym typeface="Calibri"/>
                        </a:rPr>
                        <a:t>implementation science </a:t>
                      </a:r>
                      <a:r>
                        <a:rPr lang="en-US" sz="1100" b="0" i="0" u="none" strike="noStrike" cap="none">
                          <a:solidFill>
                            <a:srgbClr val="635F59"/>
                          </a:solidFill>
                          <a:latin typeface="Calibri"/>
                          <a:ea typeface="Calibri"/>
                          <a:cs typeface="Calibri"/>
                          <a:sym typeface="Calibri"/>
                        </a:rPr>
                        <a:t>research to inform policy and scale-up.</a:t>
                      </a:r>
                      <a:endParaRPr sz="1800" u="none" strike="noStrike" cap="none">
                        <a:solidFill>
                          <a:srgbClr val="635F59"/>
                        </a:solidFill>
                      </a:endParaRPr>
                    </a:p>
                  </a:txBody>
                  <a:tcPr marL="91450" marR="9525" marT="95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94B0BC"/>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262" name="Google Shape;262;p9"/>
          <p:cNvSpPr/>
          <p:nvPr/>
        </p:nvSpPr>
        <p:spPr>
          <a:xfrm>
            <a:off x="335279" y="1437377"/>
            <a:ext cx="11395803" cy="663351"/>
          </a:xfrm>
          <a:prstGeom prst="rect">
            <a:avLst/>
          </a:prstGeom>
          <a:solidFill>
            <a:srgbClr val="DFDED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3" name="Google Shape;263;p9"/>
          <p:cNvSpPr/>
          <p:nvPr/>
        </p:nvSpPr>
        <p:spPr>
          <a:xfrm>
            <a:off x="443427" y="1513114"/>
            <a:ext cx="2332278" cy="511877"/>
          </a:xfrm>
          <a:prstGeom prst="roundRect">
            <a:avLst>
              <a:gd name="adj" fmla="val 16667"/>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200"/>
              <a:buFont typeface="Calibri"/>
              <a:buNone/>
              <a:tabLst/>
              <a:defRPr/>
            </a:pPr>
            <a:r>
              <a:rPr kumimoji="0" lang="en-US" sz="1200" b="1" i="0" u="none" strike="noStrike" kern="0" cap="none" spc="0" normalizeH="0" baseline="0" noProof="0">
                <a:ln>
                  <a:noFill/>
                </a:ln>
                <a:solidFill>
                  <a:srgbClr val="FFFFFF"/>
                </a:solidFill>
                <a:effectLst/>
                <a:uLnTx/>
                <a:uFillTx/>
                <a:latin typeface="Calibri"/>
                <a:ea typeface="Calibri"/>
                <a:cs typeface="Calibri"/>
                <a:sym typeface="Calibri"/>
              </a:rPr>
              <a:t>PLANNING &amp;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1200"/>
              <a:buFont typeface="Calibri"/>
              <a:buNone/>
              <a:tabLst/>
              <a:defRPr/>
            </a:pPr>
            <a:r>
              <a:rPr kumimoji="0" lang="en-US" sz="1200" b="1" i="0" u="none" strike="noStrike" kern="0" cap="none" spc="0" normalizeH="0" baseline="0" noProof="0">
                <a:ln>
                  <a:noFill/>
                </a:ln>
                <a:solidFill>
                  <a:srgbClr val="FFFFFF"/>
                </a:solidFill>
                <a:effectLst/>
                <a:uLnTx/>
                <a:uFillTx/>
                <a:latin typeface="Calibri"/>
                <a:ea typeface="Calibri"/>
                <a:cs typeface="Calibri"/>
                <a:sym typeface="Calibri"/>
              </a:rPr>
              <a:t>BUDGETING</a:t>
            </a:r>
            <a:endParaRPr kumimoji="0" sz="1800" b="0" i="0" u="none" strike="noStrike" kern="0" cap="none" spc="0" normalizeH="0" baseline="0" noProof="0">
              <a:ln>
                <a:noFill/>
              </a:ln>
              <a:solidFill>
                <a:srgbClr val="625E58"/>
              </a:solidFill>
              <a:effectLst/>
              <a:uLnTx/>
              <a:uFillTx/>
              <a:latin typeface="Calibri"/>
              <a:ea typeface="Calibri"/>
              <a:cs typeface="Calibri"/>
              <a:sym typeface="Calibri"/>
            </a:endParaRPr>
          </a:p>
        </p:txBody>
      </p:sp>
      <p:sp>
        <p:nvSpPr>
          <p:cNvPr id="264" name="Google Shape;264;p9"/>
          <p:cNvSpPr/>
          <p:nvPr/>
        </p:nvSpPr>
        <p:spPr>
          <a:xfrm>
            <a:off x="2993397" y="1513114"/>
            <a:ext cx="1974275" cy="511877"/>
          </a:xfrm>
          <a:prstGeom prst="roundRect">
            <a:avLst>
              <a:gd name="adj" fmla="val 16667"/>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200"/>
              <a:buFont typeface="Calibri"/>
              <a:buNone/>
              <a:tabLst/>
              <a:defRPr/>
            </a:pPr>
            <a:r>
              <a:rPr kumimoji="0" lang="en-US" sz="1200" b="1" i="0" u="none" strike="noStrike" kern="0" cap="none" spc="0" normalizeH="0" baseline="0" noProof="0">
                <a:ln>
                  <a:noFill/>
                </a:ln>
                <a:solidFill>
                  <a:srgbClr val="FFFFFF"/>
                </a:solidFill>
                <a:effectLst/>
                <a:uLnTx/>
                <a:uFillTx/>
                <a:latin typeface="Calibri"/>
                <a:ea typeface="Calibri"/>
                <a:cs typeface="Calibri"/>
                <a:sym typeface="Calibri"/>
              </a:rPr>
              <a:t>SUPPLY CHAIN MANAGEMENT</a:t>
            </a:r>
            <a:endParaRPr kumimoji="0" sz="1800" b="0" i="0" u="none" strike="noStrike" kern="0" cap="none" spc="0" normalizeH="0" baseline="0" noProof="0">
              <a:ln>
                <a:noFill/>
              </a:ln>
              <a:solidFill>
                <a:srgbClr val="625E58"/>
              </a:solidFill>
              <a:effectLst/>
              <a:uLnTx/>
              <a:uFillTx/>
              <a:latin typeface="Calibri"/>
              <a:ea typeface="Calibri"/>
              <a:cs typeface="Calibri"/>
              <a:sym typeface="Calibri"/>
            </a:endParaRPr>
          </a:p>
        </p:txBody>
      </p:sp>
      <p:sp>
        <p:nvSpPr>
          <p:cNvPr id="265" name="Google Shape;265;p9"/>
          <p:cNvSpPr/>
          <p:nvPr/>
        </p:nvSpPr>
        <p:spPr>
          <a:xfrm>
            <a:off x="5185364" y="1513114"/>
            <a:ext cx="1974275" cy="511877"/>
          </a:xfrm>
          <a:prstGeom prst="roundRect">
            <a:avLst>
              <a:gd name="adj" fmla="val 16667"/>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200"/>
              <a:buFont typeface="Calibri"/>
              <a:buNone/>
              <a:tabLst/>
              <a:defRPr/>
            </a:pPr>
            <a:r>
              <a:rPr kumimoji="0" lang="en-US" sz="1200" b="1" i="0" u="none" strike="noStrike" kern="0" cap="none" spc="0" normalizeH="0" baseline="0" noProof="0">
                <a:ln>
                  <a:noFill/>
                </a:ln>
                <a:solidFill>
                  <a:srgbClr val="FFFFFF"/>
                </a:solidFill>
                <a:effectLst/>
                <a:uLnTx/>
                <a:uFillTx/>
                <a:latin typeface="Calibri"/>
                <a:ea typeface="Calibri"/>
                <a:cs typeface="Calibri"/>
                <a:sym typeface="Calibri"/>
              </a:rPr>
              <a:t>DELIVERY                  PLATFORMS</a:t>
            </a:r>
            <a:endParaRPr kumimoji="0" sz="1800" b="0" i="0" u="none" strike="noStrike" kern="0" cap="none" spc="0" normalizeH="0" baseline="0" noProof="0">
              <a:ln>
                <a:noFill/>
              </a:ln>
              <a:solidFill>
                <a:srgbClr val="625E58"/>
              </a:solidFill>
              <a:effectLst/>
              <a:uLnTx/>
              <a:uFillTx/>
              <a:latin typeface="Calibri"/>
              <a:ea typeface="Calibri"/>
              <a:cs typeface="Calibri"/>
              <a:sym typeface="Calibri"/>
            </a:endParaRPr>
          </a:p>
        </p:txBody>
      </p:sp>
      <p:sp>
        <p:nvSpPr>
          <p:cNvPr id="266" name="Google Shape;266;p9"/>
          <p:cNvSpPr/>
          <p:nvPr/>
        </p:nvSpPr>
        <p:spPr>
          <a:xfrm>
            <a:off x="7422452" y="1513114"/>
            <a:ext cx="1974275" cy="511877"/>
          </a:xfrm>
          <a:prstGeom prst="roundRect">
            <a:avLst>
              <a:gd name="adj" fmla="val 16667"/>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200"/>
              <a:buFont typeface="Calibri"/>
              <a:buNone/>
              <a:tabLst/>
              <a:defRPr/>
            </a:pPr>
            <a:r>
              <a:rPr kumimoji="0" lang="en-US" sz="1200" b="1" i="0" u="none" strike="noStrike" kern="0" cap="none" spc="0" normalizeH="0" baseline="0" noProof="0">
                <a:ln>
                  <a:noFill/>
                </a:ln>
                <a:solidFill>
                  <a:srgbClr val="FFFFFF"/>
                </a:solidFill>
                <a:effectLst/>
                <a:uLnTx/>
                <a:uFillTx/>
                <a:latin typeface="Calibri"/>
                <a:ea typeface="Calibri"/>
                <a:cs typeface="Calibri"/>
                <a:sym typeface="Calibri"/>
              </a:rPr>
              <a:t>UPTAKE &amp;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1200"/>
              <a:buFont typeface="Calibri"/>
              <a:buNone/>
              <a:tabLst/>
              <a:defRPr/>
            </a:pPr>
            <a:r>
              <a:rPr kumimoji="0" lang="en-US" sz="1200" b="1" i="0" u="none" strike="noStrike" kern="0" cap="none" spc="0" normalizeH="0" baseline="0" noProof="0">
                <a:ln>
                  <a:noFill/>
                </a:ln>
                <a:solidFill>
                  <a:srgbClr val="FFFFFF"/>
                </a:solidFill>
                <a:effectLst/>
                <a:uLnTx/>
                <a:uFillTx/>
                <a:latin typeface="Calibri"/>
                <a:ea typeface="Calibri"/>
                <a:cs typeface="Calibri"/>
                <a:sym typeface="Calibri"/>
              </a:rPr>
              <a:t>EFFECTIVE USE</a:t>
            </a:r>
            <a:endParaRPr kumimoji="0" sz="1800" b="0" i="0" u="none" strike="noStrike" kern="0" cap="none" spc="0" normalizeH="0" baseline="0" noProof="0">
              <a:ln>
                <a:noFill/>
              </a:ln>
              <a:solidFill>
                <a:srgbClr val="625E58"/>
              </a:solidFill>
              <a:effectLst/>
              <a:uLnTx/>
              <a:uFillTx/>
              <a:latin typeface="Calibri"/>
              <a:ea typeface="Calibri"/>
              <a:cs typeface="Calibri"/>
              <a:sym typeface="Calibri"/>
            </a:endParaRPr>
          </a:p>
        </p:txBody>
      </p:sp>
      <p:sp>
        <p:nvSpPr>
          <p:cNvPr id="267" name="Google Shape;267;p9"/>
          <p:cNvSpPr/>
          <p:nvPr/>
        </p:nvSpPr>
        <p:spPr>
          <a:xfrm>
            <a:off x="9586567" y="1513114"/>
            <a:ext cx="1993837" cy="511877"/>
          </a:xfrm>
          <a:prstGeom prst="roundRect">
            <a:avLst>
              <a:gd name="adj" fmla="val 16667"/>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FFFFFF"/>
                </a:solidFill>
                <a:effectLst/>
                <a:uLnTx/>
                <a:uFillTx/>
                <a:latin typeface="Calibri"/>
                <a:ea typeface="Calibri"/>
                <a:cs typeface="Calibri"/>
                <a:sym typeface="Calibri"/>
              </a:rPr>
              <a:t>MONITORING, EVALUATION, &amp; LEARNING</a:t>
            </a: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268" name="Google Shape;268;p9"/>
          <p:cNvGraphicFramePr/>
          <p:nvPr>
            <p:extLst>
              <p:ext uri="{D42A27DB-BD31-4B8C-83A1-F6EECF244321}">
                <p14:modId xmlns:p14="http://schemas.microsoft.com/office/powerpoint/2010/main" val="1271319281"/>
              </p:ext>
            </p:extLst>
          </p:nvPr>
        </p:nvGraphicFramePr>
        <p:xfrm>
          <a:off x="443428" y="2163865"/>
          <a:ext cx="11264548" cy="219450"/>
        </p:xfrm>
        <a:graphic>
          <a:graphicData uri="http://schemas.openxmlformats.org/drawingml/2006/table">
            <a:tbl>
              <a:tblPr>
                <a:noFill/>
              </a:tblPr>
              <a:tblGrid>
                <a:gridCol w="187803">
                  <a:extLst>
                    <a:ext uri="{9D8B030D-6E8A-4147-A177-3AD203B41FA5}">
                      <a16:colId xmlns:a16="http://schemas.microsoft.com/office/drawing/2014/main" val="20000"/>
                    </a:ext>
                  </a:extLst>
                </a:gridCol>
                <a:gridCol w="11076745">
                  <a:extLst>
                    <a:ext uri="{9D8B030D-6E8A-4147-A177-3AD203B41FA5}">
                      <a16:colId xmlns:a16="http://schemas.microsoft.com/office/drawing/2014/main" val="20003"/>
                    </a:ext>
                  </a:extLst>
                </a:gridCol>
              </a:tblGrid>
              <a:tr h="219450">
                <a:tc>
                  <a:txBody>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57150" cap="flat" cmpd="sng">
                      <a:solidFill>
                        <a:srgbClr val="FFFFFF"/>
                      </a:solidFill>
                      <a:prstDash val="solid"/>
                      <a:round/>
                      <a:headEnd type="none" w="sm" len="sm"/>
                      <a:tailEnd type="none" w="sm" len="sm"/>
                    </a:lnR>
                    <a:lnT w="57150" cap="flat" cmpd="sng">
                      <a:solidFill>
                        <a:srgbClr val="FFFFFF"/>
                      </a:solidFill>
                      <a:prstDash val="solid"/>
                      <a:round/>
                      <a:headEnd type="none" w="sm" len="sm"/>
                      <a:tailEnd type="none" w="sm" len="sm"/>
                    </a:lnT>
                    <a:lnB w="57150" cap="flat" cmpd="sng">
                      <a:solidFill>
                        <a:srgbClr val="FFFFFF"/>
                      </a:solidFill>
                      <a:prstDash val="solid"/>
                      <a:round/>
                      <a:headEnd type="none" w="sm" len="sm"/>
                      <a:tailEnd type="none" w="sm" len="sm"/>
                    </a:lnB>
                    <a:solidFill>
                      <a:schemeClr val="accent5">
                        <a:lumMod val="60000"/>
                        <a:lumOff val="40000"/>
                      </a:schemeClr>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353535"/>
                          </a:solidFill>
                          <a:latin typeface="Calibri"/>
                          <a:ea typeface="Calibri"/>
                          <a:cs typeface="Calibri"/>
                          <a:sym typeface="Calibri"/>
                        </a:rPr>
                        <a:t>Plans, systems, and processes to support service integration across priority delivery channels, including reproductive health/family planning and private sector providers/pharmacies  </a:t>
                      </a:r>
                      <a:endParaRPr sz="1800" i="0" u="none" strike="noStrike" cap="none"/>
                    </a:p>
                  </a:txBody>
                  <a:tcPr marL="45725" marR="9525" marT="9525" marB="0" anchor="ctr">
                    <a:lnL w="57150" cap="flat" cmpd="sng" algn="ctr">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38100" cap="flat" cmpd="sng">
                      <a:solidFill>
                        <a:srgbClr val="FFFFF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FDEDC"/>
                    </a:solidFill>
                  </a:tcPr>
                </a:tc>
                <a:extLst>
                  <a:ext uri="{0D108BD9-81ED-4DB2-BD59-A6C34878D82A}">
                    <a16:rowId xmlns:a16="http://schemas.microsoft.com/office/drawing/2014/main" val="10000"/>
                  </a:ext>
                </a:extLst>
              </a:tr>
            </a:tbl>
          </a:graphicData>
        </a:graphic>
      </p:graphicFrame>
      <p:grpSp>
        <p:nvGrpSpPr>
          <p:cNvPr id="20" name="Google Shape;350;p31">
            <a:extLst>
              <a:ext uri="{FF2B5EF4-FFF2-40B4-BE49-F238E27FC236}">
                <a16:creationId xmlns:a16="http://schemas.microsoft.com/office/drawing/2014/main" id="{B744F786-B2CE-C6C6-E874-822240813280}"/>
              </a:ext>
            </a:extLst>
          </p:cNvPr>
          <p:cNvGrpSpPr/>
          <p:nvPr/>
        </p:nvGrpSpPr>
        <p:grpSpPr>
          <a:xfrm>
            <a:off x="7258980" y="5849126"/>
            <a:ext cx="4694298" cy="841930"/>
            <a:chOff x="4230981" y="5643580"/>
            <a:chExt cx="4694298" cy="841930"/>
          </a:xfrm>
        </p:grpSpPr>
        <p:sp>
          <p:nvSpPr>
            <p:cNvPr id="21" name="Google Shape;351;p31">
              <a:extLst>
                <a:ext uri="{FF2B5EF4-FFF2-40B4-BE49-F238E27FC236}">
                  <a16:creationId xmlns:a16="http://schemas.microsoft.com/office/drawing/2014/main" id="{4F018187-3C78-AFAE-CB9C-42A3314E5755}"/>
                </a:ext>
              </a:extLst>
            </p:cNvPr>
            <p:cNvSpPr/>
            <p:nvPr/>
          </p:nvSpPr>
          <p:spPr>
            <a:xfrm>
              <a:off x="4261247" y="5643580"/>
              <a:ext cx="4664032" cy="841930"/>
            </a:xfrm>
            <a:prstGeom prst="rect">
              <a:avLst/>
            </a:prstGeom>
            <a:solidFill>
              <a:schemeClr val="bg1">
                <a:lumMod val="95000"/>
              </a:schemeClr>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1526C"/>
                </a:buClr>
                <a:buSzPts val="1100"/>
                <a:buFontTx/>
                <a:buNone/>
                <a:tabLst/>
                <a:defRPr/>
              </a:pPr>
              <a:endParaRPr kumimoji="0" sz="11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352;p31">
              <a:extLst>
                <a:ext uri="{FF2B5EF4-FFF2-40B4-BE49-F238E27FC236}">
                  <a16:creationId xmlns:a16="http://schemas.microsoft.com/office/drawing/2014/main" id="{600D505B-03EC-58A5-38B1-FFB30EFA88D7}"/>
                </a:ext>
              </a:extLst>
            </p:cNvPr>
            <p:cNvSpPr/>
            <p:nvPr/>
          </p:nvSpPr>
          <p:spPr>
            <a:xfrm>
              <a:off x="4326822" y="5935087"/>
              <a:ext cx="147131" cy="146304"/>
            </a:xfrm>
            <a:prstGeom prst="rect">
              <a:avLst/>
            </a:prstGeom>
            <a:solidFill>
              <a:schemeClr val="accent5">
                <a:lumMod val="60000"/>
                <a:lumOff val="4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1526C"/>
                </a:buClr>
                <a:buSzPts val="1100"/>
                <a:buFontTx/>
                <a:buNone/>
                <a:tabLst/>
                <a:defRPr/>
              </a:pPr>
              <a:endParaRPr kumimoji="0" sz="11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3" name="Google Shape;353;p31">
              <a:extLst>
                <a:ext uri="{FF2B5EF4-FFF2-40B4-BE49-F238E27FC236}">
                  <a16:creationId xmlns:a16="http://schemas.microsoft.com/office/drawing/2014/main" id="{F76C373A-8954-CACB-5BC1-EE5A86E1637F}"/>
                </a:ext>
              </a:extLst>
            </p:cNvPr>
            <p:cNvSpPr/>
            <p:nvPr/>
          </p:nvSpPr>
          <p:spPr>
            <a:xfrm>
              <a:off x="7207417" y="5935087"/>
              <a:ext cx="147131" cy="146304"/>
            </a:xfrm>
            <a:prstGeom prst="rect">
              <a:avLst/>
            </a:prstGeom>
            <a:solidFill>
              <a:schemeClr val="accent2">
                <a:lumMod val="60000"/>
                <a:lumOff val="4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1526C"/>
                </a:buClr>
                <a:buSzPts val="1100"/>
                <a:buFontTx/>
                <a:buNone/>
                <a:tabLst/>
                <a:defRPr/>
              </a:pPr>
              <a:endParaRPr kumimoji="0" sz="11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354;p31">
              <a:extLst>
                <a:ext uri="{FF2B5EF4-FFF2-40B4-BE49-F238E27FC236}">
                  <a16:creationId xmlns:a16="http://schemas.microsoft.com/office/drawing/2014/main" id="{ED6EED5A-07C7-51CB-BF33-F0C77E6D1260}"/>
                </a:ext>
              </a:extLst>
            </p:cNvPr>
            <p:cNvSpPr/>
            <p:nvPr/>
          </p:nvSpPr>
          <p:spPr>
            <a:xfrm>
              <a:off x="5630639" y="5935087"/>
              <a:ext cx="147131" cy="146304"/>
            </a:xfrm>
            <a:prstGeom prst="rect">
              <a:avLst/>
            </a:prstGeom>
            <a:solidFill>
              <a:schemeClr val="accent3">
                <a:lumMod val="60000"/>
                <a:lumOff val="4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1526C"/>
                </a:buClr>
                <a:buSzPts val="1100"/>
                <a:buFontTx/>
                <a:buNone/>
                <a:tabLst/>
                <a:defRPr/>
              </a:pPr>
              <a:endParaRPr kumimoji="0" sz="11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355;p31">
              <a:extLst>
                <a:ext uri="{FF2B5EF4-FFF2-40B4-BE49-F238E27FC236}">
                  <a16:creationId xmlns:a16="http://schemas.microsoft.com/office/drawing/2014/main" id="{01C1AC78-B969-FDC9-67AB-1747E7EBECE4}"/>
                </a:ext>
              </a:extLst>
            </p:cNvPr>
            <p:cNvSpPr/>
            <p:nvPr/>
          </p:nvSpPr>
          <p:spPr>
            <a:xfrm>
              <a:off x="4453341" y="5885386"/>
              <a:ext cx="1182862" cy="60012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595959"/>
                </a:buClr>
                <a:buSzPts val="1100"/>
                <a:buFontTx/>
                <a:buNone/>
                <a:tabLst/>
                <a:defRPr/>
              </a:pPr>
              <a:r>
                <a:rPr kumimoji="0" lang="en-US" sz="1100" b="0" i="0" u="none" strike="noStrike" kern="0" cap="none" spc="0" normalizeH="0" baseline="0" noProof="0">
                  <a:ln>
                    <a:noFill/>
                  </a:ln>
                  <a:solidFill>
                    <a:schemeClr val="tx1">
                      <a:lumMod val="50000"/>
                    </a:schemeClr>
                  </a:solidFill>
                  <a:effectLst/>
                  <a:uLnTx/>
                  <a:uFillTx/>
                  <a:latin typeface="Calibri" panose="020F0502020204030204" pitchFamily="34" charset="0"/>
                  <a:cs typeface="Calibri" panose="020F0502020204030204" pitchFamily="34" charset="0"/>
                  <a:sym typeface="Calibri"/>
                </a:rPr>
                <a:t>Opportunity to easily build on oral PrEP rollout</a:t>
              </a:r>
            </a:p>
          </p:txBody>
        </p:sp>
        <p:sp>
          <p:nvSpPr>
            <p:cNvPr id="26" name="Google Shape;356;p31">
              <a:extLst>
                <a:ext uri="{FF2B5EF4-FFF2-40B4-BE49-F238E27FC236}">
                  <a16:creationId xmlns:a16="http://schemas.microsoft.com/office/drawing/2014/main" id="{40450B16-2669-F743-FD4E-FF6EDACC261C}"/>
                </a:ext>
              </a:extLst>
            </p:cNvPr>
            <p:cNvSpPr/>
            <p:nvPr/>
          </p:nvSpPr>
          <p:spPr>
            <a:xfrm>
              <a:off x="5757165" y="5885386"/>
              <a:ext cx="1474793" cy="60012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595959"/>
                </a:buClr>
                <a:buSzPts val="1100"/>
                <a:buFont typeface="Calibri"/>
                <a:buNone/>
                <a:tabLst/>
                <a:defRPr/>
              </a:pPr>
              <a:r>
                <a:rPr kumimoji="0" lang="en-US" sz="1100" b="0" i="0" u="none" strike="noStrike" kern="0" cap="none" spc="0" normalizeH="0" baseline="0" noProof="0">
                  <a:ln>
                    <a:noFill/>
                  </a:ln>
                  <a:solidFill>
                    <a:schemeClr val="tx1">
                      <a:lumMod val="50000"/>
                    </a:schemeClr>
                  </a:solidFill>
                  <a:effectLst/>
                  <a:uLnTx/>
                  <a:uFillTx/>
                  <a:latin typeface="Calibri"/>
                  <a:ea typeface="Calibri"/>
                  <a:cs typeface="Calibri"/>
                  <a:sym typeface="Calibri"/>
                </a:rPr>
                <a:t>Will require new effort, but no anticipated challenges</a:t>
              </a:r>
              <a:endParaRPr kumimoji="0" sz="1100" b="0" i="1" u="none" strike="noStrike" kern="0" cap="none" spc="0" normalizeH="0" baseline="0" noProof="0">
                <a:ln>
                  <a:noFill/>
                </a:ln>
                <a:solidFill>
                  <a:schemeClr val="tx1">
                    <a:lumMod val="50000"/>
                  </a:schemeClr>
                </a:solidFill>
                <a:effectLst/>
                <a:uLnTx/>
                <a:uFillTx/>
                <a:latin typeface="Calibri"/>
                <a:ea typeface="Calibri"/>
                <a:cs typeface="Calibri"/>
                <a:sym typeface="Calibri"/>
              </a:endParaRPr>
            </a:p>
          </p:txBody>
        </p:sp>
        <p:sp>
          <p:nvSpPr>
            <p:cNvPr id="27" name="Google Shape;357;p31">
              <a:extLst>
                <a:ext uri="{FF2B5EF4-FFF2-40B4-BE49-F238E27FC236}">
                  <a16:creationId xmlns:a16="http://schemas.microsoft.com/office/drawing/2014/main" id="{F6AB42A3-63CA-9D47-77C9-7F9AC583687A}"/>
                </a:ext>
              </a:extLst>
            </p:cNvPr>
            <p:cNvSpPr txBox="1"/>
            <p:nvPr/>
          </p:nvSpPr>
          <p:spPr>
            <a:xfrm>
              <a:off x="7333942" y="5885386"/>
              <a:ext cx="1591337" cy="60012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595959"/>
                </a:buClr>
                <a:buSzPts val="1100"/>
                <a:buFont typeface="Calibri"/>
                <a:buNone/>
                <a:tabLst/>
                <a:defRPr/>
              </a:pPr>
              <a:r>
                <a:rPr kumimoji="0" lang="en-US" sz="1100" b="0" i="0" u="none" strike="noStrike" kern="0" cap="none" spc="0" normalizeH="0" baseline="0" noProof="0">
                  <a:ln>
                    <a:noFill/>
                  </a:ln>
                  <a:solidFill>
                    <a:schemeClr val="tx1">
                      <a:lumMod val="50000"/>
                    </a:schemeClr>
                  </a:solidFill>
                  <a:effectLst/>
                  <a:uLnTx/>
                  <a:uFillTx/>
                  <a:latin typeface="Calibri"/>
                  <a:ea typeface="Calibri"/>
                  <a:cs typeface="Calibri"/>
                  <a:sym typeface="Calibri"/>
                </a:rPr>
                <a:t>Requires significant consideration specifically for CAB PrEP</a:t>
              </a:r>
            </a:p>
          </p:txBody>
        </p:sp>
        <p:sp>
          <p:nvSpPr>
            <p:cNvPr id="28" name="Google Shape;358;p31">
              <a:extLst>
                <a:ext uri="{FF2B5EF4-FFF2-40B4-BE49-F238E27FC236}">
                  <a16:creationId xmlns:a16="http://schemas.microsoft.com/office/drawing/2014/main" id="{6B93DA3B-0E7F-F8DF-8291-B0A54E3C096F}"/>
                </a:ext>
              </a:extLst>
            </p:cNvPr>
            <p:cNvSpPr/>
            <p:nvPr/>
          </p:nvSpPr>
          <p:spPr>
            <a:xfrm>
              <a:off x="4230981" y="5648627"/>
              <a:ext cx="2651760" cy="26161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595959"/>
                </a:buClr>
                <a:buSzPts val="1100"/>
                <a:buFont typeface="Calibri"/>
                <a:buNone/>
                <a:tabLst/>
                <a:defRPr/>
              </a:pPr>
              <a:r>
                <a:rPr kumimoji="0" lang="en-US" sz="1100" b="1" i="0" u="none" strike="noStrike" kern="0" cap="none" spc="0" normalizeH="0" baseline="0" noProof="0">
                  <a:ln>
                    <a:noFill/>
                  </a:ln>
                  <a:solidFill>
                    <a:srgbClr val="595959"/>
                  </a:solidFill>
                  <a:effectLst/>
                  <a:uLnTx/>
                  <a:uFillTx/>
                  <a:latin typeface="Calibri"/>
                  <a:ea typeface="Calibri"/>
                  <a:cs typeface="Calibri"/>
                  <a:sym typeface="Calibri"/>
                </a:rPr>
                <a:t>COLOR KEY </a:t>
              </a:r>
              <a:endParaRPr kumimoji="0" sz="1100" b="1" i="1" u="none" strike="noStrike" kern="0" cap="none" spc="0" normalizeH="0" baseline="0" noProof="0">
                <a:ln>
                  <a:noFill/>
                </a:ln>
                <a:solidFill>
                  <a:srgbClr val="595959"/>
                </a:solidFill>
                <a:effectLst/>
                <a:uLnTx/>
                <a:uFillTx/>
                <a:latin typeface="Calibri"/>
                <a:ea typeface="Calibri"/>
                <a:cs typeface="Calibri"/>
                <a:sym typeface="Calibri"/>
              </a:endParaRPr>
            </a:p>
          </p:txBody>
        </p:sp>
      </p:grpSp>
      <p:sp>
        <p:nvSpPr>
          <p:cNvPr id="3" name="Rectangular Callout 2">
            <a:extLst>
              <a:ext uri="{FF2B5EF4-FFF2-40B4-BE49-F238E27FC236}">
                <a16:creationId xmlns:a16="http://schemas.microsoft.com/office/drawing/2014/main" id="{D9544E07-759A-F2E9-B648-74190FE260F9}"/>
              </a:ext>
            </a:extLst>
          </p:cNvPr>
          <p:cNvSpPr/>
          <p:nvPr/>
        </p:nvSpPr>
        <p:spPr>
          <a:xfrm>
            <a:off x="2102485" y="5779844"/>
            <a:ext cx="4664032" cy="980493"/>
          </a:xfrm>
          <a:prstGeom prst="wedgeRectCallout">
            <a:avLst>
              <a:gd name="adj1" fmla="val -10446"/>
              <a:gd name="adj2" fmla="val -9478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H" sz="1400" b="1">
                <a:solidFill>
                  <a:srgbClr val="FFFFFF"/>
                </a:solidFill>
              </a:rPr>
              <a:t>INSTRUCTIONS: </a:t>
            </a:r>
          </a:p>
          <a:p>
            <a:r>
              <a:rPr lang="en-GB" sz="1400">
                <a:solidFill>
                  <a:srgbClr val="FFFFFF"/>
                </a:solidFill>
              </a:rPr>
              <a:t>Use the color key to update the progress columns boxes based on the assessment made for your country in the PrEP Introduction Framework slides 29–33. </a:t>
            </a:r>
            <a:endParaRPr lang="en-GB" sz="1400">
              <a:solidFill>
                <a:srgbClr val="FF0000"/>
              </a:solidFill>
            </a:endParaRPr>
          </a:p>
        </p:txBody>
      </p:sp>
      <p:sp>
        <p:nvSpPr>
          <p:cNvPr id="4" name="Rectangle 3">
            <a:extLst>
              <a:ext uri="{FF2B5EF4-FFF2-40B4-BE49-F238E27FC236}">
                <a16:creationId xmlns:a16="http://schemas.microsoft.com/office/drawing/2014/main" id="{ECD2EEC9-4F0F-9D09-6983-09F1879B7DDD}"/>
              </a:ext>
            </a:extLst>
          </p:cNvPr>
          <p:cNvSpPr/>
          <p:nvPr/>
        </p:nvSpPr>
        <p:spPr>
          <a:xfrm>
            <a:off x="773625" y="558240"/>
            <a:ext cx="2711283" cy="410091"/>
          </a:xfrm>
          <a:prstGeom prst="rect">
            <a:avLst/>
          </a:prstGeom>
          <a:solidFill>
            <a:srgbClr val="FFFFFF"/>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91440" tIns="73152" rIns="91440" bIns="0" rtlCol="0" anchor="t" anchorCtr="0"/>
          <a:lstStyle/>
          <a:p>
            <a:pPr algn="ctr">
              <a:lnSpc>
                <a:spcPct val="115000"/>
              </a:lnSpc>
              <a:buSzPts val="1800"/>
            </a:pPr>
            <a:r>
              <a:rPr lang="en-US" sz="1600" b="1">
                <a:solidFill>
                  <a:schemeClr val="accent3"/>
                </a:solidFill>
                <a:latin typeface="Calibri" panose="020F0502020204030204" pitchFamily="34" charset="0"/>
                <a:ea typeface="Calibri" panose="020F0502020204030204" pitchFamily="34" charset="0"/>
                <a:cs typeface="Calibri" panose="020F0502020204030204" pitchFamily="34" charset="0"/>
              </a:rPr>
              <a:t>TEMPLATE</a:t>
            </a:r>
          </a:p>
        </p:txBody>
      </p:sp>
      <p:sp>
        <p:nvSpPr>
          <p:cNvPr id="5" name="Pentagon 4">
            <a:extLst>
              <a:ext uri="{FF2B5EF4-FFF2-40B4-BE49-F238E27FC236}">
                <a16:creationId xmlns:a16="http://schemas.microsoft.com/office/drawing/2014/main" id="{2743E133-CA88-F1C2-EB45-5A9ED4DBD2B0}"/>
              </a:ext>
            </a:extLst>
          </p:cNvPr>
          <p:cNvSpPr/>
          <p:nvPr/>
        </p:nvSpPr>
        <p:spPr>
          <a:xfrm>
            <a:off x="10206749" y="132566"/>
            <a:ext cx="1898931" cy="333187"/>
          </a:xfrm>
          <a:prstGeom prst="homePlate">
            <a:avLst>
              <a:gd name="adj" fmla="val 13794"/>
            </a:avLst>
          </a:prstGeom>
          <a:solidFill>
            <a:schemeClr val="accent5"/>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FFFFFF"/>
                </a:solidFill>
                <a:effectLst/>
                <a:uLnTx/>
                <a:uFillTx/>
                <a:latin typeface="Arial"/>
                <a:ea typeface="+mn-ea"/>
                <a:cs typeface="+mn-cs"/>
                <a:sym typeface="Arial"/>
              </a:rPr>
              <a:t> Analysis &amp; Synthesis</a:t>
            </a:r>
          </a:p>
        </p:txBody>
      </p:sp>
      <p:sp>
        <p:nvSpPr>
          <p:cNvPr id="6" name="Pentagon 5">
            <a:extLst>
              <a:ext uri="{FF2B5EF4-FFF2-40B4-BE49-F238E27FC236}">
                <a16:creationId xmlns:a16="http://schemas.microsoft.com/office/drawing/2014/main" id="{3359549B-8E3E-AFD2-B51E-773F9E67AAF2}"/>
              </a:ext>
            </a:extLst>
          </p:cNvPr>
          <p:cNvSpPr/>
          <p:nvPr/>
        </p:nvSpPr>
        <p:spPr>
          <a:xfrm>
            <a:off x="9784274" y="132566"/>
            <a:ext cx="457200" cy="333187"/>
          </a:xfrm>
          <a:prstGeom prst="homePlate">
            <a:avLst>
              <a:gd name="adj" fmla="val 13794"/>
            </a:avLst>
          </a:prstGeom>
          <a:solidFill>
            <a:srgbClr val="7097A6">
              <a:lumMod val="40000"/>
              <a:lumOff val="60000"/>
            </a:srgbClr>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01526C">
                  <a:lumMod val="50000"/>
                </a:srgbClr>
              </a:solidFill>
              <a:effectLst/>
              <a:uLnTx/>
              <a:uFillTx/>
              <a:latin typeface="Arial"/>
              <a:ea typeface="+mn-ea"/>
              <a:cs typeface="+mn-cs"/>
              <a:sym typeface="Arial"/>
            </a:endParaRPr>
          </a:p>
        </p:txBody>
      </p:sp>
      <p:sp>
        <p:nvSpPr>
          <p:cNvPr id="7" name="Pentagon 6">
            <a:extLst>
              <a:ext uri="{FF2B5EF4-FFF2-40B4-BE49-F238E27FC236}">
                <a16:creationId xmlns:a16="http://schemas.microsoft.com/office/drawing/2014/main" id="{D759BED0-19AC-7BEF-F56E-48D90FB3E465}"/>
              </a:ext>
            </a:extLst>
          </p:cNvPr>
          <p:cNvSpPr/>
          <p:nvPr/>
        </p:nvSpPr>
        <p:spPr>
          <a:xfrm>
            <a:off x="9371541" y="132566"/>
            <a:ext cx="457200" cy="333187"/>
          </a:xfrm>
          <a:prstGeom prst="homePlate">
            <a:avLst>
              <a:gd name="adj" fmla="val 13794"/>
            </a:avLst>
          </a:prstGeom>
          <a:solidFill>
            <a:srgbClr val="7097A6">
              <a:lumMod val="40000"/>
              <a:lumOff val="60000"/>
            </a:srgbClr>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01526C">
                  <a:lumMod val="50000"/>
                </a:srgbClr>
              </a:solidFill>
              <a:effectLst/>
              <a:uLnTx/>
              <a:uFillTx/>
              <a:latin typeface="Arial"/>
              <a:ea typeface="+mn-ea"/>
              <a:cs typeface="+mn-cs"/>
              <a:sym typeface="Arial"/>
            </a:endParaRPr>
          </a:p>
        </p:txBody>
      </p:sp>
    </p:spTree>
    <p:extLst>
      <p:ext uri="{BB962C8B-B14F-4D97-AF65-F5344CB8AC3E}">
        <p14:creationId xmlns:p14="http://schemas.microsoft.com/office/powerpoint/2010/main" val="37698157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48;p31">
            <a:extLst>
              <a:ext uri="{FF2B5EF4-FFF2-40B4-BE49-F238E27FC236}">
                <a16:creationId xmlns:a16="http://schemas.microsoft.com/office/drawing/2014/main" id="{045F631D-69F7-4C45-BCBD-550DCB035EAC}"/>
              </a:ext>
            </a:extLst>
          </p:cNvPr>
          <p:cNvSpPr/>
          <p:nvPr/>
        </p:nvSpPr>
        <p:spPr>
          <a:xfrm>
            <a:off x="597189" y="1665354"/>
            <a:ext cx="11133893" cy="663351"/>
          </a:xfrm>
          <a:prstGeom prst="rect">
            <a:avLst/>
          </a:prstGeom>
          <a:solidFill>
            <a:schemeClr val="tx2">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 name="Google Shape;360;p31">
            <a:extLst>
              <a:ext uri="{FF2B5EF4-FFF2-40B4-BE49-F238E27FC236}">
                <a16:creationId xmlns:a16="http://schemas.microsoft.com/office/drawing/2014/main" id="{F7977464-0895-BD44-A067-585C477BED91}"/>
              </a:ext>
            </a:extLst>
          </p:cNvPr>
          <p:cNvSpPr/>
          <p:nvPr/>
        </p:nvSpPr>
        <p:spPr>
          <a:xfrm>
            <a:off x="705337" y="1756081"/>
            <a:ext cx="2089100" cy="511877"/>
          </a:xfrm>
          <a:prstGeom prst="roundRect">
            <a:avLst>
              <a:gd name="adj" fmla="val 16667"/>
            </a:avLst>
          </a:pr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rgbClr val="FFFFFF"/>
                </a:solidFill>
                <a:latin typeface="Calibri"/>
                <a:ea typeface="Calibri"/>
                <a:cs typeface="Calibri"/>
                <a:sym typeface="Calibri"/>
              </a:rPr>
              <a:t>PLANNING &amp; </a:t>
            </a:r>
            <a:endParaRPr sz="1400">
              <a:solidFill>
                <a:srgbClr val="000000"/>
              </a:solidFill>
              <a:latin typeface="Arial"/>
              <a:ea typeface="Arial"/>
              <a:cs typeface="Arial"/>
              <a:sym typeface="Arial"/>
            </a:endParaRPr>
          </a:p>
          <a:p>
            <a:pPr marL="0" marR="0" lvl="0" indent="0" algn="ctr" rtl="0">
              <a:spcBef>
                <a:spcPts val="0"/>
              </a:spcBef>
              <a:spcAft>
                <a:spcPts val="0"/>
              </a:spcAft>
              <a:buNone/>
            </a:pPr>
            <a:r>
              <a:rPr lang="en-US" sz="1200" b="1">
                <a:solidFill>
                  <a:srgbClr val="FFFFFF"/>
                </a:solidFill>
                <a:latin typeface="Calibri"/>
                <a:ea typeface="Calibri"/>
                <a:cs typeface="Calibri"/>
                <a:sym typeface="Calibri"/>
              </a:rPr>
              <a:t>BUDGETING</a:t>
            </a:r>
            <a:endParaRPr/>
          </a:p>
        </p:txBody>
      </p:sp>
      <p:sp>
        <p:nvSpPr>
          <p:cNvPr id="7" name="Google Shape;362;p31">
            <a:extLst>
              <a:ext uri="{FF2B5EF4-FFF2-40B4-BE49-F238E27FC236}">
                <a16:creationId xmlns:a16="http://schemas.microsoft.com/office/drawing/2014/main" id="{6D46C700-9898-3440-93B4-24CD5D2966BF}"/>
              </a:ext>
            </a:extLst>
          </p:cNvPr>
          <p:cNvSpPr/>
          <p:nvPr/>
        </p:nvSpPr>
        <p:spPr>
          <a:xfrm>
            <a:off x="2902585" y="1762541"/>
            <a:ext cx="2144338" cy="511877"/>
          </a:xfrm>
          <a:prstGeom prst="roundRect">
            <a:avLst>
              <a:gd name="adj" fmla="val 16667"/>
            </a:avLst>
          </a:pr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rgbClr val="FFFFFF"/>
                </a:solidFill>
                <a:latin typeface="Calibri"/>
                <a:ea typeface="Calibri"/>
                <a:cs typeface="Calibri"/>
                <a:sym typeface="Calibri"/>
              </a:rPr>
              <a:t>SUPPLY CHAIN MANAGEMENT</a:t>
            </a:r>
            <a:endParaRPr/>
          </a:p>
        </p:txBody>
      </p:sp>
      <p:sp>
        <p:nvSpPr>
          <p:cNvPr id="8" name="Google Shape;364;p31">
            <a:extLst>
              <a:ext uri="{FF2B5EF4-FFF2-40B4-BE49-F238E27FC236}">
                <a16:creationId xmlns:a16="http://schemas.microsoft.com/office/drawing/2014/main" id="{A56328FE-0B3E-F04D-A2A9-A3528285A6D9}"/>
              </a:ext>
            </a:extLst>
          </p:cNvPr>
          <p:cNvSpPr/>
          <p:nvPr/>
        </p:nvSpPr>
        <p:spPr>
          <a:xfrm>
            <a:off x="5155070" y="1762541"/>
            <a:ext cx="2008421" cy="511877"/>
          </a:xfrm>
          <a:prstGeom prst="roundRect">
            <a:avLst>
              <a:gd name="adj" fmla="val 16667"/>
            </a:avLst>
          </a:pr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rgbClr val="FFFFFF"/>
                </a:solidFill>
                <a:latin typeface="Calibri"/>
                <a:cs typeface="Calibri"/>
                <a:sym typeface="Calibri"/>
              </a:rPr>
              <a:t>DELIVERY PLATFORMS</a:t>
            </a:r>
            <a:endParaRPr sz="1200" b="1">
              <a:solidFill>
                <a:srgbClr val="FFFFFF"/>
              </a:solidFill>
              <a:latin typeface="Calibri"/>
              <a:cs typeface="Calibri"/>
            </a:endParaRPr>
          </a:p>
        </p:txBody>
      </p:sp>
      <p:sp>
        <p:nvSpPr>
          <p:cNvPr id="9" name="Google Shape;366;p31">
            <a:extLst>
              <a:ext uri="{FF2B5EF4-FFF2-40B4-BE49-F238E27FC236}">
                <a16:creationId xmlns:a16="http://schemas.microsoft.com/office/drawing/2014/main" id="{0A555289-D65F-6546-A5FF-53ED2693FC75}"/>
              </a:ext>
            </a:extLst>
          </p:cNvPr>
          <p:cNvSpPr/>
          <p:nvPr/>
        </p:nvSpPr>
        <p:spPr>
          <a:xfrm>
            <a:off x="7271638" y="1762541"/>
            <a:ext cx="2017777" cy="511877"/>
          </a:xfrm>
          <a:prstGeom prst="roundRect">
            <a:avLst>
              <a:gd name="adj" fmla="val 16667"/>
            </a:avLst>
          </a:pr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rgbClr val="FFFFFF"/>
                </a:solidFill>
                <a:latin typeface="Calibri"/>
                <a:ea typeface="Calibri"/>
                <a:cs typeface="Calibri"/>
                <a:sym typeface="Calibri"/>
              </a:rPr>
              <a:t>UPTAKE &amp; </a:t>
            </a:r>
            <a:endParaRPr sz="1400">
              <a:solidFill>
                <a:srgbClr val="000000"/>
              </a:solidFill>
              <a:latin typeface="Arial"/>
              <a:ea typeface="Arial"/>
              <a:cs typeface="Arial"/>
              <a:sym typeface="Arial"/>
            </a:endParaRPr>
          </a:p>
          <a:p>
            <a:pPr marL="0" marR="0" lvl="0" indent="0" algn="ctr" rtl="0">
              <a:spcBef>
                <a:spcPts val="0"/>
              </a:spcBef>
              <a:spcAft>
                <a:spcPts val="0"/>
              </a:spcAft>
              <a:buNone/>
            </a:pPr>
            <a:r>
              <a:rPr lang="en-US" sz="1200" b="1">
                <a:solidFill>
                  <a:srgbClr val="FFFFFF"/>
                </a:solidFill>
                <a:latin typeface="Calibri"/>
                <a:ea typeface="Calibri"/>
                <a:cs typeface="Calibri"/>
                <a:sym typeface="Calibri"/>
              </a:rPr>
              <a:t>EFFECTIVE USE</a:t>
            </a:r>
            <a:endParaRPr/>
          </a:p>
        </p:txBody>
      </p:sp>
      <p:sp>
        <p:nvSpPr>
          <p:cNvPr id="10" name="Google Shape;368;p31">
            <a:extLst>
              <a:ext uri="{FF2B5EF4-FFF2-40B4-BE49-F238E27FC236}">
                <a16:creationId xmlns:a16="http://schemas.microsoft.com/office/drawing/2014/main" id="{61D80BDE-EA00-B64D-92DB-6B1609948683}"/>
              </a:ext>
            </a:extLst>
          </p:cNvPr>
          <p:cNvSpPr/>
          <p:nvPr/>
        </p:nvSpPr>
        <p:spPr>
          <a:xfrm>
            <a:off x="9397562" y="1751702"/>
            <a:ext cx="2089100" cy="511877"/>
          </a:xfrm>
          <a:prstGeom prst="roundRect">
            <a:avLst>
              <a:gd name="adj" fmla="val 16667"/>
            </a:avLst>
          </a:prstGeom>
          <a:solidFill>
            <a:schemeClr val="tx2"/>
          </a:solidFill>
          <a:ln>
            <a:noFill/>
          </a:ln>
        </p:spPr>
        <p:txBody>
          <a:bodyPr spcFirstLastPara="1" wrap="square" lIns="91425" tIns="45700" rIns="91425" bIns="45700" anchor="ctr" anchorCtr="0">
            <a:noAutofit/>
          </a:bodyPr>
          <a:lstStyle/>
          <a:p>
            <a:pPr algn="ctr"/>
            <a:r>
              <a:rPr lang="en-US" sz="1200" b="1">
                <a:solidFill>
                  <a:schemeClr val="bg1"/>
                </a:solidFill>
                <a:ea typeface="Calibri"/>
                <a:cs typeface="Calibri"/>
                <a:sym typeface="Calibri"/>
              </a:rPr>
              <a:t>MONITORING, EVALUATION, &amp; LEARNING</a:t>
            </a:r>
            <a:endParaRPr lang="en-US" sz="1200">
              <a:solidFill>
                <a:schemeClr val="bg1"/>
              </a:solidFill>
            </a:endParaRPr>
          </a:p>
        </p:txBody>
      </p:sp>
      <p:sp>
        <p:nvSpPr>
          <p:cNvPr id="16" name="Rectangle 15">
            <a:extLst>
              <a:ext uri="{FF2B5EF4-FFF2-40B4-BE49-F238E27FC236}">
                <a16:creationId xmlns:a16="http://schemas.microsoft.com/office/drawing/2014/main" id="{E415C652-8AA0-8548-91DD-816E29C26AC4}"/>
              </a:ext>
            </a:extLst>
          </p:cNvPr>
          <p:cNvSpPr/>
          <p:nvPr/>
        </p:nvSpPr>
        <p:spPr>
          <a:xfrm>
            <a:off x="335279" y="1161613"/>
            <a:ext cx="11395803" cy="470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a:solidFill>
                  <a:srgbClr val="635F59"/>
                </a:solidFill>
              </a:rPr>
              <a:t>Findings from the [Country] situation analysis are summarized below, with details included on the following slides.  </a:t>
            </a:r>
          </a:p>
        </p:txBody>
      </p:sp>
      <p:sp>
        <p:nvSpPr>
          <p:cNvPr id="5" name="Title 4">
            <a:extLst>
              <a:ext uri="{FF2B5EF4-FFF2-40B4-BE49-F238E27FC236}">
                <a16:creationId xmlns:a16="http://schemas.microsoft.com/office/drawing/2014/main" id="{A6752DA6-0B96-F847-9FC4-1AD655720685}"/>
              </a:ext>
            </a:extLst>
          </p:cNvPr>
          <p:cNvSpPr>
            <a:spLocks noGrp="1"/>
          </p:cNvSpPr>
          <p:nvPr>
            <p:ph type="title"/>
          </p:nvPr>
        </p:nvSpPr>
        <p:spPr>
          <a:xfrm>
            <a:off x="2902585" y="254456"/>
            <a:ext cx="6090948" cy="1143000"/>
          </a:xfrm>
        </p:spPr>
        <p:txBody>
          <a:bodyPr>
            <a:noAutofit/>
          </a:bodyPr>
          <a:lstStyle/>
          <a:p>
            <a:r>
              <a:rPr lang="en-CH" sz="2500">
                <a:solidFill>
                  <a:schemeClr val="accent5"/>
                </a:solidFill>
                <a:latin typeface="Poppins SemiBold"/>
                <a:ea typeface="Roboto"/>
                <a:cs typeface="Poppins SemiBold"/>
              </a:rPr>
              <a:t>[Coun</a:t>
            </a:r>
            <a:r>
              <a:rPr lang="en-US" sz="2500">
                <a:solidFill>
                  <a:schemeClr val="accent5"/>
                </a:solidFill>
                <a:latin typeface="Poppins SemiBold"/>
                <a:ea typeface="Roboto"/>
                <a:cs typeface="Poppins SemiBold"/>
              </a:rPr>
              <a:t>t</a:t>
            </a:r>
            <a:r>
              <a:rPr lang="en-CH" sz="2500">
                <a:solidFill>
                  <a:schemeClr val="accent5"/>
                </a:solidFill>
                <a:latin typeface="Poppins SemiBold"/>
                <a:ea typeface="Roboto"/>
                <a:cs typeface="Poppins SemiBold"/>
              </a:rPr>
              <a:t>ry] </a:t>
            </a:r>
            <a:r>
              <a:rPr lang="en-US" sz="2500">
                <a:solidFill>
                  <a:srgbClr val="05676D"/>
                </a:solidFill>
                <a:latin typeface="Poppins SemiBold"/>
                <a:ea typeface="Roboto"/>
                <a:cs typeface="Poppins SemiBold"/>
              </a:rPr>
              <a:t>Situation</a:t>
            </a:r>
            <a:r>
              <a:rPr lang="en-US" sz="2500">
                <a:latin typeface="Poppins SemiBold"/>
                <a:ea typeface="Roboto"/>
                <a:cs typeface="Poppins SemiBold"/>
              </a:rPr>
              <a:t> analysis summary findings</a:t>
            </a:r>
          </a:p>
        </p:txBody>
      </p:sp>
      <p:grpSp>
        <p:nvGrpSpPr>
          <p:cNvPr id="27" name="Group 26">
            <a:extLst>
              <a:ext uri="{FF2B5EF4-FFF2-40B4-BE49-F238E27FC236}">
                <a16:creationId xmlns:a16="http://schemas.microsoft.com/office/drawing/2014/main" id="{B27C31CB-4470-B378-3E66-F786BA5ADCCD}"/>
              </a:ext>
            </a:extLst>
          </p:cNvPr>
          <p:cNvGrpSpPr/>
          <p:nvPr/>
        </p:nvGrpSpPr>
        <p:grpSpPr>
          <a:xfrm>
            <a:off x="127000" y="4682017"/>
            <a:ext cx="11400660" cy="1683748"/>
            <a:chOff x="565404" y="4823907"/>
            <a:chExt cx="11400660" cy="1683748"/>
          </a:xfrm>
        </p:grpSpPr>
        <p:graphicFrame>
          <p:nvGraphicFramePr>
            <p:cNvPr id="28" name="Google Shape;361;p31">
              <a:extLst>
                <a:ext uri="{FF2B5EF4-FFF2-40B4-BE49-F238E27FC236}">
                  <a16:creationId xmlns:a16="http://schemas.microsoft.com/office/drawing/2014/main" id="{3FA4E86E-498D-8B35-0B2B-BE919A1A3FF0}"/>
                </a:ext>
              </a:extLst>
            </p:cNvPr>
            <p:cNvGraphicFramePr/>
            <p:nvPr>
              <p:extLst>
                <p:ext uri="{D42A27DB-BD31-4B8C-83A1-F6EECF244321}">
                  <p14:modId xmlns:p14="http://schemas.microsoft.com/office/powerpoint/2010/main" val="2176610161"/>
                </p:ext>
              </p:extLst>
            </p:nvPr>
          </p:nvGraphicFramePr>
          <p:xfrm>
            <a:off x="1154684" y="4823907"/>
            <a:ext cx="10811380" cy="1683748"/>
          </p:xfrm>
          <a:graphic>
            <a:graphicData uri="http://schemas.openxmlformats.org/drawingml/2006/table">
              <a:tbl>
                <a:tblPr>
                  <a:noFill/>
                </a:tblPr>
                <a:tblGrid>
                  <a:gridCol w="2162276">
                    <a:extLst>
                      <a:ext uri="{9D8B030D-6E8A-4147-A177-3AD203B41FA5}">
                        <a16:colId xmlns:a16="http://schemas.microsoft.com/office/drawing/2014/main" val="20001"/>
                      </a:ext>
                    </a:extLst>
                  </a:gridCol>
                  <a:gridCol w="2162276">
                    <a:extLst>
                      <a:ext uri="{9D8B030D-6E8A-4147-A177-3AD203B41FA5}">
                        <a16:colId xmlns:a16="http://schemas.microsoft.com/office/drawing/2014/main" val="4104021304"/>
                      </a:ext>
                    </a:extLst>
                  </a:gridCol>
                  <a:gridCol w="2162276">
                    <a:extLst>
                      <a:ext uri="{9D8B030D-6E8A-4147-A177-3AD203B41FA5}">
                        <a16:colId xmlns:a16="http://schemas.microsoft.com/office/drawing/2014/main" val="1943161346"/>
                      </a:ext>
                    </a:extLst>
                  </a:gridCol>
                  <a:gridCol w="2162276">
                    <a:extLst>
                      <a:ext uri="{9D8B030D-6E8A-4147-A177-3AD203B41FA5}">
                        <a16:colId xmlns:a16="http://schemas.microsoft.com/office/drawing/2014/main" val="3314175548"/>
                      </a:ext>
                    </a:extLst>
                  </a:gridCol>
                  <a:gridCol w="2162276">
                    <a:extLst>
                      <a:ext uri="{9D8B030D-6E8A-4147-A177-3AD203B41FA5}">
                        <a16:colId xmlns:a16="http://schemas.microsoft.com/office/drawing/2014/main" val="3610513975"/>
                      </a:ext>
                    </a:extLst>
                  </a:gridCol>
                </a:tblGrid>
                <a:tr h="1683748">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180975" marR="0" lvl="0" indent="-180975" algn="l" rtl="0">
                          <a:lnSpc>
                            <a:spcPct val="100000"/>
                          </a:lnSpc>
                          <a:spcBef>
                            <a:spcPts val="0"/>
                          </a:spcBef>
                          <a:spcAft>
                            <a:spcPts val="0"/>
                          </a:spcAft>
                          <a:buClr>
                            <a:srgbClr val="000000"/>
                          </a:buClr>
                          <a:buSzPts val="1100"/>
                          <a:buFont typeface="Arial" panose="020B0604020202020204" pitchFamily="34" charset="0"/>
                          <a:buChar char="•"/>
                        </a:pPr>
                        <a:r>
                          <a:rPr lang="en-US" sz="1200">
                            <a:solidFill>
                              <a:srgbClr val="595959"/>
                            </a:solidFill>
                          </a:rPr>
                          <a:t>Finding 1</a:t>
                        </a:r>
                        <a:endParaRPr lang="en-US">
                          <a:sym typeface="Arial"/>
                        </a:endParaRPr>
                      </a:p>
                    </a:txBody>
                    <a:tcPr marL="137165" marR="137160" marT="9525" marB="0" anchor="ctr">
                      <a:lnL w="19050" cap="flat" cmpd="sng" algn="ctr">
                        <a:noFill/>
                        <a:prstDash val="solid"/>
                        <a:round/>
                        <a:headEnd type="none" w="med" len="med"/>
                        <a:tailEnd type="none" w="med" len="med"/>
                      </a:lnL>
                      <a:lnR w="19050" cap="flat" cmpd="sng" algn="ctr">
                        <a:solidFill>
                          <a:srgbClr val="537887">
                            <a:lumMod val="60000"/>
                            <a:lumOff val="40000"/>
                          </a:srgbClr>
                        </a:solidFill>
                        <a:prstDash val="solid"/>
                        <a:round/>
                        <a:headEnd type="none" w="med" len="med"/>
                        <a:tailEnd type="none" w="med" len="med"/>
                      </a:lnR>
                      <a:lnT w="38100" cap="flat" cmpd="sng">
                        <a:solidFill>
                          <a:srgbClr val="FFFFFF"/>
                        </a:solidFill>
                        <a:prstDash val="solid"/>
                        <a:round/>
                        <a:headEnd type="none" w="sm" len="sm"/>
                        <a:tailEnd type="none" w="sm" len="sm"/>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171450" marR="0" lvl="0" indent="-171450" algn="l" rtl="0">
                          <a:lnSpc>
                            <a:spcPct val="100000"/>
                          </a:lnSpc>
                          <a:spcBef>
                            <a:spcPts val="0"/>
                          </a:spcBef>
                          <a:spcAft>
                            <a:spcPts val="0"/>
                          </a:spcAft>
                          <a:buClr>
                            <a:srgbClr val="000000"/>
                          </a:buClr>
                          <a:buSzPts val="1100"/>
                          <a:buFont typeface="Arial" panose="020B0604020202020204" pitchFamily="34" charset="0"/>
                          <a:buChar char="•"/>
                        </a:pPr>
                        <a:r>
                          <a:rPr lang="en-US" sz="1200">
                            <a:solidFill>
                              <a:srgbClr val="595959"/>
                            </a:solidFill>
                          </a:rPr>
                          <a:t>Finding 2</a:t>
                        </a:r>
                        <a:endParaRPr lang="en-US">
                          <a:sym typeface="Arial"/>
                        </a:endParaRPr>
                      </a:p>
                    </a:txBody>
                    <a:tcPr marL="137165" marR="137160" marT="9525" marB="0" anchor="ctr">
                      <a:lnL w="19050" cap="flat" cmpd="sng" algn="ctr">
                        <a:solidFill>
                          <a:srgbClr val="537887">
                            <a:lumMod val="60000"/>
                            <a:lumOff val="40000"/>
                          </a:srgbClr>
                        </a:solidFill>
                        <a:prstDash val="solid"/>
                        <a:round/>
                        <a:headEnd type="none" w="med" len="med"/>
                        <a:tailEnd type="none" w="med" len="med"/>
                      </a:lnL>
                      <a:lnR w="19050" cap="flat" cmpd="sng" algn="ctr">
                        <a:solidFill>
                          <a:srgbClr val="537887">
                            <a:lumMod val="60000"/>
                            <a:lumOff val="40000"/>
                          </a:srgbClr>
                        </a:solidFill>
                        <a:prstDash val="solid"/>
                        <a:round/>
                        <a:headEnd type="none" w="med" len="med"/>
                        <a:tailEnd type="none" w="med" len="med"/>
                      </a:lnR>
                      <a:lnT w="38100" cap="flat" cmpd="sng">
                        <a:solidFill>
                          <a:srgbClr val="FFFFFF"/>
                        </a:solidFill>
                        <a:prstDash val="solid"/>
                        <a:round/>
                        <a:headEnd type="none" w="sm" len="sm"/>
                        <a:tailEnd type="none" w="sm" len="sm"/>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171450" marR="0" lvl="0" indent="-171450" algn="l" rtl="0">
                          <a:lnSpc>
                            <a:spcPct val="100000"/>
                          </a:lnSpc>
                          <a:spcBef>
                            <a:spcPts val="0"/>
                          </a:spcBef>
                          <a:spcAft>
                            <a:spcPts val="0"/>
                          </a:spcAft>
                          <a:buClr>
                            <a:srgbClr val="000000"/>
                          </a:buClr>
                          <a:buSzPts val="1100"/>
                          <a:buFont typeface="Arial" panose="020B0604020202020204" pitchFamily="34" charset="0"/>
                          <a:buChar char="•"/>
                        </a:pPr>
                        <a:r>
                          <a:rPr lang="en-US" sz="1200">
                            <a:solidFill>
                              <a:srgbClr val="595959"/>
                            </a:solidFill>
                          </a:rPr>
                          <a:t>Finding 3</a:t>
                        </a:r>
                        <a:endParaRPr lang="en-US">
                          <a:sym typeface="Arial"/>
                        </a:endParaRPr>
                      </a:p>
                    </a:txBody>
                    <a:tcPr marL="137165" marR="137160" marT="9525" marB="0" anchor="ctr">
                      <a:lnL w="19050" cap="flat" cmpd="sng" algn="ctr">
                        <a:solidFill>
                          <a:srgbClr val="537887">
                            <a:lumMod val="60000"/>
                            <a:lumOff val="40000"/>
                          </a:srgbClr>
                        </a:solidFill>
                        <a:prstDash val="solid"/>
                        <a:round/>
                        <a:headEnd type="none" w="med" len="med"/>
                        <a:tailEnd type="none" w="med" len="med"/>
                      </a:lnL>
                      <a:lnR w="19050" cap="flat" cmpd="sng" algn="ctr">
                        <a:solidFill>
                          <a:srgbClr val="537887">
                            <a:lumMod val="60000"/>
                            <a:lumOff val="40000"/>
                          </a:srgbClr>
                        </a:solidFill>
                        <a:prstDash val="solid"/>
                        <a:round/>
                        <a:headEnd type="none" w="med" len="med"/>
                        <a:tailEnd type="none" w="med" len="med"/>
                      </a:lnR>
                      <a:lnT w="38100" cap="flat" cmpd="sng">
                        <a:solidFill>
                          <a:srgbClr val="FFFFFF"/>
                        </a:solidFill>
                        <a:prstDash val="solid"/>
                        <a:round/>
                        <a:headEnd type="none" w="sm" len="sm"/>
                        <a:tailEnd type="none" w="sm" len="sm"/>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171450" marR="0" lvl="0" indent="-171450" algn="l" rtl="0">
                          <a:lnSpc>
                            <a:spcPct val="100000"/>
                          </a:lnSpc>
                          <a:spcBef>
                            <a:spcPts val="0"/>
                          </a:spcBef>
                          <a:spcAft>
                            <a:spcPts val="0"/>
                          </a:spcAft>
                          <a:buClr>
                            <a:srgbClr val="000000"/>
                          </a:buClr>
                          <a:buSzPts val="1100"/>
                          <a:buFont typeface="Arial" panose="020B0604020202020204" pitchFamily="34" charset="0"/>
                          <a:buChar char="•"/>
                        </a:pPr>
                        <a:r>
                          <a:rPr lang="en-US" sz="1200">
                            <a:solidFill>
                              <a:srgbClr val="595959"/>
                            </a:solidFill>
                          </a:rPr>
                          <a:t>Finding 4</a:t>
                        </a:r>
                        <a:endParaRPr lang="en-US">
                          <a:sym typeface="Arial"/>
                        </a:endParaRPr>
                      </a:p>
                    </a:txBody>
                    <a:tcPr marL="137165" marR="137160" marT="9525" marB="0" anchor="ctr">
                      <a:lnL w="19050" cap="flat" cmpd="sng" algn="ctr">
                        <a:solidFill>
                          <a:srgbClr val="537887">
                            <a:lumMod val="60000"/>
                            <a:lumOff val="40000"/>
                          </a:srgbClr>
                        </a:solidFill>
                        <a:prstDash val="solid"/>
                        <a:round/>
                        <a:headEnd type="none" w="med" len="med"/>
                        <a:tailEnd type="none" w="med" len="med"/>
                      </a:lnL>
                      <a:lnR w="19050" cap="flat" cmpd="sng" algn="ctr">
                        <a:solidFill>
                          <a:srgbClr val="537887">
                            <a:lumMod val="60000"/>
                            <a:lumOff val="40000"/>
                          </a:srgbClr>
                        </a:solidFill>
                        <a:prstDash val="solid"/>
                        <a:round/>
                        <a:headEnd type="none" w="med" len="med"/>
                        <a:tailEnd type="none" w="med" len="med"/>
                      </a:lnR>
                      <a:lnT w="38100" cap="flat" cmpd="sng">
                        <a:solidFill>
                          <a:srgbClr val="FFFFFF"/>
                        </a:solidFill>
                        <a:prstDash val="solid"/>
                        <a:round/>
                        <a:headEnd type="none" w="sm" len="sm"/>
                        <a:tailEnd type="none" w="sm" len="sm"/>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171450" marR="0" lvl="0" indent="-171450" algn="l" rtl="0">
                          <a:lnSpc>
                            <a:spcPct val="100000"/>
                          </a:lnSpc>
                          <a:spcBef>
                            <a:spcPts val="0"/>
                          </a:spcBef>
                          <a:spcAft>
                            <a:spcPts val="0"/>
                          </a:spcAft>
                          <a:buClr>
                            <a:srgbClr val="000000"/>
                          </a:buClr>
                          <a:buSzPts val="1100"/>
                          <a:buFont typeface="Arial" panose="020B0604020202020204" pitchFamily="34" charset="0"/>
                          <a:buChar char="•"/>
                        </a:pPr>
                        <a:r>
                          <a:rPr lang="en-US" sz="1200">
                            <a:solidFill>
                              <a:srgbClr val="595959"/>
                            </a:solidFill>
                          </a:rPr>
                          <a:t>Finding 5</a:t>
                        </a:r>
                        <a:endParaRPr lang="en-US">
                          <a:sym typeface="Arial"/>
                        </a:endParaRPr>
                      </a:p>
                    </a:txBody>
                    <a:tcPr marL="137165" marR="137160" marT="9525" marB="0" anchor="ctr">
                      <a:lnL w="19050" cap="flat" cmpd="sng" algn="ctr">
                        <a:solidFill>
                          <a:srgbClr val="537887">
                            <a:lumMod val="60000"/>
                            <a:lumOff val="40000"/>
                          </a:srgbClr>
                        </a:solidFill>
                        <a:prstDash val="solid"/>
                        <a:round/>
                        <a:headEnd type="none" w="med" len="med"/>
                        <a:tailEnd type="none" w="med" len="med"/>
                      </a:lnL>
                      <a:lnR w="9525" cap="flat" cmpd="sng">
                        <a:solidFill>
                          <a:srgbClr val="000000">
                            <a:alpha val="0"/>
                          </a:srgbClr>
                        </a:solidFill>
                        <a:prstDash val="solid"/>
                        <a:round/>
                        <a:headEnd type="none" w="sm" len="sm"/>
                        <a:tailEnd type="none" w="sm" len="sm"/>
                      </a:lnR>
                      <a:lnT w="38100" cap="flat" cmpd="sng">
                        <a:solidFill>
                          <a:srgbClr val="FFFFFF"/>
                        </a:solidFill>
                        <a:prstDash val="solid"/>
                        <a:round/>
                        <a:headEnd type="none" w="sm" len="sm"/>
                        <a:tailEnd type="none" w="sm" len="sm"/>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9" name="Rectangle 28">
              <a:extLst>
                <a:ext uri="{FF2B5EF4-FFF2-40B4-BE49-F238E27FC236}">
                  <a16:creationId xmlns:a16="http://schemas.microsoft.com/office/drawing/2014/main" id="{5B28EC9B-B65D-366B-F997-97BE4FFDE4F5}"/>
                </a:ext>
              </a:extLst>
            </p:cNvPr>
            <p:cNvSpPr/>
            <p:nvPr/>
          </p:nvSpPr>
          <p:spPr>
            <a:xfrm rot="16200000">
              <a:off x="-26267" y="5420951"/>
              <a:ext cx="1653990" cy="470647"/>
            </a:xfrm>
            <a:prstGeom prst="rect">
              <a:avLst/>
            </a:prstGeom>
            <a:solidFill>
              <a:schemeClr val="accent3">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solidFill>
                    <a:srgbClr val="595959"/>
                  </a:solidFill>
                  <a:effectLst/>
                  <a:uLnTx/>
                  <a:uFillTx/>
                  <a:latin typeface="Arial" panose="020B0604020202020204"/>
                  <a:ea typeface="+mn-ea"/>
                  <a:cs typeface="+mn-cs"/>
                </a:rPr>
                <a:t>Areas that need consideration</a:t>
              </a:r>
            </a:p>
          </p:txBody>
        </p:sp>
      </p:grpSp>
      <p:grpSp>
        <p:nvGrpSpPr>
          <p:cNvPr id="30" name="Group 29">
            <a:extLst>
              <a:ext uri="{FF2B5EF4-FFF2-40B4-BE49-F238E27FC236}">
                <a16:creationId xmlns:a16="http://schemas.microsoft.com/office/drawing/2014/main" id="{DF99E844-CB29-59E8-C71B-8D25558F660F}"/>
              </a:ext>
            </a:extLst>
          </p:cNvPr>
          <p:cNvGrpSpPr/>
          <p:nvPr/>
        </p:nvGrpSpPr>
        <p:grpSpPr>
          <a:xfrm>
            <a:off x="127001" y="2731297"/>
            <a:ext cx="11400659" cy="1638068"/>
            <a:chOff x="565405" y="2873187"/>
            <a:chExt cx="11400659" cy="1638068"/>
          </a:xfrm>
        </p:grpSpPr>
        <p:sp>
          <p:nvSpPr>
            <p:cNvPr id="31" name="Rectangle 30">
              <a:extLst>
                <a:ext uri="{FF2B5EF4-FFF2-40B4-BE49-F238E27FC236}">
                  <a16:creationId xmlns:a16="http://schemas.microsoft.com/office/drawing/2014/main" id="{30CF2F03-C568-6C47-3462-9AF41CD46C24}"/>
                </a:ext>
              </a:extLst>
            </p:cNvPr>
            <p:cNvSpPr/>
            <p:nvPr/>
          </p:nvSpPr>
          <p:spPr>
            <a:xfrm rot="16200000">
              <a:off x="-17950" y="3457253"/>
              <a:ext cx="1637357" cy="470647"/>
            </a:xfrm>
            <a:prstGeom prst="rect">
              <a:avLst/>
            </a:prstGeom>
            <a:solidFill>
              <a:schemeClr val="accent5">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solidFill>
                    <a:srgbClr val="595959"/>
                  </a:solidFill>
                  <a:effectLst/>
                  <a:uLnTx/>
                  <a:uFillTx/>
                  <a:latin typeface="Arial" panose="020B0604020202020204"/>
                  <a:ea typeface="+mn-ea"/>
                  <a:cs typeface="+mn-cs"/>
                </a:rPr>
                <a:t>Opportunities for easy introduction</a:t>
              </a:r>
            </a:p>
          </p:txBody>
        </p:sp>
        <p:graphicFrame>
          <p:nvGraphicFramePr>
            <p:cNvPr id="32" name="Google Shape;361;p31">
              <a:extLst>
                <a:ext uri="{FF2B5EF4-FFF2-40B4-BE49-F238E27FC236}">
                  <a16:creationId xmlns:a16="http://schemas.microsoft.com/office/drawing/2014/main" id="{540A2E5B-C5BA-E2A8-EFF2-70CADB17A5A1}"/>
                </a:ext>
              </a:extLst>
            </p:cNvPr>
            <p:cNvGraphicFramePr/>
            <p:nvPr>
              <p:extLst>
                <p:ext uri="{D42A27DB-BD31-4B8C-83A1-F6EECF244321}">
                  <p14:modId xmlns:p14="http://schemas.microsoft.com/office/powerpoint/2010/main" val="3786374678"/>
                </p:ext>
              </p:extLst>
            </p:nvPr>
          </p:nvGraphicFramePr>
          <p:xfrm>
            <a:off x="1154684" y="2873187"/>
            <a:ext cx="10811380" cy="1637358"/>
          </p:xfrm>
          <a:graphic>
            <a:graphicData uri="http://schemas.openxmlformats.org/drawingml/2006/table">
              <a:tbl>
                <a:tblPr>
                  <a:noFill/>
                </a:tblPr>
                <a:tblGrid>
                  <a:gridCol w="2162276">
                    <a:extLst>
                      <a:ext uri="{9D8B030D-6E8A-4147-A177-3AD203B41FA5}">
                        <a16:colId xmlns:a16="http://schemas.microsoft.com/office/drawing/2014/main" val="20001"/>
                      </a:ext>
                    </a:extLst>
                  </a:gridCol>
                  <a:gridCol w="2162276">
                    <a:extLst>
                      <a:ext uri="{9D8B030D-6E8A-4147-A177-3AD203B41FA5}">
                        <a16:colId xmlns:a16="http://schemas.microsoft.com/office/drawing/2014/main" val="4104021304"/>
                      </a:ext>
                    </a:extLst>
                  </a:gridCol>
                  <a:gridCol w="2162276">
                    <a:extLst>
                      <a:ext uri="{9D8B030D-6E8A-4147-A177-3AD203B41FA5}">
                        <a16:colId xmlns:a16="http://schemas.microsoft.com/office/drawing/2014/main" val="1943161346"/>
                      </a:ext>
                    </a:extLst>
                  </a:gridCol>
                  <a:gridCol w="2162276">
                    <a:extLst>
                      <a:ext uri="{9D8B030D-6E8A-4147-A177-3AD203B41FA5}">
                        <a16:colId xmlns:a16="http://schemas.microsoft.com/office/drawing/2014/main" val="3314175548"/>
                      </a:ext>
                    </a:extLst>
                  </a:gridCol>
                  <a:gridCol w="2162276">
                    <a:extLst>
                      <a:ext uri="{9D8B030D-6E8A-4147-A177-3AD203B41FA5}">
                        <a16:colId xmlns:a16="http://schemas.microsoft.com/office/drawing/2014/main" val="3610513975"/>
                      </a:ext>
                    </a:extLst>
                  </a:gridCol>
                </a:tblGrid>
                <a:tr h="1637358">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180975" marR="0" lvl="0" indent="-180975"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200">
                            <a:solidFill>
                              <a:srgbClr val="595959"/>
                            </a:solidFill>
                            <a:sym typeface="Arial"/>
                          </a:rPr>
                          <a:t>Finding 1</a:t>
                        </a:r>
                      </a:p>
                    </a:txBody>
                    <a:tcPr marL="137165" marR="137160" marT="9525" marB="0" anchor="ctr">
                      <a:lnL w="19050" cap="flat" cmpd="sng" algn="ctr">
                        <a:noFill/>
                        <a:prstDash val="solid"/>
                        <a:round/>
                        <a:headEnd type="none" w="med" len="med"/>
                        <a:tailEnd type="none" w="med" len="med"/>
                      </a:lnL>
                      <a:lnR w="19050" cap="flat" cmpd="sng" algn="ctr">
                        <a:solidFill>
                          <a:srgbClr val="537887">
                            <a:lumMod val="60000"/>
                            <a:lumOff val="40000"/>
                          </a:srgbClr>
                        </a:solidFill>
                        <a:prstDash val="solid"/>
                        <a:round/>
                        <a:headEnd type="none" w="med" len="med"/>
                        <a:tailEnd type="none" w="med" len="med"/>
                      </a:lnR>
                      <a:lnT w="38100" cap="flat" cmpd="sng">
                        <a:solidFill>
                          <a:srgbClr val="FFFFFF"/>
                        </a:solidFill>
                        <a:prstDash val="solid"/>
                        <a:round/>
                        <a:headEnd type="none" w="sm" len="sm"/>
                        <a:tailEnd type="none" w="sm" len="sm"/>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200">
                            <a:solidFill>
                              <a:srgbClr val="595959"/>
                            </a:solidFill>
                            <a:sym typeface="Arial"/>
                          </a:rPr>
                          <a:t>Finding 2</a:t>
                        </a:r>
                      </a:p>
                    </a:txBody>
                    <a:tcPr marL="137165" marR="137160" marT="9525" marB="0" anchor="ctr">
                      <a:lnL w="19050" cap="flat" cmpd="sng" algn="ctr">
                        <a:solidFill>
                          <a:srgbClr val="537887">
                            <a:lumMod val="60000"/>
                            <a:lumOff val="40000"/>
                          </a:srgbClr>
                        </a:solidFill>
                        <a:prstDash val="solid"/>
                        <a:round/>
                        <a:headEnd type="none" w="med" len="med"/>
                        <a:tailEnd type="none" w="med" len="med"/>
                      </a:lnL>
                      <a:lnR w="19050" cap="flat" cmpd="sng" algn="ctr">
                        <a:solidFill>
                          <a:srgbClr val="537887">
                            <a:lumMod val="60000"/>
                            <a:lumOff val="40000"/>
                          </a:srgbClr>
                        </a:solidFill>
                        <a:prstDash val="solid"/>
                        <a:round/>
                        <a:headEnd type="none" w="med" len="med"/>
                        <a:tailEnd type="none" w="med" len="med"/>
                      </a:lnR>
                      <a:lnT w="38100" cap="flat" cmpd="sng">
                        <a:solidFill>
                          <a:srgbClr val="FFFFFF"/>
                        </a:solidFill>
                        <a:prstDash val="solid"/>
                        <a:round/>
                        <a:headEnd type="none" w="sm" len="sm"/>
                        <a:tailEnd type="none" w="sm" len="sm"/>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200">
                            <a:solidFill>
                              <a:srgbClr val="595959"/>
                            </a:solidFill>
                            <a:sym typeface="Arial"/>
                          </a:rPr>
                          <a:t>Finding 3</a:t>
                        </a:r>
                      </a:p>
                    </a:txBody>
                    <a:tcPr marL="137165" marR="137160" marT="9525" marB="0" anchor="ctr">
                      <a:lnL w="19050" cap="flat" cmpd="sng" algn="ctr">
                        <a:solidFill>
                          <a:srgbClr val="537887">
                            <a:lumMod val="60000"/>
                            <a:lumOff val="40000"/>
                          </a:srgbClr>
                        </a:solidFill>
                        <a:prstDash val="solid"/>
                        <a:round/>
                        <a:headEnd type="none" w="med" len="med"/>
                        <a:tailEnd type="none" w="med" len="med"/>
                      </a:lnL>
                      <a:lnR w="19050" cap="flat" cmpd="sng" algn="ctr">
                        <a:solidFill>
                          <a:srgbClr val="537887">
                            <a:lumMod val="60000"/>
                            <a:lumOff val="40000"/>
                          </a:srgbClr>
                        </a:solidFill>
                        <a:prstDash val="solid"/>
                        <a:round/>
                        <a:headEnd type="none" w="med" len="med"/>
                        <a:tailEnd type="none" w="med" len="med"/>
                      </a:lnR>
                      <a:lnT w="38100" cap="flat" cmpd="sng">
                        <a:solidFill>
                          <a:srgbClr val="FFFFFF"/>
                        </a:solidFill>
                        <a:prstDash val="solid"/>
                        <a:round/>
                        <a:headEnd type="none" w="sm" len="sm"/>
                        <a:tailEnd type="none" w="sm" len="sm"/>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200">
                            <a:solidFill>
                              <a:srgbClr val="595959"/>
                            </a:solidFill>
                            <a:sym typeface="Arial"/>
                          </a:rPr>
                          <a:t>Finding 4</a:t>
                        </a:r>
                      </a:p>
                    </a:txBody>
                    <a:tcPr marL="137165" marR="137160" marT="9525" marB="0" anchor="ctr">
                      <a:lnL w="19050" cap="flat" cmpd="sng" algn="ctr">
                        <a:solidFill>
                          <a:srgbClr val="537887">
                            <a:lumMod val="60000"/>
                            <a:lumOff val="40000"/>
                          </a:srgbClr>
                        </a:solidFill>
                        <a:prstDash val="solid"/>
                        <a:round/>
                        <a:headEnd type="none" w="med" len="med"/>
                        <a:tailEnd type="none" w="med" len="med"/>
                      </a:lnL>
                      <a:lnR w="19050" cap="flat" cmpd="sng" algn="ctr">
                        <a:solidFill>
                          <a:srgbClr val="537887">
                            <a:lumMod val="60000"/>
                            <a:lumOff val="40000"/>
                          </a:srgbClr>
                        </a:solidFill>
                        <a:prstDash val="solid"/>
                        <a:round/>
                        <a:headEnd type="none" w="med" len="med"/>
                        <a:tailEnd type="none" w="med" len="med"/>
                      </a:lnR>
                      <a:lnT w="38100" cap="flat" cmpd="sng">
                        <a:solidFill>
                          <a:srgbClr val="FFFFFF"/>
                        </a:solidFill>
                        <a:prstDash val="solid"/>
                        <a:round/>
                        <a:headEnd type="none" w="sm" len="sm"/>
                        <a:tailEnd type="none" w="sm" len="sm"/>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200">
                            <a:solidFill>
                              <a:srgbClr val="595959"/>
                            </a:solidFill>
                            <a:sym typeface="Arial"/>
                          </a:rPr>
                          <a:t>Finding 5</a:t>
                        </a:r>
                      </a:p>
                    </a:txBody>
                    <a:tcPr marL="137165" marR="137160" marT="9525" marB="0" anchor="ctr">
                      <a:lnL w="19050" cap="flat" cmpd="sng" algn="ctr">
                        <a:solidFill>
                          <a:srgbClr val="537887">
                            <a:lumMod val="60000"/>
                            <a:lumOff val="40000"/>
                          </a:srgbClr>
                        </a:solidFill>
                        <a:prstDash val="solid"/>
                        <a:round/>
                        <a:headEnd type="none" w="med" len="med"/>
                        <a:tailEnd type="none" w="med" len="med"/>
                      </a:lnL>
                      <a:lnR w="9525" cap="flat" cmpd="sng">
                        <a:solidFill>
                          <a:srgbClr val="000000">
                            <a:alpha val="0"/>
                          </a:srgbClr>
                        </a:solidFill>
                        <a:prstDash val="solid"/>
                        <a:round/>
                        <a:headEnd type="none" w="sm" len="sm"/>
                        <a:tailEnd type="none" w="sm" len="sm"/>
                      </a:lnR>
                      <a:lnT w="38100" cap="flat" cmpd="sng">
                        <a:solidFill>
                          <a:srgbClr val="FFFFFF"/>
                        </a:solidFill>
                        <a:prstDash val="solid"/>
                        <a:round/>
                        <a:headEnd type="none" w="sm" len="sm"/>
                        <a:tailEnd type="none" w="sm" len="sm"/>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pSp>
      <p:sp>
        <p:nvSpPr>
          <p:cNvPr id="33" name="Rectangular Callout 32">
            <a:extLst>
              <a:ext uri="{FF2B5EF4-FFF2-40B4-BE49-F238E27FC236}">
                <a16:creationId xmlns:a16="http://schemas.microsoft.com/office/drawing/2014/main" id="{2272871A-D872-29CF-0ABE-D03527ECEDC2}"/>
              </a:ext>
            </a:extLst>
          </p:cNvPr>
          <p:cNvSpPr/>
          <p:nvPr/>
        </p:nvSpPr>
        <p:spPr>
          <a:xfrm>
            <a:off x="5657596" y="3969930"/>
            <a:ext cx="5829518" cy="1544454"/>
          </a:xfrm>
          <a:prstGeom prst="wedgeRectCallout">
            <a:avLst>
              <a:gd name="adj1" fmla="val -33086"/>
              <a:gd name="adj2" fmla="val -77931"/>
            </a:avLst>
          </a:prstGeom>
          <a:solidFill>
            <a:schemeClr val="accent5"/>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CH" sz="1600" b="1" i="0" u="none" strike="noStrike" kern="0" cap="none" spc="0" normalizeH="0" baseline="0" noProof="0">
                <a:ln>
                  <a:noFill/>
                </a:ln>
                <a:solidFill>
                  <a:srgbClr val="FFFFFF"/>
                </a:solidFill>
                <a:effectLst/>
                <a:uLnTx/>
                <a:uFillTx/>
                <a:latin typeface="Arial" panose="020B0604020202020204"/>
                <a:ea typeface="+mn-ea"/>
                <a:cs typeface="+mn-cs"/>
              </a:rPr>
              <a:t>INSTRUCTIONS: </a:t>
            </a:r>
          </a:p>
          <a:p>
            <a:pPr marL="0" marR="0" lvl="0" indent="0" defTabSz="914400" eaLnBrk="1" fontAlgn="auto" latinLnBrk="0" hangingPunct="1">
              <a:lnSpc>
                <a:spcPct val="100000"/>
              </a:lnSpc>
              <a:spcBef>
                <a:spcPts val="0"/>
              </a:spcBef>
              <a:spcAft>
                <a:spcPts val="0"/>
              </a:spcAft>
              <a:buClrTx/>
              <a:buSzTx/>
              <a:buFontTx/>
              <a:buNone/>
              <a:tabLst/>
              <a:defRPr/>
            </a:pPr>
            <a:r>
              <a:rPr kumimoji="0" lang="en-CH" sz="1600" b="0" i="0" u="none" strike="noStrike" kern="0" cap="none" spc="0" normalizeH="0" baseline="0" noProof="0">
                <a:ln>
                  <a:noFill/>
                </a:ln>
                <a:solidFill>
                  <a:srgbClr val="FFFFFF"/>
                </a:solidFill>
                <a:effectLst/>
                <a:uLnTx/>
                <a:uFillTx/>
                <a:latin typeface="Arial" panose="020B0604020202020204"/>
                <a:ea typeface="+mn-ea"/>
                <a:cs typeface="+mn-cs"/>
              </a:rPr>
              <a:t>After completing the framework</a:t>
            </a:r>
            <a:r>
              <a:rPr kumimoji="0" lang="en-US" sz="1600" b="0" i="0" u="none" strike="noStrike" kern="0" cap="none" spc="0" normalizeH="0" baseline="0" noProof="0">
                <a:ln>
                  <a:noFill/>
                </a:ln>
                <a:solidFill>
                  <a:srgbClr val="FFFFFF"/>
                </a:solidFill>
                <a:effectLst/>
                <a:uLnTx/>
                <a:uFillTx/>
                <a:latin typeface="Arial" panose="020B0604020202020204"/>
                <a:ea typeface="+mn-ea"/>
                <a:cs typeface="+mn-cs"/>
              </a:rPr>
              <a:t> slides </a:t>
            </a:r>
            <a:r>
              <a:rPr kumimoji="0" lang="en-US" sz="1600" b="0" i="1" u="none" strike="noStrike" kern="0" cap="none" spc="0" normalizeH="0" baseline="0" noProof="0">
                <a:ln>
                  <a:noFill/>
                </a:ln>
                <a:solidFill>
                  <a:srgbClr val="FFFFFF"/>
                </a:solidFill>
                <a:effectLst/>
                <a:uLnTx/>
                <a:uFillTx/>
                <a:latin typeface="Arial" panose="020B0604020202020204"/>
                <a:ea typeface="+mn-ea"/>
                <a:cs typeface="+mn-cs"/>
              </a:rPr>
              <a:t>(slides 29–33)</a:t>
            </a:r>
            <a:r>
              <a:rPr kumimoji="0" lang="en-CH" sz="1600" b="0" i="1" u="none" strike="noStrike" kern="0" cap="none" spc="0" normalizeH="0" baseline="0" noProof="0">
                <a:ln>
                  <a:noFill/>
                </a:ln>
                <a:solidFill>
                  <a:srgbClr val="FFFFFF"/>
                </a:solidFill>
                <a:effectLst/>
                <a:uLnTx/>
                <a:uFillTx/>
                <a:latin typeface="Arial" panose="020B0604020202020204"/>
                <a:ea typeface="+mn-ea"/>
                <a:cs typeface="+mn-cs"/>
              </a:rPr>
              <a:t>, </a:t>
            </a:r>
            <a:r>
              <a:rPr kumimoji="0" lang="en-CH" sz="1600" b="0" i="0" u="none" strike="noStrike" kern="0" cap="none" spc="0" normalizeH="0" baseline="0" noProof="0">
                <a:ln>
                  <a:noFill/>
                </a:ln>
                <a:solidFill>
                  <a:srgbClr val="FFFFFF"/>
                </a:solidFill>
                <a:effectLst/>
                <a:uLnTx/>
                <a:uFillTx/>
                <a:latin typeface="Arial" panose="020B0604020202020204"/>
                <a:ea typeface="+mn-ea"/>
                <a:cs typeface="+mn-cs"/>
              </a:rPr>
              <a:t>elevate summary findings from each section </a:t>
            </a:r>
            <a:r>
              <a:rPr kumimoji="0" lang="en-US" sz="1600" b="0" i="0" u="none" strike="noStrike" kern="0" cap="none" spc="0" normalizeH="0" baseline="0" noProof="0">
                <a:ln>
                  <a:noFill/>
                </a:ln>
                <a:solidFill>
                  <a:srgbClr val="FFFFFF"/>
                </a:solidFill>
                <a:effectLst/>
                <a:uLnTx/>
                <a:uFillTx/>
                <a:latin typeface="Arial" panose="020B0604020202020204"/>
                <a:ea typeface="+mn-ea"/>
                <a:cs typeface="+mn-cs"/>
              </a:rPr>
              <a:t>in a few short bullets o</a:t>
            </a:r>
            <a:r>
              <a:rPr kumimoji="0" lang="en-CH" sz="1600" b="0" i="0" u="none" strike="noStrike" kern="0" cap="none" spc="0" normalizeH="0" baseline="0" noProof="0">
                <a:ln>
                  <a:noFill/>
                </a:ln>
                <a:solidFill>
                  <a:srgbClr val="FFFFFF"/>
                </a:solidFill>
                <a:effectLst/>
                <a:uLnTx/>
                <a:uFillTx/>
                <a:latin typeface="Arial" panose="020B0604020202020204"/>
                <a:ea typeface="+mn-ea"/>
                <a:cs typeface="+mn-cs"/>
              </a:rPr>
              <a:t>n this summary page </a:t>
            </a:r>
            <a:r>
              <a:rPr kumimoji="0" lang="en-US" sz="1600" b="0" i="0" u="none" strike="noStrike" kern="0" cap="none" spc="0" normalizeH="0" baseline="0" noProof="0">
                <a:ln>
                  <a:noFill/>
                </a:ln>
                <a:solidFill>
                  <a:srgbClr val="FFFFFF"/>
                </a:solidFill>
                <a:effectLst/>
                <a:uLnTx/>
                <a:uFillTx/>
                <a:latin typeface="Arial" panose="020B0604020202020204"/>
                <a:ea typeface="+mn-ea"/>
                <a:cs typeface="+mn-cs"/>
              </a:rPr>
              <a:t>to </a:t>
            </a:r>
            <a:r>
              <a:rPr kumimoji="0" lang="en-CH" sz="1600" b="0" i="0" u="none" strike="noStrike" kern="0" cap="none" spc="0" normalizeH="0" baseline="0" noProof="0">
                <a:ln>
                  <a:noFill/>
                </a:ln>
                <a:solidFill>
                  <a:srgbClr val="FFFFFF"/>
                </a:solidFill>
                <a:effectLst/>
                <a:uLnTx/>
                <a:uFillTx/>
                <a:latin typeface="Arial" panose="020B0604020202020204"/>
                <a:ea typeface="+mn-ea"/>
                <a:cs typeface="+mn-cs"/>
              </a:rPr>
              <a:t>create </a:t>
            </a:r>
            <a:r>
              <a:rPr kumimoji="0" lang="en-US" sz="1600" b="0" i="0" u="none" strike="noStrike" kern="0" cap="none" spc="0" normalizeH="0" baseline="0" noProof="0">
                <a:ln>
                  <a:noFill/>
                </a:ln>
                <a:solidFill>
                  <a:srgbClr val="FFFFFF"/>
                </a:solidFill>
                <a:effectLst/>
                <a:uLnTx/>
                <a:uFillTx/>
                <a:latin typeface="Arial" panose="020B0604020202020204"/>
                <a:ea typeface="+mn-ea"/>
                <a:cs typeface="+mn-cs"/>
              </a:rPr>
              <a:t>an overview </a:t>
            </a:r>
            <a:r>
              <a:rPr kumimoji="0" lang="en-CH" sz="1600" b="0" i="0" u="none" strike="noStrike" kern="0" cap="none" spc="0" normalizeH="0" baseline="0" noProof="0">
                <a:ln>
                  <a:noFill/>
                </a:ln>
                <a:solidFill>
                  <a:srgbClr val="FFFFFF"/>
                </a:solidFill>
                <a:effectLst/>
                <a:uLnTx/>
                <a:uFillTx/>
                <a:latin typeface="Arial" panose="020B0604020202020204"/>
                <a:ea typeface="+mn-ea"/>
                <a:cs typeface="+mn-cs"/>
              </a:rPr>
              <a:t>of key opportunities and considerations </a:t>
            </a:r>
            <a:r>
              <a:rPr kumimoji="0" lang="en-US" sz="1600" b="0" i="0" u="none" strike="noStrike" kern="0" cap="none" spc="0" normalizeH="0" baseline="0" noProof="0">
                <a:ln>
                  <a:noFill/>
                </a:ln>
                <a:solidFill>
                  <a:srgbClr val="FFFFFF"/>
                </a:solidFill>
                <a:effectLst/>
                <a:uLnTx/>
                <a:uFillTx/>
                <a:latin typeface="Arial" panose="020B0604020202020204"/>
                <a:ea typeface="+mn-ea"/>
                <a:cs typeface="+mn-cs"/>
              </a:rPr>
              <a:t>for CAB PrEP introduction in your country. </a:t>
            </a:r>
            <a:endParaRPr kumimoji="0" lang="en-CH" sz="16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4" name="Rectangle 33">
            <a:extLst>
              <a:ext uri="{FF2B5EF4-FFF2-40B4-BE49-F238E27FC236}">
                <a16:creationId xmlns:a16="http://schemas.microsoft.com/office/drawing/2014/main" id="{838D0C31-EDD8-7F1D-7C29-02E53EA65B7E}"/>
              </a:ext>
            </a:extLst>
          </p:cNvPr>
          <p:cNvSpPr/>
          <p:nvPr/>
        </p:nvSpPr>
        <p:spPr>
          <a:xfrm>
            <a:off x="773625" y="558240"/>
            <a:ext cx="2711283" cy="410091"/>
          </a:xfrm>
          <a:prstGeom prst="rect">
            <a:avLst/>
          </a:prstGeom>
          <a:solidFill>
            <a:srgbClr val="FFFFFF"/>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91440" tIns="73152" rIns="91440" bIns="0" rtlCol="0" anchor="t" anchorCtr="0"/>
          <a:lstStyle/>
          <a:p>
            <a:pPr algn="ctr">
              <a:lnSpc>
                <a:spcPct val="115000"/>
              </a:lnSpc>
              <a:buSzPts val="1800"/>
            </a:pPr>
            <a:r>
              <a:rPr lang="en-US" sz="1600" b="1">
                <a:solidFill>
                  <a:schemeClr val="accent3"/>
                </a:solidFill>
              </a:rPr>
              <a:t>TEMPLATE</a:t>
            </a:r>
          </a:p>
        </p:txBody>
      </p:sp>
      <p:sp>
        <p:nvSpPr>
          <p:cNvPr id="35" name="Pentagon 34">
            <a:extLst>
              <a:ext uri="{FF2B5EF4-FFF2-40B4-BE49-F238E27FC236}">
                <a16:creationId xmlns:a16="http://schemas.microsoft.com/office/drawing/2014/main" id="{E17F0F78-3D5A-C01E-F7C7-D6E2392D6527}"/>
              </a:ext>
            </a:extLst>
          </p:cNvPr>
          <p:cNvSpPr/>
          <p:nvPr/>
        </p:nvSpPr>
        <p:spPr>
          <a:xfrm>
            <a:off x="10206749" y="132566"/>
            <a:ext cx="1898931" cy="333187"/>
          </a:xfrm>
          <a:prstGeom prst="homePlate">
            <a:avLst>
              <a:gd name="adj" fmla="val 13794"/>
            </a:avLst>
          </a:prstGeom>
          <a:solidFill>
            <a:schemeClr val="accent5"/>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FFFFFF"/>
                </a:solidFill>
                <a:effectLst/>
                <a:uLnTx/>
                <a:uFillTx/>
                <a:latin typeface="Arial"/>
                <a:ea typeface="+mn-ea"/>
                <a:cs typeface="+mn-cs"/>
                <a:sym typeface="Arial"/>
              </a:rPr>
              <a:t> Analysis &amp; Synthesis</a:t>
            </a:r>
          </a:p>
        </p:txBody>
      </p:sp>
      <p:sp>
        <p:nvSpPr>
          <p:cNvPr id="36" name="Pentagon 35">
            <a:extLst>
              <a:ext uri="{FF2B5EF4-FFF2-40B4-BE49-F238E27FC236}">
                <a16:creationId xmlns:a16="http://schemas.microsoft.com/office/drawing/2014/main" id="{D1D287D5-58ED-A183-97DA-CB29646C0652}"/>
              </a:ext>
            </a:extLst>
          </p:cNvPr>
          <p:cNvSpPr/>
          <p:nvPr/>
        </p:nvSpPr>
        <p:spPr>
          <a:xfrm>
            <a:off x="9784274" y="132566"/>
            <a:ext cx="457200" cy="333187"/>
          </a:xfrm>
          <a:prstGeom prst="homePlate">
            <a:avLst>
              <a:gd name="adj" fmla="val 13794"/>
            </a:avLst>
          </a:prstGeom>
          <a:solidFill>
            <a:srgbClr val="7097A6">
              <a:lumMod val="40000"/>
              <a:lumOff val="60000"/>
            </a:srgbClr>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01526C">
                  <a:lumMod val="50000"/>
                </a:srgbClr>
              </a:solidFill>
              <a:effectLst/>
              <a:uLnTx/>
              <a:uFillTx/>
              <a:latin typeface="Arial"/>
              <a:ea typeface="+mn-ea"/>
              <a:cs typeface="+mn-cs"/>
              <a:sym typeface="Arial"/>
            </a:endParaRPr>
          </a:p>
        </p:txBody>
      </p:sp>
      <p:sp>
        <p:nvSpPr>
          <p:cNvPr id="37" name="Pentagon 36">
            <a:extLst>
              <a:ext uri="{FF2B5EF4-FFF2-40B4-BE49-F238E27FC236}">
                <a16:creationId xmlns:a16="http://schemas.microsoft.com/office/drawing/2014/main" id="{941B82A1-811A-9D84-DD5C-F8691A215CBF}"/>
              </a:ext>
            </a:extLst>
          </p:cNvPr>
          <p:cNvSpPr/>
          <p:nvPr/>
        </p:nvSpPr>
        <p:spPr>
          <a:xfrm>
            <a:off x="9371541" y="132566"/>
            <a:ext cx="457200" cy="333187"/>
          </a:xfrm>
          <a:prstGeom prst="homePlate">
            <a:avLst>
              <a:gd name="adj" fmla="val 13794"/>
            </a:avLst>
          </a:prstGeom>
          <a:solidFill>
            <a:srgbClr val="7097A6">
              <a:lumMod val="40000"/>
              <a:lumOff val="60000"/>
            </a:srgbClr>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01526C">
                  <a:lumMod val="50000"/>
                </a:srgbClr>
              </a:solidFill>
              <a:effectLst/>
              <a:uLnTx/>
              <a:uFillTx/>
              <a:latin typeface="Arial"/>
              <a:ea typeface="+mn-ea"/>
              <a:cs typeface="+mn-cs"/>
              <a:sym typeface="Arial"/>
            </a:endParaRPr>
          </a:p>
        </p:txBody>
      </p:sp>
    </p:spTree>
    <p:extLst>
      <p:ext uri="{BB962C8B-B14F-4D97-AF65-F5344CB8AC3E}">
        <p14:creationId xmlns:p14="http://schemas.microsoft.com/office/powerpoint/2010/main" val="2835528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57" name="Google Shape;257;p24"/>
          <p:cNvSpPr txBox="1"/>
          <p:nvPr/>
        </p:nvSpPr>
        <p:spPr>
          <a:xfrm>
            <a:off x="1166095" y="1202024"/>
            <a:ext cx="9268123" cy="1011725"/>
          </a:xfrm>
          <a:prstGeom prst="rect">
            <a:avLst/>
          </a:prstGeom>
          <a:solidFill>
            <a:schemeClr val="accent5"/>
          </a:solidFill>
          <a:ln>
            <a:noFill/>
          </a:ln>
        </p:spPr>
        <p:txBody>
          <a:bodyPr spcFirstLastPara="1" wrap="square" lIns="91425" tIns="91425" rIns="91425" bIns="91425" anchor="ctr" anchorCtr="0">
            <a:noAutofit/>
          </a:bodyPr>
          <a:lstStyle/>
          <a:p>
            <a:pPr>
              <a:lnSpc>
                <a:spcPct val="110000"/>
              </a:lnSpc>
            </a:pPr>
            <a:r>
              <a:rPr lang="en-US" sz="1400">
                <a:solidFill>
                  <a:srgbClr val="FFFFFF"/>
                </a:solidFill>
                <a:latin typeface="Arial"/>
                <a:cs typeface="Arial"/>
              </a:rPr>
              <a:t>CAB PrEP could be made available across a diverse range of channels, including the channels listed below. As you complete the following slides, consider what would be needed to introduce CAB PrEP across these diverse channels. To do a deeper dive on delivery channels for CAB PrEP, see the </a:t>
            </a:r>
            <a:r>
              <a:rPr lang="en-US" sz="1400">
                <a:solidFill>
                  <a:srgbClr val="FFFFFF"/>
                </a:solidFill>
                <a:latin typeface="Arial"/>
                <a:cs typeface="Arial"/>
                <a:hlinkClick r:id="rId3"/>
              </a:rPr>
              <a:t>PrEP Service Delivery Channel Analysis </a:t>
            </a:r>
            <a:r>
              <a:rPr lang="en-US" sz="1400">
                <a:solidFill>
                  <a:srgbClr val="FFFFFF"/>
                </a:solidFill>
                <a:latin typeface="Arial"/>
                <a:cs typeface="Arial"/>
              </a:rPr>
              <a:t>tool. </a:t>
            </a:r>
            <a:endParaRPr lang="en-US" sz="1400">
              <a:solidFill>
                <a:srgbClr val="FFFFFF"/>
              </a:solidFill>
              <a:latin typeface="Arial" panose="020B0604020202020204" pitchFamily="34" charset="0"/>
              <a:cs typeface="Arial" panose="020B0604020202020204" pitchFamily="34" charset="0"/>
            </a:endParaRPr>
          </a:p>
        </p:txBody>
      </p:sp>
      <p:sp>
        <p:nvSpPr>
          <p:cNvPr id="48" name="Google Shape;251;p24">
            <a:extLst>
              <a:ext uri="{FF2B5EF4-FFF2-40B4-BE49-F238E27FC236}">
                <a16:creationId xmlns:a16="http://schemas.microsoft.com/office/drawing/2014/main" id="{794F83F8-CB88-C243-9851-149B6BFEE643}"/>
              </a:ext>
            </a:extLst>
          </p:cNvPr>
          <p:cNvSpPr/>
          <p:nvPr/>
        </p:nvSpPr>
        <p:spPr>
          <a:xfrm>
            <a:off x="1097252" y="2347256"/>
            <a:ext cx="2971500" cy="307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a:solidFill>
                  <a:srgbClr val="3F5B66"/>
                </a:solidFill>
                <a:latin typeface="Calibri"/>
                <a:ea typeface="Calibri"/>
                <a:cs typeface="Calibri"/>
                <a:sym typeface="Calibri"/>
              </a:rPr>
              <a:t>Delivery channels</a:t>
            </a:r>
            <a:endParaRPr sz="1200"/>
          </a:p>
        </p:txBody>
      </p:sp>
      <p:sp>
        <p:nvSpPr>
          <p:cNvPr id="49" name="Google Shape;253;p24">
            <a:extLst>
              <a:ext uri="{FF2B5EF4-FFF2-40B4-BE49-F238E27FC236}">
                <a16:creationId xmlns:a16="http://schemas.microsoft.com/office/drawing/2014/main" id="{E3C9AF92-8E5A-AF49-BA45-C155E4DFAB8B}"/>
              </a:ext>
            </a:extLst>
          </p:cNvPr>
          <p:cNvSpPr/>
          <p:nvPr/>
        </p:nvSpPr>
        <p:spPr>
          <a:xfrm>
            <a:off x="4182350" y="2347256"/>
            <a:ext cx="4150500" cy="307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a:solidFill>
                  <a:srgbClr val="3F5B66"/>
                </a:solidFill>
                <a:latin typeface="Calibri"/>
                <a:ea typeface="Calibri"/>
                <a:cs typeface="Calibri"/>
                <a:sym typeface="Calibri"/>
              </a:rPr>
              <a:t>Description</a:t>
            </a:r>
            <a:endParaRPr sz="1200"/>
          </a:p>
        </p:txBody>
      </p:sp>
      <p:grpSp>
        <p:nvGrpSpPr>
          <p:cNvPr id="16" name="Group 15">
            <a:extLst>
              <a:ext uri="{FF2B5EF4-FFF2-40B4-BE49-F238E27FC236}">
                <a16:creationId xmlns:a16="http://schemas.microsoft.com/office/drawing/2014/main" id="{484E7482-342F-9F42-93FC-3BD6BA897AD1}"/>
              </a:ext>
            </a:extLst>
          </p:cNvPr>
          <p:cNvGrpSpPr/>
          <p:nvPr/>
        </p:nvGrpSpPr>
        <p:grpSpPr>
          <a:xfrm>
            <a:off x="449911" y="4369509"/>
            <a:ext cx="11415412" cy="843310"/>
            <a:chOff x="449911" y="4247589"/>
            <a:chExt cx="11415412" cy="843310"/>
          </a:xfrm>
        </p:grpSpPr>
        <p:sp>
          <p:nvSpPr>
            <p:cNvPr id="36" name="Google Shape;232;p24">
              <a:extLst>
                <a:ext uri="{FF2B5EF4-FFF2-40B4-BE49-F238E27FC236}">
                  <a16:creationId xmlns:a16="http://schemas.microsoft.com/office/drawing/2014/main" id="{4250B53C-B113-3F44-A867-9C45A449BCE2}"/>
                </a:ext>
              </a:extLst>
            </p:cNvPr>
            <p:cNvSpPr/>
            <p:nvPr/>
          </p:nvSpPr>
          <p:spPr>
            <a:xfrm>
              <a:off x="1169811" y="4672339"/>
              <a:ext cx="2887500" cy="373200"/>
            </a:xfrm>
            <a:prstGeom prst="rect">
              <a:avLst/>
            </a:prstGeom>
            <a:solidFill>
              <a:srgbClr val="BCBCBC"/>
            </a:solidFill>
            <a:ln>
              <a:noFill/>
            </a:ln>
          </p:spPr>
          <p:txBody>
            <a:bodyPr spcFirstLastPara="1" wrap="square" lIns="91440" tIns="45720" rIns="0" bIns="45700" anchor="ctr" anchorCtr="0">
              <a:noAutofit/>
            </a:bodyPr>
            <a:lstStyle/>
            <a:p>
              <a:pPr marL="0" marR="0" lvl="0" indent="0" rtl="0">
                <a:spcBef>
                  <a:spcPts val="0"/>
                </a:spcBef>
                <a:spcAft>
                  <a:spcPts val="0"/>
                </a:spcAft>
                <a:buNone/>
              </a:pPr>
              <a:r>
                <a:rPr lang="en-US" sz="1200" b="1">
                  <a:solidFill>
                    <a:srgbClr val="FFFFFF"/>
                  </a:solidFill>
                  <a:latin typeface="Calibri"/>
                  <a:ea typeface="Calibri"/>
                  <a:cs typeface="Calibri"/>
                  <a:sym typeface="Calibri"/>
                </a:rPr>
                <a:t>Drug shops and pharmacies</a:t>
              </a:r>
              <a:endParaRPr sz="1200" b="1"/>
            </a:p>
          </p:txBody>
        </p:sp>
        <p:sp>
          <p:nvSpPr>
            <p:cNvPr id="38" name="Google Shape;234;p24">
              <a:extLst>
                <a:ext uri="{FF2B5EF4-FFF2-40B4-BE49-F238E27FC236}">
                  <a16:creationId xmlns:a16="http://schemas.microsoft.com/office/drawing/2014/main" id="{38181937-F568-0A4C-B509-0809158E36F2}"/>
                </a:ext>
              </a:extLst>
            </p:cNvPr>
            <p:cNvSpPr/>
            <p:nvPr/>
          </p:nvSpPr>
          <p:spPr>
            <a:xfrm>
              <a:off x="1169811" y="4247590"/>
              <a:ext cx="2887500" cy="373200"/>
            </a:xfrm>
            <a:prstGeom prst="rect">
              <a:avLst/>
            </a:prstGeom>
            <a:solidFill>
              <a:srgbClr val="BCBCBC"/>
            </a:solidFill>
            <a:ln>
              <a:noFill/>
            </a:ln>
          </p:spPr>
          <p:txBody>
            <a:bodyPr spcFirstLastPara="1" wrap="square" lIns="91440" tIns="45720" rIns="0" bIns="45700" anchor="ctr" anchorCtr="0">
              <a:noAutofit/>
            </a:bodyPr>
            <a:lstStyle/>
            <a:p>
              <a:pPr marL="0" marR="0" lvl="0" indent="0" rtl="0">
                <a:spcBef>
                  <a:spcPts val="0"/>
                </a:spcBef>
                <a:spcAft>
                  <a:spcPts val="0"/>
                </a:spcAft>
                <a:buNone/>
              </a:pPr>
              <a:r>
                <a:rPr lang="en-US" sz="1200" b="1">
                  <a:solidFill>
                    <a:srgbClr val="FFFFFF"/>
                  </a:solidFill>
                  <a:latin typeface="Calibri"/>
                  <a:ea typeface="Calibri"/>
                  <a:cs typeface="Calibri"/>
                  <a:sym typeface="Calibri"/>
                </a:rPr>
                <a:t>Commercial health care</a:t>
              </a:r>
              <a:endParaRPr sz="1200" b="1"/>
            </a:p>
          </p:txBody>
        </p:sp>
        <p:sp>
          <p:nvSpPr>
            <p:cNvPr id="45" name="Google Shape;248;p24">
              <a:extLst>
                <a:ext uri="{FF2B5EF4-FFF2-40B4-BE49-F238E27FC236}">
                  <a16:creationId xmlns:a16="http://schemas.microsoft.com/office/drawing/2014/main" id="{109C9112-46A3-7949-B25B-091C8A6423F3}"/>
                </a:ext>
              </a:extLst>
            </p:cNvPr>
            <p:cNvSpPr/>
            <p:nvPr/>
          </p:nvSpPr>
          <p:spPr>
            <a:xfrm>
              <a:off x="4171060" y="4620799"/>
              <a:ext cx="7694263" cy="470100"/>
            </a:xfrm>
            <a:prstGeom prst="rect">
              <a:avLst/>
            </a:prstGeom>
            <a:noFill/>
            <a:ln>
              <a:noFill/>
            </a:ln>
          </p:spPr>
          <p:txBody>
            <a:bodyPr spcFirstLastPara="1" wrap="square" lIns="91425" tIns="45700" rIns="91425" bIns="45700" anchor="ctr" anchorCtr="0">
              <a:noAutofit/>
            </a:bodyPr>
            <a:lstStyle/>
            <a:p>
              <a:pPr lvl="0"/>
              <a:r>
                <a:rPr lang="en-US" sz="1100">
                  <a:solidFill>
                    <a:srgbClr val="595959"/>
                  </a:solidFill>
                  <a:latin typeface="Calibri"/>
                  <a:ea typeface="Calibri"/>
                  <a:cs typeface="Calibri"/>
                  <a:sym typeface="Calibri"/>
                </a:rPr>
                <a:t>Includes large pharmacy networks and smaller community-based pharmacies and drug shops; some are </a:t>
              </a:r>
              <a:r>
                <a:rPr lang="en-US" sz="1100">
                  <a:solidFill>
                    <a:srgbClr val="595959"/>
                  </a:solidFill>
                  <a:latin typeface="Calibri"/>
                  <a:cs typeface="Calibri"/>
                  <a:sym typeface="Calibri"/>
                </a:rPr>
                <a:t>managed by trained health care workers (HCWs)</a:t>
              </a:r>
              <a:endParaRPr sz="1100"/>
            </a:p>
          </p:txBody>
        </p:sp>
        <p:sp>
          <p:nvSpPr>
            <p:cNvPr id="46" name="Google Shape;249;p24">
              <a:extLst>
                <a:ext uri="{FF2B5EF4-FFF2-40B4-BE49-F238E27FC236}">
                  <a16:creationId xmlns:a16="http://schemas.microsoft.com/office/drawing/2014/main" id="{3BD48CD4-2C31-784E-A756-A831A8C51C50}"/>
                </a:ext>
              </a:extLst>
            </p:cNvPr>
            <p:cNvSpPr/>
            <p:nvPr/>
          </p:nvSpPr>
          <p:spPr>
            <a:xfrm>
              <a:off x="4171061" y="4284686"/>
              <a:ext cx="7359162" cy="282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100">
                  <a:solidFill>
                    <a:srgbClr val="595959"/>
                  </a:solidFill>
                  <a:latin typeface="Calibri"/>
                  <a:ea typeface="Calibri"/>
                  <a:cs typeface="Calibri"/>
                  <a:sym typeface="Calibri"/>
                </a:rPr>
                <a:t>Private doctors, clinics, or hospitals that provide health services to individuals who pay out-of-pocket or use health insurance </a:t>
              </a:r>
              <a:endParaRPr sz="1100"/>
            </a:p>
          </p:txBody>
        </p:sp>
        <p:sp>
          <p:nvSpPr>
            <p:cNvPr id="51" name="Google Shape;259;p24">
              <a:extLst>
                <a:ext uri="{FF2B5EF4-FFF2-40B4-BE49-F238E27FC236}">
                  <a16:creationId xmlns:a16="http://schemas.microsoft.com/office/drawing/2014/main" id="{18CE63BE-91CE-E448-8D39-9C06582D55CF}"/>
                </a:ext>
              </a:extLst>
            </p:cNvPr>
            <p:cNvSpPr/>
            <p:nvPr/>
          </p:nvSpPr>
          <p:spPr>
            <a:xfrm rot="-5400000">
              <a:off x="366386" y="4331114"/>
              <a:ext cx="797949" cy="6309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rgbClr val="FFFFFF"/>
                  </a:solidFill>
                  <a:latin typeface="Calibri"/>
                  <a:ea typeface="Calibri"/>
                  <a:cs typeface="Calibri"/>
                  <a:sym typeface="Calibri"/>
                </a:rPr>
                <a:t>Private for profit</a:t>
              </a:r>
              <a:endParaRPr sz="1200" b="1"/>
            </a:p>
          </p:txBody>
        </p:sp>
      </p:grpSp>
      <p:grpSp>
        <p:nvGrpSpPr>
          <p:cNvPr id="15" name="Group 14">
            <a:extLst>
              <a:ext uri="{FF2B5EF4-FFF2-40B4-BE49-F238E27FC236}">
                <a16:creationId xmlns:a16="http://schemas.microsoft.com/office/drawing/2014/main" id="{F66292BC-28DC-F547-B8A6-D84E8F1F0018}"/>
              </a:ext>
            </a:extLst>
          </p:cNvPr>
          <p:cNvGrpSpPr/>
          <p:nvPr/>
        </p:nvGrpSpPr>
        <p:grpSpPr>
          <a:xfrm>
            <a:off x="449911" y="2500144"/>
            <a:ext cx="11415413" cy="1815362"/>
            <a:chOff x="449911" y="2378224"/>
            <a:chExt cx="11415413" cy="1815362"/>
          </a:xfrm>
        </p:grpSpPr>
        <p:sp>
          <p:nvSpPr>
            <p:cNvPr id="34" name="Google Shape;231;p24">
              <a:extLst>
                <a:ext uri="{FF2B5EF4-FFF2-40B4-BE49-F238E27FC236}">
                  <a16:creationId xmlns:a16="http://schemas.microsoft.com/office/drawing/2014/main" id="{FFA97E8E-CB4E-D742-BC4E-492A7CEF83B2}"/>
                </a:ext>
              </a:extLst>
            </p:cNvPr>
            <p:cNvSpPr/>
            <p:nvPr/>
          </p:nvSpPr>
          <p:spPr>
            <a:xfrm>
              <a:off x="1169811" y="2924575"/>
              <a:ext cx="2887500" cy="373200"/>
            </a:xfrm>
            <a:prstGeom prst="rect">
              <a:avLst/>
            </a:prstGeom>
            <a:solidFill>
              <a:srgbClr val="BCBCBC"/>
            </a:solidFill>
            <a:ln>
              <a:noFill/>
            </a:ln>
          </p:spPr>
          <p:txBody>
            <a:bodyPr spcFirstLastPara="1" wrap="square" lIns="91440" tIns="45720" rIns="0" bIns="45700" anchor="ctr" anchorCtr="0">
              <a:noAutofit/>
            </a:bodyPr>
            <a:lstStyle/>
            <a:p>
              <a:pPr marL="0" marR="0" lvl="0" indent="0" rtl="0">
                <a:spcBef>
                  <a:spcPts val="0"/>
                </a:spcBef>
                <a:spcAft>
                  <a:spcPts val="0"/>
                </a:spcAft>
                <a:buNone/>
              </a:pPr>
              <a:r>
                <a:rPr lang="en-US" sz="1200" b="1">
                  <a:solidFill>
                    <a:srgbClr val="FFFFFF"/>
                  </a:solidFill>
                  <a:latin typeface="Calibri"/>
                  <a:ea typeface="Calibri"/>
                  <a:cs typeface="Calibri"/>
                  <a:sym typeface="Calibri"/>
                </a:rPr>
                <a:t>Public sector FP services</a:t>
              </a:r>
              <a:endParaRPr sz="1200" b="1"/>
            </a:p>
          </p:txBody>
        </p:sp>
        <p:sp>
          <p:nvSpPr>
            <p:cNvPr id="37" name="Google Shape;233;p24">
              <a:extLst>
                <a:ext uri="{FF2B5EF4-FFF2-40B4-BE49-F238E27FC236}">
                  <a16:creationId xmlns:a16="http://schemas.microsoft.com/office/drawing/2014/main" id="{298643DF-4FC4-1E49-9ABC-45180451E319}"/>
                </a:ext>
              </a:extLst>
            </p:cNvPr>
            <p:cNvSpPr/>
            <p:nvPr/>
          </p:nvSpPr>
          <p:spPr>
            <a:xfrm>
              <a:off x="1169811" y="3349324"/>
              <a:ext cx="2887500" cy="373200"/>
            </a:xfrm>
            <a:prstGeom prst="rect">
              <a:avLst/>
            </a:prstGeom>
            <a:solidFill>
              <a:srgbClr val="BCBCBC"/>
            </a:solidFill>
            <a:ln>
              <a:noFill/>
            </a:ln>
          </p:spPr>
          <p:txBody>
            <a:bodyPr spcFirstLastPara="1" wrap="square" lIns="91440" tIns="45720" rIns="0" bIns="45700" anchor="ctr" anchorCtr="0">
              <a:noAutofit/>
            </a:bodyPr>
            <a:lstStyle/>
            <a:p>
              <a:pPr marL="0" marR="0" lvl="0" indent="0" rtl="0">
                <a:spcBef>
                  <a:spcPts val="0"/>
                </a:spcBef>
                <a:spcAft>
                  <a:spcPts val="0"/>
                </a:spcAft>
                <a:buNone/>
              </a:pPr>
              <a:r>
                <a:rPr lang="en-US" sz="1200" b="1">
                  <a:solidFill>
                    <a:srgbClr val="FFFFFF"/>
                  </a:solidFill>
                  <a:latin typeface="Calibri"/>
                  <a:ea typeface="Calibri"/>
                  <a:cs typeface="Calibri"/>
                  <a:sym typeface="Calibri"/>
                </a:rPr>
                <a:t>Maternal &amp; child health services </a:t>
              </a:r>
              <a:endParaRPr sz="1200" b="1"/>
            </a:p>
          </p:txBody>
        </p:sp>
        <p:sp>
          <p:nvSpPr>
            <p:cNvPr id="41" name="Google Shape;243;p24">
              <a:extLst>
                <a:ext uri="{FF2B5EF4-FFF2-40B4-BE49-F238E27FC236}">
                  <a16:creationId xmlns:a16="http://schemas.microsoft.com/office/drawing/2014/main" id="{E74BE98C-4FAF-C748-90E6-693DF2922CF2}"/>
                </a:ext>
              </a:extLst>
            </p:cNvPr>
            <p:cNvSpPr/>
            <p:nvPr/>
          </p:nvSpPr>
          <p:spPr>
            <a:xfrm>
              <a:off x="4171061" y="2378224"/>
              <a:ext cx="7694263" cy="59826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100" i="0" u="none" strike="noStrike" cap="none" dirty="0">
                  <a:solidFill>
                    <a:srgbClr val="595959"/>
                  </a:solidFill>
                  <a:latin typeface="Calibri"/>
                  <a:ea typeface="Calibri"/>
                  <a:cs typeface="Calibri"/>
                  <a:sym typeface="Calibri"/>
                </a:rPr>
                <a:t>Departments in public sector facilities offering </a:t>
              </a:r>
              <a:r>
                <a:rPr lang="en-US" sz="1100" dirty="0">
                  <a:solidFill>
                    <a:srgbClr val="595959"/>
                  </a:solidFill>
                  <a:latin typeface="Calibri"/>
                  <a:ea typeface="Calibri"/>
                  <a:cs typeface="Calibri"/>
                  <a:sym typeface="Calibri"/>
                </a:rPr>
                <a:t>HIV testing, oral pre-exposure prophylaxis (PrEP), and </a:t>
              </a:r>
              <a:r>
                <a:rPr lang="en-US" sz="1100" dirty="0">
                  <a:solidFill>
                    <a:srgbClr val="595959"/>
                  </a:solidFill>
                  <a:latin typeface="Calibri"/>
                  <a:cs typeface="Calibri"/>
                  <a:sym typeface="Calibri"/>
                </a:rPr>
                <a:t>antiretroviral therapy (ART) services managed by national and subnational ministries of health (MOHs). Can include specific adolescent and youth-friendly services or standalone ART clinics or outpatient departments where HIV testing and PrEP may be available. </a:t>
              </a:r>
              <a:endParaRPr sz="1100" b="1" i="1" u="none" strike="sngStrike" cap="none" dirty="0">
                <a:solidFill>
                  <a:srgbClr val="7C7C7C"/>
                </a:solidFill>
                <a:latin typeface="Calibri"/>
                <a:ea typeface="Calibri"/>
                <a:cs typeface="Calibri"/>
                <a:sym typeface="Calibri"/>
              </a:endParaRPr>
            </a:p>
          </p:txBody>
        </p:sp>
        <p:sp>
          <p:nvSpPr>
            <p:cNvPr id="42" name="Google Shape;244;p24">
              <a:extLst>
                <a:ext uri="{FF2B5EF4-FFF2-40B4-BE49-F238E27FC236}">
                  <a16:creationId xmlns:a16="http://schemas.microsoft.com/office/drawing/2014/main" id="{76605AEB-571D-9944-A9FC-131D5F289F0C}"/>
                </a:ext>
              </a:extLst>
            </p:cNvPr>
            <p:cNvSpPr/>
            <p:nvPr/>
          </p:nvSpPr>
          <p:spPr>
            <a:xfrm>
              <a:off x="1169811" y="2499826"/>
              <a:ext cx="2887500" cy="373200"/>
            </a:xfrm>
            <a:prstGeom prst="rect">
              <a:avLst/>
            </a:prstGeom>
            <a:solidFill>
              <a:srgbClr val="BCBCBC"/>
            </a:solidFill>
            <a:ln>
              <a:noFill/>
            </a:ln>
          </p:spPr>
          <p:txBody>
            <a:bodyPr spcFirstLastPara="1" wrap="square" lIns="91440" tIns="45720" rIns="0" bIns="45700" anchor="ctr" anchorCtr="0">
              <a:noAutofit/>
            </a:bodyPr>
            <a:lstStyle/>
            <a:p>
              <a:pPr marL="12700" marR="0" lvl="0" rtl="0">
                <a:spcBef>
                  <a:spcPts val="0"/>
                </a:spcBef>
                <a:spcAft>
                  <a:spcPts val="0"/>
                </a:spcAft>
                <a:buNone/>
              </a:pPr>
              <a:r>
                <a:rPr lang="en-US" sz="1200" b="1">
                  <a:solidFill>
                    <a:srgbClr val="FFFFFF"/>
                  </a:solidFill>
                  <a:latin typeface="Calibri"/>
                  <a:ea typeface="Calibri"/>
                  <a:cs typeface="Calibri"/>
                  <a:sym typeface="Calibri"/>
                </a:rPr>
                <a:t>Public sector HIV services</a:t>
              </a:r>
              <a:endParaRPr sz="1200" b="1"/>
            </a:p>
          </p:txBody>
        </p:sp>
        <p:sp>
          <p:nvSpPr>
            <p:cNvPr id="43" name="Google Shape;245;p24">
              <a:extLst>
                <a:ext uri="{FF2B5EF4-FFF2-40B4-BE49-F238E27FC236}">
                  <a16:creationId xmlns:a16="http://schemas.microsoft.com/office/drawing/2014/main" id="{B0B744B7-E62D-914F-AB97-706FEEBEC95E}"/>
                </a:ext>
              </a:extLst>
            </p:cNvPr>
            <p:cNvSpPr/>
            <p:nvPr/>
          </p:nvSpPr>
          <p:spPr>
            <a:xfrm>
              <a:off x="4171061" y="2961707"/>
              <a:ext cx="7481700" cy="282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100">
                  <a:solidFill>
                    <a:srgbClr val="595959"/>
                  </a:solidFill>
                  <a:latin typeface="Calibri"/>
                  <a:ea typeface="Calibri"/>
                  <a:cs typeface="Calibri"/>
                  <a:sym typeface="Calibri"/>
                </a:rPr>
                <a:t>Departments in public sector facilities </a:t>
              </a:r>
              <a:r>
                <a:rPr lang="en-US" sz="1100">
                  <a:solidFill>
                    <a:srgbClr val="595959"/>
                  </a:solidFill>
                  <a:latin typeface="Calibri"/>
                  <a:cs typeface="Calibri"/>
                  <a:sym typeface="Calibri"/>
                </a:rPr>
                <a:t>offering family planning (FP) and other reproductive health </a:t>
              </a:r>
              <a:r>
                <a:rPr lang="en-US" sz="1100">
                  <a:solidFill>
                    <a:srgbClr val="595959"/>
                  </a:solidFill>
                  <a:latin typeface="Calibri"/>
                  <a:ea typeface="Calibri"/>
                  <a:cs typeface="Calibri"/>
                  <a:sym typeface="Calibri"/>
                </a:rPr>
                <a:t>services </a:t>
              </a:r>
              <a:endParaRPr sz="1100" i="1" u="none" strike="noStrike" cap="none">
                <a:solidFill>
                  <a:srgbClr val="595959"/>
                </a:solidFill>
                <a:latin typeface="Calibri"/>
                <a:ea typeface="Calibri"/>
                <a:cs typeface="Calibri"/>
                <a:sym typeface="Calibri"/>
              </a:endParaRPr>
            </a:p>
          </p:txBody>
        </p:sp>
        <p:sp>
          <p:nvSpPr>
            <p:cNvPr id="44" name="Google Shape;246;p24">
              <a:extLst>
                <a:ext uri="{FF2B5EF4-FFF2-40B4-BE49-F238E27FC236}">
                  <a16:creationId xmlns:a16="http://schemas.microsoft.com/office/drawing/2014/main" id="{44E7D97B-9095-F447-9200-52FDB78E5CB3}"/>
                </a:ext>
              </a:extLst>
            </p:cNvPr>
            <p:cNvSpPr/>
            <p:nvPr/>
          </p:nvSpPr>
          <p:spPr>
            <a:xfrm>
              <a:off x="4171061" y="3285317"/>
              <a:ext cx="7191894" cy="470100"/>
            </a:xfrm>
            <a:prstGeom prst="rect">
              <a:avLst/>
            </a:prstGeom>
            <a:noFill/>
            <a:ln>
              <a:noFill/>
            </a:ln>
          </p:spPr>
          <p:txBody>
            <a:bodyPr spcFirstLastPara="1" wrap="square" lIns="91425" tIns="45700" rIns="91425" bIns="45700" anchor="ctr" anchorCtr="0">
              <a:noAutofit/>
            </a:bodyPr>
            <a:lstStyle/>
            <a:p>
              <a:r>
                <a:rPr lang="en-US" sz="1100" i="0" u="none" strike="noStrike" cap="none">
                  <a:solidFill>
                    <a:srgbClr val="595959"/>
                  </a:solidFill>
                  <a:latin typeface="Calibri"/>
                  <a:ea typeface="Calibri"/>
                  <a:cs typeface="Calibri"/>
                  <a:sym typeface="Calibri"/>
                </a:rPr>
                <a:t>Departments in public sector facilities offering antenatal care (ANC) services for </a:t>
              </a:r>
              <a:r>
                <a:rPr lang="en-US" sz="1100">
                  <a:solidFill>
                    <a:srgbClr val="595959"/>
                  </a:solidFill>
                  <a:latin typeface="Calibri"/>
                  <a:ea typeface="Calibri"/>
                  <a:cs typeface="Calibri"/>
                  <a:sym typeface="Calibri"/>
                </a:rPr>
                <a:t>pregnant women, postnatal care (PNC), immunizations, and other services, including prevention of perinatal HIV transmission (PMTCT)</a:t>
              </a:r>
              <a:endParaRPr sz="1100" i="1" u="none" strike="noStrike" cap="none">
                <a:solidFill>
                  <a:srgbClr val="595959"/>
                </a:solidFill>
                <a:latin typeface="Calibri"/>
                <a:ea typeface="Calibri"/>
                <a:cs typeface="Calibri"/>
                <a:sym typeface="Calibri"/>
              </a:endParaRPr>
            </a:p>
          </p:txBody>
        </p:sp>
        <p:sp>
          <p:nvSpPr>
            <p:cNvPr id="50" name="Google Shape;258;p24">
              <a:extLst>
                <a:ext uri="{FF2B5EF4-FFF2-40B4-BE49-F238E27FC236}">
                  <a16:creationId xmlns:a16="http://schemas.microsoft.com/office/drawing/2014/main" id="{A1B98752-50FF-2446-B729-89E5C9351F27}"/>
                </a:ext>
              </a:extLst>
            </p:cNvPr>
            <p:cNvSpPr/>
            <p:nvPr/>
          </p:nvSpPr>
          <p:spPr>
            <a:xfrm rot="-5400000">
              <a:off x="-58213" y="3007949"/>
              <a:ext cx="1647447" cy="6312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rgbClr val="FFFFFF"/>
                  </a:solidFill>
                  <a:latin typeface="Calibri"/>
                  <a:ea typeface="Calibri"/>
                  <a:cs typeface="Calibri"/>
                  <a:sym typeface="Calibri"/>
                </a:rPr>
                <a:t>Public sector </a:t>
              </a:r>
            </a:p>
          </p:txBody>
        </p:sp>
        <p:sp>
          <p:nvSpPr>
            <p:cNvPr id="54" name="Google Shape;235;p24">
              <a:extLst>
                <a:ext uri="{FF2B5EF4-FFF2-40B4-BE49-F238E27FC236}">
                  <a16:creationId xmlns:a16="http://schemas.microsoft.com/office/drawing/2014/main" id="{AC67E3CD-78AD-494D-BA08-8F467D8EA148}"/>
                </a:ext>
              </a:extLst>
            </p:cNvPr>
            <p:cNvSpPr/>
            <p:nvPr/>
          </p:nvSpPr>
          <p:spPr>
            <a:xfrm>
              <a:off x="1169811" y="3774073"/>
              <a:ext cx="2887500" cy="373200"/>
            </a:xfrm>
            <a:prstGeom prst="rect">
              <a:avLst/>
            </a:prstGeom>
            <a:solidFill>
              <a:srgbClr val="BCBCBC"/>
            </a:solidFill>
            <a:ln>
              <a:noFill/>
            </a:ln>
          </p:spPr>
          <p:txBody>
            <a:bodyPr spcFirstLastPara="1" wrap="square" lIns="91440" tIns="45720" rIns="0" bIns="45700" anchor="ctr" anchorCtr="0">
              <a:noAutofit/>
            </a:bodyPr>
            <a:lstStyle/>
            <a:p>
              <a:pPr marL="14288" marR="0" lvl="0" rtl="0">
                <a:spcBef>
                  <a:spcPts val="0"/>
                </a:spcBef>
                <a:spcAft>
                  <a:spcPts val="0"/>
                </a:spcAft>
                <a:buNone/>
              </a:pPr>
              <a:r>
                <a:rPr lang="en-US" sz="1200" b="1">
                  <a:solidFill>
                    <a:srgbClr val="FFFFFF"/>
                  </a:solidFill>
                  <a:latin typeface="Calibri"/>
                  <a:ea typeface="Calibri"/>
                  <a:cs typeface="Calibri"/>
                  <a:sym typeface="Calibri"/>
                </a:rPr>
                <a:t>Work/school-based services</a:t>
              </a:r>
              <a:endParaRPr sz="1200" b="1"/>
            </a:p>
          </p:txBody>
        </p:sp>
        <p:sp>
          <p:nvSpPr>
            <p:cNvPr id="55" name="Google Shape;246;p24">
              <a:extLst>
                <a:ext uri="{FF2B5EF4-FFF2-40B4-BE49-F238E27FC236}">
                  <a16:creationId xmlns:a16="http://schemas.microsoft.com/office/drawing/2014/main" id="{5D533DAB-6A0D-994E-8ABC-7ABE17296C46}"/>
                </a:ext>
              </a:extLst>
            </p:cNvPr>
            <p:cNvSpPr/>
            <p:nvPr/>
          </p:nvSpPr>
          <p:spPr>
            <a:xfrm>
              <a:off x="4171061" y="3723486"/>
              <a:ext cx="7481700" cy="470100"/>
            </a:xfrm>
            <a:prstGeom prst="rect">
              <a:avLst/>
            </a:prstGeom>
            <a:noFill/>
            <a:ln>
              <a:noFill/>
            </a:ln>
          </p:spPr>
          <p:txBody>
            <a:bodyPr spcFirstLastPara="1" wrap="square" lIns="91425" tIns="45700" rIns="91425" bIns="45700" anchor="ctr" anchorCtr="0">
              <a:noAutofit/>
            </a:bodyPr>
            <a:lstStyle/>
            <a:p>
              <a:pPr lvl="0"/>
              <a:r>
                <a:rPr lang="en-US" sz="1100" i="0" u="none" strike="noStrike" cap="none">
                  <a:solidFill>
                    <a:srgbClr val="595959"/>
                  </a:solidFill>
                  <a:latin typeface="Calibri"/>
                  <a:ea typeface="Calibri"/>
                  <a:cs typeface="Calibri"/>
                  <a:sym typeface="Calibri"/>
                </a:rPr>
                <a:t>Programs </a:t>
              </a:r>
              <a:r>
                <a:rPr lang="en-US" sz="1100">
                  <a:solidFill>
                    <a:srgbClr val="595959"/>
                  </a:solidFill>
                  <a:latin typeface="Calibri"/>
                  <a:cs typeface="Calibri"/>
                  <a:sym typeface="Calibri"/>
                </a:rPr>
                <a:t>that offer HIV counseling and testing services (HTS) and/or ART at </a:t>
              </a:r>
              <a:r>
                <a:rPr lang="en-US" sz="1100">
                  <a:solidFill>
                    <a:srgbClr val="595959"/>
                  </a:solidFill>
                  <a:latin typeface="Calibri"/>
                  <a:ea typeface="Calibri"/>
                  <a:cs typeface="Calibri"/>
                  <a:sym typeface="Calibri"/>
                </a:rPr>
                <a:t>selected worksites (e.g., at mining operations) or tertiary education institutions</a:t>
              </a:r>
              <a:endParaRPr lang="en-US" sz="1100" i="1" u="none" strike="noStrike" cap="none">
                <a:solidFill>
                  <a:srgbClr val="595959"/>
                </a:solidFill>
                <a:latin typeface="Calibri"/>
                <a:ea typeface="Calibri"/>
                <a:cs typeface="Calibri"/>
                <a:sym typeface="Calibri"/>
              </a:endParaRPr>
            </a:p>
          </p:txBody>
        </p:sp>
      </p:grpSp>
      <p:grpSp>
        <p:nvGrpSpPr>
          <p:cNvPr id="17" name="Group 16">
            <a:extLst>
              <a:ext uri="{FF2B5EF4-FFF2-40B4-BE49-F238E27FC236}">
                <a16:creationId xmlns:a16="http://schemas.microsoft.com/office/drawing/2014/main" id="{FD68235D-9DAC-BD4B-9336-3609B62B40AF}"/>
              </a:ext>
            </a:extLst>
          </p:cNvPr>
          <p:cNvGrpSpPr/>
          <p:nvPr/>
        </p:nvGrpSpPr>
        <p:grpSpPr>
          <a:xfrm>
            <a:off x="434961" y="5267776"/>
            <a:ext cx="11257304" cy="1271146"/>
            <a:chOff x="434961" y="5145856"/>
            <a:chExt cx="11257304" cy="1271146"/>
          </a:xfrm>
        </p:grpSpPr>
        <p:sp>
          <p:nvSpPr>
            <p:cNvPr id="39" name="Google Shape;235;p24">
              <a:extLst>
                <a:ext uri="{FF2B5EF4-FFF2-40B4-BE49-F238E27FC236}">
                  <a16:creationId xmlns:a16="http://schemas.microsoft.com/office/drawing/2014/main" id="{92F4E60A-DCF1-F74E-990B-27EDF93AE526}"/>
                </a:ext>
              </a:extLst>
            </p:cNvPr>
            <p:cNvSpPr/>
            <p:nvPr/>
          </p:nvSpPr>
          <p:spPr>
            <a:xfrm>
              <a:off x="1169811" y="5570605"/>
              <a:ext cx="2887500" cy="373200"/>
            </a:xfrm>
            <a:prstGeom prst="rect">
              <a:avLst/>
            </a:prstGeom>
            <a:solidFill>
              <a:srgbClr val="BCBCBC"/>
            </a:solidFill>
            <a:ln>
              <a:noFill/>
            </a:ln>
          </p:spPr>
          <p:txBody>
            <a:bodyPr spcFirstLastPara="1" wrap="square" lIns="91440" tIns="45720" rIns="0" bIns="45700" anchor="ctr" anchorCtr="0">
              <a:noAutofit/>
            </a:bodyPr>
            <a:lstStyle/>
            <a:p>
              <a:pPr marL="0" marR="0" lvl="0" indent="0" rtl="0">
                <a:spcBef>
                  <a:spcPts val="0"/>
                </a:spcBef>
                <a:spcAft>
                  <a:spcPts val="0"/>
                </a:spcAft>
                <a:buNone/>
              </a:pPr>
              <a:r>
                <a:rPr lang="en-US" sz="1200" b="1">
                  <a:solidFill>
                    <a:srgbClr val="FFFFFF"/>
                  </a:solidFill>
                  <a:latin typeface="Calibri"/>
                  <a:ea typeface="Calibri"/>
                  <a:cs typeface="Calibri"/>
                  <a:sym typeface="Calibri"/>
                </a:rPr>
                <a:t>Faith-based organizations</a:t>
              </a:r>
              <a:endParaRPr sz="1200" b="1">
                <a:solidFill>
                  <a:srgbClr val="FFFFFF"/>
                </a:solidFill>
              </a:endParaRPr>
            </a:p>
          </p:txBody>
        </p:sp>
        <p:sp>
          <p:nvSpPr>
            <p:cNvPr id="40" name="Google Shape;236;p24">
              <a:extLst>
                <a:ext uri="{FF2B5EF4-FFF2-40B4-BE49-F238E27FC236}">
                  <a16:creationId xmlns:a16="http://schemas.microsoft.com/office/drawing/2014/main" id="{ADFE93FD-8B5A-414E-A8B4-EFE60260EB1E}"/>
                </a:ext>
              </a:extLst>
            </p:cNvPr>
            <p:cNvSpPr/>
            <p:nvPr/>
          </p:nvSpPr>
          <p:spPr>
            <a:xfrm>
              <a:off x="1169811" y="5145856"/>
              <a:ext cx="2887500" cy="373200"/>
            </a:xfrm>
            <a:prstGeom prst="rect">
              <a:avLst/>
            </a:prstGeom>
            <a:solidFill>
              <a:srgbClr val="BCBCBC"/>
            </a:solidFill>
            <a:ln>
              <a:noFill/>
            </a:ln>
          </p:spPr>
          <p:txBody>
            <a:bodyPr spcFirstLastPara="1" wrap="square" lIns="91440" tIns="45720" rIns="0" bIns="45700" anchor="ctr" anchorCtr="0">
              <a:noAutofit/>
            </a:bodyPr>
            <a:lstStyle/>
            <a:p>
              <a:pPr marL="0" marR="0" lvl="0" indent="0" rtl="0">
                <a:spcBef>
                  <a:spcPts val="0"/>
                </a:spcBef>
                <a:spcAft>
                  <a:spcPts val="0"/>
                </a:spcAft>
                <a:buNone/>
              </a:pPr>
              <a:r>
                <a:rPr lang="en-US" sz="1200" b="1">
                  <a:solidFill>
                    <a:srgbClr val="FFFFFF"/>
                  </a:solidFill>
                  <a:latin typeface="Calibri"/>
                  <a:ea typeface="Calibri"/>
                  <a:cs typeface="Calibri"/>
                  <a:sym typeface="Calibri"/>
                </a:rPr>
                <a:t>NGO clinics/social franchises</a:t>
              </a:r>
              <a:endParaRPr sz="1200" b="1"/>
            </a:p>
          </p:txBody>
        </p:sp>
        <p:sp>
          <p:nvSpPr>
            <p:cNvPr id="47" name="Google Shape;250;p24">
              <a:extLst>
                <a:ext uri="{FF2B5EF4-FFF2-40B4-BE49-F238E27FC236}">
                  <a16:creationId xmlns:a16="http://schemas.microsoft.com/office/drawing/2014/main" id="{C50B1C77-E268-574B-88AB-DBF49AACD7E2}"/>
                </a:ext>
              </a:extLst>
            </p:cNvPr>
            <p:cNvSpPr/>
            <p:nvPr/>
          </p:nvSpPr>
          <p:spPr>
            <a:xfrm>
              <a:off x="4171061" y="5212884"/>
              <a:ext cx="7521204" cy="30617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100">
                  <a:solidFill>
                    <a:srgbClr val="595959"/>
                  </a:solidFill>
                  <a:latin typeface="Calibri"/>
                  <a:ea typeface="Calibri"/>
                  <a:cs typeface="Calibri"/>
                  <a:sym typeface="Calibri"/>
                </a:rPr>
                <a:t>Private not-for-profit facilities, including clinics managed by nongovernmental organizations (NGOs) and social franchises offering sexual and reproductive health (SRH) services at subsidized rates*</a:t>
              </a:r>
              <a:endParaRPr sz="1100"/>
            </a:p>
          </p:txBody>
        </p:sp>
        <p:sp>
          <p:nvSpPr>
            <p:cNvPr id="52" name="Google Shape;260;p24">
              <a:extLst>
                <a:ext uri="{FF2B5EF4-FFF2-40B4-BE49-F238E27FC236}">
                  <a16:creationId xmlns:a16="http://schemas.microsoft.com/office/drawing/2014/main" id="{3C373EA5-77FC-0E40-8486-06599B93A031}"/>
                </a:ext>
              </a:extLst>
            </p:cNvPr>
            <p:cNvSpPr/>
            <p:nvPr/>
          </p:nvSpPr>
          <p:spPr>
            <a:xfrm rot="-5400000">
              <a:off x="149113" y="5431704"/>
              <a:ext cx="1222695" cy="651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rgbClr val="FFFFFF"/>
                  </a:solidFill>
                  <a:latin typeface="Calibri"/>
                  <a:ea typeface="Calibri"/>
                  <a:cs typeface="Calibri"/>
                  <a:sym typeface="Calibri"/>
                </a:rPr>
                <a:t>Private not for profit</a:t>
              </a:r>
              <a:endParaRPr sz="1200" b="1"/>
            </a:p>
          </p:txBody>
        </p:sp>
        <p:sp>
          <p:nvSpPr>
            <p:cNvPr id="53" name="Google Shape;262;p24">
              <a:extLst>
                <a:ext uri="{FF2B5EF4-FFF2-40B4-BE49-F238E27FC236}">
                  <a16:creationId xmlns:a16="http://schemas.microsoft.com/office/drawing/2014/main" id="{085C9A45-449E-3D4E-83DD-7ADF626B7E6B}"/>
                </a:ext>
              </a:extLst>
            </p:cNvPr>
            <p:cNvSpPr/>
            <p:nvPr/>
          </p:nvSpPr>
          <p:spPr>
            <a:xfrm>
              <a:off x="4171061" y="5537209"/>
              <a:ext cx="7481700" cy="470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100">
                  <a:solidFill>
                    <a:srgbClr val="595959"/>
                  </a:solidFill>
                  <a:latin typeface="Calibri"/>
                  <a:ea typeface="Calibri"/>
                  <a:cs typeface="Calibri"/>
                  <a:sym typeface="Calibri"/>
                </a:rPr>
                <a:t>Private facilities affiliated with religious institutions, including church networks and mission hospitals that provide subsidized/free services</a:t>
              </a:r>
              <a:endParaRPr sz="1100" i="1" u="none" strike="noStrike" cap="none">
                <a:solidFill>
                  <a:srgbClr val="595959"/>
                </a:solidFill>
                <a:latin typeface="Calibri"/>
                <a:ea typeface="Calibri"/>
                <a:cs typeface="Calibri"/>
                <a:sym typeface="Calibri"/>
              </a:endParaRPr>
            </a:p>
          </p:txBody>
        </p:sp>
        <p:sp>
          <p:nvSpPr>
            <p:cNvPr id="56" name="Google Shape;232;p24">
              <a:extLst>
                <a:ext uri="{FF2B5EF4-FFF2-40B4-BE49-F238E27FC236}">
                  <a16:creationId xmlns:a16="http://schemas.microsoft.com/office/drawing/2014/main" id="{3268D0B3-0433-C54E-B01B-65E20EAD14A9}"/>
                </a:ext>
              </a:extLst>
            </p:cNvPr>
            <p:cNvSpPr/>
            <p:nvPr/>
          </p:nvSpPr>
          <p:spPr>
            <a:xfrm>
              <a:off x="1166095" y="5995352"/>
              <a:ext cx="2887500" cy="373200"/>
            </a:xfrm>
            <a:prstGeom prst="rect">
              <a:avLst/>
            </a:prstGeom>
            <a:solidFill>
              <a:srgbClr val="BCBCBC"/>
            </a:solidFill>
            <a:ln>
              <a:noFill/>
            </a:ln>
          </p:spPr>
          <p:txBody>
            <a:bodyPr spcFirstLastPara="1" wrap="square" lIns="91440" tIns="45720" rIns="0" bIns="45700" anchor="ctr" anchorCtr="0">
              <a:noAutofit/>
            </a:bodyPr>
            <a:lstStyle/>
            <a:p>
              <a:pPr marL="0" marR="0" lvl="0" indent="0" rtl="0">
                <a:spcBef>
                  <a:spcPts val="0"/>
                </a:spcBef>
                <a:spcAft>
                  <a:spcPts val="0"/>
                </a:spcAft>
                <a:buNone/>
              </a:pPr>
              <a:r>
                <a:rPr lang="en-US" sz="1200" b="1">
                  <a:solidFill>
                    <a:srgbClr val="FFFFFF"/>
                  </a:solidFill>
                  <a:latin typeface="Calibri"/>
                  <a:cs typeface="Calibri"/>
                </a:rPr>
                <a:t>NGO</a:t>
              </a:r>
              <a:r>
                <a:rPr lang="en-US" sz="1200" b="1"/>
                <a:t> </a:t>
              </a:r>
              <a:r>
                <a:rPr lang="en-US" sz="1200" b="1">
                  <a:solidFill>
                    <a:srgbClr val="FFFFFF"/>
                  </a:solidFill>
                  <a:latin typeface="Calibri"/>
                  <a:cs typeface="Calibri"/>
                </a:rPr>
                <a:t>programs for AGYW</a:t>
              </a:r>
              <a:endParaRPr sz="1200" b="1">
                <a:solidFill>
                  <a:srgbClr val="FFFFFF"/>
                </a:solidFill>
                <a:latin typeface="Calibri"/>
                <a:cs typeface="Calibri"/>
              </a:endParaRPr>
            </a:p>
          </p:txBody>
        </p:sp>
        <p:sp>
          <p:nvSpPr>
            <p:cNvPr id="57" name="Google Shape;248;p24">
              <a:extLst>
                <a:ext uri="{FF2B5EF4-FFF2-40B4-BE49-F238E27FC236}">
                  <a16:creationId xmlns:a16="http://schemas.microsoft.com/office/drawing/2014/main" id="{C64F3C97-10AB-FD49-A2EA-9220E5C0BB85}"/>
                </a:ext>
              </a:extLst>
            </p:cNvPr>
            <p:cNvSpPr/>
            <p:nvPr/>
          </p:nvSpPr>
          <p:spPr>
            <a:xfrm>
              <a:off x="4167345" y="5946902"/>
              <a:ext cx="7481700" cy="470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100">
                  <a:solidFill>
                    <a:srgbClr val="595959"/>
                  </a:solidFill>
                  <a:latin typeface="Calibri"/>
                  <a:cs typeface="Calibri"/>
                  <a:sym typeface="Calibri"/>
                </a:rPr>
                <a:t>Donor-funded, NGO-led programs that provide HIV and other services to adolescent girls and young women (AGYW), including DREAMS and other programs (e.g., AGYW safe spaces)</a:t>
              </a:r>
              <a:endParaRPr sz="1100"/>
            </a:p>
          </p:txBody>
        </p:sp>
      </p:grpSp>
      <p:sp>
        <p:nvSpPr>
          <p:cNvPr id="58" name="Google Shape;198;p22">
            <a:extLst>
              <a:ext uri="{FF2B5EF4-FFF2-40B4-BE49-F238E27FC236}">
                <a16:creationId xmlns:a16="http://schemas.microsoft.com/office/drawing/2014/main" id="{7F4C952C-C78B-5743-8786-57C626497123}"/>
              </a:ext>
            </a:extLst>
          </p:cNvPr>
          <p:cNvSpPr txBox="1"/>
          <p:nvPr/>
        </p:nvSpPr>
        <p:spPr>
          <a:xfrm>
            <a:off x="0" y="6540550"/>
            <a:ext cx="10771200" cy="317450"/>
          </a:xfrm>
          <a:prstGeom prst="rect">
            <a:avLst/>
          </a:prstGeom>
          <a:noFill/>
          <a:ln>
            <a:noFill/>
          </a:ln>
        </p:spPr>
        <p:txBody>
          <a:bodyPr spcFirstLastPara="1" wrap="square" lIns="91425" tIns="91425" rIns="91425" bIns="91425" anchor="t" anchorCtr="0">
            <a:noAutofit/>
          </a:bodyPr>
          <a:lstStyle/>
          <a:p>
            <a:r>
              <a:rPr lang="en-US" sz="1000">
                <a:solidFill>
                  <a:schemeClr val="bg2">
                    <a:lumMod val="75000"/>
                  </a:schemeClr>
                </a:solidFill>
                <a:latin typeface="Arial"/>
                <a:ea typeface="Arial"/>
                <a:cs typeface="Arial"/>
                <a:sym typeface="Arial"/>
              </a:rPr>
              <a:t>* Major networks are often managed by global NGOs or local affiliates. </a:t>
            </a:r>
            <a:endParaRPr sz="1400" b="0" i="0" u="none" strike="noStrike" cap="none">
              <a:solidFill>
                <a:schemeClr val="bg2">
                  <a:lumMod val="75000"/>
                </a:schemeClr>
              </a:solidFill>
              <a:latin typeface="Arial"/>
              <a:ea typeface="Arial"/>
              <a:cs typeface="Arial"/>
              <a:sym typeface="Arial"/>
            </a:endParaRPr>
          </a:p>
        </p:txBody>
      </p:sp>
      <p:sp>
        <p:nvSpPr>
          <p:cNvPr id="5" name="Title 4">
            <a:extLst>
              <a:ext uri="{FF2B5EF4-FFF2-40B4-BE49-F238E27FC236}">
                <a16:creationId xmlns:a16="http://schemas.microsoft.com/office/drawing/2014/main" id="{89C0B17C-2668-4C42-852F-3F5EBCB253EF}"/>
              </a:ext>
            </a:extLst>
          </p:cNvPr>
          <p:cNvSpPr>
            <a:spLocks noGrp="1"/>
          </p:cNvSpPr>
          <p:nvPr>
            <p:ph type="title"/>
          </p:nvPr>
        </p:nvSpPr>
        <p:spPr>
          <a:xfrm>
            <a:off x="2954339" y="206619"/>
            <a:ext cx="6039194" cy="1143000"/>
          </a:xfrm>
        </p:spPr>
        <p:txBody>
          <a:bodyPr>
            <a:normAutofit/>
          </a:bodyPr>
          <a:lstStyle/>
          <a:p>
            <a:r>
              <a:rPr lang="en-US" sz="2500"/>
              <a:t>Potential d</a:t>
            </a:r>
            <a:r>
              <a:rPr lang="en-US" sz="2500">
                <a:sym typeface="Arial"/>
              </a:rPr>
              <a:t>elivery channels for CAB PrEP </a:t>
            </a:r>
            <a:endParaRPr lang="en-US" sz="2500"/>
          </a:p>
        </p:txBody>
      </p:sp>
      <p:sp>
        <p:nvSpPr>
          <p:cNvPr id="59" name="Slide Number Placeholder 26">
            <a:extLst>
              <a:ext uri="{FF2B5EF4-FFF2-40B4-BE49-F238E27FC236}">
                <a16:creationId xmlns:a16="http://schemas.microsoft.com/office/drawing/2014/main" id="{CF26E745-29F4-3F48-91FD-BA3F02655231}"/>
              </a:ext>
            </a:extLst>
          </p:cNvPr>
          <p:cNvSpPr>
            <a:spLocks noGrp="1"/>
          </p:cNvSpPr>
          <p:nvPr>
            <p:ph type="sldNum" sz="quarter" idx="4294967295"/>
          </p:nvPr>
        </p:nvSpPr>
        <p:spPr>
          <a:xfrm>
            <a:off x="9448800" y="6356350"/>
            <a:ext cx="2743200" cy="365125"/>
          </a:xfrm>
        </p:spPr>
        <p:txBody>
          <a:bodyPr/>
          <a:lstStyle/>
          <a:p>
            <a:fld id="{282D8E3E-8532-C943-903F-91E14D4CAD95}" type="slidenum">
              <a:rPr lang="en-US" smtClean="0"/>
              <a:pPr/>
              <a:t>28</a:t>
            </a:fld>
            <a:endParaRPr lang="en-US"/>
          </a:p>
        </p:txBody>
      </p:sp>
      <p:sp>
        <p:nvSpPr>
          <p:cNvPr id="2" name="Rectangle 1">
            <a:extLst>
              <a:ext uri="{FF2B5EF4-FFF2-40B4-BE49-F238E27FC236}">
                <a16:creationId xmlns:a16="http://schemas.microsoft.com/office/drawing/2014/main" id="{259D6318-EFAB-5440-6BD9-1EC89B292AC9}"/>
              </a:ext>
            </a:extLst>
          </p:cNvPr>
          <p:cNvSpPr/>
          <p:nvPr/>
        </p:nvSpPr>
        <p:spPr>
          <a:xfrm>
            <a:off x="773625" y="558240"/>
            <a:ext cx="2711283" cy="410091"/>
          </a:xfrm>
          <a:prstGeom prst="rect">
            <a:avLst/>
          </a:prstGeom>
          <a:solidFill>
            <a:srgbClr val="FFFFFF"/>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91440" tIns="73152" rIns="91440" bIns="0" rtlCol="0" anchor="t" anchorCtr="0"/>
          <a:lstStyle/>
          <a:p>
            <a:pPr algn="ctr">
              <a:lnSpc>
                <a:spcPct val="115000"/>
              </a:lnSpc>
              <a:buSzPts val="1800"/>
            </a:pPr>
            <a:r>
              <a:rPr lang="en-US" sz="1600" b="1">
                <a:solidFill>
                  <a:schemeClr val="accent3"/>
                </a:solidFill>
              </a:rPr>
              <a:t>TEMPLATE</a:t>
            </a:r>
          </a:p>
        </p:txBody>
      </p:sp>
      <p:sp>
        <p:nvSpPr>
          <p:cNvPr id="3" name="Pentagon 2">
            <a:extLst>
              <a:ext uri="{FF2B5EF4-FFF2-40B4-BE49-F238E27FC236}">
                <a16:creationId xmlns:a16="http://schemas.microsoft.com/office/drawing/2014/main" id="{27DD6C14-59B3-151A-A53B-C1620D2D5E73}"/>
              </a:ext>
            </a:extLst>
          </p:cNvPr>
          <p:cNvSpPr/>
          <p:nvPr/>
        </p:nvSpPr>
        <p:spPr>
          <a:xfrm>
            <a:off x="10206749" y="132566"/>
            <a:ext cx="1898931" cy="333187"/>
          </a:xfrm>
          <a:prstGeom prst="homePlate">
            <a:avLst>
              <a:gd name="adj" fmla="val 13794"/>
            </a:avLst>
          </a:prstGeom>
          <a:solidFill>
            <a:schemeClr val="accent5"/>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FFFFFF"/>
                </a:solidFill>
                <a:effectLst/>
                <a:uLnTx/>
                <a:uFillTx/>
                <a:latin typeface="Arial"/>
                <a:ea typeface="+mn-ea"/>
                <a:cs typeface="+mn-cs"/>
                <a:sym typeface="Arial"/>
              </a:rPr>
              <a:t> Analysis &amp; Synthesis</a:t>
            </a:r>
          </a:p>
        </p:txBody>
      </p:sp>
      <p:sp>
        <p:nvSpPr>
          <p:cNvPr id="4" name="Pentagon 3">
            <a:extLst>
              <a:ext uri="{FF2B5EF4-FFF2-40B4-BE49-F238E27FC236}">
                <a16:creationId xmlns:a16="http://schemas.microsoft.com/office/drawing/2014/main" id="{649C5740-D9FA-1D93-0F8A-D9DC3E0F964F}"/>
              </a:ext>
            </a:extLst>
          </p:cNvPr>
          <p:cNvSpPr/>
          <p:nvPr/>
        </p:nvSpPr>
        <p:spPr>
          <a:xfrm>
            <a:off x="9784274" y="132566"/>
            <a:ext cx="457200" cy="333187"/>
          </a:xfrm>
          <a:prstGeom prst="homePlate">
            <a:avLst>
              <a:gd name="adj" fmla="val 13794"/>
            </a:avLst>
          </a:prstGeom>
          <a:solidFill>
            <a:srgbClr val="7097A6">
              <a:lumMod val="40000"/>
              <a:lumOff val="60000"/>
            </a:srgbClr>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01526C">
                  <a:lumMod val="50000"/>
                </a:srgbClr>
              </a:solidFill>
              <a:effectLst/>
              <a:uLnTx/>
              <a:uFillTx/>
              <a:latin typeface="Arial"/>
              <a:ea typeface="+mn-ea"/>
              <a:cs typeface="+mn-cs"/>
              <a:sym typeface="Arial"/>
            </a:endParaRPr>
          </a:p>
        </p:txBody>
      </p:sp>
      <p:sp>
        <p:nvSpPr>
          <p:cNvPr id="6" name="Pentagon 5">
            <a:extLst>
              <a:ext uri="{FF2B5EF4-FFF2-40B4-BE49-F238E27FC236}">
                <a16:creationId xmlns:a16="http://schemas.microsoft.com/office/drawing/2014/main" id="{DDE52C14-89E9-F5B3-FCE5-511DB8C6CA49}"/>
              </a:ext>
            </a:extLst>
          </p:cNvPr>
          <p:cNvSpPr/>
          <p:nvPr/>
        </p:nvSpPr>
        <p:spPr>
          <a:xfrm>
            <a:off x="9371541" y="132566"/>
            <a:ext cx="457200" cy="333187"/>
          </a:xfrm>
          <a:prstGeom prst="homePlate">
            <a:avLst>
              <a:gd name="adj" fmla="val 13794"/>
            </a:avLst>
          </a:prstGeom>
          <a:solidFill>
            <a:srgbClr val="7097A6">
              <a:lumMod val="40000"/>
              <a:lumOff val="60000"/>
            </a:srgbClr>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01526C">
                  <a:lumMod val="50000"/>
                </a:srgbClr>
              </a:solidFill>
              <a:effectLst/>
              <a:uLnTx/>
              <a:uFillTx/>
              <a:latin typeface="Arial"/>
              <a:ea typeface="+mn-ea"/>
              <a:cs typeface="+mn-cs"/>
              <a:sym typeface="Arial"/>
            </a:endParaRPr>
          </a:p>
        </p:txBody>
      </p:sp>
    </p:spTree>
    <p:extLst>
      <p:ext uri="{BB962C8B-B14F-4D97-AF65-F5344CB8AC3E}">
        <p14:creationId xmlns:p14="http://schemas.microsoft.com/office/powerpoint/2010/main" val="7296034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6" name="Google Shape;376;p32"/>
          <p:cNvSpPr/>
          <p:nvPr/>
        </p:nvSpPr>
        <p:spPr>
          <a:xfrm>
            <a:off x="10172920" y="641011"/>
            <a:ext cx="1645920" cy="511877"/>
          </a:xfrm>
          <a:prstGeom prst="roundRect">
            <a:avLst>
              <a:gd name="adj" fmla="val 16667"/>
            </a:avLst>
          </a:prstGeom>
          <a:solidFill>
            <a:schemeClr val="tx2"/>
          </a:solidFill>
          <a:ln>
            <a:noFill/>
          </a:ln>
        </p:spPr>
        <p:txBody>
          <a:bodyPr spcFirstLastPara="1" wrap="square" lIns="91425" tIns="45700" rIns="91425" bIns="45700" anchor="ctr" anchorCtr="0">
            <a:noAutofit/>
          </a:bodyPr>
          <a:lstStyle/>
          <a:p>
            <a:pPr marL="581025" marR="0" lvl="0" indent="0" algn="l" rtl="0">
              <a:spcBef>
                <a:spcPts val="0"/>
              </a:spcBef>
              <a:spcAft>
                <a:spcPts val="0"/>
              </a:spcAft>
              <a:buNone/>
            </a:pPr>
            <a:r>
              <a:rPr lang="en-US" sz="1200" b="1">
                <a:solidFill>
                  <a:srgbClr val="FFFFFF"/>
                </a:solidFill>
                <a:latin typeface="Calibri"/>
                <a:ea typeface="Calibri"/>
                <a:cs typeface="Calibri"/>
                <a:sym typeface="Calibri"/>
              </a:rPr>
              <a:t>PLANNING &amp; BUDGETING</a:t>
            </a:r>
            <a:endParaRPr/>
          </a:p>
        </p:txBody>
      </p:sp>
      <p:sp>
        <p:nvSpPr>
          <p:cNvPr id="377" name="Google Shape;377;p32"/>
          <p:cNvSpPr/>
          <p:nvPr/>
        </p:nvSpPr>
        <p:spPr>
          <a:xfrm>
            <a:off x="9708877" y="565458"/>
            <a:ext cx="685265" cy="662982"/>
          </a:xfrm>
          <a:prstGeom prst="ellipse">
            <a:avLst/>
          </a:prstGeom>
          <a:solidFill>
            <a:schemeClr val="tx2">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378" name="Google Shape;378;p32" descr="C:\Users\neeraja.bhavaraju\Downloads\noun_81215_cc.png"/>
          <p:cNvPicPr preferRelativeResize="0"/>
          <p:nvPr/>
        </p:nvPicPr>
        <p:blipFill rotWithShape="1">
          <a:blip r:embed="rId3">
            <a:alphaModFix/>
          </a:blip>
          <a:srcRect b="15346"/>
          <a:stretch/>
        </p:blipFill>
        <p:spPr>
          <a:xfrm>
            <a:off x="9805260" y="689667"/>
            <a:ext cx="492498" cy="414564"/>
          </a:xfrm>
          <a:prstGeom prst="rect">
            <a:avLst/>
          </a:prstGeom>
          <a:noFill/>
          <a:ln>
            <a:noFill/>
          </a:ln>
        </p:spPr>
      </p:pic>
      <p:sp>
        <p:nvSpPr>
          <p:cNvPr id="2" name="Title 1">
            <a:extLst>
              <a:ext uri="{FF2B5EF4-FFF2-40B4-BE49-F238E27FC236}">
                <a16:creationId xmlns:a16="http://schemas.microsoft.com/office/drawing/2014/main" id="{5FA637B9-B88E-9146-A556-AF1B8FB0F215}"/>
              </a:ext>
            </a:extLst>
          </p:cNvPr>
          <p:cNvSpPr>
            <a:spLocks noGrp="1"/>
          </p:cNvSpPr>
          <p:nvPr>
            <p:ph type="title"/>
          </p:nvPr>
        </p:nvSpPr>
        <p:spPr>
          <a:xfrm>
            <a:off x="2878666" y="218919"/>
            <a:ext cx="7296693" cy="1143000"/>
          </a:xfrm>
        </p:spPr>
        <p:txBody>
          <a:bodyPr>
            <a:normAutofit/>
          </a:bodyPr>
          <a:lstStyle/>
          <a:p>
            <a:r>
              <a:rPr lang="en-US"/>
              <a:t>Planning &amp; budgeting</a:t>
            </a:r>
            <a:endParaRPr lang="en-CH"/>
          </a:p>
        </p:txBody>
      </p:sp>
      <p:graphicFrame>
        <p:nvGraphicFramePr>
          <p:cNvPr id="8" name="Google Shape;375;p32">
            <a:extLst>
              <a:ext uri="{FF2B5EF4-FFF2-40B4-BE49-F238E27FC236}">
                <a16:creationId xmlns:a16="http://schemas.microsoft.com/office/drawing/2014/main" id="{2555CF26-C16A-EC4B-B4AE-EFA16A1C24FD}"/>
              </a:ext>
            </a:extLst>
          </p:cNvPr>
          <p:cNvGraphicFramePr/>
          <p:nvPr>
            <p:extLst>
              <p:ext uri="{D42A27DB-BD31-4B8C-83A1-F6EECF244321}">
                <p14:modId xmlns:p14="http://schemas.microsoft.com/office/powerpoint/2010/main" val="250352433"/>
              </p:ext>
            </p:extLst>
          </p:nvPr>
        </p:nvGraphicFramePr>
        <p:xfrm>
          <a:off x="773625" y="1675085"/>
          <a:ext cx="11045214" cy="4862733"/>
        </p:xfrm>
        <a:graphic>
          <a:graphicData uri="http://schemas.openxmlformats.org/drawingml/2006/table">
            <a:tbl>
              <a:tblPr>
                <a:noFill/>
              </a:tblPr>
              <a:tblGrid>
                <a:gridCol w="209234">
                  <a:extLst>
                    <a:ext uri="{9D8B030D-6E8A-4147-A177-3AD203B41FA5}">
                      <a16:colId xmlns:a16="http://schemas.microsoft.com/office/drawing/2014/main" val="20000"/>
                    </a:ext>
                  </a:extLst>
                </a:gridCol>
                <a:gridCol w="3001040">
                  <a:extLst>
                    <a:ext uri="{9D8B030D-6E8A-4147-A177-3AD203B41FA5}">
                      <a16:colId xmlns:a16="http://schemas.microsoft.com/office/drawing/2014/main" val="20001"/>
                    </a:ext>
                  </a:extLst>
                </a:gridCol>
                <a:gridCol w="7834940">
                  <a:extLst>
                    <a:ext uri="{9D8B030D-6E8A-4147-A177-3AD203B41FA5}">
                      <a16:colId xmlns:a16="http://schemas.microsoft.com/office/drawing/2014/main" val="20002"/>
                    </a:ext>
                  </a:extLst>
                </a:gridCol>
              </a:tblGrid>
              <a:tr h="257473">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100"/>
                        <a:buFont typeface="Arial"/>
                        <a:buNone/>
                      </a:pPr>
                      <a:r>
                        <a:rPr lang="en-US" sz="1200" b="1" i="0" u="none" strike="noStrike" cap="none" noProof="0">
                          <a:solidFill>
                            <a:srgbClr val="353535"/>
                          </a:solidFill>
                          <a:latin typeface="Calibri"/>
                          <a:ea typeface="Calibri"/>
                          <a:cs typeface="Calibri"/>
                          <a:sym typeface="Calibri"/>
                        </a:rPr>
                        <a:t> </a:t>
                      </a:r>
                      <a:endParaRPr sz="1200" noProof="0"/>
                    </a:p>
                  </a:txBody>
                  <a:tcPr marL="45725" marR="9525" marT="9525" marB="0" anchor="ctr">
                    <a:lnL w="9525" cap="flat" cmpd="sng">
                      <a:solidFill>
                        <a:srgbClr val="000000">
                          <a:alpha val="0"/>
                        </a:srgbClr>
                      </a:solidFill>
                      <a:prstDash val="solid"/>
                      <a:round/>
                      <a:headEnd type="none" w="sm" len="sm"/>
                      <a:tailEnd type="none" w="sm" len="sm"/>
                    </a:lnL>
                    <a:lnR w="12700" cap="flat" cmpd="sng">
                      <a:solidFill>
                        <a:srgbClr val="B7CAD2"/>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rgbClr val="7097A6">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100"/>
                        <a:buFont typeface="Arial"/>
                        <a:buNone/>
                      </a:pPr>
                      <a:r>
                        <a:rPr lang="en-US" sz="1200" b="1" noProof="0">
                          <a:solidFill>
                            <a:schemeClr val="bg1"/>
                          </a:solidFill>
                          <a:latin typeface="+mn-lt"/>
                        </a:rPr>
                        <a:t>What is needed to introduce CAB PrEP and other considerations</a:t>
                      </a:r>
                    </a:p>
                  </a:txBody>
                  <a:tcPr marL="45725" marR="9525" marT="9525" marB="0" anchor="ctr">
                    <a:lnL w="12700" cap="flat" cmpd="sng">
                      <a:solidFill>
                        <a:srgbClr val="B7CAD2"/>
                      </a:solidFill>
                      <a:prstDash val="solid"/>
                      <a:round/>
                      <a:headEnd type="none" w="sm" len="sm"/>
                      <a:tailEnd type="none" w="sm" len="sm"/>
                    </a:lnL>
                    <a:lnR w="12700" cap="flat" cmpd="sng" algn="ctr">
                      <a:solidFill>
                        <a:srgbClr val="B7CAD2"/>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76017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100"/>
                        <a:buFont typeface="Arial"/>
                        <a:buNone/>
                      </a:pPr>
                      <a:endParaRPr sz="1200" b="0" i="0" u="none" strike="noStrike" cap="none" noProof="0">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7097A6">
                          <a:lumMod val="60000"/>
                          <a:lumOff val="40000"/>
                        </a:srgbClr>
                      </a:solidFill>
                      <a:prstDash val="solid"/>
                      <a:round/>
                      <a:headEnd type="none" w="med" len="med"/>
                      <a:tailEnd type="none" w="med" len="med"/>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AAC1C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u="none" strike="noStrike" cap="none" noProof="0">
                          <a:solidFill>
                            <a:schemeClr val="tx1">
                              <a:lumMod val="50000"/>
                            </a:schemeClr>
                          </a:solidFill>
                          <a:latin typeface="+mn-lt"/>
                          <a:ea typeface="Calibri"/>
                          <a:cs typeface="Calibri"/>
                          <a:sym typeface="Calibri"/>
                        </a:rPr>
                        <a:t>Convene new or existing subcommittee or task team within HIV prevention or PrEP </a:t>
                      </a:r>
                      <a:r>
                        <a:rPr lang="en-US" sz="1200" b="1" i="0" u="none" strike="noStrike" cap="none" noProof="0">
                          <a:solidFill>
                            <a:schemeClr val="tx1">
                              <a:lumMod val="50000"/>
                            </a:schemeClr>
                          </a:solidFill>
                          <a:latin typeface="+mn-lt"/>
                          <a:ea typeface="Calibri"/>
                          <a:cs typeface="Calibri"/>
                          <a:sym typeface="Calibri"/>
                        </a:rPr>
                        <a:t>technical working group.</a:t>
                      </a:r>
                      <a:endParaRPr lang="en-US" sz="1200" noProof="0">
                        <a:solidFill>
                          <a:schemeClr val="tx1">
                            <a:lumMod val="50000"/>
                          </a:schemeClr>
                        </a:solidFill>
                        <a:latin typeface="+mn-lt"/>
                      </a:endParaRPr>
                    </a:p>
                  </a:txBody>
                  <a:tcPr marL="45725" marR="9525" marT="9525" marB="0" anchor="ctr">
                    <a:lnL w="9525" cap="flat" cmpd="sng" algn="ctr">
                      <a:solidFill>
                        <a:srgbClr val="000000">
                          <a:alpha val="0"/>
                        </a:srgbClr>
                      </a:solidFill>
                      <a:prstDash val="solid"/>
                      <a:round/>
                      <a:headEnd type="none" w="sm" len="sm"/>
                      <a:tailEnd type="none" w="sm" len="sm"/>
                    </a:lnL>
                    <a:lnR w="12700" cap="flat" cmpd="sng">
                      <a:solidFill>
                        <a:srgbClr val="B7CAD2"/>
                      </a:solidFill>
                      <a:prstDash val="solid"/>
                      <a:round/>
                      <a:headEnd type="none" w="sm" len="sm"/>
                      <a:tailEnd type="none" w="sm" len="sm"/>
                    </a:lnR>
                    <a:lnT w="12700" cap="flat" cmpd="sng" algn="ctr">
                      <a:solidFill>
                        <a:srgbClr val="7097A6">
                          <a:lumMod val="60000"/>
                          <a:lumOff val="40000"/>
                        </a:srgbClr>
                      </a:solidFill>
                      <a:prstDash val="solid"/>
                      <a:round/>
                      <a:headEnd type="none" w="med" len="med"/>
                      <a:tailEnd type="none" w="med" len="med"/>
                    </a:lnT>
                    <a:lnB w="12700" cap="flat" cmpd="sng">
                      <a:solidFill>
                        <a:srgbClr val="B7CAD2"/>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63500" marR="0" lvl="0" indent="0" algn="l" rtl="0">
                        <a:lnSpc>
                          <a:spcPct val="100000"/>
                        </a:lnSpc>
                        <a:spcBef>
                          <a:spcPts val="0"/>
                        </a:spcBef>
                        <a:spcAft>
                          <a:spcPts val="100"/>
                        </a:spcAft>
                        <a:buClr>
                          <a:srgbClr val="000000"/>
                        </a:buClr>
                        <a:buSzPts val="1100"/>
                        <a:buFont typeface="Arial"/>
                        <a:buNone/>
                        <a:tabLst/>
                      </a:pPr>
                      <a:r>
                        <a:rPr lang="en-US" sz="1200" b="1" i="0" u="none" strike="noStrike" cap="none">
                          <a:solidFill>
                            <a:schemeClr val="accent5"/>
                          </a:solidFill>
                          <a:latin typeface="+mn-lt"/>
                          <a:ea typeface="Calibri"/>
                          <a:cs typeface="Arial" panose="020B0604020202020204" pitchFamily="34" charset="0"/>
                          <a:sym typeface="Calibri"/>
                        </a:rPr>
                        <a:t>Refer to P1 in the Question Bank and include details on:</a:t>
                      </a:r>
                    </a:p>
                    <a:p>
                      <a:pPr marL="231775" marR="0" lvl="0" indent="-168275" algn="l" rtl="0">
                        <a:lnSpc>
                          <a:spcPct val="100000"/>
                        </a:lnSpc>
                        <a:spcBef>
                          <a:spcPts val="0"/>
                        </a:spcBef>
                        <a:spcAft>
                          <a:spcPts val="100"/>
                        </a:spcAft>
                        <a:buClr>
                          <a:srgbClr val="000000"/>
                        </a:buClr>
                        <a:buSzPts val="1100"/>
                        <a:buFont typeface="Arial"/>
                        <a:buChar char="•"/>
                        <a:tabLst/>
                      </a:pPr>
                      <a:r>
                        <a:rPr lang="en-US" sz="1200" b="0" i="0" u="none" strike="noStrike" cap="none">
                          <a:solidFill>
                            <a:schemeClr val="accent5"/>
                          </a:solidFill>
                          <a:latin typeface="+mn-lt"/>
                          <a:ea typeface="Calibri"/>
                          <a:cs typeface="Arial" panose="020B0604020202020204" pitchFamily="34" charset="0"/>
                          <a:sym typeface="Calibri"/>
                        </a:rPr>
                        <a:t>Plans for a task force or technical work groups (TWGs) to lead CAB PrEP introduction</a:t>
                      </a:r>
                    </a:p>
                    <a:p>
                      <a:pPr marL="231775" marR="0" lvl="0" indent="-168275" algn="l" rtl="0">
                        <a:lnSpc>
                          <a:spcPct val="100000"/>
                        </a:lnSpc>
                        <a:spcBef>
                          <a:spcPts val="0"/>
                        </a:spcBef>
                        <a:spcAft>
                          <a:spcPts val="100"/>
                        </a:spcAft>
                        <a:buClr>
                          <a:srgbClr val="000000"/>
                        </a:buClr>
                        <a:buSzPts val="1100"/>
                        <a:buFont typeface="Arial"/>
                        <a:buChar char="•"/>
                        <a:tabLst/>
                      </a:pPr>
                      <a:r>
                        <a:rPr lang="en-US" sz="1200" b="0" i="0" u="none" strike="noStrike" cap="none">
                          <a:solidFill>
                            <a:schemeClr val="accent5"/>
                          </a:solidFill>
                          <a:latin typeface="+mn-lt"/>
                          <a:ea typeface="Calibri"/>
                          <a:cs typeface="Arial" panose="020B0604020202020204" pitchFamily="34" charset="0"/>
                          <a:sym typeface="Calibri"/>
                        </a:rPr>
                        <a:t>Timelines and/or milestones for key decisions</a:t>
                      </a:r>
                    </a:p>
                    <a:p>
                      <a:pPr marL="231775" marR="0" lvl="0" indent="-168275" algn="l" rtl="0">
                        <a:lnSpc>
                          <a:spcPct val="100000"/>
                        </a:lnSpc>
                        <a:spcBef>
                          <a:spcPts val="0"/>
                        </a:spcBef>
                        <a:spcAft>
                          <a:spcPts val="100"/>
                        </a:spcAft>
                        <a:buClr>
                          <a:srgbClr val="000000"/>
                        </a:buClr>
                        <a:buSzPts val="1100"/>
                        <a:buFont typeface="Arial"/>
                        <a:buChar char="•"/>
                        <a:tabLst/>
                      </a:pPr>
                      <a:r>
                        <a:rPr lang="en-US" sz="1200" b="0" i="0" u="none" strike="noStrike" cap="none">
                          <a:solidFill>
                            <a:schemeClr val="accent2">
                              <a:lumMod val="60000"/>
                              <a:lumOff val="40000"/>
                            </a:schemeClr>
                          </a:solidFill>
                          <a:latin typeface="+mn-lt"/>
                          <a:ea typeface="Calibri"/>
                          <a:cs typeface="Arial" panose="020B0604020202020204" pitchFamily="34" charset="0"/>
                          <a:sym typeface="Calibri"/>
                        </a:rPr>
                        <a:t>Plan for participation of stakeholders from other relevant areas (e.g., FP, maternal and child health [MCH])</a:t>
                      </a:r>
                    </a:p>
                  </a:txBody>
                  <a:tcPr marL="45725" marR="9525" marT="9525" marB="0">
                    <a:lnL w="12700" cap="flat" cmpd="sng" algn="ctr">
                      <a:solidFill>
                        <a:srgbClr val="B7CAD2"/>
                      </a:solidFill>
                      <a:prstDash val="solid"/>
                      <a:round/>
                      <a:headEnd type="none" w="sm" len="sm"/>
                      <a:tailEnd type="none" w="sm" len="sm"/>
                    </a:lnL>
                    <a:lnR w="12700" cap="flat" cmpd="sng" algn="ctr">
                      <a:solidFill>
                        <a:srgbClr val="B7CAD2"/>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B7CAD2"/>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6017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100"/>
                        <a:buFont typeface="Arial"/>
                        <a:buNone/>
                      </a:pPr>
                      <a:endParaRPr sz="1200" b="0" i="0" u="none" strike="noStrike" cap="none" noProof="0">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AAC1C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u="none" strike="noStrike" cap="none" noProof="0">
                          <a:solidFill>
                            <a:schemeClr val="tx1">
                              <a:lumMod val="50000"/>
                            </a:schemeClr>
                          </a:solidFill>
                          <a:latin typeface="+mn-lt"/>
                          <a:ea typeface="Calibri"/>
                          <a:cs typeface="Calibri"/>
                          <a:sym typeface="Calibri"/>
                        </a:rPr>
                        <a:t>Identify </a:t>
                      </a:r>
                      <a:r>
                        <a:rPr lang="en-US" sz="1200" b="1" i="0" u="none" strike="noStrike" cap="none" noProof="0">
                          <a:solidFill>
                            <a:schemeClr val="tx1">
                              <a:lumMod val="50000"/>
                            </a:schemeClr>
                          </a:solidFill>
                          <a:latin typeface="+mn-lt"/>
                          <a:ea typeface="Calibri"/>
                          <a:cs typeface="Calibri"/>
                          <a:sym typeface="Calibri"/>
                        </a:rPr>
                        <a:t>focus</a:t>
                      </a:r>
                      <a:r>
                        <a:rPr lang="en-US" sz="1200" b="0" i="0" u="none" strike="noStrike" cap="none" noProof="0">
                          <a:solidFill>
                            <a:schemeClr val="tx1">
                              <a:lumMod val="50000"/>
                            </a:schemeClr>
                          </a:solidFill>
                          <a:latin typeface="+mn-lt"/>
                          <a:ea typeface="Calibri"/>
                          <a:cs typeface="Calibri"/>
                          <a:sym typeface="Calibri"/>
                        </a:rPr>
                        <a:t> </a:t>
                      </a:r>
                      <a:r>
                        <a:rPr lang="en-US" sz="1200" b="1" i="0" u="none" strike="noStrike" cap="none" noProof="0">
                          <a:solidFill>
                            <a:schemeClr val="tx1">
                              <a:lumMod val="50000"/>
                            </a:schemeClr>
                          </a:solidFill>
                          <a:latin typeface="+mn-lt"/>
                          <a:ea typeface="Calibri"/>
                          <a:cs typeface="Calibri"/>
                          <a:sym typeface="Calibri"/>
                        </a:rPr>
                        <a:t>populations and set targets </a:t>
                      </a:r>
                      <a:r>
                        <a:rPr lang="en-US" sz="1200" b="0" i="0" u="none" strike="noStrike" cap="none" noProof="0">
                          <a:solidFill>
                            <a:schemeClr val="tx1">
                              <a:lumMod val="50000"/>
                            </a:schemeClr>
                          </a:solidFill>
                          <a:latin typeface="+mn-lt"/>
                          <a:ea typeface="Calibri"/>
                          <a:cs typeface="Calibri"/>
                          <a:sym typeface="Calibri"/>
                        </a:rPr>
                        <a:t>to inform CAB PrEP planning.</a:t>
                      </a:r>
                      <a:endParaRPr lang="en-US" sz="1200" noProof="0">
                        <a:solidFill>
                          <a:schemeClr val="tx1">
                            <a:lumMod val="50000"/>
                          </a:schemeClr>
                        </a:solidFill>
                        <a:latin typeface="+mn-lt"/>
                      </a:endParaRPr>
                    </a:p>
                  </a:txBody>
                  <a:tcPr marL="45725" marR="9525" marT="9525" marB="0" anchor="ctr">
                    <a:lnL w="9525" cap="flat" cmpd="sng" algn="ctr">
                      <a:solidFill>
                        <a:srgbClr val="000000">
                          <a:alpha val="0"/>
                        </a:srgbClr>
                      </a:solidFill>
                      <a:prstDash val="solid"/>
                      <a:round/>
                      <a:headEnd type="none" w="sm" len="sm"/>
                      <a:tailEnd type="none" w="sm" len="sm"/>
                    </a:lnL>
                    <a:lnR w="12700" cap="flat" cmpd="sng" algn="ctr">
                      <a:solidFill>
                        <a:srgbClr val="B7CAD2"/>
                      </a:solidFill>
                      <a:prstDash val="solid"/>
                      <a:round/>
                      <a:headEnd type="none" w="sm" len="sm"/>
                      <a:tailEnd type="none" w="sm" len="sm"/>
                    </a:lnR>
                    <a:lnT w="12700" cap="flat" cmpd="sng" algn="ctr">
                      <a:solidFill>
                        <a:srgbClr val="B7CAD2"/>
                      </a:solidFill>
                      <a:prstDash val="solid"/>
                      <a:round/>
                      <a:headEnd type="none" w="sm" len="sm"/>
                      <a:tailEnd type="none" w="sm" len="sm"/>
                    </a:lnT>
                    <a:lnB w="12700" cap="flat" cmpd="sng">
                      <a:solidFill>
                        <a:srgbClr val="B7CAD2"/>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6350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200" b="1" i="0" u="none" strike="noStrike" kern="1200" cap="none" spc="0" normalizeH="0" baseline="0" noProof="0">
                          <a:ln>
                            <a:noFill/>
                          </a:ln>
                          <a:solidFill>
                            <a:schemeClr val="accent5"/>
                          </a:solidFill>
                          <a:effectLst/>
                          <a:uLnTx/>
                          <a:uFillTx/>
                          <a:latin typeface="+mn-lt"/>
                          <a:ea typeface="+mn-lt"/>
                          <a:cs typeface="Calibri" panose="020F0502020204030204"/>
                        </a:rPr>
                        <a:t>Refer to P2 in the Question Bank and include details on: </a:t>
                      </a:r>
                    </a:p>
                    <a:p>
                      <a:pPr marL="231775" marR="0" lvl="0" indent="-168275"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en-US" sz="1200" b="0" i="0" u="none" strike="noStrike" kern="1200" cap="none" spc="0" normalizeH="0" baseline="0" noProof="0">
                          <a:ln>
                            <a:noFill/>
                          </a:ln>
                          <a:solidFill>
                            <a:schemeClr val="accent5"/>
                          </a:solidFill>
                          <a:effectLst/>
                          <a:uLnTx/>
                          <a:uFillTx/>
                          <a:latin typeface="+mn-lt"/>
                          <a:ea typeface="+mn-lt"/>
                          <a:cs typeface="Calibri" panose="020F0502020204030204"/>
                        </a:rPr>
                        <a:t>Plans for end-user populations for CAB PrEP (e.g., population groups, targets set, etc.)</a:t>
                      </a:r>
                    </a:p>
                    <a:p>
                      <a:pPr marL="231775" marR="0" lvl="0" indent="-168275"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kumimoji="0" lang="en-US" sz="1200" b="0" i="0" u="none" strike="noStrike" kern="1200" cap="none" spc="0" normalizeH="0" baseline="0" noProof="0">
                        <a:ln>
                          <a:noFill/>
                        </a:ln>
                        <a:solidFill>
                          <a:schemeClr val="accent5"/>
                        </a:solidFill>
                        <a:effectLst/>
                        <a:uLnTx/>
                        <a:uFillTx/>
                        <a:latin typeface="+mn-lt"/>
                        <a:ea typeface="+mn-lt"/>
                        <a:cs typeface="Calibri" panose="020F0502020204030204"/>
                      </a:endParaRPr>
                    </a:p>
                  </a:txBody>
                  <a:tcPr marL="45725" marR="9525" marT="9525" marB="0">
                    <a:lnL w="12700" cap="flat" cmpd="sng" algn="ctr">
                      <a:solidFill>
                        <a:srgbClr val="B7CAD2"/>
                      </a:solidFill>
                      <a:prstDash val="solid"/>
                      <a:round/>
                      <a:headEnd type="none" w="sm" len="sm"/>
                      <a:tailEnd type="none" w="sm" len="sm"/>
                    </a:lnL>
                    <a:lnR w="12700" cap="flat" cmpd="sng" algn="ctr">
                      <a:solidFill>
                        <a:srgbClr val="B7CAD2"/>
                      </a:solidFill>
                      <a:prstDash val="solid"/>
                      <a:round/>
                      <a:headEnd type="none" w="sm" len="sm"/>
                      <a:tailEnd type="none" w="sm" len="sm"/>
                    </a:lnR>
                    <a:lnT w="12700" cap="flat" cmpd="sng" algn="ctr">
                      <a:solidFill>
                        <a:srgbClr val="B7CAD2"/>
                      </a:solidFill>
                      <a:prstDash val="solid"/>
                      <a:round/>
                      <a:headEnd type="none" w="sm" len="sm"/>
                      <a:tailEnd type="none" w="sm" len="sm"/>
                    </a:lnT>
                    <a:lnB w="12700" cap="flat" cmpd="sng">
                      <a:solidFill>
                        <a:srgbClr val="B7CAD2"/>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6017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100"/>
                        <a:buFont typeface="Arial"/>
                        <a:buNone/>
                      </a:pPr>
                      <a:endParaRPr sz="1200" b="0" i="0" u="none" strike="noStrike" cap="none" noProof="0">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AAC1C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u="none" strike="noStrike" cap="none" noProof="0">
                          <a:solidFill>
                            <a:schemeClr val="tx1">
                              <a:lumMod val="50000"/>
                            </a:schemeClr>
                          </a:solidFill>
                          <a:latin typeface="+mn-lt"/>
                          <a:ea typeface="Calibri"/>
                          <a:cs typeface="Calibri"/>
                          <a:sym typeface="Calibri"/>
                        </a:rPr>
                        <a:t>Engage </a:t>
                      </a:r>
                      <a:r>
                        <a:rPr lang="en-US" sz="1200" b="1" i="0" u="none" strike="noStrike" cap="none" noProof="0">
                          <a:solidFill>
                            <a:schemeClr val="tx1">
                              <a:lumMod val="50000"/>
                            </a:schemeClr>
                          </a:solidFill>
                          <a:latin typeface="+mn-lt"/>
                          <a:ea typeface="Calibri"/>
                          <a:cs typeface="Calibri"/>
                          <a:sym typeface="Calibri"/>
                        </a:rPr>
                        <a:t>community stakeholders </a:t>
                      </a:r>
                      <a:r>
                        <a:rPr lang="en-US" sz="1200" b="0" i="0" u="none" strike="noStrike" cap="none" noProof="0">
                          <a:solidFill>
                            <a:schemeClr val="tx1">
                              <a:lumMod val="50000"/>
                            </a:schemeClr>
                          </a:solidFill>
                          <a:latin typeface="+mn-lt"/>
                          <a:ea typeface="Calibri"/>
                          <a:cs typeface="Calibri"/>
                          <a:sym typeface="Calibri"/>
                        </a:rPr>
                        <a:t>to inform planning for CAB PrEP rollout.</a:t>
                      </a:r>
                      <a:endParaRPr lang="en-US" sz="1200" noProof="0">
                        <a:solidFill>
                          <a:schemeClr val="tx1">
                            <a:lumMod val="50000"/>
                          </a:schemeClr>
                        </a:solidFill>
                        <a:latin typeface="+mn-lt"/>
                      </a:endParaRPr>
                    </a:p>
                  </a:txBody>
                  <a:tcPr marL="45725" marR="9525" marT="9525" marB="0" anchor="ctr">
                    <a:lnL w="9525" cap="flat" cmpd="sng" algn="ctr">
                      <a:solidFill>
                        <a:srgbClr val="000000">
                          <a:alpha val="0"/>
                        </a:srgbClr>
                      </a:solidFill>
                      <a:prstDash val="solid"/>
                      <a:round/>
                      <a:headEnd type="none" w="sm" len="sm"/>
                      <a:tailEnd type="none" w="sm" len="sm"/>
                    </a:lnL>
                    <a:lnR w="12700" cap="flat" cmpd="sng" algn="ctr">
                      <a:solidFill>
                        <a:srgbClr val="B7CAD2"/>
                      </a:solidFill>
                      <a:prstDash val="solid"/>
                      <a:round/>
                      <a:headEnd type="none" w="sm" len="sm"/>
                      <a:tailEnd type="none" w="sm" len="sm"/>
                    </a:lnR>
                    <a:lnT w="12700" cap="flat" cmpd="sng" algn="ctr">
                      <a:solidFill>
                        <a:srgbClr val="B7CAD2"/>
                      </a:solidFill>
                      <a:prstDash val="solid"/>
                      <a:round/>
                      <a:headEnd type="none" w="sm" len="sm"/>
                      <a:tailEnd type="none" w="sm" len="sm"/>
                    </a:lnT>
                    <a:lnB w="12700" cap="flat" cmpd="sng">
                      <a:solidFill>
                        <a:srgbClr val="B7CAD2"/>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63500" marR="0" lvl="0" indent="0" algn="l" defTabSz="914400" rtl="0" eaLnBrk="1" fontAlgn="auto" latinLnBrk="0" hangingPunct="1">
                        <a:lnSpc>
                          <a:spcPct val="100000"/>
                        </a:lnSpc>
                        <a:spcBef>
                          <a:spcPts val="0"/>
                        </a:spcBef>
                        <a:spcAft>
                          <a:spcPts val="100"/>
                        </a:spcAft>
                        <a:buClr>
                          <a:srgbClr val="000000"/>
                        </a:buClr>
                        <a:buSzPts val="1100"/>
                        <a:buFont typeface="Arial"/>
                        <a:buNone/>
                        <a:tabLst/>
                        <a:defRPr/>
                      </a:pPr>
                      <a:r>
                        <a:rPr kumimoji="0" lang="en-GB" sz="1200" b="1" i="0" u="none" strike="noStrike" kern="1200" cap="none" spc="0" normalizeH="0" baseline="0" noProof="0">
                          <a:ln>
                            <a:noFill/>
                          </a:ln>
                          <a:solidFill>
                            <a:schemeClr val="accent5"/>
                          </a:solidFill>
                          <a:effectLst/>
                          <a:uLnTx/>
                          <a:uFillTx/>
                          <a:latin typeface="+mn-lt"/>
                          <a:ea typeface="Arial"/>
                          <a:cs typeface="Arial" panose="020B0604020202020204" pitchFamily="34" charset="0"/>
                          <a:sym typeface="Arial"/>
                        </a:rPr>
                        <a:t>Refer to P3 in the Question Bank and include details on: </a:t>
                      </a:r>
                      <a:endParaRPr kumimoji="0" lang="en-US" sz="1200" b="0" i="0" u="none" strike="noStrike" kern="1200" cap="none" spc="0" normalizeH="0" baseline="0" noProof="0">
                        <a:ln>
                          <a:noFill/>
                        </a:ln>
                        <a:solidFill>
                          <a:schemeClr val="accent5"/>
                        </a:solidFill>
                        <a:effectLst/>
                        <a:uLnTx/>
                        <a:uFillTx/>
                        <a:latin typeface="+mn-lt"/>
                        <a:ea typeface="Calibri"/>
                        <a:cs typeface="Arial" panose="020B0604020202020204" pitchFamily="34" charset="0"/>
                        <a:sym typeface="Calibri"/>
                      </a:endParaRPr>
                    </a:p>
                    <a:p>
                      <a:pPr marL="231775" marR="0" lvl="0" indent="-168275" algn="l" defTabSz="914400" rtl="0" eaLnBrk="1" fontAlgn="auto" latinLnBrk="0" hangingPunct="1">
                        <a:lnSpc>
                          <a:spcPct val="100000"/>
                        </a:lnSpc>
                        <a:spcBef>
                          <a:spcPts val="0"/>
                        </a:spcBef>
                        <a:spcAft>
                          <a:spcPts val="100"/>
                        </a:spcAft>
                        <a:buClr>
                          <a:srgbClr val="000000"/>
                        </a:buClr>
                        <a:buSzPts val="1100"/>
                        <a:buFont typeface="Arial"/>
                        <a:buChar char="•"/>
                        <a:tabLst/>
                        <a:defRPr/>
                      </a:pPr>
                      <a:r>
                        <a:rPr kumimoji="0" lang="en-US" sz="1200" b="0" i="0" u="none" strike="noStrike" kern="1200" cap="none" spc="0" normalizeH="0" baseline="0" noProof="0">
                          <a:ln>
                            <a:noFill/>
                          </a:ln>
                          <a:solidFill>
                            <a:schemeClr val="accent5"/>
                          </a:solidFill>
                          <a:effectLst/>
                          <a:uLnTx/>
                          <a:uFillTx/>
                          <a:latin typeface="+mn-lt"/>
                          <a:ea typeface="Calibri"/>
                          <a:cs typeface="Arial" panose="020B0604020202020204" pitchFamily="34" charset="0"/>
                          <a:sym typeface="Calibri"/>
                        </a:rPr>
                        <a:t>Key lessons on community engagement from oral PrEP rollout (e.g., effective ways to authentically engage community members and hear their perspectives)</a:t>
                      </a:r>
                    </a:p>
                    <a:p>
                      <a:pPr marL="231775" marR="0" lvl="0" indent="-168275" algn="l" defTabSz="914400" rtl="0" eaLnBrk="1" fontAlgn="auto" latinLnBrk="0" hangingPunct="1">
                        <a:lnSpc>
                          <a:spcPct val="100000"/>
                        </a:lnSpc>
                        <a:spcBef>
                          <a:spcPts val="0"/>
                        </a:spcBef>
                        <a:spcAft>
                          <a:spcPts val="100"/>
                        </a:spcAft>
                        <a:buClr>
                          <a:srgbClr val="000000"/>
                        </a:buClr>
                        <a:buSzPts val="1100"/>
                        <a:buFont typeface="Arial"/>
                        <a:buChar char="•"/>
                        <a:tabLst/>
                        <a:defRPr/>
                      </a:pPr>
                      <a:r>
                        <a:rPr kumimoji="0" lang="en-US" sz="1200" b="0" i="0" u="none" strike="noStrike" kern="1200" cap="none" spc="0" normalizeH="0" baseline="0" noProof="0">
                          <a:ln>
                            <a:noFill/>
                          </a:ln>
                          <a:solidFill>
                            <a:schemeClr val="accent5"/>
                          </a:solidFill>
                          <a:effectLst/>
                          <a:uLnTx/>
                          <a:uFillTx/>
                          <a:latin typeface="+mn-lt"/>
                          <a:ea typeface="Calibri"/>
                          <a:cs typeface="Arial" panose="020B0604020202020204" pitchFamily="34" charset="0"/>
                          <a:sym typeface="Calibri"/>
                        </a:rPr>
                        <a:t>Plans for engaging community stakeholders on CAB PrEP introduction</a:t>
                      </a:r>
                    </a:p>
                  </a:txBody>
                  <a:tcPr marL="45725" marR="9525" marT="9525" marB="0">
                    <a:lnL w="12700" cap="flat" cmpd="sng" algn="ctr">
                      <a:solidFill>
                        <a:srgbClr val="B7CAD2"/>
                      </a:solidFill>
                      <a:prstDash val="solid"/>
                      <a:round/>
                      <a:headEnd type="none" w="sm" len="sm"/>
                      <a:tailEnd type="none" w="sm" len="sm"/>
                    </a:lnL>
                    <a:lnR w="12700" cap="flat" cmpd="sng" algn="ctr">
                      <a:solidFill>
                        <a:srgbClr val="B7CAD2"/>
                      </a:solidFill>
                      <a:prstDash val="solid"/>
                      <a:round/>
                      <a:headEnd type="none" w="sm" len="sm"/>
                      <a:tailEnd type="none" w="sm" len="sm"/>
                    </a:lnR>
                    <a:lnT w="12700" cap="flat" cmpd="sng" algn="ctr">
                      <a:solidFill>
                        <a:srgbClr val="B7CAD2"/>
                      </a:solidFill>
                      <a:prstDash val="solid"/>
                      <a:round/>
                      <a:headEnd type="none" w="sm" len="sm"/>
                      <a:tailEnd type="none" w="sm" len="sm"/>
                    </a:lnT>
                    <a:lnB w="12700" cap="flat" cmpd="sng">
                      <a:solidFill>
                        <a:srgbClr val="B7CAD2"/>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6017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100"/>
                        <a:buFont typeface="Arial"/>
                        <a:buNone/>
                      </a:pPr>
                      <a:endParaRPr sz="1200" b="0" i="0" u="none" strike="noStrike" cap="none" noProof="0">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AAC1C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u="none" strike="noStrike" cap="none" noProof="0">
                          <a:solidFill>
                            <a:schemeClr val="tx1">
                              <a:lumMod val="50000"/>
                            </a:schemeClr>
                          </a:solidFill>
                          <a:latin typeface="+mn-lt"/>
                          <a:ea typeface="Calibri"/>
                          <a:cs typeface="Calibri"/>
                          <a:sym typeface="Calibri"/>
                        </a:rPr>
                        <a:t>Include CAB PrEP in national HIV prevention and other relevant </a:t>
                      </a:r>
                      <a:r>
                        <a:rPr lang="en-US" sz="1200" b="1" i="0" u="none" strike="noStrike" cap="none" noProof="0">
                          <a:solidFill>
                            <a:schemeClr val="tx1">
                              <a:lumMod val="50000"/>
                            </a:schemeClr>
                          </a:solidFill>
                          <a:latin typeface="+mn-lt"/>
                          <a:ea typeface="Calibri"/>
                          <a:cs typeface="Calibri"/>
                          <a:sym typeface="Calibri"/>
                        </a:rPr>
                        <a:t>plans and policies </a:t>
                      </a:r>
                      <a:r>
                        <a:rPr lang="en-US" sz="1200" b="0" i="0" u="none" strike="noStrike" cap="none" noProof="0">
                          <a:solidFill>
                            <a:schemeClr val="tx1">
                              <a:lumMod val="50000"/>
                            </a:schemeClr>
                          </a:solidFill>
                          <a:latin typeface="+mn-lt"/>
                          <a:ea typeface="Calibri"/>
                          <a:cs typeface="Calibri"/>
                          <a:sym typeface="Calibri"/>
                        </a:rPr>
                        <a:t>(e.g., HIV testing, family planning, private sector).</a:t>
                      </a:r>
                      <a:endParaRPr lang="en-US" sz="1200" b="0" noProof="0">
                        <a:solidFill>
                          <a:schemeClr val="tx1">
                            <a:lumMod val="50000"/>
                          </a:schemeClr>
                        </a:solidFill>
                        <a:latin typeface="+mn-lt"/>
                      </a:endParaRPr>
                    </a:p>
                  </a:txBody>
                  <a:tcPr marL="45725" marR="9525" marT="9525" marB="0" anchor="ctr">
                    <a:lnL w="9525" cap="flat" cmpd="sng" algn="ctr">
                      <a:solidFill>
                        <a:srgbClr val="000000">
                          <a:alpha val="0"/>
                        </a:srgbClr>
                      </a:solidFill>
                      <a:prstDash val="solid"/>
                      <a:round/>
                      <a:headEnd type="none" w="sm" len="sm"/>
                      <a:tailEnd type="none" w="sm" len="sm"/>
                    </a:lnL>
                    <a:lnR w="12700" cap="flat" cmpd="sng" algn="ctr">
                      <a:solidFill>
                        <a:srgbClr val="B7CAD2"/>
                      </a:solidFill>
                      <a:prstDash val="solid"/>
                      <a:round/>
                      <a:headEnd type="none" w="sm" len="sm"/>
                      <a:tailEnd type="none" w="sm" len="sm"/>
                    </a:lnR>
                    <a:lnT w="12700" cap="flat" cmpd="sng" algn="ctr">
                      <a:solidFill>
                        <a:srgbClr val="B7CAD2"/>
                      </a:solidFill>
                      <a:prstDash val="solid"/>
                      <a:round/>
                      <a:headEnd type="none" w="sm" len="sm"/>
                      <a:tailEnd type="none" w="sm" len="sm"/>
                    </a:lnT>
                    <a:lnB w="12700" cap="flat" cmpd="sng">
                      <a:solidFill>
                        <a:srgbClr val="B7CAD2"/>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6350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200" b="1" i="0" u="none" strike="noStrike" cap="none">
                          <a:solidFill>
                            <a:schemeClr val="accent5"/>
                          </a:solidFill>
                          <a:latin typeface="+mn-lt"/>
                          <a:ea typeface="Arial"/>
                          <a:cs typeface="Arial" panose="020B0604020202020204" pitchFamily="34" charset="0"/>
                          <a:sym typeface="Arial"/>
                        </a:rPr>
                        <a:t>Refer to P5 in the Question Bank and include details on: </a:t>
                      </a:r>
                      <a:endParaRPr lang="en-US" sz="1200" b="0" i="0" u="none" strike="noStrike" cap="none">
                        <a:solidFill>
                          <a:schemeClr val="accent5"/>
                        </a:solidFill>
                        <a:latin typeface="+mn-lt"/>
                        <a:ea typeface="Calibri"/>
                        <a:cs typeface="Arial" panose="020B0604020202020204" pitchFamily="34" charset="0"/>
                        <a:sym typeface="Calibri"/>
                      </a:endParaRPr>
                    </a:p>
                    <a:p>
                      <a:pPr marL="231775" marR="0" lvl="0" indent="-168275" algn="l" defTabSz="914400" rtl="0" eaLnBrk="1" fontAlgn="auto" latinLnBrk="0" hangingPunct="1">
                        <a:lnSpc>
                          <a:spcPct val="100000"/>
                        </a:lnSpc>
                        <a:spcBef>
                          <a:spcPts val="0"/>
                        </a:spcBef>
                        <a:spcAft>
                          <a:spcPts val="100"/>
                        </a:spcAft>
                        <a:buClr>
                          <a:srgbClr val="000000"/>
                        </a:buClr>
                        <a:buSzPts val="1100"/>
                        <a:buFont typeface="Arial"/>
                        <a:buChar char="•"/>
                        <a:tabLst/>
                        <a:defRPr/>
                      </a:pPr>
                      <a:r>
                        <a:rPr lang="en-US" sz="1200" b="0" i="0" u="none" strike="noStrike" cap="none">
                          <a:solidFill>
                            <a:schemeClr val="accent5"/>
                          </a:solidFill>
                          <a:latin typeface="+mn-lt"/>
                          <a:ea typeface="Calibri"/>
                          <a:cs typeface="Arial" panose="020B0604020202020204" pitchFamily="34" charset="0"/>
                          <a:sym typeface="Calibri"/>
                        </a:rPr>
                        <a:t>Key HIV prevention strategies/plans that will need to incorporate CAB PrEP; how these strategies/plans currently incorporate oral PrEP</a:t>
                      </a:r>
                    </a:p>
                    <a:p>
                      <a:pPr marL="231775" marR="0" lvl="0" indent="-168275" algn="l" defTabSz="914400" rtl="0" eaLnBrk="1" fontAlgn="auto" latinLnBrk="0" hangingPunct="1">
                        <a:lnSpc>
                          <a:spcPct val="100000"/>
                        </a:lnSpc>
                        <a:spcBef>
                          <a:spcPts val="0"/>
                        </a:spcBef>
                        <a:spcAft>
                          <a:spcPts val="100"/>
                        </a:spcAft>
                        <a:buClr>
                          <a:srgbClr val="000000"/>
                        </a:buClr>
                        <a:buSzPts val="1100"/>
                        <a:buFont typeface="Arial"/>
                        <a:buChar char="•"/>
                        <a:tabLst/>
                        <a:defRPr/>
                      </a:pPr>
                      <a:r>
                        <a:rPr lang="en-US" sz="1200" b="0" i="0" u="none" strike="noStrike" cap="none">
                          <a:solidFill>
                            <a:schemeClr val="accent2">
                              <a:lumMod val="60000"/>
                              <a:lumOff val="40000"/>
                            </a:schemeClr>
                          </a:solidFill>
                          <a:latin typeface="+mn-lt"/>
                          <a:ea typeface="Calibri"/>
                          <a:cs typeface="Arial" panose="020B0604020202020204" pitchFamily="34" charset="0"/>
                          <a:sym typeface="Calibri"/>
                        </a:rPr>
                        <a:t>Other strategies/plans that could include CAB PrEP (e.g., plans for SRH, adolescent health, or private sector delivery) </a:t>
                      </a:r>
                    </a:p>
                  </a:txBody>
                  <a:tcPr marL="45725" marR="9525" marT="9525" marB="0">
                    <a:lnL w="12700" cap="flat" cmpd="sng" algn="ctr">
                      <a:solidFill>
                        <a:srgbClr val="B7CAD2"/>
                      </a:solidFill>
                      <a:prstDash val="solid"/>
                      <a:round/>
                      <a:headEnd type="none" w="sm" len="sm"/>
                      <a:tailEnd type="none" w="sm" len="sm"/>
                    </a:lnL>
                    <a:lnR w="12700" cap="flat" cmpd="sng" algn="ctr">
                      <a:solidFill>
                        <a:srgbClr val="B7CAD2"/>
                      </a:solidFill>
                      <a:prstDash val="solid"/>
                      <a:round/>
                      <a:headEnd type="none" w="sm" len="sm"/>
                      <a:tailEnd type="none" w="sm" len="sm"/>
                    </a:lnR>
                    <a:lnT w="12700" cap="flat" cmpd="sng" algn="ctr">
                      <a:solidFill>
                        <a:srgbClr val="B7CAD2"/>
                      </a:solidFill>
                      <a:prstDash val="solid"/>
                      <a:round/>
                      <a:headEnd type="none" w="sm" len="sm"/>
                      <a:tailEnd type="none" w="sm" len="sm"/>
                    </a:lnT>
                    <a:lnB w="12700" cap="flat" cmpd="sng">
                      <a:solidFill>
                        <a:srgbClr val="B7CAD2"/>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6017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100"/>
                        <a:buFont typeface="Arial"/>
                        <a:buNone/>
                      </a:pPr>
                      <a:endParaRPr sz="1200" b="0" i="0" u="none" strike="noStrike" cap="none" noProof="0">
                        <a:solidFill>
                          <a:srgbClr val="353535"/>
                        </a:solidFill>
                        <a:latin typeface="Calibri"/>
                        <a:cs typeface="Calibri"/>
                        <a:sym typeface="Calibri"/>
                      </a:endParaRPr>
                    </a:p>
                  </a:txBody>
                  <a:tcPr marL="9525" marR="9525" marT="9525" marB="0" anchor="ctr">
                    <a:lnL w="28575" cap="flat" cmpd="sng" algn="ctr">
                      <a:noFill/>
                      <a:prstDash val="solid"/>
                      <a:round/>
                      <a:headEnd type="none" w="med" len="med"/>
                      <a:tailEnd type="none" w="med" len="med"/>
                    </a:lnL>
                    <a:lnR w="9525" cap="flat" cmpd="sng" algn="ctr">
                      <a:solidFill>
                        <a:srgbClr val="000000">
                          <a:alpha val="0"/>
                        </a:srgbClr>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AAC1CA"/>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u="none" strike="noStrike" cap="none" noProof="0">
                          <a:solidFill>
                            <a:schemeClr val="tx1">
                              <a:lumMod val="50000"/>
                            </a:schemeClr>
                          </a:solidFill>
                          <a:latin typeface="+mn-lt"/>
                          <a:ea typeface="Calibri"/>
                          <a:cs typeface="Calibri"/>
                          <a:sym typeface="Calibri"/>
                        </a:rPr>
                        <a:t>Issue standard</a:t>
                      </a:r>
                      <a:r>
                        <a:rPr lang="en-US" sz="1200" b="1" i="0" u="none" strike="noStrike" cap="none" noProof="0">
                          <a:solidFill>
                            <a:schemeClr val="tx1">
                              <a:lumMod val="50000"/>
                            </a:schemeClr>
                          </a:solidFill>
                          <a:latin typeface="+mn-lt"/>
                          <a:ea typeface="Calibri"/>
                          <a:cs typeface="Calibri"/>
                          <a:sym typeface="Calibri"/>
                        </a:rPr>
                        <a:t> clinical guidelines </a:t>
                      </a:r>
                      <a:r>
                        <a:rPr lang="en-US" sz="1200" b="0" i="0" u="none" strike="noStrike" cap="none" noProof="0">
                          <a:solidFill>
                            <a:schemeClr val="tx1">
                              <a:lumMod val="50000"/>
                            </a:schemeClr>
                          </a:solidFill>
                          <a:latin typeface="+mn-lt"/>
                          <a:ea typeface="Calibri"/>
                          <a:cs typeface="Calibri"/>
                          <a:sym typeface="Calibri"/>
                        </a:rPr>
                        <a:t>for delivery and use of CAB PrEP. </a:t>
                      </a:r>
                      <a:endParaRPr lang="en-US" sz="1200" noProof="0">
                        <a:solidFill>
                          <a:schemeClr val="tx1">
                            <a:lumMod val="50000"/>
                          </a:schemeClr>
                        </a:solidFill>
                        <a:latin typeface="+mn-lt"/>
                      </a:endParaRPr>
                    </a:p>
                  </a:txBody>
                  <a:tcPr marL="45725" marR="9525" marT="9525" marB="0" anchor="ctr">
                    <a:lnL w="9525" cap="flat" cmpd="sng" algn="ctr">
                      <a:solidFill>
                        <a:srgbClr val="000000">
                          <a:alpha val="0"/>
                        </a:srgbClr>
                      </a:solidFill>
                      <a:prstDash val="solid"/>
                      <a:round/>
                      <a:headEnd type="none" w="sm" len="sm"/>
                      <a:tailEnd type="none" w="sm" len="sm"/>
                    </a:lnL>
                    <a:lnR w="12700" cap="flat" cmpd="sng" algn="ctr">
                      <a:solidFill>
                        <a:srgbClr val="B7CAD2"/>
                      </a:solidFill>
                      <a:prstDash val="solid"/>
                      <a:round/>
                      <a:headEnd type="none" w="sm" len="sm"/>
                      <a:tailEnd type="none" w="sm" len="sm"/>
                    </a:lnR>
                    <a:lnT w="12700" cap="flat" cmpd="sng" algn="ctr">
                      <a:solidFill>
                        <a:srgbClr val="B7CAD2"/>
                      </a:solidFill>
                      <a:prstDash val="solid"/>
                      <a:round/>
                      <a:headEnd type="none" w="sm" len="sm"/>
                      <a:tailEnd type="none" w="sm" len="sm"/>
                    </a:lnT>
                    <a:lnB w="12700" cap="flat" cmpd="sng" algn="ctr">
                      <a:solidFill>
                        <a:srgbClr val="B7CAD2"/>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4287" marR="0" lvl="0" indent="0" algn="l" defTabSz="914400" rtl="0" eaLnBrk="1" fontAlgn="auto" latinLnBrk="0" hangingPunct="1">
                        <a:lnSpc>
                          <a:spcPct val="100000"/>
                        </a:lnSpc>
                        <a:spcBef>
                          <a:spcPts val="0"/>
                        </a:spcBef>
                        <a:spcAft>
                          <a:spcPts val="100"/>
                        </a:spcAft>
                        <a:buClr>
                          <a:srgbClr val="000000"/>
                        </a:buClr>
                        <a:buSzPts val="1100"/>
                        <a:buFont typeface="Arial"/>
                        <a:buNone/>
                        <a:tabLst/>
                        <a:defRPr/>
                      </a:pPr>
                      <a:r>
                        <a:rPr lang="en-GB" sz="1200" b="1" i="0" u="none" strike="noStrike" cap="none">
                          <a:solidFill>
                            <a:schemeClr val="accent5"/>
                          </a:solidFill>
                          <a:latin typeface="+mn-lt"/>
                          <a:ea typeface="Arial"/>
                          <a:cs typeface="Arial" panose="020B0604020202020204" pitchFamily="34" charset="0"/>
                          <a:sym typeface="Arial"/>
                        </a:rPr>
                        <a:t>Refer to P6 in the Question Bank and include details on: </a:t>
                      </a:r>
                      <a:endParaRPr lang="en-US" sz="1200" b="0" i="0" u="none" strike="noStrike" cap="none">
                        <a:solidFill>
                          <a:schemeClr val="accent5"/>
                        </a:solidFill>
                        <a:latin typeface="+mn-lt"/>
                        <a:ea typeface="Calibri"/>
                        <a:cs typeface="Arial" panose="020B0604020202020204" pitchFamily="34" charset="0"/>
                        <a:sym typeface="Calibri"/>
                      </a:endParaRPr>
                    </a:p>
                    <a:p>
                      <a:pPr marL="180975" marR="0" lvl="0" indent="-166688" algn="l" defTabSz="914400" rtl="0" eaLnBrk="1" fontAlgn="auto" latinLnBrk="0" hangingPunct="1">
                        <a:lnSpc>
                          <a:spcPct val="100000"/>
                        </a:lnSpc>
                        <a:spcBef>
                          <a:spcPts val="0"/>
                        </a:spcBef>
                        <a:spcAft>
                          <a:spcPts val="100"/>
                        </a:spcAft>
                        <a:buClr>
                          <a:srgbClr val="000000"/>
                        </a:buClr>
                        <a:buSzPts val="1100"/>
                        <a:buFont typeface="Arial"/>
                        <a:buChar char="•"/>
                        <a:tabLst/>
                        <a:defRPr/>
                      </a:pPr>
                      <a:r>
                        <a:rPr lang="en-US" sz="1200" b="0" i="0" u="none" strike="noStrike" cap="none">
                          <a:solidFill>
                            <a:schemeClr val="accent5"/>
                          </a:solidFill>
                          <a:latin typeface="+mn-lt"/>
                          <a:ea typeface="Calibri"/>
                          <a:cs typeface="Arial" panose="020B0604020202020204" pitchFamily="34" charset="0"/>
                          <a:sym typeface="Calibri"/>
                        </a:rPr>
                        <a:t>Current state of and lessons learned from clinical guidelines for oral PrEP</a:t>
                      </a:r>
                    </a:p>
                    <a:p>
                      <a:pPr marL="180975" marR="0" lvl="0" indent="-166688" algn="l" defTabSz="914400" rtl="0" eaLnBrk="1" fontAlgn="auto" latinLnBrk="0" hangingPunct="1">
                        <a:lnSpc>
                          <a:spcPct val="100000"/>
                        </a:lnSpc>
                        <a:spcBef>
                          <a:spcPts val="0"/>
                        </a:spcBef>
                        <a:spcAft>
                          <a:spcPts val="100"/>
                        </a:spcAft>
                        <a:buClr>
                          <a:srgbClr val="000000"/>
                        </a:buClr>
                        <a:buSzPts val="1100"/>
                        <a:buFont typeface="Arial"/>
                        <a:buChar char="•"/>
                        <a:tabLst/>
                        <a:defRPr/>
                      </a:pPr>
                      <a:r>
                        <a:rPr lang="en-US" sz="1200" b="0" i="0" u="none" strike="noStrike" cap="none">
                          <a:solidFill>
                            <a:schemeClr val="accent5"/>
                          </a:solidFill>
                          <a:latin typeface="+mn-lt"/>
                          <a:ea typeface="Calibri"/>
                          <a:cs typeface="Arial" panose="020B0604020202020204" pitchFamily="34" charset="0"/>
                          <a:sym typeface="Calibri"/>
                        </a:rPr>
                        <a:t>Plans/timelines for clinical guidelines for CAB PrEP</a:t>
                      </a:r>
                    </a:p>
                  </a:txBody>
                  <a:tcPr marL="45725" marR="9525" marT="9525" marB="0">
                    <a:lnL w="12700" cap="flat" cmpd="sng" algn="ctr">
                      <a:solidFill>
                        <a:srgbClr val="B7CAD2"/>
                      </a:solidFill>
                      <a:prstDash val="solid"/>
                      <a:round/>
                      <a:headEnd type="none" w="sm" len="sm"/>
                      <a:tailEnd type="none" w="sm" len="sm"/>
                    </a:lnL>
                    <a:lnR w="12700" cap="flat" cmpd="sng" algn="ctr">
                      <a:solidFill>
                        <a:srgbClr val="B7CAD2"/>
                      </a:solidFill>
                      <a:prstDash val="solid"/>
                      <a:round/>
                      <a:headEnd type="none" w="sm" len="sm"/>
                      <a:tailEnd type="none" w="sm" len="sm"/>
                    </a:lnR>
                    <a:lnT w="12700" cap="flat" cmpd="sng" algn="ctr">
                      <a:solidFill>
                        <a:srgbClr val="B7CAD2"/>
                      </a:solidFill>
                      <a:prstDash val="solid"/>
                      <a:round/>
                      <a:headEnd type="none" w="sm" len="sm"/>
                      <a:tailEnd type="none" w="sm" len="sm"/>
                    </a:lnT>
                    <a:lnB w="12700" cap="flat" cmpd="sng" algn="ctr">
                      <a:solidFill>
                        <a:srgbClr val="B7CAD2"/>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0">
                <a:tc>
                  <a:txBody>
                    <a:bodyPr/>
                    <a:lstStyle/>
                    <a:p>
                      <a:pPr marL="0" marR="0" lvl="0" indent="0" algn="ctr" rtl="0">
                        <a:lnSpc>
                          <a:spcPct val="100000"/>
                        </a:lnSpc>
                        <a:spcBef>
                          <a:spcPts val="0"/>
                        </a:spcBef>
                        <a:spcAft>
                          <a:spcPts val="0"/>
                        </a:spcAft>
                        <a:buClr>
                          <a:srgbClr val="000000"/>
                        </a:buClr>
                        <a:buSzPts val="1100"/>
                        <a:buFont typeface="Arial"/>
                        <a:buNone/>
                      </a:pPr>
                      <a:endParaRPr sz="1200" b="0" i="0" u="none" strike="noStrike" cap="none" noProof="0">
                        <a:solidFill>
                          <a:srgbClr val="353535"/>
                        </a:solidFill>
                        <a:latin typeface="Calibri"/>
                        <a:cs typeface="Calibri"/>
                        <a:sym typeface="Calibri"/>
                      </a:endParaRPr>
                    </a:p>
                  </a:txBody>
                  <a:tcPr marL="9525" marR="9525" marT="9525" marB="0" anchor="ctr">
                    <a:lnL w="28575" cap="flat" cmpd="sng" algn="ctr">
                      <a:noFill/>
                      <a:prstDash val="solid"/>
                      <a:round/>
                      <a:headEnd type="none" w="med" len="med"/>
                      <a:tailEnd type="none" w="med" len="med"/>
                    </a:lnL>
                    <a:lnR w="9525" cap="flat" cmpd="sng" algn="ctr">
                      <a:solidFill>
                        <a:srgbClr val="000000">
                          <a:alpha val="0"/>
                        </a:srgbClr>
                      </a:solidFill>
                      <a:prstDash val="solid"/>
                      <a:round/>
                      <a:headEnd type="none" w="sm" len="sm"/>
                      <a:tailEnd type="none" w="sm" len="sm"/>
                    </a:lnR>
                    <a:lnT w="28575" cap="flat" cmpd="sng" algn="ctr">
                      <a:solidFill>
                        <a:srgbClr val="FFFFFF"/>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AAC1CA"/>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200" b="0" i="0" u="none" strike="noStrike" cap="none">
                          <a:solidFill>
                            <a:schemeClr val="tx1">
                              <a:lumMod val="50000"/>
                            </a:schemeClr>
                          </a:solidFill>
                          <a:latin typeface="+mn-lt"/>
                          <a:ea typeface="Calibri"/>
                          <a:cs typeface="Calibri"/>
                          <a:sym typeface="Calibri"/>
                        </a:rPr>
                        <a:t>Develop an</a:t>
                      </a:r>
                      <a:r>
                        <a:rPr lang="en-US" sz="1200" b="1" i="0" u="none" strike="noStrike" cap="none">
                          <a:solidFill>
                            <a:schemeClr val="tx1">
                              <a:lumMod val="50000"/>
                            </a:schemeClr>
                          </a:solidFill>
                          <a:latin typeface="+mn-lt"/>
                          <a:ea typeface="Calibri"/>
                          <a:cs typeface="Calibri"/>
                          <a:sym typeface="Calibri"/>
                        </a:rPr>
                        <a:t> implementation plan and budget </a:t>
                      </a:r>
                      <a:r>
                        <a:rPr lang="en-US" sz="1200" b="0" i="0" u="none" strike="noStrike" cap="none">
                          <a:solidFill>
                            <a:schemeClr val="tx1">
                              <a:lumMod val="50000"/>
                            </a:schemeClr>
                          </a:solidFill>
                          <a:latin typeface="+mn-lt"/>
                          <a:ea typeface="Calibri"/>
                          <a:cs typeface="Calibri"/>
                          <a:sym typeface="Calibri"/>
                        </a:rPr>
                        <a:t>to guide initial introduction and scale-up of CAB PrEP.</a:t>
                      </a:r>
                      <a:endParaRPr lang="en-US" sz="1200" u="none" strike="noStrike" cap="none">
                        <a:solidFill>
                          <a:schemeClr val="tx1">
                            <a:lumMod val="50000"/>
                          </a:schemeClr>
                        </a:solidFill>
                      </a:endParaRPr>
                    </a:p>
                  </a:txBody>
                  <a:tcPr marL="45725" marR="9525" marT="9525" marB="0" anchor="ctr">
                    <a:lnL w="9525" cap="flat" cmpd="sng" algn="ctr">
                      <a:solidFill>
                        <a:srgbClr val="000000">
                          <a:alpha val="0"/>
                        </a:srgbClr>
                      </a:solidFill>
                      <a:prstDash val="solid"/>
                      <a:round/>
                      <a:headEnd type="none" w="sm" len="sm"/>
                      <a:tailEnd type="none" w="sm" len="sm"/>
                    </a:lnL>
                    <a:lnR w="12700" cap="flat" cmpd="sng" algn="ctr">
                      <a:solidFill>
                        <a:srgbClr val="B7CAD2"/>
                      </a:solidFill>
                      <a:prstDash val="solid"/>
                      <a:round/>
                      <a:headEnd type="none" w="sm" len="sm"/>
                      <a:tailEnd type="none" w="sm" len="sm"/>
                    </a:lnR>
                    <a:lnT w="12700" cap="flat" cmpd="sng" algn="ctr">
                      <a:solidFill>
                        <a:srgbClr val="B7CAD2"/>
                      </a:solidFill>
                      <a:prstDash val="solid"/>
                      <a:round/>
                      <a:headEnd type="none" w="sm" len="sm"/>
                      <a:tailEnd type="none" w="sm" len="sm"/>
                    </a:lnT>
                    <a:lnB w="12700" cap="flat" cmpd="sng" algn="ctr">
                      <a:solidFill>
                        <a:srgbClr val="AAC1C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3500" marR="0" lvl="0" indent="0" algn="l" defTabSz="914400" rtl="0" eaLnBrk="1" fontAlgn="auto" latinLnBrk="0" hangingPunct="1">
                        <a:lnSpc>
                          <a:spcPct val="100000"/>
                        </a:lnSpc>
                        <a:spcBef>
                          <a:spcPts val="0"/>
                        </a:spcBef>
                        <a:spcAft>
                          <a:spcPts val="100"/>
                        </a:spcAft>
                        <a:buClr>
                          <a:srgbClr val="000000"/>
                        </a:buClr>
                        <a:buSzPts val="1100"/>
                        <a:buFont typeface="Arial"/>
                        <a:buNone/>
                        <a:tabLst/>
                        <a:defRPr/>
                      </a:pPr>
                      <a:r>
                        <a:rPr lang="en-GB" sz="1200" b="1" i="0" u="none" strike="noStrike" cap="none">
                          <a:solidFill>
                            <a:schemeClr val="accent5"/>
                          </a:solidFill>
                          <a:latin typeface="+mn-lt"/>
                          <a:ea typeface="Arial"/>
                          <a:cs typeface="Arial" panose="020B0604020202020204" pitchFamily="34" charset="0"/>
                          <a:sym typeface="Arial"/>
                        </a:rPr>
                        <a:t>Refer to P7 in the Question Bank and include details on: </a:t>
                      </a:r>
                    </a:p>
                    <a:p>
                      <a:pPr marL="234950" marR="0" lvl="0" indent="-171450" algn="l" defTabSz="914400" rtl="0" eaLnBrk="1" fontAlgn="auto" latinLnBrk="0" hangingPunct="1">
                        <a:lnSpc>
                          <a:spcPct val="100000"/>
                        </a:lnSpc>
                        <a:spcBef>
                          <a:spcPts val="0"/>
                        </a:spcBef>
                        <a:spcAft>
                          <a:spcPts val="100"/>
                        </a:spcAft>
                        <a:buClr>
                          <a:srgbClr val="000000"/>
                        </a:buClr>
                        <a:buSzPts val="1100"/>
                        <a:buFont typeface="Arial" panose="020B0604020202020204" pitchFamily="34" charset="0"/>
                        <a:buChar char="•"/>
                        <a:tabLst/>
                        <a:defRPr/>
                      </a:pPr>
                      <a:r>
                        <a:rPr lang="en-GB" sz="1200" b="0" i="0" u="none" strike="noStrike" cap="none">
                          <a:solidFill>
                            <a:schemeClr val="accent5"/>
                          </a:solidFill>
                          <a:latin typeface="+mn-lt"/>
                          <a:ea typeface="Calibri"/>
                          <a:cs typeface="Arial" panose="020B0604020202020204" pitchFamily="34" charset="0"/>
                          <a:sym typeface="Arial"/>
                        </a:rPr>
                        <a:t>Plans/timelines for introduction and scale-up of CAB PrEP</a:t>
                      </a:r>
                    </a:p>
                    <a:p>
                      <a:pPr marL="234950" marR="0" lvl="0" indent="-171450" algn="l" defTabSz="914400" rtl="0" eaLnBrk="1" fontAlgn="auto" latinLnBrk="0" hangingPunct="1">
                        <a:lnSpc>
                          <a:spcPct val="100000"/>
                        </a:lnSpc>
                        <a:spcBef>
                          <a:spcPts val="0"/>
                        </a:spcBef>
                        <a:spcAft>
                          <a:spcPts val="100"/>
                        </a:spcAft>
                        <a:buClr>
                          <a:srgbClr val="000000"/>
                        </a:buClr>
                        <a:buSzPts val="1100"/>
                        <a:buFont typeface="Arial" panose="020B0604020202020204" pitchFamily="34" charset="0"/>
                        <a:buChar char="•"/>
                        <a:tabLst/>
                        <a:defRPr/>
                      </a:pPr>
                      <a:r>
                        <a:rPr lang="en-GB" sz="1200" b="0" i="0" u="none" strike="noStrike" cap="none">
                          <a:solidFill>
                            <a:schemeClr val="accent5"/>
                          </a:solidFill>
                          <a:latin typeface="+mn-lt"/>
                          <a:ea typeface="Calibri"/>
                          <a:cs typeface="Arial" panose="020B0604020202020204" pitchFamily="34" charset="0"/>
                          <a:sym typeface="Arial"/>
                        </a:rPr>
                        <a:t>Integration of CAB PrEP in HIV prevention budgets and donor requests </a:t>
                      </a:r>
                    </a:p>
                    <a:p>
                      <a:pPr marL="234950" marR="0" lvl="0" indent="-171450" algn="l" defTabSz="914400" rtl="0" eaLnBrk="1" fontAlgn="auto" latinLnBrk="0" hangingPunct="1">
                        <a:lnSpc>
                          <a:spcPct val="100000"/>
                        </a:lnSpc>
                        <a:spcBef>
                          <a:spcPts val="0"/>
                        </a:spcBef>
                        <a:spcAft>
                          <a:spcPts val="100"/>
                        </a:spcAft>
                        <a:buClr>
                          <a:srgbClr val="000000"/>
                        </a:buClr>
                        <a:buSzPts val="1100"/>
                        <a:buFont typeface="Arial" panose="020B0604020202020204" pitchFamily="34" charset="0"/>
                        <a:buChar char="•"/>
                        <a:tabLst/>
                        <a:defRPr/>
                      </a:pPr>
                      <a:r>
                        <a:rPr lang="en-GB" sz="1200" b="0" i="0" u="none" strike="noStrike" cap="none">
                          <a:solidFill>
                            <a:schemeClr val="accent5"/>
                          </a:solidFill>
                          <a:latin typeface="+mn-lt"/>
                          <a:ea typeface="Calibri"/>
                          <a:cs typeface="Arial" panose="020B0604020202020204" pitchFamily="34" charset="0"/>
                          <a:sym typeface="Arial"/>
                        </a:rPr>
                        <a:t>Sources of financial resources to support CAB PrEP procurement and introduction activities</a:t>
                      </a:r>
                      <a:endParaRPr lang="en-US" sz="1200" b="0" i="0" u="none" strike="noStrike" cap="none">
                        <a:solidFill>
                          <a:schemeClr val="accent5"/>
                        </a:solidFill>
                        <a:latin typeface="+mn-lt"/>
                        <a:ea typeface="Calibri"/>
                        <a:cs typeface="Arial" panose="020B0604020202020204" pitchFamily="34" charset="0"/>
                        <a:sym typeface="Calibri"/>
                      </a:endParaRPr>
                    </a:p>
                  </a:txBody>
                  <a:tcPr marL="45725" marR="9525" marT="9525" marB="0">
                    <a:lnL w="12700" cap="flat" cmpd="sng" algn="ctr">
                      <a:solidFill>
                        <a:srgbClr val="B7CAD2"/>
                      </a:solidFill>
                      <a:prstDash val="solid"/>
                      <a:round/>
                      <a:headEnd type="none" w="sm" len="sm"/>
                      <a:tailEnd type="none" w="sm" len="sm"/>
                    </a:lnL>
                    <a:lnR w="12700" cap="flat" cmpd="sng" algn="ctr">
                      <a:solidFill>
                        <a:srgbClr val="B7CAD2"/>
                      </a:solidFill>
                      <a:prstDash val="solid"/>
                      <a:round/>
                      <a:headEnd type="none" w="sm" len="sm"/>
                      <a:tailEnd type="none" w="sm" len="sm"/>
                    </a:lnR>
                    <a:lnT w="12700" cap="flat" cmpd="sng" algn="ctr">
                      <a:solidFill>
                        <a:srgbClr val="B7CAD2"/>
                      </a:solidFill>
                      <a:prstDash val="solid"/>
                      <a:round/>
                      <a:headEnd type="none" w="sm" len="sm"/>
                      <a:tailEnd type="none" w="sm" len="sm"/>
                    </a:lnT>
                    <a:lnB w="12700" cap="flat" cmpd="sng" algn="ctr">
                      <a:solidFill>
                        <a:srgbClr val="AAC1C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3060058"/>
                  </a:ext>
                </a:extLst>
              </a:tr>
            </a:tbl>
          </a:graphicData>
        </a:graphic>
      </p:graphicFrame>
      <p:sp>
        <p:nvSpPr>
          <p:cNvPr id="4" name="Rectangle 3">
            <a:extLst>
              <a:ext uri="{FF2B5EF4-FFF2-40B4-BE49-F238E27FC236}">
                <a16:creationId xmlns:a16="http://schemas.microsoft.com/office/drawing/2014/main" id="{E912B73E-A87F-E5A5-7E03-C93FA9E3F574}"/>
              </a:ext>
            </a:extLst>
          </p:cNvPr>
          <p:cNvSpPr/>
          <p:nvPr/>
        </p:nvSpPr>
        <p:spPr>
          <a:xfrm>
            <a:off x="773625" y="558240"/>
            <a:ext cx="2711283" cy="410091"/>
          </a:xfrm>
          <a:prstGeom prst="rect">
            <a:avLst/>
          </a:prstGeom>
          <a:solidFill>
            <a:srgbClr val="FFFFFF"/>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91440" tIns="73152" rIns="91440" bIns="0" rtlCol="0" anchor="t" anchorCtr="0"/>
          <a:lstStyle/>
          <a:p>
            <a:pPr algn="ctr">
              <a:lnSpc>
                <a:spcPct val="115000"/>
              </a:lnSpc>
              <a:buSzPts val="1800"/>
            </a:pPr>
            <a:r>
              <a:rPr lang="en-US" sz="1600" b="1">
                <a:solidFill>
                  <a:schemeClr val="accent3"/>
                </a:solidFill>
              </a:rPr>
              <a:t>TEMPLATE</a:t>
            </a:r>
          </a:p>
        </p:txBody>
      </p:sp>
      <p:sp>
        <p:nvSpPr>
          <p:cNvPr id="5" name="Rectangular Callout 4">
            <a:extLst>
              <a:ext uri="{FF2B5EF4-FFF2-40B4-BE49-F238E27FC236}">
                <a16:creationId xmlns:a16="http://schemas.microsoft.com/office/drawing/2014/main" id="{C909FDD4-C348-37D4-7026-9F158F6274ED}"/>
              </a:ext>
            </a:extLst>
          </p:cNvPr>
          <p:cNvSpPr/>
          <p:nvPr/>
        </p:nvSpPr>
        <p:spPr>
          <a:xfrm>
            <a:off x="8833907" y="3075466"/>
            <a:ext cx="3120469" cy="935668"/>
          </a:xfrm>
          <a:prstGeom prst="wedgeRectCallout">
            <a:avLst>
              <a:gd name="adj1" fmla="val -28099"/>
              <a:gd name="adj2" fmla="val -88355"/>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solidFill>
                  <a:schemeClr val="bg1"/>
                </a:solidFill>
                <a:latin typeface="Arial" panose="020B0604020202020204" pitchFamily="34" charset="0"/>
                <a:ea typeface="Calibri"/>
                <a:cs typeface="Arial" panose="020B0604020202020204" pitchFamily="34" charset="0"/>
                <a:sym typeface="Calibri"/>
              </a:rPr>
              <a:t>Text in pink indicates key steps related to diverse delivery channels (e.g., non-HIV channels) </a:t>
            </a:r>
            <a:endParaRPr lang="en-US" sz="1400">
              <a:solidFill>
                <a:schemeClr val="bg1"/>
              </a:solidFill>
              <a:latin typeface="Arial" panose="020B0604020202020204" pitchFamily="34" charset="0"/>
              <a:cs typeface="Arial" panose="020B0604020202020204" pitchFamily="34" charset="0"/>
            </a:endParaRPr>
          </a:p>
        </p:txBody>
      </p:sp>
      <p:sp>
        <p:nvSpPr>
          <p:cNvPr id="6" name="Text Placeholder 3">
            <a:extLst>
              <a:ext uri="{FF2B5EF4-FFF2-40B4-BE49-F238E27FC236}">
                <a16:creationId xmlns:a16="http://schemas.microsoft.com/office/drawing/2014/main" id="{811D3680-080F-5500-5853-69CF1D7E4A72}"/>
              </a:ext>
            </a:extLst>
          </p:cNvPr>
          <p:cNvSpPr txBox="1">
            <a:spLocks/>
          </p:cNvSpPr>
          <p:nvPr/>
        </p:nvSpPr>
        <p:spPr>
          <a:xfrm>
            <a:off x="773625" y="1111756"/>
            <a:ext cx="10235433" cy="4770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accent3"/>
                </a:solidFill>
              </a:rPr>
              <a:t>Key steps and considerations</a:t>
            </a:r>
          </a:p>
        </p:txBody>
      </p:sp>
      <p:sp>
        <p:nvSpPr>
          <p:cNvPr id="7" name="Pentagon 6">
            <a:extLst>
              <a:ext uri="{FF2B5EF4-FFF2-40B4-BE49-F238E27FC236}">
                <a16:creationId xmlns:a16="http://schemas.microsoft.com/office/drawing/2014/main" id="{0D136D7D-C573-5A5B-9170-D582227E90D1}"/>
              </a:ext>
            </a:extLst>
          </p:cNvPr>
          <p:cNvSpPr/>
          <p:nvPr/>
        </p:nvSpPr>
        <p:spPr>
          <a:xfrm>
            <a:off x="10206749" y="132566"/>
            <a:ext cx="1898931" cy="333187"/>
          </a:xfrm>
          <a:prstGeom prst="homePlate">
            <a:avLst>
              <a:gd name="adj" fmla="val 13794"/>
            </a:avLst>
          </a:prstGeom>
          <a:solidFill>
            <a:schemeClr val="accent5"/>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FFFFFF"/>
                </a:solidFill>
                <a:effectLst/>
                <a:uLnTx/>
                <a:uFillTx/>
                <a:latin typeface="Arial"/>
                <a:ea typeface="+mn-ea"/>
                <a:cs typeface="+mn-cs"/>
                <a:sym typeface="Arial"/>
              </a:rPr>
              <a:t> Analysis &amp; Synthesis</a:t>
            </a:r>
          </a:p>
        </p:txBody>
      </p:sp>
      <p:sp>
        <p:nvSpPr>
          <p:cNvPr id="9" name="Pentagon 8">
            <a:extLst>
              <a:ext uri="{FF2B5EF4-FFF2-40B4-BE49-F238E27FC236}">
                <a16:creationId xmlns:a16="http://schemas.microsoft.com/office/drawing/2014/main" id="{999D53A7-8468-D3E7-2211-FA54288EA107}"/>
              </a:ext>
            </a:extLst>
          </p:cNvPr>
          <p:cNvSpPr/>
          <p:nvPr/>
        </p:nvSpPr>
        <p:spPr>
          <a:xfrm>
            <a:off x="9784274" y="132566"/>
            <a:ext cx="457200" cy="333187"/>
          </a:xfrm>
          <a:prstGeom prst="homePlate">
            <a:avLst>
              <a:gd name="adj" fmla="val 13794"/>
            </a:avLst>
          </a:prstGeom>
          <a:solidFill>
            <a:srgbClr val="7097A6">
              <a:lumMod val="40000"/>
              <a:lumOff val="60000"/>
            </a:srgbClr>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01526C">
                  <a:lumMod val="50000"/>
                </a:srgbClr>
              </a:solidFill>
              <a:effectLst/>
              <a:uLnTx/>
              <a:uFillTx/>
              <a:latin typeface="Arial"/>
              <a:ea typeface="+mn-ea"/>
              <a:cs typeface="+mn-cs"/>
              <a:sym typeface="Arial"/>
            </a:endParaRPr>
          </a:p>
        </p:txBody>
      </p:sp>
      <p:sp>
        <p:nvSpPr>
          <p:cNvPr id="10" name="Pentagon 9">
            <a:extLst>
              <a:ext uri="{FF2B5EF4-FFF2-40B4-BE49-F238E27FC236}">
                <a16:creationId xmlns:a16="http://schemas.microsoft.com/office/drawing/2014/main" id="{2453B792-6DBD-6E59-0C3A-7F9242A1D3E2}"/>
              </a:ext>
            </a:extLst>
          </p:cNvPr>
          <p:cNvSpPr/>
          <p:nvPr/>
        </p:nvSpPr>
        <p:spPr>
          <a:xfrm>
            <a:off x="9371541" y="132566"/>
            <a:ext cx="457200" cy="333187"/>
          </a:xfrm>
          <a:prstGeom prst="homePlate">
            <a:avLst>
              <a:gd name="adj" fmla="val 13794"/>
            </a:avLst>
          </a:prstGeom>
          <a:solidFill>
            <a:srgbClr val="7097A6">
              <a:lumMod val="40000"/>
              <a:lumOff val="60000"/>
            </a:srgbClr>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01526C">
                  <a:lumMod val="50000"/>
                </a:srgbClr>
              </a:solidFill>
              <a:effectLst/>
              <a:uLnTx/>
              <a:uFillTx/>
              <a:latin typeface="Arial"/>
              <a:ea typeface="+mn-ea"/>
              <a:cs typeface="+mn-cs"/>
              <a:sym typeface="Arial"/>
            </a:endParaRPr>
          </a:p>
        </p:txBody>
      </p:sp>
    </p:spTree>
    <p:extLst>
      <p:ext uri="{BB962C8B-B14F-4D97-AF65-F5344CB8AC3E}">
        <p14:creationId xmlns:p14="http://schemas.microsoft.com/office/powerpoint/2010/main" val="3376746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B7176770-F247-EC44-9C0E-072DCB8AE19B}"/>
              </a:ext>
            </a:extLst>
          </p:cNvPr>
          <p:cNvSpPr>
            <a:spLocks noGrp="1"/>
          </p:cNvSpPr>
          <p:nvPr>
            <p:ph idx="1"/>
          </p:nvPr>
        </p:nvSpPr>
        <p:spPr>
          <a:xfrm>
            <a:off x="863600" y="1216848"/>
            <a:ext cx="9600653" cy="1210427"/>
          </a:xfrm>
        </p:spPr>
        <p:txBody>
          <a:bodyPr>
            <a:normAutofit/>
          </a:bodyPr>
          <a:lstStyle/>
          <a:p>
            <a:pPr marL="0" indent="0">
              <a:buNone/>
            </a:pPr>
            <a:r>
              <a:rPr lang="en-CH">
                <a:solidFill>
                  <a:schemeClr val="accent3"/>
                </a:solidFill>
              </a:rPr>
              <a:t>Overview of </a:t>
            </a:r>
            <a:r>
              <a:rPr lang="en-US">
                <a:solidFill>
                  <a:schemeClr val="accent3"/>
                </a:solidFill>
              </a:rPr>
              <a:t>c</a:t>
            </a:r>
            <a:r>
              <a:rPr lang="en-CH">
                <a:solidFill>
                  <a:schemeClr val="accent3"/>
                </a:solidFill>
              </a:rPr>
              <a:t>ontents</a:t>
            </a:r>
          </a:p>
          <a:p>
            <a:pPr marL="0" indent="0">
              <a:buNone/>
            </a:pPr>
            <a:r>
              <a:rPr lang="en-GB" sz="2000"/>
              <a:t>T</a:t>
            </a:r>
            <a:r>
              <a:rPr lang="en-CH" sz="2000"/>
              <a:t>his tool facilitates a structured process in three steps to support initial planning for </a:t>
            </a:r>
            <a:r>
              <a:rPr lang="en-US" sz="2000"/>
              <a:t>CAB PrEP</a:t>
            </a:r>
            <a:r>
              <a:rPr lang="en-CH" sz="2000"/>
              <a:t> introduction.</a:t>
            </a:r>
            <a:endParaRPr lang="en-US" sz="2000"/>
          </a:p>
          <a:p>
            <a:pPr marL="0" indent="0">
              <a:buNone/>
            </a:pPr>
            <a:endParaRPr lang="en-US"/>
          </a:p>
        </p:txBody>
      </p:sp>
      <p:sp>
        <p:nvSpPr>
          <p:cNvPr id="18" name="Title 1">
            <a:extLst>
              <a:ext uri="{FF2B5EF4-FFF2-40B4-BE49-F238E27FC236}">
                <a16:creationId xmlns:a16="http://schemas.microsoft.com/office/drawing/2014/main" id="{8950B02D-A8AB-EF45-B96F-3EEE0E42D6B4}"/>
              </a:ext>
            </a:extLst>
          </p:cNvPr>
          <p:cNvSpPr>
            <a:spLocks noGrp="1"/>
          </p:cNvSpPr>
          <p:nvPr>
            <p:ph type="title"/>
          </p:nvPr>
        </p:nvSpPr>
        <p:spPr/>
        <p:txBody>
          <a:bodyPr>
            <a:normAutofit/>
          </a:bodyPr>
          <a:lstStyle/>
          <a:p>
            <a:r>
              <a:rPr lang="en-CH">
                <a:latin typeface="Poppins SemiBold"/>
                <a:ea typeface="Roboto"/>
                <a:cs typeface="Poppins SemiBold"/>
              </a:rPr>
              <a:t>Situation </a:t>
            </a:r>
            <a:r>
              <a:rPr lang="en-US">
                <a:latin typeface="Poppins SemiBold"/>
                <a:ea typeface="Roboto"/>
                <a:cs typeface="Poppins SemiBold"/>
              </a:rPr>
              <a:t>a</a:t>
            </a:r>
            <a:r>
              <a:rPr lang="en-CH">
                <a:latin typeface="Poppins SemiBold"/>
                <a:ea typeface="Roboto"/>
                <a:cs typeface="Poppins SemiBold"/>
              </a:rPr>
              <a:t>nalysis</a:t>
            </a:r>
            <a:endParaRPr lang="en-US"/>
          </a:p>
        </p:txBody>
      </p:sp>
      <p:sp>
        <p:nvSpPr>
          <p:cNvPr id="4" name="Slide Number Placeholder 3">
            <a:extLst>
              <a:ext uri="{FF2B5EF4-FFF2-40B4-BE49-F238E27FC236}">
                <a16:creationId xmlns:a16="http://schemas.microsoft.com/office/drawing/2014/main" id="{5960E8F7-61B7-6D48-8608-5578030824D7}"/>
              </a:ext>
            </a:extLst>
          </p:cNvPr>
          <p:cNvSpPr>
            <a:spLocks noGrp="1"/>
          </p:cNvSpPr>
          <p:nvPr>
            <p:ph type="sldNum" sz="quarter" idx="4294967295"/>
          </p:nvPr>
        </p:nvSpPr>
        <p:spPr>
          <a:xfrm>
            <a:off x="9448800" y="6356350"/>
            <a:ext cx="2743200" cy="365125"/>
          </a:xfrm>
        </p:spPr>
        <p:txBody>
          <a:bodyPr/>
          <a:lstStyle/>
          <a:p>
            <a:fld id="{282D8E3E-8532-C943-903F-91E14D4CAD95}" type="slidenum">
              <a:rPr lang="en-US" smtClean="0"/>
              <a:pPr/>
              <a:t>3</a:t>
            </a:fld>
            <a:endParaRPr lang="en-US"/>
          </a:p>
        </p:txBody>
      </p:sp>
      <p:sp>
        <p:nvSpPr>
          <p:cNvPr id="20" name="TextBox 19">
            <a:extLst>
              <a:ext uri="{FF2B5EF4-FFF2-40B4-BE49-F238E27FC236}">
                <a16:creationId xmlns:a16="http://schemas.microsoft.com/office/drawing/2014/main" id="{DC9726A5-5D91-EA4B-A29F-2B978D295DE8}"/>
              </a:ext>
            </a:extLst>
          </p:cNvPr>
          <p:cNvSpPr txBox="1"/>
          <p:nvPr/>
        </p:nvSpPr>
        <p:spPr>
          <a:xfrm>
            <a:off x="857250" y="3762049"/>
            <a:ext cx="2961064" cy="2862322"/>
          </a:xfrm>
          <a:prstGeom prst="rect">
            <a:avLst/>
          </a:prstGeom>
          <a:noFill/>
        </p:spPr>
        <p:txBody>
          <a:bodyPr wrap="square" lIns="91440" tIns="45720" rIns="91440" bIns="45720" rtlCol="0" anchor="t">
            <a:spAutoFit/>
          </a:bodyPr>
          <a:lstStyle/>
          <a:p>
            <a:r>
              <a:rPr lang="fr-CH" b="1">
                <a:latin typeface="Calibri"/>
                <a:cs typeface="Calibri"/>
              </a:rPr>
              <a:t>Step 1: Data Collection</a:t>
            </a:r>
          </a:p>
          <a:p>
            <a:endParaRPr lang="fr-CH" b="1">
              <a:latin typeface="Calibri" panose="020F0502020204030204" pitchFamily="34" charset="0"/>
              <a:cs typeface="Calibri" panose="020F0502020204030204" pitchFamily="34" charset="0"/>
            </a:endParaRPr>
          </a:p>
          <a:p>
            <a:r>
              <a:rPr lang="en-CH">
                <a:latin typeface="Calibri"/>
                <a:cs typeface="Calibri"/>
              </a:rPr>
              <a:t>Research the context of HIV prevention and oral</a:t>
            </a:r>
            <a:r>
              <a:rPr lang="en-US">
                <a:latin typeface="Calibri"/>
                <a:cs typeface="Calibri"/>
              </a:rPr>
              <a:t> pre-exposure prophylaxis (</a:t>
            </a:r>
            <a:r>
              <a:rPr lang="en-CH">
                <a:latin typeface="Calibri"/>
                <a:cs typeface="Calibri"/>
              </a:rPr>
              <a:t>PrEP</a:t>
            </a:r>
            <a:r>
              <a:rPr lang="en-US">
                <a:latin typeface="Calibri"/>
                <a:cs typeface="Calibri"/>
              </a:rPr>
              <a:t>)</a:t>
            </a:r>
            <a:r>
              <a:rPr lang="en-CH">
                <a:latin typeface="Calibri"/>
                <a:cs typeface="Calibri"/>
              </a:rPr>
              <a:t> rollout </a:t>
            </a:r>
            <a:r>
              <a:rPr lang="en-US">
                <a:latin typeface="Calibri"/>
                <a:cs typeface="Calibri"/>
              </a:rPr>
              <a:t>and map key stakeholders </a:t>
            </a:r>
            <a:r>
              <a:rPr lang="en-CH">
                <a:latin typeface="Calibri"/>
                <a:cs typeface="Calibri"/>
              </a:rPr>
              <a:t>to </a:t>
            </a:r>
            <a:r>
              <a:rPr lang="en-US">
                <a:latin typeface="Calibri"/>
                <a:cs typeface="Calibri"/>
              </a:rPr>
              <a:t>identify interview targets.</a:t>
            </a:r>
          </a:p>
          <a:p>
            <a:endParaRPr lang="en-CH">
              <a:latin typeface="Calibri" panose="020F0502020204030204" pitchFamily="34" charset="0"/>
              <a:cs typeface="Calibri" panose="020F0502020204030204" pitchFamily="34" charset="0"/>
            </a:endParaRPr>
          </a:p>
          <a:p>
            <a:r>
              <a:rPr lang="en-CH" b="1">
                <a:solidFill>
                  <a:schemeClr val="accent3"/>
                </a:solidFill>
                <a:latin typeface="Calibri"/>
                <a:ea typeface="Calibri"/>
                <a:cs typeface="Calibri"/>
              </a:rPr>
              <a:t>Slides 4–14</a:t>
            </a:r>
            <a:endParaRPr lang="en-US" b="1">
              <a:solidFill>
                <a:schemeClr val="accent3"/>
              </a:solidFill>
              <a:latin typeface="Calibri" panose="020F0502020204030204" pitchFamily="34" charset="0"/>
              <a:ea typeface="Calibri"/>
              <a:cs typeface="Calibri" panose="020F0502020204030204" pitchFamily="34" charset="0"/>
            </a:endParaRPr>
          </a:p>
        </p:txBody>
      </p:sp>
      <p:sp>
        <p:nvSpPr>
          <p:cNvPr id="21" name="Rectangle 20">
            <a:extLst>
              <a:ext uri="{FF2B5EF4-FFF2-40B4-BE49-F238E27FC236}">
                <a16:creationId xmlns:a16="http://schemas.microsoft.com/office/drawing/2014/main" id="{EBA07A40-280B-C04F-990B-5B792A14FAC3}"/>
              </a:ext>
            </a:extLst>
          </p:cNvPr>
          <p:cNvSpPr/>
          <p:nvPr/>
        </p:nvSpPr>
        <p:spPr>
          <a:xfrm>
            <a:off x="7467419" y="3762048"/>
            <a:ext cx="3048181" cy="2862322"/>
          </a:xfrm>
          <a:prstGeom prst="rect">
            <a:avLst/>
          </a:prstGeom>
        </p:spPr>
        <p:txBody>
          <a:bodyPr wrap="square" lIns="91440" tIns="45720" rIns="91440" bIns="45720" anchor="t">
            <a:spAutoFit/>
          </a:bodyPr>
          <a:lstStyle/>
          <a:p>
            <a:r>
              <a:rPr lang="en-US" b="1">
                <a:latin typeface="Calibri"/>
                <a:cs typeface="Calibri"/>
              </a:rPr>
              <a:t>Step 3: </a:t>
            </a:r>
            <a:r>
              <a:rPr lang="en-CH" b="1">
                <a:latin typeface="Calibri"/>
                <a:cs typeface="Calibri"/>
              </a:rPr>
              <a:t>Analysis &amp; Synthesis</a:t>
            </a:r>
            <a:endParaRPr lang="en-CH">
              <a:latin typeface="Calibri"/>
              <a:cs typeface="Calibri"/>
            </a:endParaRPr>
          </a:p>
          <a:p>
            <a:endParaRPr lang="en-US">
              <a:latin typeface="Calibri" panose="020F0502020204030204" pitchFamily="34" charset="0"/>
              <a:cs typeface="Calibri" panose="020F0502020204030204" pitchFamily="34" charset="0"/>
            </a:endParaRPr>
          </a:p>
          <a:p>
            <a:r>
              <a:rPr lang="en-US">
                <a:latin typeface="Calibri"/>
                <a:cs typeface="Calibri"/>
              </a:rPr>
              <a:t>Synthesize interview findings to complete the situation analysis and establish </a:t>
            </a:r>
            <a:r>
              <a:rPr lang="en-CH">
                <a:latin typeface="Calibri"/>
                <a:cs typeface="Calibri"/>
              </a:rPr>
              <a:t>a common understanding of what is needed to effectively introduce </a:t>
            </a:r>
            <a:r>
              <a:rPr lang="en-US">
                <a:latin typeface="Calibri"/>
                <a:cs typeface="Calibri"/>
              </a:rPr>
              <a:t>CAB PrEP.</a:t>
            </a:r>
            <a:endParaRPr lang="en-CH">
              <a:latin typeface="Calibri"/>
              <a:cs typeface="Calibri"/>
            </a:endParaRPr>
          </a:p>
          <a:p>
            <a:endParaRPr lang="en-CH">
              <a:latin typeface="Calibri" panose="020F0502020204030204" pitchFamily="34" charset="0"/>
              <a:cs typeface="Calibri" panose="020F0502020204030204" pitchFamily="34" charset="0"/>
            </a:endParaRPr>
          </a:p>
          <a:p>
            <a:r>
              <a:rPr lang="en-CH" b="1">
                <a:solidFill>
                  <a:schemeClr val="accent3"/>
                </a:solidFill>
                <a:latin typeface="Calibri"/>
                <a:cs typeface="Calibri"/>
              </a:rPr>
              <a:t>Slides </a:t>
            </a:r>
            <a:r>
              <a:rPr lang="en-US" b="1">
                <a:solidFill>
                  <a:schemeClr val="accent3"/>
                </a:solidFill>
                <a:latin typeface="Calibri"/>
                <a:cs typeface="Calibri"/>
              </a:rPr>
              <a:t>20–34</a:t>
            </a:r>
          </a:p>
        </p:txBody>
      </p:sp>
      <p:sp>
        <p:nvSpPr>
          <p:cNvPr id="22" name="TextBox 21">
            <a:extLst>
              <a:ext uri="{FF2B5EF4-FFF2-40B4-BE49-F238E27FC236}">
                <a16:creationId xmlns:a16="http://schemas.microsoft.com/office/drawing/2014/main" id="{2F45290C-B674-FD4F-B29F-759B04D97B8C}"/>
              </a:ext>
            </a:extLst>
          </p:cNvPr>
          <p:cNvSpPr txBox="1"/>
          <p:nvPr/>
        </p:nvSpPr>
        <p:spPr>
          <a:xfrm>
            <a:off x="3915528" y="3762048"/>
            <a:ext cx="3259807" cy="2862322"/>
          </a:xfrm>
          <a:prstGeom prst="rect">
            <a:avLst/>
          </a:prstGeom>
          <a:noFill/>
        </p:spPr>
        <p:txBody>
          <a:bodyPr wrap="square" lIns="91440" tIns="45720" rIns="91440" bIns="45720" rtlCol="0" anchor="t">
            <a:spAutoFit/>
          </a:bodyPr>
          <a:lstStyle/>
          <a:p>
            <a:r>
              <a:rPr lang="fr-CH" b="1">
                <a:latin typeface="Calibri"/>
                <a:cs typeface="Calibri"/>
              </a:rPr>
              <a:t>Step 2: Stakeholder Interviews</a:t>
            </a:r>
            <a:endParaRPr lang="en-CH">
              <a:latin typeface="Calibri"/>
              <a:cs typeface="Calibri"/>
            </a:endParaRPr>
          </a:p>
          <a:p>
            <a:endParaRPr lang="en-US">
              <a:latin typeface="Calibri" panose="020F0502020204030204" pitchFamily="34" charset="0"/>
              <a:cs typeface="Calibri" panose="020F0502020204030204" pitchFamily="34" charset="0"/>
            </a:endParaRPr>
          </a:p>
          <a:p>
            <a:r>
              <a:rPr lang="en-CH">
                <a:latin typeface="Calibri"/>
                <a:cs typeface="Calibri"/>
              </a:rPr>
              <a:t>Conduct interviews</a:t>
            </a:r>
            <a:r>
              <a:rPr lang="en-US">
                <a:latin typeface="Calibri"/>
                <a:cs typeface="Calibri"/>
              </a:rPr>
              <a:t> with a diverse set of stakeholders</a:t>
            </a:r>
            <a:r>
              <a:rPr lang="en-CH">
                <a:latin typeface="Calibri"/>
                <a:cs typeface="Calibri"/>
              </a:rPr>
              <a:t> to </a:t>
            </a:r>
            <a:r>
              <a:rPr lang="en-US">
                <a:latin typeface="Calibri"/>
                <a:cs typeface="Calibri"/>
              </a:rPr>
              <a:t>inform </a:t>
            </a:r>
            <a:r>
              <a:rPr lang="en-GB">
                <a:latin typeface="Calibri"/>
                <a:cs typeface="Calibri"/>
              </a:rPr>
              <a:t>an assessment of what is needed for CAB PrEP introduction along the PrEP Introduction Framework.</a:t>
            </a:r>
          </a:p>
          <a:p>
            <a:pPr lvl="2"/>
            <a:endParaRPr lang="en-GB">
              <a:latin typeface="Calibri" panose="020F0502020204030204" pitchFamily="34" charset="0"/>
              <a:cs typeface="Calibri" panose="020F0502020204030204" pitchFamily="34" charset="0"/>
            </a:endParaRPr>
          </a:p>
          <a:p>
            <a:r>
              <a:rPr lang="en-CH" b="1">
                <a:solidFill>
                  <a:schemeClr val="accent3"/>
                </a:solidFill>
                <a:latin typeface="Calibri"/>
                <a:cs typeface="Calibri"/>
              </a:rPr>
              <a:t>Slides </a:t>
            </a:r>
            <a:r>
              <a:rPr lang="en-US" b="1">
                <a:solidFill>
                  <a:schemeClr val="accent3"/>
                </a:solidFill>
                <a:latin typeface="Calibri"/>
                <a:cs typeface="Calibri"/>
              </a:rPr>
              <a:t>15–19</a:t>
            </a:r>
          </a:p>
        </p:txBody>
      </p:sp>
      <p:grpSp>
        <p:nvGrpSpPr>
          <p:cNvPr id="46" name="Group 45">
            <a:extLst>
              <a:ext uri="{FF2B5EF4-FFF2-40B4-BE49-F238E27FC236}">
                <a16:creationId xmlns:a16="http://schemas.microsoft.com/office/drawing/2014/main" id="{8ABDC4CD-C9C7-F348-9DC1-4DEC75008B43}"/>
              </a:ext>
            </a:extLst>
          </p:cNvPr>
          <p:cNvGrpSpPr/>
          <p:nvPr/>
        </p:nvGrpSpPr>
        <p:grpSpPr>
          <a:xfrm>
            <a:off x="863600" y="2524380"/>
            <a:ext cx="9575252" cy="1096701"/>
            <a:chOff x="1235075" y="2187543"/>
            <a:chExt cx="9575252" cy="1096701"/>
          </a:xfrm>
        </p:grpSpPr>
        <p:sp>
          <p:nvSpPr>
            <p:cNvPr id="15" name="Pentagon 14">
              <a:extLst>
                <a:ext uri="{FF2B5EF4-FFF2-40B4-BE49-F238E27FC236}">
                  <a16:creationId xmlns:a16="http://schemas.microsoft.com/office/drawing/2014/main" id="{C3FA393A-C7E2-AD4E-98E8-2A5BFE150146}"/>
                </a:ext>
              </a:extLst>
            </p:cNvPr>
            <p:cNvSpPr/>
            <p:nvPr/>
          </p:nvSpPr>
          <p:spPr>
            <a:xfrm>
              <a:off x="7550520" y="2187543"/>
              <a:ext cx="3259807" cy="1096701"/>
            </a:xfrm>
            <a:prstGeom prst="homePlate">
              <a:avLst>
                <a:gd name="adj" fmla="val 13794"/>
              </a:avLst>
            </a:prstGeom>
            <a:solidFill>
              <a:schemeClr val="accent5"/>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algn="ctr">
                <a:lnSpc>
                  <a:spcPct val="95000"/>
                </a:lnSpc>
              </a:pPr>
              <a:r>
                <a:rPr lang="en-US" sz="2400" b="1">
                  <a:solidFill>
                    <a:srgbClr val="FFFFFF"/>
                  </a:solidFill>
                </a:rPr>
                <a:t>Analysis &amp; </a:t>
              </a:r>
              <a:br>
                <a:rPr lang="en-US" sz="2400" b="1">
                  <a:solidFill>
                    <a:srgbClr val="FFFFFF"/>
                  </a:solidFill>
                </a:rPr>
              </a:br>
              <a:r>
                <a:rPr lang="en-US" sz="2400" b="1">
                  <a:solidFill>
                    <a:srgbClr val="FFFFFF"/>
                  </a:solidFill>
                </a:rPr>
                <a:t>Synthesis</a:t>
              </a:r>
            </a:p>
          </p:txBody>
        </p:sp>
        <p:sp>
          <p:nvSpPr>
            <p:cNvPr id="16" name="Pentagon 15">
              <a:extLst>
                <a:ext uri="{FF2B5EF4-FFF2-40B4-BE49-F238E27FC236}">
                  <a16:creationId xmlns:a16="http://schemas.microsoft.com/office/drawing/2014/main" id="{BF3BA484-23AD-284D-8917-F125B4E689FC}"/>
                </a:ext>
              </a:extLst>
            </p:cNvPr>
            <p:cNvSpPr/>
            <p:nvPr/>
          </p:nvSpPr>
          <p:spPr>
            <a:xfrm>
              <a:off x="4189789" y="2187543"/>
              <a:ext cx="3570410" cy="1096701"/>
            </a:xfrm>
            <a:prstGeom prst="homePlate">
              <a:avLst>
                <a:gd name="adj" fmla="val 13794"/>
              </a:avLst>
            </a:prstGeom>
            <a:solidFill>
              <a:schemeClr val="accent5"/>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731520" rtlCol="0" anchor="ctr"/>
            <a:lstStyle/>
            <a:p>
              <a:pPr algn="ctr">
                <a:lnSpc>
                  <a:spcPct val="95000"/>
                </a:lnSpc>
              </a:pPr>
              <a:r>
                <a:rPr lang="en-US" sz="2400" b="1">
                  <a:solidFill>
                    <a:srgbClr val="FFFFFF"/>
                  </a:solidFill>
                </a:rPr>
                <a:t>Stakeholder </a:t>
              </a:r>
              <a:br>
                <a:rPr lang="en-US" sz="2400" b="1">
                  <a:solidFill>
                    <a:srgbClr val="FFFFFF"/>
                  </a:solidFill>
                </a:rPr>
              </a:br>
              <a:r>
                <a:rPr lang="en-US" sz="2400" b="1">
                  <a:solidFill>
                    <a:srgbClr val="FFFFFF"/>
                  </a:solidFill>
                </a:rPr>
                <a:t>Interviews</a:t>
              </a:r>
            </a:p>
          </p:txBody>
        </p:sp>
        <p:sp>
          <p:nvSpPr>
            <p:cNvPr id="17" name="Pentagon 16">
              <a:extLst>
                <a:ext uri="{FF2B5EF4-FFF2-40B4-BE49-F238E27FC236}">
                  <a16:creationId xmlns:a16="http://schemas.microsoft.com/office/drawing/2014/main" id="{E35D29FB-DBA4-B74C-9DEA-518ECB1F3B44}"/>
                </a:ext>
              </a:extLst>
            </p:cNvPr>
            <p:cNvSpPr/>
            <p:nvPr/>
          </p:nvSpPr>
          <p:spPr>
            <a:xfrm>
              <a:off x="1235075" y="2187543"/>
              <a:ext cx="3259807" cy="1096701"/>
            </a:xfrm>
            <a:prstGeom prst="homePlate">
              <a:avLst>
                <a:gd name="adj" fmla="val 16379"/>
              </a:avLst>
            </a:prstGeom>
            <a:solidFill>
              <a:schemeClr val="accent5"/>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algn="ctr">
                <a:lnSpc>
                  <a:spcPct val="95000"/>
                </a:lnSpc>
              </a:pPr>
              <a:r>
                <a:rPr lang="en-US" sz="2400" b="1">
                  <a:solidFill>
                    <a:srgbClr val="FFFFFF"/>
                  </a:solidFill>
                </a:rPr>
                <a:t> Data Collection</a:t>
              </a:r>
            </a:p>
          </p:txBody>
        </p:sp>
        <p:sp>
          <p:nvSpPr>
            <p:cNvPr id="43" name="Oval 42">
              <a:extLst>
                <a:ext uri="{FF2B5EF4-FFF2-40B4-BE49-F238E27FC236}">
                  <a16:creationId xmlns:a16="http://schemas.microsoft.com/office/drawing/2014/main" id="{7F70D30C-632E-3E49-B524-9E1D56507862}"/>
                </a:ext>
              </a:extLst>
            </p:cNvPr>
            <p:cNvSpPr/>
            <p:nvPr/>
          </p:nvSpPr>
          <p:spPr>
            <a:xfrm>
              <a:off x="1410052" y="2569028"/>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sz="1600" b="1">
                  <a:solidFill>
                    <a:srgbClr val="9C6FBD"/>
                  </a:solidFill>
                </a:rPr>
                <a:t>1</a:t>
              </a:r>
            </a:p>
          </p:txBody>
        </p:sp>
        <p:sp>
          <p:nvSpPr>
            <p:cNvPr id="44" name="Oval 43">
              <a:extLst>
                <a:ext uri="{FF2B5EF4-FFF2-40B4-BE49-F238E27FC236}">
                  <a16:creationId xmlns:a16="http://schemas.microsoft.com/office/drawing/2014/main" id="{5AEF38A2-E537-D34B-A74B-04663269C913}"/>
                </a:ext>
              </a:extLst>
            </p:cNvPr>
            <p:cNvSpPr/>
            <p:nvPr/>
          </p:nvSpPr>
          <p:spPr>
            <a:xfrm>
              <a:off x="4789895" y="2569028"/>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sz="1600" b="1">
                  <a:solidFill>
                    <a:srgbClr val="9C6FBD"/>
                  </a:solidFill>
                </a:rPr>
                <a:t>2</a:t>
              </a:r>
            </a:p>
          </p:txBody>
        </p:sp>
        <p:sp>
          <p:nvSpPr>
            <p:cNvPr id="45" name="Oval 44">
              <a:extLst>
                <a:ext uri="{FF2B5EF4-FFF2-40B4-BE49-F238E27FC236}">
                  <a16:creationId xmlns:a16="http://schemas.microsoft.com/office/drawing/2014/main" id="{033E2FA3-ADF1-DC48-968F-E017B4BD1A1E}"/>
                </a:ext>
              </a:extLst>
            </p:cNvPr>
            <p:cNvSpPr/>
            <p:nvPr/>
          </p:nvSpPr>
          <p:spPr>
            <a:xfrm>
              <a:off x="8030590" y="2569028"/>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sz="1600" b="1">
                  <a:solidFill>
                    <a:srgbClr val="9C6FBD"/>
                  </a:solidFill>
                </a:rPr>
                <a:t>3</a:t>
              </a:r>
            </a:p>
          </p:txBody>
        </p:sp>
      </p:grpSp>
    </p:spTree>
    <p:extLst>
      <p:ext uri="{BB962C8B-B14F-4D97-AF65-F5344CB8AC3E}">
        <p14:creationId xmlns:p14="http://schemas.microsoft.com/office/powerpoint/2010/main" val="8318011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7" name="Google Shape;376;p32">
            <a:extLst>
              <a:ext uri="{FF2B5EF4-FFF2-40B4-BE49-F238E27FC236}">
                <a16:creationId xmlns:a16="http://schemas.microsoft.com/office/drawing/2014/main" id="{F4213063-7E4C-274A-99F6-DEC5E1DCC81C}"/>
              </a:ext>
            </a:extLst>
          </p:cNvPr>
          <p:cNvSpPr/>
          <p:nvPr/>
        </p:nvSpPr>
        <p:spPr>
          <a:xfrm>
            <a:off x="10348433" y="649854"/>
            <a:ext cx="1645920" cy="511877"/>
          </a:xfrm>
          <a:prstGeom prst="roundRect">
            <a:avLst>
              <a:gd name="adj" fmla="val 16667"/>
            </a:avLst>
          </a:prstGeom>
          <a:solidFill>
            <a:schemeClr val="tx2"/>
          </a:solidFill>
          <a:ln>
            <a:noFill/>
          </a:ln>
        </p:spPr>
        <p:txBody>
          <a:bodyPr spcFirstLastPara="1" wrap="square" lIns="91425" tIns="45700" rIns="91425" bIns="45700" anchor="ctr" anchorCtr="0">
            <a:noAutofit/>
          </a:bodyPr>
          <a:lstStyle/>
          <a:p>
            <a:pPr marL="9525" marR="0" lvl="0" algn="r" rtl="0">
              <a:spcBef>
                <a:spcPts val="0"/>
              </a:spcBef>
              <a:spcAft>
                <a:spcPts val="0"/>
              </a:spcAft>
              <a:buNone/>
            </a:pPr>
            <a:r>
              <a:rPr lang="en-US" sz="1200" b="1">
                <a:solidFill>
                  <a:srgbClr val="FFFFFF"/>
                </a:solidFill>
                <a:latin typeface="Calibri"/>
                <a:ea typeface="Calibri"/>
                <a:cs typeface="Calibri"/>
                <a:sym typeface="Calibri"/>
              </a:rPr>
              <a:t>SUPPLY CHAIN MANAGEMENT</a:t>
            </a:r>
            <a:endParaRPr/>
          </a:p>
        </p:txBody>
      </p:sp>
      <p:sp>
        <p:nvSpPr>
          <p:cNvPr id="8" name="Google Shape;377;p32">
            <a:extLst>
              <a:ext uri="{FF2B5EF4-FFF2-40B4-BE49-F238E27FC236}">
                <a16:creationId xmlns:a16="http://schemas.microsoft.com/office/drawing/2014/main" id="{778F78C9-4F97-B040-9BBF-9D44E23F1B23}"/>
              </a:ext>
            </a:extLst>
          </p:cNvPr>
          <p:cNvSpPr/>
          <p:nvPr/>
        </p:nvSpPr>
        <p:spPr>
          <a:xfrm>
            <a:off x="9884390" y="574301"/>
            <a:ext cx="685265" cy="662982"/>
          </a:xfrm>
          <a:prstGeom prst="ellipse">
            <a:avLst/>
          </a:prstGeom>
          <a:solidFill>
            <a:schemeClr val="tx2">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397" name="Google Shape;397;p34" descr="C:\Users\neeraja.bhavaraju\Downloads\noun_142824_cc.png"/>
          <p:cNvPicPr preferRelativeResize="0"/>
          <p:nvPr/>
        </p:nvPicPr>
        <p:blipFill rotWithShape="1">
          <a:blip r:embed="rId3">
            <a:alphaModFix/>
          </a:blip>
          <a:srcRect b="13330"/>
          <a:stretch/>
        </p:blipFill>
        <p:spPr>
          <a:xfrm>
            <a:off x="9989039" y="684929"/>
            <a:ext cx="518498" cy="434420"/>
          </a:xfrm>
          <a:prstGeom prst="rect">
            <a:avLst/>
          </a:prstGeom>
          <a:noFill/>
          <a:ln>
            <a:noFill/>
          </a:ln>
        </p:spPr>
      </p:pic>
      <p:sp>
        <p:nvSpPr>
          <p:cNvPr id="2" name="TextBox 1">
            <a:extLst>
              <a:ext uri="{FF2B5EF4-FFF2-40B4-BE49-F238E27FC236}">
                <a16:creationId xmlns:a16="http://schemas.microsoft.com/office/drawing/2014/main" id="{03745457-5F01-AC42-B36B-A060D6135615}"/>
              </a:ext>
            </a:extLst>
          </p:cNvPr>
          <p:cNvSpPr txBox="1"/>
          <p:nvPr/>
        </p:nvSpPr>
        <p:spPr>
          <a:xfrm>
            <a:off x="2053652" y="794479"/>
            <a:ext cx="184731" cy="369332"/>
          </a:xfrm>
          <a:prstGeom prst="rect">
            <a:avLst/>
          </a:prstGeom>
          <a:noFill/>
        </p:spPr>
        <p:txBody>
          <a:bodyPr wrap="none" rtlCol="0">
            <a:spAutoFit/>
          </a:bodyPr>
          <a:lstStyle/>
          <a:p>
            <a:endParaRPr lang="en-CH"/>
          </a:p>
        </p:txBody>
      </p:sp>
      <p:sp>
        <p:nvSpPr>
          <p:cNvPr id="3" name="Title 2">
            <a:extLst>
              <a:ext uri="{FF2B5EF4-FFF2-40B4-BE49-F238E27FC236}">
                <a16:creationId xmlns:a16="http://schemas.microsoft.com/office/drawing/2014/main" id="{7503A9E7-83AD-3846-AFA7-5D837744632B}"/>
              </a:ext>
            </a:extLst>
          </p:cNvPr>
          <p:cNvSpPr>
            <a:spLocks noGrp="1"/>
          </p:cNvSpPr>
          <p:nvPr>
            <p:ph type="title"/>
          </p:nvPr>
        </p:nvSpPr>
        <p:spPr>
          <a:xfrm>
            <a:off x="2861732" y="239986"/>
            <a:ext cx="7313625" cy="1143000"/>
          </a:xfrm>
        </p:spPr>
        <p:txBody>
          <a:bodyPr>
            <a:normAutofit/>
          </a:bodyPr>
          <a:lstStyle/>
          <a:p>
            <a:r>
              <a:rPr lang="en-US"/>
              <a:t>Supply chain management</a:t>
            </a:r>
            <a:endParaRPr lang="en-CH"/>
          </a:p>
        </p:txBody>
      </p:sp>
      <p:graphicFrame>
        <p:nvGraphicFramePr>
          <p:cNvPr id="10" name="Google Shape;395;p34">
            <a:extLst>
              <a:ext uri="{FF2B5EF4-FFF2-40B4-BE49-F238E27FC236}">
                <a16:creationId xmlns:a16="http://schemas.microsoft.com/office/drawing/2014/main" id="{1A592243-D314-204A-906A-FBFB2E561134}"/>
              </a:ext>
            </a:extLst>
          </p:cNvPr>
          <p:cNvGraphicFramePr/>
          <p:nvPr>
            <p:extLst>
              <p:ext uri="{D42A27DB-BD31-4B8C-83A1-F6EECF244321}">
                <p14:modId xmlns:p14="http://schemas.microsoft.com/office/powerpoint/2010/main" val="2119760271"/>
              </p:ext>
            </p:extLst>
          </p:nvPr>
        </p:nvGraphicFramePr>
        <p:xfrm>
          <a:off x="450998" y="1602307"/>
          <a:ext cx="11543354" cy="5102090"/>
        </p:xfrm>
        <a:graphic>
          <a:graphicData uri="http://schemas.openxmlformats.org/drawingml/2006/table">
            <a:tbl>
              <a:tblPr>
                <a:noFill/>
              </a:tblPr>
              <a:tblGrid>
                <a:gridCol w="248354">
                  <a:extLst>
                    <a:ext uri="{9D8B030D-6E8A-4147-A177-3AD203B41FA5}">
                      <a16:colId xmlns:a16="http://schemas.microsoft.com/office/drawing/2014/main" val="20000"/>
                    </a:ext>
                  </a:extLst>
                </a:gridCol>
                <a:gridCol w="2879630">
                  <a:extLst>
                    <a:ext uri="{9D8B030D-6E8A-4147-A177-3AD203B41FA5}">
                      <a16:colId xmlns:a16="http://schemas.microsoft.com/office/drawing/2014/main" val="20001"/>
                    </a:ext>
                  </a:extLst>
                </a:gridCol>
                <a:gridCol w="8415370">
                  <a:extLst>
                    <a:ext uri="{9D8B030D-6E8A-4147-A177-3AD203B41FA5}">
                      <a16:colId xmlns:a16="http://schemas.microsoft.com/office/drawing/2014/main" val="20002"/>
                    </a:ext>
                  </a:extLst>
                </a:gridCol>
              </a:tblGrid>
              <a:tr h="280680">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100"/>
                        <a:buFont typeface="Arial"/>
                        <a:buNone/>
                      </a:pPr>
                      <a:r>
                        <a:rPr lang="en-US" sz="1200" b="1" i="0" u="none" strike="noStrike" cap="none">
                          <a:solidFill>
                            <a:srgbClr val="353535"/>
                          </a:solidFill>
                          <a:latin typeface="Calibri"/>
                          <a:ea typeface="Calibri"/>
                          <a:cs typeface="Calibri"/>
                          <a:sym typeface="Calibri"/>
                        </a:rPr>
                        <a:t> </a:t>
                      </a:r>
                      <a:endParaRPr sz="1200"/>
                    </a:p>
                  </a:txBody>
                  <a:tcPr marL="45725" marR="9525" marT="9525" marB="0" anchor="ctr">
                    <a:lnL w="9525" cap="flat" cmpd="sng">
                      <a:solidFill>
                        <a:srgbClr val="000000">
                          <a:alpha val="0"/>
                        </a:srgbClr>
                      </a:solidFill>
                      <a:prstDash val="solid"/>
                      <a:round/>
                      <a:headEnd type="none" w="sm" len="sm"/>
                      <a:tailEnd type="none" w="sm" len="sm"/>
                    </a:lnL>
                    <a:lnR w="12700" cap="flat" cmpd="sng" algn="ctr">
                      <a:solidFill>
                        <a:srgbClr val="B7CAD2"/>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rgbClr val="7097A6">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100"/>
                        <a:buFont typeface="Arial"/>
                        <a:buNone/>
                      </a:pPr>
                      <a:r>
                        <a:rPr lang="en-US" sz="1200" b="1" noProof="0">
                          <a:solidFill>
                            <a:schemeClr val="bg1"/>
                          </a:solidFill>
                          <a:latin typeface="+mn-lt"/>
                        </a:rPr>
                        <a:t>What is needed to introduce CAB PrEP and other considerations</a:t>
                      </a:r>
                    </a:p>
                  </a:txBody>
                  <a:tcPr marL="45725" marR="9525" marT="9525" marB="0" anchor="ctr">
                    <a:lnL w="12700" cap="flat" cmpd="sng">
                      <a:solidFill>
                        <a:srgbClr val="B7CAD2"/>
                      </a:solidFill>
                      <a:prstDash val="solid"/>
                      <a:round/>
                      <a:headEnd type="none" w="sm" len="sm"/>
                      <a:tailEnd type="none" w="sm" len="sm"/>
                    </a:lnL>
                    <a:lnR w="28575" cap="flat" cmpd="sng" algn="ctr">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110586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100"/>
                        <a:buFont typeface="Arial"/>
                        <a:buNone/>
                      </a:pPr>
                      <a:endParaRPr sz="1000" b="0" i="0" u="none" strike="noStrike" cap="none">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7097A6">
                          <a:lumMod val="60000"/>
                          <a:lumOff val="40000"/>
                        </a:srgbClr>
                      </a:solidFill>
                      <a:prstDash val="solid"/>
                      <a:round/>
                      <a:headEnd type="none" w="med" len="med"/>
                      <a:tailEnd type="none" w="med" len="med"/>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AAC1C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100"/>
                        <a:buFont typeface="Arial"/>
                        <a:buNone/>
                      </a:pPr>
                      <a:r>
                        <a:rPr lang="en-US" sz="1200" b="1" i="0" u="none" strike="noStrike" cap="none">
                          <a:solidFill>
                            <a:schemeClr val="tx1">
                              <a:lumMod val="50000"/>
                            </a:schemeClr>
                          </a:solidFill>
                          <a:latin typeface="Calibri"/>
                          <a:ea typeface="Calibri"/>
                          <a:cs typeface="Calibri"/>
                          <a:sym typeface="Calibri"/>
                        </a:rPr>
                        <a:t>Register</a:t>
                      </a:r>
                      <a:r>
                        <a:rPr lang="en-US" sz="1200" b="0" i="0" u="none" strike="noStrike" cap="none">
                          <a:solidFill>
                            <a:schemeClr val="tx1">
                              <a:lumMod val="50000"/>
                            </a:schemeClr>
                          </a:solidFill>
                          <a:latin typeface="Calibri"/>
                          <a:ea typeface="Calibri"/>
                          <a:cs typeface="Calibri"/>
                          <a:sym typeface="Calibri"/>
                        </a:rPr>
                        <a:t> CAB PrEP and include on the national essential medicines list, if needed.</a:t>
                      </a:r>
                      <a:endParaRPr lang="en-US" sz="1200">
                        <a:solidFill>
                          <a:schemeClr val="tx1">
                            <a:lumMod val="50000"/>
                          </a:schemeClr>
                        </a:solidFill>
                      </a:endParaRPr>
                    </a:p>
                  </a:txBody>
                  <a:tcPr marL="45725" marR="9525" marT="9525" marB="0" anchor="ctr">
                    <a:lnL w="9525" cap="flat" cmpd="sng" algn="ctr">
                      <a:solidFill>
                        <a:srgbClr val="000000">
                          <a:alpha val="0"/>
                        </a:srgbClr>
                      </a:solidFill>
                      <a:prstDash val="solid"/>
                      <a:round/>
                      <a:headEnd type="none" w="sm" len="sm"/>
                      <a:tailEnd type="none" w="sm" len="sm"/>
                    </a:lnL>
                    <a:lnR w="12700" cap="flat" cmpd="sng">
                      <a:solidFill>
                        <a:srgbClr val="B7CAD2"/>
                      </a:solidFill>
                      <a:prstDash val="solid"/>
                      <a:round/>
                      <a:headEnd type="none" w="sm" len="sm"/>
                      <a:tailEnd type="none" w="sm" len="sm"/>
                    </a:lnR>
                    <a:lnT w="12700" cap="flat" cmpd="sng" algn="ctr">
                      <a:solidFill>
                        <a:srgbClr val="7097A6">
                          <a:lumMod val="60000"/>
                          <a:lumOff val="40000"/>
                        </a:srgbClr>
                      </a:solidFill>
                      <a:prstDash val="solid"/>
                      <a:round/>
                      <a:headEnd type="none" w="med" len="med"/>
                      <a:tailEnd type="none" w="med" len="med"/>
                    </a:lnT>
                    <a:lnB w="12700" cap="flat" cmpd="sng">
                      <a:solidFill>
                        <a:srgbClr val="B7CAD2"/>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20650" marR="0" lvl="0" indent="0" algn="l" defTabSz="914400" rtl="0" eaLnBrk="1" fontAlgn="auto" latinLnBrk="0" hangingPunct="1">
                        <a:lnSpc>
                          <a:spcPct val="100000"/>
                        </a:lnSpc>
                        <a:spcBef>
                          <a:spcPts val="0"/>
                        </a:spcBef>
                        <a:spcAft>
                          <a:spcPts val="100"/>
                        </a:spcAft>
                        <a:buClr>
                          <a:srgbClr val="000000"/>
                        </a:buClr>
                        <a:buSzPts val="1100"/>
                        <a:buFont typeface="Arial" panose="020B0604020202020204" pitchFamily="34" charset="0"/>
                        <a:buNone/>
                        <a:tabLst/>
                        <a:defRPr/>
                      </a:pPr>
                      <a:r>
                        <a:rPr lang="en-GB" sz="1200" b="1" i="0" u="none" strike="noStrike" cap="none">
                          <a:solidFill>
                            <a:schemeClr val="accent5"/>
                          </a:solidFill>
                          <a:latin typeface="+mn-lt"/>
                          <a:ea typeface="Arial"/>
                          <a:cs typeface="Arial" panose="020B0604020202020204" pitchFamily="34" charset="0"/>
                          <a:sym typeface="Arial"/>
                        </a:rPr>
                        <a:t>Refer to S1 in the Question Bank and include details on: </a:t>
                      </a:r>
                      <a:endParaRPr lang="en-US" sz="1200" b="0" i="0" u="none" strike="noStrike" cap="none">
                        <a:solidFill>
                          <a:schemeClr val="accent5"/>
                        </a:solidFill>
                        <a:latin typeface="+mn-lt"/>
                        <a:ea typeface="Calibri"/>
                        <a:cs typeface="Arial" panose="020B0604020202020204" pitchFamily="34" charset="0"/>
                        <a:sym typeface="Calibri"/>
                      </a:endParaRPr>
                    </a:p>
                    <a:p>
                      <a:pPr marL="231775" marR="0" lvl="0" indent="-111125" algn="l" defTabSz="914400" rtl="0" eaLnBrk="1" fontAlgn="auto" latinLnBrk="0" hangingPunct="1">
                        <a:lnSpc>
                          <a:spcPct val="100000"/>
                        </a:lnSpc>
                        <a:spcBef>
                          <a:spcPts val="0"/>
                        </a:spcBef>
                        <a:spcAft>
                          <a:spcPts val="100"/>
                        </a:spcAft>
                        <a:buClr>
                          <a:srgbClr val="000000"/>
                        </a:buClr>
                        <a:buSzPts val="1100"/>
                        <a:buFont typeface="Arial" panose="020B0604020202020204" pitchFamily="34" charset="0"/>
                        <a:buChar char="•"/>
                        <a:tabLst/>
                        <a:defRPr/>
                      </a:pPr>
                      <a:r>
                        <a:rPr lang="en-US" sz="1200" b="0" i="0" u="none" strike="noStrike" cap="none">
                          <a:solidFill>
                            <a:schemeClr val="accent5"/>
                          </a:solidFill>
                          <a:latin typeface="+mn-lt"/>
                          <a:ea typeface="Calibri"/>
                          <a:cs typeface="Arial" panose="020B0604020202020204" pitchFamily="34" charset="0"/>
                          <a:sym typeface="Calibri"/>
                        </a:rPr>
                        <a:t>Current situation/timeline for the regulatory approval of CAB PrEP</a:t>
                      </a:r>
                    </a:p>
                    <a:p>
                      <a:pPr marL="231775" marR="0" lvl="0" indent="-111125" algn="l" defTabSz="914400" rtl="0" eaLnBrk="1" fontAlgn="auto" latinLnBrk="0" hangingPunct="1">
                        <a:lnSpc>
                          <a:spcPct val="100000"/>
                        </a:lnSpc>
                        <a:spcBef>
                          <a:spcPts val="0"/>
                        </a:spcBef>
                        <a:spcAft>
                          <a:spcPts val="100"/>
                        </a:spcAft>
                        <a:buClr>
                          <a:srgbClr val="000000"/>
                        </a:buClr>
                        <a:buSzPts val="1100"/>
                        <a:buFont typeface="Arial" panose="020B0604020202020204" pitchFamily="34" charset="0"/>
                        <a:buChar char="•"/>
                        <a:tabLst/>
                        <a:defRPr/>
                      </a:pPr>
                      <a:r>
                        <a:rPr lang="en-US" sz="1200" b="0" i="0" u="none" strike="noStrike" cap="none">
                          <a:solidFill>
                            <a:schemeClr val="accent5"/>
                          </a:solidFill>
                          <a:latin typeface="+mn-lt"/>
                          <a:ea typeface="Calibri"/>
                          <a:cs typeface="Arial" panose="020B0604020202020204" pitchFamily="34" charset="0"/>
                          <a:sym typeface="Calibri"/>
                        </a:rPr>
                        <a:t>Considerations for inclusion of CAB PrEP on national essential medicines lists and other key procurement and supply chain systems </a:t>
                      </a:r>
                    </a:p>
                    <a:p>
                      <a:pPr marL="231775" marR="0" lvl="0" indent="-111125" algn="l" defTabSz="914400" rtl="0" eaLnBrk="1" fontAlgn="auto" latinLnBrk="0" hangingPunct="1">
                        <a:lnSpc>
                          <a:spcPct val="100000"/>
                        </a:lnSpc>
                        <a:spcBef>
                          <a:spcPts val="0"/>
                        </a:spcBef>
                        <a:spcAft>
                          <a:spcPts val="100"/>
                        </a:spcAft>
                        <a:buClr>
                          <a:srgbClr val="000000"/>
                        </a:buClr>
                        <a:buSzPts val="1100"/>
                        <a:buFont typeface="Arial" panose="020B0604020202020204" pitchFamily="34" charset="0"/>
                        <a:buChar char="•"/>
                        <a:tabLst/>
                        <a:defRPr/>
                      </a:pPr>
                      <a:r>
                        <a:rPr lang="en-US" sz="1200" b="0" i="0" u="none" strike="noStrike" cap="none">
                          <a:solidFill>
                            <a:schemeClr val="accent2">
                              <a:lumMod val="60000"/>
                              <a:lumOff val="40000"/>
                            </a:schemeClr>
                          </a:solidFill>
                          <a:latin typeface="+mn-lt"/>
                          <a:ea typeface="Calibri"/>
                          <a:cs typeface="Arial" panose="020B0604020202020204" pitchFamily="34" charset="0"/>
                          <a:sym typeface="Calibri"/>
                        </a:rPr>
                        <a:t>Considerations of how scheduling and/or classification of CAB PrEP upon approval may enable or inhibit its delivery in nonclinical channels (e.g., pharmacies, community-based settings)</a:t>
                      </a:r>
                    </a:p>
                  </a:txBody>
                  <a:tcPr marL="45725" marR="9525" marT="9525" marB="0">
                    <a:lnL w="12700" cap="flat" cmpd="sng" algn="ctr">
                      <a:solidFill>
                        <a:srgbClr val="B7CAD2"/>
                      </a:solidFill>
                      <a:prstDash val="solid"/>
                      <a:round/>
                      <a:headEnd type="none" w="sm" len="sm"/>
                      <a:tailEnd type="none" w="sm" len="sm"/>
                    </a:lnL>
                    <a:lnR w="12700" cap="flat" cmpd="sng" algn="ctr">
                      <a:solidFill>
                        <a:srgbClr val="AAC1CA"/>
                      </a:solidFill>
                      <a:prstDash val="solid"/>
                      <a:round/>
                      <a:headEnd type="none" w="med" len="med"/>
                      <a:tailEnd type="none" w="med" len="med"/>
                    </a:lnR>
                    <a:lnT w="9525" cap="flat" cmpd="sng" algn="ctr">
                      <a:solidFill>
                        <a:srgbClr val="000000">
                          <a:alpha val="0"/>
                        </a:srgbClr>
                      </a:solidFill>
                      <a:prstDash val="solid"/>
                      <a:round/>
                      <a:headEnd type="none" w="sm" len="sm"/>
                      <a:tailEnd type="none" w="sm" len="sm"/>
                    </a:lnT>
                    <a:lnB w="12700" cap="flat" cmpd="sng">
                      <a:solidFill>
                        <a:srgbClr val="B7CAD2"/>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2888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100"/>
                        <a:buFont typeface="Arial"/>
                        <a:buNone/>
                      </a:pPr>
                      <a:endParaRPr sz="1000" b="0" i="0" u="none" strike="noStrike" cap="none">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AAC1C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100"/>
                        <a:buFont typeface="Arial"/>
                        <a:buNone/>
                      </a:pPr>
                      <a:r>
                        <a:rPr lang="en-US" sz="1200" b="0" i="0" u="none" strike="noStrike" cap="none">
                          <a:solidFill>
                            <a:schemeClr val="tx1">
                              <a:lumMod val="50000"/>
                            </a:schemeClr>
                          </a:solidFill>
                          <a:latin typeface="Calibri"/>
                          <a:ea typeface="Calibri"/>
                          <a:cs typeface="Calibri"/>
                          <a:sym typeface="Calibri"/>
                        </a:rPr>
                        <a:t>Update </a:t>
                      </a:r>
                      <a:r>
                        <a:rPr lang="en-US" sz="1200" b="1" i="0" u="none" strike="noStrike" cap="none">
                          <a:solidFill>
                            <a:schemeClr val="tx1">
                              <a:lumMod val="50000"/>
                            </a:schemeClr>
                          </a:solidFill>
                          <a:latin typeface="Calibri"/>
                          <a:ea typeface="Calibri"/>
                          <a:cs typeface="Calibri"/>
                          <a:sym typeface="Calibri"/>
                        </a:rPr>
                        <a:t>supply chain guidelines and logistics systems </a:t>
                      </a:r>
                      <a:r>
                        <a:rPr lang="en-US" sz="1200" b="0" i="0" u="none" strike="noStrike" cap="none">
                          <a:solidFill>
                            <a:schemeClr val="tx1">
                              <a:lumMod val="50000"/>
                            </a:schemeClr>
                          </a:solidFill>
                          <a:latin typeface="Calibri"/>
                          <a:ea typeface="Calibri"/>
                          <a:cs typeface="Calibri"/>
                          <a:sym typeface="Calibri"/>
                        </a:rPr>
                        <a:t>to include CAB PrEP.  </a:t>
                      </a:r>
                      <a:endParaRPr lang="en-US" sz="1200">
                        <a:solidFill>
                          <a:schemeClr val="tx1">
                            <a:lumMod val="50000"/>
                          </a:schemeClr>
                        </a:solidFill>
                      </a:endParaRPr>
                    </a:p>
                  </a:txBody>
                  <a:tcPr marL="45725" marR="9525" marT="9525" marB="0" anchor="ctr">
                    <a:lnL w="9525" cap="flat" cmpd="sng" algn="ctr">
                      <a:solidFill>
                        <a:srgbClr val="000000">
                          <a:alpha val="0"/>
                        </a:srgbClr>
                      </a:solidFill>
                      <a:prstDash val="solid"/>
                      <a:round/>
                      <a:headEnd type="none" w="sm" len="sm"/>
                      <a:tailEnd type="none" w="sm" len="sm"/>
                    </a:lnL>
                    <a:lnR w="12700" cap="flat" cmpd="sng" algn="ctr">
                      <a:solidFill>
                        <a:srgbClr val="B7CAD2"/>
                      </a:solidFill>
                      <a:prstDash val="solid"/>
                      <a:round/>
                      <a:headEnd type="none" w="sm" len="sm"/>
                      <a:tailEnd type="none" w="sm" len="sm"/>
                    </a:lnR>
                    <a:lnT w="12700" cap="flat" cmpd="sng" algn="ctr">
                      <a:solidFill>
                        <a:srgbClr val="B7CAD2"/>
                      </a:solidFill>
                      <a:prstDash val="solid"/>
                      <a:round/>
                      <a:headEnd type="none" w="sm" len="sm"/>
                      <a:tailEnd type="none" w="sm" len="sm"/>
                    </a:lnT>
                    <a:lnB w="12700" cap="flat" cmpd="sng">
                      <a:solidFill>
                        <a:srgbClr val="B7CAD2"/>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95250" marR="0" lvl="3" indent="0" algn="l" defTabSz="914400" rtl="0" eaLnBrk="1" fontAlgn="auto" latinLnBrk="0" hangingPunct="1">
                        <a:lnSpc>
                          <a:spcPct val="100000"/>
                        </a:lnSpc>
                        <a:spcBef>
                          <a:spcPts val="0"/>
                        </a:spcBef>
                        <a:spcAft>
                          <a:spcPts val="100"/>
                        </a:spcAft>
                        <a:buClr>
                          <a:srgbClr val="000000"/>
                        </a:buClr>
                        <a:buSzPts val="1100"/>
                        <a:buFont typeface="Arial" panose="020B0604020202020204" pitchFamily="34" charset="0"/>
                        <a:buNone/>
                        <a:tabLst/>
                        <a:defRPr/>
                      </a:pPr>
                      <a:r>
                        <a:rPr lang="en-GB" sz="1200" b="1" i="0" u="none" strike="noStrike" cap="none">
                          <a:solidFill>
                            <a:schemeClr val="accent5"/>
                          </a:solidFill>
                          <a:latin typeface="+mn-lt"/>
                          <a:ea typeface="Arial"/>
                          <a:cs typeface="Arial" panose="020B0604020202020204" pitchFamily="34" charset="0"/>
                          <a:sym typeface="Arial"/>
                        </a:rPr>
                        <a:t>Refer to S2 in the Question Bank and include details on: </a:t>
                      </a:r>
                      <a:endParaRPr lang="en-US" sz="1200" b="0" i="0" u="none" strike="noStrike" cap="none">
                        <a:solidFill>
                          <a:schemeClr val="accent5"/>
                        </a:solidFill>
                        <a:latin typeface="+mn-lt"/>
                        <a:ea typeface="Calibri"/>
                        <a:cs typeface="Arial" panose="020B0604020202020204" pitchFamily="34" charset="0"/>
                        <a:sym typeface="Calibri"/>
                      </a:endParaRPr>
                    </a:p>
                    <a:p>
                      <a:pPr marL="223838" marR="0" lvl="3" indent="-128588" algn="l" defTabSz="914400" rtl="0" eaLnBrk="1" fontAlgn="auto" latinLnBrk="0" hangingPunct="1">
                        <a:lnSpc>
                          <a:spcPct val="100000"/>
                        </a:lnSpc>
                        <a:spcBef>
                          <a:spcPts val="0"/>
                        </a:spcBef>
                        <a:spcAft>
                          <a:spcPts val="100"/>
                        </a:spcAft>
                        <a:buClr>
                          <a:srgbClr val="000000"/>
                        </a:buClr>
                        <a:buSzPts val="1100"/>
                        <a:buFont typeface="Arial" panose="020B0604020202020204" pitchFamily="34" charset="0"/>
                        <a:buChar char="•"/>
                        <a:tabLst/>
                        <a:defRPr/>
                      </a:pPr>
                      <a:r>
                        <a:rPr lang="en-US" sz="1200" b="0" i="0" u="none" strike="noStrike" cap="none">
                          <a:solidFill>
                            <a:schemeClr val="accent5"/>
                          </a:solidFill>
                          <a:latin typeface="+mn-lt"/>
                          <a:ea typeface="Calibri"/>
                          <a:cs typeface="Arial" panose="020B0604020202020204" pitchFamily="34" charset="0"/>
                          <a:sym typeface="Calibri"/>
                        </a:rPr>
                        <a:t>Existing systems, processes, and lessons learned from oral PrEP introduction </a:t>
                      </a:r>
                    </a:p>
                    <a:p>
                      <a:pPr marL="223838" marR="0" lvl="3" indent="-128588" algn="l" defTabSz="914400" rtl="0" eaLnBrk="1" fontAlgn="auto" latinLnBrk="0" hangingPunct="1">
                        <a:lnSpc>
                          <a:spcPct val="100000"/>
                        </a:lnSpc>
                        <a:spcBef>
                          <a:spcPts val="0"/>
                        </a:spcBef>
                        <a:spcAft>
                          <a:spcPts val="100"/>
                        </a:spcAft>
                        <a:buClr>
                          <a:srgbClr val="000000"/>
                        </a:buClr>
                        <a:buSzPts val="1100"/>
                        <a:buFont typeface="Arial" panose="020B0604020202020204" pitchFamily="34" charset="0"/>
                        <a:buChar char="•"/>
                        <a:tabLst/>
                        <a:defRPr/>
                      </a:pPr>
                      <a:r>
                        <a:rPr lang="en-US" sz="1200" b="0" i="0" u="none" strike="noStrike" cap="none">
                          <a:solidFill>
                            <a:schemeClr val="accent5"/>
                          </a:solidFill>
                          <a:latin typeface="+mn-lt"/>
                          <a:ea typeface="Calibri"/>
                          <a:cs typeface="Arial" panose="020B0604020202020204" pitchFamily="34" charset="0"/>
                          <a:sym typeface="Calibri"/>
                        </a:rPr>
                        <a:t>Expected differences for CAB PrEP, as a new product form that has not previously been procured </a:t>
                      </a:r>
                    </a:p>
                    <a:p>
                      <a:pPr marL="223838" marR="0" lvl="3" indent="-128588" algn="l" defTabSz="914400" rtl="0" eaLnBrk="1" fontAlgn="auto" latinLnBrk="0" hangingPunct="1">
                        <a:lnSpc>
                          <a:spcPct val="100000"/>
                        </a:lnSpc>
                        <a:spcBef>
                          <a:spcPts val="0"/>
                        </a:spcBef>
                        <a:spcAft>
                          <a:spcPts val="100"/>
                        </a:spcAft>
                        <a:buClr>
                          <a:srgbClr val="000000"/>
                        </a:buClr>
                        <a:buSzPts val="1100"/>
                        <a:buFont typeface="Arial" panose="020B0604020202020204" pitchFamily="34" charset="0"/>
                        <a:buChar char="•"/>
                        <a:tabLst/>
                        <a:defRPr/>
                      </a:pPr>
                      <a:r>
                        <a:rPr lang="en-US" sz="1200" b="0" i="0" u="none" strike="noStrike" cap="none">
                          <a:solidFill>
                            <a:schemeClr val="accent2">
                              <a:lumMod val="60000"/>
                              <a:lumOff val="40000"/>
                            </a:schemeClr>
                          </a:solidFill>
                          <a:latin typeface="+mn-lt"/>
                          <a:ea typeface="Calibri"/>
                          <a:cs typeface="Arial" panose="020B0604020202020204" pitchFamily="34" charset="0"/>
                          <a:sym typeface="Calibri"/>
                        </a:rPr>
                        <a:t>What is needed to include CAB PrEP in supply chain systems for other delivery channels (e.g., FP, MCH, private sector)</a:t>
                      </a:r>
                    </a:p>
                  </a:txBody>
                  <a:tcPr marL="45725" marR="9525" marT="9525" marB="0">
                    <a:lnL w="12700" cap="flat" cmpd="sng" algn="ctr">
                      <a:solidFill>
                        <a:srgbClr val="B7CAD2"/>
                      </a:solidFill>
                      <a:prstDash val="solid"/>
                      <a:round/>
                      <a:headEnd type="none" w="sm" len="sm"/>
                      <a:tailEnd type="none" w="sm" len="sm"/>
                    </a:lnL>
                    <a:lnR w="12700" cap="flat" cmpd="sng" algn="ctr">
                      <a:solidFill>
                        <a:srgbClr val="AAC1CA"/>
                      </a:solidFill>
                      <a:prstDash val="solid"/>
                      <a:round/>
                      <a:headEnd type="none" w="med" len="med"/>
                      <a:tailEnd type="none" w="med" len="med"/>
                    </a:lnR>
                    <a:lnT w="12700" cap="flat" cmpd="sng" algn="ctr">
                      <a:solidFill>
                        <a:srgbClr val="B7CAD2"/>
                      </a:solidFill>
                      <a:prstDash val="solid"/>
                      <a:round/>
                      <a:headEnd type="none" w="sm" len="sm"/>
                      <a:tailEnd type="none" w="sm" len="sm"/>
                    </a:lnT>
                    <a:lnB w="12700" cap="flat" cmpd="sng" algn="ctr">
                      <a:solidFill>
                        <a:srgbClr val="B7CAD2"/>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2888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100"/>
                        <a:buFont typeface="Arial"/>
                        <a:buNone/>
                      </a:pPr>
                      <a:endParaRPr sz="1000" b="0" i="0" u="none" strike="noStrike" cap="none">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AAC1CA"/>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cap="none">
                          <a:solidFill>
                            <a:schemeClr val="tx1">
                              <a:lumMod val="50000"/>
                            </a:schemeClr>
                          </a:solidFill>
                          <a:latin typeface="+mn-lt"/>
                          <a:ea typeface="Calibri"/>
                          <a:cs typeface="Calibri"/>
                          <a:sym typeface="Calibri"/>
                        </a:rPr>
                        <a:t>Conduct </a:t>
                      </a:r>
                      <a:r>
                        <a:rPr lang="en-US" sz="1200" b="1" i="0" u="none" strike="noStrike" cap="none">
                          <a:solidFill>
                            <a:schemeClr val="tx1">
                              <a:lumMod val="50000"/>
                            </a:schemeClr>
                          </a:solidFill>
                          <a:latin typeface="+mn-lt"/>
                          <a:ea typeface="Calibri"/>
                          <a:cs typeface="Calibri"/>
                          <a:sym typeface="Calibri"/>
                        </a:rPr>
                        <a:t>forecasting and/or quantification </a:t>
                      </a:r>
                      <a:r>
                        <a:rPr lang="en-US" sz="1200" b="0" i="0" u="none" strike="noStrike" cap="none">
                          <a:solidFill>
                            <a:schemeClr val="tx1">
                              <a:lumMod val="50000"/>
                            </a:schemeClr>
                          </a:solidFill>
                          <a:latin typeface="+mn-lt"/>
                          <a:ea typeface="Calibri"/>
                          <a:cs typeface="Calibri"/>
                          <a:sym typeface="Calibri"/>
                        </a:rPr>
                        <a:t>to inform procurement of CAB PrEP.</a:t>
                      </a:r>
                      <a:endParaRPr lang="en-US" sz="1200">
                        <a:solidFill>
                          <a:schemeClr val="tx1">
                            <a:lumMod val="50000"/>
                          </a:schemeClr>
                        </a:solidFill>
                      </a:endParaRPr>
                    </a:p>
                  </a:txBody>
                  <a:tcPr marL="45725" marR="9525" marT="9525" marB="0" anchor="ctr">
                    <a:lnL w="9525" cap="flat" cmpd="sng" algn="ctr">
                      <a:solidFill>
                        <a:srgbClr val="000000">
                          <a:alpha val="0"/>
                        </a:srgbClr>
                      </a:solidFill>
                      <a:prstDash val="solid"/>
                      <a:round/>
                      <a:headEnd type="none" w="sm" len="sm"/>
                      <a:tailEnd type="none" w="sm" len="sm"/>
                    </a:lnL>
                    <a:lnR w="12700" cap="flat" cmpd="sng" algn="ctr">
                      <a:solidFill>
                        <a:srgbClr val="B7CAD2"/>
                      </a:solidFill>
                      <a:prstDash val="solid"/>
                      <a:round/>
                      <a:headEnd type="none" w="sm" len="sm"/>
                      <a:tailEnd type="none" w="sm" len="sm"/>
                    </a:lnR>
                    <a:lnT w="12700" cap="flat" cmpd="sng" algn="ctr">
                      <a:solidFill>
                        <a:srgbClr val="B7CAD2"/>
                      </a:solidFill>
                      <a:prstDash val="solid"/>
                      <a:round/>
                      <a:headEnd type="none" w="sm" len="sm"/>
                      <a:tailEnd type="none" w="sm" len="sm"/>
                    </a:lnT>
                    <a:lnB w="12700" cap="flat" cmpd="sng" algn="ctr">
                      <a:solidFill>
                        <a:srgbClr val="B7CAD2"/>
                      </a:solidFill>
                      <a:prstDash val="solid"/>
                      <a:round/>
                      <a:headEnd type="none" w="sm" len="sm"/>
                      <a:tailEnd type="none" w="sm" len="sm"/>
                    </a:lnB>
                    <a:lnTlToBr w="12700" cmpd="sng">
                      <a:noFill/>
                      <a:prstDash val="solid"/>
                    </a:lnTlToBr>
                    <a:lnBlToTr w="12700" cmpd="sng">
                      <a:noFill/>
                      <a:prstDash val="solid"/>
                    </a:lnBlToTr>
                    <a:noFill/>
                  </a:tcPr>
                </a:tc>
                <a:tc>
                  <a:txBody>
                    <a:bodyPr/>
                    <a:lstStyle/>
                    <a:p>
                      <a:pPr marL="120650" marR="0" lvl="0" indent="0" algn="l" defTabSz="914400" rtl="0" eaLnBrk="1" fontAlgn="auto" latinLnBrk="0" hangingPunct="1">
                        <a:lnSpc>
                          <a:spcPct val="100000"/>
                        </a:lnSpc>
                        <a:spcBef>
                          <a:spcPts val="0"/>
                        </a:spcBef>
                        <a:spcAft>
                          <a:spcPts val="100"/>
                        </a:spcAft>
                        <a:buClr>
                          <a:srgbClr val="000000"/>
                        </a:buClr>
                        <a:buSzPts val="1100"/>
                        <a:buFont typeface="Arial" panose="020B0604020202020204" pitchFamily="34" charset="0"/>
                        <a:buNone/>
                        <a:tabLst/>
                        <a:defRPr/>
                      </a:pPr>
                      <a:r>
                        <a:rPr lang="en-GB" sz="1200" b="1" i="0" u="none" strike="noStrike" cap="none">
                          <a:solidFill>
                            <a:schemeClr val="accent5"/>
                          </a:solidFill>
                          <a:latin typeface="+mn-lt"/>
                          <a:ea typeface="Arial"/>
                          <a:cs typeface="Arial" panose="020B0604020202020204" pitchFamily="34" charset="0"/>
                          <a:sym typeface="Arial"/>
                        </a:rPr>
                        <a:t>Refer to S3 in the Question Bank and include details on: </a:t>
                      </a:r>
                      <a:endParaRPr lang="en-US" sz="1200" b="0" i="0" u="none" strike="noStrike" cap="none">
                        <a:solidFill>
                          <a:schemeClr val="accent5"/>
                        </a:solidFill>
                        <a:latin typeface="+mn-lt"/>
                        <a:ea typeface="Calibri"/>
                        <a:cs typeface="Arial" panose="020B0604020202020204" pitchFamily="34" charset="0"/>
                        <a:sym typeface="Calibri"/>
                      </a:endParaRPr>
                    </a:p>
                    <a:p>
                      <a:pPr marL="231775" marR="0" lvl="0" indent="-111125" algn="l" defTabSz="914400" rtl="0" eaLnBrk="1" fontAlgn="auto" latinLnBrk="0" hangingPunct="1">
                        <a:lnSpc>
                          <a:spcPct val="100000"/>
                        </a:lnSpc>
                        <a:spcBef>
                          <a:spcPts val="0"/>
                        </a:spcBef>
                        <a:spcAft>
                          <a:spcPts val="100"/>
                        </a:spcAft>
                        <a:buClr>
                          <a:srgbClr val="000000"/>
                        </a:buClr>
                        <a:buSzPts val="1100"/>
                        <a:buFont typeface="Arial" panose="020B0604020202020204" pitchFamily="34" charset="0"/>
                        <a:buChar char="•"/>
                        <a:tabLst/>
                        <a:defRPr/>
                      </a:pPr>
                      <a:r>
                        <a:rPr lang="en-US" sz="1200" b="0" i="0" u="none" strike="noStrike" cap="none">
                          <a:solidFill>
                            <a:schemeClr val="accent5"/>
                          </a:solidFill>
                          <a:latin typeface="+mn-lt"/>
                          <a:ea typeface="Calibri"/>
                          <a:cs typeface="Arial" panose="020B0604020202020204" pitchFamily="34" charset="0"/>
                          <a:sym typeface="Calibri"/>
                        </a:rPr>
                        <a:t>Plans for CAB PrEP demand forecasting and quantification </a:t>
                      </a:r>
                    </a:p>
                    <a:p>
                      <a:pPr marL="231775" marR="0" lvl="0" indent="-111125" algn="l" defTabSz="914400" rtl="0" eaLnBrk="1" fontAlgn="auto" latinLnBrk="0" hangingPunct="1">
                        <a:lnSpc>
                          <a:spcPct val="100000"/>
                        </a:lnSpc>
                        <a:spcBef>
                          <a:spcPts val="0"/>
                        </a:spcBef>
                        <a:spcAft>
                          <a:spcPts val="100"/>
                        </a:spcAft>
                        <a:buClr>
                          <a:srgbClr val="000000"/>
                        </a:buClr>
                        <a:buSzPts val="1100"/>
                        <a:buFont typeface="Arial" panose="020B0604020202020204" pitchFamily="34" charset="0"/>
                        <a:buChar char="•"/>
                        <a:tabLst/>
                        <a:defRPr/>
                      </a:pPr>
                      <a:r>
                        <a:rPr lang="en-US" sz="1200" b="0" i="0" u="none" strike="noStrike" cap="none">
                          <a:solidFill>
                            <a:schemeClr val="accent5"/>
                          </a:solidFill>
                          <a:latin typeface="+mn-lt"/>
                          <a:ea typeface="Calibri"/>
                          <a:cs typeface="Arial" panose="020B0604020202020204" pitchFamily="34" charset="0"/>
                          <a:sym typeface="Calibri"/>
                        </a:rPr>
                        <a:t>Key stakeholders engaged in demand forecasting and quantification </a:t>
                      </a:r>
                    </a:p>
                    <a:p>
                      <a:pPr marL="231775" marR="0" lvl="0" indent="-111125" algn="l" defTabSz="914400" rtl="0" eaLnBrk="1" fontAlgn="auto" latinLnBrk="0" hangingPunct="1">
                        <a:lnSpc>
                          <a:spcPct val="100000"/>
                        </a:lnSpc>
                        <a:spcBef>
                          <a:spcPts val="0"/>
                        </a:spcBef>
                        <a:spcAft>
                          <a:spcPts val="100"/>
                        </a:spcAft>
                        <a:buClr>
                          <a:srgbClr val="000000"/>
                        </a:buClr>
                        <a:buSzPts val="1100"/>
                        <a:buFont typeface="Arial" panose="020B0604020202020204" pitchFamily="34" charset="0"/>
                        <a:buChar char="•"/>
                        <a:tabLst/>
                        <a:defRPr/>
                      </a:pPr>
                      <a:r>
                        <a:rPr lang="en-US" sz="1200" b="0" i="0" u="none" strike="noStrike" cap="none">
                          <a:solidFill>
                            <a:schemeClr val="accent5"/>
                          </a:solidFill>
                          <a:latin typeface="+mn-lt"/>
                          <a:ea typeface="Calibri"/>
                          <a:cs typeface="Arial" panose="020B0604020202020204" pitchFamily="34" charset="0"/>
                          <a:sym typeface="Calibri"/>
                        </a:rPr>
                        <a:t>Expected challenges and/or unknowns </a:t>
                      </a:r>
                    </a:p>
                  </a:txBody>
                  <a:tcPr>
                    <a:lnL w="12700" cap="flat" cmpd="sng" algn="ctr">
                      <a:solidFill>
                        <a:srgbClr val="B7CAD2"/>
                      </a:solidFill>
                      <a:prstDash val="solid"/>
                      <a:round/>
                      <a:headEnd type="none" w="sm" len="sm"/>
                      <a:tailEnd type="none" w="sm" len="sm"/>
                    </a:lnL>
                    <a:lnR w="12700" cap="flat" cmpd="sng" algn="ctr">
                      <a:solidFill>
                        <a:srgbClr val="AAC1CA"/>
                      </a:solidFill>
                      <a:prstDash val="solid"/>
                      <a:round/>
                      <a:headEnd type="none" w="med" len="med"/>
                      <a:tailEnd type="none" w="med" len="med"/>
                    </a:lnR>
                    <a:lnT w="12700" cap="flat" cmpd="sng" algn="ctr">
                      <a:solidFill>
                        <a:srgbClr val="B7CAD2"/>
                      </a:solidFill>
                      <a:prstDash val="solid"/>
                      <a:round/>
                      <a:headEnd type="none" w="sm" len="sm"/>
                      <a:tailEnd type="none" w="sm" len="sm"/>
                    </a:lnT>
                    <a:lnB w="12700" cap="flat" cmpd="sng" algn="ctr">
                      <a:solidFill>
                        <a:srgbClr val="B7CAD2"/>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92888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100"/>
                        <a:buFont typeface="Arial"/>
                        <a:buNone/>
                      </a:pPr>
                      <a:endParaRPr sz="1000" b="0" i="0" u="none" strike="noStrike" cap="none">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AAC1C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100"/>
                        <a:buFont typeface="Arial"/>
                        <a:buNone/>
                      </a:pPr>
                      <a:r>
                        <a:rPr lang="en-US" sz="1200" b="0" i="0" u="none" strike="noStrike" cap="none">
                          <a:solidFill>
                            <a:schemeClr val="tx1">
                              <a:lumMod val="50000"/>
                            </a:schemeClr>
                          </a:solidFill>
                          <a:latin typeface="Calibri"/>
                          <a:ea typeface="Calibri"/>
                          <a:cs typeface="Calibri"/>
                          <a:sym typeface="Calibri"/>
                        </a:rPr>
                        <a:t>Establish </a:t>
                      </a:r>
                      <a:r>
                        <a:rPr lang="en-US" sz="1200" b="1" i="0" u="none" strike="noStrike" cap="none">
                          <a:solidFill>
                            <a:schemeClr val="tx1">
                              <a:lumMod val="50000"/>
                            </a:schemeClr>
                          </a:solidFill>
                          <a:latin typeface="Calibri"/>
                          <a:ea typeface="Calibri"/>
                          <a:cs typeface="Calibri"/>
                          <a:sym typeface="Calibri"/>
                        </a:rPr>
                        <a:t>procurement, commodity monitoring, and distribution</a:t>
                      </a:r>
                      <a:r>
                        <a:rPr lang="en-US" sz="1200" b="0" i="0" u="none" strike="noStrike" cap="none">
                          <a:solidFill>
                            <a:schemeClr val="tx1">
                              <a:lumMod val="50000"/>
                            </a:schemeClr>
                          </a:solidFill>
                          <a:latin typeface="Calibri"/>
                          <a:ea typeface="Calibri"/>
                          <a:cs typeface="Calibri"/>
                          <a:sym typeface="Calibri"/>
                        </a:rPr>
                        <a:t> for CAB PrEP and associated materials. </a:t>
                      </a:r>
                    </a:p>
                  </a:txBody>
                  <a:tcPr marL="45725" marR="9525" marT="9525" marB="0" anchor="ctr">
                    <a:lnL w="9525" cap="flat" cmpd="sng" algn="ctr">
                      <a:solidFill>
                        <a:srgbClr val="000000">
                          <a:alpha val="0"/>
                        </a:srgbClr>
                      </a:solidFill>
                      <a:prstDash val="solid"/>
                      <a:round/>
                      <a:headEnd type="none" w="sm" len="sm"/>
                      <a:tailEnd type="none" w="sm" len="sm"/>
                    </a:lnL>
                    <a:lnR w="12700" cap="flat" cmpd="sng" algn="ctr">
                      <a:solidFill>
                        <a:srgbClr val="B7CAD2"/>
                      </a:solidFill>
                      <a:prstDash val="solid"/>
                      <a:round/>
                      <a:headEnd type="none" w="sm" len="sm"/>
                      <a:tailEnd type="none" w="sm" len="sm"/>
                    </a:lnR>
                    <a:lnT w="12700" cap="flat" cmpd="sng" algn="ctr">
                      <a:solidFill>
                        <a:srgbClr val="B7CAD2"/>
                      </a:solidFill>
                      <a:prstDash val="solid"/>
                      <a:round/>
                      <a:headEnd type="none" w="sm" len="sm"/>
                      <a:tailEnd type="none" w="sm" len="sm"/>
                    </a:lnT>
                    <a:lnB w="12700" cap="flat" cmpd="sng" algn="ctr">
                      <a:solidFill>
                        <a:srgbClr val="B7CAD2"/>
                      </a:solidFill>
                      <a:prstDash val="solid"/>
                      <a:round/>
                      <a:headEnd type="none" w="sm" len="sm"/>
                      <a:tailEnd type="none" w="sm" len="sm"/>
                    </a:lnB>
                    <a:lnTlToBr w="12700" cmpd="sng">
                      <a:noFill/>
                      <a:prstDash val="solid"/>
                    </a:lnTlToBr>
                    <a:lnBlToTr w="12700" cmpd="sng">
                      <a:noFill/>
                      <a:prstDash val="solid"/>
                    </a:lnBlToTr>
                    <a:noFill/>
                  </a:tcPr>
                </a:tc>
                <a:tc>
                  <a:txBody>
                    <a:bodyPr/>
                    <a:lstStyle/>
                    <a:p>
                      <a:pPr marL="120650" marR="0" lvl="0" indent="0" algn="l" defTabSz="914400" rtl="0" eaLnBrk="1" fontAlgn="auto" latinLnBrk="0" hangingPunct="1">
                        <a:lnSpc>
                          <a:spcPct val="100000"/>
                        </a:lnSpc>
                        <a:spcBef>
                          <a:spcPts val="0"/>
                        </a:spcBef>
                        <a:spcAft>
                          <a:spcPts val="100"/>
                        </a:spcAft>
                        <a:buClr>
                          <a:srgbClr val="000000"/>
                        </a:buClr>
                        <a:buSzPts val="1100"/>
                        <a:buFont typeface="Arial" panose="020B0604020202020204" pitchFamily="34" charset="0"/>
                        <a:buNone/>
                        <a:tabLst/>
                        <a:defRPr/>
                      </a:pPr>
                      <a:r>
                        <a:rPr lang="en-GB" sz="1200" b="1" i="0" u="none" strike="noStrike" cap="none">
                          <a:solidFill>
                            <a:schemeClr val="accent5"/>
                          </a:solidFill>
                          <a:latin typeface="+mn-lt"/>
                          <a:ea typeface="Arial"/>
                          <a:cs typeface="Arial" panose="020B0604020202020204" pitchFamily="34" charset="0"/>
                          <a:sym typeface="Arial"/>
                        </a:rPr>
                        <a:t>Refer to S4 in the Question Bank and include details on: </a:t>
                      </a:r>
                      <a:endParaRPr lang="en-US" sz="1200" b="0" i="0" u="none" strike="noStrike" cap="none">
                        <a:solidFill>
                          <a:schemeClr val="accent5"/>
                        </a:solidFill>
                        <a:latin typeface="+mn-lt"/>
                        <a:ea typeface="Calibri"/>
                        <a:cs typeface="Arial" panose="020B0604020202020204" pitchFamily="34" charset="0"/>
                        <a:sym typeface="Calibri"/>
                      </a:endParaRPr>
                    </a:p>
                    <a:p>
                      <a:pPr marL="231775" marR="0" lvl="0" indent="-111125" algn="l" defTabSz="914400" rtl="0" eaLnBrk="1" fontAlgn="auto" latinLnBrk="0" hangingPunct="1">
                        <a:lnSpc>
                          <a:spcPct val="100000"/>
                        </a:lnSpc>
                        <a:spcBef>
                          <a:spcPts val="0"/>
                        </a:spcBef>
                        <a:spcAft>
                          <a:spcPts val="100"/>
                        </a:spcAft>
                        <a:buClr>
                          <a:srgbClr val="000000"/>
                        </a:buClr>
                        <a:buSzPts val="1100"/>
                        <a:buFont typeface="Arial" panose="020B0604020202020204" pitchFamily="34" charset="0"/>
                        <a:buChar char="•"/>
                        <a:tabLst/>
                        <a:defRPr/>
                      </a:pPr>
                      <a:r>
                        <a:rPr lang="en-US" sz="1200" b="0" i="0" u="none" strike="noStrike" cap="none">
                          <a:solidFill>
                            <a:schemeClr val="accent5"/>
                          </a:solidFill>
                          <a:latin typeface="+mn-lt"/>
                          <a:ea typeface="Calibri"/>
                          <a:cs typeface="Arial" panose="020B0604020202020204" pitchFamily="34" charset="0"/>
                          <a:sym typeface="Calibri"/>
                        </a:rPr>
                        <a:t>Plans for procurement, commodity monitoring, and distribution for CAB PrEP</a:t>
                      </a:r>
                    </a:p>
                    <a:p>
                      <a:pPr marL="231775" marR="0" lvl="0" indent="-111125" algn="l" defTabSz="914400" rtl="0" eaLnBrk="1" fontAlgn="auto" latinLnBrk="0" hangingPunct="1">
                        <a:lnSpc>
                          <a:spcPct val="100000"/>
                        </a:lnSpc>
                        <a:spcBef>
                          <a:spcPts val="0"/>
                        </a:spcBef>
                        <a:spcAft>
                          <a:spcPts val="100"/>
                        </a:spcAft>
                        <a:buClr>
                          <a:srgbClr val="000000"/>
                        </a:buClr>
                        <a:buSzPts val="1100"/>
                        <a:buFont typeface="Arial" panose="020B0604020202020204" pitchFamily="34" charset="0"/>
                        <a:buChar char="•"/>
                        <a:tabLst/>
                        <a:defRPr/>
                      </a:pPr>
                      <a:r>
                        <a:rPr lang="en-US" sz="1200" b="0" i="0" u="none" strike="noStrike" cap="none">
                          <a:solidFill>
                            <a:schemeClr val="accent5"/>
                          </a:solidFill>
                          <a:latin typeface="+mn-lt"/>
                          <a:ea typeface="Calibri"/>
                          <a:cs typeface="Arial" panose="020B0604020202020204" pitchFamily="34" charset="0"/>
                          <a:sym typeface="Calibri"/>
                        </a:rPr>
                        <a:t>Relevant stakeholders involved</a:t>
                      </a:r>
                    </a:p>
                    <a:p>
                      <a:pPr marL="223838" marR="0" lvl="3" indent="-128588" algn="l" defTabSz="914400" rtl="0" eaLnBrk="1" fontAlgn="auto" latinLnBrk="0" hangingPunct="1">
                        <a:lnSpc>
                          <a:spcPct val="100000"/>
                        </a:lnSpc>
                        <a:spcBef>
                          <a:spcPts val="0"/>
                        </a:spcBef>
                        <a:spcAft>
                          <a:spcPts val="100"/>
                        </a:spcAft>
                        <a:buClr>
                          <a:srgbClr val="000000"/>
                        </a:buClr>
                        <a:buSzPts val="1100"/>
                        <a:buFont typeface="Arial" panose="020B0604020202020204" pitchFamily="34" charset="0"/>
                        <a:buChar char="•"/>
                        <a:tabLst/>
                        <a:defRPr/>
                      </a:pPr>
                      <a:r>
                        <a:rPr lang="en-US" sz="1200" b="0" i="0" u="none" strike="noStrike" cap="none">
                          <a:solidFill>
                            <a:schemeClr val="accent2">
                              <a:lumMod val="60000"/>
                              <a:lumOff val="40000"/>
                            </a:schemeClr>
                          </a:solidFill>
                          <a:latin typeface="+mn-lt"/>
                          <a:ea typeface="Calibri"/>
                          <a:cs typeface="Arial" panose="020B0604020202020204" pitchFamily="34" charset="0"/>
                          <a:sym typeface="Calibri"/>
                        </a:rPr>
                        <a:t>Potential barriers and/or challenges to distributing CAB PrEP to non-HIV channels </a:t>
                      </a:r>
                    </a:p>
                  </a:txBody>
                  <a:tcPr>
                    <a:lnL w="12700" cap="flat" cmpd="sng" algn="ctr">
                      <a:solidFill>
                        <a:srgbClr val="B7CAD2"/>
                      </a:solidFill>
                      <a:prstDash val="solid"/>
                      <a:round/>
                      <a:headEnd type="none" w="sm" len="sm"/>
                      <a:tailEnd type="none" w="sm" len="sm"/>
                    </a:lnL>
                    <a:lnR w="12700" cap="flat" cmpd="sng" algn="ctr">
                      <a:solidFill>
                        <a:srgbClr val="AAC1CA"/>
                      </a:solidFill>
                      <a:prstDash val="solid"/>
                      <a:round/>
                      <a:headEnd type="none" w="med" len="med"/>
                      <a:tailEnd type="none" w="med" len="med"/>
                    </a:lnR>
                    <a:lnT w="12700" cap="flat" cmpd="sng" algn="ctr">
                      <a:solidFill>
                        <a:srgbClr val="B7CAD2"/>
                      </a:solidFill>
                      <a:prstDash val="solid"/>
                      <a:round/>
                      <a:headEnd type="none" w="sm" len="sm"/>
                      <a:tailEnd type="none" w="sm" len="sm"/>
                    </a:lnT>
                    <a:lnB w="12700" cap="flat" cmpd="sng" algn="ctr">
                      <a:solidFill>
                        <a:srgbClr val="B7CAD2"/>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2379682732"/>
                  </a:ext>
                </a:extLst>
              </a:tr>
              <a:tr h="928887">
                <a:tc>
                  <a:txBody>
                    <a:bodyPr/>
                    <a:lstStyle/>
                    <a:p>
                      <a:pPr marL="0" marR="0" lvl="0" indent="0" algn="ctr" rtl="0">
                        <a:lnSpc>
                          <a:spcPct val="100000"/>
                        </a:lnSpc>
                        <a:spcBef>
                          <a:spcPts val="0"/>
                        </a:spcBef>
                        <a:spcAft>
                          <a:spcPts val="0"/>
                        </a:spcAft>
                        <a:buClr>
                          <a:srgbClr val="000000"/>
                        </a:buClr>
                        <a:buSzPts val="1100"/>
                        <a:buFont typeface="Arial"/>
                        <a:buNone/>
                      </a:pPr>
                      <a:endParaRPr sz="1000" b="0" i="0" u="none" strike="noStrike" cap="none">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rgbClr val="AAC1CA"/>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noProof="0">
                          <a:solidFill>
                            <a:schemeClr val="tx1">
                              <a:lumMod val="50000"/>
                            </a:schemeClr>
                          </a:solidFill>
                        </a:rPr>
                        <a:t>Establish </a:t>
                      </a:r>
                      <a:r>
                        <a:rPr lang="en-US" sz="1200" b="1" noProof="0">
                          <a:solidFill>
                            <a:schemeClr val="tx1">
                              <a:lumMod val="50000"/>
                            </a:schemeClr>
                          </a:solidFill>
                        </a:rPr>
                        <a:t>storage and distribution systems </a:t>
                      </a:r>
                      <a:r>
                        <a:rPr lang="en-US" sz="1200" noProof="0">
                          <a:solidFill>
                            <a:schemeClr val="tx1">
                              <a:lumMod val="50000"/>
                            </a:schemeClr>
                          </a:solidFill>
                        </a:rPr>
                        <a:t>that maintain temperature controls for CAB PrEP, if needed.</a:t>
                      </a:r>
                    </a:p>
                  </a:txBody>
                  <a:tcPr marL="45725" marR="9525" marT="9525" marB="0" anchor="ctr">
                    <a:lnL w="9525" cap="flat" cmpd="sng" algn="ctr">
                      <a:solidFill>
                        <a:srgbClr val="000000">
                          <a:alpha val="0"/>
                        </a:srgbClr>
                      </a:solidFill>
                      <a:prstDash val="solid"/>
                      <a:round/>
                      <a:headEnd type="none" w="sm" len="sm"/>
                      <a:tailEnd type="none" w="sm" len="sm"/>
                    </a:lnL>
                    <a:lnR w="12700" cap="flat" cmpd="sng" algn="ctr">
                      <a:solidFill>
                        <a:srgbClr val="B7CAD2"/>
                      </a:solidFill>
                      <a:prstDash val="solid"/>
                      <a:round/>
                      <a:headEnd type="none" w="sm" len="sm"/>
                      <a:tailEnd type="none" w="sm" len="sm"/>
                    </a:lnR>
                    <a:lnT w="12700" cap="flat" cmpd="sng" algn="ctr">
                      <a:solidFill>
                        <a:srgbClr val="B7CAD2"/>
                      </a:solidFill>
                      <a:prstDash val="solid"/>
                      <a:round/>
                      <a:headEnd type="none" w="sm" len="sm"/>
                      <a:tailEnd type="none" w="sm" len="sm"/>
                    </a:lnT>
                    <a:lnB w="12700" cap="flat" cmpd="sng" algn="ctr">
                      <a:solidFill>
                        <a:srgbClr val="AAC1C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06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GB" sz="1200" b="1" i="0" u="none" strike="noStrike" cap="none">
                          <a:solidFill>
                            <a:schemeClr val="accent5"/>
                          </a:solidFill>
                          <a:latin typeface="+mn-lt"/>
                          <a:ea typeface="Arial"/>
                          <a:cs typeface="Arial" panose="020B0604020202020204" pitchFamily="34" charset="0"/>
                          <a:sym typeface="Arial"/>
                        </a:rPr>
                        <a:t>Refer to S5 in the Question Bank and include details on: </a:t>
                      </a:r>
                    </a:p>
                    <a:p>
                      <a:pPr marL="29210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sz="1200" b="0" i="0" u="none" strike="noStrike" cap="none">
                          <a:solidFill>
                            <a:schemeClr val="accent5"/>
                          </a:solidFill>
                          <a:latin typeface="+mn-lt"/>
                          <a:ea typeface="Calibri"/>
                          <a:cs typeface="Arial" panose="020B0604020202020204" pitchFamily="34" charset="0"/>
                          <a:sym typeface="Arial"/>
                        </a:rPr>
                        <a:t>Current situation for temperature-controlled storage and distribution (e.g., refrigerators)</a:t>
                      </a:r>
                      <a:endParaRPr lang="en-US" sz="1200" b="0" i="0" u="none" strike="noStrike" cap="none">
                        <a:solidFill>
                          <a:schemeClr val="accent5"/>
                        </a:solidFill>
                        <a:latin typeface="+mn-lt"/>
                        <a:ea typeface="Calibri"/>
                        <a:cs typeface="Arial" panose="020B0604020202020204" pitchFamily="34" charset="0"/>
                        <a:sym typeface="Calibri"/>
                      </a:endParaRPr>
                    </a:p>
                    <a:p>
                      <a:pPr marL="231775" marR="0" lvl="0" indent="-111125"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endParaRPr lang="en-US" sz="1200" b="0" i="1" u="none" strike="noStrike" cap="none">
                        <a:solidFill>
                          <a:schemeClr val="accent5"/>
                        </a:solidFill>
                        <a:latin typeface="+mn-lt"/>
                        <a:cs typeface="Calibri"/>
                        <a:sym typeface="Calibri"/>
                      </a:endParaRPr>
                    </a:p>
                  </a:txBody>
                  <a:tcPr marL="45725" marR="9525" marT="9525" marB="0">
                    <a:lnL w="12700" cap="flat" cmpd="sng" algn="ctr">
                      <a:solidFill>
                        <a:srgbClr val="B7CAD2"/>
                      </a:solidFill>
                      <a:prstDash val="solid"/>
                      <a:round/>
                      <a:headEnd type="none" w="sm" len="sm"/>
                      <a:tailEnd type="none" w="sm" len="sm"/>
                    </a:lnL>
                    <a:lnR w="12700" cap="flat" cmpd="sng" algn="ctr">
                      <a:solidFill>
                        <a:srgbClr val="AAC1CA"/>
                      </a:solidFill>
                      <a:prstDash val="solid"/>
                      <a:round/>
                      <a:headEnd type="none" w="med" len="med"/>
                      <a:tailEnd type="none" w="med" len="med"/>
                    </a:lnR>
                    <a:lnT w="12700" cap="flat" cmpd="sng" algn="ctr">
                      <a:solidFill>
                        <a:srgbClr val="B7CAD2"/>
                      </a:solidFill>
                      <a:prstDash val="solid"/>
                      <a:round/>
                      <a:headEnd type="none" w="sm" len="sm"/>
                      <a:tailEnd type="none" w="sm" len="sm"/>
                    </a:lnT>
                    <a:lnB w="12700" cap="flat" cmpd="sng" algn="ctr">
                      <a:solidFill>
                        <a:srgbClr val="AAC1C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3720359"/>
                  </a:ext>
                </a:extLst>
              </a:tr>
            </a:tbl>
          </a:graphicData>
        </a:graphic>
      </p:graphicFrame>
      <p:sp>
        <p:nvSpPr>
          <p:cNvPr id="5" name="Rectangle 4">
            <a:extLst>
              <a:ext uri="{FF2B5EF4-FFF2-40B4-BE49-F238E27FC236}">
                <a16:creationId xmlns:a16="http://schemas.microsoft.com/office/drawing/2014/main" id="{DB23586E-E022-F4B3-AF4B-203DC3EC58D3}"/>
              </a:ext>
            </a:extLst>
          </p:cNvPr>
          <p:cNvSpPr/>
          <p:nvPr/>
        </p:nvSpPr>
        <p:spPr>
          <a:xfrm>
            <a:off x="773625" y="558240"/>
            <a:ext cx="2711283" cy="410091"/>
          </a:xfrm>
          <a:prstGeom prst="rect">
            <a:avLst/>
          </a:prstGeom>
          <a:solidFill>
            <a:srgbClr val="FFFFFF"/>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91440" tIns="73152" rIns="91440" bIns="0" rtlCol="0" anchor="t" anchorCtr="0"/>
          <a:lstStyle/>
          <a:p>
            <a:pPr algn="ctr">
              <a:lnSpc>
                <a:spcPct val="115000"/>
              </a:lnSpc>
              <a:buSzPts val="1800"/>
            </a:pPr>
            <a:r>
              <a:rPr lang="en-US" sz="1600" b="1">
                <a:solidFill>
                  <a:schemeClr val="accent3"/>
                </a:solidFill>
              </a:rPr>
              <a:t>TEMPLATE</a:t>
            </a:r>
          </a:p>
        </p:txBody>
      </p:sp>
      <p:sp>
        <p:nvSpPr>
          <p:cNvPr id="6" name="Text Placeholder 3">
            <a:extLst>
              <a:ext uri="{FF2B5EF4-FFF2-40B4-BE49-F238E27FC236}">
                <a16:creationId xmlns:a16="http://schemas.microsoft.com/office/drawing/2014/main" id="{57177675-9BDA-38E0-571D-B411A082C4C8}"/>
              </a:ext>
            </a:extLst>
          </p:cNvPr>
          <p:cNvSpPr txBox="1">
            <a:spLocks/>
          </p:cNvSpPr>
          <p:nvPr/>
        </p:nvSpPr>
        <p:spPr>
          <a:xfrm>
            <a:off x="773625" y="1111756"/>
            <a:ext cx="10235433" cy="4770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accent3"/>
                </a:solidFill>
              </a:rPr>
              <a:t>Key steps and considerations</a:t>
            </a:r>
          </a:p>
        </p:txBody>
      </p:sp>
      <p:sp>
        <p:nvSpPr>
          <p:cNvPr id="9" name="Rectangular Callout 8">
            <a:extLst>
              <a:ext uri="{FF2B5EF4-FFF2-40B4-BE49-F238E27FC236}">
                <a16:creationId xmlns:a16="http://schemas.microsoft.com/office/drawing/2014/main" id="{72550550-9454-5645-C19A-BBCA0667A7FA}"/>
              </a:ext>
            </a:extLst>
          </p:cNvPr>
          <p:cNvSpPr/>
          <p:nvPr/>
        </p:nvSpPr>
        <p:spPr>
          <a:xfrm>
            <a:off x="8817667" y="4320025"/>
            <a:ext cx="3061532" cy="935668"/>
          </a:xfrm>
          <a:prstGeom prst="wedgeRectCallout">
            <a:avLst>
              <a:gd name="adj1" fmla="val -51932"/>
              <a:gd name="adj2" fmla="val -8184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solidFill>
                  <a:schemeClr val="bg1"/>
                </a:solidFill>
                <a:latin typeface="Arial" panose="020B0604020202020204" pitchFamily="34" charset="0"/>
                <a:ea typeface="Calibri"/>
                <a:cs typeface="Arial" panose="020B0604020202020204" pitchFamily="34" charset="0"/>
                <a:sym typeface="Calibri"/>
              </a:rPr>
              <a:t>Text in pink indicates key steps related to diverse delivery channels (e.g., non-HIV channels) </a:t>
            </a:r>
            <a:endParaRPr lang="en-US" sz="1400">
              <a:solidFill>
                <a:schemeClr val="bg1"/>
              </a:solidFill>
              <a:latin typeface="Arial" panose="020B0604020202020204" pitchFamily="34" charset="0"/>
              <a:cs typeface="Arial" panose="020B0604020202020204" pitchFamily="34" charset="0"/>
            </a:endParaRPr>
          </a:p>
        </p:txBody>
      </p:sp>
      <p:sp>
        <p:nvSpPr>
          <p:cNvPr id="11" name="Pentagon 10">
            <a:extLst>
              <a:ext uri="{FF2B5EF4-FFF2-40B4-BE49-F238E27FC236}">
                <a16:creationId xmlns:a16="http://schemas.microsoft.com/office/drawing/2014/main" id="{65C7D930-25B4-E6FD-AD62-CB397C6EC580}"/>
              </a:ext>
            </a:extLst>
          </p:cNvPr>
          <p:cNvSpPr/>
          <p:nvPr/>
        </p:nvSpPr>
        <p:spPr>
          <a:xfrm>
            <a:off x="10206749" y="132566"/>
            <a:ext cx="1898931" cy="333187"/>
          </a:xfrm>
          <a:prstGeom prst="homePlate">
            <a:avLst>
              <a:gd name="adj" fmla="val 13794"/>
            </a:avLst>
          </a:prstGeom>
          <a:solidFill>
            <a:schemeClr val="accent5"/>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FFFFFF"/>
                </a:solidFill>
                <a:effectLst/>
                <a:uLnTx/>
                <a:uFillTx/>
                <a:latin typeface="Arial"/>
                <a:ea typeface="+mn-ea"/>
                <a:cs typeface="+mn-cs"/>
                <a:sym typeface="Arial"/>
              </a:rPr>
              <a:t> Analysis &amp; Synthesis</a:t>
            </a:r>
          </a:p>
        </p:txBody>
      </p:sp>
      <p:sp>
        <p:nvSpPr>
          <p:cNvPr id="12" name="Pentagon 11">
            <a:extLst>
              <a:ext uri="{FF2B5EF4-FFF2-40B4-BE49-F238E27FC236}">
                <a16:creationId xmlns:a16="http://schemas.microsoft.com/office/drawing/2014/main" id="{46C4DF51-893C-4812-CA5D-614BC2C0B950}"/>
              </a:ext>
            </a:extLst>
          </p:cNvPr>
          <p:cNvSpPr/>
          <p:nvPr/>
        </p:nvSpPr>
        <p:spPr>
          <a:xfrm>
            <a:off x="9784274" y="132566"/>
            <a:ext cx="457200" cy="333187"/>
          </a:xfrm>
          <a:prstGeom prst="homePlate">
            <a:avLst>
              <a:gd name="adj" fmla="val 13794"/>
            </a:avLst>
          </a:prstGeom>
          <a:solidFill>
            <a:srgbClr val="7097A6">
              <a:lumMod val="40000"/>
              <a:lumOff val="60000"/>
            </a:srgbClr>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01526C">
                  <a:lumMod val="50000"/>
                </a:srgbClr>
              </a:solidFill>
              <a:effectLst/>
              <a:uLnTx/>
              <a:uFillTx/>
              <a:latin typeface="Arial"/>
              <a:ea typeface="+mn-ea"/>
              <a:cs typeface="+mn-cs"/>
              <a:sym typeface="Arial"/>
            </a:endParaRPr>
          </a:p>
        </p:txBody>
      </p:sp>
      <p:sp>
        <p:nvSpPr>
          <p:cNvPr id="13" name="Pentagon 12">
            <a:extLst>
              <a:ext uri="{FF2B5EF4-FFF2-40B4-BE49-F238E27FC236}">
                <a16:creationId xmlns:a16="http://schemas.microsoft.com/office/drawing/2014/main" id="{42D29274-7CD5-5F92-7ED4-9588762BC5BA}"/>
              </a:ext>
            </a:extLst>
          </p:cNvPr>
          <p:cNvSpPr/>
          <p:nvPr/>
        </p:nvSpPr>
        <p:spPr>
          <a:xfrm>
            <a:off x="9371541" y="132566"/>
            <a:ext cx="457200" cy="333187"/>
          </a:xfrm>
          <a:prstGeom prst="homePlate">
            <a:avLst>
              <a:gd name="adj" fmla="val 13794"/>
            </a:avLst>
          </a:prstGeom>
          <a:solidFill>
            <a:srgbClr val="7097A6">
              <a:lumMod val="40000"/>
              <a:lumOff val="60000"/>
            </a:srgbClr>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01526C">
                  <a:lumMod val="50000"/>
                </a:srgbClr>
              </a:solidFill>
              <a:effectLst/>
              <a:uLnTx/>
              <a:uFillTx/>
              <a:latin typeface="Arial"/>
              <a:ea typeface="+mn-ea"/>
              <a:cs typeface="+mn-cs"/>
              <a:sym typeface="Arial"/>
            </a:endParaRPr>
          </a:p>
        </p:txBody>
      </p:sp>
    </p:spTree>
    <p:extLst>
      <p:ext uri="{BB962C8B-B14F-4D97-AF65-F5344CB8AC3E}">
        <p14:creationId xmlns:p14="http://schemas.microsoft.com/office/powerpoint/2010/main" val="40970706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7" name="Google Shape;376;p32">
            <a:extLst>
              <a:ext uri="{FF2B5EF4-FFF2-40B4-BE49-F238E27FC236}">
                <a16:creationId xmlns:a16="http://schemas.microsoft.com/office/drawing/2014/main" id="{28EAF8F3-3C7C-E447-905A-3B242EF88854}"/>
              </a:ext>
            </a:extLst>
          </p:cNvPr>
          <p:cNvSpPr/>
          <p:nvPr/>
        </p:nvSpPr>
        <p:spPr>
          <a:xfrm>
            <a:off x="10310333" y="590320"/>
            <a:ext cx="1645920" cy="511877"/>
          </a:xfrm>
          <a:prstGeom prst="roundRect">
            <a:avLst>
              <a:gd name="adj" fmla="val 16667"/>
            </a:avLst>
          </a:prstGeom>
          <a:solidFill>
            <a:schemeClr val="tx2"/>
          </a:solidFill>
          <a:ln>
            <a:noFill/>
          </a:ln>
        </p:spPr>
        <p:txBody>
          <a:bodyPr spcFirstLastPara="1" wrap="square" lIns="91425" tIns="45700" rIns="91425" bIns="45700" anchor="ctr" anchorCtr="0">
            <a:noAutofit/>
          </a:bodyPr>
          <a:lstStyle/>
          <a:p>
            <a:pPr marL="9525" marR="0" lvl="0" algn="r" rtl="0">
              <a:spcBef>
                <a:spcPts val="0"/>
              </a:spcBef>
              <a:spcAft>
                <a:spcPts val="0"/>
              </a:spcAft>
              <a:buNone/>
            </a:pPr>
            <a:r>
              <a:rPr lang="en-US" sz="1200" b="1">
                <a:solidFill>
                  <a:srgbClr val="FFFFFF"/>
                </a:solidFill>
                <a:latin typeface="Calibri"/>
                <a:ea typeface="Calibri"/>
                <a:cs typeface="Calibri"/>
                <a:sym typeface="Calibri"/>
              </a:rPr>
              <a:t>DELIVERY PLATFORMS</a:t>
            </a:r>
            <a:endParaRPr/>
          </a:p>
        </p:txBody>
      </p:sp>
      <p:sp>
        <p:nvSpPr>
          <p:cNvPr id="8" name="Google Shape;377;p32">
            <a:extLst>
              <a:ext uri="{FF2B5EF4-FFF2-40B4-BE49-F238E27FC236}">
                <a16:creationId xmlns:a16="http://schemas.microsoft.com/office/drawing/2014/main" id="{6600F752-F80F-044B-848E-D3F586FEA141}"/>
              </a:ext>
            </a:extLst>
          </p:cNvPr>
          <p:cNvSpPr/>
          <p:nvPr/>
        </p:nvSpPr>
        <p:spPr>
          <a:xfrm>
            <a:off x="9846290" y="514767"/>
            <a:ext cx="685265" cy="662982"/>
          </a:xfrm>
          <a:prstGeom prst="ellipse">
            <a:avLst/>
          </a:prstGeom>
          <a:solidFill>
            <a:schemeClr val="tx2">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416" name="Google Shape;416;p36" descr="C:\Users\neeraja.bhavaraju\Downloads\noun_22779_cc.png"/>
          <p:cNvPicPr preferRelativeResize="0"/>
          <p:nvPr/>
        </p:nvPicPr>
        <p:blipFill rotWithShape="1">
          <a:blip r:embed="rId3">
            <a:alphaModFix/>
          </a:blip>
          <a:srcRect b="13330"/>
          <a:stretch/>
        </p:blipFill>
        <p:spPr>
          <a:xfrm>
            <a:off x="9960322" y="654051"/>
            <a:ext cx="457200" cy="365760"/>
          </a:xfrm>
          <a:prstGeom prst="rect">
            <a:avLst/>
          </a:prstGeom>
          <a:noFill/>
          <a:ln>
            <a:noFill/>
          </a:ln>
        </p:spPr>
      </p:pic>
      <p:sp>
        <p:nvSpPr>
          <p:cNvPr id="2" name="Title 1">
            <a:extLst>
              <a:ext uri="{FF2B5EF4-FFF2-40B4-BE49-F238E27FC236}">
                <a16:creationId xmlns:a16="http://schemas.microsoft.com/office/drawing/2014/main" id="{263826E7-C70C-E742-9CE7-3827740210A2}"/>
              </a:ext>
            </a:extLst>
          </p:cNvPr>
          <p:cNvSpPr>
            <a:spLocks noGrp="1"/>
          </p:cNvSpPr>
          <p:nvPr>
            <p:ph type="title"/>
          </p:nvPr>
        </p:nvSpPr>
        <p:spPr>
          <a:xfrm>
            <a:off x="2794001" y="222856"/>
            <a:ext cx="7252187" cy="1143000"/>
          </a:xfrm>
        </p:spPr>
        <p:txBody>
          <a:bodyPr>
            <a:normAutofit/>
          </a:bodyPr>
          <a:lstStyle/>
          <a:p>
            <a:r>
              <a:rPr lang="en-US"/>
              <a:t>CAB PrEP delivery platforms</a:t>
            </a:r>
            <a:endParaRPr lang="en-CH"/>
          </a:p>
        </p:txBody>
      </p:sp>
      <p:graphicFrame>
        <p:nvGraphicFramePr>
          <p:cNvPr id="10" name="Google Shape;413;p36">
            <a:extLst>
              <a:ext uri="{FF2B5EF4-FFF2-40B4-BE49-F238E27FC236}">
                <a16:creationId xmlns:a16="http://schemas.microsoft.com/office/drawing/2014/main" id="{DC29CD12-E690-8E46-8217-727C353CC5AA}"/>
              </a:ext>
            </a:extLst>
          </p:cNvPr>
          <p:cNvGraphicFramePr/>
          <p:nvPr>
            <p:extLst>
              <p:ext uri="{D42A27DB-BD31-4B8C-83A1-F6EECF244321}">
                <p14:modId xmlns:p14="http://schemas.microsoft.com/office/powerpoint/2010/main" val="1277178989"/>
              </p:ext>
            </p:extLst>
          </p:nvPr>
        </p:nvGraphicFramePr>
        <p:xfrm>
          <a:off x="773625" y="1632063"/>
          <a:ext cx="11182627" cy="4634036"/>
        </p:xfrm>
        <a:graphic>
          <a:graphicData uri="http://schemas.openxmlformats.org/drawingml/2006/table">
            <a:tbl>
              <a:tblPr>
                <a:noFill/>
              </a:tblPr>
              <a:tblGrid>
                <a:gridCol w="237539">
                  <a:extLst>
                    <a:ext uri="{9D8B030D-6E8A-4147-A177-3AD203B41FA5}">
                      <a16:colId xmlns:a16="http://schemas.microsoft.com/office/drawing/2014/main" val="20000"/>
                    </a:ext>
                  </a:extLst>
                </a:gridCol>
                <a:gridCol w="2905556">
                  <a:extLst>
                    <a:ext uri="{9D8B030D-6E8A-4147-A177-3AD203B41FA5}">
                      <a16:colId xmlns:a16="http://schemas.microsoft.com/office/drawing/2014/main" val="20001"/>
                    </a:ext>
                  </a:extLst>
                </a:gridCol>
                <a:gridCol w="8039532">
                  <a:extLst>
                    <a:ext uri="{9D8B030D-6E8A-4147-A177-3AD203B41FA5}">
                      <a16:colId xmlns:a16="http://schemas.microsoft.com/office/drawing/2014/main" val="20002"/>
                    </a:ext>
                  </a:extLst>
                </a:gridCol>
              </a:tblGrid>
              <a:tr h="274320">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100"/>
                        <a:buFont typeface="Arial"/>
                        <a:buNone/>
                      </a:pPr>
                      <a:r>
                        <a:rPr lang="en-US" sz="1200" b="1" i="0" u="none" strike="noStrike" cap="none">
                          <a:solidFill>
                            <a:srgbClr val="353535"/>
                          </a:solidFill>
                          <a:latin typeface="+mn-lt"/>
                          <a:ea typeface="Calibri"/>
                          <a:cs typeface="Calibri"/>
                          <a:sym typeface="Calibri"/>
                        </a:rPr>
                        <a:t> </a:t>
                      </a:r>
                      <a:endParaRPr sz="1200">
                        <a:latin typeface="+mn-lt"/>
                      </a:endParaRPr>
                    </a:p>
                  </a:txBody>
                  <a:tcPr marL="45725" marR="9525" marT="9525" marB="0" anchor="ctr">
                    <a:lnL w="9525" cap="flat" cmpd="sng">
                      <a:solidFill>
                        <a:srgbClr val="000000">
                          <a:alpha val="0"/>
                        </a:srgbClr>
                      </a:solidFill>
                      <a:prstDash val="solid"/>
                      <a:round/>
                      <a:headEnd type="none" w="sm" len="sm"/>
                      <a:tailEnd type="none" w="sm" len="sm"/>
                    </a:lnL>
                    <a:lnR w="12700" cap="flat" cmpd="sng" algn="ctr">
                      <a:solidFill>
                        <a:srgbClr val="B7CAD2"/>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rgbClr val="7097A6">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100"/>
                        <a:buFont typeface="Arial"/>
                        <a:buNone/>
                      </a:pPr>
                      <a:r>
                        <a:rPr lang="en-US" sz="1200" b="1" noProof="0">
                          <a:solidFill>
                            <a:schemeClr val="bg1"/>
                          </a:solidFill>
                          <a:latin typeface="+mn-lt"/>
                        </a:rPr>
                        <a:t>What is needed to introduce CAB PrEP and other considerations</a:t>
                      </a:r>
                      <a:endParaRPr lang="en-US" sz="1200" b="1">
                        <a:solidFill>
                          <a:schemeClr val="bg1"/>
                        </a:solidFill>
                        <a:latin typeface="+mn-lt"/>
                      </a:endParaRPr>
                    </a:p>
                  </a:txBody>
                  <a:tcPr marL="45725" marR="9525" marT="9525" marB="0" anchor="ctr">
                    <a:lnL w="12700" cap="flat" cmpd="sng">
                      <a:solidFill>
                        <a:srgbClr val="B7CAD2"/>
                      </a:solidFill>
                      <a:prstDash val="solid"/>
                      <a:round/>
                      <a:headEnd type="none" w="sm" len="sm"/>
                      <a:tailEnd type="none" w="sm" len="sm"/>
                    </a:lnL>
                    <a:lnR w="28575" cap="flat" cmpd="sng" algn="ctr">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103177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353535"/>
                        </a:solidFill>
                        <a:highlight>
                          <a:srgbClr val="FFFF00"/>
                        </a:highlight>
                        <a:latin typeface="+mn-lt"/>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7097A6">
                          <a:lumMod val="60000"/>
                          <a:lumOff val="40000"/>
                        </a:srgbClr>
                      </a:solidFill>
                      <a:prstDash val="solid"/>
                      <a:round/>
                      <a:headEnd type="none" w="med" len="med"/>
                      <a:tailEnd type="none" w="med" len="med"/>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AAC1C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457200" rtl="0" eaLnBrk="1" fontAlgn="ctr" latinLnBrk="0" hangingPunct="1">
                        <a:lnSpc>
                          <a:spcPct val="100000"/>
                        </a:lnSpc>
                        <a:spcBef>
                          <a:spcPts val="0"/>
                        </a:spcBef>
                        <a:spcAft>
                          <a:spcPts val="0"/>
                        </a:spcAft>
                        <a:buClr>
                          <a:srgbClr val="353535"/>
                        </a:buClr>
                        <a:buSzPts val="1100"/>
                        <a:buFont typeface="Calibri"/>
                        <a:buNone/>
                        <a:tabLst/>
                        <a:defRPr/>
                      </a:pPr>
                      <a:r>
                        <a:rPr lang="en-US" sz="1200" b="0" i="0" u="none" strike="noStrike" cap="none">
                          <a:solidFill>
                            <a:schemeClr val="tx1">
                              <a:lumMod val="50000"/>
                            </a:schemeClr>
                          </a:solidFill>
                          <a:latin typeface="+mn-lt"/>
                          <a:ea typeface="+mn-ea"/>
                          <a:cs typeface="Calibri"/>
                          <a:sym typeface="Arial"/>
                        </a:rPr>
                        <a:t>Dedicate resources to conduct regular </a:t>
                      </a:r>
                      <a:r>
                        <a:rPr lang="en-US" sz="1200" b="1" i="0" u="none" strike="noStrike" cap="none">
                          <a:solidFill>
                            <a:schemeClr val="tx1">
                              <a:lumMod val="50000"/>
                            </a:schemeClr>
                          </a:solidFill>
                          <a:latin typeface="+mn-lt"/>
                          <a:ea typeface="+mn-ea"/>
                          <a:cs typeface="Calibri"/>
                          <a:sym typeface="Arial"/>
                        </a:rPr>
                        <a:t>HIV tests, initiate PrEP, and support ongoing CAB PrEP use.</a:t>
                      </a:r>
                    </a:p>
                  </a:txBody>
                  <a:tcPr marL="45725" marR="9525" marT="9525" marB="0" anchor="ctr">
                    <a:lnL w="9525" cap="flat" cmpd="sng" algn="ctr">
                      <a:solidFill>
                        <a:srgbClr val="000000">
                          <a:alpha val="0"/>
                        </a:srgbClr>
                      </a:solidFill>
                      <a:prstDash val="solid"/>
                      <a:round/>
                      <a:headEnd type="none" w="sm" len="sm"/>
                      <a:tailEnd type="none" w="sm" len="sm"/>
                    </a:lnL>
                    <a:lnR w="12700" cap="flat" cmpd="sng" algn="ctr">
                      <a:solidFill>
                        <a:srgbClr val="B7CAD2"/>
                      </a:solidFill>
                      <a:prstDash val="solid"/>
                      <a:round/>
                      <a:headEnd type="none" w="sm" len="sm"/>
                      <a:tailEnd type="none" w="sm" len="sm"/>
                    </a:lnR>
                    <a:lnT w="12700" cap="flat" cmpd="sng" algn="ctr">
                      <a:solidFill>
                        <a:srgbClr val="7097A6">
                          <a:lumMod val="60000"/>
                          <a:lumOff val="40000"/>
                        </a:srgbClr>
                      </a:solidFill>
                      <a:prstDash val="solid"/>
                      <a:round/>
                      <a:headEnd type="none" w="med" len="med"/>
                      <a:tailEnd type="none" w="med" len="med"/>
                    </a:lnT>
                    <a:lnB w="12700" cap="flat" cmpd="sng" algn="ctr">
                      <a:solidFill>
                        <a:srgbClr val="B7CAD2"/>
                      </a:solidFill>
                      <a:prstDash val="solid"/>
                      <a:round/>
                      <a:headEnd type="none" w="sm" len="sm"/>
                      <a:tailEnd type="none" w="sm" len="sm"/>
                    </a:lnB>
                    <a:lnTlToBr w="12700" cmpd="sng">
                      <a:noFill/>
                      <a:prstDash val="solid"/>
                    </a:lnTlToBr>
                    <a:lnBlToTr w="12700" cmpd="sng">
                      <a:noFill/>
                      <a:prstDash val="solid"/>
                    </a:lnBlToTr>
                    <a:noFill/>
                  </a:tcPr>
                </a:tc>
                <a:tc>
                  <a:txBody>
                    <a:bodyPr/>
                    <a:lstStyle/>
                    <a:p>
                      <a:pPr marL="14287" marR="0" lvl="0" indent="0" algn="l" defTabSz="914400" rtl="0" eaLnBrk="1" fontAlgn="auto" latinLnBrk="0" hangingPunct="1">
                        <a:lnSpc>
                          <a:spcPct val="100000"/>
                        </a:lnSpc>
                        <a:spcBef>
                          <a:spcPts val="0"/>
                        </a:spcBef>
                        <a:spcAft>
                          <a:spcPts val="100"/>
                        </a:spcAft>
                        <a:buClr>
                          <a:srgbClr val="000000"/>
                        </a:buClr>
                        <a:buSzPts val="1100"/>
                        <a:buFont typeface="Arial"/>
                        <a:buNone/>
                        <a:tabLst/>
                        <a:defRPr/>
                      </a:pPr>
                      <a:r>
                        <a:rPr lang="en-GB" sz="1200" b="1" i="0" u="none" strike="noStrike" cap="none">
                          <a:solidFill>
                            <a:schemeClr val="accent5"/>
                          </a:solidFill>
                          <a:latin typeface="+mn-lt"/>
                          <a:ea typeface="Arial"/>
                          <a:cs typeface="Arial" panose="020B0604020202020204" pitchFamily="34" charset="0"/>
                          <a:sym typeface="Arial"/>
                        </a:rPr>
                        <a:t>Refer to D1 in the Question Bank and include details on: </a:t>
                      </a:r>
                      <a:endParaRPr lang="en-US" sz="1200" b="0" i="0" u="none" strike="noStrike" cap="none">
                        <a:solidFill>
                          <a:schemeClr val="accent5"/>
                        </a:solidFill>
                        <a:latin typeface="+mn-lt"/>
                        <a:ea typeface="Calibri"/>
                        <a:cs typeface="Arial" panose="020B0604020202020204" pitchFamily="34" charset="0"/>
                        <a:sym typeface="Calibri"/>
                      </a:endParaRPr>
                    </a:p>
                    <a:p>
                      <a:pPr marL="180975" marR="0" lvl="0" indent="-166688" algn="l" defTabSz="914400" rtl="0" eaLnBrk="1" fontAlgn="auto" latinLnBrk="0" hangingPunct="1">
                        <a:lnSpc>
                          <a:spcPct val="100000"/>
                        </a:lnSpc>
                        <a:spcBef>
                          <a:spcPts val="0"/>
                        </a:spcBef>
                        <a:spcAft>
                          <a:spcPts val="100"/>
                        </a:spcAft>
                        <a:buClr>
                          <a:srgbClr val="000000"/>
                        </a:buClr>
                        <a:buSzPts val="1100"/>
                        <a:buFont typeface="Arial"/>
                        <a:buChar char="•"/>
                        <a:tabLst/>
                        <a:defRPr/>
                      </a:pPr>
                      <a:r>
                        <a:rPr lang="en-US" sz="1200" b="0" i="0" u="none" strike="noStrike" cap="none">
                          <a:solidFill>
                            <a:schemeClr val="accent5"/>
                          </a:solidFill>
                          <a:latin typeface="+mn-lt"/>
                          <a:ea typeface="Calibri"/>
                          <a:cs typeface="Arial" panose="020B0604020202020204" pitchFamily="34" charset="0"/>
                          <a:sym typeface="Calibri"/>
                        </a:rPr>
                        <a:t>Lessons learned from oral PrEP rollout</a:t>
                      </a:r>
                    </a:p>
                    <a:p>
                      <a:pPr marL="180975" marR="0" lvl="0" indent="-166688" algn="l" defTabSz="914400" rtl="0" eaLnBrk="1" fontAlgn="auto" latinLnBrk="0" hangingPunct="1">
                        <a:lnSpc>
                          <a:spcPct val="100000"/>
                        </a:lnSpc>
                        <a:spcBef>
                          <a:spcPts val="0"/>
                        </a:spcBef>
                        <a:spcAft>
                          <a:spcPts val="100"/>
                        </a:spcAft>
                        <a:buClr>
                          <a:srgbClr val="000000"/>
                        </a:buClr>
                        <a:buSzPts val="1100"/>
                        <a:buFont typeface="Arial"/>
                        <a:buChar char="•"/>
                        <a:tabLst/>
                        <a:defRPr/>
                      </a:pPr>
                      <a:r>
                        <a:rPr lang="en-US" sz="1200" b="0" i="0" u="none" strike="noStrike" cap="none">
                          <a:solidFill>
                            <a:schemeClr val="accent5"/>
                          </a:solidFill>
                          <a:latin typeface="+mn-lt"/>
                          <a:ea typeface="Calibri"/>
                          <a:cs typeface="Arial" panose="020B0604020202020204" pitchFamily="34" charset="0"/>
                          <a:sym typeface="Calibri"/>
                        </a:rPr>
                        <a:t>Potential opportunities/barriers for the introduction of CAB PrEP</a:t>
                      </a:r>
                    </a:p>
                    <a:p>
                      <a:pPr marL="180975" marR="0" lvl="0" indent="-166688" algn="l" defTabSz="914400" rtl="0" eaLnBrk="1" fontAlgn="auto" latinLnBrk="0" hangingPunct="1">
                        <a:lnSpc>
                          <a:spcPct val="100000"/>
                        </a:lnSpc>
                        <a:spcBef>
                          <a:spcPts val="0"/>
                        </a:spcBef>
                        <a:spcAft>
                          <a:spcPts val="100"/>
                        </a:spcAft>
                        <a:buClr>
                          <a:srgbClr val="000000"/>
                        </a:buClr>
                        <a:buSzPts val="1100"/>
                        <a:buFont typeface="Arial"/>
                        <a:buChar char="•"/>
                        <a:tabLst/>
                        <a:defRPr/>
                      </a:pPr>
                      <a:r>
                        <a:rPr lang="en-US" sz="1200" b="0" i="0" u="none" strike="noStrike" cap="none">
                          <a:solidFill>
                            <a:schemeClr val="accent5"/>
                          </a:solidFill>
                          <a:latin typeface="+mn-lt"/>
                          <a:ea typeface="Calibri"/>
                          <a:cs typeface="Arial" panose="020B0604020202020204" pitchFamily="34" charset="0"/>
                          <a:sym typeface="Calibri"/>
                        </a:rPr>
                        <a:t>Required resources for successful CAB PrEP rollout</a:t>
                      </a:r>
                    </a:p>
                    <a:p>
                      <a:pPr marL="180975" marR="0" lvl="0" indent="-166688" algn="l" defTabSz="914400" rtl="0" eaLnBrk="1" fontAlgn="auto" latinLnBrk="0" hangingPunct="1">
                        <a:lnSpc>
                          <a:spcPct val="100000"/>
                        </a:lnSpc>
                        <a:spcBef>
                          <a:spcPts val="0"/>
                        </a:spcBef>
                        <a:spcAft>
                          <a:spcPts val="100"/>
                        </a:spcAft>
                        <a:buClr>
                          <a:srgbClr val="000000"/>
                        </a:buClr>
                        <a:buSzPts val="1100"/>
                        <a:buFont typeface="Arial"/>
                        <a:buChar char="•"/>
                        <a:tabLst/>
                        <a:defRPr/>
                      </a:pPr>
                      <a:r>
                        <a:rPr lang="en-US" sz="1200" b="0" i="0" u="none" strike="noStrike" cap="none">
                          <a:solidFill>
                            <a:schemeClr val="accent2">
                              <a:lumMod val="60000"/>
                              <a:lumOff val="40000"/>
                            </a:schemeClr>
                          </a:solidFill>
                          <a:latin typeface="+mn-lt"/>
                          <a:cs typeface="Arial" panose="020B0604020202020204" pitchFamily="34" charset="0"/>
                          <a:sym typeface="Arial"/>
                        </a:rPr>
                        <a:t>Considerations for other channels (e.g., access to HIV tests)</a:t>
                      </a:r>
                      <a:endParaRPr lang="en-GB" sz="1200" b="0" i="0" u="none" strike="noStrike" cap="none">
                        <a:solidFill>
                          <a:schemeClr val="accent2">
                            <a:lumMod val="60000"/>
                            <a:lumOff val="40000"/>
                          </a:schemeClr>
                        </a:solidFill>
                        <a:latin typeface="+mn-lt"/>
                        <a:cs typeface="Arial" panose="020B0604020202020204" pitchFamily="34" charset="0"/>
                        <a:sym typeface="Arial"/>
                      </a:endParaRPr>
                    </a:p>
                  </a:txBody>
                  <a:tcPr anchor="ctr">
                    <a:lnL w="12700" cap="flat" cmpd="sng" algn="ctr">
                      <a:solidFill>
                        <a:srgbClr val="B7CAD2"/>
                      </a:solidFill>
                      <a:prstDash val="solid"/>
                      <a:round/>
                      <a:headEnd type="none" w="sm" len="sm"/>
                      <a:tailEnd type="none" w="sm" len="sm"/>
                    </a:lnL>
                    <a:lnR w="12700" cap="flat" cmpd="sng" algn="ctr">
                      <a:solidFill>
                        <a:srgbClr val="AAC1CA"/>
                      </a:solidFill>
                      <a:prstDash val="solid"/>
                      <a:round/>
                      <a:headEnd type="none" w="med" len="med"/>
                      <a:tailEnd type="none" w="med" len="med"/>
                    </a:lnR>
                    <a:lnT w="9525" cap="flat" cmpd="sng" algn="ctr">
                      <a:solidFill>
                        <a:srgbClr val="000000">
                          <a:alpha val="0"/>
                        </a:srgbClr>
                      </a:solidFill>
                      <a:prstDash val="solid"/>
                      <a:round/>
                      <a:headEnd type="none" w="sm" len="sm"/>
                      <a:tailEnd type="none" w="sm" len="sm"/>
                    </a:lnT>
                    <a:lnB w="12700" cap="flat" cmpd="sng">
                      <a:solidFill>
                        <a:srgbClr val="B7CAD2"/>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03177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353535"/>
                        </a:solidFill>
                        <a:highlight>
                          <a:srgbClr val="FFFF00"/>
                        </a:highlight>
                        <a:latin typeface="+mn-lt"/>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AAC1CA"/>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lvl="0" indent="0" algn="l" rtl="0">
                        <a:lnSpc>
                          <a:spcPct val="100000"/>
                        </a:lnSpc>
                        <a:spcBef>
                          <a:spcPts val="0"/>
                        </a:spcBef>
                        <a:spcAft>
                          <a:spcPts val="0"/>
                        </a:spcAft>
                        <a:buClr>
                          <a:srgbClr val="353535"/>
                        </a:buClr>
                        <a:buSzPts val="1100"/>
                        <a:buFont typeface="Calibri"/>
                        <a:buNone/>
                      </a:pPr>
                      <a:r>
                        <a:rPr lang="en-US" sz="1200" b="0" i="0" u="none" strike="noStrike" cap="none">
                          <a:solidFill>
                            <a:schemeClr val="tx1">
                              <a:lumMod val="50000"/>
                            </a:schemeClr>
                          </a:solidFill>
                          <a:latin typeface="+mn-lt"/>
                          <a:ea typeface="Calibri"/>
                          <a:cs typeface="Calibri"/>
                          <a:sym typeface="Calibri"/>
                        </a:rPr>
                        <a:t>Develop trainings and materials for </a:t>
                      </a:r>
                      <a:r>
                        <a:rPr lang="en-US" sz="1200" b="1" i="0" u="none" strike="noStrike" cap="none">
                          <a:solidFill>
                            <a:schemeClr val="tx1">
                              <a:lumMod val="50000"/>
                            </a:schemeClr>
                          </a:solidFill>
                          <a:latin typeface="+mn-lt"/>
                          <a:ea typeface="Calibri"/>
                          <a:cs typeface="Calibri"/>
                          <a:sym typeface="Calibri"/>
                        </a:rPr>
                        <a:t>health care workers </a:t>
                      </a:r>
                      <a:r>
                        <a:rPr lang="en-US" sz="1200" b="0" i="0" u="none" strike="noStrike" cap="none">
                          <a:solidFill>
                            <a:schemeClr val="tx1">
                              <a:lumMod val="50000"/>
                            </a:schemeClr>
                          </a:solidFill>
                          <a:latin typeface="+mn-lt"/>
                          <a:ea typeface="Calibri"/>
                          <a:cs typeface="Calibri"/>
                          <a:sym typeface="Calibri"/>
                        </a:rPr>
                        <a:t>on CAB PrEP.</a:t>
                      </a:r>
                      <a:endParaRPr lang="en-US" sz="1200">
                        <a:solidFill>
                          <a:schemeClr val="tx1">
                            <a:lumMod val="50000"/>
                          </a:schemeClr>
                        </a:solidFill>
                        <a:latin typeface="+mn-lt"/>
                      </a:endParaRPr>
                    </a:p>
                  </a:txBody>
                  <a:tcPr marL="45720" marR="9525" marT="9525" marB="0" anchor="ctr">
                    <a:lnL w="9525" cap="flat" cmpd="sng" algn="ctr">
                      <a:solidFill>
                        <a:srgbClr val="000000">
                          <a:alpha val="0"/>
                        </a:srgbClr>
                      </a:solidFill>
                      <a:prstDash val="solid"/>
                      <a:round/>
                      <a:headEnd type="none" w="sm" len="sm"/>
                      <a:tailEnd type="none" w="sm" len="sm"/>
                    </a:lnL>
                    <a:lnR w="12700" cap="flat" cmpd="sng" algn="ctr">
                      <a:solidFill>
                        <a:srgbClr val="B7CAD2"/>
                      </a:solidFill>
                      <a:prstDash val="solid"/>
                      <a:round/>
                      <a:headEnd type="none" w="sm" len="sm"/>
                      <a:tailEnd type="none" w="sm" len="sm"/>
                    </a:lnR>
                    <a:lnT w="12700" cap="flat" cmpd="sng" algn="ctr">
                      <a:solidFill>
                        <a:srgbClr val="B7CAD2"/>
                      </a:solidFill>
                      <a:prstDash val="solid"/>
                      <a:round/>
                      <a:headEnd type="none" w="sm" len="sm"/>
                      <a:tailEnd type="none" w="sm" len="sm"/>
                    </a:lnT>
                    <a:lnB w="12700" cap="flat" cmpd="sng" algn="ctr">
                      <a:solidFill>
                        <a:srgbClr val="B7CAD2"/>
                      </a:solidFill>
                      <a:prstDash val="solid"/>
                      <a:round/>
                      <a:headEnd type="none" w="sm" len="sm"/>
                      <a:tailEnd type="none" w="sm" len="sm"/>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100"/>
                        </a:spcAft>
                        <a:buClr>
                          <a:srgbClr val="000000"/>
                        </a:buClr>
                        <a:buSzPts val="1100"/>
                        <a:buFont typeface="Arial"/>
                        <a:buNone/>
                        <a:tabLst/>
                        <a:defRPr/>
                      </a:pPr>
                      <a:r>
                        <a:rPr lang="en-GB" sz="1200" b="1" i="0" u="none" strike="noStrike" cap="none">
                          <a:solidFill>
                            <a:schemeClr val="accent5"/>
                          </a:solidFill>
                          <a:latin typeface="+mn-lt"/>
                          <a:ea typeface="Arial"/>
                          <a:cs typeface="Arial" panose="020B0604020202020204" pitchFamily="34" charset="0"/>
                          <a:sym typeface="Arial"/>
                        </a:rPr>
                        <a:t>Refer to D2 in the Question Bank and include details on: </a:t>
                      </a:r>
                      <a:endParaRPr lang="en-US" sz="1200" b="0" i="0" u="none" strike="noStrike" cap="none">
                        <a:solidFill>
                          <a:schemeClr val="accent5"/>
                        </a:solidFill>
                        <a:latin typeface="+mn-lt"/>
                        <a:ea typeface="Calibri"/>
                        <a:cs typeface="Arial" panose="020B0604020202020204" pitchFamily="34" charset="0"/>
                        <a:sym typeface="Calibri"/>
                      </a:endParaRPr>
                    </a:p>
                    <a:p>
                      <a:pPr marL="171450" marR="0" lvl="0" indent="-171450" algn="l" defTabSz="914400" rtl="0" eaLnBrk="1" fontAlgn="auto" latinLnBrk="0" hangingPunct="1">
                        <a:lnSpc>
                          <a:spcPct val="100000"/>
                        </a:lnSpc>
                        <a:spcBef>
                          <a:spcPts val="0"/>
                        </a:spcBef>
                        <a:spcAft>
                          <a:spcPts val="100"/>
                        </a:spcAft>
                        <a:buClr>
                          <a:srgbClr val="000000"/>
                        </a:buClr>
                        <a:buSzPts val="1100"/>
                        <a:buFont typeface="Arial"/>
                        <a:buChar char="•"/>
                        <a:tabLst/>
                        <a:defRPr/>
                      </a:pPr>
                      <a:r>
                        <a:rPr lang="en-US" sz="1200" b="0" i="0" u="none" strike="noStrike" cap="none">
                          <a:solidFill>
                            <a:schemeClr val="accent5"/>
                          </a:solidFill>
                          <a:latin typeface="+mn-lt"/>
                          <a:ea typeface="Calibri"/>
                          <a:cs typeface="Arial" panose="020B0604020202020204" pitchFamily="34" charset="0"/>
                          <a:sym typeface="Calibri"/>
                        </a:rPr>
                        <a:t>Materials and models for provider training on oral PrEP and plans to integrate CAB PrEP</a:t>
                      </a:r>
                    </a:p>
                    <a:p>
                      <a:pPr marL="171450" marR="0" lvl="0" indent="-171450" algn="l" defTabSz="914400" rtl="0" eaLnBrk="1" fontAlgn="auto" latinLnBrk="0" hangingPunct="1">
                        <a:lnSpc>
                          <a:spcPct val="100000"/>
                        </a:lnSpc>
                        <a:spcBef>
                          <a:spcPts val="0"/>
                        </a:spcBef>
                        <a:spcAft>
                          <a:spcPts val="100"/>
                        </a:spcAft>
                        <a:buClr>
                          <a:srgbClr val="000000"/>
                        </a:buClr>
                        <a:buSzPts val="1100"/>
                        <a:buFont typeface="Arial"/>
                        <a:buChar char="•"/>
                        <a:tabLst/>
                        <a:defRPr/>
                      </a:pPr>
                      <a:r>
                        <a:rPr lang="en-US" sz="1200" b="0" i="0" u="none" strike="noStrike" cap="none">
                          <a:solidFill>
                            <a:schemeClr val="accent5"/>
                          </a:solidFill>
                          <a:latin typeface="+mn-lt"/>
                          <a:ea typeface="Calibri"/>
                          <a:cs typeface="Arial" panose="020B0604020202020204" pitchFamily="34" charset="0"/>
                          <a:sym typeface="Calibri"/>
                        </a:rPr>
                        <a:t>Opportunities to train other health care providers on CAB PrEP</a:t>
                      </a:r>
                    </a:p>
                    <a:p>
                      <a:pPr marL="171450" marR="0" lvl="0" indent="-171450" algn="l" defTabSz="914400" rtl="0" eaLnBrk="1" fontAlgn="auto" latinLnBrk="0" hangingPunct="1">
                        <a:lnSpc>
                          <a:spcPct val="100000"/>
                        </a:lnSpc>
                        <a:spcBef>
                          <a:spcPts val="0"/>
                        </a:spcBef>
                        <a:spcAft>
                          <a:spcPts val="100"/>
                        </a:spcAft>
                        <a:buClr>
                          <a:srgbClr val="000000"/>
                        </a:buClr>
                        <a:buSzPts val="1100"/>
                        <a:buFont typeface="Arial"/>
                        <a:buChar char="•"/>
                        <a:tabLst/>
                        <a:defRPr/>
                      </a:pPr>
                      <a:r>
                        <a:rPr lang="en-US" sz="1200" b="0" i="0" u="none" strike="noStrike" cap="none">
                          <a:solidFill>
                            <a:schemeClr val="accent5"/>
                          </a:solidFill>
                          <a:latin typeface="+mn-lt"/>
                          <a:ea typeface="Calibri"/>
                          <a:cs typeface="Arial" panose="020B0604020202020204" pitchFamily="34" charset="0"/>
                          <a:sym typeface="Calibri"/>
                        </a:rPr>
                        <a:t>Plans to engage and train health care providers on intramuscular injection and how to communicate and support decision-making about multiple methods </a:t>
                      </a:r>
                    </a:p>
                    <a:p>
                      <a:pPr marL="171450" marR="0" lvl="0" indent="-171450" algn="l" defTabSz="914400" rtl="0" eaLnBrk="1" fontAlgn="auto" latinLnBrk="0" hangingPunct="1">
                        <a:lnSpc>
                          <a:spcPct val="100000"/>
                        </a:lnSpc>
                        <a:spcBef>
                          <a:spcPts val="0"/>
                        </a:spcBef>
                        <a:spcAft>
                          <a:spcPts val="100"/>
                        </a:spcAft>
                        <a:buClr>
                          <a:srgbClr val="000000"/>
                        </a:buClr>
                        <a:buSzPts val="1100"/>
                        <a:buFont typeface="Arial"/>
                        <a:buChar char="•"/>
                        <a:tabLst/>
                        <a:defRPr/>
                      </a:pPr>
                      <a:r>
                        <a:rPr lang="en-US" sz="1200" b="0" i="0" u="none" strike="noStrike" cap="none">
                          <a:solidFill>
                            <a:schemeClr val="accent2">
                              <a:lumMod val="60000"/>
                              <a:lumOff val="40000"/>
                            </a:schemeClr>
                          </a:solidFill>
                          <a:latin typeface="+mn-lt"/>
                          <a:cs typeface="Arial" panose="020B0604020202020204" pitchFamily="34" charset="0"/>
                          <a:sym typeface="Arial"/>
                        </a:rPr>
                        <a:t>Considerations to train health care providers in non-HIV channels</a:t>
                      </a:r>
                      <a:endParaRPr lang="en-GB" sz="1200" b="0" i="0" u="none" strike="noStrike" cap="none">
                        <a:solidFill>
                          <a:schemeClr val="accent2">
                            <a:lumMod val="60000"/>
                            <a:lumOff val="40000"/>
                          </a:schemeClr>
                        </a:solidFill>
                        <a:latin typeface="+mn-lt"/>
                        <a:cs typeface="Arial" panose="020B0604020202020204" pitchFamily="34" charset="0"/>
                        <a:sym typeface="Arial"/>
                      </a:endParaRPr>
                    </a:p>
                  </a:txBody>
                  <a:tcPr anchor="ctr">
                    <a:lnL w="12700" cap="flat" cmpd="sng" algn="ctr">
                      <a:solidFill>
                        <a:srgbClr val="B7CAD2"/>
                      </a:solidFill>
                      <a:prstDash val="solid"/>
                      <a:round/>
                      <a:headEnd type="none" w="sm" len="sm"/>
                      <a:tailEnd type="none" w="sm" len="sm"/>
                    </a:lnL>
                    <a:lnR w="12700" cap="flat" cmpd="sng" algn="ctr">
                      <a:solidFill>
                        <a:srgbClr val="AAC1CA"/>
                      </a:solidFill>
                      <a:prstDash val="solid"/>
                      <a:round/>
                      <a:headEnd type="none" w="med" len="med"/>
                      <a:tailEnd type="none" w="med" len="med"/>
                    </a:lnR>
                    <a:lnT w="12700" cap="flat" cmpd="sng" algn="ctr">
                      <a:solidFill>
                        <a:srgbClr val="B7CAD2"/>
                      </a:solidFill>
                      <a:prstDash val="solid"/>
                      <a:round/>
                      <a:headEnd type="none" w="sm" len="sm"/>
                      <a:tailEnd type="none" w="sm" len="sm"/>
                    </a:lnT>
                    <a:lnB w="12700" cap="flat" cmpd="sng" algn="ctr">
                      <a:solidFill>
                        <a:srgbClr val="B7CAD2"/>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3275719853"/>
                  </a:ext>
                </a:extLst>
              </a:tr>
              <a:tr h="103177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353535"/>
                        </a:solidFill>
                        <a:latin typeface="+mn-lt"/>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AAC1C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353535"/>
                        </a:buClr>
                        <a:buSzPts val="1100"/>
                        <a:buFont typeface="Calibri"/>
                        <a:buNone/>
                      </a:pPr>
                      <a:r>
                        <a:rPr lang="en-US" sz="1200" b="0" i="0" u="none" strike="noStrike" cap="none">
                          <a:solidFill>
                            <a:schemeClr val="tx1">
                              <a:lumMod val="50000"/>
                            </a:schemeClr>
                          </a:solidFill>
                          <a:latin typeface="+mn-lt"/>
                          <a:ea typeface="Calibri"/>
                          <a:cs typeface="Calibri"/>
                          <a:sym typeface="Calibri"/>
                        </a:rPr>
                        <a:t>Establish </a:t>
                      </a:r>
                      <a:r>
                        <a:rPr lang="en-US" sz="1200" b="1" i="0" u="none" strike="noStrike" cap="none">
                          <a:solidFill>
                            <a:schemeClr val="tx1">
                              <a:lumMod val="50000"/>
                            </a:schemeClr>
                          </a:solidFill>
                          <a:latin typeface="+mn-lt"/>
                          <a:ea typeface="Calibri"/>
                          <a:cs typeface="Calibri"/>
                          <a:sym typeface="Calibri"/>
                        </a:rPr>
                        <a:t>referral systems </a:t>
                      </a:r>
                      <a:r>
                        <a:rPr lang="en-US" sz="1200" b="0" i="0" u="none" strike="noStrike" cap="none">
                          <a:solidFill>
                            <a:schemeClr val="tx1">
                              <a:lumMod val="50000"/>
                            </a:schemeClr>
                          </a:solidFill>
                          <a:latin typeface="+mn-lt"/>
                          <a:ea typeface="Calibri"/>
                          <a:cs typeface="Calibri"/>
                          <a:sym typeface="Calibri"/>
                        </a:rPr>
                        <a:t>to link clients from </a:t>
                      </a:r>
                      <a:r>
                        <a:rPr lang="en-US" sz="1200" b="0" i="0" u="none" strike="noStrike" cap="none" noProof="0">
                          <a:solidFill>
                            <a:schemeClr val="tx1">
                              <a:lumMod val="50000"/>
                            </a:schemeClr>
                          </a:solidFill>
                          <a:latin typeface="+mn-lt"/>
                          <a:ea typeface="Calibri"/>
                          <a:cs typeface="Calibri"/>
                          <a:sym typeface="Calibri"/>
                        </a:rPr>
                        <a:t>other</a:t>
                      </a:r>
                      <a:r>
                        <a:rPr lang="en-US" sz="1200" b="0" i="0" u="none" strike="noStrike" cap="none">
                          <a:solidFill>
                            <a:schemeClr val="tx1">
                              <a:lumMod val="50000"/>
                            </a:schemeClr>
                          </a:solidFill>
                          <a:latin typeface="+mn-lt"/>
                          <a:ea typeface="Calibri"/>
                          <a:cs typeface="Calibri"/>
                          <a:sym typeface="Calibri"/>
                        </a:rPr>
                        <a:t> channels to sites providing CAB PrEP. </a:t>
                      </a:r>
                      <a:endParaRPr lang="en-US" sz="1200">
                        <a:solidFill>
                          <a:schemeClr val="tx1">
                            <a:lumMod val="50000"/>
                          </a:schemeClr>
                        </a:solidFill>
                        <a:latin typeface="+mn-lt"/>
                      </a:endParaRPr>
                    </a:p>
                  </a:txBody>
                  <a:tcPr marL="45725" marR="9525" marT="9525" marB="0" anchor="ctr">
                    <a:lnL w="9525" cap="flat" cmpd="sng" algn="ctr">
                      <a:solidFill>
                        <a:srgbClr val="000000">
                          <a:alpha val="0"/>
                        </a:srgbClr>
                      </a:solidFill>
                      <a:prstDash val="solid"/>
                      <a:round/>
                      <a:headEnd type="none" w="sm" len="sm"/>
                      <a:tailEnd type="none" w="sm" len="sm"/>
                    </a:lnL>
                    <a:lnR w="12700" cap="flat" cmpd="sng" algn="ctr">
                      <a:solidFill>
                        <a:srgbClr val="B7CAD2"/>
                      </a:solidFill>
                      <a:prstDash val="solid"/>
                      <a:round/>
                      <a:headEnd type="none" w="sm" len="sm"/>
                      <a:tailEnd type="none" w="sm" len="sm"/>
                    </a:lnR>
                    <a:lnT w="12700" cap="flat" cmpd="sng" algn="ctr">
                      <a:solidFill>
                        <a:srgbClr val="B7CAD2"/>
                      </a:solidFill>
                      <a:prstDash val="solid"/>
                      <a:round/>
                      <a:headEnd type="none" w="sm" len="sm"/>
                      <a:tailEnd type="none" w="sm" len="sm"/>
                    </a:lnT>
                    <a:lnB w="12700" cap="flat" cmpd="sng">
                      <a:solidFill>
                        <a:srgbClr val="B7CAD2"/>
                      </a:solidFill>
                      <a:prstDash val="solid"/>
                      <a:round/>
                      <a:headEnd type="none" w="sm" len="sm"/>
                      <a:tailEnd type="none" w="sm" len="sm"/>
                    </a:lnB>
                    <a:lnTlToBr w="12700" cmpd="sng">
                      <a:noFill/>
                      <a:prstDash val="solid"/>
                    </a:lnTlToBr>
                    <a:lnBlToTr w="12700" cmpd="sng">
                      <a:noFill/>
                      <a:prstDash val="solid"/>
                    </a:lnBlToTr>
                    <a:noFill/>
                  </a:tcPr>
                </a:tc>
                <a:tc>
                  <a:txBody>
                    <a:bodyPr/>
                    <a:lstStyle/>
                    <a:p>
                      <a:pPr marL="14287" marR="0" lvl="0" indent="0" algn="l" defTabSz="914400" rtl="0" eaLnBrk="1" fontAlgn="auto" latinLnBrk="0" hangingPunct="1">
                        <a:lnSpc>
                          <a:spcPct val="100000"/>
                        </a:lnSpc>
                        <a:spcBef>
                          <a:spcPts val="0"/>
                        </a:spcBef>
                        <a:spcAft>
                          <a:spcPts val="100"/>
                        </a:spcAft>
                        <a:buClr>
                          <a:srgbClr val="000000"/>
                        </a:buClr>
                        <a:buSzPts val="1100"/>
                        <a:buFont typeface="Arial"/>
                        <a:buNone/>
                        <a:tabLst/>
                        <a:defRPr/>
                      </a:pPr>
                      <a:r>
                        <a:rPr lang="en-GB" sz="1200" b="1" i="0" u="none" strike="noStrike" cap="none">
                          <a:solidFill>
                            <a:schemeClr val="accent5"/>
                          </a:solidFill>
                          <a:latin typeface="+mn-lt"/>
                          <a:ea typeface="Arial"/>
                          <a:cs typeface="Arial" panose="020B0604020202020204" pitchFamily="34" charset="0"/>
                          <a:sym typeface="Arial"/>
                        </a:rPr>
                        <a:t>Refer to D3 in the Question Bank and include details on: </a:t>
                      </a:r>
                      <a:endParaRPr lang="en-US" sz="1200" b="0" i="0" u="none" strike="noStrike" cap="none">
                        <a:solidFill>
                          <a:schemeClr val="accent5"/>
                        </a:solidFill>
                        <a:latin typeface="+mn-lt"/>
                        <a:ea typeface="Calibri"/>
                        <a:cs typeface="Arial" panose="020B0604020202020204" pitchFamily="34" charset="0"/>
                        <a:sym typeface="Calibri"/>
                      </a:endParaRPr>
                    </a:p>
                    <a:p>
                      <a:pPr marL="180975" marR="0" lvl="0" indent="-166688" algn="l" defTabSz="914400" rtl="0" eaLnBrk="1" fontAlgn="auto" latinLnBrk="0" hangingPunct="1">
                        <a:lnSpc>
                          <a:spcPct val="100000"/>
                        </a:lnSpc>
                        <a:spcBef>
                          <a:spcPts val="0"/>
                        </a:spcBef>
                        <a:spcAft>
                          <a:spcPts val="100"/>
                        </a:spcAft>
                        <a:buClr>
                          <a:srgbClr val="000000"/>
                        </a:buClr>
                        <a:buSzPts val="1100"/>
                        <a:buFont typeface="Arial"/>
                        <a:buChar char="•"/>
                        <a:tabLst/>
                        <a:defRPr/>
                      </a:pPr>
                      <a:r>
                        <a:rPr lang="en-US" sz="1200" b="0" i="0" u="none" strike="noStrike" cap="none">
                          <a:solidFill>
                            <a:schemeClr val="accent5"/>
                          </a:solidFill>
                          <a:latin typeface="+mn-lt"/>
                          <a:ea typeface="Calibri"/>
                          <a:cs typeface="Arial" panose="020B0604020202020204" pitchFamily="34" charset="0"/>
                          <a:sym typeface="Calibri"/>
                        </a:rPr>
                        <a:t>Existing referral systems for oral PrEP (e.g., from non-HIV channels such as FP and/or from HTS) </a:t>
                      </a:r>
                    </a:p>
                  </a:txBody>
                  <a:tcPr anchor="ctr">
                    <a:lnL w="12700" cap="flat" cmpd="sng" algn="ctr">
                      <a:solidFill>
                        <a:srgbClr val="B7CAD2"/>
                      </a:solidFill>
                      <a:prstDash val="solid"/>
                      <a:round/>
                      <a:headEnd type="none" w="sm" len="sm"/>
                      <a:tailEnd type="none" w="sm" len="sm"/>
                    </a:lnL>
                    <a:lnR w="12700" cap="flat" cmpd="sng" algn="ctr">
                      <a:solidFill>
                        <a:srgbClr val="AAC1CA"/>
                      </a:solidFill>
                      <a:prstDash val="solid"/>
                      <a:round/>
                      <a:headEnd type="none" w="med" len="med"/>
                      <a:tailEnd type="none" w="med" len="med"/>
                    </a:lnR>
                    <a:lnT w="12700" cap="flat" cmpd="sng" algn="ctr">
                      <a:solidFill>
                        <a:srgbClr val="B7CAD2"/>
                      </a:solidFill>
                      <a:prstDash val="solid"/>
                      <a:round/>
                      <a:headEnd type="none" w="sm" len="sm"/>
                      <a:tailEnd type="none" w="sm" len="sm"/>
                    </a:lnT>
                    <a:lnB w="12700" cap="flat" cmpd="sng">
                      <a:solidFill>
                        <a:srgbClr val="B7CAD2"/>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03177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latinLnBrk="0" hangingPunct="1">
                        <a:lnSpc>
                          <a:spcPct val="100000"/>
                        </a:lnSpc>
                        <a:spcBef>
                          <a:spcPts val="0"/>
                        </a:spcBef>
                        <a:spcAft>
                          <a:spcPts val="0"/>
                        </a:spcAft>
                        <a:buClr>
                          <a:srgbClr val="353535"/>
                        </a:buClr>
                        <a:buSzPts val="1100"/>
                        <a:buFont typeface="Calibri"/>
                        <a:buNone/>
                      </a:pPr>
                      <a:endParaRPr sz="1200" b="0" i="0" u="none" strike="noStrike" kern="1200" cap="none">
                        <a:solidFill>
                          <a:schemeClr val="tx1">
                            <a:lumMod val="50000"/>
                          </a:schemeClr>
                        </a:solidFill>
                        <a:latin typeface="+mn-lt"/>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AAC1C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latinLnBrk="0" hangingPunct="1">
                        <a:lnSpc>
                          <a:spcPct val="100000"/>
                        </a:lnSpc>
                        <a:spcBef>
                          <a:spcPts val="0"/>
                        </a:spcBef>
                        <a:spcAft>
                          <a:spcPts val="0"/>
                        </a:spcAft>
                        <a:buClr>
                          <a:srgbClr val="353535"/>
                        </a:buClr>
                        <a:buSzPts val="1100"/>
                        <a:buFont typeface="Calibri"/>
                        <a:buNone/>
                      </a:pPr>
                      <a:r>
                        <a:rPr lang="en-US" sz="1200" b="0" i="0" u="none" strike="noStrike" kern="1200" cap="none">
                          <a:solidFill>
                            <a:schemeClr val="tx1">
                              <a:lumMod val="50000"/>
                            </a:schemeClr>
                          </a:solidFill>
                          <a:latin typeface="+mn-lt"/>
                          <a:ea typeface="Calibri"/>
                          <a:cs typeface="Calibri"/>
                          <a:sym typeface="Calibri"/>
                        </a:rPr>
                        <a:t>Integrate support for </a:t>
                      </a:r>
                      <a:r>
                        <a:rPr lang="en-US" sz="1200" b="1" i="0" u="none" strike="noStrike" kern="1200" cap="none">
                          <a:solidFill>
                            <a:schemeClr val="tx1">
                              <a:lumMod val="50000"/>
                            </a:schemeClr>
                          </a:solidFill>
                          <a:latin typeface="+mn-lt"/>
                          <a:ea typeface="Calibri"/>
                          <a:cs typeface="Calibri"/>
                          <a:sym typeface="Calibri"/>
                        </a:rPr>
                        <a:t>partner communication</a:t>
                      </a:r>
                      <a:r>
                        <a:rPr lang="en-US" sz="1200" b="0" i="0" u="none" strike="noStrike" kern="1200" cap="none">
                          <a:solidFill>
                            <a:schemeClr val="tx1">
                              <a:lumMod val="50000"/>
                            </a:schemeClr>
                          </a:solidFill>
                          <a:latin typeface="+mn-lt"/>
                          <a:ea typeface="Calibri"/>
                          <a:cs typeface="Calibri"/>
                          <a:sym typeface="Calibri"/>
                        </a:rPr>
                        <a:t> and services for intimate partner violence response.</a:t>
                      </a:r>
                    </a:p>
                  </a:txBody>
                  <a:tcPr marL="45725" marR="9525" marT="45725" marB="0" anchor="ctr">
                    <a:lnL w="9525" cap="flat" cmpd="sng" algn="ctr">
                      <a:solidFill>
                        <a:srgbClr val="000000">
                          <a:alpha val="0"/>
                        </a:srgbClr>
                      </a:solidFill>
                      <a:prstDash val="solid"/>
                      <a:round/>
                      <a:headEnd type="none" w="sm" len="sm"/>
                      <a:tailEnd type="none" w="sm" len="sm"/>
                    </a:lnL>
                    <a:lnR w="12700" cap="flat" cmpd="sng" algn="ctr">
                      <a:solidFill>
                        <a:srgbClr val="B7CAD2"/>
                      </a:solidFill>
                      <a:prstDash val="solid"/>
                      <a:round/>
                      <a:headEnd type="none" w="sm" len="sm"/>
                      <a:tailEnd type="none" w="sm" len="sm"/>
                    </a:lnR>
                    <a:lnT w="12700" cap="flat" cmpd="sng" algn="ctr">
                      <a:solidFill>
                        <a:srgbClr val="B7CAD2"/>
                      </a:solidFill>
                      <a:prstDash val="solid"/>
                      <a:round/>
                      <a:headEnd type="none" w="sm" len="sm"/>
                      <a:tailEnd type="none" w="sm" len="sm"/>
                    </a:lnT>
                    <a:lnB w="12700" cap="flat" cmpd="sng" algn="ctr">
                      <a:solidFill>
                        <a:srgbClr val="AAC1C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287" marR="0" lvl="0" indent="0" algn="l" defTabSz="914400" rtl="0" eaLnBrk="1" fontAlgn="auto" latinLnBrk="0" hangingPunct="1">
                        <a:lnSpc>
                          <a:spcPct val="100000"/>
                        </a:lnSpc>
                        <a:spcBef>
                          <a:spcPts val="0"/>
                        </a:spcBef>
                        <a:spcAft>
                          <a:spcPts val="100"/>
                        </a:spcAft>
                        <a:buClr>
                          <a:srgbClr val="000000"/>
                        </a:buClr>
                        <a:buSzPts val="1100"/>
                        <a:buFont typeface="Arial"/>
                        <a:buNone/>
                        <a:tabLst/>
                        <a:defRPr/>
                      </a:pPr>
                      <a:r>
                        <a:rPr lang="en-GB" sz="1200" b="1" i="0" u="none" strike="noStrike" cap="none">
                          <a:solidFill>
                            <a:schemeClr val="accent5"/>
                          </a:solidFill>
                          <a:latin typeface="+mn-lt"/>
                          <a:ea typeface="Arial"/>
                          <a:cs typeface="Arial" panose="020B0604020202020204" pitchFamily="34" charset="0"/>
                          <a:sym typeface="Arial"/>
                        </a:rPr>
                        <a:t>Refer to D4 in the Question Bank and include details on: </a:t>
                      </a:r>
                    </a:p>
                    <a:p>
                      <a:pPr marL="185737" marR="0" lvl="0" indent="-171450" algn="l" defTabSz="914400" rtl="0" eaLnBrk="1" fontAlgn="auto" latinLnBrk="0" hangingPunct="1">
                        <a:lnSpc>
                          <a:spcPct val="100000"/>
                        </a:lnSpc>
                        <a:spcBef>
                          <a:spcPts val="0"/>
                        </a:spcBef>
                        <a:spcAft>
                          <a:spcPts val="100"/>
                        </a:spcAft>
                        <a:buClr>
                          <a:srgbClr val="000000"/>
                        </a:buClr>
                        <a:buSzPts val="1100"/>
                        <a:buFont typeface="Arial" panose="020B0604020202020204" pitchFamily="34" charset="0"/>
                        <a:buChar char="•"/>
                        <a:tabLst/>
                        <a:defRPr/>
                      </a:pPr>
                      <a:r>
                        <a:rPr lang="en-GB" sz="1200" b="0" i="0" u="none" strike="noStrike" cap="none">
                          <a:solidFill>
                            <a:schemeClr val="accent5"/>
                          </a:solidFill>
                          <a:latin typeface="+mn-lt"/>
                          <a:ea typeface="Calibri"/>
                          <a:cs typeface="Arial" panose="020B0604020202020204" pitchFamily="34" charset="0"/>
                          <a:sym typeface="Arial"/>
                        </a:rPr>
                        <a:t>Existing screening and supportive services for oral PrEP users experiencing intimate partner violence (IPV) and potential to extend services to CAB PrEP users</a:t>
                      </a:r>
                    </a:p>
                    <a:p>
                      <a:pPr marL="185737" marR="0" lvl="0" indent="-171450" algn="l" defTabSz="914400" rtl="0" eaLnBrk="1" fontAlgn="auto" latinLnBrk="0" hangingPunct="1">
                        <a:lnSpc>
                          <a:spcPct val="100000"/>
                        </a:lnSpc>
                        <a:spcBef>
                          <a:spcPts val="0"/>
                        </a:spcBef>
                        <a:spcAft>
                          <a:spcPts val="100"/>
                        </a:spcAft>
                        <a:buClr>
                          <a:srgbClr val="000000"/>
                        </a:buClr>
                        <a:buSzPts val="1100"/>
                        <a:buFont typeface="Arial" panose="020B0604020202020204" pitchFamily="34" charset="0"/>
                        <a:buChar char="•"/>
                        <a:tabLst/>
                        <a:defRPr/>
                      </a:pPr>
                      <a:r>
                        <a:rPr lang="en-GB" sz="1200" b="0" i="0" u="none" strike="noStrike" cap="none">
                          <a:solidFill>
                            <a:schemeClr val="accent5"/>
                          </a:solidFill>
                          <a:latin typeface="+mn-lt"/>
                          <a:ea typeface="Calibri"/>
                          <a:cs typeface="Arial" panose="020B0604020202020204" pitchFamily="34" charset="0"/>
                          <a:sym typeface="Arial"/>
                        </a:rPr>
                        <a:t>Opportunities to integrate CAB PrEP into existing IPV response</a:t>
                      </a:r>
                    </a:p>
                  </a:txBody>
                  <a:tcPr anchor="ctr">
                    <a:lnL w="12700" cap="flat" cmpd="sng" algn="ctr">
                      <a:solidFill>
                        <a:srgbClr val="B7CAD2"/>
                      </a:solidFill>
                      <a:prstDash val="solid"/>
                      <a:round/>
                      <a:headEnd type="none" w="sm" len="sm"/>
                      <a:tailEnd type="none" w="sm" len="sm"/>
                    </a:lnL>
                    <a:lnR w="12700" cap="flat" cmpd="sng" algn="ctr">
                      <a:solidFill>
                        <a:srgbClr val="AAC1CA"/>
                      </a:solidFill>
                      <a:prstDash val="solid"/>
                      <a:round/>
                      <a:headEnd type="none" w="med" len="med"/>
                      <a:tailEnd type="none" w="med" len="med"/>
                    </a:lnR>
                    <a:lnT w="12700" cap="flat" cmpd="sng" algn="ctr">
                      <a:solidFill>
                        <a:srgbClr val="B7CAD2"/>
                      </a:solidFill>
                      <a:prstDash val="solid"/>
                      <a:round/>
                      <a:headEnd type="none" w="sm" len="sm"/>
                      <a:tailEnd type="none" w="sm" len="sm"/>
                    </a:lnT>
                    <a:lnB w="12700" cap="flat" cmpd="sng" algn="ctr">
                      <a:solidFill>
                        <a:srgbClr val="AAC1C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4" name="Rectangle 3">
            <a:extLst>
              <a:ext uri="{FF2B5EF4-FFF2-40B4-BE49-F238E27FC236}">
                <a16:creationId xmlns:a16="http://schemas.microsoft.com/office/drawing/2014/main" id="{05080D37-BD4F-838D-0DAA-77F4F032D222}"/>
              </a:ext>
            </a:extLst>
          </p:cNvPr>
          <p:cNvSpPr/>
          <p:nvPr/>
        </p:nvSpPr>
        <p:spPr>
          <a:xfrm>
            <a:off x="773625" y="558240"/>
            <a:ext cx="2711283" cy="410091"/>
          </a:xfrm>
          <a:prstGeom prst="rect">
            <a:avLst/>
          </a:prstGeom>
          <a:solidFill>
            <a:srgbClr val="FFFFFF"/>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91440" tIns="73152" rIns="91440" bIns="0" rtlCol="0" anchor="t" anchorCtr="0"/>
          <a:lstStyle/>
          <a:p>
            <a:pPr algn="ctr">
              <a:lnSpc>
                <a:spcPct val="115000"/>
              </a:lnSpc>
              <a:buSzPts val="1800"/>
            </a:pPr>
            <a:r>
              <a:rPr lang="en-US" sz="1600" b="1">
                <a:solidFill>
                  <a:schemeClr val="accent3"/>
                </a:solidFill>
              </a:rPr>
              <a:t>TEMPLATE</a:t>
            </a:r>
          </a:p>
        </p:txBody>
      </p:sp>
      <p:sp>
        <p:nvSpPr>
          <p:cNvPr id="5" name="Text Placeholder 3">
            <a:extLst>
              <a:ext uri="{FF2B5EF4-FFF2-40B4-BE49-F238E27FC236}">
                <a16:creationId xmlns:a16="http://schemas.microsoft.com/office/drawing/2014/main" id="{51A2E90D-9439-F6FB-57D3-62BD3B119FDE}"/>
              </a:ext>
            </a:extLst>
          </p:cNvPr>
          <p:cNvSpPr txBox="1">
            <a:spLocks/>
          </p:cNvSpPr>
          <p:nvPr/>
        </p:nvSpPr>
        <p:spPr>
          <a:xfrm>
            <a:off x="773625" y="1111756"/>
            <a:ext cx="10235433" cy="4770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accent3"/>
                </a:solidFill>
              </a:rPr>
              <a:t>Key steps and considerations</a:t>
            </a:r>
          </a:p>
        </p:txBody>
      </p:sp>
      <p:sp>
        <p:nvSpPr>
          <p:cNvPr id="6" name="Rectangular Callout 5">
            <a:extLst>
              <a:ext uri="{FF2B5EF4-FFF2-40B4-BE49-F238E27FC236}">
                <a16:creationId xmlns:a16="http://schemas.microsoft.com/office/drawing/2014/main" id="{28D52F2E-1BA6-B567-0D40-3C3DED71333E}"/>
              </a:ext>
            </a:extLst>
          </p:cNvPr>
          <p:cNvSpPr/>
          <p:nvPr/>
        </p:nvSpPr>
        <p:spPr>
          <a:xfrm>
            <a:off x="8989525" y="1799467"/>
            <a:ext cx="3084060" cy="935668"/>
          </a:xfrm>
          <a:prstGeom prst="wedgeRectCallout">
            <a:avLst>
              <a:gd name="adj1" fmla="val -85017"/>
              <a:gd name="adj2" fmla="val 5888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solidFill>
                  <a:schemeClr val="bg1"/>
                </a:solidFill>
                <a:latin typeface="Arial" panose="020B0604020202020204" pitchFamily="34" charset="0"/>
                <a:ea typeface="Calibri"/>
                <a:cs typeface="Arial" panose="020B0604020202020204" pitchFamily="34" charset="0"/>
                <a:sym typeface="Calibri"/>
              </a:rPr>
              <a:t>Text in pink indicates key steps related to diverse delivery channels (e.g., non-HIV channels) </a:t>
            </a:r>
            <a:endParaRPr lang="en-US" sz="1400">
              <a:solidFill>
                <a:schemeClr val="bg1"/>
              </a:solidFill>
              <a:latin typeface="Arial" panose="020B0604020202020204" pitchFamily="34" charset="0"/>
              <a:cs typeface="Arial" panose="020B0604020202020204" pitchFamily="34" charset="0"/>
            </a:endParaRPr>
          </a:p>
        </p:txBody>
      </p:sp>
      <p:sp>
        <p:nvSpPr>
          <p:cNvPr id="9" name="Pentagon 8">
            <a:extLst>
              <a:ext uri="{FF2B5EF4-FFF2-40B4-BE49-F238E27FC236}">
                <a16:creationId xmlns:a16="http://schemas.microsoft.com/office/drawing/2014/main" id="{5F694B53-C87D-4778-C8CE-A8307023713E}"/>
              </a:ext>
            </a:extLst>
          </p:cNvPr>
          <p:cNvSpPr/>
          <p:nvPr/>
        </p:nvSpPr>
        <p:spPr>
          <a:xfrm>
            <a:off x="10206749" y="132566"/>
            <a:ext cx="1898931" cy="333187"/>
          </a:xfrm>
          <a:prstGeom prst="homePlate">
            <a:avLst>
              <a:gd name="adj" fmla="val 13794"/>
            </a:avLst>
          </a:prstGeom>
          <a:solidFill>
            <a:schemeClr val="accent5"/>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FFFFFF"/>
                </a:solidFill>
                <a:effectLst/>
                <a:uLnTx/>
                <a:uFillTx/>
                <a:latin typeface="Arial"/>
                <a:ea typeface="+mn-ea"/>
                <a:cs typeface="+mn-cs"/>
                <a:sym typeface="Arial"/>
              </a:rPr>
              <a:t> Analysis &amp; Synthesis</a:t>
            </a:r>
          </a:p>
        </p:txBody>
      </p:sp>
      <p:sp>
        <p:nvSpPr>
          <p:cNvPr id="11" name="Pentagon 10">
            <a:extLst>
              <a:ext uri="{FF2B5EF4-FFF2-40B4-BE49-F238E27FC236}">
                <a16:creationId xmlns:a16="http://schemas.microsoft.com/office/drawing/2014/main" id="{77592638-CA19-195E-066F-A45DB1A35179}"/>
              </a:ext>
            </a:extLst>
          </p:cNvPr>
          <p:cNvSpPr/>
          <p:nvPr/>
        </p:nvSpPr>
        <p:spPr>
          <a:xfrm>
            <a:off x="9784274" y="132566"/>
            <a:ext cx="457200" cy="333187"/>
          </a:xfrm>
          <a:prstGeom prst="homePlate">
            <a:avLst>
              <a:gd name="adj" fmla="val 13794"/>
            </a:avLst>
          </a:prstGeom>
          <a:solidFill>
            <a:srgbClr val="7097A6">
              <a:lumMod val="40000"/>
              <a:lumOff val="60000"/>
            </a:srgbClr>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01526C">
                  <a:lumMod val="50000"/>
                </a:srgbClr>
              </a:solidFill>
              <a:effectLst/>
              <a:uLnTx/>
              <a:uFillTx/>
              <a:latin typeface="Arial"/>
              <a:ea typeface="+mn-ea"/>
              <a:cs typeface="+mn-cs"/>
              <a:sym typeface="Arial"/>
            </a:endParaRPr>
          </a:p>
        </p:txBody>
      </p:sp>
      <p:sp>
        <p:nvSpPr>
          <p:cNvPr id="12" name="Pentagon 11">
            <a:extLst>
              <a:ext uri="{FF2B5EF4-FFF2-40B4-BE49-F238E27FC236}">
                <a16:creationId xmlns:a16="http://schemas.microsoft.com/office/drawing/2014/main" id="{342AF82F-1950-42E8-5F23-C81C48E9BE8F}"/>
              </a:ext>
            </a:extLst>
          </p:cNvPr>
          <p:cNvSpPr/>
          <p:nvPr/>
        </p:nvSpPr>
        <p:spPr>
          <a:xfrm>
            <a:off x="9371541" y="132566"/>
            <a:ext cx="457200" cy="333187"/>
          </a:xfrm>
          <a:prstGeom prst="homePlate">
            <a:avLst>
              <a:gd name="adj" fmla="val 13794"/>
            </a:avLst>
          </a:prstGeom>
          <a:solidFill>
            <a:srgbClr val="7097A6">
              <a:lumMod val="40000"/>
              <a:lumOff val="60000"/>
            </a:srgbClr>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01526C">
                  <a:lumMod val="50000"/>
                </a:srgbClr>
              </a:solidFill>
              <a:effectLst/>
              <a:uLnTx/>
              <a:uFillTx/>
              <a:latin typeface="Arial"/>
              <a:ea typeface="+mn-ea"/>
              <a:cs typeface="+mn-cs"/>
              <a:sym typeface="Arial"/>
            </a:endParaRPr>
          </a:p>
        </p:txBody>
      </p:sp>
    </p:spTree>
    <p:extLst>
      <p:ext uri="{BB962C8B-B14F-4D97-AF65-F5344CB8AC3E}">
        <p14:creationId xmlns:p14="http://schemas.microsoft.com/office/powerpoint/2010/main" val="30215153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8" name="Google Shape;376;p32">
            <a:extLst>
              <a:ext uri="{FF2B5EF4-FFF2-40B4-BE49-F238E27FC236}">
                <a16:creationId xmlns:a16="http://schemas.microsoft.com/office/drawing/2014/main" id="{7DD565C4-BE88-BE4B-9B85-580788189388}"/>
              </a:ext>
            </a:extLst>
          </p:cNvPr>
          <p:cNvSpPr/>
          <p:nvPr/>
        </p:nvSpPr>
        <p:spPr>
          <a:xfrm>
            <a:off x="10323033" y="629244"/>
            <a:ext cx="1645920" cy="511877"/>
          </a:xfrm>
          <a:prstGeom prst="roundRect">
            <a:avLst>
              <a:gd name="adj" fmla="val 16667"/>
            </a:avLst>
          </a:prstGeom>
          <a:solidFill>
            <a:schemeClr val="tx2"/>
          </a:solidFill>
          <a:ln>
            <a:noFill/>
          </a:ln>
        </p:spPr>
        <p:txBody>
          <a:bodyPr spcFirstLastPara="1" wrap="square" lIns="91425" tIns="45700" rIns="91425" bIns="45700" anchor="ctr" anchorCtr="0">
            <a:noAutofit/>
          </a:bodyPr>
          <a:lstStyle/>
          <a:p>
            <a:pPr marL="9525" marR="0" lvl="0" algn="r" rtl="0">
              <a:spcBef>
                <a:spcPts val="0"/>
              </a:spcBef>
              <a:spcAft>
                <a:spcPts val="0"/>
              </a:spcAft>
              <a:buNone/>
            </a:pPr>
            <a:r>
              <a:rPr lang="en-US" sz="1200" b="1">
                <a:solidFill>
                  <a:srgbClr val="FFFFFF"/>
                </a:solidFill>
                <a:latin typeface="Calibri"/>
                <a:ea typeface="Calibri"/>
                <a:cs typeface="Calibri"/>
                <a:sym typeface="Calibri"/>
              </a:rPr>
              <a:t>UPTAKE &amp;</a:t>
            </a:r>
          </a:p>
          <a:p>
            <a:pPr marL="9525" marR="0" lvl="0" algn="r" rtl="0">
              <a:spcBef>
                <a:spcPts val="0"/>
              </a:spcBef>
              <a:spcAft>
                <a:spcPts val="0"/>
              </a:spcAft>
              <a:buNone/>
            </a:pPr>
            <a:r>
              <a:rPr lang="en-US" sz="1200" b="1">
                <a:solidFill>
                  <a:srgbClr val="FFFFFF"/>
                </a:solidFill>
                <a:latin typeface="Calibri"/>
                <a:ea typeface="Calibri"/>
                <a:cs typeface="Calibri"/>
                <a:sym typeface="Calibri"/>
              </a:rPr>
              <a:t> EFFECTIVE USE</a:t>
            </a:r>
            <a:endParaRPr/>
          </a:p>
        </p:txBody>
      </p:sp>
      <p:sp>
        <p:nvSpPr>
          <p:cNvPr id="9" name="Google Shape;377;p32">
            <a:extLst>
              <a:ext uri="{FF2B5EF4-FFF2-40B4-BE49-F238E27FC236}">
                <a16:creationId xmlns:a16="http://schemas.microsoft.com/office/drawing/2014/main" id="{14556C04-6FFA-F747-ABF0-8F8FB643D14E}"/>
              </a:ext>
            </a:extLst>
          </p:cNvPr>
          <p:cNvSpPr/>
          <p:nvPr/>
        </p:nvSpPr>
        <p:spPr>
          <a:xfrm>
            <a:off x="9858990" y="553691"/>
            <a:ext cx="685265" cy="662982"/>
          </a:xfrm>
          <a:prstGeom prst="ellipse">
            <a:avLst/>
          </a:prstGeom>
          <a:solidFill>
            <a:schemeClr val="tx2">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 name="Title 1">
            <a:extLst>
              <a:ext uri="{FF2B5EF4-FFF2-40B4-BE49-F238E27FC236}">
                <a16:creationId xmlns:a16="http://schemas.microsoft.com/office/drawing/2014/main" id="{9DD68DE6-2A6F-1A41-978B-517D65404194}"/>
              </a:ext>
            </a:extLst>
          </p:cNvPr>
          <p:cNvSpPr>
            <a:spLocks noGrp="1"/>
          </p:cNvSpPr>
          <p:nvPr>
            <p:ph type="title"/>
          </p:nvPr>
        </p:nvSpPr>
        <p:spPr>
          <a:xfrm>
            <a:off x="2827866" y="233290"/>
            <a:ext cx="7332133" cy="1143000"/>
          </a:xfrm>
        </p:spPr>
        <p:txBody>
          <a:bodyPr>
            <a:normAutofit/>
          </a:bodyPr>
          <a:lstStyle/>
          <a:p>
            <a:r>
              <a:rPr lang="en-US"/>
              <a:t>Uptake &amp; effective use</a:t>
            </a:r>
            <a:endParaRPr lang="en-CH"/>
          </a:p>
        </p:txBody>
      </p:sp>
      <p:pic>
        <p:nvPicPr>
          <p:cNvPr id="7" name="Graphic 6" descr="Medical with solid fill">
            <a:extLst>
              <a:ext uri="{FF2B5EF4-FFF2-40B4-BE49-F238E27FC236}">
                <a16:creationId xmlns:a16="http://schemas.microsoft.com/office/drawing/2014/main" id="{7E0F313B-189B-0D47-B184-C5CDA5F3F1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05707" y="587119"/>
            <a:ext cx="591830" cy="591830"/>
          </a:xfrm>
          <a:prstGeom prst="rect">
            <a:avLst/>
          </a:prstGeom>
        </p:spPr>
      </p:pic>
      <p:graphicFrame>
        <p:nvGraphicFramePr>
          <p:cNvPr id="11" name="Google Shape;432;p38">
            <a:extLst>
              <a:ext uri="{FF2B5EF4-FFF2-40B4-BE49-F238E27FC236}">
                <a16:creationId xmlns:a16="http://schemas.microsoft.com/office/drawing/2014/main" id="{246E4831-5FDA-6648-B7CD-EFEE3C1DF093}"/>
              </a:ext>
            </a:extLst>
          </p:cNvPr>
          <p:cNvGraphicFramePr/>
          <p:nvPr>
            <p:extLst>
              <p:ext uri="{D42A27DB-BD31-4B8C-83A1-F6EECF244321}">
                <p14:modId xmlns:p14="http://schemas.microsoft.com/office/powerpoint/2010/main" val="1610138146"/>
              </p:ext>
            </p:extLst>
          </p:nvPr>
        </p:nvGraphicFramePr>
        <p:xfrm>
          <a:off x="773625" y="1641460"/>
          <a:ext cx="11195328" cy="4658300"/>
        </p:xfrm>
        <a:graphic>
          <a:graphicData uri="http://schemas.openxmlformats.org/drawingml/2006/table">
            <a:tbl>
              <a:tblPr>
                <a:noFill/>
              </a:tblPr>
              <a:tblGrid>
                <a:gridCol w="207673">
                  <a:extLst>
                    <a:ext uri="{9D8B030D-6E8A-4147-A177-3AD203B41FA5}">
                      <a16:colId xmlns:a16="http://schemas.microsoft.com/office/drawing/2014/main" val="20000"/>
                    </a:ext>
                  </a:extLst>
                </a:gridCol>
                <a:gridCol w="2576999">
                  <a:extLst>
                    <a:ext uri="{9D8B030D-6E8A-4147-A177-3AD203B41FA5}">
                      <a16:colId xmlns:a16="http://schemas.microsoft.com/office/drawing/2014/main" val="20001"/>
                    </a:ext>
                  </a:extLst>
                </a:gridCol>
                <a:gridCol w="8410656">
                  <a:extLst>
                    <a:ext uri="{9D8B030D-6E8A-4147-A177-3AD203B41FA5}">
                      <a16:colId xmlns:a16="http://schemas.microsoft.com/office/drawing/2014/main" val="20002"/>
                    </a:ext>
                  </a:extLst>
                </a:gridCol>
              </a:tblGrid>
              <a:tr h="274320">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100"/>
                        <a:buFont typeface="Arial"/>
                        <a:buNone/>
                      </a:pPr>
                      <a:r>
                        <a:rPr lang="en-US" sz="1200" b="1" i="0" u="none" strike="noStrike" cap="none">
                          <a:solidFill>
                            <a:srgbClr val="353535"/>
                          </a:solidFill>
                          <a:latin typeface="Calibri"/>
                          <a:ea typeface="Calibri"/>
                          <a:cs typeface="Calibri"/>
                          <a:sym typeface="Calibri"/>
                        </a:rPr>
                        <a:t> </a:t>
                      </a:r>
                      <a:endParaRPr sz="1200"/>
                    </a:p>
                  </a:txBody>
                  <a:tcPr marL="45725" marR="9525" marT="9525" marB="0" anchor="ctr">
                    <a:lnL w="9525" cap="flat" cmpd="sng">
                      <a:solidFill>
                        <a:srgbClr val="000000">
                          <a:alpha val="0"/>
                        </a:srgbClr>
                      </a:solidFill>
                      <a:prstDash val="solid"/>
                      <a:round/>
                      <a:headEnd type="none" w="sm" len="sm"/>
                      <a:tailEnd type="none" w="sm" len="sm"/>
                    </a:lnL>
                    <a:lnR w="12700" cap="flat" cmpd="sng" algn="ctr">
                      <a:solidFill>
                        <a:srgbClr val="B7CAD2"/>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rgbClr val="7097A6">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100"/>
                        <a:buFont typeface="Arial"/>
                        <a:buNone/>
                      </a:pPr>
                      <a:r>
                        <a:rPr lang="en-US" sz="1200" b="1" noProof="0">
                          <a:solidFill>
                            <a:schemeClr val="bg1"/>
                          </a:solidFill>
                          <a:latin typeface="+mn-lt"/>
                        </a:rPr>
                        <a:t>What is needed to introduce CAB PrEP and other considerations</a:t>
                      </a:r>
                    </a:p>
                  </a:txBody>
                  <a:tcPr marL="45725" marR="9525" marT="9525" marB="0" anchor="ctr">
                    <a:lnL w="12700" cap="flat" cmpd="sng">
                      <a:solidFill>
                        <a:srgbClr val="B7CAD2"/>
                      </a:solidFill>
                      <a:prstDash val="solid"/>
                      <a:round/>
                      <a:headEnd type="none" w="sm" len="sm"/>
                      <a:tailEnd type="none" w="sm" len="sm"/>
                    </a:lnL>
                    <a:lnR w="28575" cap="flat" cmpd="sng" algn="ctr">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109599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100"/>
                        <a:buFont typeface="Arial"/>
                        <a:buNone/>
                      </a:pPr>
                      <a:endParaRPr sz="1050" b="0" i="0" u="none" strike="noStrike" cap="none">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7097A6">
                          <a:lumMod val="60000"/>
                          <a:lumOff val="40000"/>
                        </a:srgbClr>
                      </a:solidFill>
                      <a:prstDash val="solid"/>
                      <a:round/>
                      <a:headEnd type="none" w="med" len="med"/>
                      <a:tailEnd type="none" w="med" len="med"/>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AAC1C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100"/>
                        <a:buFont typeface="Arial"/>
                        <a:buNone/>
                      </a:pPr>
                      <a:r>
                        <a:rPr lang="en-US" sz="1200" b="0" i="0" u="none" strike="noStrike" cap="none">
                          <a:solidFill>
                            <a:schemeClr val="tx1">
                              <a:lumMod val="50000"/>
                            </a:schemeClr>
                          </a:solidFill>
                          <a:latin typeface="Calibri"/>
                          <a:ea typeface="Calibri"/>
                          <a:cs typeface="Calibri"/>
                          <a:sym typeface="Calibri"/>
                        </a:rPr>
                        <a:t>Develop and implement </a:t>
                      </a:r>
                      <a:r>
                        <a:rPr lang="en-US" sz="1200" b="1" i="0" u="none" strike="noStrike" cap="none">
                          <a:solidFill>
                            <a:schemeClr val="tx1">
                              <a:lumMod val="50000"/>
                            </a:schemeClr>
                          </a:solidFill>
                          <a:latin typeface="Calibri"/>
                          <a:ea typeface="Calibri"/>
                          <a:cs typeface="Calibri"/>
                          <a:sym typeface="Calibri"/>
                        </a:rPr>
                        <a:t>demand generation strategies </a:t>
                      </a:r>
                      <a:r>
                        <a:rPr lang="en-US" sz="1200" b="0" i="0" u="none" strike="noStrike" cap="none">
                          <a:solidFill>
                            <a:schemeClr val="tx1">
                              <a:lumMod val="50000"/>
                            </a:schemeClr>
                          </a:solidFill>
                          <a:latin typeface="Calibri"/>
                          <a:ea typeface="Calibri"/>
                          <a:cs typeface="Calibri"/>
                          <a:sym typeface="Calibri"/>
                        </a:rPr>
                        <a:t>that include CAB PrEP promotion.</a:t>
                      </a:r>
                      <a:endParaRPr lang="en-US" sz="1200">
                        <a:solidFill>
                          <a:schemeClr val="tx1">
                            <a:lumMod val="50000"/>
                          </a:schemeClr>
                        </a:solidFill>
                      </a:endParaRPr>
                    </a:p>
                  </a:txBody>
                  <a:tcPr marL="45725" marR="9525" marT="9525" marB="0" anchor="ctr">
                    <a:lnL w="9525" cap="flat" cmpd="sng" algn="ctr">
                      <a:solidFill>
                        <a:srgbClr val="000000">
                          <a:alpha val="0"/>
                        </a:srgbClr>
                      </a:solidFill>
                      <a:prstDash val="solid"/>
                      <a:round/>
                      <a:headEnd type="none" w="sm" len="sm"/>
                      <a:tailEnd type="none" w="sm" len="sm"/>
                    </a:lnL>
                    <a:lnR w="12700" cap="flat" cmpd="sng" algn="ctr">
                      <a:solidFill>
                        <a:srgbClr val="B7CAD2"/>
                      </a:solidFill>
                      <a:prstDash val="solid"/>
                      <a:round/>
                      <a:headEnd type="none" w="sm" len="sm"/>
                      <a:tailEnd type="none" w="sm" len="sm"/>
                    </a:lnR>
                    <a:lnT w="12700" cap="flat" cmpd="sng" algn="ctr">
                      <a:solidFill>
                        <a:srgbClr val="7097A6">
                          <a:lumMod val="60000"/>
                          <a:lumOff val="40000"/>
                        </a:srgbClr>
                      </a:solidFill>
                      <a:prstDash val="solid"/>
                      <a:round/>
                      <a:headEnd type="none" w="med" len="med"/>
                      <a:tailEnd type="none" w="med" len="med"/>
                    </a:lnT>
                    <a:lnB w="12700" cap="flat" cmpd="sng">
                      <a:solidFill>
                        <a:srgbClr val="B7CAD2"/>
                      </a:solidFill>
                      <a:prstDash val="solid"/>
                      <a:round/>
                      <a:headEnd type="none" w="sm" len="sm"/>
                      <a:tailEnd type="none" w="sm" len="sm"/>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GB" sz="1150" b="1" i="0" u="none" strike="noStrike" cap="none">
                          <a:solidFill>
                            <a:schemeClr val="accent5"/>
                          </a:solidFill>
                          <a:latin typeface="Calibri" panose="020F0502020204030204" pitchFamily="34" charset="0"/>
                          <a:ea typeface="Arial"/>
                          <a:cs typeface="Calibri" panose="020F0502020204030204" pitchFamily="34" charset="0"/>
                          <a:sym typeface="Arial"/>
                        </a:rPr>
                        <a:t>Refer to U1 in the Question Bank and include details on: </a:t>
                      </a:r>
                      <a:endParaRPr lang="en-US" sz="1150" b="0" i="0" u="none" strike="noStrike" cap="none">
                        <a:solidFill>
                          <a:schemeClr val="accent5"/>
                        </a:solidFill>
                        <a:latin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150" b="0" i="0" u="none" strike="noStrike" cap="none">
                          <a:solidFill>
                            <a:schemeClr val="accent5"/>
                          </a:solidFill>
                          <a:latin typeface="Calibri"/>
                          <a:ea typeface="Calibri"/>
                          <a:cs typeface="Calibri"/>
                          <a:sym typeface="Calibri"/>
                        </a:rPr>
                        <a:t>Lessons learned from oral PrEP rollout</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150" b="0" i="0" u="none" strike="noStrike" cap="none">
                          <a:solidFill>
                            <a:schemeClr val="accent5"/>
                          </a:solidFill>
                          <a:latin typeface="Calibri"/>
                          <a:ea typeface="Calibri"/>
                          <a:cs typeface="Calibri"/>
                          <a:sym typeface="Calibri"/>
                        </a:rPr>
                        <a:t>Existing campaigns, materials, etc., developed for oral PrEP that could include CAB PrEP</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150" b="0" i="0" u="none" strike="noStrike" cap="none">
                          <a:solidFill>
                            <a:schemeClr val="accent5"/>
                          </a:solidFill>
                          <a:latin typeface="Calibri"/>
                          <a:ea typeface="Calibri"/>
                          <a:cs typeface="Calibri"/>
                          <a:sym typeface="Calibri"/>
                        </a:rPr>
                        <a:t>Plans for demand creation for CAB PrEP or other SRH products that can be relevant for creation of materials for CAB PrEP (e.g., injectable contraception, etc.) </a:t>
                      </a:r>
                    </a:p>
                  </a:txBody>
                  <a:tcPr anchor="ctr">
                    <a:lnL w="12700" cap="flat" cmpd="sng" algn="ctr">
                      <a:solidFill>
                        <a:srgbClr val="B7CAD2"/>
                      </a:solidFill>
                      <a:prstDash val="solid"/>
                      <a:round/>
                      <a:headEnd type="none" w="sm" len="sm"/>
                      <a:tailEnd type="none" w="sm" len="sm"/>
                    </a:lnL>
                    <a:lnR w="12700" cap="flat" cmpd="sng" algn="ctr">
                      <a:solidFill>
                        <a:srgbClr val="AAC1CA"/>
                      </a:solidFill>
                      <a:prstDash val="solid"/>
                      <a:round/>
                      <a:headEnd type="none" w="med" len="med"/>
                      <a:tailEnd type="none" w="med" len="med"/>
                    </a:lnR>
                    <a:lnT w="9525" cap="flat" cmpd="sng" algn="ctr">
                      <a:solidFill>
                        <a:srgbClr val="000000">
                          <a:alpha val="0"/>
                        </a:srgbClr>
                      </a:solidFill>
                      <a:prstDash val="solid"/>
                      <a:round/>
                      <a:headEnd type="none" w="sm" len="sm"/>
                      <a:tailEnd type="none" w="sm" len="sm"/>
                    </a:lnT>
                    <a:lnB w="12700" cap="flat" cmpd="sng">
                      <a:solidFill>
                        <a:srgbClr val="B7CAD2"/>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09599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100"/>
                        <a:buFont typeface="Arial"/>
                        <a:buNone/>
                      </a:pPr>
                      <a:endParaRPr sz="1050" b="0" i="0" u="none" strike="noStrike" cap="none">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AAC1C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100"/>
                        <a:buFont typeface="Arial"/>
                        <a:buNone/>
                      </a:pPr>
                      <a:r>
                        <a:rPr lang="en-US" sz="1200" b="0" i="0" u="none" strike="noStrike" cap="none">
                          <a:solidFill>
                            <a:schemeClr val="tx1">
                              <a:lumMod val="50000"/>
                            </a:schemeClr>
                          </a:solidFill>
                          <a:latin typeface="Calibri"/>
                          <a:ea typeface="Calibri"/>
                          <a:cs typeface="Calibri"/>
                          <a:sym typeface="Calibri"/>
                        </a:rPr>
                        <a:t>Address social norms/stigma to build </a:t>
                      </a:r>
                      <a:r>
                        <a:rPr lang="en-US" sz="1200" b="1" i="0" u="none" strike="noStrike" cap="none">
                          <a:solidFill>
                            <a:schemeClr val="tx1">
                              <a:lumMod val="50000"/>
                            </a:schemeClr>
                          </a:solidFill>
                          <a:latin typeface="Calibri"/>
                          <a:ea typeface="Calibri"/>
                          <a:cs typeface="Calibri"/>
                          <a:sym typeface="Calibri"/>
                        </a:rPr>
                        <a:t>community and partner acceptance</a:t>
                      </a:r>
                      <a:r>
                        <a:rPr lang="en-US" sz="1200" b="0" i="0" u="none" strike="noStrike" cap="none">
                          <a:solidFill>
                            <a:schemeClr val="tx1">
                              <a:lumMod val="50000"/>
                            </a:schemeClr>
                          </a:solidFill>
                          <a:latin typeface="Calibri"/>
                          <a:ea typeface="Calibri"/>
                          <a:cs typeface="Calibri"/>
                          <a:sym typeface="Calibri"/>
                        </a:rPr>
                        <a:t> of CAB PrEP use.</a:t>
                      </a:r>
                    </a:p>
                  </a:txBody>
                  <a:tcPr marL="45725" marR="9525" marT="9525" marB="0" anchor="ctr">
                    <a:lnL w="9525" cap="flat" cmpd="sng" algn="ctr">
                      <a:solidFill>
                        <a:srgbClr val="000000">
                          <a:alpha val="0"/>
                        </a:srgbClr>
                      </a:solidFill>
                      <a:prstDash val="solid"/>
                      <a:round/>
                      <a:headEnd type="none" w="sm" len="sm"/>
                      <a:tailEnd type="none" w="sm" len="sm"/>
                    </a:lnL>
                    <a:lnR w="12700" cap="flat" cmpd="sng" algn="ctr">
                      <a:solidFill>
                        <a:srgbClr val="B7CAD2"/>
                      </a:solidFill>
                      <a:prstDash val="solid"/>
                      <a:round/>
                      <a:headEnd type="none" w="sm" len="sm"/>
                      <a:tailEnd type="none" w="sm" len="sm"/>
                    </a:lnR>
                    <a:lnT w="12700" cap="flat" cmpd="sng" algn="ctr">
                      <a:solidFill>
                        <a:srgbClr val="B7CAD2"/>
                      </a:solidFill>
                      <a:prstDash val="solid"/>
                      <a:round/>
                      <a:headEnd type="none" w="sm" len="sm"/>
                      <a:tailEnd type="none" w="sm" len="sm"/>
                    </a:lnT>
                    <a:lnB w="12700" cap="flat" cmpd="sng">
                      <a:solidFill>
                        <a:srgbClr val="B7CAD2"/>
                      </a:solidFill>
                      <a:prstDash val="solid"/>
                      <a:round/>
                      <a:headEnd type="none" w="sm" len="sm"/>
                      <a:tailEnd type="none" w="sm" len="sm"/>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50" b="1" i="0" u="none" strike="noStrike" cap="none">
                          <a:solidFill>
                            <a:schemeClr val="accent5"/>
                          </a:solidFill>
                          <a:latin typeface="Calibri" panose="020F0502020204030204" pitchFamily="34" charset="0"/>
                          <a:ea typeface="Arial"/>
                          <a:cs typeface="Calibri" panose="020F0502020204030204" pitchFamily="34" charset="0"/>
                          <a:sym typeface="Arial"/>
                        </a:rPr>
                        <a:t>Refer to U2 in the Question Bank and include details on:</a:t>
                      </a:r>
                      <a:endParaRPr lang="en-US" sz="1150" b="0" i="0" u="none" strike="noStrike" cap="none">
                        <a:solidFill>
                          <a:schemeClr val="accent5"/>
                        </a:solidFill>
                        <a:latin typeface="Calibri"/>
                        <a:ea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50" b="0" i="0" u="none" strike="noStrike" cap="none">
                          <a:solidFill>
                            <a:schemeClr val="accent5"/>
                          </a:solidFill>
                          <a:latin typeface="Calibri"/>
                          <a:ea typeface="Calibri"/>
                          <a:cs typeface="Calibri"/>
                          <a:sym typeface="Calibri"/>
                        </a:rPr>
                        <a:t>Key areas of concern for stigma/social norms</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50" b="0" i="0" u="none" strike="noStrike" cap="none">
                          <a:solidFill>
                            <a:schemeClr val="accent5"/>
                          </a:solidFill>
                          <a:latin typeface="Calibri"/>
                          <a:ea typeface="Calibri"/>
                          <a:cs typeface="Calibri"/>
                          <a:sym typeface="Calibri"/>
                        </a:rPr>
                        <a:t>Lessons learned from oral PrEP rollout or other SRH products </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50" b="0" i="0" u="none" strike="noStrike" cap="none">
                          <a:solidFill>
                            <a:schemeClr val="accent5"/>
                          </a:solidFill>
                          <a:latin typeface="Calibri"/>
                          <a:ea typeface="Calibri"/>
                          <a:cs typeface="Calibri"/>
                          <a:sym typeface="Calibri"/>
                        </a:rPr>
                        <a:t>Effective methods to address stigma/social norms for CAB PrEP</a:t>
                      </a:r>
                    </a:p>
                  </a:txBody>
                  <a:tcPr anchor="ctr">
                    <a:lnL w="12700" cap="flat" cmpd="sng" algn="ctr">
                      <a:solidFill>
                        <a:srgbClr val="B7CAD2"/>
                      </a:solidFill>
                      <a:prstDash val="solid"/>
                      <a:round/>
                      <a:headEnd type="none" w="sm" len="sm"/>
                      <a:tailEnd type="none" w="sm" len="sm"/>
                    </a:lnL>
                    <a:lnR w="12700" cap="flat" cmpd="sng" algn="ctr">
                      <a:solidFill>
                        <a:srgbClr val="AAC1CA"/>
                      </a:solidFill>
                      <a:prstDash val="solid"/>
                      <a:round/>
                      <a:headEnd type="none" w="med" len="med"/>
                      <a:tailEnd type="none" w="med" len="med"/>
                    </a:lnR>
                    <a:lnT w="12700" cap="flat" cmpd="sng" algn="ctr">
                      <a:solidFill>
                        <a:srgbClr val="B7CAD2"/>
                      </a:solidFill>
                      <a:prstDash val="solid"/>
                      <a:round/>
                      <a:headEnd type="none" w="sm" len="sm"/>
                      <a:tailEnd type="none" w="sm" len="sm"/>
                    </a:lnT>
                    <a:lnB w="12700" cap="flat" cmpd="sng">
                      <a:solidFill>
                        <a:srgbClr val="B7CAD2"/>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09599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100"/>
                        <a:buFont typeface="Arial"/>
                        <a:buNone/>
                      </a:pPr>
                      <a:endParaRPr sz="1050" b="0" i="0" u="none" strike="noStrike" cap="none">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AAC1C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100"/>
                        <a:buFont typeface="Arial"/>
                        <a:buNone/>
                      </a:pPr>
                      <a:r>
                        <a:rPr lang="en-US" sz="1200" b="0" i="0" u="none" strike="noStrike" cap="none">
                          <a:solidFill>
                            <a:schemeClr val="tx1">
                              <a:lumMod val="50000"/>
                            </a:schemeClr>
                          </a:solidFill>
                          <a:latin typeface="Calibri"/>
                          <a:ea typeface="Calibri"/>
                          <a:cs typeface="Calibri"/>
                          <a:sym typeface="Calibri"/>
                        </a:rPr>
                        <a:t>Develop </a:t>
                      </a:r>
                      <a:r>
                        <a:rPr lang="en-US" sz="1200" b="1" i="0" u="none" strike="noStrike" cap="none">
                          <a:solidFill>
                            <a:schemeClr val="tx1">
                              <a:lumMod val="50000"/>
                            </a:schemeClr>
                          </a:solidFill>
                          <a:latin typeface="Calibri"/>
                          <a:ea typeface="Calibri"/>
                          <a:cs typeface="Calibri"/>
                          <a:sym typeface="Calibri"/>
                        </a:rPr>
                        <a:t>information and tools for clients </a:t>
                      </a:r>
                      <a:r>
                        <a:rPr lang="en-US" sz="1200" b="0" i="0" u="none" strike="noStrike" cap="none">
                          <a:solidFill>
                            <a:schemeClr val="tx1">
                              <a:lumMod val="50000"/>
                            </a:schemeClr>
                          </a:solidFill>
                          <a:latin typeface="Calibri"/>
                          <a:ea typeface="Calibri"/>
                          <a:cs typeface="Calibri"/>
                          <a:sym typeface="Calibri"/>
                        </a:rPr>
                        <a:t>to support product choice.</a:t>
                      </a:r>
                      <a:endParaRPr lang="en-US" sz="1200" strike="sngStrike">
                        <a:solidFill>
                          <a:schemeClr val="tx1">
                            <a:lumMod val="50000"/>
                          </a:schemeClr>
                        </a:solidFill>
                      </a:endParaRPr>
                    </a:p>
                  </a:txBody>
                  <a:tcPr marL="45725" marR="9525" marT="9525" marB="0" anchor="ctr">
                    <a:lnL w="9525" cap="flat" cmpd="sng" algn="ctr">
                      <a:solidFill>
                        <a:srgbClr val="000000">
                          <a:alpha val="0"/>
                        </a:srgbClr>
                      </a:solidFill>
                      <a:prstDash val="solid"/>
                      <a:round/>
                      <a:headEnd type="none" w="sm" len="sm"/>
                      <a:tailEnd type="none" w="sm" len="sm"/>
                    </a:lnL>
                    <a:lnR w="12700" cap="flat" cmpd="sng" algn="ctr">
                      <a:solidFill>
                        <a:srgbClr val="B7CAD2"/>
                      </a:solidFill>
                      <a:prstDash val="solid"/>
                      <a:round/>
                      <a:headEnd type="none" w="sm" len="sm"/>
                      <a:tailEnd type="none" w="sm" len="sm"/>
                    </a:lnR>
                    <a:lnT w="12700" cap="flat" cmpd="sng" algn="ctr">
                      <a:solidFill>
                        <a:srgbClr val="B7CAD2"/>
                      </a:solidFill>
                      <a:prstDash val="solid"/>
                      <a:round/>
                      <a:headEnd type="none" w="sm" len="sm"/>
                      <a:tailEnd type="none" w="sm" len="sm"/>
                    </a:lnT>
                    <a:lnB w="12700" cap="flat" cmpd="sng">
                      <a:solidFill>
                        <a:srgbClr val="B7CAD2"/>
                      </a:solidFill>
                      <a:prstDash val="solid"/>
                      <a:round/>
                      <a:headEnd type="none" w="sm" len="sm"/>
                      <a:tailEnd type="none" w="sm" len="sm"/>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50" b="1" i="0" u="none" strike="noStrike" cap="none">
                          <a:solidFill>
                            <a:schemeClr val="accent5"/>
                          </a:solidFill>
                          <a:latin typeface="Calibri" panose="020F0502020204030204" pitchFamily="34" charset="0"/>
                          <a:ea typeface="Arial"/>
                          <a:cs typeface="Calibri" panose="020F0502020204030204" pitchFamily="34" charset="0"/>
                          <a:sym typeface="Arial"/>
                        </a:rPr>
                        <a:t>Refer to U3 in the Question Bank and include details on:</a:t>
                      </a:r>
                      <a:endParaRPr lang="en-US" sz="1150" b="0" i="0" u="none" strike="noStrike" cap="none">
                        <a:solidFill>
                          <a:schemeClr val="accent5"/>
                        </a:solidFill>
                        <a:latin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50" b="0" i="0" u="none" strike="noStrike" cap="none">
                          <a:solidFill>
                            <a:schemeClr val="accent5"/>
                          </a:solidFill>
                          <a:latin typeface="Calibri"/>
                          <a:ea typeface="Calibri"/>
                          <a:cs typeface="Calibri"/>
                          <a:sym typeface="Calibri"/>
                        </a:rPr>
                        <a:t>Existing information and tools for clients developed for oral PrEP that could include CAB PrEP</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50" b="0" i="0" u="none" strike="noStrike" cap="none">
                          <a:solidFill>
                            <a:schemeClr val="accent5"/>
                          </a:solidFill>
                          <a:latin typeface="Calibri"/>
                          <a:ea typeface="Calibri"/>
                          <a:cs typeface="Calibri"/>
                          <a:sym typeface="Calibri"/>
                        </a:rPr>
                        <a:t>Plans/timelines for adapting materials for CAB PrEP introduction</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50" b="0" i="0" u="none" strike="noStrike" cap="none">
                          <a:solidFill>
                            <a:schemeClr val="accent5"/>
                          </a:solidFill>
                          <a:latin typeface="Calibri"/>
                          <a:ea typeface="Calibri"/>
                          <a:cs typeface="Calibri"/>
                          <a:sym typeface="Calibri"/>
                        </a:rPr>
                        <a:t>Need to create materials and/or approaches to supporting end-user choice among PrEP options </a:t>
                      </a:r>
                    </a:p>
                  </a:txBody>
                  <a:tcPr anchor="ctr">
                    <a:lnL w="12700" cap="flat" cmpd="sng" algn="ctr">
                      <a:solidFill>
                        <a:srgbClr val="B7CAD2"/>
                      </a:solidFill>
                      <a:prstDash val="solid"/>
                      <a:round/>
                      <a:headEnd type="none" w="sm" len="sm"/>
                      <a:tailEnd type="none" w="sm" len="sm"/>
                    </a:lnL>
                    <a:lnR w="12700" cap="flat" cmpd="sng" algn="ctr">
                      <a:solidFill>
                        <a:srgbClr val="AAC1CA"/>
                      </a:solidFill>
                      <a:prstDash val="solid"/>
                      <a:round/>
                      <a:headEnd type="none" w="med" len="med"/>
                      <a:tailEnd type="none" w="med" len="med"/>
                    </a:lnR>
                    <a:lnT w="12700" cap="flat" cmpd="sng" algn="ctr">
                      <a:solidFill>
                        <a:srgbClr val="B7CAD2"/>
                      </a:solidFill>
                      <a:prstDash val="solid"/>
                      <a:round/>
                      <a:headEnd type="none" w="sm" len="sm"/>
                      <a:tailEnd type="none" w="sm" len="sm"/>
                    </a:lnT>
                    <a:lnB w="12700" cap="flat" cmpd="sng" algn="ctr">
                      <a:solidFill>
                        <a:srgbClr val="B7CAD2"/>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09599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100"/>
                        <a:buFont typeface="Arial"/>
                        <a:buNone/>
                      </a:pPr>
                      <a:endParaRPr sz="1050" b="0" i="0" u="none" strike="noStrike" cap="none">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AAC1C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100"/>
                        <a:buFont typeface="Arial"/>
                        <a:buNone/>
                      </a:pPr>
                      <a:r>
                        <a:rPr lang="en-US" sz="1200" b="0" i="0" u="none" strike="noStrike" cap="none">
                          <a:solidFill>
                            <a:schemeClr val="tx1">
                              <a:lumMod val="50000"/>
                            </a:schemeClr>
                          </a:solidFill>
                          <a:latin typeface="Calibri"/>
                          <a:ea typeface="Calibri"/>
                          <a:cs typeface="Calibri"/>
                          <a:sym typeface="Calibri"/>
                        </a:rPr>
                        <a:t>Support </a:t>
                      </a:r>
                      <a:r>
                        <a:rPr lang="en-US" sz="1200" b="1" i="0" u="none" strike="noStrike" cap="none">
                          <a:solidFill>
                            <a:schemeClr val="tx1">
                              <a:lumMod val="50000"/>
                            </a:schemeClr>
                          </a:solidFill>
                          <a:latin typeface="Calibri"/>
                          <a:ea typeface="Calibri"/>
                          <a:cs typeface="Calibri"/>
                          <a:sym typeface="Calibri"/>
                        </a:rPr>
                        <a:t>effective use </a:t>
                      </a:r>
                      <a:r>
                        <a:rPr lang="en-US" sz="1200" b="0" i="0" u="none" strike="noStrike" cap="none">
                          <a:solidFill>
                            <a:schemeClr val="tx1">
                              <a:lumMod val="50000"/>
                            </a:schemeClr>
                          </a:solidFill>
                          <a:latin typeface="Calibri"/>
                          <a:ea typeface="Calibri"/>
                          <a:cs typeface="Calibri"/>
                          <a:sym typeface="Calibri"/>
                        </a:rPr>
                        <a:t>of CAB PrEP.</a:t>
                      </a:r>
                      <a:endParaRPr lang="en-US" sz="1200">
                        <a:solidFill>
                          <a:schemeClr val="tx1">
                            <a:lumMod val="50000"/>
                          </a:schemeClr>
                        </a:solidFill>
                      </a:endParaRPr>
                    </a:p>
                  </a:txBody>
                  <a:tcPr marL="45725" marR="9525" marT="9525" marB="0" anchor="ctr">
                    <a:lnL w="9525" cap="flat" cmpd="sng" algn="ctr">
                      <a:solidFill>
                        <a:srgbClr val="000000">
                          <a:alpha val="0"/>
                        </a:srgbClr>
                      </a:solidFill>
                      <a:prstDash val="solid"/>
                      <a:round/>
                      <a:headEnd type="none" w="sm" len="sm"/>
                      <a:tailEnd type="none" w="sm" len="sm"/>
                    </a:lnL>
                    <a:lnR w="12700" cap="flat" cmpd="sng" algn="ctr">
                      <a:solidFill>
                        <a:srgbClr val="B7CAD2"/>
                      </a:solidFill>
                      <a:prstDash val="solid"/>
                      <a:round/>
                      <a:headEnd type="none" w="sm" len="sm"/>
                      <a:tailEnd type="none" w="sm" len="sm"/>
                    </a:lnR>
                    <a:lnT w="12700" cap="flat" cmpd="sng" algn="ctr">
                      <a:solidFill>
                        <a:srgbClr val="B7CAD2"/>
                      </a:solidFill>
                      <a:prstDash val="solid"/>
                      <a:round/>
                      <a:headEnd type="none" w="sm" len="sm"/>
                      <a:tailEnd type="none" w="sm" len="sm"/>
                    </a:lnT>
                    <a:lnB w="12700" cap="flat" cmpd="sng" algn="ctr">
                      <a:solidFill>
                        <a:srgbClr val="B7CAD2"/>
                      </a:solidFill>
                      <a:prstDash val="solid"/>
                      <a:round/>
                      <a:headEnd type="none" w="sm" len="sm"/>
                      <a:tailEnd type="none" w="sm" len="sm"/>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50" b="1" i="0" u="none" strike="noStrike" cap="none">
                          <a:solidFill>
                            <a:schemeClr val="accent5"/>
                          </a:solidFill>
                          <a:latin typeface="Calibri" panose="020F0502020204030204" pitchFamily="34" charset="0"/>
                          <a:ea typeface="Arial"/>
                          <a:cs typeface="Calibri" panose="020F0502020204030204" pitchFamily="34" charset="0"/>
                          <a:sym typeface="Arial"/>
                        </a:rPr>
                        <a:t>Refer to U4 in the Question Bank and include details on:</a:t>
                      </a:r>
                      <a:endParaRPr lang="en-US" sz="1150" b="0" i="0" u="none" strike="noStrike" cap="none">
                        <a:solidFill>
                          <a:schemeClr val="accent5"/>
                        </a:solidFill>
                        <a:latin typeface="Calibri"/>
                        <a:ea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50" b="0" i="0" u="none" strike="noStrike" cap="none">
                          <a:solidFill>
                            <a:schemeClr val="accent5"/>
                          </a:solidFill>
                          <a:latin typeface="Calibri"/>
                          <a:ea typeface="Calibri"/>
                          <a:cs typeface="Calibri"/>
                          <a:sym typeface="Calibri"/>
                        </a:rPr>
                        <a:t>Lessons learned from oral PrEP adherence and continuation</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50" b="0" i="0" u="none" strike="noStrike" cap="none">
                          <a:solidFill>
                            <a:schemeClr val="accent5"/>
                          </a:solidFill>
                          <a:latin typeface="Calibri"/>
                          <a:ea typeface="Calibri"/>
                          <a:cs typeface="Calibri"/>
                          <a:sym typeface="Calibri"/>
                        </a:rPr>
                        <a:t>Key opportunities/challenges for CAB PrEP</a:t>
                      </a:r>
                    </a:p>
                  </a:txBody>
                  <a:tcPr anchor="ctr">
                    <a:lnL w="12700" cap="flat" cmpd="sng" algn="ctr">
                      <a:solidFill>
                        <a:srgbClr val="B7CAD2"/>
                      </a:solidFill>
                      <a:prstDash val="solid"/>
                      <a:round/>
                      <a:headEnd type="none" w="sm" len="sm"/>
                      <a:tailEnd type="none" w="sm" len="sm"/>
                    </a:lnL>
                    <a:lnR w="12700" cap="flat" cmpd="sng" algn="ctr">
                      <a:solidFill>
                        <a:srgbClr val="AAC1CA"/>
                      </a:solidFill>
                      <a:prstDash val="solid"/>
                      <a:round/>
                      <a:headEnd type="none" w="med" len="med"/>
                      <a:tailEnd type="none" w="med" len="med"/>
                    </a:lnR>
                    <a:lnT w="12700" cap="flat" cmpd="sng" algn="ctr">
                      <a:solidFill>
                        <a:srgbClr val="B7CAD2"/>
                      </a:solidFill>
                      <a:prstDash val="solid"/>
                      <a:round/>
                      <a:headEnd type="none" w="sm" len="sm"/>
                      <a:tailEnd type="none" w="sm" len="sm"/>
                    </a:lnT>
                    <a:lnB w="12700" cap="flat" cmpd="sng" algn="ctr">
                      <a:solidFill>
                        <a:srgbClr val="B7CAD2"/>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4" name="Rectangle 3">
            <a:extLst>
              <a:ext uri="{FF2B5EF4-FFF2-40B4-BE49-F238E27FC236}">
                <a16:creationId xmlns:a16="http://schemas.microsoft.com/office/drawing/2014/main" id="{81D6521A-09C4-10C8-CF36-18B181633321}"/>
              </a:ext>
            </a:extLst>
          </p:cNvPr>
          <p:cNvSpPr/>
          <p:nvPr/>
        </p:nvSpPr>
        <p:spPr>
          <a:xfrm>
            <a:off x="773625" y="558240"/>
            <a:ext cx="2711283" cy="410091"/>
          </a:xfrm>
          <a:prstGeom prst="rect">
            <a:avLst/>
          </a:prstGeom>
          <a:solidFill>
            <a:srgbClr val="FFFFFF"/>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91440" tIns="73152" rIns="91440" bIns="0" rtlCol="0" anchor="t" anchorCtr="0"/>
          <a:lstStyle/>
          <a:p>
            <a:pPr algn="ctr">
              <a:lnSpc>
                <a:spcPct val="115000"/>
              </a:lnSpc>
              <a:buSzPts val="1800"/>
            </a:pPr>
            <a:r>
              <a:rPr lang="en-US" sz="1600" b="1">
                <a:solidFill>
                  <a:schemeClr val="accent3"/>
                </a:solidFill>
              </a:rPr>
              <a:t>TEMPLATE</a:t>
            </a:r>
          </a:p>
        </p:txBody>
      </p:sp>
      <p:sp>
        <p:nvSpPr>
          <p:cNvPr id="5" name="Text Placeholder 3">
            <a:extLst>
              <a:ext uri="{FF2B5EF4-FFF2-40B4-BE49-F238E27FC236}">
                <a16:creationId xmlns:a16="http://schemas.microsoft.com/office/drawing/2014/main" id="{881D1250-14C6-036A-AA30-6F795F97C605}"/>
              </a:ext>
            </a:extLst>
          </p:cNvPr>
          <p:cNvSpPr txBox="1">
            <a:spLocks/>
          </p:cNvSpPr>
          <p:nvPr/>
        </p:nvSpPr>
        <p:spPr>
          <a:xfrm>
            <a:off x="773625" y="1111756"/>
            <a:ext cx="10235433" cy="4770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accent3"/>
                </a:solidFill>
              </a:rPr>
              <a:t>Key steps and considerations</a:t>
            </a:r>
          </a:p>
        </p:txBody>
      </p:sp>
      <p:sp>
        <p:nvSpPr>
          <p:cNvPr id="6" name="Pentagon 5">
            <a:extLst>
              <a:ext uri="{FF2B5EF4-FFF2-40B4-BE49-F238E27FC236}">
                <a16:creationId xmlns:a16="http://schemas.microsoft.com/office/drawing/2014/main" id="{F5B6BFEF-562F-8B81-1D8C-57EE7AC42907}"/>
              </a:ext>
            </a:extLst>
          </p:cNvPr>
          <p:cNvSpPr/>
          <p:nvPr/>
        </p:nvSpPr>
        <p:spPr>
          <a:xfrm>
            <a:off x="10206749" y="132566"/>
            <a:ext cx="1898931" cy="333187"/>
          </a:xfrm>
          <a:prstGeom prst="homePlate">
            <a:avLst>
              <a:gd name="adj" fmla="val 13794"/>
            </a:avLst>
          </a:prstGeom>
          <a:solidFill>
            <a:schemeClr val="accent5"/>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FFFFFF"/>
                </a:solidFill>
                <a:effectLst/>
                <a:uLnTx/>
                <a:uFillTx/>
                <a:latin typeface="Arial"/>
                <a:ea typeface="+mn-ea"/>
                <a:cs typeface="+mn-cs"/>
                <a:sym typeface="Arial"/>
              </a:rPr>
              <a:t> Analysis &amp; Synthesis</a:t>
            </a:r>
          </a:p>
        </p:txBody>
      </p:sp>
      <p:sp>
        <p:nvSpPr>
          <p:cNvPr id="10" name="Pentagon 9">
            <a:extLst>
              <a:ext uri="{FF2B5EF4-FFF2-40B4-BE49-F238E27FC236}">
                <a16:creationId xmlns:a16="http://schemas.microsoft.com/office/drawing/2014/main" id="{CABAF754-C37E-9A9A-C897-B2207BE033FB}"/>
              </a:ext>
            </a:extLst>
          </p:cNvPr>
          <p:cNvSpPr/>
          <p:nvPr/>
        </p:nvSpPr>
        <p:spPr>
          <a:xfrm>
            <a:off x="9784274" y="132566"/>
            <a:ext cx="457200" cy="333187"/>
          </a:xfrm>
          <a:prstGeom prst="homePlate">
            <a:avLst>
              <a:gd name="adj" fmla="val 13794"/>
            </a:avLst>
          </a:prstGeom>
          <a:solidFill>
            <a:srgbClr val="7097A6">
              <a:lumMod val="40000"/>
              <a:lumOff val="60000"/>
            </a:srgbClr>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01526C">
                  <a:lumMod val="50000"/>
                </a:srgbClr>
              </a:solidFill>
              <a:effectLst/>
              <a:uLnTx/>
              <a:uFillTx/>
              <a:latin typeface="Arial"/>
              <a:ea typeface="+mn-ea"/>
              <a:cs typeface="+mn-cs"/>
              <a:sym typeface="Arial"/>
            </a:endParaRPr>
          </a:p>
        </p:txBody>
      </p:sp>
      <p:sp>
        <p:nvSpPr>
          <p:cNvPr id="12" name="Pentagon 11">
            <a:extLst>
              <a:ext uri="{FF2B5EF4-FFF2-40B4-BE49-F238E27FC236}">
                <a16:creationId xmlns:a16="http://schemas.microsoft.com/office/drawing/2014/main" id="{273236E7-3518-9AB2-D54B-0A1DC88B3E26}"/>
              </a:ext>
            </a:extLst>
          </p:cNvPr>
          <p:cNvSpPr/>
          <p:nvPr/>
        </p:nvSpPr>
        <p:spPr>
          <a:xfrm>
            <a:off x="9371541" y="132566"/>
            <a:ext cx="457200" cy="333187"/>
          </a:xfrm>
          <a:prstGeom prst="homePlate">
            <a:avLst>
              <a:gd name="adj" fmla="val 13794"/>
            </a:avLst>
          </a:prstGeom>
          <a:solidFill>
            <a:srgbClr val="7097A6">
              <a:lumMod val="40000"/>
              <a:lumOff val="60000"/>
            </a:srgbClr>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01526C">
                  <a:lumMod val="50000"/>
                </a:srgbClr>
              </a:solidFill>
              <a:effectLst/>
              <a:uLnTx/>
              <a:uFillTx/>
              <a:latin typeface="Arial"/>
              <a:ea typeface="+mn-ea"/>
              <a:cs typeface="+mn-cs"/>
              <a:sym typeface="Arial"/>
            </a:endParaRPr>
          </a:p>
        </p:txBody>
      </p:sp>
    </p:spTree>
    <p:extLst>
      <p:ext uri="{BB962C8B-B14F-4D97-AF65-F5344CB8AC3E}">
        <p14:creationId xmlns:p14="http://schemas.microsoft.com/office/powerpoint/2010/main" val="37313598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7" name="Google Shape;376;p32">
            <a:extLst>
              <a:ext uri="{FF2B5EF4-FFF2-40B4-BE49-F238E27FC236}">
                <a16:creationId xmlns:a16="http://schemas.microsoft.com/office/drawing/2014/main" id="{C1F8367F-E446-8147-83BF-9C795A4957EE}"/>
              </a:ext>
            </a:extLst>
          </p:cNvPr>
          <p:cNvSpPr/>
          <p:nvPr/>
        </p:nvSpPr>
        <p:spPr>
          <a:xfrm>
            <a:off x="9932988" y="599610"/>
            <a:ext cx="2030412" cy="511877"/>
          </a:xfrm>
          <a:prstGeom prst="roundRect">
            <a:avLst>
              <a:gd name="adj" fmla="val 16667"/>
            </a:avLst>
          </a:prstGeom>
          <a:solidFill>
            <a:schemeClr val="tx2"/>
          </a:solidFill>
          <a:ln>
            <a:noFill/>
          </a:ln>
        </p:spPr>
        <p:txBody>
          <a:bodyPr spcFirstLastPara="1" wrap="square" lIns="91425" tIns="45700" rIns="91425" bIns="45700" anchor="ctr" anchorCtr="0">
            <a:noAutofit/>
          </a:bodyPr>
          <a:lstStyle/>
          <a:p>
            <a:pPr marL="9525" marR="0" lvl="0" algn="r" rtl="0">
              <a:spcBef>
                <a:spcPts val="0"/>
              </a:spcBef>
              <a:spcAft>
                <a:spcPts val="0"/>
              </a:spcAft>
              <a:buNone/>
            </a:pPr>
            <a:r>
              <a:rPr lang="en-US" sz="1200" b="1">
                <a:solidFill>
                  <a:srgbClr val="FFFFFF"/>
                </a:solidFill>
                <a:latin typeface="Calibri"/>
                <a:ea typeface="Calibri"/>
                <a:cs typeface="Calibri"/>
                <a:sym typeface="Calibri"/>
              </a:rPr>
              <a:t>MONITORING, EVALUATION, &amp; LEARNING</a:t>
            </a:r>
            <a:endParaRPr/>
          </a:p>
        </p:txBody>
      </p:sp>
      <p:sp>
        <p:nvSpPr>
          <p:cNvPr id="8" name="Google Shape;377;p32">
            <a:extLst>
              <a:ext uri="{FF2B5EF4-FFF2-40B4-BE49-F238E27FC236}">
                <a16:creationId xmlns:a16="http://schemas.microsoft.com/office/drawing/2014/main" id="{55DE493E-1F33-4E42-87D3-69FA428CDE27}"/>
              </a:ext>
            </a:extLst>
          </p:cNvPr>
          <p:cNvSpPr/>
          <p:nvPr/>
        </p:nvSpPr>
        <p:spPr>
          <a:xfrm>
            <a:off x="9439890" y="524057"/>
            <a:ext cx="685265" cy="662982"/>
          </a:xfrm>
          <a:prstGeom prst="ellipse">
            <a:avLst/>
          </a:prstGeom>
          <a:solidFill>
            <a:schemeClr val="tx2">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455" name="Google Shape;455;p40" descr="C:\Users\neeraja.bhavaraju\Downloads\noun_30986_cc.png"/>
          <p:cNvPicPr preferRelativeResize="0"/>
          <p:nvPr/>
        </p:nvPicPr>
        <p:blipFill rotWithShape="1">
          <a:blip r:embed="rId3">
            <a:alphaModFix/>
          </a:blip>
          <a:srcRect b="13330"/>
          <a:stretch/>
        </p:blipFill>
        <p:spPr>
          <a:xfrm>
            <a:off x="9553885" y="678681"/>
            <a:ext cx="457273" cy="367983"/>
          </a:xfrm>
          <a:prstGeom prst="rect">
            <a:avLst/>
          </a:prstGeom>
          <a:noFill/>
          <a:ln>
            <a:noFill/>
          </a:ln>
        </p:spPr>
      </p:pic>
      <p:sp>
        <p:nvSpPr>
          <p:cNvPr id="2" name="Title 1">
            <a:extLst>
              <a:ext uri="{FF2B5EF4-FFF2-40B4-BE49-F238E27FC236}">
                <a16:creationId xmlns:a16="http://schemas.microsoft.com/office/drawing/2014/main" id="{5733E057-6890-AB4C-AFBF-84439C5E4BA8}"/>
              </a:ext>
            </a:extLst>
          </p:cNvPr>
          <p:cNvSpPr>
            <a:spLocks noGrp="1"/>
          </p:cNvSpPr>
          <p:nvPr>
            <p:ph type="title"/>
          </p:nvPr>
        </p:nvSpPr>
        <p:spPr>
          <a:xfrm>
            <a:off x="2912532" y="241756"/>
            <a:ext cx="6081001" cy="1143000"/>
          </a:xfrm>
        </p:spPr>
        <p:txBody>
          <a:bodyPr>
            <a:normAutofit/>
          </a:bodyPr>
          <a:lstStyle/>
          <a:p>
            <a:r>
              <a:rPr lang="en-US"/>
              <a:t>Monitoring, evaluation and learning</a:t>
            </a:r>
            <a:endParaRPr lang="en-CH"/>
          </a:p>
        </p:txBody>
      </p:sp>
      <p:graphicFrame>
        <p:nvGraphicFramePr>
          <p:cNvPr id="10" name="Google Shape;452;p40">
            <a:extLst>
              <a:ext uri="{FF2B5EF4-FFF2-40B4-BE49-F238E27FC236}">
                <a16:creationId xmlns:a16="http://schemas.microsoft.com/office/drawing/2014/main" id="{C79B070E-CCC6-A54A-9188-059B491EC60C}"/>
              </a:ext>
            </a:extLst>
          </p:cNvPr>
          <p:cNvGraphicFramePr/>
          <p:nvPr>
            <p:extLst>
              <p:ext uri="{D42A27DB-BD31-4B8C-83A1-F6EECF244321}">
                <p14:modId xmlns:p14="http://schemas.microsoft.com/office/powerpoint/2010/main" val="2113001415"/>
              </p:ext>
            </p:extLst>
          </p:nvPr>
        </p:nvGraphicFramePr>
        <p:xfrm>
          <a:off x="773624" y="1732237"/>
          <a:ext cx="11189775" cy="4703304"/>
        </p:xfrm>
        <a:graphic>
          <a:graphicData uri="http://schemas.openxmlformats.org/drawingml/2006/table">
            <a:tbl>
              <a:tblPr>
                <a:noFill/>
              </a:tblPr>
              <a:tblGrid>
                <a:gridCol w="279025">
                  <a:extLst>
                    <a:ext uri="{9D8B030D-6E8A-4147-A177-3AD203B41FA5}">
                      <a16:colId xmlns:a16="http://schemas.microsoft.com/office/drawing/2014/main" val="20000"/>
                    </a:ext>
                  </a:extLst>
                </a:gridCol>
                <a:gridCol w="3027074">
                  <a:extLst>
                    <a:ext uri="{9D8B030D-6E8A-4147-A177-3AD203B41FA5}">
                      <a16:colId xmlns:a16="http://schemas.microsoft.com/office/drawing/2014/main" val="20001"/>
                    </a:ext>
                  </a:extLst>
                </a:gridCol>
                <a:gridCol w="7883676">
                  <a:extLst>
                    <a:ext uri="{9D8B030D-6E8A-4147-A177-3AD203B41FA5}">
                      <a16:colId xmlns:a16="http://schemas.microsoft.com/office/drawing/2014/main" val="20002"/>
                    </a:ext>
                  </a:extLst>
                </a:gridCol>
              </a:tblGrid>
              <a:tr h="233816">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100"/>
                        <a:buFont typeface="Arial"/>
                        <a:buNone/>
                      </a:pPr>
                      <a:r>
                        <a:rPr lang="en-US" sz="1200" b="1" i="0" u="none" strike="noStrike" cap="none">
                          <a:solidFill>
                            <a:srgbClr val="353535"/>
                          </a:solidFill>
                          <a:latin typeface="Calibri"/>
                          <a:ea typeface="Calibri"/>
                          <a:cs typeface="Calibri"/>
                          <a:sym typeface="Calibri"/>
                        </a:rPr>
                        <a:t> </a:t>
                      </a:r>
                      <a:endParaRPr sz="1200"/>
                    </a:p>
                  </a:txBody>
                  <a:tcPr marL="45725" marR="9525" marT="9525" marB="0" anchor="ctr">
                    <a:lnL w="9525" cap="flat" cmpd="sng">
                      <a:solidFill>
                        <a:srgbClr val="000000">
                          <a:alpha val="0"/>
                        </a:srgbClr>
                      </a:solidFill>
                      <a:prstDash val="solid"/>
                      <a:round/>
                      <a:headEnd type="none" w="sm" len="sm"/>
                      <a:tailEnd type="none" w="sm" len="sm"/>
                    </a:lnL>
                    <a:lnR w="12700" cap="flat" cmpd="sng" algn="ctr">
                      <a:solidFill>
                        <a:srgbClr val="B7CAD2"/>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rgbClr val="7097A6">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100"/>
                        <a:buFont typeface="Arial"/>
                        <a:buNone/>
                      </a:pPr>
                      <a:r>
                        <a:rPr lang="en-US" sz="1200" b="1" noProof="0">
                          <a:solidFill>
                            <a:schemeClr val="bg1"/>
                          </a:solidFill>
                          <a:latin typeface="+mn-lt"/>
                        </a:rPr>
                        <a:t>What is needed to introduce CAB PrEP and other considerations</a:t>
                      </a:r>
                    </a:p>
                  </a:txBody>
                  <a:tcPr marL="45725" marR="9525" marT="9525" marB="0" anchor="ctr">
                    <a:lnL w="12700" cap="flat" cmpd="sng">
                      <a:solidFill>
                        <a:srgbClr val="B7CAD2"/>
                      </a:solidFill>
                      <a:prstDash val="solid"/>
                      <a:round/>
                      <a:headEnd type="none" w="sm" len="sm"/>
                      <a:tailEnd type="none" w="sm" len="sm"/>
                    </a:lnL>
                    <a:lnR w="28575" cap="flat" cmpd="sng" algn="ctr">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171405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100"/>
                        <a:buFont typeface="Arial"/>
                        <a:buNone/>
                      </a:pPr>
                      <a:endParaRPr sz="1050" b="0" i="0" u="none" strike="noStrike" cap="none">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7097A6">
                          <a:lumMod val="60000"/>
                          <a:lumOff val="40000"/>
                        </a:srgbClr>
                      </a:solidFill>
                      <a:prstDash val="solid"/>
                      <a:round/>
                      <a:headEnd type="none" w="med" len="med"/>
                      <a:tailEnd type="none" w="med" len="med"/>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AAC1CA"/>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200" b="0" i="0" u="none" strike="noStrike" cap="none">
                          <a:solidFill>
                            <a:schemeClr val="tx1">
                              <a:lumMod val="50000"/>
                            </a:schemeClr>
                          </a:solidFill>
                          <a:latin typeface="+mn-lt"/>
                          <a:ea typeface="Calibri"/>
                          <a:cs typeface="Calibri"/>
                          <a:sym typeface="Calibri"/>
                        </a:rPr>
                        <a:t>Update or establish</a:t>
                      </a:r>
                      <a:r>
                        <a:rPr lang="en-US" sz="1200" b="1" i="0" u="none" strike="noStrike" cap="none">
                          <a:solidFill>
                            <a:schemeClr val="tx1">
                              <a:lumMod val="50000"/>
                            </a:schemeClr>
                          </a:solidFill>
                          <a:latin typeface="+mn-lt"/>
                          <a:ea typeface="Calibri"/>
                          <a:cs typeface="Calibri"/>
                          <a:sym typeface="Calibri"/>
                        </a:rPr>
                        <a:t> integrated monitoring tools</a:t>
                      </a:r>
                      <a:r>
                        <a:rPr lang="en-US" sz="1200" b="0" i="0" u="none" strike="noStrike" cap="none">
                          <a:solidFill>
                            <a:schemeClr val="tx1">
                              <a:lumMod val="50000"/>
                            </a:schemeClr>
                          </a:solidFill>
                          <a:latin typeface="+mn-lt"/>
                          <a:ea typeface="Calibri"/>
                          <a:cs typeface="Calibri"/>
                          <a:sym typeface="Calibri"/>
                        </a:rPr>
                        <a:t> to support data collection and analysis on PrEP use across multiple products.</a:t>
                      </a:r>
                      <a:endParaRPr lang="en-US" sz="1200">
                        <a:solidFill>
                          <a:schemeClr val="tx1">
                            <a:lumMod val="50000"/>
                          </a:schemeClr>
                        </a:solidFill>
                      </a:endParaRPr>
                    </a:p>
                  </a:txBody>
                  <a:tcPr marL="91450" marR="9525" marT="9525" marB="0" anchor="ctr">
                    <a:lnL w="9525" cap="flat" cmpd="sng" algn="ctr">
                      <a:solidFill>
                        <a:srgbClr val="000000">
                          <a:alpha val="0"/>
                        </a:srgbClr>
                      </a:solidFill>
                      <a:prstDash val="solid"/>
                      <a:round/>
                      <a:headEnd type="none" w="sm" len="sm"/>
                      <a:tailEnd type="none" w="sm" len="sm"/>
                    </a:lnL>
                    <a:lnR w="12700" cap="flat" cmpd="sng" algn="ctr">
                      <a:solidFill>
                        <a:srgbClr val="B7CAD2"/>
                      </a:solidFill>
                      <a:prstDash val="solid"/>
                      <a:round/>
                      <a:headEnd type="none" w="sm" len="sm"/>
                      <a:tailEnd type="none" w="sm" len="sm"/>
                    </a:lnR>
                    <a:lnT w="12700" cap="flat" cmpd="sng" algn="ctr">
                      <a:solidFill>
                        <a:srgbClr val="7097A6">
                          <a:lumMod val="60000"/>
                          <a:lumOff val="40000"/>
                        </a:srgbClr>
                      </a:solidFill>
                      <a:prstDash val="solid"/>
                      <a:round/>
                      <a:headEnd type="none" w="med" len="med"/>
                      <a:tailEnd type="none" w="med" len="med"/>
                    </a:lnT>
                    <a:lnB w="12700" cap="flat" cmpd="sng">
                      <a:solidFill>
                        <a:srgbClr val="B7CAD2"/>
                      </a:solidFill>
                      <a:prstDash val="solid"/>
                      <a:round/>
                      <a:headEnd type="none" w="sm" len="sm"/>
                      <a:tailEnd type="none" w="sm" len="sm"/>
                    </a:lnB>
                    <a:lnTlToBr w="12700" cmpd="sng">
                      <a:noFill/>
                      <a:prstDash val="solid"/>
                    </a:lnTlToBr>
                    <a:lnBlToTr w="12700" cmpd="sng">
                      <a:noFill/>
                      <a:prstDash val="solid"/>
                    </a:lnBlToTr>
                    <a:noFill/>
                  </a:tcPr>
                </a:tc>
                <a:tc>
                  <a:txBody>
                    <a:bodyPr/>
                    <a:lstStyle/>
                    <a:p>
                      <a:pPr marL="63500" marR="0" lvl="0" indent="0" algn="l" defTabSz="914400" rtl="0" eaLnBrk="1" fontAlgn="auto" latinLnBrk="0" hangingPunct="1">
                        <a:lnSpc>
                          <a:spcPct val="100000"/>
                        </a:lnSpc>
                        <a:spcBef>
                          <a:spcPts val="0"/>
                        </a:spcBef>
                        <a:spcAft>
                          <a:spcPts val="200"/>
                        </a:spcAft>
                        <a:buClr>
                          <a:srgbClr val="000000"/>
                        </a:buClr>
                        <a:buSzPts val="1100"/>
                        <a:buFont typeface="Arial"/>
                        <a:buNone/>
                        <a:tabLst/>
                        <a:defRPr/>
                      </a:pPr>
                      <a:r>
                        <a:rPr lang="en-GB" sz="1200" b="1" i="0" u="none" strike="noStrike" cap="none">
                          <a:solidFill>
                            <a:schemeClr val="accent5"/>
                          </a:solidFill>
                          <a:latin typeface="Calibri" panose="020F0502020204030204" pitchFamily="34" charset="0"/>
                          <a:ea typeface="Arial"/>
                          <a:cs typeface="Calibri" panose="020F0502020204030204" pitchFamily="34" charset="0"/>
                          <a:sym typeface="Arial"/>
                        </a:rPr>
                        <a:t>Refer to M1 in the Question Bank and include details on:</a:t>
                      </a:r>
                      <a:endParaRPr lang="en-US" sz="1200" b="0" i="0" u="none" strike="noStrike" cap="none">
                        <a:solidFill>
                          <a:schemeClr val="accent5"/>
                        </a:solidFill>
                        <a:latin typeface="Calibri"/>
                        <a:ea typeface="Calibri"/>
                        <a:cs typeface="Calibri"/>
                        <a:sym typeface="Calibri"/>
                      </a:endParaRPr>
                    </a:p>
                    <a:p>
                      <a:pPr marL="231775" marR="0" lvl="0" indent="-168275" algn="l" rtl="0">
                        <a:lnSpc>
                          <a:spcPct val="100000"/>
                        </a:lnSpc>
                        <a:spcBef>
                          <a:spcPts val="0"/>
                        </a:spcBef>
                        <a:spcAft>
                          <a:spcPts val="200"/>
                        </a:spcAft>
                        <a:buClr>
                          <a:srgbClr val="000000"/>
                        </a:buClr>
                        <a:buSzPts val="1100"/>
                        <a:buFont typeface="Arial"/>
                        <a:buChar char="•"/>
                        <a:tabLst/>
                      </a:pPr>
                      <a:r>
                        <a:rPr lang="en-US" sz="1200" b="0" i="0" u="none" strike="noStrike" cap="none">
                          <a:solidFill>
                            <a:schemeClr val="accent5"/>
                          </a:solidFill>
                          <a:latin typeface="Calibri"/>
                          <a:ea typeface="Calibri"/>
                          <a:cs typeface="Calibri"/>
                          <a:sym typeface="Calibri"/>
                        </a:rPr>
                        <a:t>Current systems and indicators for monitoring oral PrEP delivery at the facility, regional, and national levels </a:t>
                      </a:r>
                    </a:p>
                    <a:p>
                      <a:pPr marL="231775" marR="0" lvl="0" indent="-168275" algn="l" rtl="0">
                        <a:lnSpc>
                          <a:spcPct val="100000"/>
                        </a:lnSpc>
                        <a:spcBef>
                          <a:spcPts val="0"/>
                        </a:spcBef>
                        <a:spcAft>
                          <a:spcPts val="200"/>
                        </a:spcAft>
                        <a:buClr>
                          <a:srgbClr val="000000"/>
                        </a:buClr>
                        <a:buSzPts val="1100"/>
                        <a:buFont typeface="Arial"/>
                        <a:buChar char="•"/>
                        <a:tabLst/>
                      </a:pPr>
                      <a:r>
                        <a:rPr lang="en-US" sz="1200" b="0" i="0" u="none" strike="noStrike" cap="none">
                          <a:solidFill>
                            <a:schemeClr val="accent5"/>
                          </a:solidFill>
                          <a:latin typeface="Calibri"/>
                          <a:ea typeface="Calibri"/>
                          <a:cs typeface="Calibri"/>
                          <a:sym typeface="Calibri"/>
                        </a:rPr>
                        <a:t>Opportunities to include CAB PrEP in monitoring tools alongside oral PrEP </a:t>
                      </a:r>
                    </a:p>
                    <a:p>
                      <a:pPr marL="231775" marR="0" lvl="0" indent="-168275" algn="l" rtl="0">
                        <a:lnSpc>
                          <a:spcPct val="100000"/>
                        </a:lnSpc>
                        <a:spcBef>
                          <a:spcPts val="0"/>
                        </a:spcBef>
                        <a:spcAft>
                          <a:spcPts val="200"/>
                        </a:spcAft>
                        <a:buClr>
                          <a:srgbClr val="000000"/>
                        </a:buClr>
                        <a:buSzPts val="1100"/>
                        <a:buFont typeface="Arial"/>
                        <a:buChar char="•"/>
                        <a:tabLst/>
                      </a:pPr>
                      <a:r>
                        <a:rPr lang="en-US" sz="1200" b="0" i="0" u="none" strike="noStrike" cap="none">
                          <a:solidFill>
                            <a:schemeClr val="accent2">
                              <a:lumMod val="60000"/>
                              <a:lumOff val="40000"/>
                            </a:schemeClr>
                          </a:solidFill>
                          <a:latin typeface="Calibri"/>
                          <a:ea typeface="Calibri"/>
                          <a:cs typeface="Calibri"/>
                          <a:sym typeface="Calibri"/>
                        </a:rPr>
                        <a:t>Opportunities/barriers to integrating CAB PrEP into monitoring systems for FP and other non-HIV services and/or to linking private sector delivery to public sector monitoring systems</a:t>
                      </a:r>
                    </a:p>
                  </a:txBody>
                  <a:tcPr>
                    <a:lnL w="12700" cap="flat" cmpd="sng" algn="ctr">
                      <a:solidFill>
                        <a:srgbClr val="B7CAD2"/>
                      </a:solidFill>
                      <a:prstDash val="solid"/>
                      <a:round/>
                      <a:headEnd type="none" w="sm" len="sm"/>
                      <a:tailEnd type="none" w="sm" len="sm"/>
                    </a:lnL>
                    <a:lnR w="12700" cap="flat" cmpd="sng" algn="ctr">
                      <a:solidFill>
                        <a:srgbClr val="AAC1CA"/>
                      </a:solidFill>
                      <a:prstDash val="solid"/>
                      <a:round/>
                      <a:headEnd type="none" w="med" len="med"/>
                      <a:tailEnd type="none" w="med" len="med"/>
                    </a:lnR>
                    <a:lnT w="9525" cap="flat" cmpd="sng" algn="ctr">
                      <a:solidFill>
                        <a:srgbClr val="000000">
                          <a:alpha val="0"/>
                        </a:srgbClr>
                      </a:solidFill>
                      <a:prstDash val="solid"/>
                      <a:round/>
                      <a:headEnd type="none" w="sm" len="sm"/>
                      <a:tailEnd type="none" w="sm" len="sm"/>
                    </a:lnT>
                    <a:lnB w="12700" cap="flat" cmpd="sng">
                      <a:solidFill>
                        <a:srgbClr val="B7CAD2"/>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37771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100"/>
                        <a:buFont typeface="Arial"/>
                        <a:buNone/>
                      </a:pPr>
                      <a:endParaRPr sz="1050" b="0" i="0" u="none" strike="noStrike" cap="none">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AAC1C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100"/>
                        <a:buFont typeface="Arial"/>
                        <a:buNone/>
                      </a:pPr>
                      <a:r>
                        <a:rPr lang="en-US" sz="1200" b="0" i="0" u="none" strike="noStrike" cap="none">
                          <a:solidFill>
                            <a:schemeClr val="tx1">
                              <a:lumMod val="50000"/>
                            </a:schemeClr>
                          </a:solidFill>
                          <a:latin typeface="Calibri"/>
                          <a:ea typeface="Calibri"/>
                          <a:cs typeface="Calibri"/>
                          <a:sym typeface="Calibri"/>
                        </a:rPr>
                        <a:t>Establish systems for </a:t>
                      </a:r>
                      <a:r>
                        <a:rPr lang="en-US" sz="1200" b="1" i="0" u="none" strike="noStrike" cap="none">
                          <a:solidFill>
                            <a:schemeClr val="tx1">
                              <a:lumMod val="50000"/>
                            </a:schemeClr>
                          </a:solidFill>
                          <a:latin typeface="Calibri"/>
                          <a:ea typeface="Calibri"/>
                          <a:cs typeface="Calibri"/>
                          <a:sym typeface="Calibri"/>
                        </a:rPr>
                        <a:t>pharmacovigilance</a:t>
                      </a:r>
                      <a:r>
                        <a:rPr lang="en-US" sz="1200" b="0" i="0" u="none" strike="noStrike" cap="none">
                          <a:solidFill>
                            <a:schemeClr val="tx1">
                              <a:lumMod val="50000"/>
                            </a:schemeClr>
                          </a:solidFill>
                          <a:latin typeface="Calibri"/>
                          <a:ea typeface="Calibri"/>
                          <a:cs typeface="Calibri"/>
                          <a:sym typeface="Calibri"/>
                        </a:rPr>
                        <a:t> and to monitor drug resistance. </a:t>
                      </a:r>
                      <a:endParaRPr lang="en-US" sz="1200">
                        <a:solidFill>
                          <a:schemeClr val="tx1">
                            <a:lumMod val="50000"/>
                          </a:schemeClr>
                        </a:solidFill>
                      </a:endParaRPr>
                    </a:p>
                  </a:txBody>
                  <a:tcPr marL="91450" marR="9525" marT="9525" marB="0" anchor="ctr">
                    <a:lnL w="9525" cap="flat" cmpd="sng" algn="ctr">
                      <a:solidFill>
                        <a:srgbClr val="000000">
                          <a:alpha val="0"/>
                        </a:srgbClr>
                      </a:solidFill>
                      <a:prstDash val="solid"/>
                      <a:round/>
                      <a:headEnd type="none" w="sm" len="sm"/>
                      <a:tailEnd type="none" w="sm" len="sm"/>
                    </a:lnL>
                    <a:lnR w="12700" cap="flat" cmpd="sng" algn="ctr">
                      <a:solidFill>
                        <a:srgbClr val="B7CAD2"/>
                      </a:solidFill>
                      <a:prstDash val="solid"/>
                      <a:round/>
                      <a:headEnd type="none" w="sm" len="sm"/>
                      <a:tailEnd type="none" w="sm" len="sm"/>
                    </a:lnR>
                    <a:lnT w="12700" cap="flat" cmpd="sng" algn="ctr">
                      <a:solidFill>
                        <a:srgbClr val="B7CAD2"/>
                      </a:solidFill>
                      <a:prstDash val="solid"/>
                      <a:round/>
                      <a:headEnd type="none" w="sm" len="sm"/>
                      <a:tailEnd type="none" w="sm" len="sm"/>
                    </a:lnT>
                    <a:lnB w="12700" cap="flat" cmpd="sng">
                      <a:solidFill>
                        <a:srgbClr val="B7CAD2"/>
                      </a:solidFill>
                      <a:prstDash val="solid"/>
                      <a:round/>
                      <a:headEnd type="none" w="sm" len="sm"/>
                      <a:tailEnd type="none" w="sm" len="sm"/>
                    </a:lnB>
                    <a:lnTlToBr w="12700" cmpd="sng">
                      <a:noFill/>
                      <a:prstDash val="solid"/>
                    </a:lnTlToBr>
                    <a:lnBlToTr w="12700" cmpd="sng">
                      <a:noFill/>
                      <a:prstDash val="solid"/>
                    </a:lnBlToTr>
                    <a:noFill/>
                  </a:tcPr>
                </a:tc>
                <a:tc>
                  <a:txBody>
                    <a:bodyPr/>
                    <a:lstStyle/>
                    <a:p>
                      <a:pPr marL="69850" marR="0" lvl="0" indent="0" algn="l" defTabSz="914400" rtl="0" eaLnBrk="1" fontAlgn="auto" latinLnBrk="0" hangingPunct="1">
                        <a:lnSpc>
                          <a:spcPct val="100000"/>
                        </a:lnSpc>
                        <a:spcBef>
                          <a:spcPts val="0"/>
                        </a:spcBef>
                        <a:spcAft>
                          <a:spcPts val="200"/>
                        </a:spcAft>
                        <a:buClr>
                          <a:srgbClr val="000000"/>
                        </a:buClr>
                        <a:buSzPts val="1100"/>
                        <a:buFont typeface="Arial" panose="020B0604020202020204" pitchFamily="34" charset="0"/>
                        <a:buNone/>
                        <a:tabLst/>
                        <a:defRPr/>
                      </a:pPr>
                      <a:r>
                        <a:rPr lang="en-GB" sz="1200" b="1" i="0" u="none" strike="noStrike" cap="none">
                          <a:solidFill>
                            <a:schemeClr val="accent5"/>
                          </a:solidFill>
                          <a:latin typeface="Calibri" panose="020F0502020204030204" pitchFamily="34" charset="0"/>
                          <a:ea typeface="Arial"/>
                          <a:cs typeface="Calibri" panose="020F0502020204030204" pitchFamily="34" charset="0"/>
                          <a:sym typeface="Arial"/>
                        </a:rPr>
                        <a:t>Refer to M2 in the Question Bank and include details on:</a:t>
                      </a:r>
                      <a:endParaRPr lang="en-US" sz="1200" b="0" i="0" u="none" strike="noStrike" cap="none">
                        <a:solidFill>
                          <a:schemeClr val="accent5"/>
                        </a:solidFill>
                        <a:latin typeface="Calibri"/>
                        <a:ea typeface="Calibri"/>
                        <a:cs typeface="Calibri"/>
                        <a:sym typeface="Calibri"/>
                      </a:endParaRPr>
                    </a:p>
                    <a:p>
                      <a:pPr marL="241300" marR="0" lvl="0" indent="-171450" algn="l" defTabSz="914400" rtl="0" eaLnBrk="1" fontAlgn="auto" latinLnBrk="0" hangingPunct="1">
                        <a:lnSpc>
                          <a:spcPct val="100000"/>
                        </a:lnSpc>
                        <a:spcBef>
                          <a:spcPts val="0"/>
                        </a:spcBef>
                        <a:spcAft>
                          <a:spcPts val="200"/>
                        </a:spcAft>
                        <a:buClr>
                          <a:srgbClr val="000000"/>
                        </a:buClr>
                        <a:buSzPts val="1100"/>
                        <a:buFont typeface="Arial" panose="020B0604020202020204" pitchFamily="34" charset="0"/>
                        <a:buChar char="•"/>
                        <a:tabLst/>
                        <a:defRPr/>
                      </a:pPr>
                      <a:r>
                        <a:rPr lang="en-US" sz="1200" b="0" i="0" u="none" strike="noStrike" cap="none">
                          <a:solidFill>
                            <a:schemeClr val="accent5"/>
                          </a:solidFill>
                          <a:latin typeface="Calibri"/>
                          <a:ea typeface="Calibri"/>
                          <a:cs typeface="Calibri"/>
                          <a:sym typeface="Calibri"/>
                        </a:rPr>
                        <a:t>Current plans for pharmacovigilance for oral PrEP and plans to integrate CAB PrEP</a:t>
                      </a:r>
                    </a:p>
                    <a:p>
                      <a:pPr marL="241300" marR="0" lvl="0" indent="-171450" algn="l" defTabSz="914400" rtl="0" eaLnBrk="1" fontAlgn="auto" latinLnBrk="0" hangingPunct="1">
                        <a:lnSpc>
                          <a:spcPct val="100000"/>
                        </a:lnSpc>
                        <a:spcBef>
                          <a:spcPts val="0"/>
                        </a:spcBef>
                        <a:spcAft>
                          <a:spcPts val="200"/>
                        </a:spcAft>
                        <a:buClr>
                          <a:srgbClr val="000000"/>
                        </a:buClr>
                        <a:buSzPts val="1100"/>
                        <a:buFont typeface="Arial" panose="020B0604020202020204" pitchFamily="34" charset="0"/>
                        <a:buChar char="•"/>
                        <a:tabLst/>
                        <a:defRPr/>
                      </a:pPr>
                      <a:r>
                        <a:rPr lang="en-US" sz="1200" b="0" i="0" u="none" strike="noStrike" cap="none">
                          <a:solidFill>
                            <a:schemeClr val="accent5"/>
                          </a:solidFill>
                          <a:latin typeface="Calibri"/>
                          <a:ea typeface="Calibri"/>
                          <a:cs typeface="Calibri"/>
                          <a:sym typeface="Calibri"/>
                        </a:rPr>
                        <a:t>Considerations for quality assurance or quality improvement for HIV drug resistance monitoring with new injectable form</a:t>
                      </a:r>
                    </a:p>
                  </a:txBody>
                  <a:tcPr>
                    <a:lnL w="12700" cap="flat" cmpd="sng" algn="ctr">
                      <a:solidFill>
                        <a:srgbClr val="B7CAD2"/>
                      </a:solidFill>
                      <a:prstDash val="solid"/>
                      <a:round/>
                      <a:headEnd type="none" w="sm" len="sm"/>
                      <a:tailEnd type="none" w="sm" len="sm"/>
                    </a:lnL>
                    <a:lnR w="12700" cap="flat" cmpd="sng" algn="ctr">
                      <a:solidFill>
                        <a:srgbClr val="AAC1CA"/>
                      </a:solidFill>
                      <a:prstDash val="solid"/>
                      <a:round/>
                      <a:headEnd type="none" w="med" len="med"/>
                      <a:tailEnd type="none" w="med" len="med"/>
                    </a:lnR>
                    <a:lnT w="12700" cap="flat" cmpd="sng" algn="ctr">
                      <a:solidFill>
                        <a:srgbClr val="B7CAD2"/>
                      </a:solidFill>
                      <a:prstDash val="solid"/>
                      <a:round/>
                      <a:headEnd type="none" w="sm" len="sm"/>
                      <a:tailEnd type="none" w="sm" len="sm"/>
                    </a:lnT>
                    <a:lnB w="12700" cap="flat" cmpd="sng">
                      <a:solidFill>
                        <a:srgbClr val="B7CAD2"/>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37771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100"/>
                        <a:buFont typeface="Arial"/>
                        <a:buNone/>
                      </a:pPr>
                      <a:endParaRPr sz="1050" b="0" i="0" u="none" strike="noStrike" cap="none">
                        <a:solidFill>
                          <a:srgbClr val="353535"/>
                        </a:solidFill>
                        <a:latin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AAC1C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100"/>
                        <a:buFont typeface="Arial"/>
                        <a:buNone/>
                      </a:pPr>
                      <a:r>
                        <a:rPr lang="en-US" sz="1200" b="0" i="0" u="none" strike="noStrike" cap="none">
                          <a:solidFill>
                            <a:schemeClr val="tx1">
                              <a:lumMod val="50000"/>
                            </a:schemeClr>
                          </a:solidFill>
                          <a:latin typeface="Calibri"/>
                          <a:ea typeface="Calibri"/>
                          <a:cs typeface="Calibri"/>
                          <a:sym typeface="Calibri"/>
                        </a:rPr>
                        <a:t>Conduct </a:t>
                      </a:r>
                      <a:r>
                        <a:rPr lang="en-US" sz="1200" b="1" i="0" u="none" strike="noStrike" cap="none">
                          <a:solidFill>
                            <a:schemeClr val="tx1">
                              <a:lumMod val="50000"/>
                            </a:schemeClr>
                          </a:solidFill>
                          <a:latin typeface="Calibri"/>
                          <a:ea typeface="Calibri"/>
                          <a:cs typeface="Calibri"/>
                          <a:sym typeface="Calibri"/>
                        </a:rPr>
                        <a:t>implementation science </a:t>
                      </a:r>
                      <a:r>
                        <a:rPr lang="en-US" sz="1200" b="0" i="0" u="none" strike="noStrike" cap="none">
                          <a:solidFill>
                            <a:schemeClr val="tx1">
                              <a:lumMod val="50000"/>
                            </a:schemeClr>
                          </a:solidFill>
                          <a:latin typeface="Calibri"/>
                          <a:ea typeface="Calibri"/>
                          <a:cs typeface="Calibri"/>
                          <a:sym typeface="Calibri"/>
                        </a:rPr>
                        <a:t>research to inform policy and scale-up.</a:t>
                      </a:r>
                      <a:endParaRPr lang="en-US" sz="1200">
                        <a:solidFill>
                          <a:schemeClr val="tx1">
                            <a:lumMod val="50000"/>
                          </a:schemeClr>
                        </a:solidFill>
                      </a:endParaRPr>
                    </a:p>
                  </a:txBody>
                  <a:tcPr marL="91450" marR="9525" marT="9525" marB="0" anchor="ctr">
                    <a:lnL w="9525" cap="flat" cmpd="sng" algn="ctr">
                      <a:solidFill>
                        <a:srgbClr val="000000">
                          <a:alpha val="0"/>
                        </a:srgbClr>
                      </a:solidFill>
                      <a:prstDash val="solid"/>
                      <a:round/>
                      <a:headEnd type="none" w="sm" len="sm"/>
                      <a:tailEnd type="none" w="sm" len="sm"/>
                    </a:lnL>
                    <a:lnR w="12700" cap="flat" cmpd="sng" algn="ctr">
                      <a:solidFill>
                        <a:srgbClr val="B7CAD2"/>
                      </a:solidFill>
                      <a:prstDash val="solid"/>
                      <a:round/>
                      <a:headEnd type="none" w="sm" len="sm"/>
                      <a:tailEnd type="none" w="sm" len="sm"/>
                    </a:lnR>
                    <a:lnT w="12700" cap="flat" cmpd="sng" algn="ctr">
                      <a:solidFill>
                        <a:srgbClr val="B7CAD2"/>
                      </a:solidFill>
                      <a:prstDash val="solid"/>
                      <a:round/>
                      <a:headEnd type="none" w="sm" len="sm"/>
                      <a:tailEnd type="none" w="sm" len="sm"/>
                    </a:lnT>
                    <a:lnB w="12700" cap="flat" cmpd="sng" algn="ctr">
                      <a:solidFill>
                        <a:srgbClr val="B7CAD2"/>
                      </a:solidFill>
                      <a:prstDash val="solid"/>
                      <a:round/>
                      <a:headEnd type="none" w="sm" len="sm"/>
                      <a:tailEnd type="none" w="sm" len="sm"/>
                    </a:lnB>
                    <a:lnTlToBr w="12700" cmpd="sng">
                      <a:noFill/>
                      <a:prstDash val="solid"/>
                    </a:lnTlToBr>
                    <a:lnBlToTr w="12700" cmpd="sng">
                      <a:noFill/>
                      <a:prstDash val="solid"/>
                    </a:lnBlToTr>
                    <a:noFill/>
                  </a:tcPr>
                </a:tc>
                <a:tc>
                  <a:txBody>
                    <a:bodyPr/>
                    <a:lstStyle/>
                    <a:p>
                      <a:pPr marL="63500" marR="0" lvl="0" indent="0" algn="l" rtl="0">
                        <a:lnSpc>
                          <a:spcPct val="100000"/>
                        </a:lnSpc>
                        <a:spcBef>
                          <a:spcPts val="0"/>
                        </a:spcBef>
                        <a:spcAft>
                          <a:spcPts val="200"/>
                        </a:spcAft>
                        <a:buClr>
                          <a:srgbClr val="000000"/>
                        </a:buClr>
                        <a:buSzPts val="1100"/>
                        <a:buFont typeface="Arial" panose="020B0604020202020204" pitchFamily="34" charset="0"/>
                        <a:buNone/>
                        <a:tabLst/>
                      </a:pPr>
                      <a:r>
                        <a:rPr lang="en-GB" sz="1200" b="1" i="0" u="none" strike="noStrike" cap="none">
                          <a:solidFill>
                            <a:schemeClr val="accent5"/>
                          </a:solidFill>
                          <a:latin typeface="Calibri" panose="020F0502020204030204" pitchFamily="34" charset="0"/>
                          <a:ea typeface="Arial"/>
                          <a:cs typeface="Calibri" panose="020F0502020204030204" pitchFamily="34" charset="0"/>
                          <a:sym typeface="Arial"/>
                        </a:rPr>
                        <a:t>Refer to M3 in the Question Bank and include details on:</a:t>
                      </a:r>
                      <a:endParaRPr lang="en-US" sz="1200" b="0" i="0" u="none" strike="noStrike" cap="none">
                        <a:solidFill>
                          <a:schemeClr val="accent5"/>
                        </a:solidFill>
                        <a:latin typeface="Calibri"/>
                        <a:ea typeface="Calibri"/>
                        <a:cs typeface="Calibri"/>
                        <a:sym typeface="Calibri"/>
                      </a:endParaRPr>
                    </a:p>
                    <a:p>
                      <a:pPr marL="231775" marR="0" lvl="0" indent="-168275" algn="l" rtl="0">
                        <a:lnSpc>
                          <a:spcPct val="100000"/>
                        </a:lnSpc>
                        <a:spcBef>
                          <a:spcPts val="0"/>
                        </a:spcBef>
                        <a:spcAft>
                          <a:spcPts val="200"/>
                        </a:spcAft>
                        <a:buClr>
                          <a:srgbClr val="000000"/>
                        </a:buClr>
                        <a:buSzPts val="1100"/>
                        <a:buFont typeface="Arial" panose="020B0604020202020204" pitchFamily="34" charset="0"/>
                        <a:buChar char="•"/>
                        <a:tabLst/>
                      </a:pPr>
                      <a:r>
                        <a:rPr lang="en-US" sz="1200" b="0" i="0" u="none" strike="noStrike" cap="none">
                          <a:solidFill>
                            <a:schemeClr val="accent5"/>
                          </a:solidFill>
                          <a:latin typeface="Calibri"/>
                          <a:ea typeface="Calibri"/>
                          <a:cs typeface="Calibri"/>
                          <a:sym typeface="Calibri"/>
                        </a:rPr>
                        <a:t>Plans for demonstration projects and/or key implementation science questions for initial, phased CAB PrEP rollout</a:t>
                      </a:r>
                    </a:p>
                    <a:p>
                      <a:pPr marL="231775" marR="0" lvl="0" indent="-168275" algn="l" rtl="0">
                        <a:lnSpc>
                          <a:spcPct val="100000"/>
                        </a:lnSpc>
                        <a:spcBef>
                          <a:spcPts val="0"/>
                        </a:spcBef>
                        <a:spcAft>
                          <a:spcPts val="200"/>
                        </a:spcAft>
                        <a:buClr>
                          <a:srgbClr val="000000"/>
                        </a:buClr>
                        <a:buSzPts val="1100"/>
                        <a:buFont typeface="Arial" panose="020B0604020202020204" pitchFamily="34" charset="0"/>
                        <a:buChar char="•"/>
                        <a:tabLst/>
                      </a:pPr>
                      <a:r>
                        <a:rPr lang="en-US" sz="1200" b="0" i="0" u="none" strike="noStrike" cap="none">
                          <a:solidFill>
                            <a:schemeClr val="accent5"/>
                          </a:solidFill>
                          <a:latin typeface="Calibri"/>
                          <a:ea typeface="Calibri"/>
                          <a:cs typeface="Calibri"/>
                          <a:sym typeface="Calibri"/>
                        </a:rPr>
                        <a:t>Plans for ongoing implementation science research to inform programming of CAB PrEP in future years</a:t>
                      </a:r>
                    </a:p>
                  </a:txBody>
                  <a:tcPr>
                    <a:lnL w="12700" cap="flat" cmpd="sng" algn="ctr">
                      <a:solidFill>
                        <a:srgbClr val="B7CAD2"/>
                      </a:solidFill>
                      <a:prstDash val="solid"/>
                      <a:round/>
                      <a:headEnd type="none" w="sm" len="sm"/>
                      <a:tailEnd type="none" w="sm" len="sm"/>
                    </a:lnL>
                    <a:lnR w="12700" cap="flat" cmpd="sng" algn="ctr">
                      <a:solidFill>
                        <a:srgbClr val="AAC1CA"/>
                      </a:solidFill>
                      <a:prstDash val="solid"/>
                      <a:round/>
                      <a:headEnd type="none" w="med" len="med"/>
                      <a:tailEnd type="none" w="med" len="med"/>
                    </a:lnR>
                    <a:lnT w="12700" cap="flat" cmpd="sng" algn="ctr">
                      <a:solidFill>
                        <a:srgbClr val="B7CAD2"/>
                      </a:solidFill>
                      <a:prstDash val="solid"/>
                      <a:round/>
                      <a:headEnd type="none" w="sm" len="sm"/>
                      <a:tailEnd type="none" w="sm" len="sm"/>
                    </a:lnT>
                    <a:lnB w="12700" cap="flat" cmpd="sng" algn="ctr">
                      <a:solidFill>
                        <a:srgbClr val="B7CAD2"/>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4" name="Rectangle 3">
            <a:extLst>
              <a:ext uri="{FF2B5EF4-FFF2-40B4-BE49-F238E27FC236}">
                <a16:creationId xmlns:a16="http://schemas.microsoft.com/office/drawing/2014/main" id="{621F516C-C46F-09B5-AC6A-2AF38DF0323B}"/>
              </a:ext>
            </a:extLst>
          </p:cNvPr>
          <p:cNvSpPr/>
          <p:nvPr/>
        </p:nvSpPr>
        <p:spPr>
          <a:xfrm>
            <a:off x="773625" y="558240"/>
            <a:ext cx="2711283" cy="410091"/>
          </a:xfrm>
          <a:prstGeom prst="rect">
            <a:avLst/>
          </a:prstGeom>
          <a:solidFill>
            <a:srgbClr val="FFFFFF"/>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91440" tIns="73152" rIns="91440" bIns="0" rtlCol="0" anchor="t" anchorCtr="0"/>
          <a:lstStyle/>
          <a:p>
            <a:pPr algn="ctr">
              <a:lnSpc>
                <a:spcPct val="115000"/>
              </a:lnSpc>
              <a:buSzPts val="1800"/>
            </a:pPr>
            <a:r>
              <a:rPr lang="en-US" sz="1600" b="1">
                <a:solidFill>
                  <a:schemeClr val="accent3"/>
                </a:solidFill>
              </a:rPr>
              <a:t>TEMPLATE</a:t>
            </a:r>
          </a:p>
        </p:txBody>
      </p:sp>
      <p:sp>
        <p:nvSpPr>
          <p:cNvPr id="5" name="Text Placeholder 3">
            <a:extLst>
              <a:ext uri="{FF2B5EF4-FFF2-40B4-BE49-F238E27FC236}">
                <a16:creationId xmlns:a16="http://schemas.microsoft.com/office/drawing/2014/main" id="{CB087BBF-D54C-74EF-9D86-5FCC0647B5DF}"/>
              </a:ext>
            </a:extLst>
          </p:cNvPr>
          <p:cNvSpPr txBox="1">
            <a:spLocks/>
          </p:cNvSpPr>
          <p:nvPr/>
        </p:nvSpPr>
        <p:spPr>
          <a:xfrm>
            <a:off x="773625" y="1211772"/>
            <a:ext cx="10235433" cy="4770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accent3"/>
                </a:solidFill>
              </a:rPr>
              <a:t>Key steps and considerations</a:t>
            </a:r>
          </a:p>
        </p:txBody>
      </p:sp>
      <p:sp>
        <p:nvSpPr>
          <p:cNvPr id="6" name="Rectangular Callout 5">
            <a:extLst>
              <a:ext uri="{FF2B5EF4-FFF2-40B4-BE49-F238E27FC236}">
                <a16:creationId xmlns:a16="http://schemas.microsoft.com/office/drawing/2014/main" id="{CD07DAE0-BAE5-2664-2B93-4DD7259B34EE}"/>
              </a:ext>
            </a:extLst>
          </p:cNvPr>
          <p:cNvSpPr/>
          <p:nvPr/>
        </p:nvSpPr>
        <p:spPr>
          <a:xfrm>
            <a:off x="8782312" y="2961166"/>
            <a:ext cx="3084060" cy="935668"/>
          </a:xfrm>
          <a:prstGeom prst="wedgeRectCallout">
            <a:avLst>
              <a:gd name="adj1" fmla="val -71181"/>
              <a:gd name="adj2" fmla="val -41446"/>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400">
                <a:solidFill>
                  <a:schemeClr val="bg1"/>
                </a:solidFill>
                <a:latin typeface="Arial"/>
                <a:ea typeface="Calibri"/>
                <a:cs typeface="Arial"/>
                <a:sym typeface="Calibri"/>
              </a:rPr>
              <a:t>Text in pink indicates key steps related to diverse delivery channels (e.g., non-HIV channels) </a:t>
            </a:r>
            <a:endParaRPr lang="en-US" sz="1400">
              <a:solidFill>
                <a:schemeClr val="bg1"/>
              </a:solidFill>
              <a:latin typeface="Arial" panose="020B0604020202020204" pitchFamily="34" charset="0"/>
              <a:cs typeface="Arial" panose="020B0604020202020204" pitchFamily="34" charset="0"/>
            </a:endParaRPr>
          </a:p>
        </p:txBody>
      </p:sp>
      <p:sp>
        <p:nvSpPr>
          <p:cNvPr id="9" name="Pentagon 8">
            <a:extLst>
              <a:ext uri="{FF2B5EF4-FFF2-40B4-BE49-F238E27FC236}">
                <a16:creationId xmlns:a16="http://schemas.microsoft.com/office/drawing/2014/main" id="{9AA878FE-5F62-9C41-185A-ADF879B93351}"/>
              </a:ext>
            </a:extLst>
          </p:cNvPr>
          <p:cNvSpPr/>
          <p:nvPr/>
        </p:nvSpPr>
        <p:spPr>
          <a:xfrm>
            <a:off x="10206749" y="132566"/>
            <a:ext cx="1898931" cy="333187"/>
          </a:xfrm>
          <a:prstGeom prst="homePlate">
            <a:avLst>
              <a:gd name="adj" fmla="val 13794"/>
            </a:avLst>
          </a:prstGeom>
          <a:solidFill>
            <a:schemeClr val="accent5"/>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FFFFFF"/>
                </a:solidFill>
                <a:effectLst/>
                <a:uLnTx/>
                <a:uFillTx/>
                <a:latin typeface="Arial"/>
                <a:ea typeface="+mn-ea"/>
                <a:cs typeface="+mn-cs"/>
                <a:sym typeface="Arial"/>
              </a:rPr>
              <a:t> Analysis &amp; Synthesis</a:t>
            </a:r>
          </a:p>
        </p:txBody>
      </p:sp>
      <p:sp>
        <p:nvSpPr>
          <p:cNvPr id="11" name="Pentagon 10">
            <a:extLst>
              <a:ext uri="{FF2B5EF4-FFF2-40B4-BE49-F238E27FC236}">
                <a16:creationId xmlns:a16="http://schemas.microsoft.com/office/drawing/2014/main" id="{7DDDB1C2-E130-E7D7-B115-EED7819A7AD7}"/>
              </a:ext>
            </a:extLst>
          </p:cNvPr>
          <p:cNvSpPr/>
          <p:nvPr/>
        </p:nvSpPr>
        <p:spPr>
          <a:xfrm>
            <a:off x="9784274" y="132566"/>
            <a:ext cx="457200" cy="333187"/>
          </a:xfrm>
          <a:prstGeom prst="homePlate">
            <a:avLst>
              <a:gd name="adj" fmla="val 13794"/>
            </a:avLst>
          </a:prstGeom>
          <a:solidFill>
            <a:srgbClr val="7097A6">
              <a:lumMod val="40000"/>
              <a:lumOff val="60000"/>
            </a:srgbClr>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01526C">
                  <a:lumMod val="50000"/>
                </a:srgbClr>
              </a:solidFill>
              <a:effectLst/>
              <a:uLnTx/>
              <a:uFillTx/>
              <a:latin typeface="Arial"/>
              <a:ea typeface="+mn-ea"/>
              <a:cs typeface="+mn-cs"/>
              <a:sym typeface="Arial"/>
            </a:endParaRPr>
          </a:p>
        </p:txBody>
      </p:sp>
      <p:sp>
        <p:nvSpPr>
          <p:cNvPr id="12" name="Pentagon 11">
            <a:extLst>
              <a:ext uri="{FF2B5EF4-FFF2-40B4-BE49-F238E27FC236}">
                <a16:creationId xmlns:a16="http://schemas.microsoft.com/office/drawing/2014/main" id="{51B17779-BB0C-77F9-AEC4-00521857393F}"/>
              </a:ext>
            </a:extLst>
          </p:cNvPr>
          <p:cNvSpPr/>
          <p:nvPr/>
        </p:nvSpPr>
        <p:spPr>
          <a:xfrm>
            <a:off x="9371541" y="132566"/>
            <a:ext cx="457200" cy="333187"/>
          </a:xfrm>
          <a:prstGeom prst="homePlate">
            <a:avLst>
              <a:gd name="adj" fmla="val 13794"/>
            </a:avLst>
          </a:prstGeom>
          <a:solidFill>
            <a:srgbClr val="7097A6">
              <a:lumMod val="40000"/>
              <a:lumOff val="60000"/>
            </a:srgbClr>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01526C">
                  <a:lumMod val="50000"/>
                </a:srgbClr>
              </a:solidFill>
              <a:effectLst/>
              <a:uLnTx/>
              <a:uFillTx/>
              <a:latin typeface="Arial"/>
              <a:ea typeface="+mn-ea"/>
              <a:cs typeface="+mn-cs"/>
              <a:sym typeface="Arial"/>
            </a:endParaRPr>
          </a:p>
        </p:txBody>
      </p:sp>
    </p:spTree>
    <p:extLst>
      <p:ext uri="{BB962C8B-B14F-4D97-AF65-F5344CB8AC3E}">
        <p14:creationId xmlns:p14="http://schemas.microsoft.com/office/powerpoint/2010/main" val="9144135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58DD9-CC71-EC4F-AF57-B89E6E9D0FC1}"/>
              </a:ext>
            </a:extLst>
          </p:cNvPr>
          <p:cNvSpPr>
            <a:spLocks noGrp="1"/>
          </p:cNvSpPr>
          <p:nvPr>
            <p:ph type="title"/>
          </p:nvPr>
        </p:nvSpPr>
        <p:spPr>
          <a:xfrm>
            <a:off x="2894998" y="190956"/>
            <a:ext cx="7620601" cy="1143000"/>
          </a:xfrm>
        </p:spPr>
        <p:txBody>
          <a:bodyPr>
            <a:normAutofit/>
          </a:bodyPr>
          <a:lstStyle/>
          <a:p>
            <a:r>
              <a:rPr lang="en-GB"/>
              <a:t>Remaining key questions</a:t>
            </a:r>
            <a:endParaRPr lang="en-CH"/>
          </a:p>
        </p:txBody>
      </p:sp>
      <p:sp>
        <p:nvSpPr>
          <p:cNvPr id="29" name="Slide Number Placeholder 26">
            <a:extLst>
              <a:ext uri="{FF2B5EF4-FFF2-40B4-BE49-F238E27FC236}">
                <a16:creationId xmlns:a16="http://schemas.microsoft.com/office/drawing/2014/main" id="{51B2AB37-A43E-E543-A088-19104579E756}"/>
              </a:ext>
            </a:extLst>
          </p:cNvPr>
          <p:cNvSpPr>
            <a:spLocks noGrp="1"/>
          </p:cNvSpPr>
          <p:nvPr>
            <p:ph type="sldNum" sz="quarter" idx="4294967295"/>
          </p:nvPr>
        </p:nvSpPr>
        <p:spPr>
          <a:xfrm>
            <a:off x="9448800" y="6356350"/>
            <a:ext cx="2743200" cy="365125"/>
          </a:xfrm>
        </p:spPr>
        <p:txBody>
          <a:bodyPr/>
          <a:lstStyle/>
          <a:p>
            <a:fld id="{282D8E3E-8532-C943-903F-91E14D4CAD95}" type="slidenum">
              <a:rPr lang="en-US" smtClean="0"/>
              <a:pPr/>
              <a:t>34</a:t>
            </a:fld>
            <a:endParaRPr lang="en-US"/>
          </a:p>
        </p:txBody>
      </p:sp>
      <p:graphicFrame>
        <p:nvGraphicFramePr>
          <p:cNvPr id="33" name="Google Shape;325;p30">
            <a:extLst>
              <a:ext uri="{FF2B5EF4-FFF2-40B4-BE49-F238E27FC236}">
                <a16:creationId xmlns:a16="http://schemas.microsoft.com/office/drawing/2014/main" id="{E771DF1D-8099-AD4C-B3AD-E6F0DF221495}"/>
              </a:ext>
            </a:extLst>
          </p:cNvPr>
          <p:cNvGraphicFramePr/>
          <p:nvPr/>
        </p:nvGraphicFramePr>
        <p:xfrm>
          <a:off x="1023640" y="2917123"/>
          <a:ext cx="10446870" cy="1944442"/>
        </p:xfrm>
        <a:graphic>
          <a:graphicData uri="http://schemas.openxmlformats.org/drawingml/2006/table">
            <a:tbl>
              <a:tblPr>
                <a:noFill/>
              </a:tblPr>
              <a:tblGrid>
                <a:gridCol w="2007225">
                  <a:extLst>
                    <a:ext uri="{9D8B030D-6E8A-4147-A177-3AD203B41FA5}">
                      <a16:colId xmlns:a16="http://schemas.microsoft.com/office/drawing/2014/main" val="20000"/>
                    </a:ext>
                  </a:extLst>
                </a:gridCol>
                <a:gridCol w="2163325">
                  <a:extLst>
                    <a:ext uri="{9D8B030D-6E8A-4147-A177-3AD203B41FA5}">
                      <a16:colId xmlns:a16="http://schemas.microsoft.com/office/drawing/2014/main" val="20001"/>
                    </a:ext>
                  </a:extLst>
                </a:gridCol>
                <a:gridCol w="2045696">
                  <a:extLst>
                    <a:ext uri="{9D8B030D-6E8A-4147-A177-3AD203B41FA5}">
                      <a16:colId xmlns:a16="http://schemas.microsoft.com/office/drawing/2014/main" val="20002"/>
                    </a:ext>
                  </a:extLst>
                </a:gridCol>
                <a:gridCol w="2182368">
                  <a:extLst>
                    <a:ext uri="{9D8B030D-6E8A-4147-A177-3AD203B41FA5}">
                      <a16:colId xmlns:a16="http://schemas.microsoft.com/office/drawing/2014/main" val="20003"/>
                    </a:ext>
                  </a:extLst>
                </a:gridCol>
                <a:gridCol w="2048256">
                  <a:extLst>
                    <a:ext uri="{9D8B030D-6E8A-4147-A177-3AD203B41FA5}">
                      <a16:colId xmlns:a16="http://schemas.microsoft.com/office/drawing/2014/main" val="20004"/>
                    </a:ext>
                  </a:extLst>
                </a:gridCol>
              </a:tblGrid>
              <a:tr h="679517">
                <a:tc>
                  <a:txBody>
                    <a:bodyPr/>
                    <a:lstStyle/>
                    <a:p>
                      <a:pPr marL="0" marR="0" lvl="0" indent="0" algn="ctr" rtl="0">
                        <a:lnSpc>
                          <a:spcPct val="110000"/>
                        </a:lnSpc>
                        <a:spcBef>
                          <a:spcPts val="0"/>
                        </a:spcBef>
                        <a:spcAft>
                          <a:spcPts val="600"/>
                        </a:spcAft>
                        <a:buClr>
                          <a:srgbClr val="000000"/>
                        </a:buClr>
                        <a:buSzPts val="1300"/>
                        <a:buFont typeface="Arial"/>
                        <a:buNone/>
                      </a:pPr>
                      <a:endParaRPr sz="1200"/>
                    </a:p>
                  </a:txBody>
                  <a:tcPr marL="91450" marR="91450" marT="38100" marB="38100">
                    <a:lnL w="9525" cap="flat" cmpd="sng">
                      <a:solidFill>
                        <a:srgbClr val="000000">
                          <a:alpha val="0"/>
                        </a:srgbClr>
                      </a:solidFill>
                      <a:prstDash val="solid"/>
                      <a:round/>
                      <a:headEnd type="none" w="sm" len="sm"/>
                      <a:tailEnd type="none" w="sm" len="sm"/>
                    </a:lnL>
                    <a:lnR w="57150" cap="flat" cmpd="sng" algn="ctr">
                      <a:solidFill>
                        <a:srgbClr val="DBE4E8"/>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bg1"/>
                    </a:solidFill>
                  </a:tcPr>
                </a:tc>
                <a:tc>
                  <a:txBody>
                    <a:bodyPr/>
                    <a:lstStyle/>
                    <a:p>
                      <a:pPr marL="0" marR="0" lvl="0" indent="0" algn="ctr" rtl="0">
                        <a:lnSpc>
                          <a:spcPct val="110000"/>
                        </a:lnSpc>
                        <a:spcBef>
                          <a:spcPts val="0"/>
                        </a:spcBef>
                        <a:spcAft>
                          <a:spcPts val="600"/>
                        </a:spcAft>
                        <a:buClr>
                          <a:srgbClr val="000000"/>
                        </a:buClr>
                        <a:buSzPts val="1300"/>
                        <a:buFont typeface="Arial"/>
                        <a:buNone/>
                      </a:pPr>
                      <a:endParaRPr sz="1200"/>
                    </a:p>
                  </a:txBody>
                  <a:tcPr marL="91450" marR="91450" marT="38100" marB="38100">
                    <a:lnL w="57150" cap="flat" cmpd="sng" algn="ctr">
                      <a:solidFill>
                        <a:srgbClr val="DBE4E8"/>
                      </a:solidFill>
                      <a:prstDash val="solid"/>
                      <a:round/>
                      <a:headEnd type="none" w="sm" len="sm"/>
                      <a:tailEnd type="none" w="sm" len="sm"/>
                    </a:lnL>
                    <a:lnR w="57150" cap="flat" cmpd="sng" algn="ctr">
                      <a:solidFill>
                        <a:srgbClr val="DBE4E8"/>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bg1"/>
                    </a:solidFill>
                  </a:tcPr>
                </a:tc>
                <a:tc>
                  <a:txBody>
                    <a:bodyPr/>
                    <a:lstStyle/>
                    <a:p>
                      <a:pPr marL="0" marR="0" lvl="0" indent="0" algn="ctr" rtl="0">
                        <a:lnSpc>
                          <a:spcPct val="110000"/>
                        </a:lnSpc>
                        <a:spcBef>
                          <a:spcPts val="0"/>
                        </a:spcBef>
                        <a:spcAft>
                          <a:spcPts val="600"/>
                        </a:spcAft>
                        <a:buClr>
                          <a:srgbClr val="353535"/>
                        </a:buClr>
                        <a:buSzPts val="1300"/>
                        <a:buFont typeface="Calibri"/>
                        <a:buNone/>
                      </a:pPr>
                      <a:endParaRPr sz="1200"/>
                    </a:p>
                  </a:txBody>
                  <a:tcPr marL="91450" marR="91450" marT="38100" marB="38100">
                    <a:lnL w="57150" cap="flat" cmpd="sng" algn="ctr">
                      <a:solidFill>
                        <a:srgbClr val="DBE4E8"/>
                      </a:solidFill>
                      <a:prstDash val="solid"/>
                      <a:round/>
                      <a:headEnd type="none" w="sm" len="sm"/>
                      <a:tailEnd type="none" w="sm" len="sm"/>
                    </a:lnL>
                    <a:lnR w="57150" cap="flat" cmpd="sng" algn="ctr">
                      <a:solidFill>
                        <a:srgbClr val="DBE4E8"/>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bg1"/>
                    </a:solidFill>
                  </a:tcPr>
                </a:tc>
                <a:tc>
                  <a:txBody>
                    <a:bodyPr/>
                    <a:lstStyle/>
                    <a:p>
                      <a:pPr marL="0" marR="0" lvl="0" indent="0" algn="ctr" rtl="0">
                        <a:lnSpc>
                          <a:spcPct val="110000"/>
                        </a:lnSpc>
                        <a:spcBef>
                          <a:spcPts val="0"/>
                        </a:spcBef>
                        <a:spcAft>
                          <a:spcPts val="600"/>
                        </a:spcAft>
                        <a:buClr>
                          <a:srgbClr val="000000"/>
                        </a:buClr>
                        <a:buSzPts val="1300"/>
                        <a:buFont typeface="Arial"/>
                        <a:buNone/>
                      </a:pPr>
                      <a:endParaRPr sz="1200"/>
                    </a:p>
                  </a:txBody>
                  <a:tcPr marL="91450" marR="91450" marT="38100" marB="38100">
                    <a:lnL w="57150" cap="flat" cmpd="sng" algn="ctr">
                      <a:solidFill>
                        <a:srgbClr val="DBE4E8"/>
                      </a:solidFill>
                      <a:prstDash val="solid"/>
                      <a:round/>
                      <a:headEnd type="none" w="sm" len="sm"/>
                      <a:tailEnd type="none" w="sm" len="sm"/>
                    </a:lnL>
                    <a:lnR w="57150" cap="flat" cmpd="sng" algn="ctr">
                      <a:solidFill>
                        <a:srgbClr val="DBE4E8"/>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bg1"/>
                    </a:solidFill>
                  </a:tcPr>
                </a:tc>
                <a:tc>
                  <a:txBody>
                    <a:bodyPr/>
                    <a:lstStyle/>
                    <a:p>
                      <a:pPr marL="0" marR="0" lvl="0" indent="0" algn="ctr" rtl="0">
                        <a:lnSpc>
                          <a:spcPct val="110000"/>
                        </a:lnSpc>
                        <a:spcBef>
                          <a:spcPts val="0"/>
                        </a:spcBef>
                        <a:spcAft>
                          <a:spcPts val="600"/>
                        </a:spcAft>
                        <a:buClr>
                          <a:srgbClr val="353535"/>
                        </a:buClr>
                        <a:buSzPts val="1300"/>
                        <a:buFont typeface="Calibri"/>
                        <a:buNone/>
                      </a:pPr>
                      <a:endParaRPr sz="1200" u="none" strike="noStrike" cap="none"/>
                    </a:p>
                  </a:txBody>
                  <a:tcPr marL="91450" marR="91450" marT="38100" marB="38100">
                    <a:lnL w="57150" cap="flat" cmpd="sng" algn="ctr">
                      <a:solidFill>
                        <a:srgbClr val="DBE4E8"/>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bg1"/>
                    </a:solidFill>
                  </a:tcPr>
                </a:tc>
                <a:extLst>
                  <a:ext uri="{0D108BD9-81ED-4DB2-BD59-A6C34878D82A}">
                    <a16:rowId xmlns:a16="http://schemas.microsoft.com/office/drawing/2014/main" val="822425444"/>
                  </a:ext>
                </a:extLst>
              </a:tr>
              <a:tr h="1264925">
                <a:tc>
                  <a:txBody>
                    <a:bodyPr/>
                    <a:lstStyle/>
                    <a:p>
                      <a:pPr marL="180975" marR="0" lvl="0" indent="-180975" algn="l" rtl="0">
                        <a:lnSpc>
                          <a:spcPct val="110000"/>
                        </a:lnSpc>
                        <a:spcBef>
                          <a:spcPts val="0"/>
                        </a:spcBef>
                        <a:spcAft>
                          <a:spcPts val="600"/>
                        </a:spcAft>
                        <a:buClr>
                          <a:srgbClr val="000000"/>
                        </a:buClr>
                        <a:buSzPts val="1300"/>
                        <a:buFont typeface="Arial" panose="020B0604020202020204" pitchFamily="34" charset="0"/>
                        <a:buChar char="•"/>
                        <a:tabLst/>
                      </a:pPr>
                      <a:r>
                        <a:rPr lang="en-US" sz="1200"/>
                        <a:t>Question 1</a:t>
                      </a:r>
                    </a:p>
                    <a:p>
                      <a:pPr marL="180975" marR="0" lvl="0" indent="-180975" algn="l" rtl="0">
                        <a:lnSpc>
                          <a:spcPct val="110000"/>
                        </a:lnSpc>
                        <a:spcBef>
                          <a:spcPts val="0"/>
                        </a:spcBef>
                        <a:spcAft>
                          <a:spcPts val="600"/>
                        </a:spcAft>
                        <a:buClr>
                          <a:srgbClr val="000000"/>
                        </a:buClr>
                        <a:buSzPts val="1300"/>
                        <a:buFont typeface="Arial" panose="020B0604020202020204" pitchFamily="34" charset="0"/>
                        <a:buChar char="•"/>
                        <a:tabLst/>
                      </a:pPr>
                      <a:r>
                        <a:rPr lang="en-US" sz="1200"/>
                        <a:t>Question 2</a:t>
                      </a:r>
                    </a:p>
                    <a:p>
                      <a:pPr marL="180975" marR="0" lvl="0" indent="-180975" algn="l" rtl="0">
                        <a:lnSpc>
                          <a:spcPct val="110000"/>
                        </a:lnSpc>
                        <a:spcBef>
                          <a:spcPts val="0"/>
                        </a:spcBef>
                        <a:spcAft>
                          <a:spcPts val="600"/>
                        </a:spcAft>
                        <a:buClr>
                          <a:srgbClr val="000000"/>
                        </a:buClr>
                        <a:buSzPts val="1300"/>
                        <a:buFont typeface="Arial" panose="020B0604020202020204" pitchFamily="34" charset="0"/>
                        <a:buChar char="•"/>
                        <a:tabLst/>
                      </a:pPr>
                      <a:r>
                        <a:rPr lang="en-US" sz="1200"/>
                        <a:t>Question 3</a:t>
                      </a:r>
                      <a:endParaRPr sz="1200"/>
                    </a:p>
                  </a:txBody>
                  <a:tcPr marL="91450" marR="91450" marT="38100" marB="38100">
                    <a:lnL w="9525" cap="flat" cmpd="sng">
                      <a:solidFill>
                        <a:srgbClr val="000000">
                          <a:alpha val="0"/>
                        </a:srgbClr>
                      </a:solidFill>
                      <a:prstDash val="solid"/>
                      <a:round/>
                      <a:headEnd type="none" w="sm" len="sm"/>
                      <a:tailEnd type="none" w="sm" len="sm"/>
                    </a:lnL>
                    <a:lnR w="57150" cap="flat" cmpd="sng">
                      <a:solidFill>
                        <a:srgbClr val="DBE4E8"/>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bg1"/>
                    </a:solidFill>
                  </a:tcPr>
                </a:tc>
                <a:tc>
                  <a:txBody>
                    <a:bodyPr/>
                    <a:lstStyle/>
                    <a:p>
                      <a:pPr marL="0" marR="0" lvl="0" indent="0" algn="ctr" rtl="0">
                        <a:lnSpc>
                          <a:spcPct val="110000"/>
                        </a:lnSpc>
                        <a:spcBef>
                          <a:spcPts val="0"/>
                        </a:spcBef>
                        <a:spcAft>
                          <a:spcPts val="600"/>
                        </a:spcAft>
                        <a:buClr>
                          <a:srgbClr val="000000"/>
                        </a:buClr>
                        <a:buSzPts val="1300"/>
                        <a:buFont typeface="Arial"/>
                        <a:buNone/>
                      </a:pPr>
                      <a:endParaRPr sz="1200"/>
                    </a:p>
                  </a:txBody>
                  <a:tcPr marL="91450" marR="91450" marT="38100" marB="38100">
                    <a:lnL w="57150" cap="flat" cmpd="sng">
                      <a:solidFill>
                        <a:srgbClr val="DBE4E8"/>
                      </a:solidFill>
                      <a:prstDash val="solid"/>
                      <a:round/>
                      <a:headEnd type="none" w="sm" len="sm"/>
                      <a:tailEnd type="none" w="sm" len="sm"/>
                    </a:lnL>
                    <a:lnR w="57150" cap="flat" cmpd="sng">
                      <a:solidFill>
                        <a:srgbClr val="DBE4E8"/>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bg1"/>
                    </a:solidFill>
                  </a:tcPr>
                </a:tc>
                <a:tc>
                  <a:txBody>
                    <a:bodyPr/>
                    <a:lstStyle/>
                    <a:p>
                      <a:pPr marL="0" marR="0" lvl="0" indent="0" algn="ctr" rtl="0">
                        <a:lnSpc>
                          <a:spcPct val="110000"/>
                        </a:lnSpc>
                        <a:spcBef>
                          <a:spcPts val="0"/>
                        </a:spcBef>
                        <a:spcAft>
                          <a:spcPts val="600"/>
                        </a:spcAft>
                        <a:buClr>
                          <a:srgbClr val="353535"/>
                        </a:buClr>
                        <a:buSzPts val="1300"/>
                        <a:buFont typeface="Calibri"/>
                        <a:buNone/>
                      </a:pPr>
                      <a:endParaRPr sz="1200"/>
                    </a:p>
                  </a:txBody>
                  <a:tcPr marL="91450" marR="91450" marT="38100" marB="38100">
                    <a:lnL w="57150" cap="flat" cmpd="sng">
                      <a:solidFill>
                        <a:srgbClr val="DBE4E8"/>
                      </a:solidFill>
                      <a:prstDash val="solid"/>
                      <a:round/>
                      <a:headEnd type="none" w="sm" len="sm"/>
                      <a:tailEnd type="none" w="sm" len="sm"/>
                    </a:lnL>
                    <a:lnR w="57150" cap="flat" cmpd="sng">
                      <a:solidFill>
                        <a:srgbClr val="DBE4E8"/>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bg1"/>
                    </a:solidFill>
                  </a:tcPr>
                </a:tc>
                <a:tc>
                  <a:txBody>
                    <a:bodyPr/>
                    <a:lstStyle/>
                    <a:p>
                      <a:pPr marL="0" marR="0" lvl="0" indent="0" algn="ctr" rtl="0">
                        <a:lnSpc>
                          <a:spcPct val="110000"/>
                        </a:lnSpc>
                        <a:spcBef>
                          <a:spcPts val="0"/>
                        </a:spcBef>
                        <a:spcAft>
                          <a:spcPts val="600"/>
                        </a:spcAft>
                        <a:buClr>
                          <a:srgbClr val="000000"/>
                        </a:buClr>
                        <a:buSzPts val="1300"/>
                        <a:buFont typeface="Arial"/>
                        <a:buNone/>
                      </a:pPr>
                      <a:endParaRPr sz="1200"/>
                    </a:p>
                  </a:txBody>
                  <a:tcPr marL="91450" marR="91450" marT="38100" marB="38100">
                    <a:lnL w="57150" cap="flat" cmpd="sng">
                      <a:solidFill>
                        <a:srgbClr val="DBE4E8"/>
                      </a:solidFill>
                      <a:prstDash val="solid"/>
                      <a:round/>
                      <a:headEnd type="none" w="sm" len="sm"/>
                      <a:tailEnd type="none" w="sm" len="sm"/>
                    </a:lnL>
                    <a:lnR w="57150" cap="flat" cmpd="sng">
                      <a:solidFill>
                        <a:srgbClr val="DBE4E8"/>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bg1"/>
                    </a:solidFill>
                  </a:tcPr>
                </a:tc>
                <a:tc>
                  <a:txBody>
                    <a:bodyPr/>
                    <a:lstStyle/>
                    <a:p>
                      <a:pPr marL="0" marR="0" lvl="0" indent="0" algn="ctr" rtl="0">
                        <a:lnSpc>
                          <a:spcPct val="110000"/>
                        </a:lnSpc>
                        <a:spcBef>
                          <a:spcPts val="0"/>
                        </a:spcBef>
                        <a:spcAft>
                          <a:spcPts val="600"/>
                        </a:spcAft>
                        <a:buClr>
                          <a:srgbClr val="353535"/>
                        </a:buClr>
                        <a:buSzPts val="1300"/>
                        <a:buFont typeface="Calibri"/>
                        <a:buNone/>
                      </a:pPr>
                      <a:endParaRPr sz="1200" u="none" strike="noStrike" cap="none"/>
                    </a:p>
                  </a:txBody>
                  <a:tcPr marL="91450" marR="91450" marT="38100" marB="38100">
                    <a:lnL w="57150" cap="flat" cmpd="sng">
                      <a:solidFill>
                        <a:srgbClr val="DBE4E8"/>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bg1"/>
                    </a:solidFill>
                  </a:tcPr>
                </a:tc>
                <a:extLst>
                  <a:ext uri="{0D108BD9-81ED-4DB2-BD59-A6C34878D82A}">
                    <a16:rowId xmlns:a16="http://schemas.microsoft.com/office/drawing/2014/main" val="10000"/>
                  </a:ext>
                </a:extLst>
              </a:tr>
            </a:tbl>
          </a:graphicData>
        </a:graphic>
      </p:graphicFrame>
      <p:sp>
        <p:nvSpPr>
          <p:cNvPr id="23" name="Rounded Rectangle 22">
            <a:extLst>
              <a:ext uri="{FF2B5EF4-FFF2-40B4-BE49-F238E27FC236}">
                <a16:creationId xmlns:a16="http://schemas.microsoft.com/office/drawing/2014/main" id="{008DE9BA-D329-6A4E-A1E1-E3ACAB00DBC8}"/>
              </a:ext>
            </a:extLst>
          </p:cNvPr>
          <p:cNvSpPr/>
          <p:nvPr/>
        </p:nvSpPr>
        <p:spPr>
          <a:xfrm>
            <a:off x="4212455" y="4353138"/>
            <a:ext cx="6637013" cy="1733783"/>
          </a:xfrm>
          <a:prstGeom prst="roundRect">
            <a:avLst>
              <a:gd name="adj" fmla="val 3426"/>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a:solidFill>
                  <a:srgbClr val="FFFFFF"/>
                </a:solidFill>
              </a:rPr>
              <a:t>GOAL: </a:t>
            </a:r>
            <a:r>
              <a:rPr lang="en-GB" sz="1600">
                <a:solidFill>
                  <a:srgbClr val="FFFFFF"/>
                </a:solidFill>
              </a:rPr>
              <a:t>To identify the remaining key questions about CAB PrEP and its introduction along the PrEP Introduction Framework. </a:t>
            </a:r>
          </a:p>
          <a:p>
            <a:endParaRPr lang="en-GB" sz="1600">
              <a:solidFill>
                <a:srgbClr val="FFFFFF"/>
              </a:solidFill>
            </a:endParaRPr>
          </a:p>
          <a:p>
            <a:r>
              <a:rPr lang="en-GB" sz="1600" b="1">
                <a:solidFill>
                  <a:srgbClr val="FFFFFF"/>
                </a:solidFill>
              </a:rPr>
              <a:t>INSTRUCTIONS: </a:t>
            </a:r>
            <a:r>
              <a:rPr lang="en-GB" sz="1600">
                <a:solidFill>
                  <a:srgbClr val="FFFFFF"/>
                </a:solidFill>
              </a:rPr>
              <a:t>List the key outstanding concerns, information gaps, and unknowns for each stage of the framework that arise from your research and/or stakeholder interviews. </a:t>
            </a:r>
          </a:p>
        </p:txBody>
      </p:sp>
      <p:sp>
        <p:nvSpPr>
          <p:cNvPr id="106" name="Rectangle 105">
            <a:extLst>
              <a:ext uri="{FF2B5EF4-FFF2-40B4-BE49-F238E27FC236}">
                <a16:creationId xmlns:a16="http://schemas.microsoft.com/office/drawing/2014/main" id="{6EBB50D1-523F-84BE-3E1B-9483E128053B}"/>
              </a:ext>
            </a:extLst>
          </p:cNvPr>
          <p:cNvSpPr/>
          <p:nvPr/>
        </p:nvSpPr>
        <p:spPr>
          <a:xfrm>
            <a:off x="773625" y="558240"/>
            <a:ext cx="2711283" cy="410091"/>
          </a:xfrm>
          <a:prstGeom prst="rect">
            <a:avLst/>
          </a:prstGeom>
          <a:solidFill>
            <a:srgbClr val="FFFFFF"/>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91440" tIns="73152" rIns="91440" bIns="0" rtlCol="0" anchor="t" anchorCtr="0"/>
          <a:lstStyle/>
          <a:p>
            <a:pPr algn="ctr">
              <a:lnSpc>
                <a:spcPct val="115000"/>
              </a:lnSpc>
              <a:buSzPts val="1800"/>
            </a:pPr>
            <a:r>
              <a:rPr lang="en-US" sz="1600" b="1">
                <a:solidFill>
                  <a:schemeClr val="accent3"/>
                </a:solidFill>
              </a:rPr>
              <a:t>TEMPLATE</a:t>
            </a:r>
          </a:p>
        </p:txBody>
      </p:sp>
      <p:sp>
        <p:nvSpPr>
          <p:cNvPr id="107" name="Pentagon 106">
            <a:extLst>
              <a:ext uri="{FF2B5EF4-FFF2-40B4-BE49-F238E27FC236}">
                <a16:creationId xmlns:a16="http://schemas.microsoft.com/office/drawing/2014/main" id="{2EC07566-1CE8-8040-29D8-3FB0B8F88634}"/>
              </a:ext>
            </a:extLst>
          </p:cNvPr>
          <p:cNvSpPr/>
          <p:nvPr/>
        </p:nvSpPr>
        <p:spPr>
          <a:xfrm>
            <a:off x="10206749" y="132566"/>
            <a:ext cx="1898931" cy="333187"/>
          </a:xfrm>
          <a:prstGeom prst="homePlate">
            <a:avLst>
              <a:gd name="adj" fmla="val 13794"/>
            </a:avLst>
          </a:prstGeom>
          <a:solidFill>
            <a:schemeClr val="accent5"/>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FFFFFF"/>
                </a:solidFill>
                <a:effectLst/>
                <a:uLnTx/>
                <a:uFillTx/>
                <a:latin typeface="Arial"/>
                <a:ea typeface="+mn-ea"/>
                <a:cs typeface="+mn-cs"/>
                <a:sym typeface="Arial"/>
              </a:rPr>
              <a:t> Analysis &amp; Synthesis</a:t>
            </a:r>
          </a:p>
        </p:txBody>
      </p:sp>
      <p:sp>
        <p:nvSpPr>
          <p:cNvPr id="108" name="Pentagon 107">
            <a:extLst>
              <a:ext uri="{FF2B5EF4-FFF2-40B4-BE49-F238E27FC236}">
                <a16:creationId xmlns:a16="http://schemas.microsoft.com/office/drawing/2014/main" id="{1C4DA72B-B00F-D5F0-2F4A-8B0B01E220FE}"/>
              </a:ext>
            </a:extLst>
          </p:cNvPr>
          <p:cNvSpPr/>
          <p:nvPr/>
        </p:nvSpPr>
        <p:spPr>
          <a:xfrm>
            <a:off x="9784274" y="132566"/>
            <a:ext cx="457200" cy="333187"/>
          </a:xfrm>
          <a:prstGeom prst="homePlate">
            <a:avLst>
              <a:gd name="adj" fmla="val 13794"/>
            </a:avLst>
          </a:prstGeom>
          <a:solidFill>
            <a:srgbClr val="7097A6">
              <a:lumMod val="40000"/>
              <a:lumOff val="60000"/>
            </a:srgbClr>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01526C">
                  <a:lumMod val="50000"/>
                </a:srgbClr>
              </a:solidFill>
              <a:effectLst/>
              <a:uLnTx/>
              <a:uFillTx/>
              <a:latin typeface="Arial"/>
              <a:ea typeface="+mn-ea"/>
              <a:cs typeface="+mn-cs"/>
              <a:sym typeface="Arial"/>
            </a:endParaRPr>
          </a:p>
        </p:txBody>
      </p:sp>
      <p:sp>
        <p:nvSpPr>
          <p:cNvPr id="109" name="Pentagon 108">
            <a:extLst>
              <a:ext uri="{FF2B5EF4-FFF2-40B4-BE49-F238E27FC236}">
                <a16:creationId xmlns:a16="http://schemas.microsoft.com/office/drawing/2014/main" id="{DF25A997-E081-D496-66D0-B85E92C4F67B}"/>
              </a:ext>
            </a:extLst>
          </p:cNvPr>
          <p:cNvSpPr/>
          <p:nvPr/>
        </p:nvSpPr>
        <p:spPr>
          <a:xfrm>
            <a:off x="9371541" y="132566"/>
            <a:ext cx="457200" cy="333187"/>
          </a:xfrm>
          <a:prstGeom prst="homePlate">
            <a:avLst>
              <a:gd name="adj" fmla="val 13794"/>
            </a:avLst>
          </a:prstGeom>
          <a:solidFill>
            <a:srgbClr val="7097A6">
              <a:lumMod val="40000"/>
              <a:lumOff val="60000"/>
            </a:srgbClr>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01526C">
                  <a:lumMod val="50000"/>
                </a:srgbClr>
              </a:solidFill>
              <a:effectLst/>
              <a:uLnTx/>
              <a:uFillTx/>
              <a:latin typeface="Arial"/>
              <a:ea typeface="+mn-ea"/>
              <a:cs typeface="+mn-cs"/>
              <a:sym typeface="Arial"/>
            </a:endParaRPr>
          </a:p>
        </p:txBody>
      </p:sp>
      <p:grpSp>
        <p:nvGrpSpPr>
          <p:cNvPr id="5" name="Group 4">
            <a:extLst>
              <a:ext uri="{FF2B5EF4-FFF2-40B4-BE49-F238E27FC236}">
                <a16:creationId xmlns:a16="http://schemas.microsoft.com/office/drawing/2014/main" id="{7FA02025-CE3A-5B12-CF7D-1A4887732F2E}"/>
              </a:ext>
            </a:extLst>
          </p:cNvPr>
          <p:cNvGrpSpPr/>
          <p:nvPr/>
        </p:nvGrpSpPr>
        <p:grpSpPr>
          <a:xfrm>
            <a:off x="1074429" y="1870235"/>
            <a:ext cx="10294476" cy="1558765"/>
            <a:chOff x="1074429" y="1870235"/>
            <a:chExt cx="10294476" cy="1558765"/>
          </a:xfrm>
        </p:grpSpPr>
        <p:grpSp>
          <p:nvGrpSpPr>
            <p:cNvPr id="3" name="Group 2">
              <a:extLst>
                <a:ext uri="{FF2B5EF4-FFF2-40B4-BE49-F238E27FC236}">
                  <a16:creationId xmlns:a16="http://schemas.microsoft.com/office/drawing/2014/main" id="{2ACF9058-F53C-F63A-4141-393CC3AD27F1}"/>
                </a:ext>
              </a:extLst>
            </p:cNvPr>
            <p:cNvGrpSpPr/>
            <p:nvPr/>
          </p:nvGrpSpPr>
          <p:grpSpPr>
            <a:xfrm>
              <a:off x="1074429" y="1870235"/>
              <a:ext cx="10294476" cy="1558765"/>
              <a:chOff x="1074429" y="1870235"/>
              <a:chExt cx="10294476" cy="1558765"/>
            </a:xfrm>
          </p:grpSpPr>
          <p:grpSp>
            <p:nvGrpSpPr>
              <p:cNvPr id="81" name="Group 80">
                <a:extLst>
                  <a:ext uri="{FF2B5EF4-FFF2-40B4-BE49-F238E27FC236}">
                    <a16:creationId xmlns:a16="http://schemas.microsoft.com/office/drawing/2014/main" id="{CD0BF6B6-5C2C-8CFB-57C9-1210863A3757}"/>
                  </a:ext>
                </a:extLst>
              </p:cNvPr>
              <p:cNvGrpSpPr/>
              <p:nvPr/>
            </p:nvGrpSpPr>
            <p:grpSpPr>
              <a:xfrm>
                <a:off x="1074429" y="1870235"/>
                <a:ext cx="1820570" cy="1558765"/>
                <a:chOff x="1074429" y="2926269"/>
                <a:chExt cx="1820570" cy="1558765"/>
              </a:xfrm>
            </p:grpSpPr>
            <p:sp>
              <p:nvSpPr>
                <p:cNvPr id="82" name="Google Shape;339;p30">
                  <a:extLst>
                    <a:ext uri="{FF2B5EF4-FFF2-40B4-BE49-F238E27FC236}">
                      <a16:creationId xmlns:a16="http://schemas.microsoft.com/office/drawing/2014/main" id="{742F9EA2-A312-F9E7-7BDF-52AE3A2FD3F2}"/>
                    </a:ext>
                  </a:extLst>
                </p:cNvPr>
                <p:cNvSpPr/>
                <p:nvPr/>
              </p:nvSpPr>
              <p:spPr>
                <a:xfrm>
                  <a:off x="1074429" y="3973157"/>
                  <a:ext cx="1820570" cy="511877"/>
                </a:xfrm>
                <a:prstGeom prst="roundRect">
                  <a:avLst>
                    <a:gd name="adj" fmla="val 16667"/>
                  </a:avLst>
                </a:prstGeom>
                <a:solidFill>
                  <a:srgbClr val="537887"/>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sym typeface="Calibri"/>
                    </a:rPr>
                    <a:t>PLANNING &amp; </a:t>
                  </a:r>
                  <a:endParaRPr kumimoji="0" sz="1400" b="0" i="0" u="none" strike="noStrike" kern="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sym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sym typeface="Calibri"/>
                    </a:rPr>
                    <a:t>BUDGETING</a:t>
                  </a:r>
                  <a:endParaRPr kumimoji="0"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83" name="Group 82">
                  <a:extLst>
                    <a:ext uri="{FF2B5EF4-FFF2-40B4-BE49-F238E27FC236}">
                      <a16:creationId xmlns:a16="http://schemas.microsoft.com/office/drawing/2014/main" id="{EF445517-59DE-3675-A57A-F35139CB8F9A}"/>
                    </a:ext>
                  </a:extLst>
                </p:cNvPr>
                <p:cNvGrpSpPr/>
                <p:nvPr/>
              </p:nvGrpSpPr>
              <p:grpSpPr>
                <a:xfrm>
                  <a:off x="1481983" y="2926269"/>
                  <a:ext cx="1005462" cy="1005462"/>
                  <a:chOff x="1167153" y="3069525"/>
                  <a:chExt cx="1005462" cy="1005462"/>
                </a:xfrm>
              </p:grpSpPr>
              <p:sp>
                <p:nvSpPr>
                  <p:cNvPr id="84" name="Oval 83">
                    <a:extLst>
                      <a:ext uri="{FF2B5EF4-FFF2-40B4-BE49-F238E27FC236}">
                        <a16:creationId xmlns:a16="http://schemas.microsoft.com/office/drawing/2014/main" id="{C4F47C5D-C19D-7C5C-1FF1-DF72E0B0EB03}"/>
                      </a:ext>
                    </a:extLst>
                  </p:cNvPr>
                  <p:cNvSpPr/>
                  <p:nvPr/>
                </p:nvSpPr>
                <p:spPr>
                  <a:xfrm>
                    <a:off x="1167153" y="3069525"/>
                    <a:ext cx="1005462" cy="1005462"/>
                  </a:xfrm>
                  <a:prstGeom prst="ellipse">
                    <a:avLst/>
                  </a:prstGeom>
                  <a:solidFill>
                    <a:srgbClr val="537887">
                      <a:lumMod val="40000"/>
                      <a:lumOff val="60000"/>
                    </a:srgbClr>
                  </a:solidFill>
                  <a:ln w="12700" cap="flat" cmpd="sng" algn="ctr">
                    <a:noFill/>
                    <a:prstDash val="solid"/>
                    <a:miter lim="800000"/>
                  </a:ln>
                  <a:effectLst/>
                </p:spPr>
                <p:txBody>
                  <a:bodyPr lIns="91440" tIns="91440" rIns="91440" bIns="91440" rtlCol="0" anchor="t" anchorCtr="0"/>
                  <a:lstStyle/>
                  <a:p>
                    <a:pPr marL="0" marR="0" lvl="0" indent="0" defTabSz="914400" eaLnBrk="1" fontAlgn="auto" latinLnBrk="0" hangingPunct="1">
                      <a:lnSpc>
                        <a:spcPct val="115000"/>
                      </a:lnSpc>
                      <a:spcBef>
                        <a:spcPts val="0"/>
                      </a:spcBef>
                      <a:spcAft>
                        <a:spcPts val="0"/>
                      </a:spcAft>
                      <a:buClrTx/>
                      <a:buSzPts val="1800"/>
                      <a:buFontTx/>
                      <a:buNone/>
                      <a:tabLst/>
                      <a:defRPr/>
                    </a:pPr>
                    <a:endParaRPr kumimoji="0" lang="en-US" sz="1600" b="0" i="0" u="none" strike="noStrike" kern="0" cap="none" spc="0" normalizeH="0" baseline="0" noProof="0">
                      <a:ln>
                        <a:noFill/>
                      </a:ln>
                      <a:solidFill>
                        <a:srgbClr val="000000"/>
                      </a:solidFill>
                      <a:effectLst/>
                      <a:uLnTx/>
                      <a:uFillTx/>
                      <a:latin typeface="Arial" panose="020B0604020202020204"/>
                      <a:ea typeface="+mn-ea"/>
                      <a:cs typeface="+mn-cs"/>
                    </a:endParaRPr>
                  </a:p>
                </p:txBody>
              </p:sp>
              <p:pic>
                <p:nvPicPr>
                  <p:cNvPr id="85" name="Graphic 84">
                    <a:extLst>
                      <a:ext uri="{FF2B5EF4-FFF2-40B4-BE49-F238E27FC236}">
                        <a16:creationId xmlns:a16="http://schemas.microsoft.com/office/drawing/2014/main" id="{D0FA1D83-FB1A-B71E-E6F6-5E0BEDFEF03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5486" y="3254787"/>
                    <a:ext cx="592418" cy="592418"/>
                  </a:xfrm>
                  <a:prstGeom prst="rect">
                    <a:avLst/>
                  </a:prstGeom>
                </p:spPr>
              </p:pic>
            </p:grpSp>
          </p:grpSp>
          <p:grpSp>
            <p:nvGrpSpPr>
              <p:cNvPr id="86" name="Group 85">
                <a:extLst>
                  <a:ext uri="{FF2B5EF4-FFF2-40B4-BE49-F238E27FC236}">
                    <a16:creationId xmlns:a16="http://schemas.microsoft.com/office/drawing/2014/main" id="{334FE18E-BF34-3C16-3311-90A6E238008F}"/>
                  </a:ext>
                </a:extLst>
              </p:cNvPr>
              <p:cNvGrpSpPr/>
              <p:nvPr/>
            </p:nvGrpSpPr>
            <p:grpSpPr>
              <a:xfrm>
                <a:off x="3176410" y="1870235"/>
                <a:ext cx="1820570" cy="1558765"/>
                <a:chOff x="3176410" y="2926269"/>
                <a:chExt cx="1820570" cy="1558765"/>
              </a:xfrm>
            </p:grpSpPr>
            <p:sp>
              <p:nvSpPr>
                <p:cNvPr id="87" name="Google Shape;340;p30">
                  <a:extLst>
                    <a:ext uri="{FF2B5EF4-FFF2-40B4-BE49-F238E27FC236}">
                      <a16:creationId xmlns:a16="http://schemas.microsoft.com/office/drawing/2014/main" id="{CA46170E-7FCE-44D3-95AB-121AE263E343}"/>
                    </a:ext>
                  </a:extLst>
                </p:cNvPr>
                <p:cNvSpPr/>
                <p:nvPr/>
              </p:nvSpPr>
              <p:spPr>
                <a:xfrm>
                  <a:off x="3176410" y="3973157"/>
                  <a:ext cx="1820570" cy="511877"/>
                </a:xfrm>
                <a:prstGeom prst="roundRect">
                  <a:avLst>
                    <a:gd name="adj" fmla="val 16667"/>
                  </a:avLst>
                </a:prstGeom>
                <a:solidFill>
                  <a:srgbClr val="537887"/>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sym typeface="Calibri"/>
                    </a:rPr>
                    <a:t>SUPPLY CHAIN MANAGEMENT</a:t>
                  </a:r>
                  <a:endParaRPr kumimoji="0"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88" name="Group 87">
                  <a:extLst>
                    <a:ext uri="{FF2B5EF4-FFF2-40B4-BE49-F238E27FC236}">
                      <a16:creationId xmlns:a16="http://schemas.microsoft.com/office/drawing/2014/main" id="{3891BD8B-191D-1493-500C-DA2E1FB326AB}"/>
                    </a:ext>
                  </a:extLst>
                </p:cNvPr>
                <p:cNvGrpSpPr/>
                <p:nvPr/>
              </p:nvGrpSpPr>
              <p:grpSpPr>
                <a:xfrm>
                  <a:off x="3530239" y="2926269"/>
                  <a:ext cx="1005462" cy="1005462"/>
                  <a:chOff x="3264177" y="3069525"/>
                  <a:chExt cx="1005462" cy="1005462"/>
                </a:xfrm>
              </p:grpSpPr>
              <p:sp>
                <p:nvSpPr>
                  <p:cNvPr id="89" name="Oval 88">
                    <a:extLst>
                      <a:ext uri="{FF2B5EF4-FFF2-40B4-BE49-F238E27FC236}">
                        <a16:creationId xmlns:a16="http://schemas.microsoft.com/office/drawing/2014/main" id="{F091BD43-4662-DEF8-0EDC-27EDB922C51C}"/>
                      </a:ext>
                    </a:extLst>
                  </p:cNvPr>
                  <p:cNvSpPr/>
                  <p:nvPr/>
                </p:nvSpPr>
                <p:spPr>
                  <a:xfrm>
                    <a:off x="3264177" y="3069525"/>
                    <a:ext cx="1005462" cy="1005462"/>
                  </a:xfrm>
                  <a:prstGeom prst="ellipse">
                    <a:avLst/>
                  </a:prstGeom>
                  <a:solidFill>
                    <a:srgbClr val="537887">
                      <a:lumMod val="40000"/>
                      <a:lumOff val="60000"/>
                    </a:srgbClr>
                  </a:solidFill>
                  <a:ln w="12700" cap="flat" cmpd="sng" algn="ctr">
                    <a:noFill/>
                    <a:prstDash val="solid"/>
                    <a:miter lim="800000"/>
                  </a:ln>
                  <a:effectLst/>
                </p:spPr>
                <p:txBody>
                  <a:bodyPr lIns="91440" tIns="91440" rIns="91440" bIns="91440" rtlCol="0" anchor="t" anchorCtr="0"/>
                  <a:lstStyle/>
                  <a:p>
                    <a:pPr marL="0" marR="0" lvl="0" indent="0" defTabSz="914400" eaLnBrk="1" fontAlgn="auto" latinLnBrk="0" hangingPunct="1">
                      <a:lnSpc>
                        <a:spcPct val="115000"/>
                      </a:lnSpc>
                      <a:spcBef>
                        <a:spcPts val="0"/>
                      </a:spcBef>
                      <a:spcAft>
                        <a:spcPts val="0"/>
                      </a:spcAft>
                      <a:buClrTx/>
                      <a:buSzPts val="1800"/>
                      <a:buFontTx/>
                      <a:buNone/>
                      <a:tabLst/>
                      <a:defRPr/>
                    </a:pPr>
                    <a:endParaRPr kumimoji="0" lang="en-US" sz="1600" b="0" i="0" u="none" strike="noStrike" kern="0" cap="none" spc="0" normalizeH="0" baseline="0" noProof="0">
                      <a:ln>
                        <a:noFill/>
                      </a:ln>
                      <a:solidFill>
                        <a:srgbClr val="000000"/>
                      </a:solidFill>
                      <a:effectLst/>
                      <a:uLnTx/>
                      <a:uFillTx/>
                      <a:latin typeface="Arial" panose="020B0604020202020204"/>
                      <a:ea typeface="+mn-ea"/>
                      <a:cs typeface="+mn-cs"/>
                    </a:endParaRPr>
                  </a:p>
                </p:txBody>
              </p:sp>
              <p:pic>
                <p:nvPicPr>
                  <p:cNvPr id="90" name="Graphic 89">
                    <a:extLst>
                      <a:ext uri="{FF2B5EF4-FFF2-40B4-BE49-F238E27FC236}">
                        <a16:creationId xmlns:a16="http://schemas.microsoft.com/office/drawing/2014/main" id="{6017FCFA-4948-9A81-67EB-850C919C56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61773" y="3199921"/>
                    <a:ext cx="717721" cy="717721"/>
                  </a:xfrm>
                  <a:prstGeom prst="rect">
                    <a:avLst/>
                  </a:prstGeom>
                </p:spPr>
              </p:pic>
            </p:grpSp>
          </p:grpSp>
          <p:grpSp>
            <p:nvGrpSpPr>
              <p:cNvPr id="91" name="Group 90">
                <a:extLst>
                  <a:ext uri="{FF2B5EF4-FFF2-40B4-BE49-F238E27FC236}">
                    <a16:creationId xmlns:a16="http://schemas.microsoft.com/office/drawing/2014/main" id="{8BCDAA6F-A1AD-5465-0504-448C44F626F7}"/>
                  </a:ext>
                </a:extLst>
              </p:cNvPr>
              <p:cNvGrpSpPr/>
              <p:nvPr/>
            </p:nvGrpSpPr>
            <p:grpSpPr>
              <a:xfrm>
                <a:off x="5303240" y="1870235"/>
                <a:ext cx="1820570" cy="1558765"/>
                <a:chOff x="5303240" y="2926269"/>
                <a:chExt cx="1820570" cy="1558765"/>
              </a:xfrm>
            </p:grpSpPr>
            <p:sp>
              <p:nvSpPr>
                <p:cNvPr id="92" name="Google Shape;341;p30">
                  <a:extLst>
                    <a:ext uri="{FF2B5EF4-FFF2-40B4-BE49-F238E27FC236}">
                      <a16:creationId xmlns:a16="http://schemas.microsoft.com/office/drawing/2014/main" id="{BB86BBD4-F594-C4ED-78F2-8565B8D4194C}"/>
                    </a:ext>
                  </a:extLst>
                </p:cNvPr>
                <p:cNvSpPr/>
                <p:nvPr/>
              </p:nvSpPr>
              <p:spPr>
                <a:xfrm>
                  <a:off x="5303240" y="3973157"/>
                  <a:ext cx="1820570" cy="511877"/>
                </a:xfrm>
                <a:prstGeom prst="roundRect">
                  <a:avLst>
                    <a:gd name="adj" fmla="val 16667"/>
                  </a:avLst>
                </a:prstGeom>
                <a:solidFill>
                  <a:srgbClr val="537887"/>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sym typeface="Calibri"/>
                    </a:rPr>
                    <a:t>DELIVERY PLATFORMS </a:t>
                  </a: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93" name="Group 92">
                  <a:extLst>
                    <a:ext uri="{FF2B5EF4-FFF2-40B4-BE49-F238E27FC236}">
                      <a16:creationId xmlns:a16="http://schemas.microsoft.com/office/drawing/2014/main" id="{938FA519-37CB-5846-92E9-F7BF91785CE2}"/>
                    </a:ext>
                  </a:extLst>
                </p:cNvPr>
                <p:cNvGrpSpPr/>
                <p:nvPr/>
              </p:nvGrpSpPr>
              <p:grpSpPr>
                <a:xfrm>
                  <a:off x="5700415" y="2926269"/>
                  <a:ext cx="1005462" cy="1005462"/>
                  <a:chOff x="5373393" y="3069525"/>
                  <a:chExt cx="1005462" cy="1005462"/>
                </a:xfrm>
              </p:grpSpPr>
              <p:sp>
                <p:nvSpPr>
                  <p:cNvPr id="94" name="Oval 93">
                    <a:extLst>
                      <a:ext uri="{FF2B5EF4-FFF2-40B4-BE49-F238E27FC236}">
                        <a16:creationId xmlns:a16="http://schemas.microsoft.com/office/drawing/2014/main" id="{35C8A925-58E3-788C-9634-8A3E289FBDB8}"/>
                      </a:ext>
                    </a:extLst>
                  </p:cNvPr>
                  <p:cNvSpPr/>
                  <p:nvPr/>
                </p:nvSpPr>
                <p:spPr>
                  <a:xfrm>
                    <a:off x="5373393" y="3069525"/>
                    <a:ext cx="1005462" cy="1005462"/>
                  </a:xfrm>
                  <a:prstGeom prst="ellipse">
                    <a:avLst/>
                  </a:prstGeom>
                  <a:solidFill>
                    <a:srgbClr val="537887">
                      <a:lumMod val="40000"/>
                      <a:lumOff val="60000"/>
                    </a:srgbClr>
                  </a:solidFill>
                  <a:ln w="12700" cap="flat" cmpd="sng" algn="ctr">
                    <a:noFill/>
                    <a:prstDash val="solid"/>
                    <a:miter lim="800000"/>
                  </a:ln>
                  <a:effectLst/>
                </p:spPr>
                <p:txBody>
                  <a:bodyPr lIns="91440" tIns="91440" rIns="91440" bIns="91440" rtlCol="0" anchor="t" anchorCtr="0"/>
                  <a:lstStyle/>
                  <a:p>
                    <a:pPr marL="0" marR="0" lvl="0" indent="0" defTabSz="914400" eaLnBrk="1" fontAlgn="auto" latinLnBrk="0" hangingPunct="1">
                      <a:lnSpc>
                        <a:spcPct val="115000"/>
                      </a:lnSpc>
                      <a:spcBef>
                        <a:spcPts val="0"/>
                      </a:spcBef>
                      <a:spcAft>
                        <a:spcPts val="0"/>
                      </a:spcAft>
                      <a:buClrTx/>
                      <a:buSzPts val="1800"/>
                      <a:buFontTx/>
                      <a:buNone/>
                      <a:tabLst/>
                      <a:defRPr/>
                    </a:pPr>
                    <a:endParaRPr kumimoji="0" lang="en-US" sz="1600" b="0" i="0" u="none" strike="noStrike" kern="0" cap="none" spc="0" normalizeH="0" baseline="0" noProof="0">
                      <a:ln>
                        <a:noFill/>
                      </a:ln>
                      <a:solidFill>
                        <a:srgbClr val="000000"/>
                      </a:solidFill>
                      <a:effectLst/>
                      <a:uLnTx/>
                      <a:uFillTx/>
                      <a:latin typeface="Arial" panose="020B0604020202020204"/>
                      <a:ea typeface="+mn-ea"/>
                      <a:cs typeface="+mn-cs"/>
                    </a:endParaRPr>
                  </a:p>
                </p:txBody>
              </p:sp>
              <p:pic>
                <p:nvPicPr>
                  <p:cNvPr id="95" name="Graphic 94">
                    <a:extLst>
                      <a:ext uri="{FF2B5EF4-FFF2-40B4-BE49-F238E27FC236}">
                        <a16:creationId xmlns:a16="http://schemas.microsoft.com/office/drawing/2014/main" id="{082273AD-A0E0-959C-F87D-997E6E065A0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27643" y="3199920"/>
                    <a:ext cx="717721" cy="717721"/>
                  </a:xfrm>
                  <a:prstGeom prst="rect">
                    <a:avLst/>
                  </a:prstGeom>
                </p:spPr>
              </p:pic>
            </p:grpSp>
          </p:grpSp>
          <p:grpSp>
            <p:nvGrpSpPr>
              <p:cNvPr id="96" name="Group 95">
                <a:extLst>
                  <a:ext uri="{FF2B5EF4-FFF2-40B4-BE49-F238E27FC236}">
                    <a16:creationId xmlns:a16="http://schemas.microsoft.com/office/drawing/2014/main" id="{ECA0C7A1-C643-B168-BF72-3EA1E4E00E69}"/>
                  </a:ext>
                </a:extLst>
              </p:cNvPr>
              <p:cNvGrpSpPr/>
              <p:nvPr/>
            </p:nvGrpSpPr>
            <p:grpSpPr>
              <a:xfrm>
                <a:off x="9548335" y="1870235"/>
                <a:ext cx="1820570" cy="1558765"/>
                <a:chOff x="9548335" y="2926269"/>
                <a:chExt cx="1820570" cy="1558765"/>
              </a:xfrm>
            </p:grpSpPr>
            <p:sp>
              <p:nvSpPr>
                <p:cNvPr id="97" name="Google Shape;343;p30">
                  <a:extLst>
                    <a:ext uri="{FF2B5EF4-FFF2-40B4-BE49-F238E27FC236}">
                      <a16:creationId xmlns:a16="http://schemas.microsoft.com/office/drawing/2014/main" id="{5670183C-25E6-9122-D4A0-399954B8D303}"/>
                    </a:ext>
                  </a:extLst>
                </p:cNvPr>
                <p:cNvSpPr/>
                <p:nvPr/>
              </p:nvSpPr>
              <p:spPr>
                <a:xfrm>
                  <a:off x="9548335" y="3973157"/>
                  <a:ext cx="1820570" cy="511877"/>
                </a:xfrm>
                <a:prstGeom prst="roundRect">
                  <a:avLst>
                    <a:gd name="adj" fmla="val 16667"/>
                  </a:avLst>
                </a:prstGeom>
                <a:solidFill>
                  <a:srgbClr val="537887"/>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sym typeface="Calibri"/>
                    </a:rPr>
                    <a:t>MONITORING</a:t>
                  </a:r>
                  <a:endParaRPr kumimoji="0"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98" name="Group 97">
                  <a:extLst>
                    <a:ext uri="{FF2B5EF4-FFF2-40B4-BE49-F238E27FC236}">
                      <a16:creationId xmlns:a16="http://schemas.microsoft.com/office/drawing/2014/main" id="{6C0F23FA-A36B-4CC8-3244-C1BDEF195EA1}"/>
                    </a:ext>
                  </a:extLst>
                </p:cNvPr>
                <p:cNvGrpSpPr/>
                <p:nvPr/>
              </p:nvGrpSpPr>
              <p:grpSpPr>
                <a:xfrm>
                  <a:off x="9978388" y="2926269"/>
                  <a:ext cx="1005462" cy="1005462"/>
                  <a:chOff x="9884433" y="3069525"/>
                  <a:chExt cx="1005462" cy="1005462"/>
                </a:xfrm>
              </p:grpSpPr>
              <p:sp>
                <p:nvSpPr>
                  <p:cNvPr id="99" name="Oval 98">
                    <a:extLst>
                      <a:ext uri="{FF2B5EF4-FFF2-40B4-BE49-F238E27FC236}">
                        <a16:creationId xmlns:a16="http://schemas.microsoft.com/office/drawing/2014/main" id="{E6381F1C-E134-819D-4878-0A8C07BF68DF}"/>
                      </a:ext>
                    </a:extLst>
                  </p:cNvPr>
                  <p:cNvSpPr/>
                  <p:nvPr/>
                </p:nvSpPr>
                <p:spPr>
                  <a:xfrm>
                    <a:off x="9884433" y="3069525"/>
                    <a:ext cx="1005462" cy="1005462"/>
                  </a:xfrm>
                  <a:prstGeom prst="ellipse">
                    <a:avLst/>
                  </a:prstGeom>
                  <a:solidFill>
                    <a:srgbClr val="537887">
                      <a:lumMod val="40000"/>
                      <a:lumOff val="60000"/>
                    </a:srgbClr>
                  </a:solidFill>
                  <a:ln w="12700" cap="flat" cmpd="sng" algn="ctr">
                    <a:noFill/>
                    <a:prstDash val="solid"/>
                    <a:miter lim="800000"/>
                  </a:ln>
                  <a:effectLst/>
                </p:spPr>
                <p:txBody>
                  <a:bodyPr lIns="91440" tIns="91440" rIns="91440" bIns="91440" rtlCol="0" anchor="t" anchorCtr="0"/>
                  <a:lstStyle/>
                  <a:p>
                    <a:pPr marL="0" marR="0" lvl="0" indent="0" defTabSz="914400" eaLnBrk="1" fontAlgn="auto" latinLnBrk="0" hangingPunct="1">
                      <a:lnSpc>
                        <a:spcPct val="115000"/>
                      </a:lnSpc>
                      <a:spcBef>
                        <a:spcPts val="0"/>
                      </a:spcBef>
                      <a:spcAft>
                        <a:spcPts val="0"/>
                      </a:spcAft>
                      <a:buClrTx/>
                      <a:buSzPts val="1800"/>
                      <a:buFontTx/>
                      <a:buNone/>
                      <a:tabLst/>
                      <a:defRPr/>
                    </a:pPr>
                    <a:endParaRPr kumimoji="0" lang="en-US" sz="1600" b="0" i="0" u="none" strike="noStrike" kern="0" cap="none" spc="0" normalizeH="0" baseline="0" noProof="0">
                      <a:ln>
                        <a:noFill/>
                      </a:ln>
                      <a:solidFill>
                        <a:srgbClr val="000000"/>
                      </a:solidFill>
                      <a:effectLst/>
                      <a:uLnTx/>
                      <a:uFillTx/>
                      <a:latin typeface="Arial" panose="020B0604020202020204"/>
                      <a:ea typeface="+mn-ea"/>
                      <a:cs typeface="+mn-cs"/>
                    </a:endParaRPr>
                  </a:p>
                </p:txBody>
              </p:sp>
              <p:pic>
                <p:nvPicPr>
                  <p:cNvPr id="100" name="Graphic 99">
                    <a:extLst>
                      <a:ext uri="{FF2B5EF4-FFF2-40B4-BE49-F238E27FC236}">
                        <a16:creationId xmlns:a16="http://schemas.microsoft.com/office/drawing/2014/main" id="{F0EF55C0-BE1D-15A7-CA4E-3FC9D6ADF2E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58760" y="3199920"/>
                    <a:ext cx="717721" cy="717721"/>
                  </a:xfrm>
                  <a:prstGeom prst="rect">
                    <a:avLst/>
                  </a:prstGeom>
                </p:spPr>
              </p:pic>
            </p:grpSp>
          </p:grpSp>
          <p:grpSp>
            <p:nvGrpSpPr>
              <p:cNvPr id="101" name="Group 100">
                <a:extLst>
                  <a:ext uri="{FF2B5EF4-FFF2-40B4-BE49-F238E27FC236}">
                    <a16:creationId xmlns:a16="http://schemas.microsoft.com/office/drawing/2014/main" id="{C1C56424-43DB-B148-148B-F84796F07F48}"/>
                  </a:ext>
                </a:extLst>
              </p:cNvPr>
              <p:cNvGrpSpPr/>
              <p:nvPr/>
            </p:nvGrpSpPr>
            <p:grpSpPr>
              <a:xfrm>
                <a:off x="7431610" y="1870235"/>
                <a:ext cx="1820570" cy="1558765"/>
                <a:chOff x="7431610" y="2926269"/>
                <a:chExt cx="1820570" cy="1558765"/>
              </a:xfrm>
            </p:grpSpPr>
            <p:sp>
              <p:nvSpPr>
                <p:cNvPr id="102" name="Google Shape;342;p30">
                  <a:extLst>
                    <a:ext uri="{FF2B5EF4-FFF2-40B4-BE49-F238E27FC236}">
                      <a16:creationId xmlns:a16="http://schemas.microsoft.com/office/drawing/2014/main" id="{611017B5-AA94-0166-61C7-AAD7541084DE}"/>
                    </a:ext>
                  </a:extLst>
                </p:cNvPr>
                <p:cNvSpPr/>
                <p:nvPr/>
              </p:nvSpPr>
              <p:spPr>
                <a:xfrm>
                  <a:off x="7431610" y="3973157"/>
                  <a:ext cx="1820570" cy="511877"/>
                </a:xfrm>
                <a:prstGeom prst="roundRect">
                  <a:avLst>
                    <a:gd name="adj" fmla="val 16667"/>
                  </a:avLst>
                </a:prstGeom>
                <a:solidFill>
                  <a:srgbClr val="537887"/>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sym typeface="Calibri"/>
                    </a:rPr>
                    <a:t>UPTAKE &amp; </a:t>
                  </a:r>
                  <a:endParaRPr kumimoji="0" sz="1400" b="0" i="0" u="none" strike="noStrike" kern="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sym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sym typeface="Calibri"/>
                    </a:rPr>
                    <a:t>EFFECTIVE USE</a:t>
                  </a:r>
                  <a:endParaRPr kumimoji="0"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04" name="Oval 103">
                  <a:extLst>
                    <a:ext uri="{FF2B5EF4-FFF2-40B4-BE49-F238E27FC236}">
                      <a16:creationId xmlns:a16="http://schemas.microsoft.com/office/drawing/2014/main" id="{F1D3C92B-768C-6BA3-EC3C-25ED7233538A}"/>
                    </a:ext>
                  </a:extLst>
                </p:cNvPr>
                <p:cNvSpPr/>
                <p:nvPr/>
              </p:nvSpPr>
              <p:spPr>
                <a:xfrm>
                  <a:off x="7839165" y="2926269"/>
                  <a:ext cx="1005462" cy="1005462"/>
                </a:xfrm>
                <a:prstGeom prst="ellipse">
                  <a:avLst/>
                </a:prstGeom>
                <a:solidFill>
                  <a:srgbClr val="537887">
                    <a:lumMod val="40000"/>
                    <a:lumOff val="60000"/>
                  </a:srgbClr>
                </a:solidFill>
                <a:ln w="12700" cap="flat" cmpd="sng" algn="ctr">
                  <a:noFill/>
                  <a:prstDash val="solid"/>
                  <a:miter lim="800000"/>
                </a:ln>
                <a:effectLst/>
              </p:spPr>
              <p:txBody>
                <a:bodyPr lIns="91440" tIns="91440" rIns="91440" bIns="91440" rtlCol="0" anchor="t" anchorCtr="0"/>
                <a:lstStyle/>
                <a:p>
                  <a:pPr marL="0" marR="0" lvl="0" indent="0" defTabSz="914400" eaLnBrk="1" fontAlgn="auto" latinLnBrk="0" hangingPunct="1">
                    <a:lnSpc>
                      <a:spcPct val="115000"/>
                    </a:lnSpc>
                    <a:spcBef>
                      <a:spcPts val="0"/>
                    </a:spcBef>
                    <a:spcAft>
                      <a:spcPts val="0"/>
                    </a:spcAft>
                    <a:buClrTx/>
                    <a:buSzPts val="1800"/>
                    <a:buFontTx/>
                    <a:buNone/>
                    <a:tabLst/>
                    <a:defRPr/>
                  </a:pPr>
                  <a:endParaRPr kumimoji="0" lang="en-US" sz="1600" b="0" i="0" u="none" strike="noStrike" kern="0" cap="none" spc="0" normalizeH="0" baseline="0" noProof="0">
                    <a:ln>
                      <a:noFill/>
                    </a:ln>
                    <a:solidFill>
                      <a:srgbClr val="000000"/>
                    </a:solidFill>
                    <a:effectLst/>
                    <a:uLnTx/>
                    <a:uFillTx/>
                    <a:latin typeface="Arial" panose="020B0604020202020204"/>
                    <a:ea typeface="+mn-ea"/>
                    <a:cs typeface="+mn-cs"/>
                  </a:endParaRPr>
                </a:p>
              </p:txBody>
            </p:sp>
          </p:grpSp>
        </p:grpSp>
        <p:pic>
          <p:nvPicPr>
            <p:cNvPr id="4" name="Graphic 3" descr="Medical with solid fill">
              <a:extLst>
                <a:ext uri="{FF2B5EF4-FFF2-40B4-BE49-F238E27FC236}">
                  <a16:creationId xmlns:a16="http://schemas.microsoft.com/office/drawing/2014/main" id="{54B6BE18-F891-1B20-6DA3-8ED7F645D9C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976135" y="2007206"/>
              <a:ext cx="731520" cy="731520"/>
            </a:xfrm>
            <a:prstGeom prst="rect">
              <a:avLst/>
            </a:prstGeom>
          </p:spPr>
        </p:pic>
      </p:grpSp>
    </p:spTree>
    <p:extLst>
      <p:ext uri="{BB962C8B-B14F-4D97-AF65-F5344CB8AC3E}">
        <p14:creationId xmlns:p14="http://schemas.microsoft.com/office/powerpoint/2010/main" val="28056698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DC455AC-D97E-4A4D-8DDF-4DF4C67FCC55}"/>
              </a:ext>
            </a:extLst>
          </p:cNvPr>
          <p:cNvSpPr>
            <a:spLocks noGrp="1"/>
          </p:cNvSpPr>
          <p:nvPr>
            <p:ph type="body" sz="quarter" idx="10"/>
          </p:nvPr>
        </p:nvSpPr>
        <p:spPr/>
        <p:txBody>
          <a:bodyPr/>
          <a:lstStyle/>
          <a:p>
            <a:r>
              <a:rPr lang="en-US"/>
              <a:t>Thank you to Afton Bloom for the development of this tool. For questions about the tool, please contact the MOSAIC Consortium at </a:t>
            </a:r>
            <a:r>
              <a:rPr lang="en-US">
                <a:hlinkClick r:id="rId2"/>
              </a:rPr>
              <a:t>info@prepnetwork.org</a:t>
            </a:r>
            <a:r>
              <a:rPr lang="en-US"/>
              <a:t> </a:t>
            </a:r>
            <a:endParaRPr lang="en-US">
              <a:solidFill>
                <a:srgbClr val="FF0000"/>
              </a:solidFill>
              <a:highlight>
                <a:srgbClr val="FFFF00"/>
              </a:highlight>
            </a:endParaRPr>
          </a:p>
          <a:p>
            <a:endParaRPr lang="en-US"/>
          </a:p>
        </p:txBody>
      </p:sp>
    </p:spTree>
    <p:extLst>
      <p:ext uri="{BB962C8B-B14F-4D97-AF65-F5344CB8AC3E}">
        <p14:creationId xmlns:p14="http://schemas.microsoft.com/office/powerpoint/2010/main" val="1948290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905F65B-D344-7E41-A35B-CDCBDED9E802}"/>
              </a:ext>
            </a:extLst>
          </p:cNvPr>
          <p:cNvSpPr>
            <a:spLocks noGrp="1"/>
          </p:cNvSpPr>
          <p:nvPr>
            <p:ph type="body" sz="quarter" idx="13"/>
          </p:nvPr>
        </p:nvSpPr>
        <p:spPr/>
        <p:txBody>
          <a:bodyPr/>
          <a:lstStyle/>
          <a:p>
            <a:r>
              <a:rPr lang="en-US" sz="5400"/>
              <a:t>Step 1</a:t>
            </a:r>
          </a:p>
        </p:txBody>
      </p:sp>
      <p:sp>
        <p:nvSpPr>
          <p:cNvPr id="7" name="Text Placeholder 6">
            <a:extLst>
              <a:ext uri="{FF2B5EF4-FFF2-40B4-BE49-F238E27FC236}">
                <a16:creationId xmlns:a16="http://schemas.microsoft.com/office/drawing/2014/main" id="{CEE73A19-A54B-6544-A24C-A035A6C5F27C}"/>
              </a:ext>
            </a:extLst>
          </p:cNvPr>
          <p:cNvSpPr>
            <a:spLocks noGrp="1"/>
          </p:cNvSpPr>
          <p:nvPr>
            <p:ph type="body" sz="quarter" idx="14"/>
          </p:nvPr>
        </p:nvSpPr>
        <p:spPr/>
        <p:txBody>
          <a:bodyPr/>
          <a:lstStyle/>
          <a:p>
            <a:r>
              <a:rPr lang="en-US"/>
              <a:t>Data Collection</a:t>
            </a:r>
          </a:p>
        </p:txBody>
      </p:sp>
    </p:spTree>
    <p:extLst>
      <p:ext uri="{BB962C8B-B14F-4D97-AF65-F5344CB8AC3E}">
        <p14:creationId xmlns:p14="http://schemas.microsoft.com/office/powerpoint/2010/main" val="2446531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54461A-3D6B-CD2D-6F34-074A851D14F9}"/>
              </a:ext>
            </a:extLst>
          </p:cNvPr>
          <p:cNvPicPr>
            <a:picLocks noChangeAspect="1"/>
          </p:cNvPicPr>
          <p:nvPr/>
        </p:nvPicPr>
        <p:blipFill>
          <a:blip r:embed="rId3"/>
          <a:stretch>
            <a:fillRect/>
          </a:stretch>
        </p:blipFill>
        <p:spPr>
          <a:xfrm>
            <a:off x="8006756" y="1227720"/>
            <a:ext cx="3738475" cy="2102892"/>
          </a:xfrm>
          <a:prstGeom prst="rect">
            <a:avLst/>
          </a:prstGeom>
          <a:ln>
            <a:solidFill>
              <a:schemeClr val="tx1"/>
            </a:solidFill>
          </a:ln>
        </p:spPr>
      </p:pic>
      <p:pic>
        <p:nvPicPr>
          <p:cNvPr id="3" name="Picture 2">
            <a:extLst>
              <a:ext uri="{FF2B5EF4-FFF2-40B4-BE49-F238E27FC236}">
                <a16:creationId xmlns:a16="http://schemas.microsoft.com/office/drawing/2014/main" id="{6C109110-11FB-7426-AE60-A02FD670D392}"/>
              </a:ext>
            </a:extLst>
          </p:cNvPr>
          <p:cNvPicPr>
            <a:picLocks noChangeAspect="1"/>
          </p:cNvPicPr>
          <p:nvPr/>
        </p:nvPicPr>
        <p:blipFill>
          <a:blip r:embed="rId4"/>
          <a:stretch>
            <a:fillRect/>
          </a:stretch>
        </p:blipFill>
        <p:spPr>
          <a:xfrm>
            <a:off x="7604928" y="2264911"/>
            <a:ext cx="3738475" cy="2102892"/>
          </a:xfrm>
          <a:prstGeom prst="rect">
            <a:avLst/>
          </a:prstGeom>
          <a:ln>
            <a:solidFill>
              <a:schemeClr val="tx1"/>
            </a:solidFill>
          </a:ln>
        </p:spPr>
      </p:pic>
      <p:sp>
        <p:nvSpPr>
          <p:cNvPr id="8" name="Google Shape;92;p3">
            <a:extLst>
              <a:ext uri="{FF2B5EF4-FFF2-40B4-BE49-F238E27FC236}">
                <a16:creationId xmlns:a16="http://schemas.microsoft.com/office/drawing/2014/main" id="{901E9D6B-150B-6E4E-9D03-FB8696DC59AD}"/>
              </a:ext>
            </a:extLst>
          </p:cNvPr>
          <p:cNvSpPr txBox="1">
            <a:spLocks noGrp="1"/>
          </p:cNvSpPr>
          <p:nvPr>
            <p:ph type="title"/>
          </p:nvPr>
        </p:nvSpPr>
        <p:spPr/>
        <p:txBody>
          <a:bodyPr>
            <a:normAutofit/>
          </a:bodyPr>
          <a:lstStyle/>
          <a:p>
            <a:r>
              <a:rPr lang="en-US"/>
              <a:t>Step 1: HIV in </a:t>
            </a:r>
            <a:r>
              <a:rPr lang="en-US">
                <a:solidFill>
                  <a:schemeClr val="accent5"/>
                </a:solidFill>
              </a:rPr>
              <a:t>[Country]</a:t>
            </a:r>
          </a:p>
        </p:txBody>
      </p:sp>
      <p:sp>
        <p:nvSpPr>
          <p:cNvPr id="16" name="Text Placeholder 15">
            <a:extLst>
              <a:ext uri="{FF2B5EF4-FFF2-40B4-BE49-F238E27FC236}">
                <a16:creationId xmlns:a16="http://schemas.microsoft.com/office/drawing/2014/main" id="{CA9F1299-6B7A-204F-A882-5469F59C2C33}"/>
              </a:ext>
            </a:extLst>
          </p:cNvPr>
          <p:cNvSpPr>
            <a:spLocks noGrp="1"/>
          </p:cNvSpPr>
          <p:nvPr>
            <p:ph type="body" sz="quarter" idx="4294967295"/>
          </p:nvPr>
        </p:nvSpPr>
        <p:spPr>
          <a:xfrm>
            <a:off x="745067" y="1227720"/>
            <a:ext cx="5350933" cy="477837"/>
          </a:xfrm>
        </p:spPr>
        <p:txBody>
          <a:bodyPr vert="horz" lIns="91440" tIns="45720" rIns="91440" bIns="45720" rtlCol="0" anchor="t">
            <a:normAutofit/>
          </a:bodyPr>
          <a:lstStyle/>
          <a:p>
            <a:pPr marL="0" indent="0">
              <a:buNone/>
            </a:pPr>
            <a:r>
              <a:rPr lang="en-US">
                <a:solidFill>
                  <a:schemeClr val="accent3"/>
                </a:solidFill>
              </a:rPr>
              <a:t>Step 1A: HIV prevention context</a:t>
            </a:r>
          </a:p>
        </p:txBody>
      </p:sp>
      <p:sp>
        <p:nvSpPr>
          <p:cNvPr id="27" name="Slide Number Placeholder 26">
            <a:extLst>
              <a:ext uri="{FF2B5EF4-FFF2-40B4-BE49-F238E27FC236}">
                <a16:creationId xmlns:a16="http://schemas.microsoft.com/office/drawing/2014/main" id="{9495E082-E178-DC40-A4E0-FF1A75353CBA}"/>
              </a:ext>
            </a:extLst>
          </p:cNvPr>
          <p:cNvSpPr>
            <a:spLocks noGrp="1"/>
          </p:cNvSpPr>
          <p:nvPr>
            <p:ph type="sldNum" sz="quarter" idx="4294967295"/>
          </p:nvPr>
        </p:nvSpPr>
        <p:spPr>
          <a:xfrm>
            <a:off x="9448800" y="6356350"/>
            <a:ext cx="2743200" cy="365125"/>
          </a:xfrm>
        </p:spPr>
        <p:txBody>
          <a:bodyPr/>
          <a:lstStyle/>
          <a:p>
            <a:fld id="{282D8E3E-8532-C943-903F-91E14D4CAD95}" type="slidenum">
              <a:rPr lang="en-US" smtClean="0"/>
              <a:pPr/>
              <a:t>5</a:t>
            </a:fld>
            <a:endParaRPr lang="en-US"/>
          </a:p>
        </p:txBody>
      </p:sp>
      <p:sp>
        <p:nvSpPr>
          <p:cNvPr id="14" name="Rectangle 13">
            <a:extLst>
              <a:ext uri="{FF2B5EF4-FFF2-40B4-BE49-F238E27FC236}">
                <a16:creationId xmlns:a16="http://schemas.microsoft.com/office/drawing/2014/main" id="{847DA9D3-9F7B-A64C-B43B-FC35A4B829D3}"/>
              </a:ext>
            </a:extLst>
          </p:cNvPr>
          <p:cNvSpPr/>
          <p:nvPr/>
        </p:nvSpPr>
        <p:spPr>
          <a:xfrm>
            <a:off x="7152368" y="5644780"/>
            <a:ext cx="4592863" cy="679938"/>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rgbClr val="FFFFFF"/>
                </a:solidFill>
              </a:rPr>
              <a:t>Completed situation analyses from other countries can be found on </a:t>
            </a:r>
            <a:r>
              <a:rPr lang="en-GB" sz="1600">
                <a:solidFill>
                  <a:schemeClr val="tx2"/>
                </a:solidFill>
                <a:hlinkClick r:id="rId5">
                  <a:extLst>
                    <a:ext uri="{A12FA001-AC4F-418D-AE19-62706E023703}">
                      <ahyp:hlinkClr xmlns:ahyp="http://schemas.microsoft.com/office/drawing/2018/hyperlinkcolor" val="tx"/>
                    </a:ext>
                  </a:extLst>
                </a:hlinkClick>
              </a:rPr>
              <a:t>PrEPWatch</a:t>
            </a:r>
            <a:r>
              <a:rPr lang="en-GB" sz="1600">
                <a:solidFill>
                  <a:srgbClr val="FFFFFF"/>
                </a:solidFill>
              </a:rPr>
              <a:t>. </a:t>
            </a:r>
            <a:endParaRPr lang="en-US" sz="1600">
              <a:solidFill>
                <a:srgbClr val="FFFFFF"/>
              </a:solidFill>
            </a:endParaRPr>
          </a:p>
        </p:txBody>
      </p:sp>
      <p:sp>
        <p:nvSpPr>
          <p:cNvPr id="43" name="Rectangle 42">
            <a:extLst>
              <a:ext uri="{FF2B5EF4-FFF2-40B4-BE49-F238E27FC236}">
                <a16:creationId xmlns:a16="http://schemas.microsoft.com/office/drawing/2014/main" id="{0D5700B3-0D77-CE47-B471-0122820947FC}"/>
              </a:ext>
            </a:extLst>
          </p:cNvPr>
          <p:cNvSpPr/>
          <p:nvPr/>
        </p:nvSpPr>
        <p:spPr>
          <a:xfrm>
            <a:off x="745067" y="1963001"/>
            <a:ext cx="5964251" cy="67602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nchorCtr="0"/>
          <a:lstStyle/>
          <a:p>
            <a:r>
              <a:rPr lang="en-GB" b="1">
                <a:solidFill>
                  <a:schemeClr val="tx1">
                    <a:lumMod val="50000"/>
                  </a:schemeClr>
                </a:solidFill>
                <a:cs typeface="Arial" panose="020B0604020202020204" pitchFamily="34" charset="0"/>
              </a:rPr>
              <a:t>GOAL: </a:t>
            </a:r>
            <a:r>
              <a:rPr lang="en-GB">
                <a:solidFill>
                  <a:schemeClr val="tx1">
                    <a:lumMod val="50000"/>
                  </a:schemeClr>
                </a:solidFill>
                <a:cs typeface="Arial" panose="020B0604020202020204" pitchFamily="34" charset="0"/>
              </a:rPr>
              <a:t>Understand the HIV prevention context in the country relevant to the introduction of the PrEP ring.</a:t>
            </a:r>
          </a:p>
        </p:txBody>
      </p:sp>
      <p:sp>
        <p:nvSpPr>
          <p:cNvPr id="44" name="Rectangle 43">
            <a:extLst>
              <a:ext uri="{FF2B5EF4-FFF2-40B4-BE49-F238E27FC236}">
                <a16:creationId xmlns:a16="http://schemas.microsoft.com/office/drawing/2014/main" id="{BE7D8223-06F8-3E4A-97D0-5EB4099F2FDF}"/>
              </a:ext>
            </a:extLst>
          </p:cNvPr>
          <p:cNvSpPr/>
          <p:nvPr/>
        </p:nvSpPr>
        <p:spPr>
          <a:xfrm>
            <a:off x="745067" y="2795099"/>
            <a:ext cx="5964252" cy="3043718"/>
          </a:xfrm>
          <a:prstGeom prst="rect">
            <a:avLst/>
          </a:prstGeom>
        </p:spPr>
        <p:txBody>
          <a:bodyPr wrap="square">
            <a:spAutoFit/>
          </a:bodyPr>
          <a:lstStyle/>
          <a:p>
            <a:pPr>
              <a:lnSpc>
                <a:spcPct val="110000"/>
              </a:lnSpc>
              <a:spcAft>
                <a:spcPts val="500"/>
              </a:spcAft>
            </a:pPr>
            <a:r>
              <a:rPr lang="en-GB" sz="1600" b="1">
                <a:solidFill>
                  <a:schemeClr val="tx1">
                    <a:lumMod val="50000"/>
                  </a:schemeClr>
                </a:solidFill>
                <a:cs typeface="Arial" panose="020B0604020202020204" pitchFamily="34" charset="0"/>
              </a:rPr>
              <a:t>INSTRUCTIONS</a:t>
            </a:r>
          </a:p>
          <a:p>
            <a:pPr>
              <a:lnSpc>
                <a:spcPct val="110000"/>
              </a:lnSpc>
              <a:spcAft>
                <a:spcPts val="500"/>
              </a:spcAft>
            </a:pPr>
            <a:r>
              <a:rPr lang="en-GB" sz="1600">
                <a:solidFill>
                  <a:schemeClr val="tx1">
                    <a:lumMod val="50000"/>
                  </a:schemeClr>
                </a:solidFill>
                <a:cs typeface="Arial" panose="020B0604020202020204" pitchFamily="34" charset="0"/>
              </a:rPr>
              <a:t>Collect data and summarize the current situation for HIV prevention using the templates on the following slides. Key topics include:</a:t>
            </a:r>
          </a:p>
          <a:p>
            <a:pPr marL="285750" indent="-285750">
              <a:lnSpc>
                <a:spcPct val="110000"/>
              </a:lnSpc>
              <a:spcAft>
                <a:spcPts val="500"/>
              </a:spcAft>
              <a:buFont typeface="Arial" panose="020B0604020202020204" pitchFamily="34" charset="0"/>
              <a:buChar char="•"/>
            </a:pPr>
            <a:r>
              <a:rPr lang="en-GB" sz="1600">
                <a:solidFill>
                  <a:schemeClr val="tx1">
                    <a:lumMod val="50000"/>
                  </a:schemeClr>
                </a:solidFill>
                <a:cs typeface="Arial" panose="020B0604020202020204" pitchFamily="34" charset="0"/>
              </a:rPr>
              <a:t>Indicators for HIV prevalence, incidence, and new infections for adults by age, gender, and population group </a:t>
            </a:r>
            <a:r>
              <a:rPr lang="en-GB" sz="1600" i="1">
                <a:solidFill>
                  <a:schemeClr val="tx1">
                    <a:lumMod val="50000"/>
                  </a:schemeClr>
                </a:solidFill>
                <a:cs typeface="Arial" panose="020B0604020202020204" pitchFamily="34" charset="0"/>
              </a:rPr>
              <a:t>(e.g., from PHIA surveys, UNAIDS estimates, national policy documents)</a:t>
            </a:r>
          </a:p>
          <a:p>
            <a:pPr marL="285750" indent="-285750">
              <a:lnSpc>
                <a:spcPct val="110000"/>
              </a:lnSpc>
              <a:spcAft>
                <a:spcPts val="500"/>
              </a:spcAft>
              <a:buFont typeface="Arial" panose="020B0604020202020204" pitchFamily="34" charset="0"/>
              <a:buChar char="•"/>
            </a:pPr>
            <a:r>
              <a:rPr lang="en-GB" sz="1600">
                <a:solidFill>
                  <a:schemeClr val="tx1">
                    <a:lumMod val="50000"/>
                  </a:schemeClr>
                </a:solidFill>
                <a:cs typeface="Arial" panose="020B0604020202020204" pitchFamily="34" charset="0"/>
              </a:rPr>
              <a:t>Indicators for HIV prevalence, incidence, and new infections for subnational regions </a:t>
            </a:r>
            <a:r>
              <a:rPr lang="en-GB" sz="1600" i="1">
                <a:solidFill>
                  <a:schemeClr val="tx1">
                    <a:lumMod val="50000"/>
                  </a:schemeClr>
                </a:solidFill>
                <a:cs typeface="Arial" panose="020B0604020202020204" pitchFamily="34" charset="0"/>
              </a:rPr>
              <a:t>(e.g., from PHIA surveys, UNAIDS estimates) </a:t>
            </a:r>
          </a:p>
          <a:p>
            <a:pPr marL="285750" indent="-285750">
              <a:lnSpc>
                <a:spcPct val="110000"/>
              </a:lnSpc>
              <a:spcAft>
                <a:spcPts val="500"/>
              </a:spcAft>
              <a:buFont typeface="Arial" panose="020B0604020202020204" pitchFamily="34" charset="0"/>
              <a:buChar char="•"/>
            </a:pPr>
            <a:r>
              <a:rPr lang="en-GB" sz="1600">
                <a:solidFill>
                  <a:schemeClr val="tx1">
                    <a:lumMod val="50000"/>
                  </a:schemeClr>
                </a:solidFill>
                <a:cs typeface="Arial" panose="020B0604020202020204" pitchFamily="34" charset="0"/>
              </a:rPr>
              <a:t>An overview of existing HIV prevention policies, systems, and delivery  </a:t>
            </a:r>
          </a:p>
        </p:txBody>
      </p:sp>
      <p:pic>
        <p:nvPicPr>
          <p:cNvPr id="2" name="Picture 1">
            <a:extLst>
              <a:ext uri="{FF2B5EF4-FFF2-40B4-BE49-F238E27FC236}">
                <a16:creationId xmlns:a16="http://schemas.microsoft.com/office/drawing/2014/main" id="{711954FF-23D2-EDAF-5C5A-01B60A1A54C4}"/>
              </a:ext>
            </a:extLst>
          </p:cNvPr>
          <p:cNvPicPr>
            <a:picLocks noChangeAspect="1"/>
          </p:cNvPicPr>
          <p:nvPr/>
        </p:nvPicPr>
        <p:blipFill>
          <a:blip r:embed="rId6"/>
          <a:stretch>
            <a:fillRect/>
          </a:stretch>
        </p:blipFill>
        <p:spPr>
          <a:xfrm>
            <a:off x="7152368" y="3265511"/>
            <a:ext cx="3738476" cy="2102893"/>
          </a:xfrm>
          <a:prstGeom prst="rect">
            <a:avLst/>
          </a:prstGeom>
          <a:ln>
            <a:solidFill>
              <a:schemeClr val="tx1"/>
            </a:solidFill>
          </a:ln>
        </p:spPr>
      </p:pic>
      <p:sp>
        <p:nvSpPr>
          <p:cNvPr id="12" name="Pentagon 11">
            <a:extLst>
              <a:ext uri="{FF2B5EF4-FFF2-40B4-BE49-F238E27FC236}">
                <a16:creationId xmlns:a16="http://schemas.microsoft.com/office/drawing/2014/main" id="{A6FBC51B-5AE2-5BA5-8B9C-1CF69707661A}"/>
              </a:ext>
            </a:extLst>
          </p:cNvPr>
          <p:cNvSpPr/>
          <p:nvPr/>
        </p:nvSpPr>
        <p:spPr>
          <a:xfrm>
            <a:off x="11647798" y="132565"/>
            <a:ext cx="457200" cy="333187"/>
          </a:xfrm>
          <a:prstGeom prst="homePlate">
            <a:avLst>
              <a:gd name="adj" fmla="val 13794"/>
            </a:avLst>
          </a:prstGeom>
          <a:solidFill>
            <a:srgbClr val="7097A6">
              <a:lumMod val="40000"/>
              <a:lumOff val="60000"/>
            </a:srgbClr>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01526C">
                  <a:lumMod val="50000"/>
                </a:srgbClr>
              </a:solidFill>
              <a:effectLst/>
              <a:uLnTx/>
              <a:uFillTx/>
              <a:latin typeface="Arial"/>
              <a:ea typeface="+mn-ea"/>
              <a:cs typeface="+mn-cs"/>
              <a:sym typeface="Arial"/>
            </a:endParaRPr>
          </a:p>
        </p:txBody>
      </p:sp>
      <p:sp>
        <p:nvSpPr>
          <p:cNvPr id="13" name="Pentagon 12">
            <a:extLst>
              <a:ext uri="{FF2B5EF4-FFF2-40B4-BE49-F238E27FC236}">
                <a16:creationId xmlns:a16="http://schemas.microsoft.com/office/drawing/2014/main" id="{0E86904C-1C22-DC32-01B3-8EA9ABC9A940}"/>
              </a:ext>
            </a:extLst>
          </p:cNvPr>
          <p:cNvSpPr/>
          <p:nvPr/>
        </p:nvSpPr>
        <p:spPr>
          <a:xfrm>
            <a:off x="11235065" y="132565"/>
            <a:ext cx="457200" cy="333187"/>
          </a:xfrm>
          <a:prstGeom prst="homePlate">
            <a:avLst>
              <a:gd name="adj" fmla="val 13794"/>
            </a:avLst>
          </a:prstGeom>
          <a:solidFill>
            <a:srgbClr val="7097A6">
              <a:lumMod val="40000"/>
              <a:lumOff val="60000"/>
            </a:srgbClr>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01526C">
                  <a:lumMod val="50000"/>
                </a:srgbClr>
              </a:solidFill>
              <a:effectLst/>
              <a:uLnTx/>
              <a:uFillTx/>
              <a:latin typeface="Arial"/>
              <a:ea typeface="+mn-ea"/>
              <a:cs typeface="+mn-cs"/>
              <a:sym typeface="Arial"/>
            </a:endParaRPr>
          </a:p>
        </p:txBody>
      </p:sp>
      <p:sp>
        <p:nvSpPr>
          <p:cNvPr id="15" name="Pentagon 14">
            <a:extLst>
              <a:ext uri="{FF2B5EF4-FFF2-40B4-BE49-F238E27FC236}">
                <a16:creationId xmlns:a16="http://schemas.microsoft.com/office/drawing/2014/main" id="{85F823DF-D091-1633-19C8-CA8FE5181FFC}"/>
              </a:ext>
            </a:extLst>
          </p:cNvPr>
          <p:cNvSpPr/>
          <p:nvPr/>
        </p:nvSpPr>
        <p:spPr>
          <a:xfrm>
            <a:off x="9572266" y="132566"/>
            <a:ext cx="1730032" cy="333187"/>
          </a:xfrm>
          <a:prstGeom prst="homePlate">
            <a:avLst>
              <a:gd name="adj" fmla="val 16379"/>
            </a:avLst>
          </a:prstGeom>
          <a:solidFill>
            <a:schemeClr val="accent5"/>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FFFFFF"/>
                </a:solidFill>
                <a:effectLst/>
                <a:uLnTx/>
                <a:uFillTx/>
                <a:latin typeface="Arial"/>
                <a:ea typeface="+mn-ea"/>
                <a:cs typeface="+mn-cs"/>
                <a:sym typeface="Arial"/>
              </a:rPr>
              <a:t> Data collection</a:t>
            </a:r>
          </a:p>
        </p:txBody>
      </p:sp>
    </p:spTree>
    <p:extLst>
      <p:ext uri="{BB962C8B-B14F-4D97-AF65-F5344CB8AC3E}">
        <p14:creationId xmlns:p14="http://schemas.microsoft.com/office/powerpoint/2010/main" val="2651654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50FA4-A0B2-4A21-8102-6690D116D9CD}"/>
              </a:ext>
            </a:extLst>
          </p:cNvPr>
          <p:cNvSpPr>
            <a:spLocks noGrp="1"/>
          </p:cNvSpPr>
          <p:nvPr>
            <p:ph type="title"/>
          </p:nvPr>
        </p:nvSpPr>
        <p:spPr>
          <a:xfrm>
            <a:off x="2849960" y="236377"/>
            <a:ext cx="8595065" cy="1143000"/>
          </a:xfrm>
        </p:spPr>
        <p:txBody>
          <a:bodyPr>
            <a:normAutofit/>
          </a:bodyPr>
          <a:lstStyle/>
          <a:p>
            <a:r>
              <a:rPr lang="en-US" sz="2500">
                <a:latin typeface="Poppins SemiBold"/>
                <a:ea typeface="Roboto"/>
                <a:cs typeface="Poppins SemiBold"/>
              </a:rPr>
              <a:t>HIV prevention response in </a:t>
            </a:r>
            <a:r>
              <a:rPr lang="en-US" sz="2500">
                <a:solidFill>
                  <a:schemeClr val="accent5"/>
                </a:solidFill>
                <a:latin typeface="Poppins SemiBold"/>
                <a:ea typeface="Roboto"/>
                <a:cs typeface="Poppins SemiBold"/>
              </a:rPr>
              <a:t>[Country]</a:t>
            </a:r>
          </a:p>
        </p:txBody>
      </p:sp>
      <p:pic>
        <p:nvPicPr>
          <p:cNvPr id="37" name="Graphic 36" descr="Man with solid fill">
            <a:extLst>
              <a:ext uri="{FF2B5EF4-FFF2-40B4-BE49-F238E27FC236}">
                <a16:creationId xmlns:a16="http://schemas.microsoft.com/office/drawing/2014/main" id="{96AC7EC0-BC8F-13BB-851D-D5D478A3FAC9}"/>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38919" y="4458517"/>
            <a:ext cx="520645" cy="520248"/>
          </a:xfrm>
          <a:prstGeom prst="rect">
            <a:avLst/>
          </a:prstGeom>
        </p:spPr>
      </p:pic>
      <p:pic>
        <p:nvPicPr>
          <p:cNvPr id="38" name="Graphic 37" descr="Man with solid fill">
            <a:extLst>
              <a:ext uri="{FF2B5EF4-FFF2-40B4-BE49-F238E27FC236}">
                <a16:creationId xmlns:a16="http://schemas.microsoft.com/office/drawing/2014/main" id="{7F469972-35D5-41F0-A907-B0CD4D8EA5A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0823" y="4461722"/>
            <a:ext cx="520645" cy="520248"/>
          </a:xfrm>
          <a:prstGeom prst="rect">
            <a:avLst/>
          </a:prstGeom>
        </p:spPr>
      </p:pic>
      <p:grpSp>
        <p:nvGrpSpPr>
          <p:cNvPr id="39" name="Group 38">
            <a:extLst>
              <a:ext uri="{FF2B5EF4-FFF2-40B4-BE49-F238E27FC236}">
                <a16:creationId xmlns:a16="http://schemas.microsoft.com/office/drawing/2014/main" id="{8C98C430-513E-2882-6D3F-C6D264C32645}"/>
              </a:ext>
            </a:extLst>
          </p:cNvPr>
          <p:cNvGrpSpPr/>
          <p:nvPr/>
        </p:nvGrpSpPr>
        <p:grpSpPr>
          <a:xfrm>
            <a:off x="6795273" y="3842138"/>
            <a:ext cx="4578082" cy="2833905"/>
            <a:chOff x="8912982" y="508805"/>
            <a:chExt cx="4578082" cy="2833905"/>
          </a:xfrm>
        </p:grpSpPr>
        <p:grpSp>
          <p:nvGrpSpPr>
            <p:cNvPr id="40" name="Group 39">
              <a:extLst>
                <a:ext uri="{FF2B5EF4-FFF2-40B4-BE49-F238E27FC236}">
                  <a16:creationId xmlns:a16="http://schemas.microsoft.com/office/drawing/2014/main" id="{04688D0E-1EFF-D28C-B4A7-D3B54C9C3F8F}"/>
                </a:ext>
              </a:extLst>
            </p:cNvPr>
            <p:cNvGrpSpPr/>
            <p:nvPr/>
          </p:nvGrpSpPr>
          <p:grpSpPr>
            <a:xfrm>
              <a:off x="8912982" y="508805"/>
              <a:ext cx="4578082" cy="2833905"/>
              <a:chOff x="5484704" y="2855484"/>
              <a:chExt cx="6340747" cy="3928007"/>
            </a:xfrm>
          </p:grpSpPr>
          <p:sp>
            <p:nvSpPr>
              <p:cNvPr id="45" name="Oval 44">
                <a:extLst>
                  <a:ext uri="{FF2B5EF4-FFF2-40B4-BE49-F238E27FC236}">
                    <a16:creationId xmlns:a16="http://schemas.microsoft.com/office/drawing/2014/main" id="{B3FB7C40-1490-D791-7283-26287F0ED958}"/>
                  </a:ext>
                </a:extLst>
              </p:cNvPr>
              <p:cNvSpPr/>
              <p:nvPr/>
            </p:nvSpPr>
            <p:spPr>
              <a:xfrm>
                <a:off x="5484704" y="3649503"/>
                <a:ext cx="1848498" cy="1808649"/>
              </a:xfrm>
              <a:prstGeom prst="ellipse">
                <a:avLst/>
              </a:prstGeom>
              <a:solidFill>
                <a:srgbClr val="625E58"/>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0" b="0" i="0" u="none" strike="noStrike" kern="0" cap="none" spc="0" normalizeH="0" baseline="0" noProof="0">
                  <a:ln>
                    <a:noFill/>
                  </a:ln>
                  <a:solidFill>
                    <a:prstClr val="white"/>
                  </a:solidFill>
                  <a:effectLst/>
                  <a:uLnTx/>
                  <a:uFillTx/>
                  <a:latin typeface="Calibri" panose="020F0502020204030204"/>
                  <a:ea typeface="+mn-ea"/>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Calibri" panose="020F0502020204030204"/>
                    <a:ea typeface="+mn-ea"/>
                    <a:cs typeface="+mn-cs"/>
                  </a:rPr>
                  <a:t>Aware of their status</a:t>
                </a:r>
              </a:p>
            </p:txBody>
          </p:sp>
          <p:sp>
            <p:nvSpPr>
              <p:cNvPr id="46" name="Oval 45">
                <a:extLst>
                  <a:ext uri="{FF2B5EF4-FFF2-40B4-BE49-F238E27FC236}">
                    <a16:creationId xmlns:a16="http://schemas.microsoft.com/office/drawing/2014/main" id="{8971D2F5-9A73-634D-5E03-72A3AFCFE4EC}"/>
                  </a:ext>
                </a:extLst>
              </p:cNvPr>
              <p:cNvSpPr/>
              <p:nvPr/>
            </p:nvSpPr>
            <p:spPr>
              <a:xfrm>
                <a:off x="7725367" y="3665957"/>
                <a:ext cx="1869280" cy="1792195"/>
              </a:xfrm>
              <a:prstGeom prst="ellipse">
                <a:avLst/>
              </a:prstGeom>
              <a:solidFill>
                <a:srgbClr val="AF3158"/>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0" b="0" i="0" u="none" strike="noStrike" kern="0" cap="none" spc="0" normalizeH="0" baseline="0" noProof="0">
                  <a:ln>
                    <a:noFill/>
                  </a:ln>
                  <a:solidFill>
                    <a:prstClr val="white"/>
                  </a:solidFill>
                  <a:effectLst/>
                  <a:uLnTx/>
                  <a:uFillTx/>
                  <a:latin typeface="Calibri" panose="020F0502020204030204"/>
                  <a:ea typeface="+mn-ea"/>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Calibri" panose="020F0502020204030204"/>
                    <a:ea typeface="+mn-ea"/>
                    <a:cs typeface="+mn-cs"/>
                  </a:rPr>
                  <a:t>On HIV treatment</a:t>
                </a:r>
              </a:p>
            </p:txBody>
          </p:sp>
          <p:sp>
            <p:nvSpPr>
              <p:cNvPr id="47" name="Oval 46">
                <a:extLst>
                  <a:ext uri="{FF2B5EF4-FFF2-40B4-BE49-F238E27FC236}">
                    <a16:creationId xmlns:a16="http://schemas.microsoft.com/office/drawing/2014/main" id="{1A2CE0B7-9F53-3C1C-EDE7-2027BB0A18EC}"/>
                  </a:ext>
                </a:extLst>
              </p:cNvPr>
              <p:cNvSpPr/>
              <p:nvPr/>
            </p:nvSpPr>
            <p:spPr>
              <a:xfrm>
                <a:off x="9842437" y="3665957"/>
                <a:ext cx="1956838" cy="1792194"/>
              </a:xfrm>
              <a:prstGeom prst="ellipse">
                <a:avLst/>
              </a:prstGeom>
              <a:solidFill>
                <a:srgbClr val="FFFFFF">
                  <a:lumMod val="65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0" b="0" i="0" u="none" strike="noStrike" kern="0" cap="none" spc="0" normalizeH="0" baseline="0" noProof="0">
                  <a:ln>
                    <a:noFill/>
                  </a:ln>
                  <a:solidFill>
                    <a:prstClr val="white"/>
                  </a:solidFill>
                  <a:effectLst/>
                  <a:uLnTx/>
                  <a:uFillTx/>
                  <a:latin typeface="Calibri" panose="020F0502020204030204"/>
                  <a:ea typeface="+mn-ea"/>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Calibri" panose="020F0502020204030204"/>
                    <a:ea typeface="+mn-ea"/>
                    <a:cs typeface="+mn-cs"/>
                  </a:rPr>
                  <a:t>Virally suppressed</a:t>
                </a:r>
              </a:p>
            </p:txBody>
          </p:sp>
          <p:sp>
            <p:nvSpPr>
              <p:cNvPr id="48" name="Rectangle 47">
                <a:extLst>
                  <a:ext uri="{FF2B5EF4-FFF2-40B4-BE49-F238E27FC236}">
                    <a16:creationId xmlns:a16="http://schemas.microsoft.com/office/drawing/2014/main" id="{51964CFD-3893-5D69-B432-59F563094754}"/>
                  </a:ext>
                </a:extLst>
              </p:cNvPr>
              <p:cNvSpPr/>
              <p:nvPr/>
            </p:nvSpPr>
            <p:spPr>
              <a:xfrm>
                <a:off x="9868620" y="5794691"/>
                <a:ext cx="1956831" cy="988800"/>
              </a:xfrm>
              <a:prstGeom prst="rect">
                <a:avLst/>
              </a:prstGeom>
              <a:noFill/>
              <a:ln w="12700" cap="flat" cmpd="sng" algn="ctr">
                <a:solidFill>
                  <a:srgbClr val="FFFFFF">
                    <a:lumMod val="6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white">
                        <a:lumMod val="65000"/>
                      </a:prstClr>
                    </a:solidFill>
                    <a:effectLst/>
                    <a:uLnTx/>
                    <a:uFillTx/>
                    <a:latin typeface="Calibri" panose="020F0502020204030204"/>
                    <a:ea typeface="+mn-ea"/>
                    <a:cs typeface="+mn-cs"/>
                  </a:rPr>
                  <a:t>XX% </a:t>
                </a:r>
                <a:r>
                  <a:rPr kumimoji="0" lang="en-US" sz="1200" b="0" i="0" u="none" strike="noStrike" kern="0" cap="none" spc="0" normalizeH="0" baseline="0" noProof="0">
                    <a:ln>
                      <a:noFill/>
                    </a:ln>
                    <a:solidFill>
                      <a:srgbClr val="061C49"/>
                    </a:solidFill>
                    <a:effectLst/>
                    <a:uLnTx/>
                    <a:uFillTx/>
                    <a:latin typeface="Calibri" panose="020F0502020204030204"/>
                    <a:ea typeface="+mn-ea"/>
                    <a:cs typeface="+mn-cs"/>
                  </a:rPr>
                  <a:t>of all people living with HIV virally suppressed</a:t>
                </a:r>
              </a:p>
            </p:txBody>
          </p:sp>
          <p:sp>
            <p:nvSpPr>
              <p:cNvPr id="49" name="TextBox 48">
                <a:extLst>
                  <a:ext uri="{FF2B5EF4-FFF2-40B4-BE49-F238E27FC236}">
                    <a16:creationId xmlns:a16="http://schemas.microsoft.com/office/drawing/2014/main" id="{BA8A5C5C-A009-2A2D-C506-8AA6C6BB4E75}"/>
                  </a:ext>
                </a:extLst>
              </p:cNvPr>
              <p:cNvSpPr txBox="1"/>
              <p:nvPr/>
            </p:nvSpPr>
            <p:spPr>
              <a:xfrm>
                <a:off x="5502712" y="2855484"/>
                <a:ext cx="1480484" cy="639903"/>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2400" b="1" kern="0">
                    <a:solidFill>
                      <a:srgbClr val="625E58"/>
                    </a:solidFill>
                  </a:rPr>
                  <a:t>XX</a:t>
                </a:r>
                <a:r>
                  <a:rPr kumimoji="0" lang="en-US" sz="2400" b="1" i="0" u="none" strike="noStrike" kern="0" cap="none" spc="0" normalizeH="0" baseline="0" noProof="0">
                    <a:ln>
                      <a:noFill/>
                    </a:ln>
                    <a:solidFill>
                      <a:srgbClr val="625E58"/>
                    </a:solidFill>
                    <a:effectLst/>
                    <a:uLnTx/>
                    <a:uFillTx/>
                  </a:rPr>
                  <a:t>%</a:t>
                </a:r>
                <a:endParaRPr kumimoji="0" lang="en-US" sz="2400" b="0" i="0" u="none" strike="noStrike" kern="0" cap="none" spc="0" normalizeH="0" baseline="0" noProof="0">
                  <a:ln>
                    <a:noFill/>
                  </a:ln>
                  <a:solidFill>
                    <a:srgbClr val="625E58"/>
                  </a:solidFill>
                  <a:effectLst/>
                  <a:uLnTx/>
                  <a:uFillTx/>
                </a:endParaRPr>
              </a:p>
            </p:txBody>
          </p:sp>
          <p:sp>
            <p:nvSpPr>
              <p:cNvPr id="50" name="Circular Arrow 49">
                <a:extLst>
                  <a:ext uri="{FF2B5EF4-FFF2-40B4-BE49-F238E27FC236}">
                    <a16:creationId xmlns:a16="http://schemas.microsoft.com/office/drawing/2014/main" id="{5F54284D-C9EB-ED50-7167-610711E1EF15}"/>
                  </a:ext>
                </a:extLst>
              </p:cNvPr>
              <p:cNvSpPr/>
              <p:nvPr/>
            </p:nvSpPr>
            <p:spPr>
              <a:xfrm>
                <a:off x="6711792" y="3166583"/>
                <a:ext cx="1595260" cy="1421599"/>
              </a:xfrm>
              <a:prstGeom prst="circularArrow">
                <a:avLst/>
              </a:prstGeom>
              <a:solidFill>
                <a:srgbClr val="625E58"/>
              </a:solidFill>
              <a:ln w="12700" cap="flat" cmpd="sng" algn="ctr">
                <a:noFill/>
                <a:prstDash val="solid"/>
                <a:miter lim="800000"/>
              </a:ln>
              <a:effectLst/>
            </p:spPr>
            <p:txBody>
              <a:bodyPr wrap="square"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srgbClr val="625E58"/>
                    </a:solidFill>
                    <a:effectLst/>
                    <a:uLnTx/>
                    <a:uFillTx/>
                    <a:latin typeface="Calibri" panose="020F0502020204030204"/>
                    <a:ea typeface="+mn-ea"/>
                    <a:cs typeface="+mn-cs"/>
                  </a:rPr>
                  <a:t>of which</a:t>
                </a:r>
              </a:p>
            </p:txBody>
          </p:sp>
          <p:sp>
            <p:nvSpPr>
              <p:cNvPr id="51" name="TextBox 50">
                <a:extLst>
                  <a:ext uri="{FF2B5EF4-FFF2-40B4-BE49-F238E27FC236}">
                    <a16:creationId xmlns:a16="http://schemas.microsoft.com/office/drawing/2014/main" id="{817B45BE-804E-C86E-3C07-E8FAB2E7DDB9}"/>
                  </a:ext>
                </a:extLst>
              </p:cNvPr>
              <p:cNvSpPr txBox="1"/>
              <p:nvPr/>
            </p:nvSpPr>
            <p:spPr>
              <a:xfrm>
                <a:off x="8192276" y="2863832"/>
                <a:ext cx="1080643" cy="639903"/>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AF3158"/>
                    </a:solidFill>
                    <a:effectLst/>
                    <a:uLnTx/>
                    <a:uFillTx/>
                  </a:rPr>
                  <a:t>XX%</a:t>
                </a:r>
              </a:p>
            </p:txBody>
          </p:sp>
          <p:sp>
            <p:nvSpPr>
              <p:cNvPr id="52" name="Circular Arrow 51">
                <a:extLst>
                  <a:ext uri="{FF2B5EF4-FFF2-40B4-BE49-F238E27FC236}">
                    <a16:creationId xmlns:a16="http://schemas.microsoft.com/office/drawing/2014/main" id="{39A4C707-A3D6-4F75-6F4C-79AAE1382753}"/>
                  </a:ext>
                </a:extLst>
              </p:cNvPr>
              <p:cNvSpPr/>
              <p:nvPr/>
            </p:nvSpPr>
            <p:spPr>
              <a:xfrm>
                <a:off x="8907391" y="3169127"/>
                <a:ext cx="1595260" cy="1356231"/>
              </a:xfrm>
              <a:prstGeom prst="circularArrow">
                <a:avLst/>
              </a:prstGeom>
              <a:solidFill>
                <a:srgbClr val="AF3158"/>
              </a:solidFill>
              <a:ln w="12700" cap="flat" cmpd="sng" algn="ctr">
                <a:noFill/>
                <a:prstDash val="solid"/>
                <a:miter lim="800000"/>
              </a:ln>
              <a:effectLst/>
            </p:spPr>
            <p:txBody>
              <a:bodyPr wrap="square"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srgbClr val="AF3158"/>
                    </a:solidFill>
                    <a:effectLst/>
                    <a:uLnTx/>
                    <a:uFillTx/>
                    <a:latin typeface="Calibri" panose="020F0502020204030204"/>
                    <a:ea typeface="+mn-ea"/>
                    <a:cs typeface="+mn-cs"/>
                  </a:rPr>
                  <a:t>of which</a:t>
                </a:r>
              </a:p>
            </p:txBody>
          </p:sp>
          <p:sp>
            <p:nvSpPr>
              <p:cNvPr id="53" name="TextBox 52">
                <a:extLst>
                  <a:ext uri="{FF2B5EF4-FFF2-40B4-BE49-F238E27FC236}">
                    <a16:creationId xmlns:a16="http://schemas.microsoft.com/office/drawing/2014/main" id="{9EAD611E-303C-B935-F4D8-F0A12739E027}"/>
                  </a:ext>
                </a:extLst>
              </p:cNvPr>
              <p:cNvSpPr txBox="1"/>
              <p:nvPr/>
            </p:nvSpPr>
            <p:spPr>
              <a:xfrm>
                <a:off x="10372493" y="2855484"/>
                <a:ext cx="1326058" cy="639903"/>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white">
                        <a:lumMod val="65000"/>
                      </a:prstClr>
                    </a:solidFill>
                    <a:effectLst/>
                    <a:uLnTx/>
                    <a:uFillTx/>
                  </a:rPr>
                  <a:t>XX%</a:t>
                </a:r>
                <a:endParaRPr kumimoji="0" lang="en-US" sz="2400" b="0" i="0" u="none" strike="noStrike" kern="0" cap="none" spc="0" normalizeH="0" baseline="0" noProof="0">
                  <a:ln>
                    <a:noFill/>
                  </a:ln>
                  <a:solidFill>
                    <a:prstClr val="white">
                      <a:lumMod val="65000"/>
                    </a:prstClr>
                  </a:solidFill>
                  <a:effectLst/>
                  <a:uLnTx/>
                  <a:uFillTx/>
                </a:endParaRPr>
              </a:p>
            </p:txBody>
          </p:sp>
          <p:pic>
            <p:nvPicPr>
              <p:cNvPr id="54" name="Graphic 53" descr="Man with solid fill">
                <a:extLst>
                  <a:ext uri="{FF2B5EF4-FFF2-40B4-BE49-F238E27FC236}">
                    <a16:creationId xmlns:a16="http://schemas.microsoft.com/office/drawing/2014/main" id="{A622DE61-3464-F128-1220-E0AE6BEDAB2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38339" y="3911506"/>
                <a:ext cx="721293" cy="721292"/>
              </a:xfrm>
              <a:prstGeom prst="rect">
                <a:avLst/>
              </a:prstGeom>
            </p:spPr>
          </p:pic>
          <p:pic>
            <p:nvPicPr>
              <p:cNvPr id="55" name="Graphic 54" descr="Badge Follow with solid fill">
                <a:extLst>
                  <a:ext uri="{FF2B5EF4-FFF2-40B4-BE49-F238E27FC236}">
                    <a16:creationId xmlns:a16="http://schemas.microsoft.com/office/drawing/2014/main" id="{428143AF-ADD3-AFA9-38E2-F218A9F82CDE}"/>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430324" y="4002628"/>
                <a:ext cx="309259" cy="309258"/>
              </a:xfrm>
              <a:prstGeom prst="rect">
                <a:avLst/>
              </a:prstGeom>
            </p:spPr>
          </p:pic>
          <p:pic>
            <p:nvPicPr>
              <p:cNvPr id="56" name="Graphic 55" descr="Badge Unfollow with solid fill">
                <a:extLst>
                  <a:ext uri="{FF2B5EF4-FFF2-40B4-BE49-F238E27FC236}">
                    <a16:creationId xmlns:a16="http://schemas.microsoft.com/office/drawing/2014/main" id="{E8A4EFA3-DFB9-0FE3-1ACD-AF4DAD61C6E2}"/>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437691" y="4342505"/>
                <a:ext cx="309257" cy="309258"/>
              </a:xfrm>
              <a:prstGeom prst="rect">
                <a:avLst/>
              </a:prstGeom>
            </p:spPr>
          </p:pic>
          <p:pic>
            <p:nvPicPr>
              <p:cNvPr id="57" name="Graphic 56" descr="Medicine with solid fill">
                <a:extLst>
                  <a:ext uri="{FF2B5EF4-FFF2-40B4-BE49-F238E27FC236}">
                    <a16:creationId xmlns:a16="http://schemas.microsoft.com/office/drawing/2014/main" id="{03E3E6DF-D27F-1B3A-EEE7-18BD0AEC7FC5}"/>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609892" y="4028526"/>
                <a:ext cx="594999" cy="594999"/>
              </a:xfrm>
              <a:prstGeom prst="rect">
                <a:avLst/>
              </a:prstGeom>
            </p:spPr>
          </p:pic>
          <p:pic>
            <p:nvPicPr>
              <p:cNvPr id="58" name="Graphic 57" descr="Heart with pulse with solid fill">
                <a:extLst>
                  <a:ext uri="{FF2B5EF4-FFF2-40B4-BE49-F238E27FC236}">
                    <a16:creationId xmlns:a16="http://schemas.microsoft.com/office/drawing/2014/main" id="{6AD02575-F96C-D0F1-6491-75C760F8B426}"/>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741456" y="4063629"/>
                <a:ext cx="588133" cy="588134"/>
              </a:xfrm>
              <a:prstGeom prst="rect">
                <a:avLst/>
              </a:prstGeom>
            </p:spPr>
          </p:pic>
          <p:cxnSp>
            <p:nvCxnSpPr>
              <p:cNvPr id="59" name="Straight Connector 58">
                <a:extLst>
                  <a:ext uri="{FF2B5EF4-FFF2-40B4-BE49-F238E27FC236}">
                    <a16:creationId xmlns:a16="http://schemas.microsoft.com/office/drawing/2014/main" id="{E4C37ED5-0078-FA04-C13D-DFAA5BAF2F52}"/>
                  </a:ext>
                </a:extLst>
              </p:cNvPr>
              <p:cNvCxnSpPr>
                <a:cxnSpLocks/>
                <a:stCxn id="47" idx="4"/>
              </p:cNvCxnSpPr>
              <p:nvPr/>
            </p:nvCxnSpPr>
            <p:spPr>
              <a:xfrm>
                <a:off x="10820857" y="5458152"/>
                <a:ext cx="0" cy="336941"/>
              </a:xfrm>
              <a:prstGeom prst="line">
                <a:avLst/>
              </a:prstGeom>
              <a:noFill/>
              <a:ln w="12700" cap="flat" cmpd="sng" algn="ctr">
                <a:solidFill>
                  <a:srgbClr val="FFFFFF">
                    <a:lumMod val="65000"/>
                  </a:srgbClr>
                </a:solidFill>
                <a:prstDash val="solid"/>
                <a:miter lim="800000"/>
              </a:ln>
              <a:effectLst/>
            </p:spPr>
          </p:cxnSp>
        </p:grpSp>
        <p:sp>
          <p:nvSpPr>
            <p:cNvPr id="41" name="Rectangle 40">
              <a:extLst>
                <a:ext uri="{FF2B5EF4-FFF2-40B4-BE49-F238E27FC236}">
                  <a16:creationId xmlns:a16="http://schemas.microsoft.com/office/drawing/2014/main" id="{90CCB253-177C-418E-71EF-9F6353069058}"/>
                </a:ext>
              </a:extLst>
            </p:cNvPr>
            <p:cNvSpPr/>
            <p:nvPr/>
          </p:nvSpPr>
          <p:spPr>
            <a:xfrm>
              <a:off x="10481572" y="2591836"/>
              <a:ext cx="1412852" cy="713381"/>
            </a:xfrm>
            <a:prstGeom prst="rect">
              <a:avLst/>
            </a:prstGeom>
            <a:noFill/>
            <a:ln w="12700" cap="flat" cmpd="sng" algn="ctr">
              <a:solidFill>
                <a:srgbClr val="AF3158"/>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AF3158"/>
                  </a:solidFill>
                  <a:effectLst/>
                  <a:uLnTx/>
                  <a:uFillTx/>
                  <a:latin typeface="Calibri" panose="020F0502020204030204"/>
                  <a:ea typeface="+mn-ea"/>
                  <a:cs typeface="+mn-cs"/>
                </a:rPr>
                <a:t>XX% </a:t>
              </a:r>
              <a:r>
                <a:rPr kumimoji="0" lang="en-US" sz="1200" b="0" i="0" u="none" strike="noStrike" kern="0" cap="none" spc="0" normalizeH="0" baseline="0" noProof="0">
                  <a:ln>
                    <a:noFill/>
                  </a:ln>
                  <a:solidFill>
                    <a:srgbClr val="061C49"/>
                  </a:solidFill>
                  <a:effectLst/>
                  <a:uLnTx/>
                  <a:uFillTx/>
                  <a:latin typeface="Calibri" panose="020F0502020204030204"/>
                  <a:ea typeface="+mn-ea"/>
                  <a:cs typeface="+mn-cs"/>
                </a:rPr>
                <a:t>of all people living with HIV on treatment</a:t>
              </a:r>
            </a:p>
          </p:txBody>
        </p:sp>
        <p:pic>
          <p:nvPicPr>
            <p:cNvPr id="42" name="Graphic 41" descr="Man with solid fill">
              <a:extLst>
                <a:ext uri="{FF2B5EF4-FFF2-40B4-BE49-F238E27FC236}">
                  <a16:creationId xmlns:a16="http://schemas.microsoft.com/office/drawing/2014/main" id="{940D0C89-5252-9034-CA53-D5A12FA3549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27757" y="1233190"/>
              <a:ext cx="520781" cy="520384"/>
            </a:xfrm>
            <a:prstGeom prst="rect">
              <a:avLst/>
            </a:prstGeom>
          </p:spPr>
        </p:pic>
        <p:pic>
          <p:nvPicPr>
            <p:cNvPr id="43" name="Graphic 42" descr="Man with solid fill">
              <a:extLst>
                <a:ext uri="{FF2B5EF4-FFF2-40B4-BE49-F238E27FC236}">
                  <a16:creationId xmlns:a16="http://schemas.microsoft.com/office/drawing/2014/main" id="{892D61A4-5213-E034-E2DA-521031F4292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360059" y="1236397"/>
              <a:ext cx="520781" cy="520384"/>
            </a:xfrm>
            <a:prstGeom prst="rect">
              <a:avLst/>
            </a:prstGeom>
          </p:spPr>
        </p:pic>
        <p:cxnSp>
          <p:nvCxnSpPr>
            <p:cNvPr id="44" name="Straight Connector 43">
              <a:extLst>
                <a:ext uri="{FF2B5EF4-FFF2-40B4-BE49-F238E27FC236}">
                  <a16:creationId xmlns:a16="http://schemas.microsoft.com/office/drawing/2014/main" id="{6742C181-AFCA-C02A-514D-7C7A71325A0E}"/>
                </a:ext>
              </a:extLst>
            </p:cNvPr>
            <p:cNvCxnSpPr>
              <a:cxnSpLocks/>
            </p:cNvCxnSpPr>
            <p:nvPr/>
          </p:nvCxnSpPr>
          <p:spPr>
            <a:xfrm>
              <a:off x="10907776" y="2348746"/>
              <a:ext cx="0" cy="243090"/>
            </a:xfrm>
            <a:prstGeom prst="line">
              <a:avLst/>
            </a:prstGeom>
            <a:noFill/>
            <a:ln w="12700" cap="flat" cmpd="sng" algn="ctr">
              <a:solidFill>
                <a:srgbClr val="AF3158"/>
              </a:solidFill>
              <a:prstDash val="solid"/>
              <a:miter lim="800000"/>
            </a:ln>
            <a:effectLst/>
          </p:spPr>
        </p:cxnSp>
      </p:grpSp>
      <p:sp>
        <p:nvSpPr>
          <p:cNvPr id="60" name="Google Shape;161;p20">
            <a:extLst>
              <a:ext uri="{FF2B5EF4-FFF2-40B4-BE49-F238E27FC236}">
                <a16:creationId xmlns:a16="http://schemas.microsoft.com/office/drawing/2014/main" id="{EA5464E0-E51A-4ABF-45C7-C1E3AD8ADA56}"/>
              </a:ext>
            </a:extLst>
          </p:cNvPr>
          <p:cNvSpPr txBox="1"/>
          <p:nvPr/>
        </p:nvSpPr>
        <p:spPr>
          <a:xfrm>
            <a:off x="6598507" y="3367409"/>
            <a:ext cx="5129227" cy="252761"/>
          </a:xfrm>
          <a:prstGeom prst="rect">
            <a:avLst/>
          </a:prstGeom>
          <a:noFill/>
          <a:ln>
            <a:noFill/>
          </a:ln>
        </p:spPr>
        <p:txBody>
          <a:bodyPr spcFirstLastPara="1" wrap="square" lIns="91401" tIns="45688" rIns="91401" bIns="45688" anchor="t" anchorCtr="0">
            <a:noAutofit/>
          </a:bodyPr>
          <a:lstStyle/>
          <a:p>
            <a:pPr marL="0" marR="0" lvl="0" indent="0" algn="ctr" defTabSz="914218"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a:ln>
                  <a:noFill/>
                </a:ln>
                <a:solidFill>
                  <a:schemeClr val="tx1">
                    <a:lumMod val="50000"/>
                  </a:schemeClr>
                </a:solidFill>
                <a:effectLst/>
                <a:uLnTx/>
                <a:uFillTx/>
                <a:latin typeface="Calibri"/>
                <a:ea typeface="Calibri"/>
                <a:cs typeface="Calibri"/>
                <a:sym typeface="Calibri"/>
              </a:rPr>
              <a:t>PROGRESS TOWARD 95-95-95 GOALS, AGES 15–64, 2021</a:t>
            </a:r>
          </a:p>
        </p:txBody>
      </p:sp>
      <p:sp>
        <p:nvSpPr>
          <p:cNvPr id="62" name="Google Shape;97;p3">
            <a:extLst>
              <a:ext uri="{FF2B5EF4-FFF2-40B4-BE49-F238E27FC236}">
                <a16:creationId xmlns:a16="http://schemas.microsoft.com/office/drawing/2014/main" id="{5883BE12-A26B-B825-279C-9F1071BD1766}"/>
              </a:ext>
            </a:extLst>
          </p:cNvPr>
          <p:cNvSpPr txBox="1"/>
          <p:nvPr/>
        </p:nvSpPr>
        <p:spPr>
          <a:xfrm>
            <a:off x="531273" y="6453235"/>
            <a:ext cx="7843992" cy="361950"/>
          </a:xfrm>
          <a:prstGeom prst="rect">
            <a:avLst/>
          </a:prstGeom>
          <a:noFill/>
          <a:ln>
            <a:noFill/>
          </a:ln>
        </p:spPr>
        <p:txBody>
          <a:bodyPr spcFirstLastPara="1" wrap="square" lIns="91425" tIns="91425" rIns="91425" bIns="91425" anchor="t" anchorCtr="0">
            <a:noAutofit/>
          </a:bodyPr>
          <a:lstStyle/>
          <a:p>
            <a:pPr>
              <a:buSzPts val="1000"/>
            </a:pPr>
            <a:r>
              <a:rPr lang="en-US" sz="1000" b="0" i="0" strike="noStrike" cap="none">
                <a:latin typeface="Arial"/>
                <a:ea typeface="Arial"/>
                <a:cs typeface="Arial"/>
                <a:sym typeface="Arial"/>
              </a:rPr>
              <a:t>Sources: (1) Source; (2) Source</a:t>
            </a:r>
            <a:r>
              <a:rPr lang="en-US" sz="1000">
                <a:latin typeface="Arial"/>
                <a:ea typeface="Arial"/>
                <a:cs typeface="Arial"/>
                <a:sym typeface="Arial"/>
              </a:rPr>
              <a:t>; (3) Source</a:t>
            </a:r>
            <a:endParaRPr sz="1400" b="0" i="0" strike="noStrike" cap="none">
              <a:latin typeface="Arial"/>
              <a:ea typeface="Arial"/>
              <a:cs typeface="Arial"/>
              <a:sym typeface="Arial"/>
            </a:endParaRPr>
          </a:p>
        </p:txBody>
      </p:sp>
      <p:sp>
        <p:nvSpPr>
          <p:cNvPr id="66" name="Google Shape;141;p18">
            <a:extLst>
              <a:ext uri="{FF2B5EF4-FFF2-40B4-BE49-F238E27FC236}">
                <a16:creationId xmlns:a16="http://schemas.microsoft.com/office/drawing/2014/main" id="{25EE2D81-4B6E-E42F-E8F5-DDA368AE5223}"/>
              </a:ext>
            </a:extLst>
          </p:cNvPr>
          <p:cNvSpPr txBox="1"/>
          <p:nvPr/>
        </p:nvSpPr>
        <p:spPr>
          <a:xfrm>
            <a:off x="746975" y="1338789"/>
            <a:ext cx="5490997" cy="4476473"/>
          </a:xfrm>
          <a:prstGeom prst="rect">
            <a:avLst/>
          </a:prstGeom>
          <a:noFill/>
          <a:ln>
            <a:noFill/>
          </a:ln>
        </p:spPr>
        <p:txBody>
          <a:bodyPr spcFirstLastPara="1" wrap="square" lIns="91401" tIns="91401" rIns="91401" bIns="91401" anchor="t" anchorCtr="0">
            <a:noAutofit/>
          </a:bodyPr>
          <a:lstStyle/>
          <a:p>
            <a:pPr marL="285115" indent="-285115">
              <a:lnSpc>
                <a:spcPct val="115000"/>
              </a:lnSpc>
              <a:spcAft>
                <a:spcPts val="600"/>
              </a:spcAft>
              <a:buClr>
                <a:schemeClr val="accent3"/>
              </a:buClr>
              <a:buSzPct val="115000"/>
              <a:buFont typeface="Wingdings" pitchFamily="2" charset="2"/>
              <a:buChar char="§"/>
              <a:defRPr/>
            </a:pPr>
            <a:r>
              <a:rPr lang="en-US" sz="1600">
                <a:solidFill>
                  <a:schemeClr val="tx1">
                    <a:lumMod val="50000"/>
                  </a:schemeClr>
                </a:solidFill>
                <a:latin typeface="Calibri"/>
                <a:ea typeface="+mn-lt"/>
                <a:cs typeface="Calibri"/>
              </a:rPr>
              <a:t>[High-level summary/update on Country's progress on epidemic control]</a:t>
            </a:r>
          </a:p>
          <a:p>
            <a:pPr marL="285750" indent="-285750">
              <a:lnSpc>
                <a:spcPct val="115000"/>
              </a:lnSpc>
              <a:spcAft>
                <a:spcPts val="600"/>
              </a:spcAft>
              <a:buClr>
                <a:schemeClr val="accent3"/>
              </a:buClr>
              <a:buSzPct val="115000"/>
              <a:buFont typeface="Arial" pitchFamily="2" charset="2"/>
              <a:buChar char="•"/>
              <a:defRPr/>
            </a:pPr>
            <a:r>
              <a:rPr lang="en-US" sz="1600">
                <a:solidFill>
                  <a:schemeClr val="tx1">
                    <a:lumMod val="50000"/>
                  </a:schemeClr>
                </a:solidFill>
                <a:latin typeface="Calibri"/>
                <a:ea typeface="+mn-lt"/>
                <a:cs typeface="Calibri"/>
              </a:rPr>
              <a:t>[Key takeaway on why more focus is needed for HIV prevention efforts based on interviews/desk research], e.g.:</a:t>
            </a:r>
            <a:endParaRPr lang="en-US" sz="1600" i="1">
              <a:solidFill>
                <a:schemeClr val="tx1">
                  <a:lumMod val="50000"/>
                </a:schemeClr>
              </a:solidFill>
              <a:ea typeface="+mn-lt"/>
              <a:cs typeface="+mn-lt"/>
            </a:endParaRPr>
          </a:p>
          <a:p>
            <a:pPr marL="742950" lvl="1" indent="-285750">
              <a:lnSpc>
                <a:spcPct val="114999"/>
              </a:lnSpc>
              <a:spcAft>
                <a:spcPts val="600"/>
              </a:spcAft>
              <a:buClr>
                <a:schemeClr val="accent3"/>
              </a:buClr>
              <a:buSzPct val="114999"/>
              <a:buFont typeface="Arial" pitchFamily="2" charset="2"/>
              <a:buChar char="•"/>
              <a:defRPr/>
            </a:pPr>
            <a:r>
              <a:rPr lang="en-US" sz="1600" i="1">
                <a:ea typeface="+mn-lt"/>
                <a:cs typeface="+mn-lt"/>
              </a:rPr>
              <a:t>An estimated </a:t>
            </a:r>
            <a:r>
              <a:rPr lang="en-US" sz="1600" b="1" i="1">
                <a:ea typeface="+mn-lt"/>
                <a:cs typeface="+mn-lt"/>
              </a:rPr>
              <a:t>XX million people </a:t>
            </a:r>
            <a:r>
              <a:rPr lang="en-US" sz="1600" i="1">
                <a:ea typeface="+mn-lt"/>
                <a:cs typeface="+mn-lt"/>
              </a:rPr>
              <a:t>live with HIV in [Country], with prevalence at about XX%.</a:t>
            </a:r>
            <a:r>
              <a:rPr lang="en-US" sz="1600" i="1" baseline="30000">
                <a:ea typeface="+mn-lt"/>
                <a:cs typeface="+mn-lt"/>
              </a:rPr>
              <a:t>1</a:t>
            </a:r>
            <a:endParaRPr lang="en-US" sz="1600" i="1">
              <a:ea typeface="+mn-lt"/>
              <a:cs typeface="+mn-lt"/>
            </a:endParaRPr>
          </a:p>
          <a:p>
            <a:pPr marL="742950" lvl="1" indent="-285750">
              <a:lnSpc>
                <a:spcPct val="114999"/>
              </a:lnSpc>
              <a:spcAft>
                <a:spcPts val="600"/>
              </a:spcAft>
              <a:buClr>
                <a:schemeClr val="accent3"/>
              </a:buClr>
              <a:buSzPct val="114999"/>
              <a:buFont typeface="Arial" pitchFamily="2" charset="2"/>
              <a:buChar char="•"/>
              <a:defRPr/>
            </a:pPr>
            <a:r>
              <a:rPr lang="en-US" sz="1600" i="1">
                <a:ea typeface="+mn-lt"/>
                <a:cs typeface="+mn-lt"/>
              </a:rPr>
              <a:t>While [Country] has achieved a XX% reduction in new HIV infections and a </a:t>
            </a:r>
            <a:r>
              <a:rPr lang="en-US" sz="1600" b="1" i="1">
                <a:ea typeface="+mn-lt"/>
                <a:cs typeface="+mn-lt"/>
              </a:rPr>
              <a:t>XX% reduction in HIV-related deaths </a:t>
            </a:r>
            <a:r>
              <a:rPr lang="en-US" sz="1600" i="1">
                <a:ea typeface="+mn-lt"/>
                <a:cs typeface="+mn-lt"/>
              </a:rPr>
              <a:t>since 2021, an estimated XX,XXX new infections and XX,XXX HIV-related deaths still occur every year.</a:t>
            </a:r>
            <a:r>
              <a:rPr lang="en-US" sz="1600" i="1" baseline="30000">
                <a:ea typeface="+mn-lt"/>
                <a:cs typeface="+mn-lt"/>
              </a:rPr>
              <a:t>2</a:t>
            </a:r>
            <a:endParaRPr lang="en-US" sz="1600" i="1" baseline="30000">
              <a:ea typeface="Calibri"/>
              <a:cs typeface="Calibri"/>
            </a:endParaRPr>
          </a:p>
          <a:p>
            <a:pPr marL="742950" lvl="1" indent="-285750">
              <a:lnSpc>
                <a:spcPct val="114999"/>
              </a:lnSpc>
              <a:spcAft>
                <a:spcPts val="600"/>
              </a:spcAft>
              <a:buClr>
                <a:schemeClr val="accent3"/>
              </a:buClr>
              <a:buSzPct val="114999"/>
              <a:buFont typeface="Arial" pitchFamily="2" charset="2"/>
              <a:buChar char="•"/>
              <a:defRPr/>
            </a:pPr>
            <a:r>
              <a:rPr lang="en-US" sz="1600" i="1">
                <a:ea typeface="+mn-lt"/>
                <a:cs typeface="+mn-lt"/>
              </a:rPr>
              <a:t>Scaled-up HIV testing and treatment services have moved [Country] closer to the </a:t>
            </a:r>
            <a:r>
              <a:rPr lang="en-US" sz="1600" b="1" i="1">
                <a:ea typeface="+mn-lt"/>
                <a:cs typeface="+mn-lt"/>
              </a:rPr>
              <a:t>95-95-95 </a:t>
            </a:r>
            <a:r>
              <a:rPr lang="en-US" sz="1600" i="1">
                <a:ea typeface="+mn-lt"/>
                <a:cs typeface="+mn-lt"/>
              </a:rPr>
              <a:t>goals and toward epidemic control, but testing is still lagging, particularly among high-risk populations such as adolescent girls and young women (AGYW).</a:t>
            </a:r>
            <a:r>
              <a:rPr lang="en-US" sz="1600" i="1" baseline="30000">
                <a:ea typeface="+mn-lt"/>
                <a:cs typeface="+mn-lt"/>
              </a:rPr>
              <a:t>3</a:t>
            </a:r>
            <a:endParaRPr lang="en-US" sz="1600">
              <a:solidFill>
                <a:schemeClr val="tx1">
                  <a:lumMod val="50000"/>
                </a:schemeClr>
              </a:solidFill>
              <a:latin typeface="Calibri"/>
              <a:ea typeface="+mn-lt"/>
              <a:cs typeface="Calibri"/>
            </a:endParaRPr>
          </a:p>
        </p:txBody>
      </p:sp>
      <p:cxnSp>
        <p:nvCxnSpPr>
          <p:cNvPr id="69" name="Straight Connector 68">
            <a:extLst>
              <a:ext uri="{FF2B5EF4-FFF2-40B4-BE49-F238E27FC236}">
                <a16:creationId xmlns:a16="http://schemas.microsoft.com/office/drawing/2014/main" id="{57228DAB-BD23-F74F-083E-23D45EBBEFD7}"/>
              </a:ext>
            </a:extLst>
          </p:cNvPr>
          <p:cNvCxnSpPr>
            <a:cxnSpLocks/>
          </p:cNvCxnSpPr>
          <p:nvPr/>
        </p:nvCxnSpPr>
        <p:spPr>
          <a:xfrm>
            <a:off x="6305564" y="1333956"/>
            <a:ext cx="0" cy="5057276"/>
          </a:xfrm>
          <a:prstGeom prst="line">
            <a:avLst/>
          </a:prstGeom>
          <a:ln w="12700">
            <a:solidFill>
              <a:srgbClr val="061C49"/>
            </a:solidFill>
          </a:ln>
        </p:spPr>
        <p:style>
          <a:lnRef idx="1">
            <a:schemeClr val="accent1"/>
          </a:lnRef>
          <a:fillRef idx="0">
            <a:schemeClr val="accent1"/>
          </a:fillRef>
          <a:effectRef idx="0">
            <a:schemeClr val="accent1"/>
          </a:effectRef>
          <a:fontRef idx="minor">
            <a:schemeClr val="tx1"/>
          </a:fontRef>
        </p:style>
      </p:cxnSp>
      <p:sp>
        <p:nvSpPr>
          <p:cNvPr id="3" name="TextBox 1">
            <a:extLst>
              <a:ext uri="{FF2B5EF4-FFF2-40B4-BE49-F238E27FC236}">
                <a16:creationId xmlns:a16="http://schemas.microsoft.com/office/drawing/2014/main" id="{6998BCE6-0C10-DA3A-C1D9-27A46FDD5374}"/>
              </a:ext>
            </a:extLst>
          </p:cNvPr>
          <p:cNvSpPr txBox="1"/>
          <p:nvPr/>
        </p:nvSpPr>
        <p:spPr>
          <a:xfrm>
            <a:off x="6486081" y="1358051"/>
            <a:ext cx="5231145" cy="3385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b="1">
                <a:solidFill>
                  <a:schemeClr val="tx1">
                    <a:lumMod val="50000"/>
                  </a:schemeClr>
                </a:solidFill>
                <a:effectLst/>
              </a:rPr>
              <a:t>HIV </a:t>
            </a:r>
            <a:r>
              <a:rPr lang="en-GB" sz="1600" b="1">
                <a:solidFill>
                  <a:schemeClr val="tx1">
                    <a:lumMod val="50000"/>
                  </a:schemeClr>
                </a:solidFill>
              </a:rPr>
              <a:t>INCIDENCE AND AIDS RELATED DEATHS, ALL AGES</a:t>
            </a:r>
            <a:r>
              <a:rPr lang="en-GB" sz="1600" b="1">
                <a:solidFill>
                  <a:schemeClr val="tx1">
                    <a:lumMod val="50000"/>
                  </a:schemeClr>
                </a:solidFill>
                <a:effectLst/>
              </a:rPr>
              <a:t>, 2021</a:t>
            </a:r>
            <a:endParaRPr lang="en-GB" sz="1400" b="1">
              <a:solidFill>
                <a:schemeClr val="tx1">
                  <a:lumMod val="50000"/>
                </a:schemeClr>
              </a:solidFill>
              <a:effectLst/>
            </a:endParaRPr>
          </a:p>
        </p:txBody>
      </p:sp>
      <p:pic>
        <p:nvPicPr>
          <p:cNvPr id="6" name="Picture 5">
            <a:extLst>
              <a:ext uri="{FF2B5EF4-FFF2-40B4-BE49-F238E27FC236}">
                <a16:creationId xmlns:a16="http://schemas.microsoft.com/office/drawing/2014/main" id="{ECD045DB-B111-4784-88AE-3A299E8EC724}"/>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881612" y="1667660"/>
            <a:ext cx="4133722" cy="1619609"/>
          </a:xfrm>
          <a:prstGeom prst="rect">
            <a:avLst/>
          </a:prstGeom>
        </p:spPr>
      </p:pic>
      <p:sp>
        <p:nvSpPr>
          <p:cNvPr id="7" name="Rectangle 6">
            <a:extLst>
              <a:ext uri="{FF2B5EF4-FFF2-40B4-BE49-F238E27FC236}">
                <a16:creationId xmlns:a16="http://schemas.microsoft.com/office/drawing/2014/main" id="{38F012A7-349B-D5AC-82DE-C05D58B37CCA}"/>
              </a:ext>
            </a:extLst>
          </p:cNvPr>
          <p:cNvSpPr/>
          <p:nvPr/>
        </p:nvSpPr>
        <p:spPr>
          <a:xfrm>
            <a:off x="781190" y="557410"/>
            <a:ext cx="2711283" cy="410091"/>
          </a:xfrm>
          <a:prstGeom prst="rect">
            <a:avLst/>
          </a:prstGeom>
          <a:solidFill>
            <a:srgbClr val="FFFFFF"/>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91440" tIns="73152" rIns="91440" bIns="0" rtlCol="0" anchor="t" anchorCtr="0"/>
          <a:lstStyle/>
          <a:p>
            <a:pPr algn="ctr">
              <a:lnSpc>
                <a:spcPct val="115000"/>
              </a:lnSpc>
              <a:buSzPts val="1800"/>
            </a:pPr>
            <a:r>
              <a:rPr lang="en-US" sz="1600" b="1">
                <a:solidFill>
                  <a:schemeClr val="accent3"/>
                </a:solidFill>
              </a:rPr>
              <a:t>TEMPLATE</a:t>
            </a:r>
          </a:p>
        </p:txBody>
      </p:sp>
      <p:sp>
        <p:nvSpPr>
          <p:cNvPr id="10" name="Rectangular Callout 9">
            <a:extLst>
              <a:ext uri="{FF2B5EF4-FFF2-40B4-BE49-F238E27FC236}">
                <a16:creationId xmlns:a16="http://schemas.microsoft.com/office/drawing/2014/main" id="{1228BE50-EE5E-898E-2CDD-B35C04371F45}"/>
              </a:ext>
            </a:extLst>
          </p:cNvPr>
          <p:cNvSpPr/>
          <p:nvPr/>
        </p:nvSpPr>
        <p:spPr>
          <a:xfrm>
            <a:off x="8685062" y="2150483"/>
            <a:ext cx="3114575" cy="1055926"/>
          </a:xfrm>
          <a:prstGeom prst="wedgeRectCallout">
            <a:avLst>
              <a:gd name="adj1" fmla="val -76010"/>
              <a:gd name="adj2" fmla="val -39808"/>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FFFFFF"/>
                </a:solidFill>
                <a:latin typeface="Arial" panose="020B0604020202020204" pitchFamily="34" charset="0"/>
                <a:cs typeface="Arial" panose="020B0604020202020204" pitchFamily="34" charset="0"/>
              </a:rPr>
              <a:t>This is an example graph with HIV prevalence—you can update it with a graph from the national HIV prevention plans or other statistics.</a:t>
            </a:r>
          </a:p>
        </p:txBody>
      </p:sp>
      <p:sp>
        <p:nvSpPr>
          <p:cNvPr id="11" name="Rectangular Callout 10">
            <a:extLst>
              <a:ext uri="{FF2B5EF4-FFF2-40B4-BE49-F238E27FC236}">
                <a16:creationId xmlns:a16="http://schemas.microsoft.com/office/drawing/2014/main" id="{6ABA5A37-0322-9E61-1889-E06372657525}"/>
              </a:ext>
            </a:extLst>
          </p:cNvPr>
          <p:cNvSpPr/>
          <p:nvPr/>
        </p:nvSpPr>
        <p:spPr>
          <a:xfrm>
            <a:off x="8478886" y="4900741"/>
            <a:ext cx="3114575" cy="959508"/>
          </a:xfrm>
          <a:prstGeom prst="wedgeRectCallout">
            <a:avLst>
              <a:gd name="adj1" fmla="val -62418"/>
              <a:gd name="adj2" fmla="val -3339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FFFFFF"/>
                </a:solidFill>
                <a:latin typeface="Arial" panose="020B0604020202020204" pitchFamily="34" charset="0"/>
                <a:cs typeface="Arial" panose="020B0604020202020204" pitchFamily="34" charset="0"/>
              </a:rPr>
              <a:t>UNAIDS 95-95-95 statistics can be used to complete this graphic.</a:t>
            </a:r>
          </a:p>
        </p:txBody>
      </p:sp>
      <p:sp>
        <p:nvSpPr>
          <p:cNvPr id="13" name="Pentagon 12">
            <a:extLst>
              <a:ext uri="{FF2B5EF4-FFF2-40B4-BE49-F238E27FC236}">
                <a16:creationId xmlns:a16="http://schemas.microsoft.com/office/drawing/2014/main" id="{15F509CF-CF4C-797D-FDC5-ECEA201AD268}"/>
              </a:ext>
            </a:extLst>
          </p:cNvPr>
          <p:cNvSpPr/>
          <p:nvPr/>
        </p:nvSpPr>
        <p:spPr>
          <a:xfrm>
            <a:off x="11647798" y="132565"/>
            <a:ext cx="457200" cy="333187"/>
          </a:xfrm>
          <a:prstGeom prst="homePlate">
            <a:avLst>
              <a:gd name="adj" fmla="val 13794"/>
            </a:avLst>
          </a:prstGeom>
          <a:solidFill>
            <a:srgbClr val="7097A6">
              <a:lumMod val="40000"/>
              <a:lumOff val="60000"/>
            </a:srgbClr>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01526C">
                  <a:lumMod val="50000"/>
                </a:srgbClr>
              </a:solidFill>
              <a:effectLst/>
              <a:uLnTx/>
              <a:uFillTx/>
              <a:latin typeface="Arial"/>
              <a:ea typeface="+mn-ea"/>
              <a:cs typeface="+mn-cs"/>
              <a:sym typeface="Arial"/>
            </a:endParaRPr>
          </a:p>
        </p:txBody>
      </p:sp>
      <p:sp>
        <p:nvSpPr>
          <p:cNvPr id="14" name="Pentagon 13">
            <a:extLst>
              <a:ext uri="{FF2B5EF4-FFF2-40B4-BE49-F238E27FC236}">
                <a16:creationId xmlns:a16="http://schemas.microsoft.com/office/drawing/2014/main" id="{405EA7C6-086F-2599-0E94-152EBB416130}"/>
              </a:ext>
            </a:extLst>
          </p:cNvPr>
          <p:cNvSpPr/>
          <p:nvPr/>
        </p:nvSpPr>
        <p:spPr>
          <a:xfrm>
            <a:off x="11235065" y="132565"/>
            <a:ext cx="457200" cy="333187"/>
          </a:xfrm>
          <a:prstGeom prst="homePlate">
            <a:avLst>
              <a:gd name="adj" fmla="val 13794"/>
            </a:avLst>
          </a:prstGeom>
          <a:solidFill>
            <a:srgbClr val="7097A6">
              <a:lumMod val="40000"/>
              <a:lumOff val="60000"/>
            </a:srgbClr>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01526C">
                  <a:lumMod val="50000"/>
                </a:srgbClr>
              </a:solidFill>
              <a:effectLst/>
              <a:uLnTx/>
              <a:uFillTx/>
              <a:latin typeface="Arial"/>
              <a:ea typeface="+mn-ea"/>
              <a:cs typeface="+mn-cs"/>
              <a:sym typeface="Arial"/>
            </a:endParaRPr>
          </a:p>
        </p:txBody>
      </p:sp>
      <p:sp>
        <p:nvSpPr>
          <p:cNvPr id="15" name="Pentagon 14">
            <a:extLst>
              <a:ext uri="{FF2B5EF4-FFF2-40B4-BE49-F238E27FC236}">
                <a16:creationId xmlns:a16="http://schemas.microsoft.com/office/drawing/2014/main" id="{55507984-5F16-58BD-AA00-B427B4796326}"/>
              </a:ext>
            </a:extLst>
          </p:cNvPr>
          <p:cNvSpPr/>
          <p:nvPr/>
        </p:nvSpPr>
        <p:spPr>
          <a:xfrm>
            <a:off x="9572266" y="132566"/>
            <a:ext cx="1730032" cy="333187"/>
          </a:xfrm>
          <a:prstGeom prst="homePlate">
            <a:avLst>
              <a:gd name="adj" fmla="val 16379"/>
            </a:avLst>
          </a:prstGeom>
          <a:solidFill>
            <a:schemeClr val="accent5"/>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FFFFFF"/>
                </a:solidFill>
                <a:effectLst/>
                <a:uLnTx/>
                <a:uFillTx/>
                <a:latin typeface="Arial"/>
                <a:ea typeface="+mn-ea"/>
                <a:cs typeface="+mn-cs"/>
                <a:sym typeface="Arial"/>
              </a:rPr>
              <a:t> Data collection</a:t>
            </a:r>
          </a:p>
        </p:txBody>
      </p:sp>
    </p:spTree>
    <p:extLst>
      <p:ext uri="{BB962C8B-B14F-4D97-AF65-F5344CB8AC3E}">
        <p14:creationId xmlns:p14="http://schemas.microsoft.com/office/powerpoint/2010/main" val="1058702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3FC3989-46A3-4B8E-5CB2-E64341DE2896}"/>
              </a:ext>
            </a:extLst>
          </p:cNvPr>
          <p:cNvSpPr/>
          <p:nvPr/>
        </p:nvSpPr>
        <p:spPr>
          <a:xfrm>
            <a:off x="744142" y="1256369"/>
            <a:ext cx="10703715" cy="7841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C91A77-1C3D-AC5A-36B9-C40599DBBE9C}"/>
              </a:ext>
            </a:extLst>
          </p:cNvPr>
          <p:cNvSpPr>
            <a:spLocks noGrp="1"/>
          </p:cNvSpPr>
          <p:nvPr>
            <p:ph type="title"/>
          </p:nvPr>
        </p:nvSpPr>
        <p:spPr>
          <a:xfrm>
            <a:off x="2878667" y="222488"/>
            <a:ext cx="8783443" cy="1143000"/>
          </a:xfrm>
        </p:spPr>
        <p:txBody>
          <a:bodyPr>
            <a:normAutofit fontScale="90000"/>
          </a:bodyPr>
          <a:lstStyle/>
          <a:p>
            <a:r>
              <a:rPr lang="en-US" sz="2800">
                <a:latin typeface="Poppins SemiBold"/>
                <a:ea typeface="Roboto"/>
                <a:cs typeface="Poppins SemiBold"/>
              </a:rPr>
              <a:t>Adolescent girls and young women are disproportionately affected by HIV </a:t>
            </a:r>
            <a:r>
              <a:rPr lang="en-US" sz="2800">
                <a:solidFill>
                  <a:schemeClr val="accent5"/>
                </a:solidFill>
                <a:latin typeface="Poppins SemiBold"/>
                <a:ea typeface="Roboto"/>
                <a:cs typeface="Poppins SemiBold"/>
              </a:rPr>
              <a:t>[Country]</a:t>
            </a:r>
            <a:endParaRPr lang="en-US" sz="2800">
              <a:solidFill>
                <a:schemeClr val="accent5"/>
              </a:solidFill>
            </a:endParaRPr>
          </a:p>
        </p:txBody>
      </p:sp>
      <p:sp>
        <p:nvSpPr>
          <p:cNvPr id="3" name="Content Placeholder 2">
            <a:extLst>
              <a:ext uri="{FF2B5EF4-FFF2-40B4-BE49-F238E27FC236}">
                <a16:creationId xmlns:a16="http://schemas.microsoft.com/office/drawing/2014/main" id="{75ACADBD-8A13-A73F-5261-A67C0ACC590E}"/>
              </a:ext>
            </a:extLst>
          </p:cNvPr>
          <p:cNvSpPr txBox="1">
            <a:spLocks/>
          </p:cNvSpPr>
          <p:nvPr/>
        </p:nvSpPr>
        <p:spPr>
          <a:xfrm>
            <a:off x="827511" y="1275368"/>
            <a:ext cx="10608575" cy="76516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chemeClr val="accent3"/>
              </a:buClr>
              <a:buNone/>
            </a:pPr>
            <a:r>
              <a:rPr lang="en-US" sz="1600">
                <a:solidFill>
                  <a:schemeClr val="tx1">
                    <a:lumMod val="50000"/>
                  </a:schemeClr>
                </a:solidFill>
              </a:rPr>
              <a:t>[High-level summary of HIV in country and general trends for new infections by population groups in recent years, with a focus on adolescent girls and young women</a:t>
            </a:r>
            <a:r>
              <a:rPr lang="en-US" sz="1600"/>
              <a:t>] </a:t>
            </a:r>
            <a:r>
              <a:rPr lang="en-US" sz="1600" i="1">
                <a:solidFill>
                  <a:schemeClr val="tx1">
                    <a:lumMod val="50000"/>
                  </a:schemeClr>
                </a:solidFill>
              </a:rPr>
              <a:t>Adolescent girls and young women are disproportionally affected by HIV, especially high among XX-year-old women.</a:t>
            </a:r>
            <a:r>
              <a:rPr lang="en-US" sz="1600" i="1" baseline="30000">
                <a:solidFill>
                  <a:schemeClr val="tx1">
                    <a:lumMod val="50000"/>
                  </a:schemeClr>
                </a:solidFill>
              </a:rPr>
              <a:t>2</a:t>
            </a:r>
            <a:r>
              <a:rPr lang="en-US" sz="1600" i="1">
                <a:solidFill>
                  <a:schemeClr val="tx1">
                    <a:lumMod val="50000"/>
                  </a:schemeClr>
                </a:solidFill>
              </a:rPr>
              <a:t> </a:t>
            </a:r>
          </a:p>
          <a:p>
            <a:pPr marL="0" indent="0">
              <a:lnSpc>
                <a:spcPct val="100000"/>
              </a:lnSpc>
              <a:spcBef>
                <a:spcPts val="0"/>
              </a:spcBef>
              <a:spcAft>
                <a:spcPts val="600"/>
              </a:spcAft>
              <a:buClr>
                <a:schemeClr val="accent3"/>
              </a:buClr>
              <a:buNone/>
            </a:pPr>
            <a:endParaRPr lang="en-US" sz="1600">
              <a:solidFill>
                <a:schemeClr val="tx1">
                  <a:lumMod val="50000"/>
                </a:schemeClr>
              </a:solidFill>
            </a:endParaRPr>
          </a:p>
        </p:txBody>
      </p:sp>
      <p:sp>
        <p:nvSpPr>
          <p:cNvPr id="29" name="Rectangle 28">
            <a:extLst>
              <a:ext uri="{FF2B5EF4-FFF2-40B4-BE49-F238E27FC236}">
                <a16:creationId xmlns:a16="http://schemas.microsoft.com/office/drawing/2014/main" id="{4193BADA-E11D-AFE2-869C-B5ADF6064150}"/>
              </a:ext>
            </a:extLst>
          </p:cNvPr>
          <p:cNvSpPr/>
          <p:nvPr/>
        </p:nvSpPr>
        <p:spPr>
          <a:xfrm>
            <a:off x="9012" y="5132031"/>
            <a:ext cx="1044523" cy="6461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n-ea"/>
                <a:cs typeface="+mn-cs"/>
              </a:rPr>
              <a:t>29%</a:t>
            </a: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Placeholder 15">
            <a:extLst>
              <a:ext uri="{FF2B5EF4-FFF2-40B4-BE49-F238E27FC236}">
                <a16:creationId xmlns:a16="http://schemas.microsoft.com/office/drawing/2014/main" id="{85D195F3-FDA1-71C7-175F-56C971817B81}"/>
              </a:ext>
            </a:extLst>
          </p:cNvPr>
          <p:cNvSpPr txBox="1">
            <a:spLocks/>
          </p:cNvSpPr>
          <p:nvPr/>
        </p:nvSpPr>
        <p:spPr>
          <a:xfrm>
            <a:off x="1053535" y="2225933"/>
            <a:ext cx="5400675" cy="39831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p>
        </p:txBody>
      </p:sp>
      <p:sp>
        <p:nvSpPr>
          <p:cNvPr id="6" name="Google Shape;97;p3">
            <a:extLst>
              <a:ext uri="{FF2B5EF4-FFF2-40B4-BE49-F238E27FC236}">
                <a16:creationId xmlns:a16="http://schemas.microsoft.com/office/drawing/2014/main" id="{B5FDEC0C-92CD-5E12-FF58-DE2EDE5F275A}"/>
              </a:ext>
            </a:extLst>
          </p:cNvPr>
          <p:cNvSpPr txBox="1"/>
          <p:nvPr/>
        </p:nvSpPr>
        <p:spPr>
          <a:xfrm>
            <a:off x="531273" y="6453235"/>
            <a:ext cx="7843992" cy="361950"/>
          </a:xfrm>
          <a:prstGeom prst="rect">
            <a:avLst/>
          </a:prstGeom>
          <a:noFill/>
          <a:ln>
            <a:noFill/>
          </a:ln>
        </p:spPr>
        <p:txBody>
          <a:bodyPr spcFirstLastPara="1" wrap="square" lIns="91425" tIns="91425" rIns="91425" bIns="91425" anchor="t" anchorCtr="0">
            <a:noAutofit/>
          </a:bodyPr>
          <a:lstStyle/>
          <a:p>
            <a:pPr>
              <a:buSzPts val="1000"/>
            </a:pPr>
            <a:r>
              <a:rPr lang="en-US" sz="1000" b="0" i="0" strike="noStrike" cap="none">
                <a:latin typeface="Arial"/>
                <a:ea typeface="Arial"/>
                <a:cs typeface="Arial"/>
                <a:sym typeface="Arial"/>
              </a:rPr>
              <a:t>Sources: (1) Source; (2) Source </a:t>
            </a:r>
            <a:endParaRPr sz="1400" b="0" i="0" strike="noStrike" cap="none">
              <a:latin typeface="Arial"/>
              <a:ea typeface="Arial"/>
              <a:cs typeface="Arial"/>
              <a:sym typeface="Arial"/>
            </a:endParaRPr>
          </a:p>
        </p:txBody>
      </p:sp>
      <p:sp>
        <p:nvSpPr>
          <p:cNvPr id="10" name="TextBox 9">
            <a:extLst>
              <a:ext uri="{FF2B5EF4-FFF2-40B4-BE49-F238E27FC236}">
                <a16:creationId xmlns:a16="http://schemas.microsoft.com/office/drawing/2014/main" id="{C80D2696-B14F-58AD-5C48-308CDC84DBD2}"/>
              </a:ext>
            </a:extLst>
          </p:cNvPr>
          <p:cNvSpPr txBox="1"/>
          <p:nvPr/>
        </p:nvSpPr>
        <p:spPr>
          <a:xfrm>
            <a:off x="756766" y="2007625"/>
            <a:ext cx="4177365" cy="3703578"/>
          </a:xfrm>
          <a:prstGeom prst="rect">
            <a:avLst/>
          </a:prstGeom>
          <a:noFill/>
        </p:spPr>
        <p:txBody>
          <a:bodyPr wrap="square">
            <a:spAutoFit/>
          </a:bodyPr>
          <a:lstStyle/>
          <a:p>
            <a:pPr marL="0" indent="0">
              <a:buNone/>
            </a:pPr>
            <a:r>
              <a:rPr lang="en-US" sz="1600" b="1">
                <a:solidFill>
                  <a:schemeClr val="tx1">
                    <a:lumMod val="50000"/>
                  </a:schemeClr>
                </a:solidFill>
                <a:sym typeface="Arial"/>
              </a:rPr>
              <a:t>KEY STATISTICS</a:t>
            </a:r>
            <a:r>
              <a:rPr lang="en-US" sz="1600" b="1" baseline="30000">
                <a:solidFill>
                  <a:schemeClr val="tx1">
                    <a:lumMod val="50000"/>
                  </a:schemeClr>
                </a:solidFill>
                <a:sym typeface="Arial"/>
              </a:rPr>
              <a:t>1</a:t>
            </a:r>
          </a:p>
          <a:p>
            <a:pPr marL="0" indent="0">
              <a:buNone/>
            </a:pPr>
            <a:endParaRPr lang="en-US" sz="1600" b="1" baseline="30000">
              <a:solidFill>
                <a:schemeClr val="tx1">
                  <a:lumMod val="50000"/>
                </a:schemeClr>
              </a:solidFill>
              <a:sym typeface="Arial"/>
            </a:endParaRPr>
          </a:p>
          <a:p>
            <a:pPr marL="0" indent="0">
              <a:buNone/>
            </a:pPr>
            <a:r>
              <a:rPr lang="en-US" sz="1600" b="1">
                <a:solidFill>
                  <a:schemeClr val="tx1">
                    <a:lumMod val="50000"/>
                  </a:schemeClr>
                </a:solidFill>
                <a:sym typeface="Arial"/>
              </a:rPr>
              <a:t>HIV prevalence in adults (ages 15–</a:t>
            </a:r>
            <a:r>
              <a:rPr lang="en-US" sz="1600" b="1">
                <a:solidFill>
                  <a:schemeClr val="tx1">
                    <a:lumMod val="50000"/>
                  </a:schemeClr>
                </a:solidFill>
              </a:rPr>
              <a:t>4</a:t>
            </a:r>
            <a:r>
              <a:rPr lang="en-US" sz="1600" b="1">
                <a:solidFill>
                  <a:schemeClr val="tx1">
                    <a:lumMod val="50000"/>
                  </a:schemeClr>
                </a:solidFill>
                <a:sym typeface="Arial"/>
              </a:rPr>
              <a:t>9) and young people (ages 15–24)</a:t>
            </a:r>
          </a:p>
          <a:p>
            <a:pPr marL="285750" indent="-285750">
              <a:buClr>
                <a:schemeClr val="accent3"/>
              </a:buClr>
              <a:buFont typeface="Wingdings" pitchFamily="2" charset="2"/>
              <a:buChar char="§"/>
            </a:pPr>
            <a:r>
              <a:rPr lang="en-US" sz="1600">
                <a:solidFill>
                  <a:schemeClr val="tx1">
                    <a:lumMod val="50000"/>
                  </a:schemeClr>
                </a:solidFill>
                <a:sym typeface="Arial"/>
              </a:rPr>
              <a:t>National prevalence for adults</a:t>
            </a:r>
            <a:r>
              <a:rPr lang="en-US" sz="1600">
                <a:solidFill>
                  <a:schemeClr val="tx1">
                    <a:lumMod val="50000"/>
                  </a:schemeClr>
                </a:solidFill>
              </a:rPr>
              <a:t>, adolescents, and key/priority populations</a:t>
            </a:r>
            <a:endParaRPr lang="en-US" sz="1600">
              <a:solidFill>
                <a:schemeClr val="tx1">
                  <a:lumMod val="50000"/>
                </a:schemeClr>
              </a:solidFill>
              <a:sym typeface="Arial"/>
            </a:endParaRPr>
          </a:p>
          <a:p>
            <a:pPr marL="285750" indent="-285750">
              <a:buClr>
                <a:schemeClr val="accent3"/>
              </a:buClr>
              <a:buFont typeface="Wingdings" pitchFamily="2" charset="2"/>
              <a:buChar char="§"/>
            </a:pPr>
            <a:r>
              <a:rPr lang="en-US" sz="1600">
                <a:solidFill>
                  <a:schemeClr val="tx1">
                    <a:lumMod val="50000"/>
                  </a:schemeClr>
                </a:solidFill>
              </a:rPr>
              <a:t>Data on the current state of and recent trends in prevalence</a:t>
            </a:r>
            <a:endParaRPr lang="en-US" sz="1600">
              <a:solidFill>
                <a:schemeClr val="tx1">
                  <a:lumMod val="50000"/>
                </a:schemeClr>
              </a:solidFill>
              <a:sym typeface="Arial"/>
            </a:endParaRPr>
          </a:p>
          <a:p>
            <a:pPr marL="0" indent="0">
              <a:buNone/>
            </a:pPr>
            <a:endParaRPr lang="en-US" sz="1600" b="1">
              <a:solidFill>
                <a:schemeClr val="tx1">
                  <a:lumMod val="50000"/>
                </a:schemeClr>
              </a:solidFill>
            </a:endParaRPr>
          </a:p>
          <a:p>
            <a:pPr marL="0" indent="0">
              <a:buNone/>
            </a:pPr>
            <a:r>
              <a:rPr lang="en-US" sz="1600" b="1">
                <a:solidFill>
                  <a:schemeClr val="tx1">
                    <a:lumMod val="50000"/>
                  </a:schemeClr>
                </a:solidFill>
              </a:rPr>
              <a:t>HIV incidence in adults (aged 15–49) and young people (aged 15–24)</a:t>
            </a:r>
            <a:endParaRPr lang="en-US" sz="1600" b="1">
              <a:solidFill>
                <a:schemeClr val="tx1">
                  <a:lumMod val="50000"/>
                </a:schemeClr>
              </a:solidFill>
              <a:sym typeface="Arial"/>
            </a:endParaRPr>
          </a:p>
          <a:p>
            <a:pPr marL="285750" indent="-285750">
              <a:buClr>
                <a:schemeClr val="accent3"/>
              </a:buClr>
              <a:buFont typeface="Wingdings" pitchFamily="2" charset="2"/>
              <a:buChar char="§"/>
            </a:pPr>
            <a:r>
              <a:rPr lang="en-US" sz="1600">
                <a:solidFill>
                  <a:schemeClr val="tx1">
                    <a:lumMod val="50000"/>
                  </a:schemeClr>
                </a:solidFill>
              </a:rPr>
              <a:t>National incidence for adults, adolescents, and key/priority populations </a:t>
            </a:r>
          </a:p>
          <a:p>
            <a:pPr marL="285750" indent="-285750">
              <a:buClr>
                <a:schemeClr val="accent3"/>
              </a:buClr>
              <a:buFont typeface="Wingdings" pitchFamily="2" charset="2"/>
              <a:buChar char="§"/>
            </a:pPr>
            <a:r>
              <a:rPr lang="en-US" sz="1600">
                <a:solidFill>
                  <a:schemeClr val="tx1">
                    <a:lumMod val="50000"/>
                  </a:schemeClr>
                </a:solidFill>
              </a:rPr>
              <a:t>Data on the current state of and recent trends in incidence </a:t>
            </a:r>
          </a:p>
        </p:txBody>
      </p:sp>
      <p:cxnSp>
        <p:nvCxnSpPr>
          <p:cNvPr id="12" name="Straight Connector 11">
            <a:extLst>
              <a:ext uri="{FF2B5EF4-FFF2-40B4-BE49-F238E27FC236}">
                <a16:creationId xmlns:a16="http://schemas.microsoft.com/office/drawing/2014/main" id="{C50DBC3A-1815-242B-7B34-72EFE8E89BA2}"/>
              </a:ext>
            </a:extLst>
          </p:cNvPr>
          <p:cNvCxnSpPr>
            <a:cxnSpLocks/>
          </p:cNvCxnSpPr>
          <p:nvPr/>
        </p:nvCxnSpPr>
        <p:spPr>
          <a:xfrm>
            <a:off x="6118187" y="1990777"/>
            <a:ext cx="0" cy="4248000"/>
          </a:xfrm>
          <a:prstGeom prst="line">
            <a:avLst/>
          </a:prstGeom>
          <a:ln w="12700">
            <a:solidFill>
              <a:srgbClr val="061C49"/>
            </a:solidFill>
          </a:ln>
        </p:spPr>
        <p:style>
          <a:lnRef idx="1">
            <a:schemeClr val="accent1"/>
          </a:lnRef>
          <a:fillRef idx="0">
            <a:schemeClr val="accent1"/>
          </a:fillRef>
          <a:effectRef idx="0">
            <a:schemeClr val="accent1"/>
          </a:effectRef>
          <a:fontRef idx="minor">
            <a:schemeClr val="tx1"/>
          </a:fontRef>
        </p:style>
      </p:cxnSp>
      <p:sp>
        <p:nvSpPr>
          <p:cNvPr id="4" name="TextBox 1">
            <a:extLst>
              <a:ext uri="{FF2B5EF4-FFF2-40B4-BE49-F238E27FC236}">
                <a16:creationId xmlns:a16="http://schemas.microsoft.com/office/drawing/2014/main" id="{6998BCE6-0C10-DA3A-C1D9-27A46FDD5374}"/>
              </a:ext>
            </a:extLst>
          </p:cNvPr>
          <p:cNvSpPr txBox="1"/>
          <p:nvPr/>
        </p:nvSpPr>
        <p:spPr>
          <a:xfrm>
            <a:off x="6373654" y="2007625"/>
            <a:ext cx="5106228" cy="3385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b="1">
                <a:solidFill>
                  <a:schemeClr val="tx1">
                    <a:lumMod val="50000"/>
                  </a:schemeClr>
                </a:solidFill>
                <a:effectLst/>
              </a:rPr>
              <a:t>HIV </a:t>
            </a:r>
            <a:r>
              <a:rPr lang="en-GB" sz="1600" b="1">
                <a:solidFill>
                  <a:schemeClr val="tx1">
                    <a:lumMod val="50000"/>
                  </a:schemeClr>
                </a:solidFill>
              </a:rPr>
              <a:t>PREVALENCE BY SEX AND AGE</a:t>
            </a:r>
            <a:r>
              <a:rPr lang="en-GB" sz="1600" b="1">
                <a:solidFill>
                  <a:schemeClr val="tx1">
                    <a:lumMod val="50000"/>
                  </a:schemeClr>
                </a:solidFill>
                <a:effectLst/>
              </a:rPr>
              <a:t>, 2021</a:t>
            </a:r>
            <a:endParaRPr lang="en-GB" sz="1400" b="1">
              <a:solidFill>
                <a:schemeClr val="tx1">
                  <a:lumMod val="50000"/>
                </a:schemeClr>
              </a:solidFill>
              <a:effectLst/>
            </a:endParaRPr>
          </a:p>
        </p:txBody>
      </p:sp>
      <p:graphicFrame>
        <p:nvGraphicFramePr>
          <p:cNvPr id="9" name="Chart 8">
            <a:extLst>
              <a:ext uri="{FF2B5EF4-FFF2-40B4-BE49-F238E27FC236}">
                <a16:creationId xmlns:a16="http://schemas.microsoft.com/office/drawing/2014/main" id="{6CB49F1D-4EF4-AE01-FB10-7CAC8A2047A7}"/>
              </a:ext>
            </a:extLst>
          </p:cNvPr>
          <p:cNvGraphicFramePr/>
          <p:nvPr/>
        </p:nvGraphicFramePr>
        <p:xfrm>
          <a:off x="6603395" y="4435051"/>
          <a:ext cx="4876487" cy="1960497"/>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
            <a:extLst>
              <a:ext uri="{FF2B5EF4-FFF2-40B4-BE49-F238E27FC236}">
                <a16:creationId xmlns:a16="http://schemas.microsoft.com/office/drawing/2014/main" id="{19E4530A-7589-5D91-77B5-F32E626C9574}"/>
              </a:ext>
            </a:extLst>
          </p:cNvPr>
          <p:cNvSpPr txBox="1"/>
          <p:nvPr/>
        </p:nvSpPr>
        <p:spPr>
          <a:xfrm>
            <a:off x="6289512" y="4009567"/>
            <a:ext cx="5106228" cy="3385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b="1">
                <a:solidFill>
                  <a:schemeClr val="tx1">
                    <a:lumMod val="50000"/>
                  </a:schemeClr>
                </a:solidFill>
                <a:effectLst/>
              </a:rPr>
              <a:t>HIV </a:t>
            </a:r>
            <a:r>
              <a:rPr lang="en-GB" sz="1600" b="1">
                <a:solidFill>
                  <a:schemeClr val="tx1">
                    <a:lumMod val="50000"/>
                  </a:schemeClr>
                </a:solidFill>
              </a:rPr>
              <a:t>INCIDENCE BY SEX AND AGE</a:t>
            </a:r>
            <a:r>
              <a:rPr lang="en-GB" sz="1600" b="1">
                <a:solidFill>
                  <a:schemeClr val="tx1">
                    <a:lumMod val="50000"/>
                  </a:schemeClr>
                </a:solidFill>
                <a:effectLst/>
              </a:rPr>
              <a:t>, 2021</a:t>
            </a:r>
            <a:endParaRPr lang="en-GB" sz="1400" b="1">
              <a:solidFill>
                <a:schemeClr val="tx1">
                  <a:lumMod val="50000"/>
                </a:schemeClr>
              </a:solidFill>
              <a:effectLst/>
            </a:endParaRPr>
          </a:p>
        </p:txBody>
      </p:sp>
      <p:pic>
        <p:nvPicPr>
          <p:cNvPr id="7" name="Picture 6">
            <a:extLst>
              <a:ext uri="{FF2B5EF4-FFF2-40B4-BE49-F238E27FC236}">
                <a16:creationId xmlns:a16="http://schemas.microsoft.com/office/drawing/2014/main" id="{1A090BE2-8923-7A2C-2EB6-1896D8E2A27C}"/>
              </a:ext>
            </a:extLst>
          </p:cNvPr>
          <p:cNvPicPr>
            <a:picLocks noChangeAspect="1"/>
          </p:cNvPicPr>
          <p:nvPr/>
        </p:nvPicPr>
        <p:blipFill>
          <a:blip r:embed="rId3"/>
          <a:stretch>
            <a:fillRect/>
          </a:stretch>
        </p:blipFill>
        <p:spPr>
          <a:xfrm>
            <a:off x="6703711" y="2301469"/>
            <a:ext cx="4678489" cy="1621168"/>
          </a:xfrm>
          <a:prstGeom prst="rect">
            <a:avLst/>
          </a:prstGeom>
        </p:spPr>
      </p:pic>
      <p:sp>
        <p:nvSpPr>
          <p:cNvPr id="14" name="Rectangle 13">
            <a:extLst>
              <a:ext uri="{FF2B5EF4-FFF2-40B4-BE49-F238E27FC236}">
                <a16:creationId xmlns:a16="http://schemas.microsoft.com/office/drawing/2014/main" id="{F8BF163B-2BA1-ECED-7906-0738F05F8C45}"/>
              </a:ext>
            </a:extLst>
          </p:cNvPr>
          <p:cNvSpPr/>
          <p:nvPr/>
        </p:nvSpPr>
        <p:spPr>
          <a:xfrm>
            <a:off x="773625" y="558240"/>
            <a:ext cx="2711283" cy="410091"/>
          </a:xfrm>
          <a:prstGeom prst="rect">
            <a:avLst/>
          </a:prstGeom>
          <a:solidFill>
            <a:srgbClr val="FFFFFF"/>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91440" tIns="73152" rIns="91440" bIns="0" rtlCol="0" anchor="t" anchorCtr="0"/>
          <a:lstStyle/>
          <a:p>
            <a:pPr algn="ctr">
              <a:lnSpc>
                <a:spcPct val="115000"/>
              </a:lnSpc>
              <a:buSzPts val="1800"/>
            </a:pPr>
            <a:r>
              <a:rPr lang="en-US" sz="1600" b="1">
                <a:solidFill>
                  <a:schemeClr val="accent3"/>
                </a:solidFill>
              </a:rPr>
              <a:t>TEMPLATE</a:t>
            </a:r>
          </a:p>
        </p:txBody>
      </p:sp>
      <p:sp>
        <p:nvSpPr>
          <p:cNvPr id="16" name="Rectangular Callout 15">
            <a:extLst>
              <a:ext uri="{FF2B5EF4-FFF2-40B4-BE49-F238E27FC236}">
                <a16:creationId xmlns:a16="http://schemas.microsoft.com/office/drawing/2014/main" id="{B56ACCED-CD15-CB47-215C-59E1F685F346}"/>
              </a:ext>
            </a:extLst>
          </p:cNvPr>
          <p:cNvSpPr/>
          <p:nvPr/>
        </p:nvSpPr>
        <p:spPr>
          <a:xfrm>
            <a:off x="9419788" y="4779161"/>
            <a:ext cx="2357563" cy="1703317"/>
          </a:xfrm>
          <a:prstGeom prst="wedgeRectCallout">
            <a:avLst>
              <a:gd name="adj1" fmla="val -76010"/>
              <a:gd name="adj2" fmla="val -39808"/>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1400">
                <a:solidFill>
                  <a:srgbClr val="FFFFFF"/>
                </a:solidFill>
                <a:latin typeface="Arial" panose="020B0604020202020204" pitchFamily="34" charset="0"/>
                <a:cs typeface="Arial" panose="020B0604020202020204" pitchFamily="34" charset="0"/>
              </a:rPr>
              <a:t>You can edit this graph and update the data with statistics for your situation analysis by clicking the chart, entering the Chart Design tab</a:t>
            </a:r>
            <a:r>
              <a:rPr lang="en-US" sz="1400">
                <a:solidFill>
                  <a:srgbClr val="FFFFFF"/>
                </a:solidFill>
                <a:latin typeface="Arial" panose="020B0604020202020204" pitchFamily="34" charset="0"/>
                <a:cs typeface="Arial" panose="020B0604020202020204" pitchFamily="34" charset="0"/>
              </a:rPr>
              <a:t>,</a:t>
            </a:r>
            <a:r>
              <a:rPr lang="en-CH" sz="1400">
                <a:solidFill>
                  <a:srgbClr val="FFFFFF"/>
                </a:solidFill>
                <a:latin typeface="Arial" panose="020B0604020202020204" pitchFamily="34" charset="0"/>
                <a:cs typeface="Arial" panose="020B0604020202020204" pitchFamily="34" charset="0"/>
              </a:rPr>
              <a:t> and using</a:t>
            </a:r>
            <a:r>
              <a:rPr lang="en-US" sz="1400">
                <a:solidFill>
                  <a:srgbClr val="FFFFFF"/>
                </a:solidFill>
                <a:latin typeface="Arial" panose="020B0604020202020204" pitchFamily="34" charset="0"/>
                <a:cs typeface="Arial" panose="020B0604020202020204" pitchFamily="34" charset="0"/>
              </a:rPr>
              <a:t> the</a:t>
            </a:r>
            <a:r>
              <a:rPr lang="en-CH" sz="1400">
                <a:solidFill>
                  <a:srgbClr val="FFFFFF"/>
                </a:solidFill>
                <a:latin typeface="Arial" panose="020B0604020202020204" pitchFamily="34" charset="0"/>
                <a:cs typeface="Arial" panose="020B0604020202020204" pitchFamily="34" charset="0"/>
              </a:rPr>
              <a:t> “Edit Data in Excel” function. </a:t>
            </a:r>
          </a:p>
        </p:txBody>
      </p:sp>
      <p:sp>
        <p:nvSpPr>
          <p:cNvPr id="17" name="Rectangular Callout 16">
            <a:extLst>
              <a:ext uri="{FF2B5EF4-FFF2-40B4-BE49-F238E27FC236}">
                <a16:creationId xmlns:a16="http://schemas.microsoft.com/office/drawing/2014/main" id="{D6CF922D-2DAC-06A4-DF04-E6AC3C049E40}"/>
              </a:ext>
            </a:extLst>
          </p:cNvPr>
          <p:cNvSpPr/>
          <p:nvPr/>
        </p:nvSpPr>
        <p:spPr>
          <a:xfrm>
            <a:off x="8667986" y="2895954"/>
            <a:ext cx="3114575" cy="1055926"/>
          </a:xfrm>
          <a:prstGeom prst="wedgeRectCallout">
            <a:avLst>
              <a:gd name="adj1" fmla="val -76010"/>
              <a:gd name="adj2" fmla="val -39808"/>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FFFFFF"/>
                </a:solidFill>
                <a:latin typeface="Arial" panose="020B0604020202020204" pitchFamily="34" charset="0"/>
                <a:cs typeface="Arial" panose="020B0604020202020204" pitchFamily="34" charset="0"/>
              </a:rPr>
              <a:t>This is an example graph with HIV prevalence</a:t>
            </a:r>
            <a:r>
              <a:rPr lang="en-US" sz="1800">
                <a:effectLst/>
                <a:latin typeface="Calibri" panose="020F0502020204030204" pitchFamily="34" charset="0"/>
                <a:ea typeface="Calibri" panose="020F0502020204030204" pitchFamily="34" charset="0"/>
                <a:cs typeface="Calibri" panose="020F0502020204030204" pitchFamily="34" charset="0"/>
              </a:rPr>
              <a:t>—</a:t>
            </a:r>
            <a:r>
              <a:rPr lang="en-US" sz="1400">
                <a:solidFill>
                  <a:srgbClr val="FFFFFF"/>
                </a:solidFill>
                <a:latin typeface="Arial" panose="020B0604020202020204" pitchFamily="34" charset="0"/>
                <a:cs typeface="Arial" panose="020B0604020202020204" pitchFamily="34" charset="0"/>
              </a:rPr>
              <a:t> you can update it with a graph from the national HIV prevention plans or other statistics.</a:t>
            </a:r>
          </a:p>
        </p:txBody>
      </p:sp>
      <p:sp>
        <p:nvSpPr>
          <p:cNvPr id="18" name="Rectangular Callout 17">
            <a:extLst>
              <a:ext uri="{FF2B5EF4-FFF2-40B4-BE49-F238E27FC236}">
                <a16:creationId xmlns:a16="http://schemas.microsoft.com/office/drawing/2014/main" id="{5BAAB51A-56BD-D76F-DE36-8DA419C20EA3}"/>
              </a:ext>
            </a:extLst>
          </p:cNvPr>
          <p:cNvSpPr/>
          <p:nvPr/>
        </p:nvSpPr>
        <p:spPr>
          <a:xfrm>
            <a:off x="3674358" y="3711412"/>
            <a:ext cx="3018548" cy="2732855"/>
          </a:xfrm>
          <a:prstGeom prst="wedgeRectCallout">
            <a:avLst>
              <a:gd name="adj1" fmla="val -45904"/>
              <a:gd name="adj2" fmla="val -7178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FFFFFF"/>
                </a:solidFill>
                <a:latin typeface="Arial" panose="020B0604020202020204" pitchFamily="34" charset="0"/>
                <a:cs typeface="Arial" panose="020B0604020202020204" pitchFamily="34" charset="0"/>
              </a:rPr>
              <a:t>These data are commonly found in WHO/UNAIDS databases. If these data do not exist for the country of focus, you can flag here which data are not available and advocate for greater data collection.</a:t>
            </a:r>
          </a:p>
          <a:p>
            <a:pPr algn="ctr"/>
            <a:r>
              <a:rPr lang="en-US" sz="1400">
                <a:solidFill>
                  <a:srgbClr val="FBFFFC"/>
                </a:solidFill>
                <a:latin typeface="Arial" panose="020B0604020202020204" pitchFamily="34" charset="0"/>
                <a:ea typeface="Arial"/>
                <a:cs typeface="Arial" panose="020B0604020202020204" pitchFamily="34" charset="0"/>
              </a:rPr>
              <a:t>Note: WHO/UNAIDS categorizes adults as ages 15</a:t>
            </a:r>
            <a:r>
              <a:rPr lang="en-US" sz="1800" kern="0">
                <a:effectLst/>
                <a:latin typeface="Calibri" panose="020F0502020204030204" pitchFamily="34" charset="0"/>
                <a:ea typeface="Calibri" panose="020F0502020204030204" pitchFamily="34" charset="0"/>
                <a:cs typeface="Times New Roman" panose="02020603050405020304" pitchFamily="18" charset="0"/>
              </a:rPr>
              <a:t>–</a:t>
            </a:r>
            <a:r>
              <a:rPr lang="en-US" sz="1400">
                <a:solidFill>
                  <a:srgbClr val="FBFFFC"/>
                </a:solidFill>
                <a:latin typeface="Arial" panose="020B0604020202020204" pitchFamily="34" charset="0"/>
                <a:ea typeface="Arial"/>
                <a:cs typeface="Arial" panose="020B0604020202020204" pitchFamily="34" charset="0"/>
              </a:rPr>
              <a:t>49; other data sources may report adolescent and adult groups separately.</a:t>
            </a:r>
            <a:endParaRPr lang="en-US" sz="1400">
              <a:solidFill>
                <a:srgbClr val="FFFFFF"/>
              </a:solidFill>
              <a:latin typeface="Arial" panose="020B0604020202020204" pitchFamily="34" charset="0"/>
              <a:cs typeface="Arial" panose="020B0604020202020204" pitchFamily="34" charset="0"/>
            </a:endParaRPr>
          </a:p>
        </p:txBody>
      </p:sp>
      <p:sp>
        <p:nvSpPr>
          <p:cNvPr id="19" name="Pentagon 18">
            <a:extLst>
              <a:ext uri="{FF2B5EF4-FFF2-40B4-BE49-F238E27FC236}">
                <a16:creationId xmlns:a16="http://schemas.microsoft.com/office/drawing/2014/main" id="{05DA2D9B-D345-7A93-EAF5-2191D42EEFDB}"/>
              </a:ext>
            </a:extLst>
          </p:cNvPr>
          <p:cNvSpPr/>
          <p:nvPr/>
        </p:nvSpPr>
        <p:spPr>
          <a:xfrm>
            <a:off x="11647798" y="132565"/>
            <a:ext cx="457200" cy="333187"/>
          </a:xfrm>
          <a:prstGeom prst="homePlate">
            <a:avLst>
              <a:gd name="adj" fmla="val 13794"/>
            </a:avLst>
          </a:prstGeom>
          <a:solidFill>
            <a:srgbClr val="7097A6">
              <a:lumMod val="40000"/>
              <a:lumOff val="60000"/>
            </a:srgbClr>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01526C">
                  <a:lumMod val="50000"/>
                </a:srgbClr>
              </a:solidFill>
              <a:effectLst/>
              <a:uLnTx/>
              <a:uFillTx/>
              <a:latin typeface="Arial"/>
              <a:ea typeface="+mn-ea"/>
              <a:cs typeface="+mn-cs"/>
              <a:sym typeface="Arial"/>
            </a:endParaRPr>
          </a:p>
        </p:txBody>
      </p:sp>
      <p:sp>
        <p:nvSpPr>
          <p:cNvPr id="20" name="Pentagon 19">
            <a:extLst>
              <a:ext uri="{FF2B5EF4-FFF2-40B4-BE49-F238E27FC236}">
                <a16:creationId xmlns:a16="http://schemas.microsoft.com/office/drawing/2014/main" id="{D48A2C30-0E61-449A-104F-14F7A6DCF42D}"/>
              </a:ext>
            </a:extLst>
          </p:cNvPr>
          <p:cNvSpPr/>
          <p:nvPr/>
        </p:nvSpPr>
        <p:spPr>
          <a:xfrm>
            <a:off x="11235065" y="132565"/>
            <a:ext cx="457200" cy="333187"/>
          </a:xfrm>
          <a:prstGeom prst="homePlate">
            <a:avLst>
              <a:gd name="adj" fmla="val 13794"/>
            </a:avLst>
          </a:prstGeom>
          <a:solidFill>
            <a:srgbClr val="7097A6">
              <a:lumMod val="40000"/>
              <a:lumOff val="60000"/>
            </a:srgbClr>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01526C">
                  <a:lumMod val="50000"/>
                </a:srgbClr>
              </a:solidFill>
              <a:effectLst/>
              <a:uLnTx/>
              <a:uFillTx/>
              <a:latin typeface="Arial"/>
              <a:ea typeface="+mn-ea"/>
              <a:cs typeface="+mn-cs"/>
              <a:sym typeface="Arial"/>
            </a:endParaRPr>
          </a:p>
        </p:txBody>
      </p:sp>
      <p:sp>
        <p:nvSpPr>
          <p:cNvPr id="21" name="Pentagon 20">
            <a:extLst>
              <a:ext uri="{FF2B5EF4-FFF2-40B4-BE49-F238E27FC236}">
                <a16:creationId xmlns:a16="http://schemas.microsoft.com/office/drawing/2014/main" id="{8C0AEC9F-5C86-271D-98A9-E44B63F8D734}"/>
              </a:ext>
            </a:extLst>
          </p:cNvPr>
          <p:cNvSpPr/>
          <p:nvPr/>
        </p:nvSpPr>
        <p:spPr>
          <a:xfrm>
            <a:off x="9572266" y="132566"/>
            <a:ext cx="1730032" cy="333187"/>
          </a:xfrm>
          <a:prstGeom prst="homePlate">
            <a:avLst>
              <a:gd name="adj" fmla="val 16379"/>
            </a:avLst>
          </a:prstGeom>
          <a:solidFill>
            <a:schemeClr val="accent5"/>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FFFFFF"/>
                </a:solidFill>
                <a:effectLst/>
                <a:uLnTx/>
                <a:uFillTx/>
                <a:latin typeface="Arial"/>
                <a:ea typeface="+mn-ea"/>
                <a:cs typeface="+mn-cs"/>
                <a:sym typeface="Arial"/>
              </a:rPr>
              <a:t> Data collection</a:t>
            </a:r>
          </a:p>
        </p:txBody>
      </p:sp>
    </p:spTree>
    <p:extLst>
      <p:ext uri="{BB962C8B-B14F-4D97-AF65-F5344CB8AC3E}">
        <p14:creationId xmlns:p14="http://schemas.microsoft.com/office/powerpoint/2010/main" val="1807704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C2ACA-61D0-50CD-DD0E-64217B54E476}"/>
              </a:ext>
            </a:extLst>
          </p:cNvPr>
          <p:cNvSpPr>
            <a:spLocks noGrp="1"/>
          </p:cNvSpPr>
          <p:nvPr>
            <p:ph type="title"/>
          </p:nvPr>
        </p:nvSpPr>
        <p:spPr>
          <a:xfrm>
            <a:off x="3014132" y="190956"/>
            <a:ext cx="6472767" cy="1143000"/>
          </a:xfrm>
        </p:spPr>
        <p:txBody>
          <a:bodyPr>
            <a:normAutofit/>
          </a:bodyPr>
          <a:lstStyle/>
          <a:p>
            <a:r>
              <a:rPr lang="en-US" sz="2500"/>
              <a:t>The HIV epidemic is concentrated in </a:t>
            </a:r>
            <a:r>
              <a:rPr lang="en-US" sz="2500">
                <a:solidFill>
                  <a:schemeClr val="accent5"/>
                </a:solidFill>
              </a:rPr>
              <a:t>[geographic regions]</a:t>
            </a:r>
          </a:p>
        </p:txBody>
      </p:sp>
      <p:sp>
        <p:nvSpPr>
          <p:cNvPr id="4" name="TextBox 3">
            <a:extLst>
              <a:ext uri="{FF2B5EF4-FFF2-40B4-BE49-F238E27FC236}">
                <a16:creationId xmlns:a16="http://schemas.microsoft.com/office/drawing/2014/main" id="{9BA9C8E8-67BE-BE79-880D-74EF9C122122}"/>
              </a:ext>
            </a:extLst>
          </p:cNvPr>
          <p:cNvSpPr txBox="1"/>
          <p:nvPr/>
        </p:nvSpPr>
        <p:spPr>
          <a:xfrm>
            <a:off x="557648" y="1333956"/>
            <a:ext cx="4357420" cy="2292935"/>
          </a:xfrm>
          <a:prstGeom prst="rect">
            <a:avLst/>
          </a:prstGeom>
          <a:noFill/>
          <a:ln>
            <a:noFill/>
          </a:ln>
        </p:spPr>
        <p:txBody>
          <a:bodyPr wrap="square" rtlCol="0">
            <a:spAutoFit/>
          </a:bodyPr>
          <a:lstStyle/>
          <a:p>
            <a:pPr marR="0" lvl="0" algn="l" defTabSz="914400" rtl="0" eaLnBrk="1" fontAlgn="auto" latinLnBrk="0" hangingPunct="1">
              <a:lnSpc>
                <a:spcPct val="100000"/>
              </a:lnSpc>
              <a:spcBef>
                <a:spcPts val="0"/>
              </a:spcBef>
              <a:spcAft>
                <a:spcPts val="600"/>
              </a:spcAft>
              <a:buClr>
                <a:schemeClr val="accent3"/>
              </a:buClr>
              <a:buSzTx/>
              <a:tabLst/>
              <a:defRPr/>
            </a:pPr>
            <a:r>
              <a:rPr lang="en-US" sz="1600">
                <a:solidFill>
                  <a:schemeClr val="tx1">
                    <a:lumMod val="50000"/>
                  </a:schemeClr>
                </a:solidFill>
              </a:rPr>
              <a:t>[High-level summary of HIV prevalence statistics across regions, provinces, or counties:</a:t>
            </a:r>
          </a:p>
          <a:p>
            <a:pPr marL="285750" marR="0" lvl="0" indent="-285750" algn="l" defTabSz="914400" rtl="0" eaLnBrk="1" fontAlgn="auto" latinLnBrk="0" hangingPunct="1">
              <a:lnSpc>
                <a:spcPct val="100000"/>
              </a:lnSpc>
              <a:spcBef>
                <a:spcPts val="0"/>
              </a:spcBef>
              <a:spcAft>
                <a:spcPts val="600"/>
              </a:spcAft>
              <a:buClr>
                <a:schemeClr val="accent3"/>
              </a:buClr>
              <a:buSzTx/>
              <a:buFont typeface="Wingdings" pitchFamily="2" charset="2"/>
              <a:buChar char="§"/>
              <a:tabLst/>
              <a:defRPr/>
            </a:pPr>
            <a:r>
              <a:rPr lang="en-US" sz="1600">
                <a:solidFill>
                  <a:schemeClr val="tx1">
                    <a:lumMod val="50000"/>
                  </a:schemeClr>
                </a:solidFill>
              </a:rPr>
              <a:t>Regions with the highest HIV incidence and/or prevalence</a:t>
            </a:r>
          </a:p>
          <a:p>
            <a:pPr marL="285750" marR="0" lvl="0" indent="-285750" algn="l" defTabSz="914400" rtl="0" eaLnBrk="1" fontAlgn="auto" latinLnBrk="0" hangingPunct="1">
              <a:lnSpc>
                <a:spcPct val="100000"/>
              </a:lnSpc>
              <a:spcBef>
                <a:spcPts val="0"/>
              </a:spcBef>
              <a:spcAft>
                <a:spcPts val="600"/>
              </a:spcAft>
              <a:buClr>
                <a:schemeClr val="accent3"/>
              </a:buClr>
              <a:buSzTx/>
              <a:buFont typeface="Wingdings" pitchFamily="2" charset="2"/>
              <a:buChar char="§"/>
              <a:tabLst/>
              <a:defRPr/>
            </a:pPr>
            <a:r>
              <a:rPr lang="en-US" sz="1600">
                <a:solidFill>
                  <a:schemeClr val="tx1">
                    <a:lumMod val="50000"/>
                  </a:schemeClr>
                </a:solidFill>
              </a:rPr>
              <a:t>Areas that have been determined to be “hot spots” for HIV prevention programming</a:t>
            </a:r>
          </a:p>
          <a:p>
            <a:pPr marL="285750" marR="0" lvl="0" indent="-285750" algn="l" defTabSz="914400" rtl="0" eaLnBrk="1" fontAlgn="auto" latinLnBrk="0" hangingPunct="1">
              <a:lnSpc>
                <a:spcPct val="100000"/>
              </a:lnSpc>
              <a:spcBef>
                <a:spcPts val="0"/>
              </a:spcBef>
              <a:spcAft>
                <a:spcPts val="600"/>
              </a:spcAft>
              <a:buClr>
                <a:schemeClr val="accent3"/>
              </a:buClr>
              <a:buSzTx/>
              <a:buFont typeface="Wingdings" pitchFamily="2" charset="2"/>
              <a:buChar char="§"/>
              <a:tabLst/>
              <a:defRPr/>
            </a:pPr>
            <a:r>
              <a:rPr lang="en-US" sz="1600">
                <a:solidFill>
                  <a:schemeClr val="tx1">
                    <a:lumMod val="50000"/>
                  </a:schemeClr>
                </a:solidFill>
              </a:rPr>
              <a:t>Trends in HIV incidence across rural vs. urban centers]</a:t>
            </a:r>
          </a:p>
        </p:txBody>
      </p:sp>
      <p:sp>
        <p:nvSpPr>
          <p:cNvPr id="9" name="Google Shape;97;p3">
            <a:extLst>
              <a:ext uri="{FF2B5EF4-FFF2-40B4-BE49-F238E27FC236}">
                <a16:creationId xmlns:a16="http://schemas.microsoft.com/office/drawing/2014/main" id="{B6D70EE5-0ACB-440B-785B-4EA996164262}"/>
              </a:ext>
            </a:extLst>
          </p:cNvPr>
          <p:cNvSpPr txBox="1"/>
          <p:nvPr/>
        </p:nvSpPr>
        <p:spPr>
          <a:xfrm>
            <a:off x="531273" y="6453235"/>
            <a:ext cx="7843992" cy="361950"/>
          </a:xfrm>
          <a:prstGeom prst="rect">
            <a:avLst/>
          </a:prstGeom>
          <a:noFill/>
          <a:ln>
            <a:noFill/>
          </a:ln>
        </p:spPr>
        <p:txBody>
          <a:bodyPr spcFirstLastPara="1" wrap="square" lIns="91425" tIns="91425" rIns="91425" bIns="91425" anchor="t" anchorCtr="0">
            <a:noAutofit/>
          </a:bodyPr>
          <a:lstStyle/>
          <a:p>
            <a:pPr>
              <a:buSzPts val="1000"/>
            </a:pPr>
            <a:r>
              <a:rPr lang="en-US" sz="1000" b="0" i="0" strike="noStrike" cap="none">
                <a:latin typeface="Arial"/>
                <a:ea typeface="Arial"/>
                <a:cs typeface="Arial"/>
                <a:sym typeface="Arial"/>
              </a:rPr>
              <a:t>Sources: (1) Source; (2) Source </a:t>
            </a:r>
            <a:endParaRPr sz="1400" b="0" i="0" strike="noStrike" cap="none">
              <a:latin typeface="Arial"/>
              <a:ea typeface="Arial"/>
              <a:cs typeface="Arial"/>
              <a:sym typeface="Arial"/>
            </a:endParaRPr>
          </a:p>
        </p:txBody>
      </p:sp>
      <p:cxnSp>
        <p:nvCxnSpPr>
          <p:cNvPr id="178" name="Straight Connector 177">
            <a:extLst>
              <a:ext uri="{FF2B5EF4-FFF2-40B4-BE49-F238E27FC236}">
                <a16:creationId xmlns:a16="http://schemas.microsoft.com/office/drawing/2014/main" id="{B1D5C09A-7534-E57D-BD34-8E0422CE165A}"/>
              </a:ext>
            </a:extLst>
          </p:cNvPr>
          <p:cNvCxnSpPr>
            <a:cxnSpLocks/>
          </p:cNvCxnSpPr>
          <p:nvPr/>
        </p:nvCxnSpPr>
        <p:spPr>
          <a:xfrm>
            <a:off x="6294006" y="1342575"/>
            <a:ext cx="0" cy="5057276"/>
          </a:xfrm>
          <a:prstGeom prst="line">
            <a:avLst/>
          </a:prstGeom>
          <a:ln w="12700">
            <a:solidFill>
              <a:srgbClr val="061C49"/>
            </a:solidFill>
          </a:ln>
        </p:spPr>
        <p:style>
          <a:lnRef idx="1">
            <a:schemeClr val="accent1"/>
          </a:lnRef>
          <a:fillRef idx="0">
            <a:schemeClr val="accent1"/>
          </a:fillRef>
          <a:effectRef idx="0">
            <a:schemeClr val="accent1"/>
          </a:effectRef>
          <a:fontRef idx="minor">
            <a:schemeClr val="tx1"/>
          </a:fontRef>
        </p:style>
      </p:cxnSp>
      <p:sp>
        <p:nvSpPr>
          <p:cNvPr id="180" name="Rectangle 179">
            <a:extLst>
              <a:ext uri="{FF2B5EF4-FFF2-40B4-BE49-F238E27FC236}">
                <a16:creationId xmlns:a16="http://schemas.microsoft.com/office/drawing/2014/main" id="{798E2B74-6DDA-C7D2-DBF4-63F17B0313CA}"/>
              </a:ext>
            </a:extLst>
          </p:cNvPr>
          <p:cNvSpPr/>
          <p:nvPr/>
        </p:nvSpPr>
        <p:spPr>
          <a:xfrm>
            <a:off x="773625" y="558240"/>
            <a:ext cx="2711283" cy="410091"/>
          </a:xfrm>
          <a:prstGeom prst="rect">
            <a:avLst/>
          </a:prstGeom>
          <a:solidFill>
            <a:srgbClr val="FFFFFF"/>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91440" tIns="73152" rIns="91440" bIns="0" rtlCol="0" anchor="t" anchorCtr="0"/>
          <a:lstStyle/>
          <a:p>
            <a:pPr algn="ctr">
              <a:lnSpc>
                <a:spcPct val="115000"/>
              </a:lnSpc>
              <a:buSzPts val="1800"/>
            </a:pPr>
            <a:r>
              <a:rPr lang="en-US" sz="1600" b="1">
                <a:solidFill>
                  <a:schemeClr val="accent3"/>
                </a:solidFill>
              </a:rPr>
              <a:t>TEMPLATE</a:t>
            </a:r>
          </a:p>
        </p:txBody>
      </p:sp>
      <p:sp>
        <p:nvSpPr>
          <p:cNvPr id="182" name="Google Shape;161;p20">
            <a:extLst>
              <a:ext uri="{FF2B5EF4-FFF2-40B4-BE49-F238E27FC236}">
                <a16:creationId xmlns:a16="http://schemas.microsoft.com/office/drawing/2014/main" id="{B480EA0F-9989-D029-C4DD-84EB20DCB117}"/>
              </a:ext>
            </a:extLst>
          </p:cNvPr>
          <p:cNvSpPr txBox="1"/>
          <p:nvPr/>
        </p:nvSpPr>
        <p:spPr>
          <a:xfrm>
            <a:off x="7358677" y="1282219"/>
            <a:ext cx="3960570" cy="326482"/>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1400" b="1" i="0" u="none" strike="noStrike" kern="0" cap="none" spc="0" normalizeH="0" baseline="0" noProof="0">
                <a:ln>
                  <a:noFill/>
                </a:ln>
                <a:solidFill>
                  <a:schemeClr val="tx1">
                    <a:lumMod val="50000"/>
                  </a:schemeClr>
                </a:solidFill>
                <a:effectLst/>
                <a:uLnTx/>
                <a:uFillTx/>
                <a:latin typeface="Calibri" panose="020F0502020204030204"/>
                <a:ea typeface="Calibri"/>
                <a:cs typeface="Calibri"/>
                <a:sym typeface="Calibri"/>
              </a:rPr>
              <a:t>ESTIMATED HIV INCIDENCE BY COUNTY, 2021</a:t>
            </a:r>
          </a:p>
        </p:txBody>
      </p:sp>
      <p:pic>
        <p:nvPicPr>
          <p:cNvPr id="183" name="Picture 182" descr="Map&#10;&#10;Description automatically generated">
            <a:extLst>
              <a:ext uri="{FF2B5EF4-FFF2-40B4-BE49-F238E27FC236}">
                <a16:creationId xmlns:a16="http://schemas.microsoft.com/office/drawing/2014/main" id="{5443932A-F709-4025-BBEF-6CB3E5AC4F22}"/>
              </a:ext>
            </a:extLst>
          </p:cNvPr>
          <p:cNvPicPr>
            <a:picLocks noChangeAspect="1"/>
          </p:cNvPicPr>
          <p:nvPr/>
        </p:nvPicPr>
        <p:blipFill rotWithShape="1">
          <a:blip r:embed="rId2"/>
          <a:srcRect t="8560" r="44962"/>
          <a:stretch/>
        </p:blipFill>
        <p:spPr>
          <a:xfrm>
            <a:off x="6735659" y="1681258"/>
            <a:ext cx="4583588" cy="4548970"/>
          </a:xfrm>
          <a:prstGeom prst="rect">
            <a:avLst/>
          </a:prstGeom>
        </p:spPr>
      </p:pic>
      <p:sp>
        <p:nvSpPr>
          <p:cNvPr id="184" name="Rectangular Callout 183">
            <a:extLst>
              <a:ext uri="{FF2B5EF4-FFF2-40B4-BE49-F238E27FC236}">
                <a16:creationId xmlns:a16="http://schemas.microsoft.com/office/drawing/2014/main" id="{EA705E71-BB80-84F2-E795-2ABFBB1C763C}"/>
              </a:ext>
            </a:extLst>
          </p:cNvPr>
          <p:cNvSpPr/>
          <p:nvPr/>
        </p:nvSpPr>
        <p:spPr>
          <a:xfrm>
            <a:off x="2737779" y="4301067"/>
            <a:ext cx="3358218" cy="1512702"/>
          </a:xfrm>
          <a:prstGeom prst="wedgeRectCallout">
            <a:avLst>
              <a:gd name="adj1" fmla="val 58823"/>
              <a:gd name="adj2" fmla="val 6698"/>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FFFFFF"/>
                </a:solidFill>
                <a:latin typeface="Arial" panose="020B0604020202020204" pitchFamily="34" charset="0"/>
                <a:cs typeface="Arial" panose="020B0604020202020204" pitchFamily="34" charset="0"/>
              </a:rPr>
              <a:t>This is an example graph with HIV prevalence</a:t>
            </a:r>
            <a:r>
              <a:rPr lang="en-US" sz="1800">
                <a:effectLst/>
                <a:latin typeface="Calibri" panose="020F0502020204030204" pitchFamily="34" charset="0"/>
                <a:ea typeface="Calibri" panose="020F0502020204030204" pitchFamily="34" charset="0"/>
                <a:cs typeface="Calibri" panose="020F0502020204030204" pitchFamily="34" charset="0"/>
              </a:rPr>
              <a:t>—</a:t>
            </a:r>
            <a:r>
              <a:rPr lang="en-US" sz="1400">
                <a:solidFill>
                  <a:srgbClr val="FFFFFF"/>
                </a:solidFill>
                <a:latin typeface="Arial" panose="020B0604020202020204" pitchFamily="34" charset="0"/>
                <a:cs typeface="Arial" panose="020B0604020202020204" pitchFamily="34" charset="0"/>
              </a:rPr>
              <a:t>you can update it with a graph from the national HIV prevention plans or other statistics.</a:t>
            </a:r>
          </a:p>
        </p:txBody>
      </p:sp>
      <p:sp>
        <p:nvSpPr>
          <p:cNvPr id="185" name="Pentagon 184">
            <a:extLst>
              <a:ext uri="{FF2B5EF4-FFF2-40B4-BE49-F238E27FC236}">
                <a16:creationId xmlns:a16="http://schemas.microsoft.com/office/drawing/2014/main" id="{DF091447-93FD-60E8-BCC5-08DCFA93C790}"/>
              </a:ext>
            </a:extLst>
          </p:cNvPr>
          <p:cNvSpPr/>
          <p:nvPr/>
        </p:nvSpPr>
        <p:spPr>
          <a:xfrm>
            <a:off x="11647798" y="132565"/>
            <a:ext cx="457200" cy="333187"/>
          </a:xfrm>
          <a:prstGeom prst="homePlate">
            <a:avLst>
              <a:gd name="adj" fmla="val 13794"/>
            </a:avLst>
          </a:prstGeom>
          <a:solidFill>
            <a:srgbClr val="7097A6">
              <a:lumMod val="40000"/>
              <a:lumOff val="60000"/>
            </a:srgbClr>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01526C">
                  <a:lumMod val="50000"/>
                </a:srgbClr>
              </a:solidFill>
              <a:effectLst/>
              <a:uLnTx/>
              <a:uFillTx/>
              <a:latin typeface="Arial"/>
              <a:ea typeface="+mn-ea"/>
              <a:cs typeface="+mn-cs"/>
              <a:sym typeface="Arial"/>
            </a:endParaRPr>
          </a:p>
        </p:txBody>
      </p:sp>
      <p:sp>
        <p:nvSpPr>
          <p:cNvPr id="186" name="Pentagon 185">
            <a:extLst>
              <a:ext uri="{FF2B5EF4-FFF2-40B4-BE49-F238E27FC236}">
                <a16:creationId xmlns:a16="http://schemas.microsoft.com/office/drawing/2014/main" id="{0A95EC9B-4339-D38A-B5C7-75A0C8676F16}"/>
              </a:ext>
            </a:extLst>
          </p:cNvPr>
          <p:cNvSpPr/>
          <p:nvPr/>
        </p:nvSpPr>
        <p:spPr>
          <a:xfrm>
            <a:off x="11235065" y="132565"/>
            <a:ext cx="457200" cy="333187"/>
          </a:xfrm>
          <a:prstGeom prst="homePlate">
            <a:avLst>
              <a:gd name="adj" fmla="val 13794"/>
            </a:avLst>
          </a:prstGeom>
          <a:solidFill>
            <a:srgbClr val="7097A6">
              <a:lumMod val="40000"/>
              <a:lumOff val="60000"/>
            </a:srgbClr>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01526C">
                  <a:lumMod val="50000"/>
                </a:srgbClr>
              </a:solidFill>
              <a:effectLst/>
              <a:uLnTx/>
              <a:uFillTx/>
              <a:latin typeface="Arial"/>
              <a:ea typeface="+mn-ea"/>
              <a:cs typeface="+mn-cs"/>
              <a:sym typeface="Arial"/>
            </a:endParaRPr>
          </a:p>
        </p:txBody>
      </p:sp>
      <p:sp>
        <p:nvSpPr>
          <p:cNvPr id="187" name="Pentagon 186">
            <a:extLst>
              <a:ext uri="{FF2B5EF4-FFF2-40B4-BE49-F238E27FC236}">
                <a16:creationId xmlns:a16="http://schemas.microsoft.com/office/drawing/2014/main" id="{9EBB96EC-16F9-A548-33E0-D0C46A26DDF4}"/>
              </a:ext>
            </a:extLst>
          </p:cNvPr>
          <p:cNvSpPr/>
          <p:nvPr/>
        </p:nvSpPr>
        <p:spPr>
          <a:xfrm>
            <a:off x="9572266" y="132566"/>
            <a:ext cx="1730032" cy="333187"/>
          </a:xfrm>
          <a:prstGeom prst="homePlate">
            <a:avLst>
              <a:gd name="adj" fmla="val 16379"/>
            </a:avLst>
          </a:prstGeom>
          <a:solidFill>
            <a:schemeClr val="accent5"/>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FFFFFF"/>
                </a:solidFill>
                <a:effectLst/>
                <a:uLnTx/>
                <a:uFillTx/>
                <a:latin typeface="Arial"/>
                <a:ea typeface="+mn-ea"/>
                <a:cs typeface="+mn-cs"/>
                <a:sym typeface="Arial"/>
              </a:rPr>
              <a:t> Data collection</a:t>
            </a:r>
          </a:p>
        </p:txBody>
      </p:sp>
    </p:spTree>
    <p:extLst>
      <p:ext uri="{BB962C8B-B14F-4D97-AF65-F5344CB8AC3E}">
        <p14:creationId xmlns:p14="http://schemas.microsoft.com/office/powerpoint/2010/main" val="888545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7BDECE8-08AD-C62C-7B0E-4A4C0C821554}"/>
              </a:ext>
            </a:extLst>
          </p:cNvPr>
          <p:cNvPicPr>
            <a:picLocks noChangeAspect="1"/>
          </p:cNvPicPr>
          <p:nvPr/>
        </p:nvPicPr>
        <p:blipFill>
          <a:blip r:embed="rId3"/>
          <a:stretch>
            <a:fillRect/>
          </a:stretch>
        </p:blipFill>
        <p:spPr>
          <a:xfrm>
            <a:off x="7806266" y="596715"/>
            <a:ext cx="4159648" cy="2339802"/>
          </a:xfrm>
          <a:prstGeom prst="rect">
            <a:avLst/>
          </a:prstGeom>
          <a:ln>
            <a:solidFill>
              <a:schemeClr val="tx1"/>
            </a:solidFill>
          </a:ln>
        </p:spPr>
      </p:pic>
      <p:pic>
        <p:nvPicPr>
          <p:cNvPr id="10" name="Picture 9">
            <a:extLst>
              <a:ext uri="{FF2B5EF4-FFF2-40B4-BE49-F238E27FC236}">
                <a16:creationId xmlns:a16="http://schemas.microsoft.com/office/drawing/2014/main" id="{8B663570-E5F3-ABF6-0150-F829BCDFC8CA}"/>
              </a:ext>
            </a:extLst>
          </p:cNvPr>
          <p:cNvPicPr>
            <a:picLocks noChangeAspect="1"/>
          </p:cNvPicPr>
          <p:nvPr/>
        </p:nvPicPr>
        <p:blipFill>
          <a:blip r:embed="rId4"/>
          <a:stretch>
            <a:fillRect/>
          </a:stretch>
        </p:blipFill>
        <p:spPr>
          <a:xfrm>
            <a:off x="7625423" y="1820153"/>
            <a:ext cx="4159648" cy="2339802"/>
          </a:xfrm>
          <a:prstGeom prst="rect">
            <a:avLst/>
          </a:prstGeom>
          <a:ln>
            <a:solidFill>
              <a:schemeClr val="tx1"/>
            </a:solidFill>
          </a:ln>
        </p:spPr>
      </p:pic>
      <p:pic>
        <p:nvPicPr>
          <p:cNvPr id="5" name="Picture 4">
            <a:extLst>
              <a:ext uri="{FF2B5EF4-FFF2-40B4-BE49-F238E27FC236}">
                <a16:creationId xmlns:a16="http://schemas.microsoft.com/office/drawing/2014/main" id="{03478BD2-53BA-40BE-222F-0FFA99A8A55D}"/>
              </a:ext>
            </a:extLst>
          </p:cNvPr>
          <p:cNvPicPr>
            <a:picLocks noChangeAspect="1"/>
          </p:cNvPicPr>
          <p:nvPr/>
        </p:nvPicPr>
        <p:blipFill>
          <a:blip r:embed="rId5"/>
          <a:stretch>
            <a:fillRect/>
          </a:stretch>
        </p:blipFill>
        <p:spPr>
          <a:xfrm>
            <a:off x="7368976" y="2990054"/>
            <a:ext cx="4159648" cy="2339802"/>
          </a:xfrm>
          <a:prstGeom prst="rect">
            <a:avLst/>
          </a:prstGeom>
          <a:ln>
            <a:solidFill>
              <a:schemeClr val="tx1"/>
            </a:solidFill>
          </a:ln>
        </p:spPr>
      </p:pic>
      <p:sp>
        <p:nvSpPr>
          <p:cNvPr id="8" name="Google Shape;92;p3">
            <a:extLst>
              <a:ext uri="{FF2B5EF4-FFF2-40B4-BE49-F238E27FC236}">
                <a16:creationId xmlns:a16="http://schemas.microsoft.com/office/drawing/2014/main" id="{901E9D6B-150B-6E4E-9D03-FB8696DC59AD}"/>
              </a:ext>
            </a:extLst>
          </p:cNvPr>
          <p:cNvSpPr txBox="1">
            <a:spLocks noGrp="1"/>
          </p:cNvSpPr>
          <p:nvPr>
            <p:ph type="title"/>
          </p:nvPr>
        </p:nvSpPr>
        <p:spPr/>
        <p:txBody>
          <a:bodyPr>
            <a:normAutofit/>
          </a:bodyPr>
          <a:lstStyle/>
          <a:p>
            <a:r>
              <a:rPr lang="en-US"/>
              <a:t>Step 1: HIV in </a:t>
            </a:r>
            <a:r>
              <a:rPr lang="en-US">
                <a:solidFill>
                  <a:schemeClr val="accent5"/>
                </a:solidFill>
              </a:rPr>
              <a:t>[Country]</a:t>
            </a:r>
          </a:p>
        </p:txBody>
      </p:sp>
      <p:sp>
        <p:nvSpPr>
          <p:cNvPr id="27" name="Slide Number Placeholder 26">
            <a:extLst>
              <a:ext uri="{FF2B5EF4-FFF2-40B4-BE49-F238E27FC236}">
                <a16:creationId xmlns:a16="http://schemas.microsoft.com/office/drawing/2014/main" id="{9495E082-E178-DC40-A4E0-FF1A75353CBA}"/>
              </a:ext>
            </a:extLst>
          </p:cNvPr>
          <p:cNvSpPr>
            <a:spLocks noGrp="1"/>
          </p:cNvSpPr>
          <p:nvPr>
            <p:ph type="sldNum" sz="quarter" idx="4294967295"/>
          </p:nvPr>
        </p:nvSpPr>
        <p:spPr>
          <a:xfrm>
            <a:off x="9448800" y="6356350"/>
            <a:ext cx="2743200" cy="365125"/>
          </a:xfrm>
        </p:spPr>
        <p:txBody>
          <a:bodyPr/>
          <a:lstStyle/>
          <a:p>
            <a:fld id="{282D8E3E-8532-C943-903F-91E14D4CAD95}" type="slidenum">
              <a:rPr lang="en-US" smtClean="0"/>
              <a:pPr/>
              <a:t>9</a:t>
            </a:fld>
            <a:endParaRPr lang="en-US"/>
          </a:p>
        </p:txBody>
      </p:sp>
      <p:sp>
        <p:nvSpPr>
          <p:cNvPr id="2" name="Text Placeholder 1">
            <a:extLst>
              <a:ext uri="{FF2B5EF4-FFF2-40B4-BE49-F238E27FC236}">
                <a16:creationId xmlns:a16="http://schemas.microsoft.com/office/drawing/2014/main" id="{0BBC854E-5411-AD44-BB95-C22590788B70}"/>
              </a:ext>
            </a:extLst>
          </p:cNvPr>
          <p:cNvSpPr>
            <a:spLocks noGrp="1"/>
          </p:cNvSpPr>
          <p:nvPr>
            <p:ph type="body" sz="quarter" idx="4294967295"/>
          </p:nvPr>
        </p:nvSpPr>
        <p:spPr>
          <a:xfrm>
            <a:off x="745067" y="3028051"/>
            <a:ext cx="5910264" cy="3282950"/>
          </a:xfrm>
        </p:spPr>
        <p:txBody>
          <a:bodyPr>
            <a:normAutofit/>
          </a:bodyPr>
          <a:lstStyle/>
          <a:p>
            <a:pPr marL="0" indent="0">
              <a:buNone/>
            </a:pPr>
            <a:r>
              <a:rPr lang="en-GB" sz="1600" b="1">
                <a:cs typeface="Arial" panose="020B0604020202020204" pitchFamily="34" charset="0"/>
              </a:rPr>
              <a:t>INSTRUCTIONS</a:t>
            </a:r>
          </a:p>
          <a:p>
            <a:pPr marL="0" indent="0">
              <a:buNone/>
            </a:pPr>
            <a:r>
              <a:rPr lang="en-GB" sz="1600">
                <a:cs typeface="Arial" panose="020B0604020202020204" pitchFamily="34" charset="0"/>
              </a:rPr>
              <a:t>Before conducting interviews, collect data and use secondary research methods to understand the situation. </a:t>
            </a:r>
          </a:p>
          <a:p>
            <a:pPr marL="0" indent="0">
              <a:buNone/>
            </a:pPr>
            <a:r>
              <a:rPr lang="en-GB" sz="1600">
                <a:cs typeface="Arial" panose="020B0604020202020204" pitchFamily="34" charset="0"/>
              </a:rPr>
              <a:t>For example, you can collect data on the oral PrEP rollout, build a timeline of rollout milestones, and/or pull together the key lessons learned through oral PrEP rollout that may influence how CAB PrEP should be introduced. </a:t>
            </a:r>
          </a:p>
          <a:p>
            <a:pPr marL="0" indent="0">
              <a:buNone/>
            </a:pPr>
            <a:r>
              <a:rPr lang="en-GB" sz="1600">
                <a:cs typeface="Arial" panose="020B0604020202020204" pitchFamily="34" charset="0"/>
              </a:rPr>
              <a:t>When information is limited, conducting interviews with key national stakeholders and implementing partners for oral PrEP programming will be a necessary starting point to understanding the situation for oral PrEP rollout.</a:t>
            </a:r>
          </a:p>
        </p:txBody>
      </p:sp>
      <p:sp>
        <p:nvSpPr>
          <p:cNvPr id="9" name="Rectangle 8">
            <a:extLst>
              <a:ext uri="{FF2B5EF4-FFF2-40B4-BE49-F238E27FC236}">
                <a16:creationId xmlns:a16="http://schemas.microsoft.com/office/drawing/2014/main" id="{139D8BF2-23D0-034B-81AD-F9C9D8E705BE}"/>
              </a:ext>
            </a:extLst>
          </p:cNvPr>
          <p:cNvSpPr/>
          <p:nvPr/>
        </p:nvSpPr>
        <p:spPr>
          <a:xfrm>
            <a:off x="745066" y="1773405"/>
            <a:ext cx="6316133" cy="8829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0"/>
          <a:lstStyle/>
          <a:p>
            <a:r>
              <a:rPr lang="en-GB" sz="1600" b="1">
                <a:solidFill>
                  <a:schemeClr val="tx1"/>
                </a:solidFill>
              </a:rPr>
              <a:t>GOAL</a:t>
            </a:r>
          </a:p>
          <a:p>
            <a:r>
              <a:rPr lang="en-GB" sz="1600">
                <a:solidFill>
                  <a:schemeClr val="tx1"/>
                </a:solidFill>
              </a:rPr>
              <a:t>Understand the current situation for oral PrEP rollout in country.</a:t>
            </a:r>
          </a:p>
        </p:txBody>
      </p:sp>
      <p:sp>
        <p:nvSpPr>
          <p:cNvPr id="3" name="Text Placeholder 15">
            <a:extLst>
              <a:ext uri="{FF2B5EF4-FFF2-40B4-BE49-F238E27FC236}">
                <a16:creationId xmlns:a16="http://schemas.microsoft.com/office/drawing/2014/main" id="{379FB71B-7D73-1CD4-465E-B0066DDAE924}"/>
              </a:ext>
            </a:extLst>
          </p:cNvPr>
          <p:cNvSpPr txBox="1">
            <a:spLocks/>
          </p:cNvSpPr>
          <p:nvPr/>
        </p:nvSpPr>
        <p:spPr>
          <a:xfrm>
            <a:off x="745067" y="1227720"/>
            <a:ext cx="5350933" cy="4778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solidFill>
                  <a:schemeClr val="accent3"/>
                </a:solidFill>
              </a:rPr>
              <a:t>Step 1B: Oral PrEP rollout</a:t>
            </a:r>
          </a:p>
        </p:txBody>
      </p:sp>
      <p:pic>
        <p:nvPicPr>
          <p:cNvPr id="4" name="Picture 3">
            <a:extLst>
              <a:ext uri="{FF2B5EF4-FFF2-40B4-BE49-F238E27FC236}">
                <a16:creationId xmlns:a16="http://schemas.microsoft.com/office/drawing/2014/main" id="{430EF1A7-72E8-1C1B-6A6B-2B038176A237}"/>
              </a:ext>
            </a:extLst>
          </p:cNvPr>
          <p:cNvPicPr>
            <a:picLocks noChangeAspect="1"/>
          </p:cNvPicPr>
          <p:nvPr/>
        </p:nvPicPr>
        <p:blipFill>
          <a:blip r:embed="rId6"/>
          <a:stretch>
            <a:fillRect/>
          </a:stretch>
        </p:blipFill>
        <p:spPr>
          <a:xfrm>
            <a:off x="7112529" y="4178620"/>
            <a:ext cx="4159648" cy="2339802"/>
          </a:xfrm>
          <a:prstGeom prst="rect">
            <a:avLst/>
          </a:prstGeom>
          <a:ln>
            <a:solidFill>
              <a:schemeClr val="tx1"/>
            </a:solidFill>
          </a:ln>
        </p:spPr>
      </p:pic>
      <p:sp>
        <p:nvSpPr>
          <p:cNvPr id="17" name="Pentagon 16">
            <a:extLst>
              <a:ext uri="{FF2B5EF4-FFF2-40B4-BE49-F238E27FC236}">
                <a16:creationId xmlns:a16="http://schemas.microsoft.com/office/drawing/2014/main" id="{A2B70EA9-3521-F288-2CFF-F76D649D0FB6}"/>
              </a:ext>
            </a:extLst>
          </p:cNvPr>
          <p:cNvSpPr/>
          <p:nvPr/>
        </p:nvSpPr>
        <p:spPr>
          <a:xfrm>
            <a:off x="11647798" y="132565"/>
            <a:ext cx="457200" cy="333187"/>
          </a:xfrm>
          <a:prstGeom prst="homePlate">
            <a:avLst>
              <a:gd name="adj" fmla="val 13794"/>
            </a:avLst>
          </a:prstGeom>
          <a:solidFill>
            <a:srgbClr val="7097A6">
              <a:lumMod val="40000"/>
              <a:lumOff val="60000"/>
            </a:srgbClr>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01526C">
                  <a:lumMod val="50000"/>
                </a:srgbClr>
              </a:solidFill>
              <a:effectLst/>
              <a:uLnTx/>
              <a:uFillTx/>
              <a:latin typeface="Arial"/>
              <a:ea typeface="+mn-ea"/>
              <a:cs typeface="+mn-cs"/>
              <a:sym typeface="Arial"/>
            </a:endParaRPr>
          </a:p>
        </p:txBody>
      </p:sp>
      <p:sp>
        <p:nvSpPr>
          <p:cNvPr id="18" name="Pentagon 17">
            <a:extLst>
              <a:ext uri="{FF2B5EF4-FFF2-40B4-BE49-F238E27FC236}">
                <a16:creationId xmlns:a16="http://schemas.microsoft.com/office/drawing/2014/main" id="{771EC103-AD13-76D7-3D5A-302DE6DF7C80}"/>
              </a:ext>
            </a:extLst>
          </p:cNvPr>
          <p:cNvSpPr/>
          <p:nvPr/>
        </p:nvSpPr>
        <p:spPr>
          <a:xfrm>
            <a:off x="11235065" y="132565"/>
            <a:ext cx="457200" cy="333187"/>
          </a:xfrm>
          <a:prstGeom prst="homePlate">
            <a:avLst>
              <a:gd name="adj" fmla="val 13794"/>
            </a:avLst>
          </a:prstGeom>
          <a:solidFill>
            <a:srgbClr val="7097A6">
              <a:lumMod val="40000"/>
              <a:lumOff val="60000"/>
            </a:srgbClr>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01526C">
                  <a:lumMod val="50000"/>
                </a:srgbClr>
              </a:solidFill>
              <a:effectLst/>
              <a:uLnTx/>
              <a:uFillTx/>
              <a:latin typeface="Arial"/>
              <a:ea typeface="+mn-ea"/>
              <a:cs typeface="+mn-cs"/>
              <a:sym typeface="Arial"/>
            </a:endParaRPr>
          </a:p>
        </p:txBody>
      </p:sp>
      <p:sp>
        <p:nvSpPr>
          <p:cNvPr id="19" name="Pentagon 18">
            <a:extLst>
              <a:ext uri="{FF2B5EF4-FFF2-40B4-BE49-F238E27FC236}">
                <a16:creationId xmlns:a16="http://schemas.microsoft.com/office/drawing/2014/main" id="{0A344AB2-421F-232B-D5AB-1FC29A8655DC}"/>
              </a:ext>
            </a:extLst>
          </p:cNvPr>
          <p:cNvSpPr/>
          <p:nvPr/>
        </p:nvSpPr>
        <p:spPr>
          <a:xfrm>
            <a:off x="9572266" y="132566"/>
            <a:ext cx="1730032" cy="333187"/>
          </a:xfrm>
          <a:prstGeom prst="homePlate">
            <a:avLst>
              <a:gd name="adj" fmla="val 16379"/>
            </a:avLst>
          </a:prstGeom>
          <a:solidFill>
            <a:schemeClr val="accent5"/>
          </a:solidFill>
          <a:ln w="5715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FFFFFF"/>
                </a:solidFill>
                <a:effectLst/>
                <a:uLnTx/>
                <a:uFillTx/>
                <a:latin typeface="Arial"/>
                <a:ea typeface="+mn-ea"/>
                <a:cs typeface="+mn-cs"/>
                <a:sym typeface="Arial"/>
              </a:rPr>
              <a:t> Data collection</a:t>
            </a:r>
          </a:p>
        </p:txBody>
      </p:sp>
    </p:spTree>
    <p:extLst>
      <p:ext uri="{BB962C8B-B14F-4D97-AF65-F5344CB8AC3E}">
        <p14:creationId xmlns:p14="http://schemas.microsoft.com/office/powerpoint/2010/main" val="677071272"/>
      </p:ext>
    </p:extLst>
  </p:cSld>
  <p:clrMapOvr>
    <a:masterClrMapping/>
  </p:clrMapOvr>
</p:sld>
</file>

<file path=ppt/theme/theme1.xml><?xml version="1.0" encoding="utf-8"?>
<a:theme xmlns:a="http://schemas.openxmlformats.org/drawingml/2006/main" name="MOSAIC-Template Core Colors">
  <a:themeElements>
    <a:clrScheme name="MOSAIC Template Colors">
      <a:dk1>
        <a:srgbClr val="625E58"/>
      </a:dk1>
      <a:lt1>
        <a:srgbClr val="FFFFFF"/>
      </a:lt1>
      <a:dk2>
        <a:srgbClr val="625E58"/>
      </a:dk2>
      <a:lt2>
        <a:srgbClr val="E7E6E6"/>
      </a:lt2>
      <a:accent1>
        <a:srgbClr val="05676D"/>
      </a:accent1>
      <a:accent2>
        <a:srgbClr val="AF3158"/>
      </a:accent2>
      <a:accent3>
        <a:srgbClr val="DE9F3B"/>
      </a:accent3>
      <a:accent4>
        <a:srgbClr val="645F59"/>
      </a:accent4>
      <a:accent5>
        <a:srgbClr val="50A849"/>
      </a:accent5>
      <a:accent6>
        <a:srgbClr val="919191"/>
      </a:accent6>
      <a:hlink>
        <a:srgbClr val="057AB2"/>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D4DEC760-4842-3E4A-964B-F445545CC0B0}" vid="{65BA07B5-49AE-B845-81C3-BF9A9A2BCC1A}"/>
    </a:ext>
  </a:extLst>
</a:theme>
</file>

<file path=ppt/theme/theme2.xml><?xml version="1.0" encoding="utf-8"?>
<a:theme xmlns:a="http://schemas.openxmlformats.org/drawingml/2006/main" name="1_MOSAIC-Template Core Colors">
  <a:themeElements>
    <a:clrScheme name="MOSAIC Template Colors">
      <a:dk1>
        <a:srgbClr val="625E58"/>
      </a:dk1>
      <a:lt1>
        <a:srgbClr val="FFFFFF"/>
      </a:lt1>
      <a:dk2>
        <a:srgbClr val="625E58"/>
      </a:dk2>
      <a:lt2>
        <a:srgbClr val="E7E6E6"/>
      </a:lt2>
      <a:accent1>
        <a:srgbClr val="05676D"/>
      </a:accent1>
      <a:accent2>
        <a:srgbClr val="AF3158"/>
      </a:accent2>
      <a:accent3>
        <a:srgbClr val="DE9F3B"/>
      </a:accent3>
      <a:accent4>
        <a:srgbClr val="645F59"/>
      </a:accent4>
      <a:accent5>
        <a:srgbClr val="50A849"/>
      </a:accent5>
      <a:accent6>
        <a:srgbClr val="919191"/>
      </a:accent6>
      <a:hlink>
        <a:srgbClr val="057AB2"/>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saicColorThemeADJ">
  <a:themeElements>
    <a:clrScheme name="MOSAIC Template Colors">
      <a:dk1>
        <a:srgbClr val="625E58"/>
      </a:dk1>
      <a:lt1>
        <a:srgbClr val="FFFFFF"/>
      </a:lt1>
      <a:dk2>
        <a:srgbClr val="625E58"/>
      </a:dk2>
      <a:lt2>
        <a:srgbClr val="E7E6E6"/>
      </a:lt2>
      <a:accent1>
        <a:srgbClr val="29676B"/>
      </a:accent1>
      <a:accent2>
        <a:srgbClr val="AF3158"/>
      </a:accent2>
      <a:accent3>
        <a:srgbClr val="DE9F3B"/>
      </a:accent3>
      <a:accent4>
        <a:srgbClr val="645F59"/>
      </a:accent4>
      <a:accent5>
        <a:srgbClr val="50A849"/>
      </a:accent5>
      <a:accent6>
        <a:srgbClr val="919191"/>
      </a:accent6>
      <a:hlink>
        <a:srgbClr val="057AB2"/>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E44E04ED-FB5F-435A-9522-2ADC80DFB895}" vid="{FCBD714F-4460-46DD-AEAF-4BF9CF183CC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A8F0ACE12F80A4794329C3456661B9E" ma:contentTypeVersion="19" ma:contentTypeDescription="Create a new document." ma:contentTypeScope="" ma:versionID="3cff87fddb90f81932586291e1d251ff">
  <xsd:schema xmlns:xsd="http://www.w3.org/2001/XMLSchema" xmlns:xs="http://www.w3.org/2001/XMLSchema" xmlns:p="http://schemas.microsoft.com/office/2006/metadata/properties" xmlns:ns2="1865d82a-bf83-4eaa-817a-e97c662b7d46" xmlns:ns3="d35616bd-f3ab-4ee4-8f55-73cb5167d911" targetNamespace="http://schemas.microsoft.com/office/2006/metadata/properties" ma:root="true" ma:fieldsID="9d8bd0b17af9155d43b6427327c1e26e" ns2:_="" ns3:_="">
    <xsd:import namespace="1865d82a-bf83-4eaa-817a-e97c662b7d46"/>
    <xsd:import namespace="d35616bd-f3ab-4ee4-8f55-73cb5167d91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65d82a-bf83-4eaa-817a-e97c662b7d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955067c-4844-4e4f-970b-73b17f11172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35616bd-f3ab-4ee4-8f55-73cb5167d91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44e5cab-ca8b-48ba-a99c-e62ef9b13973}" ma:internalName="TaxCatchAll" ma:showField="CatchAllData" ma:web="d35616bd-f3ab-4ee4-8f55-73cb5167d91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d35616bd-f3ab-4ee4-8f55-73cb5167d911">
      <UserInfo>
        <DisplayName>Marga Eichleay</DisplayName>
        <AccountId>29</AccountId>
        <AccountType/>
      </UserInfo>
      <UserInfo>
        <DisplayName>Daniel Were</DisplayName>
        <AccountId>370</AccountId>
        <AccountType/>
      </UserInfo>
      <UserInfo>
        <DisplayName>Catherine Todd</DisplayName>
        <AccountId>28</AccountId>
        <AccountType/>
      </UserInfo>
      <UserInfo>
        <DisplayName>Katie Schwartz</DisplayName>
        <AccountId>15</AccountId>
        <AccountType/>
      </UserInfo>
      <UserInfo>
        <DisplayName>Tara McClure</DisplayName>
        <AccountId>30</AccountId>
        <AccountType/>
      </UserInfo>
      <UserInfo>
        <DisplayName>Jill Peterson</DisplayName>
        <AccountId>32</AccountId>
        <AccountType/>
      </UserInfo>
      <UserInfo>
        <DisplayName>Kristine Torjesen</DisplayName>
        <AccountId>14</AccountId>
        <AccountType/>
      </UserInfo>
    </SharedWithUsers>
    <TaxCatchAll xmlns="d35616bd-f3ab-4ee4-8f55-73cb5167d911" xsi:nil="true"/>
    <lcf76f155ced4ddcb4097134ff3c332f xmlns="1865d82a-bf83-4eaa-817a-e97c662b7d4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9F03563-1226-4627-8187-8322C2045497}">
  <ds:schemaRefs>
    <ds:schemaRef ds:uri="http://schemas.microsoft.com/sharepoint/v3/contenttype/forms"/>
  </ds:schemaRefs>
</ds:datastoreItem>
</file>

<file path=customXml/itemProps2.xml><?xml version="1.0" encoding="utf-8"?>
<ds:datastoreItem xmlns:ds="http://schemas.openxmlformats.org/officeDocument/2006/customXml" ds:itemID="{8DEA4015-E4E5-4A23-85B9-7C44BC62969A}">
  <ds:schemaRefs>
    <ds:schemaRef ds:uri="1865d82a-bf83-4eaa-817a-e97c662b7d46"/>
    <ds:schemaRef ds:uri="d35616bd-f3ab-4ee4-8f55-73cb5167d91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BA780D4-6F5E-4438-A103-58906198CC9F}">
  <ds:schemaRefs>
    <ds:schemaRef ds:uri="http://schemas.microsoft.com/office/2006/metadata/properties"/>
    <ds:schemaRef ds:uri="http://schemas.microsoft.com/office/2006/documentManagement/types"/>
    <ds:schemaRef ds:uri="http://purl.org/dc/elements/1.1/"/>
    <ds:schemaRef ds:uri="http://purl.org/dc/dcmitype/"/>
    <ds:schemaRef ds:uri="http://schemas.microsoft.com/office/infopath/2007/PartnerControls"/>
    <ds:schemaRef ds:uri="http://schemas.openxmlformats.org/package/2006/metadata/core-properties"/>
    <ds:schemaRef ds:uri="d35616bd-f3ab-4ee4-8f55-73cb5167d911"/>
    <ds:schemaRef ds:uri="1865d82a-bf83-4eaa-817a-e97c662b7d46"/>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MOSAIC_PPT Presentation Template_2022 Update</Template>
  <TotalTime>1</TotalTime>
  <Words>6403</Words>
  <Application>Microsoft Office PowerPoint</Application>
  <PresentationFormat>Widescreen</PresentationFormat>
  <Paragraphs>648</Paragraphs>
  <Slides>35</Slides>
  <Notes>19</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35</vt:i4>
      </vt:variant>
    </vt:vector>
  </HeadingPairs>
  <TitlesOfParts>
    <vt:vector size="46" baseType="lpstr">
      <vt:lpstr>Arial</vt:lpstr>
      <vt:lpstr>Arial,Sans-Serif</vt:lpstr>
      <vt:lpstr>Calibri</vt:lpstr>
      <vt:lpstr>Calibri Light</vt:lpstr>
      <vt:lpstr>Noto Sans Symbols</vt:lpstr>
      <vt:lpstr>Poppins</vt:lpstr>
      <vt:lpstr>Poppins SemiBold</vt:lpstr>
      <vt:lpstr>Wingdings</vt:lpstr>
      <vt:lpstr>MOSAIC-Template Core Colors</vt:lpstr>
      <vt:lpstr>1_MOSAIC-Template Core Colors</vt:lpstr>
      <vt:lpstr>MosaicColorThemeADJ</vt:lpstr>
      <vt:lpstr>CAB PrEP Introduction  Situation Analysis in [Country]</vt:lpstr>
      <vt:lpstr>Overview</vt:lpstr>
      <vt:lpstr>Situation analysis</vt:lpstr>
      <vt:lpstr>PowerPoint Presentation</vt:lpstr>
      <vt:lpstr>Step 1: HIV in [Country]</vt:lpstr>
      <vt:lpstr>HIV prevention response in [Country]</vt:lpstr>
      <vt:lpstr>Adolescent girls and young women are disproportionately affected by HIV [Country]</vt:lpstr>
      <vt:lpstr>The HIV epidemic is concentrated in [geographic regions]</vt:lpstr>
      <vt:lpstr>Step 1: HIV in [Country]</vt:lpstr>
      <vt:lpstr>[Country] has made progress on oral PrEP rollout</vt:lpstr>
      <vt:lpstr>Oral PrEP rollout in [Country]</vt:lpstr>
      <vt:lpstr>Oral PrEP Implementing Partners in [Country]</vt:lpstr>
      <vt:lpstr>CAB PrEP is an opportunity to expand the reach of HIV prevention to populations in need</vt:lpstr>
      <vt:lpstr>Selected desk review sources</vt:lpstr>
      <vt:lpstr>PowerPoint Presentation</vt:lpstr>
      <vt:lpstr>Step 2</vt:lpstr>
      <vt:lpstr>Stakeholder map for CAB PrEP</vt:lpstr>
      <vt:lpstr>Interview outreach list</vt:lpstr>
      <vt:lpstr>Interview questions</vt:lpstr>
      <vt:lpstr>PowerPoint Presentation</vt:lpstr>
      <vt:lpstr>Step 3</vt:lpstr>
      <vt:lpstr>CAB PrEP Introduction Framework</vt:lpstr>
      <vt:lpstr>Detailed CAB PrEP Introduction Framework</vt:lpstr>
      <vt:lpstr>How to use the framework</vt:lpstr>
      <vt:lpstr>How to complete the following slides</vt:lpstr>
      <vt:lpstr>CAB PrEP introduction situation analysis summary </vt:lpstr>
      <vt:lpstr>[Country] Situation analysis summary findings</vt:lpstr>
      <vt:lpstr>Potential delivery channels for CAB PrEP </vt:lpstr>
      <vt:lpstr>Planning &amp; budgeting</vt:lpstr>
      <vt:lpstr>Supply chain management</vt:lpstr>
      <vt:lpstr>CAB PrEP delivery platforms</vt:lpstr>
      <vt:lpstr>Uptake &amp; effective use</vt:lpstr>
      <vt:lpstr>Monitoring, evaluation and learning</vt:lpstr>
      <vt:lpstr>Remaining key 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Aubrey Weber</dc:creator>
  <cp:lastModifiedBy>Katie Williams</cp:lastModifiedBy>
  <cp:revision>1</cp:revision>
  <dcterms:created xsi:type="dcterms:W3CDTF">2022-01-27T16:49:17Z</dcterms:created>
  <dcterms:modified xsi:type="dcterms:W3CDTF">2023-08-17T14:36:39Z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0x010100EA8F0ACE12F80A4794329C3456661B9E</vt:lpwstr>
  </property>
  <property fmtid="{D5CDD505-2E9C-101B-9397-08002B2CF9AE}" pid="3" name="MediaServiceImageTags">
    <vt:lpwstr/>
  </property>
</Properties>
</file>