
<file path=[Content_Types].xml><?xml version="1.0" encoding="utf-8"?>
<Types xmlns="http://schemas.openxmlformats.org/package/2006/content-types">
  <Default Extension="emf" ContentType="image/x-em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66" r:id="rId5"/>
    <p:sldId id="267" r:id="rId6"/>
    <p:sldId id="280" r:id="rId7"/>
    <p:sldId id="259" r:id="rId8"/>
    <p:sldId id="271" r:id="rId9"/>
    <p:sldId id="272" r:id="rId10"/>
    <p:sldId id="277" r:id="rId11"/>
    <p:sldId id="273" r:id="rId12"/>
    <p:sldId id="261" r:id="rId13"/>
    <p:sldId id="262" r:id="rId14"/>
    <p:sldId id="274" r:id="rId15"/>
    <p:sldId id="278" r:id="rId16"/>
    <p:sldId id="276" r:id="rId17"/>
    <p:sldId id="282" r:id="rId18"/>
    <p:sldId id="2146847413" r:id="rId19"/>
  </p:sldIdLst>
  <p:sldSz cx="18288000" cy="10287000"/>
  <p:notesSz cx="9144000" cy="6858000"/>
  <p:defaultTextStyle>
    <a:defPPr>
      <a:defRPr lang="en-US"/>
    </a:defPPr>
    <a:lvl1pPr marL="0" algn="l" defTabSz="1632844" rtl="0" eaLnBrk="1" latinLnBrk="0" hangingPunct="1">
      <a:defRPr sz="3214" kern="1200">
        <a:solidFill>
          <a:schemeClr val="tx1"/>
        </a:solidFill>
        <a:latin typeface="+mn-lt"/>
        <a:ea typeface="+mn-ea"/>
        <a:cs typeface="+mn-cs"/>
      </a:defRPr>
    </a:lvl1pPr>
    <a:lvl2pPr marL="816422" algn="l" defTabSz="1632844" rtl="0" eaLnBrk="1" latinLnBrk="0" hangingPunct="1">
      <a:defRPr sz="3214" kern="1200">
        <a:solidFill>
          <a:schemeClr val="tx1"/>
        </a:solidFill>
        <a:latin typeface="+mn-lt"/>
        <a:ea typeface="+mn-ea"/>
        <a:cs typeface="+mn-cs"/>
      </a:defRPr>
    </a:lvl2pPr>
    <a:lvl3pPr marL="1632844" algn="l" defTabSz="1632844" rtl="0" eaLnBrk="1" latinLnBrk="0" hangingPunct="1">
      <a:defRPr sz="3214" kern="1200">
        <a:solidFill>
          <a:schemeClr val="tx1"/>
        </a:solidFill>
        <a:latin typeface="+mn-lt"/>
        <a:ea typeface="+mn-ea"/>
        <a:cs typeface="+mn-cs"/>
      </a:defRPr>
    </a:lvl3pPr>
    <a:lvl4pPr marL="2449266" algn="l" defTabSz="1632844" rtl="0" eaLnBrk="1" latinLnBrk="0" hangingPunct="1">
      <a:defRPr sz="3214" kern="1200">
        <a:solidFill>
          <a:schemeClr val="tx1"/>
        </a:solidFill>
        <a:latin typeface="+mn-lt"/>
        <a:ea typeface="+mn-ea"/>
        <a:cs typeface="+mn-cs"/>
      </a:defRPr>
    </a:lvl4pPr>
    <a:lvl5pPr marL="3265688" algn="l" defTabSz="1632844" rtl="0" eaLnBrk="1" latinLnBrk="0" hangingPunct="1">
      <a:defRPr sz="3214" kern="1200">
        <a:solidFill>
          <a:schemeClr val="tx1"/>
        </a:solidFill>
        <a:latin typeface="+mn-lt"/>
        <a:ea typeface="+mn-ea"/>
        <a:cs typeface="+mn-cs"/>
      </a:defRPr>
    </a:lvl5pPr>
    <a:lvl6pPr marL="4082110" algn="l" defTabSz="1632844" rtl="0" eaLnBrk="1" latinLnBrk="0" hangingPunct="1">
      <a:defRPr sz="3214" kern="1200">
        <a:solidFill>
          <a:schemeClr val="tx1"/>
        </a:solidFill>
        <a:latin typeface="+mn-lt"/>
        <a:ea typeface="+mn-ea"/>
        <a:cs typeface="+mn-cs"/>
      </a:defRPr>
    </a:lvl6pPr>
    <a:lvl7pPr marL="4898532" algn="l" defTabSz="1632844" rtl="0" eaLnBrk="1" latinLnBrk="0" hangingPunct="1">
      <a:defRPr sz="3214" kern="1200">
        <a:solidFill>
          <a:schemeClr val="tx1"/>
        </a:solidFill>
        <a:latin typeface="+mn-lt"/>
        <a:ea typeface="+mn-ea"/>
        <a:cs typeface="+mn-cs"/>
      </a:defRPr>
    </a:lvl7pPr>
    <a:lvl8pPr marL="5714954" algn="l" defTabSz="1632844" rtl="0" eaLnBrk="1" latinLnBrk="0" hangingPunct="1">
      <a:defRPr sz="3214" kern="1200">
        <a:solidFill>
          <a:schemeClr val="tx1"/>
        </a:solidFill>
        <a:latin typeface="+mn-lt"/>
        <a:ea typeface="+mn-ea"/>
        <a:cs typeface="+mn-cs"/>
      </a:defRPr>
    </a:lvl8pPr>
    <a:lvl9pPr marL="6531376" algn="l" defTabSz="1632844" rtl="0" eaLnBrk="1" latinLnBrk="0" hangingPunct="1">
      <a:defRPr sz="32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ikh, Urvi M" initials="PUM" lastIdx="1" clrIdx="0"/>
  <p:cmAuthor id="2" name="Kudrick, Lauren Downey" initials="KLD" lastIdx="7" clrIdx="1">
    <p:extLst>
      <p:ext uri="{19B8F6BF-5375-455C-9EA6-DF929625EA0E}">
        <p15:presenceInfo xmlns:p15="http://schemas.microsoft.com/office/powerpoint/2012/main" userId="S-1-5-21-2361984597-2039549782-3180204118-8372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9F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EBEEB2-2B48-466E-B386-ECEACB610A97}" v="16" dt="2024-01-10T22:19:46.463"/>
    <p1510:client id="{F39ECE0D-CECD-45C8-B676-1313E2122B01}" v="3" dt="2024-01-10T22:14:15.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73"/>
    <p:restoredTop sz="81346" autoAdjust="0"/>
  </p:normalViewPr>
  <p:slideViewPr>
    <p:cSldViewPr snapToGrid="0">
      <p:cViewPr varScale="1">
        <p:scale>
          <a:sx n="60" d="100"/>
          <a:sy n="60" d="100"/>
        </p:scale>
        <p:origin x="1518" y="72"/>
      </p:cViewPr>
      <p:guideLst>
        <p:guide orient="horz" pos="3240"/>
        <p:guide pos="576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9673DBB-611E-4443-8FA3-D7C898C178F5}" type="datetimeFigureOut">
              <a:rPr lang="en-US" smtClean="0"/>
              <a:t>1/16/2024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60D59C4-F6B7-4A30-9224-C725207A5FBB}" type="slidenum">
              <a:rPr lang="en-US" smtClean="0"/>
              <a:t>‹#›</a:t>
            </a:fld>
            <a:endParaRPr lang="en-US"/>
          </a:p>
        </p:txBody>
      </p:sp>
    </p:spTree>
    <p:extLst>
      <p:ext uri="{BB962C8B-B14F-4D97-AF65-F5344CB8AC3E}">
        <p14:creationId xmlns:p14="http://schemas.microsoft.com/office/powerpoint/2010/main" val="2122273577"/>
      </p:ext>
    </p:extLst>
  </p:cSld>
  <p:clrMap bg1="lt1" tx1="dk1" bg2="lt2" tx2="dk2" accent1="accent1" accent2="accent2" accent3="accent3" accent4="accent4" accent5="accent5" accent6="accent6" hlink="hlink" folHlink="folHlink"/>
  <p:notesStyle>
    <a:lvl1pPr marL="0" algn="l" defTabSz="1632844" rtl="0" eaLnBrk="1" latinLnBrk="0" hangingPunct="1">
      <a:defRPr sz="2143" kern="1200">
        <a:solidFill>
          <a:schemeClr val="tx1"/>
        </a:solidFill>
        <a:latin typeface="+mn-lt"/>
        <a:ea typeface="+mn-ea"/>
        <a:cs typeface="+mn-cs"/>
      </a:defRPr>
    </a:lvl1pPr>
    <a:lvl2pPr marL="816422" algn="l" defTabSz="1632844" rtl="0" eaLnBrk="1" latinLnBrk="0" hangingPunct="1">
      <a:defRPr sz="2143" kern="1200">
        <a:solidFill>
          <a:schemeClr val="tx1"/>
        </a:solidFill>
        <a:latin typeface="+mn-lt"/>
        <a:ea typeface="+mn-ea"/>
        <a:cs typeface="+mn-cs"/>
      </a:defRPr>
    </a:lvl2pPr>
    <a:lvl3pPr marL="1632844" algn="l" defTabSz="1632844" rtl="0" eaLnBrk="1" latinLnBrk="0" hangingPunct="1">
      <a:defRPr sz="2143" kern="1200">
        <a:solidFill>
          <a:schemeClr val="tx1"/>
        </a:solidFill>
        <a:latin typeface="+mn-lt"/>
        <a:ea typeface="+mn-ea"/>
        <a:cs typeface="+mn-cs"/>
      </a:defRPr>
    </a:lvl3pPr>
    <a:lvl4pPr marL="2449266" algn="l" defTabSz="1632844" rtl="0" eaLnBrk="1" latinLnBrk="0" hangingPunct="1">
      <a:defRPr sz="2143" kern="1200">
        <a:solidFill>
          <a:schemeClr val="tx1"/>
        </a:solidFill>
        <a:latin typeface="+mn-lt"/>
        <a:ea typeface="+mn-ea"/>
        <a:cs typeface="+mn-cs"/>
      </a:defRPr>
    </a:lvl4pPr>
    <a:lvl5pPr marL="3265688" algn="l" defTabSz="1632844" rtl="0" eaLnBrk="1" latinLnBrk="0" hangingPunct="1">
      <a:defRPr sz="2143" kern="1200">
        <a:solidFill>
          <a:schemeClr val="tx1"/>
        </a:solidFill>
        <a:latin typeface="+mn-lt"/>
        <a:ea typeface="+mn-ea"/>
        <a:cs typeface="+mn-cs"/>
      </a:defRPr>
    </a:lvl5pPr>
    <a:lvl6pPr marL="4082110" algn="l" defTabSz="1632844" rtl="0" eaLnBrk="1" latinLnBrk="0" hangingPunct="1">
      <a:defRPr sz="2143" kern="1200">
        <a:solidFill>
          <a:schemeClr val="tx1"/>
        </a:solidFill>
        <a:latin typeface="+mn-lt"/>
        <a:ea typeface="+mn-ea"/>
        <a:cs typeface="+mn-cs"/>
      </a:defRPr>
    </a:lvl6pPr>
    <a:lvl7pPr marL="4898532" algn="l" defTabSz="1632844" rtl="0" eaLnBrk="1" latinLnBrk="0" hangingPunct="1">
      <a:defRPr sz="2143" kern="1200">
        <a:solidFill>
          <a:schemeClr val="tx1"/>
        </a:solidFill>
        <a:latin typeface="+mn-lt"/>
        <a:ea typeface="+mn-ea"/>
        <a:cs typeface="+mn-cs"/>
      </a:defRPr>
    </a:lvl7pPr>
    <a:lvl8pPr marL="5714954" algn="l" defTabSz="1632844" rtl="0" eaLnBrk="1" latinLnBrk="0" hangingPunct="1">
      <a:defRPr sz="2143" kern="1200">
        <a:solidFill>
          <a:schemeClr val="tx1"/>
        </a:solidFill>
        <a:latin typeface="+mn-lt"/>
        <a:ea typeface="+mn-ea"/>
        <a:cs typeface="+mn-cs"/>
      </a:defRPr>
    </a:lvl8pPr>
    <a:lvl9pPr marL="6531376" algn="l" defTabSz="1632844" rtl="0" eaLnBrk="1" latinLnBrk="0" hangingPunct="1">
      <a:defRPr sz="2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43" kern="1200">
                <a:solidFill>
                  <a:schemeClr val="tx1"/>
                </a:solidFill>
                <a:effectLst/>
                <a:latin typeface="+mn-lt"/>
                <a:ea typeface="+mn-ea"/>
                <a:cs typeface="+mn-cs"/>
              </a:rPr>
              <a:t>This video will demonstrate how to collect a Dried Blood Spot, using a venipuncture blood draw, for HIV drug resistance testing. </a:t>
            </a:r>
            <a:endParaRPr lang="en-US"/>
          </a:p>
        </p:txBody>
      </p:sp>
      <p:sp>
        <p:nvSpPr>
          <p:cNvPr id="4" name="Slide Number Placeholder 3"/>
          <p:cNvSpPr>
            <a:spLocks noGrp="1"/>
          </p:cNvSpPr>
          <p:nvPr>
            <p:ph type="sldNum" sz="quarter" idx="10"/>
          </p:nvPr>
        </p:nvSpPr>
        <p:spPr/>
        <p:txBody>
          <a:bodyPr/>
          <a:lstStyle/>
          <a:p>
            <a:fld id="{E88F1A63-9CFC-4263-8694-35F00CD4D22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2356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Repeat</a:t>
            </a:r>
            <a:r>
              <a:rPr lang="en-US" baseline="0"/>
              <a:t> the procedure with a second card.  After spotting the second card, discard the pipette and cap the tube.</a:t>
            </a:r>
            <a:endParaRPr lang="en-US"/>
          </a:p>
        </p:txBody>
      </p:sp>
      <p:sp>
        <p:nvSpPr>
          <p:cNvPr id="4" name="Slide Number Placeholder 3"/>
          <p:cNvSpPr>
            <a:spLocks noGrp="1"/>
          </p:cNvSpPr>
          <p:nvPr>
            <p:ph type="sldNum" sz="quarter" idx="10"/>
          </p:nvPr>
        </p:nvSpPr>
        <p:spPr/>
        <p:txBody>
          <a:bodyPr/>
          <a:lstStyle/>
          <a:p>
            <a:fld id="{360D59C4-F6B7-4A30-9224-C725207A5FBB}" type="slidenum">
              <a:rPr lang="en-US" smtClean="0"/>
              <a:t>10</a:t>
            </a:fld>
            <a:endParaRPr lang="en-US"/>
          </a:p>
        </p:txBody>
      </p:sp>
    </p:spTree>
    <p:extLst>
      <p:ext uri="{BB962C8B-B14F-4D97-AF65-F5344CB8AC3E}">
        <p14:creationId xmlns:p14="http://schemas.microsoft.com/office/powerpoint/2010/main" val="445992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43" kern="1200">
                <a:solidFill>
                  <a:schemeClr val="tx1"/>
                </a:solidFill>
                <a:effectLst/>
                <a:latin typeface="+mn-lt"/>
                <a:ea typeface="+mn-ea"/>
                <a:cs typeface="+mn-cs"/>
              </a:rPr>
              <a:t>Once you’re done, store the DBS card on the drying rack and dispose of any used and leftover materials.  </a:t>
            </a:r>
          </a:p>
          <a:p>
            <a:r>
              <a:rPr lang="en-US" sz="2143" kern="1200">
                <a:solidFill>
                  <a:schemeClr val="tx1"/>
                </a:solidFill>
                <a:effectLst/>
                <a:latin typeface="+mn-lt"/>
                <a:ea typeface="+mn-ea"/>
                <a:cs typeface="+mn-cs"/>
              </a:rPr>
              <a:t> </a:t>
            </a:r>
          </a:p>
          <a:p>
            <a:r>
              <a:rPr lang="en-US" sz="2143" kern="1200">
                <a:solidFill>
                  <a:schemeClr val="tx1"/>
                </a:solidFill>
                <a:effectLst/>
                <a:latin typeface="+mn-lt"/>
                <a:ea typeface="+mn-ea"/>
                <a:cs typeface="+mn-cs"/>
              </a:rPr>
              <a:t>The card should dry for at least 3 hours, and</a:t>
            </a:r>
            <a:r>
              <a:rPr lang="en-US" sz="2143" kern="1200" baseline="0">
                <a:solidFill>
                  <a:schemeClr val="tx1"/>
                </a:solidFill>
                <a:effectLst/>
                <a:latin typeface="+mn-lt"/>
                <a:ea typeface="+mn-ea"/>
                <a:cs typeface="+mn-cs"/>
              </a:rPr>
              <a:t> preferably overnight</a:t>
            </a:r>
            <a:r>
              <a:rPr lang="en-US" sz="2143"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10"/>
          </p:nvPr>
        </p:nvSpPr>
        <p:spPr/>
        <p:txBody>
          <a:bodyPr/>
          <a:lstStyle/>
          <a:p>
            <a:fld id="{360D59C4-F6B7-4A30-9224-C725207A5FBB}" type="slidenum">
              <a:rPr lang="en-US" smtClean="0"/>
              <a:t>11</a:t>
            </a:fld>
            <a:endParaRPr lang="en-US"/>
          </a:p>
        </p:txBody>
      </p:sp>
    </p:spTree>
    <p:extLst>
      <p:ext uri="{BB962C8B-B14F-4D97-AF65-F5344CB8AC3E}">
        <p14:creationId xmlns:p14="http://schemas.microsoft.com/office/powerpoint/2010/main" val="275047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D59C4-F6B7-4A30-9224-C725207A5FBB}" type="slidenum">
              <a:rPr lang="en-US" smtClean="0"/>
              <a:t>12</a:t>
            </a:fld>
            <a:endParaRPr lang="en-US"/>
          </a:p>
        </p:txBody>
      </p:sp>
    </p:spTree>
    <p:extLst>
      <p:ext uri="{BB962C8B-B14F-4D97-AF65-F5344CB8AC3E}">
        <p14:creationId xmlns:p14="http://schemas.microsoft.com/office/powerpoint/2010/main" val="3376848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43" kern="1200" dirty="0">
                <a:solidFill>
                  <a:schemeClr val="tx1"/>
                </a:solidFill>
                <a:effectLst/>
                <a:latin typeface="+mn-lt"/>
                <a:ea typeface="+mn-ea"/>
                <a:cs typeface="+mn-cs"/>
              </a:rPr>
              <a:t>Once it dries, put the DBS card in the sealable plastic bag with the desiccant and humidity indicator.</a:t>
            </a:r>
          </a:p>
          <a:p>
            <a:r>
              <a:rPr lang="en-US" sz="2143" kern="1200" dirty="0">
                <a:solidFill>
                  <a:schemeClr val="tx1"/>
                </a:solidFill>
                <a:effectLst/>
                <a:latin typeface="+mn-lt"/>
                <a:ea typeface="+mn-ea"/>
                <a:cs typeface="+mn-cs"/>
              </a:rPr>
              <a:t> </a:t>
            </a:r>
          </a:p>
          <a:p>
            <a:r>
              <a:rPr lang="en-US" sz="2100" kern="1200" dirty="0">
                <a:solidFill>
                  <a:schemeClr val="tx1"/>
                </a:solidFill>
                <a:effectLst/>
                <a:latin typeface="+mn-lt"/>
                <a:ea typeface="+mn-ea"/>
                <a:cs typeface="+mn-cs"/>
              </a:rPr>
              <a:t>Then put the sealed</a:t>
            </a:r>
            <a:r>
              <a:rPr lang="en-US" sz="2100" kern="1200" baseline="0" dirty="0">
                <a:solidFill>
                  <a:schemeClr val="tx1"/>
                </a:solidFill>
                <a:effectLst/>
                <a:latin typeface="+mn-lt"/>
                <a:ea typeface="+mn-ea"/>
                <a:cs typeface="+mn-cs"/>
              </a:rPr>
              <a:t> plastic </a:t>
            </a:r>
            <a:r>
              <a:rPr lang="en-US" sz="2100" kern="1200" dirty="0">
                <a:solidFill>
                  <a:schemeClr val="tx1"/>
                </a:solidFill>
                <a:effectLst/>
                <a:latin typeface="+mn-lt"/>
                <a:ea typeface="+mn-ea"/>
                <a:cs typeface="+mn-cs"/>
              </a:rPr>
              <a:t>bag with the DBS card, along with the </a:t>
            </a:r>
            <a:r>
              <a:rPr lang="en-US" sz="2100" dirty="0"/>
              <a:t>case report form, and lab</a:t>
            </a:r>
            <a:r>
              <a:rPr lang="en-US" sz="2100" kern="1200" dirty="0">
                <a:solidFill>
                  <a:schemeClr val="tx1"/>
                </a:solidFill>
                <a:effectLst/>
                <a:latin typeface="+mn-lt"/>
                <a:ea typeface="+mn-ea"/>
                <a:cs typeface="+mn-cs"/>
              </a:rPr>
              <a:t> requisition form, in the envelope provided.</a:t>
            </a:r>
            <a:endParaRPr lang="en-US" sz="2100" kern="1200" dirty="0">
              <a:solidFill>
                <a:schemeClr val="tx1"/>
              </a:solidFill>
              <a:effectLst/>
              <a:latin typeface="+mn-lt"/>
              <a:cs typeface="Calibri"/>
            </a:endParaRPr>
          </a:p>
          <a:p>
            <a:r>
              <a:rPr lang="en-US" sz="2143" kern="1200" dirty="0">
                <a:solidFill>
                  <a:schemeClr val="tx1"/>
                </a:solidFill>
                <a:effectLst/>
                <a:latin typeface="+mn-lt"/>
                <a:ea typeface="+mn-ea"/>
                <a:cs typeface="+mn-cs"/>
              </a:rPr>
              <a:t> </a:t>
            </a:r>
          </a:p>
          <a:p>
            <a:r>
              <a:rPr lang="en-US" sz="2100" kern="1200" dirty="0">
                <a:solidFill>
                  <a:schemeClr val="tx1"/>
                </a:solidFill>
                <a:effectLst/>
                <a:latin typeface="+mn-lt"/>
                <a:ea typeface="+mn-ea"/>
                <a:cs typeface="+mn-cs"/>
              </a:rPr>
              <a:t>Remember to ship the envelope </a:t>
            </a:r>
            <a:r>
              <a:rPr lang="en-US" sz="2100" dirty="0"/>
              <a:t>as soon as possible</a:t>
            </a:r>
            <a:r>
              <a:rPr lang="en-US" sz="2100" kern="1200" dirty="0">
                <a:solidFill>
                  <a:schemeClr val="tx1"/>
                </a:solidFill>
                <a:effectLst/>
                <a:latin typeface="+mn-lt"/>
                <a:ea typeface="+mn-ea"/>
                <a:cs typeface="+mn-cs"/>
              </a:rPr>
              <a:t>.</a:t>
            </a:r>
            <a:r>
              <a:rPr lang="en-US" sz="2100" dirty="0"/>
              <a:t> </a:t>
            </a:r>
            <a:r>
              <a:rPr lang="en-US" sz="2100" kern="1200" dirty="0">
                <a:solidFill>
                  <a:schemeClr val="tx1"/>
                </a:solidFill>
                <a:effectLst/>
                <a:latin typeface="+mn-lt"/>
                <a:ea typeface="+mn-ea"/>
                <a:cs typeface="+mn-cs"/>
              </a:rPr>
              <a:t> If it’s a Friday, remember</a:t>
            </a:r>
            <a:r>
              <a:rPr lang="en-US" sz="2100" kern="1200" baseline="0" dirty="0">
                <a:solidFill>
                  <a:schemeClr val="tx1"/>
                </a:solidFill>
                <a:effectLst/>
                <a:latin typeface="+mn-lt"/>
                <a:ea typeface="+mn-ea"/>
                <a:cs typeface="+mn-cs"/>
              </a:rPr>
              <a:t> to ship on Monday.</a:t>
            </a:r>
            <a:endParaRPr lang="en-US" sz="21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360D59C4-F6B7-4A30-9224-C725207A5FBB}" type="slidenum">
              <a:rPr lang="en-US" smtClean="0"/>
              <a:t>13</a:t>
            </a:fld>
            <a:endParaRPr lang="en-US"/>
          </a:p>
        </p:txBody>
      </p:sp>
    </p:spTree>
    <p:extLst>
      <p:ext uri="{BB962C8B-B14F-4D97-AF65-F5344CB8AC3E}">
        <p14:creationId xmlns:p14="http://schemas.microsoft.com/office/powerpoint/2010/main" val="3015947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D59C4-F6B7-4A30-9224-C725207A5FBB}" type="slidenum">
              <a:rPr lang="en-US" smtClean="0"/>
              <a:t>14</a:t>
            </a:fld>
            <a:endParaRPr lang="en-US"/>
          </a:p>
        </p:txBody>
      </p:sp>
    </p:spTree>
    <p:extLst>
      <p:ext uri="{BB962C8B-B14F-4D97-AF65-F5344CB8AC3E}">
        <p14:creationId xmlns:p14="http://schemas.microsoft.com/office/powerpoint/2010/main" val="258818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kern="1200" dirty="0">
                <a:solidFill>
                  <a:schemeClr val="tx1"/>
                </a:solidFill>
                <a:effectLst/>
                <a:latin typeface="+mn-lt"/>
                <a:ea typeface="+mn-ea"/>
                <a:cs typeface="+mn-cs"/>
              </a:rPr>
              <a:t>Before you begin, make sure you have all the </a:t>
            </a:r>
            <a:r>
              <a:rPr lang="en-US" sz="2100" dirty="0"/>
              <a:t>necessary </a:t>
            </a:r>
            <a:r>
              <a:rPr lang="en-US" sz="2100" kern="1200" dirty="0">
                <a:solidFill>
                  <a:schemeClr val="tx1"/>
                </a:solidFill>
                <a:effectLst/>
                <a:latin typeface="+mn-lt"/>
                <a:ea typeface="+mn-ea"/>
                <a:cs typeface="+mn-cs"/>
              </a:rPr>
              <a:t>materials ready – including the</a:t>
            </a:r>
            <a:r>
              <a:rPr lang="en-US" sz="2100" dirty="0"/>
              <a:t> </a:t>
            </a:r>
            <a:r>
              <a:rPr lang="en-US" sz="2100" kern="1200" dirty="0">
                <a:solidFill>
                  <a:schemeClr val="tx1"/>
                </a:solidFill>
                <a:effectLst/>
                <a:latin typeface="+mn-lt"/>
                <a:ea typeface="+mn-ea"/>
                <a:cs typeface="+mn-cs"/>
              </a:rPr>
              <a:t>lab requisition form, </a:t>
            </a:r>
            <a:r>
              <a:rPr lang="en-US" sz="2100" dirty="0"/>
              <a:t>informed consent form,</a:t>
            </a:r>
            <a:r>
              <a:rPr lang="en-US" sz="2100" kern="1200" dirty="0">
                <a:solidFill>
                  <a:schemeClr val="tx1"/>
                </a:solidFill>
                <a:effectLst/>
                <a:latin typeface="+mn-lt"/>
                <a:ea typeface="+mn-ea"/>
                <a:cs typeface="+mn-cs"/>
              </a:rPr>
              <a:t> </a:t>
            </a:r>
            <a:r>
              <a:rPr lang="en-US" sz="2100" dirty="0"/>
              <a:t>case report form,</a:t>
            </a:r>
            <a:r>
              <a:rPr lang="en-US" sz="2100" kern="1200" dirty="0">
                <a:solidFill>
                  <a:schemeClr val="tx1"/>
                </a:solidFill>
                <a:effectLst/>
                <a:latin typeface="+mn-lt"/>
                <a:ea typeface="+mn-ea"/>
                <a:cs typeface="+mn-cs"/>
              </a:rPr>
              <a:t> gloves, alcohol wipe, tourniquet, blood collection needle, gauze, blood collection tube,</a:t>
            </a:r>
            <a:r>
              <a:rPr lang="en-US" sz="2100" dirty="0"/>
              <a:t> pipette,</a:t>
            </a:r>
            <a:r>
              <a:rPr lang="en-US" sz="2100" kern="1200" dirty="0">
                <a:solidFill>
                  <a:schemeClr val="tx1"/>
                </a:solidFill>
                <a:effectLst/>
                <a:latin typeface="+mn-lt"/>
                <a:ea typeface="+mn-ea"/>
                <a:cs typeface="+mn-cs"/>
              </a:rPr>
              <a:t> dried blood spot </a:t>
            </a:r>
            <a:r>
              <a:rPr lang="en-US" sz="2100" dirty="0"/>
              <a:t>cards</a:t>
            </a:r>
            <a:r>
              <a:rPr lang="en-US" sz="2100" kern="1200" dirty="0">
                <a:solidFill>
                  <a:schemeClr val="tx1"/>
                </a:solidFill>
                <a:effectLst/>
                <a:latin typeface="+mn-lt"/>
                <a:ea typeface="+mn-ea"/>
                <a:cs typeface="+mn-cs"/>
              </a:rPr>
              <a:t>, drying rack, bag with desiccant and humidity indicator, and shipping</a:t>
            </a:r>
            <a:r>
              <a:rPr lang="en-US" sz="2100" kern="1200" baseline="0" dirty="0">
                <a:solidFill>
                  <a:schemeClr val="tx1"/>
                </a:solidFill>
                <a:effectLst/>
                <a:latin typeface="+mn-lt"/>
                <a:ea typeface="+mn-ea"/>
                <a:cs typeface="+mn-cs"/>
              </a:rPr>
              <a:t> </a:t>
            </a:r>
            <a:r>
              <a:rPr lang="en-US" sz="2100" kern="1200" dirty="0">
                <a:solidFill>
                  <a:schemeClr val="tx1"/>
                </a:solidFill>
                <a:effectLst/>
                <a:latin typeface="+mn-lt"/>
                <a:ea typeface="+mn-ea"/>
                <a:cs typeface="+mn-cs"/>
              </a:rPr>
              <a:t>envelope.</a:t>
            </a:r>
            <a:r>
              <a:rPr lang="en-US" sz="2100" dirty="0"/>
              <a:t> </a:t>
            </a:r>
          </a:p>
        </p:txBody>
      </p:sp>
      <p:sp>
        <p:nvSpPr>
          <p:cNvPr id="4" name="Slide Number Placeholder 3"/>
          <p:cNvSpPr>
            <a:spLocks noGrp="1"/>
          </p:cNvSpPr>
          <p:nvPr>
            <p:ph type="sldNum" sz="quarter" idx="10"/>
          </p:nvPr>
        </p:nvSpPr>
        <p:spPr/>
        <p:txBody>
          <a:bodyPr/>
          <a:lstStyle/>
          <a:p>
            <a:fld id="{360D59C4-F6B7-4A30-9224-C725207A5FBB}" type="slidenum">
              <a:rPr lang="en-US" smtClean="0"/>
              <a:t>2</a:t>
            </a:fld>
            <a:endParaRPr lang="en-US"/>
          </a:p>
        </p:txBody>
      </p:sp>
    </p:spTree>
    <p:extLst>
      <p:ext uri="{BB962C8B-B14F-4D97-AF65-F5344CB8AC3E}">
        <p14:creationId xmlns:p14="http://schemas.microsoft.com/office/powerpoint/2010/main" val="400765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100" kern="1200">
                <a:solidFill>
                  <a:schemeClr val="tx1"/>
                </a:solidFill>
                <a:effectLst/>
                <a:latin typeface="+mn-lt"/>
                <a:ea typeface="+mn-ea"/>
                <a:cs typeface="+mn-cs"/>
              </a:rPr>
              <a:t>Write the participant’s PrEP ID number or attach the same numbered barcode stickers to the blood collection tube, the case report and lab requisition forms, 2 DBS cards, and the client’s file.</a:t>
            </a:r>
            <a:r>
              <a:rPr lang="en-US" sz="2100"/>
              <a:t> Do not write the participant's name on the forms or DBS cards.</a:t>
            </a:r>
            <a:endParaRPr lang="en-US" sz="2143"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360D59C4-F6B7-4A30-9224-C725207A5FBB}" type="slidenum">
              <a:rPr lang="en-US" smtClean="0"/>
              <a:t>3</a:t>
            </a:fld>
            <a:endParaRPr lang="en-US"/>
          </a:p>
        </p:txBody>
      </p:sp>
    </p:spTree>
    <p:extLst>
      <p:ext uri="{BB962C8B-B14F-4D97-AF65-F5344CB8AC3E}">
        <p14:creationId xmlns:p14="http://schemas.microsoft.com/office/powerpoint/2010/main" val="2081931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4: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143">
                <a:solidFill>
                  <a:schemeClr val="dk1"/>
                </a:solidFill>
                <a:latin typeface="Calibri"/>
                <a:ea typeface="Calibri"/>
                <a:cs typeface="Calibri"/>
                <a:sym typeface="Calibri"/>
              </a:rPr>
              <a:t>Once you’ve placed the stickers, fill out the case report form and lab requisition form</a:t>
            </a:r>
            <a:r>
              <a:rPr lang="en-US"/>
              <a:t>.</a:t>
            </a:r>
            <a:endParaRPr/>
          </a:p>
        </p:txBody>
      </p:sp>
      <p:sp>
        <p:nvSpPr>
          <p:cNvPr id="144" name="Google Shape;144;p4:notes"/>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to wash hands, dry them and put on gloves.</a:t>
            </a:r>
          </a:p>
        </p:txBody>
      </p:sp>
      <p:sp>
        <p:nvSpPr>
          <p:cNvPr id="4" name="Slide Number Placeholder 3"/>
          <p:cNvSpPr>
            <a:spLocks noGrp="1"/>
          </p:cNvSpPr>
          <p:nvPr>
            <p:ph type="sldNum" sz="quarter" idx="10"/>
          </p:nvPr>
        </p:nvSpPr>
        <p:spPr/>
        <p:txBody>
          <a:bodyPr/>
          <a:lstStyle/>
          <a:p>
            <a:fld id="{360D59C4-F6B7-4A30-9224-C725207A5FBB}" type="slidenum">
              <a:rPr lang="en-US" smtClean="0"/>
              <a:t>5</a:t>
            </a:fld>
            <a:endParaRPr lang="en-US"/>
          </a:p>
        </p:txBody>
      </p:sp>
    </p:spTree>
    <p:extLst>
      <p:ext uri="{BB962C8B-B14F-4D97-AF65-F5344CB8AC3E}">
        <p14:creationId xmlns:p14="http://schemas.microsoft.com/office/powerpoint/2010/main" val="3716657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C000"/>
                </a:solidFill>
              </a:rPr>
              <a:t>C</a:t>
            </a:r>
            <a:r>
              <a:rPr lang="en-US"/>
              <a:t>ollect venous blood according to your clinic’s Standard Operating Procedure. </a:t>
            </a:r>
          </a:p>
        </p:txBody>
      </p:sp>
      <p:sp>
        <p:nvSpPr>
          <p:cNvPr id="4" name="Slide Number Placeholder 3"/>
          <p:cNvSpPr>
            <a:spLocks noGrp="1"/>
          </p:cNvSpPr>
          <p:nvPr>
            <p:ph type="sldNum" sz="quarter" idx="10"/>
          </p:nvPr>
        </p:nvSpPr>
        <p:spPr/>
        <p:txBody>
          <a:bodyPr/>
          <a:lstStyle/>
          <a:p>
            <a:fld id="{360D59C4-F6B7-4A30-9224-C725207A5FBB}" type="slidenum">
              <a:rPr lang="en-US" smtClean="0"/>
              <a:t>6</a:t>
            </a:fld>
            <a:endParaRPr lang="en-US"/>
          </a:p>
        </p:txBody>
      </p:sp>
    </p:spTree>
    <p:extLst>
      <p:ext uri="{BB962C8B-B14F-4D97-AF65-F5344CB8AC3E}">
        <p14:creationId xmlns:p14="http://schemas.microsoft.com/office/powerpoint/2010/main" val="355994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D59C4-F6B7-4A30-9224-C725207A5FBB}" type="slidenum">
              <a:rPr lang="en-US" smtClean="0"/>
              <a:t>7</a:t>
            </a:fld>
            <a:endParaRPr lang="en-US"/>
          </a:p>
        </p:txBody>
      </p:sp>
    </p:spTree>
    <p:extLst>
      <p:ext uri="{BB962C8B-B14F-4D97-AF65-F5344CB8AC3E}">
        <p14:creationId xmlns:p14="http://schemas.microsoft.com/office/powerpoint/2010/main" val="1113596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43" kern="1200" dirty="0">
                <a:solidFill>
                  <a:schemeClr val="tx1"/>
                </a:solidFill>
                <a:effectLst/>
                <a:latin typeface="+mn-lt"/>
                <a:ea typeface="+mn-ea"/>
                <a:cs typeface="+mn-cs"/>
              </a:rPr>
              <a:t>Gently invert the blood collection tube </a:t>
            </a:r>
            <a:r>
              <a:rPr lang="en-US" sz="2143" kern="1200">
                <a:solidFill>
                  <a:schemeClr val="tx1"/>
                </a:solidFill>
                <a:effectLst/>
                <a:latin typeface="+mn-lt"/>
                <a:ea typeface="+mn-ea"/>
                <a:cs typeface="+mn-cs"/>
              </a:rPr>
              <a:t>at least 5 times</a:t>
            </a:r>
            <a:r>
              <a:rPr lang="en-US" sz="2143" kern="1200" dirty="0">
                <a:solidFill>
                  <a:schemeClr val="tx1"/>
                </a:solidFill>
                <a:effectLst/>
                <a:latin typeface="+mn-lt"/>
                <a:ea typeface="+mn-ea"/>
                <a:cs typeface="+mn-cs"/>
              </a:rPr>
              <a:t>.</a:t>
            </a:r>
          </a:p>
          <a:p>
            <a:r>
              <a:rPr lang="en-US" sz="2143" kern="1200" dirty="0">
                <a:solidFill>
                  <a:schemeClr val="tx1"/>
                </a:solidFill>
                <a:effectLst/>
                <a:latin typeface="+mn-lt"/>
                <a:ea typeface="+mn-ea"/>
                <a:cs typeface="+mn-cs"/>
              </a:rPr>
              <a:t> </a:t>
            </a:r>
          </a:p>
          <a:p>
            <a:r>
              <a:rPr lang="en-US" sz="2143" kern="1200" dirty="0">
                <a:solidFill>
                  <a:schemeClr val="tx1"/>
                </a:solidFill>
                <a:effectLst/>
                <a:latin typeface="+mn-lt"/>
                <a:ea typeface="+mn-ea"/>
                <a:cs typeface="+mn-cs"/>
              </a:rPr>
              <a:t>Afterward, open the stopper carefully and insert the pipette in the tube.</a:t>
            </a:r>
          </a:p>
          <a:p>
            <a:r>
              <a:rPr lang="en-US" sz="2143" kern="1200" dirty="0">
                <a:solidFill>
                  <a:schemeClr val="tx1"/>
                </a:solidFill>
                <a:effectLst/>
                <a:latin typeface="+mn-lt"/>
                <a:ea typeface="+mn-ea"/>
                <a:cs typeface="+mn-cs"/>
              </a:rPr>
              <a:t>Aspirate the blood into the transfer pipette, avoiding air bubbles.</a:t>
            </a:r>
          </a:p>
          <a:p>
            <a:endParaRPr lang="en-US" sz="2143" kern="1200" dirty="0">
              <a:solidFill>
                <a:schemeClr val="tx1"/>
              </a:solidFill>
              <a:effectLst/>
              <a:latin typeface="+mn-lt"/>
              <a:ea typeface="+mn-ea"/>
              <a:cs typeface="+mn-cs"/>
            </a:endParaRPr>
          </a:p>
          <a:p>
            <a:r>
              <a:rPr lang="en-US" sz="2143" kern="1200" dirty="0">
                <a:solidFill>
                  <a:schemeClr val="tx1"/>
                </a:solidFill>
                <a:effectLst/>
                <a:latin typeface="+mn-lt"/>
                <a:ea typeface="+mn-ea"/>
                <a:cs typeface="+mn-cs"/>
              </a:rPr>
              <a:t>Using the pipette, transfer two</a:t>
            </a:r>
            <a:r>
              <a:rPr lang="en-US" sz="2143" kern="1200" baseline="0" dirty="0">
                <a:solidFill>
                  <a:schemeClr val="tx1"/>
                </a:solidFill>
                <a:effectLst/>
                <a:latin typeface="+mn-lt"/>
                <a:ea typeface="+mn-ea"/>
                <a:cs typeface="+mn-cs"/>
              </a:rPr>
              <a:t> drops of </a:t>
            </a:r>
            <a:r>
              <a:rPr lang="en-US" sz="2143" kern="1200" dirty="0">
                <a:solidFill>
                  <a:schemeClr val="tx1"/>
                </a:solidFill>
                <a:effectLst/>
                <a:latin typeface="+mn-lt"/>
                <a:ea typeface="+mn-ea"/>
                <a:cs typeface="+mn-cs"/>
              </a:rPr>
              <a:t>blood to the center of all the circles without touching the DBS card directly with the tip of the pipette. </a:t>
            </a:r>
          </a:p>
          <a:p>
            <a:r>
              <a:rPr lang="en-US" sz="2143" kern="1200" dirty="0">
                <a:solidFill>
                  <a:schemeClr val="tx1"/>
                </a:solidFill>
                <a:effectLst/>
                <a:latin typeface="+mn-lt"/>
                <a:ea typeface="+mn-ea"/>
                <a:cs typeface="+mn-cs"/>
              </a:rPr>
              <a:t> </a:t>
            </a:r>
          </a:p>
          <a:p>
            <a:r>
              <a:rPr lang="en-US" sz="2143" kern="1200" dirty="0">
                <a:solidFill>
                  <a:schemeClr val="tx1"/>
                </a:solidFill>
                <a:effectLst/>
                <a:latin typeface="+mn-lt"/>
                <a:ea typeface="+mn-ea"/>
                <a:cs typeface="+mn-cs"/>
              </a:rPr>
              <a:t>Try to fully saturate the circle.</a:t>
            </a:r>
          </a:p>
          <a:p>
            <a:r>
              <a:rPr lang="en-US" sz="2143" kern="1200" dirty="0">
                <a:solidFill>
                  <a:schemeClr val="tx1"/>
                </a:solidFill>
                <a:effectLst/>
                <a:latin typeface="+mn-lt"/>
                <a:ea typeface="+mn-ea"/>
                <a:cs typeface="+mn-cs"/>
              </a:rPr>
              <a:t> </a:t>
            </a:r>
          </a:p>
          <a:p>
            <a:r>
              <a:rPr lang="en-US" sz="2143" kern="1200" dirty="0">
                <a:solidFill>
                  <a:schemeClr val="tx1"/>
                </a:solidFill>
                <a:effectLst/>
                <a:latin typeface="+mn-lt"/>
                <a:ea typeface="+mn-ea"/>
                <a:cs typeface="+mn-cs"/>
              </a:rPr>
              <a:t>The blood should fill in the entire circle, and fill all five circles.  Repeat this transfer</a:t>
            </a:r>
            <a:r>
              <a:rPr lang="en-US" sz="2143" kern="1200" baseline="0" dirty="0">
                <a:solidFill>
                  <a:schemeClr val="tx1"/>
                </a:solidFill>
                <a:effectLst/>
                <a:latin typeface="+mn-lt"/>
                <a:ea typeface="+mn-ea"/>
                <a:cs typeface="+mn-cs"/>
              </a:rPr>
              <a:t> process on a second DBS card</a:t>
            </a:r>
            <a:endParaRPr lang="en-US" dirty="0"/>
          </a:p>
        </p:txBody>
      </p:sp>
      <p:sp>
        <p:nvSpPr>
          <p:cNvPr id="4" name="Slide Number Placeholder 3"/>
          <p:cNvSpPr>
            <a:spLocks noGrp="1"/>
          </p:cNvSpPr>
          <p:nvPr>
            <p:ph type="sldNum" sz="quarter" idx="10"/>
          </p:nvPr>
        </p:nvSpPr>
        <p:spPr/>
        <p:txBody>
          <a:bodyPr/>
          <a:lstStyle/>
          <a:p>
            <a:fld id="{360D59C4-F6B7-4A30-9224-C725207A5FBB}" type="slidenum">
              <a:rPr lang="en-US" smtClean="0"/>
              <a:t>8</a:t>
            </a:fld>
            <a:endParaRPr lang="en-US"/>
          </a:p>
        </p:txBody>
      </p:sp>
    </p:spTree>
    <p:extLst>
      <p:ext uri="{BB962C8B-B14F-4D97-AF65-F5344CB8AC3E}">
        <p14:creationId xmlns:p14="http://schemas.microsoft.com/office/powerpoint/2010/main" val="2413563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closer look at how to spot the DBS card.</a:t>
            </a:r>
          </a:p>
        </p:txBody>
      </p:sp>
      <p:sp>
        <p:nvSpPr>
          <p:cNvPr id="4" name="Slide Number Placeholder 3"/>
          <p:cNvSpPr>
            <a:spLocks noGrp="1"/>
          </p:cNvSpPr>
          <p:nvPr>
            <p:ph type="sldNum" sz="quarter" idx="10"/>
          </p:nvPr>
        </p:nvSpPr>
        <p:spPr/>
        <p:txBody>
          <a:bodyPr/>
          <a:lstStyle/>
          <a:p>
            <a:fld id="{360D59C4-F6B7-4A30-9224-C725207A5FBB}" type="slidenum">
              <a:rPr lang="en-US" smtClean="0"/>
              <a:t>9</a:t>
            </a:fld>
            <a:endParaRPr lang="en-US"/>
          </a:p>
        </p:txBody>
      </p:sp>
    </p:spTree>
    <p:extLst>
      <p:ext uri="{BB962C8B-B14F-4D97-AF65-F5344CB8AC3E}">
        <p14:creationId xmlns:p14="http://schemas.microsoft.com/office/powerpoint/2010/main" val="1326590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6"/>
            <a:ext cx="15544800" cy="3581399"/>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9"/>
            <a:ext cx="13716000" cy="2483642"/>
          </a:xfrm>
        </p:spPr>
        <p:txBody>
          <a:bodyPr/>
          <a:lstStyle>
            <a:lvl1pPr marL="0" indent="0" algn="ctr">
              <a:buNone/>
              <a:defRPr sz="3600"/>
            </a:lvl1pPr>
            <a:lvl2pPr marL="685834" indent="0" algn="ctr">
              <a:buNone/>
              <a:defRPr sz="2999"/>
            </a:lvl2pPr>
            <a:lvl3pPr marL="1371668" indent="0" algn="ctr">
              <a:buNone/>
              <a:defRPr sz="2700"/>
            </a:lvl3pPr>
            <a:lvl4pPr marL="2057504" indent="0" algn="ctr">
              <a:buNone/>
              <a:defRPr sz="2401"/>
            </a:lvl4pPr>
            <a:lvl5pPr marL="2743337" indent="0" algn="ctr">
              <a:buNone/>
              <a:defRPr sz="2401"/>
            </a:lvl5pPr>
            <a:lvl6pPr marL="3429171" indent="0" algn="ctr">
              <a:buNone/>
              <a:defRPr sz="2401"/>
            </a:lvl6pPr>
            <a:lvl7pPr marL="4115005" indent="0" algn="ctr">
              <a:buNone/>
              <a:defRPr sz="2401"/>
            </a:lvl7pPr>
            <a:lvl8pPr marL="4800841" indent="0" algn="ctr">
              <a:buNone/>
              <a:defRPr sz="2401"/>
            </a:lvl8pPr>
            <a:lvl9pPr marL="5486675" indent="0" algn="ctr">
              <a:buNone/>
              <a:defRPr sz="2401"/>
            </a:lvl9pPr>
          </a:lstStyle>
          <a:p>
            <a:r>
              <a:rPr lang="en-US"/>
              <a:t>Click to edit Master subtitle style</a:t>
            </a:r>
          </a:p>
        </p:txBody>
      </p:sp>
      <p:sp>
        <p:nvSpPr>
          <p:cNvPr id="4" name="Date Placeholder 3"/>
          <p:cNvSpPr>
            <a:spLocks noGrp="1"/>
          </p:cNvSpPr>
          <p:nvPr>
            <p:ph type="dt" sz="half" idx="10"/>
          </p:nvPr>
        </p:nvSpPr>
        <p:spPr/>
        <p:txBody>
          <a:bodyPr/>
          <a:lstStyle/>
          <a:p>
            <a:fld id="{AC0E3789-5BC1-44F1-AFED-321D95437D1C}" type="datetimeFigureOut">
              <a:rPr lang="en-US" smtClean="0">
                <a:solidFill>
                  <a:srgbClr val="3B2314">
                    <a:tint val="75000"/>
                  </a:srgbClr>
                </a:solidFill>
              </a:rPr>
              <a:pPr/>
              <a:t>1/16/2024</a:t>
            </a:fld>
            <a:endParaRPr lang="en-US">
              <a:solidFill>
                <a:srgbClr val="3B2314">
                  <a:tint val="75000"/>
                </a:srgbClr>
              </a:solidFill>
            </a:endParaRPr>
          </a:p>
        </p:txBody>
      </p:sp>
      <p:sp>
        <p:nvSpPr>
          <p:cNvPr id="5" name="Footer Placeholder 4"/>
          <p:cNvSpPr>
            <a:spLocks noGrp="1"/>
          </p:cNvSpPr>
          <p:nvPr>
            <p:ph type="ftr" sz="quarter" idx="11"/>
          </p:nvPr>
        </p:nvSpPr>
        <p:spPr/>
        <p:txBody>
          <a:bodyPr/>
          <a:lstStyle/>
          <a:p>
            <a:endParaRPr lang="en-US">
              <a:solidFill>
                <a:srgbClr val="3B2314">
                  <a:tint val="75000"/>
                </a:srgbClr>
              </a:solidFill>
            </a:endParaRPr>
          </a:p>
        </p:txBody>
      </p:sp>
      <p:sp>
        <p:nvSpPr>
          <p:cNvPr id="6" name="Slide Number Placeholder 5"/>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459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E3789-5BC1-44F1-AFED-321D95437D1C}" type="datetimeFigureOut">
              <a:rPr lang="en-US" smtClean="0">
                <a:solidFill>
                  <a:srgbClr val="3B2314">
                    <a:tint val="75000"/>
                  </a:srgbClr>
                </a:solidFill>
              </a:rPr>
              <a:pPr/>
              <a:t>1/16/2024</a:t>
            </a:fld>
            <a:endParaRPr lang="en-US">
              <a:solidFill>
                <a:srgbClr val="3B2314">
                  <a:tint val="75000"/>
                </a:srgbClr>
              </a:solidFill>
            </a:endParaRPr>
          </a:p>
        </p:txBody>
      </p:sp>
      <p:sp>
        <p:nvSpPr>
          <p:cNvPr id="5" name="Footer Placeholder 4"/>
          <p:cNvSpPr>
            <a:spLocks noGrp="1"/>
          </p:cNvSpPr>
          <p:nvPr>
            <p:ph type="ftr" sz="quarter" idx="11"/>
          </p:nvPr>
        </p:nvSpPr>
        <p:spPr/>
        <p:txBody>
          <a:bodyPr/>
          <a:lstStyle/>
          <a:p>
            <a:endParaRPr lang="en-US">
              <a:solidFill>
                <a:srgbClr val="3B2314">
                  <a:tint val="75000"/>
                </a:srgbClr>
              </a:solidFill>
            </a:endParaRPr>
          </a:p>
        </p:txBody>
      </p:sp>
      <p:sp>
        <p:nvSpPr>
          <p:cNvPr id="6" name="Slide Number Placeholder 5"/>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257642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9"/>
            <a:ext cx="3943351"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9"/>
            <a:ext cx="11601451"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E3789-5BC1-44F1-AFED-321D95437D1C}" type="datetimeFigureOut">
              <a:rPr lang="en-US" smtClean="0">
                <a:solidFill>
                  <a:srgbClr val="3B2314">
                    <a:tint val="75000"/>
                  </a:srgbClr>
                </a:solidFill>
              </a:rPr>
              <a:pPr/>
              <a:t>1/16/2024</a:t>
            </a:fld>
            <a:endParaRPr lang="en-US">
              <a:solidFill>
                <a:srgbClr val="3B2314">
                  <a:tint val="75000"/>
                </a:srgbClr>
              </a:solidFill>
            </a:endParaRPr>
          </a:p>
        </p:txBody>
      </p:sp>
      <p:sp>
        <p:nvSpPr>
          <p:cNvPr id="5" name="Footer Placeholder 4"/>
          <p:cNvSpPr>
            <a:spLocks noGrp="1"/>
          </p:cNvSpPr>
          <p:nvPr>
            <p:ph type="ftr" sz="quarter" idx="11"/>
          </p:nvPr>
        </p:nvSpPr>
        <p:spPr/>
        <p:txBody>
          <a:bodyPr/>
          <a:lstStyle/>
          <a:p>
            <a:endParaRPr lang="en-US">
              <a:solidFill>
                <a:srgbClr val="3B2314">
                  <a:tint val="75000"/>
                </a:srgbClr>
              </a:solidFill>
            </a:endParaRPr>
          </a:p>
        </p:txBody>
      </p:sp>
      <p:sp>
        <p:nvSpPr>
          <p:cNvPr id="6" name="Slide Number Placeholder 5"/>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4178426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168744" y="0"/>
            <a:ext cx="5743250" cy="10287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1073277" y="7941056"/>
            <a:ext cx="8627298" cy="923330"/>
          </a:xfrm>
          <a:prstGeom prst="rect">
            <a:avLst/>
          </a:prstGeom>
          <a:noFill/>
        </p:spPr>
        <p:txBody>
          <a:bodyPr wrap="square" rtlCol="0">
            <a:spAutoFit/>
          </a:body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286434"/>
            <a:ext cx="15773400" cy="1714500"/>
          </a:xfrm>
          <a:prstGeom prst="rect">
            <a:avLst/>
          </a:prstGeom>
        </p:spPr>
        <p:txBody>
          <a:bodyPr vert="horz" lIns="1207008" tIns="68580" rIns="137160" bIns="6858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sz="4500"/>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6911994" y="0"/>
            <a:ext cx="1376006" cy="10287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73278" y="3955562"/>
            <a:ext cx="8995172" cy="363248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1073277" y="2000935"/>
            <a:ext cx="8829675" cy="1601612"/>
          </a:xfrm>
        </p:spPr>
        <p:txBody>
          <a:bodyPr>
            <a:normAutofit/>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550" baseline="0">
                <a:solidFill>
                  <a:srgbClr val="635F59"/>
                </a:solidFill>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spTree>
    <p:extLst>
      <p:ext uri="{BB962C8B-B14F-4D97-AF65-F5344CB8AC3E}">
        <p14:creationId xmlns:p14="http://schemas.microsoft.com/office/powerpoint/2010/main" val="3886242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E3789-5BC1-44F1-AFED-321D95437D1C}" type="datetimeFigureOut">
              <a:rPr lang="en-US" smtClean="0">
                <a:solidFill>
                  <a:srgbClr val="3B2314">
                    <a:tint val="75000"/>
                  </a:srgbClr>
                </a:solidFill>
              </a:rPr>
              <a:pPr/>
              <a:t>1/16/2024</a:t>
            </a:fld>
            <a:endParaRPr lang="en-US">
              <a:solidFill>
                <a:srgbClr val="3B2314">
                  <a:tint val="75000"/>
                </a:srgbClr>
              </a:solidFill>
            </a:endParaRPr>
          </a:p>
        </p:txBody>
      </p:sp>
      <p:sp>
        <p:nvSpPr>
          <p:cNvPr id="5" name="Footer Placeholder 4"/>
          <p:cNvSpPr>
            <a:spLocks noGrp="1"/>
          </p:cNvSpPr>
          <p:nvPr>
            <p:ph type="ftr" sz="quarter" idx="11"/>
          </p:nvPr>
        </p:nvSpPr>
        <p:spPr/>
        <p:txBody>
          <a:bodyPr/>
          <a:lstStyle/>
          <a:p>
            <a:endParaRPr lang="en-US">
              <a:solidFill>
                <a:srgbClr val="3B2314">
                  <a:tint val="75000"/>
                </a:srgbClr>
              </a:solidFill>
            </a:endParaRPr>
          </a:p>
        </p:txBody>
      </p:sp>
      <p:sp>
        <p:nvSpPr>
          <p:cNvPr id="6" name="Slide Number Placeholder 5"/>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4091039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0"/>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4198"/>
            <a:ext cx="15773400" cy="2250281"/>
          </a:xfrm>
        </p:spPr>
        <p:txBody>
          <a:bodyPr/>
          <a:lstStyle>
            <a:lvl1pPr marL="0" indent="0">
              <a:buNone/>
              <a:defRPr sz="3600">
                <a:solidFill>
                  <a:schemeClr val="tx1"/>
                </a:solidFill>
              </a:defRPr>
            </a:lvl1pPr>
            <a:lvl2pPr marL="685834" indent="0">
              <a:buNone/>
              <a:defRPr sz="2999">
                <a:solidFill>
                  <a:schemeClr val="tx1">
                    <a:tint val="75000"/>
                  </a:schemeClr>
                </a:solidFill>
              </a:defRPr>
            </a:lvl2pPr>
            <a:lvl3pPr marL="1371668" indent="0">
              <a:buNone/>
              <a:defRPr sz="2700">
                <a:solidFill>
                  <a:schemeClr val="tx1">
                    <a:tint val="75000"/>
                  </a:schemeClr>
                </a:solidFill>
              </a:defRPr>
            </a:lvl3pPr>
            <a:lvl4pPr marL="2057504" indent="0">
              <a:buNone/>
              <a:defRPr sz="2401">
                <a:solidFill>
                  <a:schemeClr val="tx1">
                    <a:tint val="75000"/>
                  </a:schemeClr>
                </a:solidFill>
              </a:defRPr>
            </a:lvl4pPr>
            <a:lvl5pPr marL="2743337" indent="0">
              <a:buNone/>
              <a:defRPr sz="2401">
                <a:solidFill>
                  <a:schemeClr val="tx1">
                    <a:tint val="75000"/>
                  </a:schemeClr>
                </a:solidFill>
              </a:defRPr>
            </a:lvl5pPr>
            <a:lvl6pPr marL="3429171" indent="0">
              <a:buNone/>
              <a:defRPr sz="2401">
                <a:solidFill>
                  <a:schemeClr val="tx1">
                    <a:tint val="75000"/>
                  </a:schemeClr>
                </a:solidFill>
              </a:defRPr>
            </a:lvl6pPr>
            <a:lvl7pPr marL="4115005" indent="0">
              <a:buNone/>
              <a:defRPr sz="2401">
                <a:solidFill>
                  <a:schemeClr val="tx1">
                    <a:tint val="75000"/>
                  </a:schemeClr>
                </a:solidFill>
              </a:defRPr>
            </a:lvl7pPr>
            <a:lvl8pPr marL="4800841" indent="0">
              <a:buNone/>
              <a:defRPr sz="2401">
                <a:solidFill>
                  <a:schemeClr val="tx1">
                    <a:tint val="75000"/>
                  </a:schemeClr>
                </a:solidFill>
              </a:defRPr>
            </a:lvl8pPr>
            <a:lvl9pPr marL="5486675" indent="0">
              <a:buNone/>
              <a:defRPr sz="2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E3789-5BC1-44F1-AFED-321D95437D1C}" type="datetimeFigureOut">
              <a:rPr lang="en-US" smtClean="0">
                <a:solidFill>
                  <a:srgbClr val="3B2314">
                    <a:tint val="75000"/>
                  </a:srgbClr>
                </a:solidFill>
              </a:rPr>
              <a:pPr/>
              <a:t>1/16/2024</a:t>
            </a:fld>
            <a:endParaRPr lang="en-US">
              <a:solidFill>
                <a:srgbClr val="3B2314">
                  <a:tint val="75000"/>
                </a:srgbClr>
              </a:solidFill>
            </a:endParaRPr>
          </a:p>
        </p:txBody>
      </p:sp>
      <p:sp>
        <p:nvSpPr>
          <p:cNvPr id="5" name="Footer Placeholder 4"/>
          <p:cNvSpPr>
            <a:spLocks noGrp="1"/>
          </p:cNvSpPr>
          <p:nvPr>
            <p:ph type="ftr" sz="quarter" idx="11"/>
          </p:nvPr>
        </p:nvSpPr>
        <p:spPr/>
        <p:txBody>
          <a:bodyPr/>
          <a:lstStyle/>
          <a:p>
            <a:endParaRPr lang="en-US">
              <a:solidFill>
                <a:srgbClr val="3B2314">
                  <a:tint val="75000"/>
                </a:srgbClr>
              </a:solidFill>
            </a:endParaRPr>
          </a:p>
        </p:txBody>
      </p:sp>
      <p:sp>
        <p:nvSpPr>
          <p:cNvPr id="6" name="Slide Number Placeholder 5"/>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46423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E3789-5BC1-44F1-AFED-321D95437D1C}" type="datetimeFigureOut">
              <a:rPr lang="en-US" smtClean="0">
                <a:solidFill>
                  <a:srgbClr val="3B2314">
                    <a:tint val="75000"/>
                  </a:srgbClr>
                </a:solidFill>
              </a:rPr>
              <a:pPr/>
              <a:t>1/16/2024</a:t>
            </a:fld>
            <a:endParaRPr lang="en-US">
              <a:solidFill>
                <a:srgbClr val="3B2314">
                  <a:tint val="75000"/>
                </a:srgbClr>
              </a:solidFill>
            </a:endParaRPr>
          </a:p>
        </p:txBody>
      </p:sp>
      <p:sp>
        <p:nvSpPr>
          <p:cNvPr id="6" name="Footer Placeholder 5"/>
          <p:cNvSpPr>
            <a:spLocks noGrp="1"/>
          </p:cNvSpPr>
          <p:nvPr>
            <p:ph type="ftr" sz="quarter" idx="11"/>
          </p:nvPr>
        </p:nvSpPr>
        <p:spPr/>
        <p:txBody>
          <a:bodyPr/>
          <a:lstStyle/>
          <a:p>
            <a:endParaRPr lang="en-US">
              <a:solidFill>
                <a:srgbClr val="3B2314">
                  <a:tint val="75000"/>
                </a:srgbClr>
              </a:solidFill>
            </a:endParaRPr>
          </a:p>
        </p:txBody>
      </p:sp>
      <p:sp>
        <p:nvSpPr>
          <p:cNvPr id="7" name="Slide Number Placeholder 6"/>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307120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3" y="547692"/>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0" cy="1235869"/>
          </a:xfrm>
        </p:spPr>
        <p:txBody>
          <a:bodyPr anchor="b"/>
          <a:lstStyle>
            <a:lvl1pPr marL="0" indent="0">
              <a:buNone/>
              <a:defRPr sz="3600" b="1"/>
            </a:lvl1pPr>
            <a:lvl2pPr marL="685834" indent="0">
              <a:buNone/>
              <a:defRPr sz="2999" b="1"/>
            </a:lvl2pPr>
            <a:lvl3pPr marL="1371668" indent="0">
              <a:buNone/>
              <a:defRPr sz="2700" b="1"/>
            </a:lvl3pPr>
            <a:lvl4pPr marL="2057504" indent="0">
              <a:buNone/>
              <a:defRPr sz="2401" b="1"/>
            </a:lvl4pPr>
            <a:lvl5pPr marL="2743337" indent="0">
              <a:buNone/>
              <a:defRPr sz="2401" b="1"/>
            </a:lvl5pPr>
            <a:lvl6pPr marL="3429171" indent="0">
              <a:buNone/>
              <a:defRPr sz="2401" b="1"/>
            </a:lvl6pPr>
            <a:lvl7pPr marL="4115005" indent="0">
              <a:buNone/>
              <a:defRPr sz="2401" b="1"/>
            </a:lvl7pPr>
            <a:lvl8pPr marL="4800841" indent="0">
              <a:buNone/>
              <a:defRPr sz="2401" b="1"/>
            </a:lvl8pPr>
            <a:lvl9pPr marL="5486675" indent="0">
              <a:buNone/>
              <a:defRPr sz="2401" b="1"/>
            </a:lvl9pPr>
          </a:lstStyle>
          <a:p>
            <a:pPr lvl="0"/>
            <a:r>
              <a:rPr lang="en-US"/>
              <a:t>Click to edit Master text styles</a:t>
            </a:r>
          </a:p>
        </p:txBody>
      </p:sp>
      <p:sp>
        <p:nvSpPr>
          <p:cNvPr id="4" name="Content Placeholder 3"/>
          <p:cNvSpPr>
            <a:spLocks noGrp="1"/>
          </p:cNvSpPr>
          <p:nvPr>
            <p:ph sz="half" idx="2"/>
          </p:nvPr>
        </p:nvSpPr>
        <p:spPr>
          <a:xfrm>
            <a:off x="1259683"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3" cy="1235869"/>
          </a:xfrm>
        </p:spPr>
        <p:txBody>
          <a:bodyPr anchor="b"/>
          <a:lstStyle>
            <a:lvl1pPr marL="0" indent="0">
              <a:buNone/>
              <a:defRPr sz="3600" b="1"/>
            </a:lvl1pPr>
            <a:lvl2pPr marL="685834" indent="0">
              <a:buNone/>
              <a:defRPr sz="2999" b="1"/>
            </a:lvl2pPr>
            <a:lvl3pPr marL="1371668" indent="0">
              <a:buNone/>
              <a:defRPr sz="2700" b="1"/>
            </a:lvl3pPr>
            <a:lvl4pPr marL="2057504" indent="0">
              <a:buNone/>
              <a:defRPr sz="2401" b="1"/>
            </a:lvl4pPr>
            <a:lvl5pPr marL="2743337" indent="0">
              <a:buNone/>
              <a:defRPr sz="2401" b="1"/>
            </a:lvl5pPr>
            <a:lvl6pPr marL="3429171" indent="0">
              <a:buNone/>
              <a:defRPr sz="2401" b="1"/>
            </a:lvl6pPr>
            <a:lvl7pPr marL="4115005" indent="0">
              <a:buNone/>
              <a:defRPr sz="2401" b="1"/>
            </a:lvl7pPr>
            <a:lvl8pPr marL="4800841" indent="0">
              <a:buNone/>
              <a:defRPr sz="2401" b="1"/>
            </a:lvl8pPr>
            <a:lvl9pPr marL="5486675" indent="0">
              <a:buNone/>
              <a:defRPr sz="2401" b="1"/>
            </a:lvl9pPr>
          </a:lstStyle>
          <a:p>
            <a:pPr lvl="0"/>
            <a:r>
              <a:rPr lang="en-US"/>
              <a:t>Click to edit Master text styles</a:t>
            </a:r>
          </a:p>
        </p:txBody>
      </p:sp>
      <p:sp>
        <p:nvSpPr>
          <p:cNvPr id="6" name="Content Placeholder 5"/>
          <p:cNvSpPr>
            <a:spLocks noGrp="1"/>
          </p:cNvSpPr>
          <p:nvPr>
            <p:ph sz="quarter" idx="4"/>
          </p:nvPr>
        </p:nvSpPr>
        <p:spPr>
          <a:xfrm>
            <a:off x="9258300" y="3757613"/>
            <a:ext cx="7774783"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E3789-5BC1-44F1-AFED-321D95437D1C}" type="datetimeFigureOut">
              <a:rPr lang="en-US" smtClean="0">
                <a:solidFill>
                  <a:srgbClr val="3B2314">
                    <a:tint val="75000"/>
                  </a:srgbClr>
                </a:solidFill>
              </a:rPr>
              <a:pPr/>
              <a:t>1/16/2024</a:t>
            </a:fld>
            <a:endParaRPr lang="en-US">
              <a:solidFill>
                <a:srgbClr val="3B2314">
                  <a:tint val="75000"/>
                </a:srgbClr>
              </a:solidFill>
            </a:endParaRPr>
          </a:p>
        </p:txBody>
      </p:sp>
      <p:sp>
        <p:nvSpPr>
          <p:cNvPr id="8" name="Footer Placeholder 7"/>
          <p:cNvSpPr>
            <a:spLocks noGrp="1"/>
          </p:cNvSpPr>
          <p:nvPr>
            <p:ph type="ftr" sz="quarter" idx="11"/>
          </p:nvPr>
        </p:nvSpPr>
        <p:spPr/>
        <p:txBody>
          <a:bodyPr/>
          <a:lstStyle/>
          <a:p>
            <a:endParaRPr lang="en-US">
              <a:solidFill>
                <a:srgbClr val="3B2314">
                  <a:tint val="75000"/>
                </a:srgbClr>
              </a:solidFill>
            </a:endParaRPr>
          </a:p>
        </p:txBody>
      </p:sp>
      <p:sp>
        <p:nvSpPr>
          <p:cNvPr id="9" name="Slide Number Placeholder 8"/>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3136195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E3789-5BC1-44F1-AFED-321D95437D1C}" type="datetimeFigureOut">
              <a:rPr lang="en-US" smtClean="0">
                <a:solidFill>
                  <a:srgbClr val="3B2314">
                    <a:tint val="75000"/>
                  </a:srgbClr>
                </a:solidFill>
              </a:rPr>
              <a:pPr/>
              <a:t>1/16/2024</a:t>
            </a:fld>
            <a:endParaRPr lang="en-US">
              <a:solidFill>
                <a:srgbClr val="3B2314">
                  <a:tint val="75000"/>
                </a:srgbClr>
              </a:solidFill>
            </a:endParaRPr>
          </a:p>
        </p:txBody>
      </p:sp>
      <p:sp>
        <p:nvSpPr>
          <p:cNvPr id="4" name="Footer Placeholder 3"/>
          <p:cNvSpPr>
            <a:spLocks noGrp="1"/>
          </p:cNvSpPr>
          <p:nvPr>
            <p:ph type="ftr" sz="quarter" idx="11"/>
          </p:nvPr>
        </p:nvSpPr>
        <p:spPr/>
        <p:txBody>
          <a:bodyPr/>
          <a:lstStyle/>
          <a:p>
            <a:endParaRPr lang="en-US">
              <a:solidFill>
                <a:srgbClr val="3B2314">
                  <a:tint val="75000"/>
                </a:srgbClr>
              </a:solidFill>
            </a:endParaRPr>
          </a:p>
        </p:txBody>
      </p:sp>
      <p:sp>
        <p:nvSpPr>
          <p:cNvPr id="5" name="Slide Number Placeholder 4"/>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73986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E3789-5BC1-44F1-AFED-321D95437D1C}" type="datetimeFigureOut">
              <a:rPr lang="en-US" smtClean="0">
                <a:solidFill>
                  <a:srgbClr val="3B2314">
                    <a:tint val="75000"/>
                  </a:srgbClr>
                </a:solidFill>
              </a:rPr>
              <a:pPr/>
              <a:t>1/16/2024</a:t>
            </a:fld>
            <a:endParaRPr lang="en-US">
              <a:solidFill>
                <a:srgbClr val="3B2314">
                  <a:tint val="75000"/>
                </a:srgbClr>
              </a:solidFill>
            </a:endParaRPr>
          </a:p>
        </p:txBody>
      </p:sp>
      <p:sp>
        <p:nvSpPr>
          <p:cNvPr id="3" name="Footer Placeholder 2"/>
          <p:cNvSpPr>
            <a:spLocks noGrp="1"/>
          </p:cNvSpPr>
          <p:nvPr>
            <p:ph type="ftr" sz="quarter" idx="11"/>
          </p:nvPr>
        </p:nvSpPr>
        <p:spPr/>
        <p:txBody>
          <a:bodyPr/>
          <a:lstStyle/>
          <a:p>
            <a:endParaRPr lang="en-US">
              <a:solidFill>
                <a:srgbClr val="3B2314">
                  <a:tint val="75000"/>
                </a:srgbClr>
              </a:solidFill>
            </a:endParaRPr>
          </a:p>
        </p:txBody>
      </p:sp>
      <p:sp>
        <p:nvSpPr>
          <p:cNvPr id="4" name="Slide Number Placeholder 3"/>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3989352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7" cy="2400300"/>
          </a:xfrm>
        </p:spPr>
        <p:txBody>
          <a:bodyPr anchor="b"/>
          <a:lstStyle>
            <a:lvl1pPr>
              <a:defRPr sz="4799"/>
            </a:lvl1pPr>
          </a:lstStyle>
          <a:p>
            <a:r>
              <a:rPr lang="en-US"/>
              <a:t>Click to edit Master title style</a:t>
            </a:r>
          </a:p>
        </p:txBody>
      </p:sp>
      <p:sp>
        <p:nvSpPr>
          <p:cNvPr id="3" name="Content Placeholder 2"/>
          <p:cNvSpPr>
            <a:spLocks noGrp="1"/>
          </p:cNvSpPr>
          <p:nvPr>
            <p:ph idx="1"/>
          </p:nvPr>
        </p:nvSpPr>
        <p:spPr>
          <a:xfrm>
            <a:off x="7774784" y="1481142"/>
            <a:ext cx="9258300" cy="7310437"/>
          </a:xfrm>
        </p:spPr>
        <p:txBody>
          <a:bodyPr/>
          <a:lstStyle>
            <a:lvl1pPr>
              <a:defRPr sz="4799"/>
            </a:lvl1pPr>
            <a:lvl2pPr>
              <a:defRPr sz="4201"/>
            </a:lvl2pPr>
            <a:lvl3pPr>
              <a:defRPr sz="3600"/>
            </a:lvl3pPr>
            <a:lvl4pPr>
              <a:defRPr sz="2999"/>
            </a:lvl4pPr>
            <a:lvl5pPr>
              <a:defRPr sz="2999"/>
            </a:lvl5pPr>
            <a:lvl6pPr>
              <a:defRPr sz="2999"/>
            </a:lvl6pPr>
            <a:lvl7pPr>
              <a:defRPr sz="2999"/>
            </a:lvl7pPr>
            <a:lvl8pPr>
              <a:defRPr sz="2999"/>
            </a:lvl8pPr>
            <a:lvl9pPr>
              <a:defRPr sz="2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4" y="3086101"/>
            <a:ext cx="5898357" cy="5717383"/>
          </a:xfrm>
        </p:spPr>
        <p:txBody>
          <a:bodyPr/>
          <a:lstStyle>
            <a:lvl1pPr marL="0" indent="0">
              <a:buNone/>
              <a:defRPr sz="2401"/>
            </a:lvl1pPr>
            <a:lvl2pPr marL="685834" indent="0">
              <a:buNone/>
              <a:defRPr sz="2099"/>
            </a:lvl2pPr>
            <a:lvl3pPr marL="1371668" indent="0">
              <a:buNone/>
              <a:defRPr sz="1800"/>
            </a:lvl3pPr>
            <a:lvl4pPr marL="2057504" indent="0">
              <a:buNone/>
              <a:defRPr sz="1501"/>
            </a:lvl4pPr>
            <a:lvl5pPr marL="2743337" indent="0">
              <a:buNone/>
              <a:defRPr sz="1501"/>
            </a:lvl5pPr>
            <a:lvl6pPr marL="3429171" indent="0">
              <a:buNone/>
              <a:defRPr sz="1501"/>
            </a:lvl6pPr>
            <a:lvl7pPr marL="4115005" indent="0">
              <a:buNone/>
              <a:defRPr sz="1501"/>
            </a:lvl7pPr>
            <a:lvl8pPr marL="4800841" indent="0">
              <a:buNone/>
              <a:defRPr sz="1501"/>
            </a:lvl8pPr>
            <a:lvl9pPr marL="5486675" indent="0">
              <a:buNone/>
              <a:defRPr sz="1501"/>
            </a:lvl9pPr>
          </a:lstStyle>
          <a:p>
            <a:pPr lvl="0"/>
            <a:r>
              <a:rPr lang="en-US"/>
              <a:t>Click to edit Master text styles</a:t>
            </a:r>
          </a:p>
        </p:txBody>
      </p:sp>
      <p:sp>
        <p:nvSpPr>
          <p:cNvPr id="5" name="Date Placeholder 4"/>
          <p:cNvSpPr>
            <a:spLocks noGrp="1"/>
          </p:cNvSpPr>
          <p:nvPr>
            <p:ph type="dt" sz="half" idx="10"/>
          </p:nvPr>
        </p:nvSpPr>
        <p:spPr/>
        <p:txBody>
          <a:bodyPr/>
          <a:lstStyle/>
          <a:p>
            <a:fld id="{AC0E3789-5BC1-44F1-AFED-321D95437D1C}" type="datetimeFigureOut">
              <a:rPr lang="en-US" smtClean="0">
                <a:solidFill>
                  <a:srgbClr val="3B2314">
                    <a:tint val="75000"/>
                  </a:srgbClr>
                </a:solidFill>
              </a:rPr>
              <a:pPr/>
              <a:t>1/16/2024</a:t>
            </a:fld>
            <a:endParaRPr lang="en-US">
              <a:solidFill>
                <a:srgbClr val="3B2314">
                  <a:tint val="75000"/>
                </a:srgbClr>
              </a:solidFill>
            </a:endParaRPr>
          </a:p>
        </p:txBody>
      </p:sp>
      <p:sp>
        <p:nvSpPr>
          <p:cNvPr id="6" name="Footer Placeholder 5"/>
          <p:cNvSpPr>
            <a:spLocks noGrp="1"/>
          </p:cNvSpPr>
          <p:nvPr>
            <p:ph type="ftr" sz="quarter" idx="11"/>
          </p:nvPr>
        </p:nvSpPr>
        <p:spPr/>
        <p:txBody>
          <a:bodyPr/>
          <a:lstStyle/>
          <a:p>
            <a:endParaRPr lang="en-US">
              <a:solidFill>
                <a:srgbClr val="3B2314">
                  <a:tint val="75000"/>
                </a:srgbClr>
              </a:solidFill>
            </a:endParaRPr>
          </a:p>
        </p:txBody>
      </p:sp>
      <p:sp>
        <p:nvSpPr>
          <p:cNvPr id="7" name="Slide Number Placeholder 6"/>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4117895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7" cy="2400300"/>
          </a:xfrm>
        </p:spPr>
        <p:txBody>
          <a:bodyPr anchor="b"/>
          <a:lstStyle>
            <a:lvl1pPr>
              <a:defRPr sz="4799"/>
            </a:lvl1pPr>
          </a:lstStyle>
          <a:p>
            <a:r>
              <a:rPr lang="en-US"/>
              <a:t>Click to edit Master title style</a:t>
            </a:r>
          </a:p>
        </p:txBody>
      </p:sp>
      <p:sp>
        <p:nvSpPr>
          <p:cNvPr id="3" name="Picture Placeholder 2"/>
          <p:cNvSpPr>
            <a:spLocks noGrp="1" noChangeAspect="1"/>
          </p:cNvSpPr>
          <p:nvPr>
            <p:ph type="pic" idx="1"/>
          </p:nvPr>
        </p:nvSpPr>
        <p:spPr>
          <a:xfrm>
            <a:off x="7774784" y="1481142"/>
            <a:ext cx="9258300" cy="7310437"/>
          </a:xfrm>
        </p:spPr>
        <p:txBody>
          <a:bodyPr anchor="t"/>
          <a:lstStyle>
            <a:lvl1pPr marL="0" indent="0">
              <a:buNone/>
              <a:defRPr sz="4799"/>
            </a:lvl1pPr>
            <a:lvl2pPr marL="685834" indent="0">
              <a:buNone/>
              <a:defRPr sz="4201"/>
            </a:lvl2pPr>
            <a:lvl3pPr marL="1371668" indent="0">
              <a:buNone/>
              <a:defRPr sz="3600"/>
            </a:lvl3pPr>
            <a:lvl4pPr marL="2057504" indent="0">
              <a:buNone/>
              <a:defRPr sz="2999"/>
            </a:lvl4pPr>
            <a:lvl5pPr marL="2743337" indent="0">
              <a:buNone/>
              <a:defRPr sz="2999"/>
            </a:lvl5pPr>
            <a:lvl6pPr marL="3429171" indent="0">
              <a:buNone/>
              <a:defRPr sz="2999"/>
            </a:lvl6pPr>
            <a:lvl7pPr marL="4115005" indent="0">
              <a:buNone/>
              <a:defRPr sz="2999"/>
            </a:lvl7pPr>
            <a:lvl8pPr marL="4800841" indent="0">
              <a:buNone/>
              <a:defRPr sz="2999"/>
            </a:lvl8pPr>
            <a:lvl9pPr marL="5486675" indent="0">
              <a:buNone/>
              <a:defRPr sz="2999"/>
            </a:lvl9pPr>
          </a:lstStyle>
          <a:p>
            <a:r>
              <a:rPr lang="en-US"/>
              <a:t>Click icon to add picture</a:t>
            </a:r>
          </a:p>
        </p:txBody>
      </p:sp>
      <p:sp>
        <p:nvSpPr>
          <p:cNvPr id="4" name="Text Placeholder 3"/>
          <p:cNvSpPr>
            <a:spLocks noGrp="1"/>
          </p:cNvSpPr>
          <p:nvPr>
            <p:ph type="body" sz="half" idx="2"/>
          </p:nvPr>
        </p:nvSpPr>
        <p:spPr>
          <a:xfrm>
            <a:off x="1259684" y="3086101"/>
            <a:ext cx="5898357" cy="5717383"/>
          </a:xfrm>
        </p:spPr>
        <p:txBody>
          <a:bodyPr/>
          <a:lstStyle>
            <a:lvl1pPr marL="0" indent="0">
              <a:buNone/>
              <a:defRPr sz="2401"/>
            </a:lvl1pPr>
            <a:lvl2pPr marL="685834" indent="0">
              <a:buNone/>
              <a:defRPr sz="2099"/>
            </a:lvl2pPr>
            <a:lvl3pPr marL="1371668" indent="0">
              <a:buNone/>
              <a:defRPr sz="1800"/>
            </a:lvl3pPr>
            <a:lvl4pPr marL="2057504" indent="0">
              <a:buNone/>
              <a:defRPr sz="1501"/>
            </a:lvl4pPr>
            <a:lvl5pPr marL="2743337" indent="0">
              <a:buNone/>
              <a:defRPr sz="1501"/>
            </a:lvl5pPr>
            <a:lvl6pPr marL="3429171" indent="0">
              <a:buNone/>
              <a:defRPr sz="1501"/>
            </a:lvl6pPr>
            <a:lvl7pPr marL="4115005" indent="0">
              <a:buNone/>
              <a:defRPr sz="1501"/>
            </a:lvl7pPr>
            <a:lvl8pPr marL="4800841" indent="0">
              <a:buNone/>
              <a:defRPr sz="1501"/>
            </a:lvl8pPr>
            <a:lvl9pPr marL="5486675" indent="0">
              <a:buNone/>
              <a:defRPr sz="1501"/>
            </a:lvl9pPr>
          </a:lstStyle>
          <a:p>
            <a:pPr lvl="0"/>
            <a:r>
              <a:rPr lang="en-US"/>
              <a:t>Click to edit Master text styles</a:t>
            </a:r>
          </a:p>
        </p:txBody>
      </p:sp>
      <p:sp>
        <p:nvSpPr>
          <p:cNvPr id="5" name="Date Placeholder 4"/>
          <p:cNvSpPr>
            <a:spLocks noGrp="1"/>
          </p:cNvSpPr>
          <p:nvPr>
            <p:ph type="dt" sz="half" idx="10"/>
          </p:nvPr>
        </p:nvSpPr>
        <p:spPr/>
        <p:txBody>
          <a:bodyPr/>
          <a:lstStyle/>
          <a:p>
            <a:fld id="{AC0E3789-5BC1-44F1-AFED-321D95437D1C}" type="datetimeFigureOut">
              <a:rPr lang="en-US" smtClean="0">
                <a:solidFill>
                  <a:srgbClr val="3B2314">
                    <a:tint val="75000"/>
                  </a:srgbClr>
                </a:solidFill>
              </a:rPr>
              <a:pPr/>
              <a:t>1/16/2024</a:t>
            </a:fld>
            <a:endParaRPr lang="en-US">
              <a:solidFill>
                <a:srgbClr val="3B2314">
                  <a:tint val="75000"/>
                </a:srgbClr>
              </a:solidFill>
            </a:endParaRPr>
          </a:p>
        </p:txBody>
      </p:sp>
      <p:sp>
        <p:nvSpPr>
          <p:cNvPr id="6" name="Footer Placeholder 5"/>
          <p:cNvSpPr>
            <a:spLocks noGrp="1"/>
          </p:cNvSpPr>
          <p:nvPr>
            <p:ph type="ftr" sz="quarter" idx="11"/>
          </p:nvPr>
        </p:nvSpPr>
        <p:spPr/>
        <p:txBody>
          <a:bodyPr/>
          <a:lstStyle/>
          <a:p>
            <a:endParaRPr lang="en-US">
              <a:solidFill>
                <a:srgbClr val="3B2314">
                  <a:tint val="75000"/>
                </a:srgbClr>
              </a:solidFill>
            </a:endParaRPr>
          </a:p>
        </p:txBody>
      </p:sp>
      <p:sp>
        <p:nvSpPr>
          <p:cNvPr id="7" name="Slide Number Placeholder 6"/>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3215675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2"/>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185062"/>
            <a:fld id="{AC0E3789-5BC1-44F1-AFED-321D95437D1C}" type="datetimeFigureOut">
              <a:rPr lang="en-US" smtClean="0">
                <a:solidFill>
                  <a:srgbClr val="3B2314">
                    <a:tint val="75000"/>
                  </a:srgbClr>
                </a:solidFill>
              </a:rPr>
              <a:pPr defTabSz="1185062"/>
              <a:t>1/16/2024</a:t>
            </a:fld>
            <a:endParaRPr lang="en-US">
              <a:solidFill>
                <a:srgbClr val="3B2314">
                  <a:tint val="75000"/>
                </a:srgbClr>
              </a:solidFill>
            </a:endParaRPr>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185062"/>
            <a:endParaRPr lang="en-US">
              <a:solidFill>
                <a:srgbClr val="3B2314">
                  <a:tint val="75000"/>
                </a:srgbClr>
              </a:solidFill>
            </a:endParaRPr>
          </a:p>
        </p:txBody>
      </p:sp>
      <p:sp>
        <p:nvSpPr>
          <p:cNvPr id="6" name="Slide Number Placeholder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185062"/>
            <a:fld id="{CF410503-368C-47CB-8501-0F43B6DE70CE}" type="slidenum">
              <a:rPr lang="en-US" smtClean="0">
                <a:solidFill>
                  <a:srgbClr val="3B2314">
                    <a:tint val="75000"/>
                  </a:srgbClr>
                </a:solidFill>
              </a:rPr>
              <a:pPr defTabSz="1185062"/>
              <a:t>‹#›</a:t>
            </a:fld>
            <a:endParaRPr lang="en-US">
              <a:solidFill>
                <a:srgbClr val="3B2314">
                  <a:tint val="75000"/>
                </a:srgbClr>
              </a:solidFill>
            </a:endParaRPr>
          </a:p>
        </p:txBody>
      </p:sp>
    </p:spTree>
    <p:extLst>
      <p:ext uri="{BB962C8B-B14F-4D97-AF65-F5344CB8AC3E}">
        <p14:creationId xmlns:p14="http://schemas.microsoft.com/office/powerpoint/2010/main" val="4200305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68" rtl="0" eaLnBrk="1" latinLnBrk="0" hangingPunct="1">
        <a:lnSpc>
          <a:spcPct val="90000"/>
        </a:lnSpc>
        <a:spcBef>
          <a:spcPct val="0"/>
        </a:spcBef>
        <a:buNone/>
        <a:defRPr sz="6599" kern="1200">
          <a:solidFill>
            <a:schemeClr val="tx1"/>
          </a:solidFill>
          <a:latin typeface="+mj-lt"/>
          <a:ea typeface="+mj-ea"/>
          <a:cs typeface="+mj-cs"/>
        </a:defRPr>
      </a:lvl1pPr>
    </p:titleStyle>
    <p:bodyStyle>
      <a:lvl1pPr marL="342918" indent="-342918" algn="l" defTabSz="1371668" rtl="0" eaLnBrk="1" latinLnBrk="0" hangingPunct="1">
        <a:lnSpc>
          <a:spcPct val="90000"/>
        </a:lnSpc>
        <a:spcBef>
          <a:spcPts val="1501"/>
        </a:spcBef>
        <a:buFont typeface="Arial" panose="020B0604020202020204" pitchFamily="34" charset="0"/>
        <a:buChar char="•"/>
        <a:defRPr sz="4201" kern="1200">
          <a:solidFill>
            <a:schemeClr val="tx1"/>
          </a:solidFill>
          <a:latin typeface="+mn-lt"/>
          <a:ea typeface="+mn-ea"/>
          <a:cs typeface="+mn-cs"/>
        </a:defRPr>
      </a:lvl1pPr>
      <a:lvl2pPr marL="1028752" indent="-342918" algn="l" defTabSz="1371668" rtl="0" eaLnBrk="1" latinLnBrk="0" hangingPunct="1">
        <a:lnSpc>
          <a:spcPct val="90000"/>
        </a:lnSpc>
        <a:spcBef>
          <a:spcPts val="749"/>
        </a:spcBef>
        <a:buFont typeface="Arial" panose="020B0604020202020204" pitchFamily="34" charset="0"/>
        <a:buChar char="•"/>
        <a:defRPr sz="3600" kern="1200">
          <a:solidFill>
            <a:schemeClr val="tx1"/>
          </a:solidFill>
          <a:latin typeface="+mn-lt"/>
          <a:ea typeface="+mn-ea"/>
          <a:cs typeface="+mn-cs"/>
        </a:defRPr>
      </a:lvl2pPr>
      <a:lvl3pPr marL="1714586" indent="-342918" algn="l" defTabSz="1371668" rtl="0" eaLnBrk="1" latinLnBrk="0" hangingPunct="1">
        <a:lnSpc>
          <a:spcPct val="90000"/>
        </a:lnSpc>
        <a:spcBef>
          <a:spcPts val="749"/>
        </a:spcBef>
        <a:buFont typeface="Arial" panose="020B0604020202020204" pitchFamily="34" charset="0"/>
        <a:buChar char="•"/>
        <a:defRPr sz="2999" kern="1200">
          <a:solidFill>
            <a:schemeClr val="tx1"/>
          </a:solidFill>
          <a:latin typeface="+mn-lt"/>
          <a:ea typeface="+mn-ea"/>
          <a:cs typeface="+mn-cs"/>
        </a:defRPr>
      </a:lvl3pPr>
      <a:lvl4pPr marL="2400419"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4pPr>
      <a:lvl5pPr marL="3086255"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5pPr>
      <a:lvl6pPr marL="3772089"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6pPr>
      <a:lvl7pPr marL="4457923"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7pPr>
      <a:lvl8pPr marL="5143757"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8pPr>
      <a:lvl9pPr marL="5829593"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8" rtl="0" eaLnBrk="1" latinLnBrk="0" hangingPunct="1">
        <a:defRPr sz="2700" kern="1200">
          <a:solidFill>
            <a:schemeClr val="tx1"/>
          </a:solidFill>
          <a:latin typeface="+mn-lt"/>
          <a:ea typeface="+mn-ea"/>
          <a:cs typeface="+mn-cs"/>
        </a:defRPr>
      </a:lvl1pPr>
      <a:lvl2pPr marL="685834" algn="l" defTabSz="1371668" rtl="0" eaLnBrk="1" latinLnBrk="0" hangingPunct="1">
        <a:defRPr sz="2700" kern="1200">
          <a:solidFill>
            <a:schemeClr val="tx1"/>
          </a:solidFill>
          <a:latin typeface="+mn-lt"/>
          <a:ea typeface="+mn-ea"/>
          <a:cs typeface="+mn-cs"/>
        </a:defRPr>
      </a:lvl2pPr>
      <a:lvl3pPr marL="1371668" algn="l" defTabSz="1371668" rtl="0" eaLnBrk="1" latinLnBrk="0" hangingPunct="1">
        <a:defRPr sz="2700" kern="1200">
          <a:solidFill>
            <a:schemeClr val="tx1"/>
          </a:solidFill>
          <a:latin typeface="+mn-lt"/>
          <a:ea typeface="+mn-ea"/>
          <a:cs typeface="+mn-cs"/>
        </a:defRPr>
      </a:lvl3pPr>
      <a:lvl4pPr marL="2057504" algn="l" defTabSz="1371668" rtl="0" eaLnBrk="1" latinLnBrk="0" hangingPunct="1">
        <a:defRPr sz="2700" kern="1200">
          <a:solidFill>
            <a:schemeClr val="tx1"/>
          </a:solidFill>
          <a:latin typeface="+mn-lt"/>
          <a:ea typeface="+mn-ea"/>
          <a:cs typeface="+mn-cs"/>
        </a:defRPr>
      </a:lvl4pPr>
      <a:lvl5pPr marL="2743337" algn="l" defTabSz="1371668" rtl="0" eaLnBrk="1" latinLnBrk="0" hangingPunct="1">
        <a:defRPr sz="2700" kern="1200">
          <a:solidFill>
            <a:schemeClr val="tx1"/>
          </a:solidFill>
          <a:latin typeface="+mn-lt"/>
          <a:ea typeface="+mn-ea"/>
          <a:cs typeface="+mn-cs"/>
        </a:defRPr>
      </a:lvl5pPr>
      <a:lvl6pPr marL="3429171" algn="l" defTabSz="1371668" rtl="0" eaLnBrk="1" latinLnBrk="0" hangingPunct="1">
        <a:defRPr sz="2700" kern="1200">
          <a:solidFill>
            <a:schemeClr val="tx1"/>
          </a:solidFill>
          <a:latin typeface="+mn-lt"/>
          <a:ea typeface="+mn-ea"/>
          <a:cs typeface="+mn-cs"/>
        </a:defRPr>
      </a:lvl6pPr>
      <a:lvl7pPr marL="4115005" algn="l" defTabSz="1371668" rtl="0" eaLnBrk="1" latinLnBrk="0" hangingPunct="1">
        <a:defRPr sz="2700" kern="1200">
          <a:solidFill>
            <a:schemeClr val="tx1"/>
          </a:solidFill>
          <a:latin typeface="+mn-lt"/>
          <a:ea typeface="+mn-ea"/>
          <a:cs typeface="+mn-cs"/>
        </a:defRPr>
      </a:lvl7pPr>
      <a:lvl8pPr marL="4800841" algn="l" defTabSz="1371668" rtl="0" eaLnBrk="1" latinLnBrk="0" hangingPunct="1">
        <a:defRPr sz="2700" kern="1200">
          <a:solidFill>
            <a:schemeClr val="tx1"/>
          </a:solidFill>
          <a:latin typeface="+mn-lt"/>
          <a:ea typeface="+mn-ea"/>
          <a:cs typeface="+mn-cs"/>
        </a:defRPr>
      </a:lvl8pPr>
      <a:lvl9pPr marL="5486675" algn="l" defTabSz="137166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microsoft.com/office/2007/relationships/media" Target="../media/media2.m4a"/><Relationship Id="rId7" Type="http://schemas.openxmlformats.org/officeDocument/2006/relationships/image" Target="../media/image4.png"/><Relationship Id="rId12"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8.jpeg"/><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4a"/><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5.m4a"/><Relationship Id="rId7" Type="http://schemas.openxmlformats.org/officeDocument/2006/relationships/image" Target="../media/image25.png"/><Relationship Id="rId2" Type="http://schemas.microsoft.com/office/2007/relationships/media" Target="../media/media14.mp4"/><Relationship Id="rId1" Type="http://schemas.openxmlformats.org/officeDocument/2006/relationships/vide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7.m4a"/><Relationship Id="rId7" Type="http://schemas.openxmlformats.org/officeDocument/2006/relationships/image" Target="../media/image26.png"/><Relationship Id="rId2" Type="http://schemas.microsoft.com/office/2007/relationships/media" Target="../media/media16.mp4"/><Relationship Id="rId1" Type="http://schemas.openxmlformats.org/officeDocument/2006/relationships/video" Target="NULL" TargetMode="Externa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8.m4a"/><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0.m4a"/><Relationship Id="rId7" Type="http://schemas.openxmlformats.org/officeDocument/2006/relationships/image" Target="../media/image27.png"/><Relationship Id="rId2" Type="http://schemas.microsoft.com/office/2007/relationships/media" Target="../media/media19.mp4"/><Relationship Id="rId1" Type="http://schemas.openxmlformats.org/officeDocument/2006/relationships/video" Target="NULL" TargetMode="Externa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1.m4a"/><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m4a"/><Relationship Id="rId7" Type="http://schemas.openxmlformats.org/officeDocument/2006/relationships/image" Target="../media/image11.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0.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media4.m4a"/><Relationship Id="rId7" Type="http://schemas.openxmlformats.org/officeDocument/2006/relationships/image" Target="../media/image13.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2.jpeg"/><Relationship Id="rId11" Type="http://schemas.openxmlformats.org/officeDocument/2006/relationships/image" Target="../media/image9.png"/><Relationship Id="rId5" Type="http://schemas.openxmlformats.org/officeDocument/2006/relationships/notesSlide" Target="../notesSlides/notesSlide3.xml"/><Relationship Id="rId10"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7.m4a"/><Relationship Id="rId7" Type="http://schemas.openxmlformats.org/officeDocument/2006/relationships/image" Target="../media/image19.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7.m4a"/><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2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9.m4a"/><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1.m4a"/><Relationship Id="rId7" Type="http://schemas.openxmlformats.org/officeDocument/2006/relationships/image" Target="../media/image22.png"/><Relationship Id="rId2" Type="http://schemas.microsoft.com/office/2007/relationships/media" Target="../media/media10.mp4"/><Relationship Id="rId1" Type="http://schemas.openxmlformats.org/officeDocument/2006/relationships/video" Target="NULL" TargetMode="Externa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13.m4a"/><Relationship Id="rId7" Type="http://schemas.openxmlformats.org/officeDocument/2006/relationships/image" Target="../media/image23.png"/><Relationship Id="rId2" Type="http://schemas.microsoft.com/office/2007/relationships/media" Target="../media/media12.mp4"/><Relationship Id="rId1" Type="http://schemas.openxmlformats.org/officeDocument/2006/relationships/video" Target="NULL" TargetMode="Externa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13.m4a"/><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8991984"/>
            <a:ext cx="18288000" cy="1295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85062"/>
            <a:endParaRPr lang="en-US" sz="2333">
              <a:solidFill>
                <a:prstClr val="white"/>
              </a:solidFill>
            </a:endParaRPr>
          </a:p>
        </p:txBody>
      </p:sp>
      <p:sp>
        <p:nvSpPr>
          <p:cNvPr id="6" name="Rectangle 5"/>
          <p:cNvSpPr/>
          <p:nvPr/>
        </p:nvSpPr>
        <p:spPr>
          <a:xfrm>
            <a:off x="0" y="-1"/>
            <a:ext cx="18288000" cy="2444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85062"/>
            <a:endParaRPr lang="en-US" sz="2333">
              <a:solidFill>
                <a:prstClr val="white"/>
              </a:solidFill>
            </a:endParaRPr>
          </a:p>
        </p:txBody>
      </p:sp>
      <p:sp>
        <p:nvSpPr>
          <p:cNvPr id="11" name="Rectangle 10"/>
          <p:cNvSpPr/>
          <p:nvPr/>
        </p:nvSpPr>
        <p:spPr>
          <a:xfrm>
            <a:off x="7550136" y="3029804"/>
            <a:ext cx="8488044" cy="715581"/>
          </a:xfrm>
          <a:prstGeom prst="rect">
            <a:avLst/>
          </a:prstGeom>
        </p:spPr>
        <p:txBody>
          <a:bodyPr wrap="square">
            <a:spAutoFit/>
          </a:bodyPr>
          <a:lstStyle/>
          <a:p>
            <a:pPr algn="ctr" defTabSz="1185062"/>
            <a:r>
              <a:rPr lang="en-US" sz="4050" b="1">
                <a:solidFill>
                  <a:srgbClr val="FFFFFF"/>
                </a:solidFill>
                <a:ea typeface="Times New Roman" panose="02020603050405020304" pitchFamily="18" charset="0"/>
                <a:cs typeface="Times New Roman" panose="02020603050405020304" pitchFamily="18" charset="0"/>
              </a:rPr>
              <a:t> </a:t>
            </a:r>
            <a:endParaRPr lang="en-US" sz="7200" b="1">
              <a:solidFill>
                <a:srgbClr val="FFFFFF"/>
              </a:solidFill>
              <a:latin typeface="Tahoma" panose="020B0604030504040204" pitchFamily="34" charset="0"/>
              <a:ea typeface="Times New Roman" panose="02020603050405020304" pitchFamily="18" charset="0"/>
              <a:cs typeface="Times New Roman" panose="02020603050405020304" pitchFamily="18" charset="0"/>
            </a:endParaRPr>
          </a:p>
        </p:txBody>
      </p:sp>
      <p:pic>
        <p:nvPicPr>
          <p:cNvPr id="8" name="Doctor_Turtle_-_Doctor_Talos_Answers_The_Door">
            <a:hlinkClick r:id="" action="ppaction://media"/>
          </p:cNvPr>
          <p:cNvPicPr>
            <a:picLocks noChangeAspect="1"/>
          </p:cNvPicPr>
          <p:nvPr>
            <a:audioFile r:link="rId1"/>
            <p:extLst>
              <p:ext uri="{DAA4B4D4-6D71-4841-9C94-3DE7FCFB9230}">
                <p14:media xmlns:p14="http://schemas.microsoft.com/office/powerpoint/2010/main" r:embed="rId2">
                  <p14:trim st="672" end="164503.25"/>
                  <p14:fade out="2000"/>
                </p14:media>
              </p:ext>
            </p:extLst>
          </p:nvPr>
        </p:nvPicPr>
        <p:blipFill>
          <a:blip r:embed="rId7"/>
          <a:stretch>
            <a:fillRect/>
          </a:stretch>
        </p:blipFill>
        <p:spPr>
          <a:xfrm>
            <a:off x="17322800" y="8352220"/>
            <a:ext cx="487363" cy="487363"/>
          </a:xfrm>
          <a:prstGeom prst="rect">
            <a:avLst/>
          </a:prstGeom>
        </p:spPr>
      </p:pic>
      <p:pic>
        <p:nvPicPr>
          <p:cNvPr id="13" name="Picture 12">
            <a:extLst>
              <a:ext uri="{FF2B5EF4-FFF2-40B4-BE49-F238E27FC236}">
                <a16:creationId xmlns:a16="http://schemas.microsoft.com/office/drawing/2014/main" id="{D555D9D5-7083-4D7D-ABFA-45FC4A24814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954001" y="9064766"/>
            <a:ext cx="4114800" cy="1166084"/>
          </a:xfrm>
          <a:prstGeom prst="rect">
            <a:avLst/>
          </a:prstGeom>
        </p:spPr>
      </p:pic>
      <p:pic>
        <p:nvPicPr>
          <p:cNvPr id="15" name="Picture 14">
            <a:extLst>
              <a:ext uri="{FF2B5EF4-FFF2-40B4-BE49-F238E27FC236}">
                <a16:creationId xmlns:a16="http://schemas.microsoft.com/office/drawing/2014/main" id="{BB692758-9E23-45FF-8902-6E75A814392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5269" y="9143611"/>
            <a:ext cx="3624131" cy="1087239"/>
          </a:xfrm>
          <a:prstGeom prst="rect">
            <a:avLst/>
          </a:prstGeom>
        </p:spPr>
      </p:pic>
      <p:pic>
        <p:nvPicPr>
          <p:cNvPr id="16" name="Picture 15">
            <a:extLst>
              <a:ext uri="{FF2B5EF4-FFF2-40B4-BE49-F238E27FC236}">
                <a16:creationId xmlns:a16="http://schemas.microsoft.com/office/drawing/2014/main" id="{B6D95902-CE6B-4D2A-8A8E-A32FFCF2C45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80015" y="9108269"/>
            <a:ext cx="1891786" cy="1268719"/>
          </a:xfrm>
          <a:prstGeom prst="rect">
            <a:avLst/>
          </a:prstGeom>
        </p:spPr>
      </p:pic>
      <p:sp>
        <p:nvSpPr>
          <p:cNvPr id="10" name="TextBox 9">
            <a:extLst>
              <a:ext uri="{FF2B5EF4-FFF2-40B4-BE49-F238E27FC236}">
                <a16:creationId xmlns:a16="http://schemas.microsoft.com/office/drawing/2014/main" id="{4E29DB5F-26E8-4F35-B4F7-C794D4FCFD9D}"/>
              </a:ext>
            </a:extLst>
          </p:cNvPr>
          <p:cNvSpPr txBox="1"/>
          <p:nvPr/>
        </p:nvSpPr>
        <p:spPr>
          <a:xfrm>
            <a:off x="7550136" y="3390900"/>
            <a:ext cx="9975864" cy="3785652"/>
          </a:xfrm>
          <a:prstGeom prst="rect">
            <a:avLst/>
          </a:prstGeom>
          <a:noFill/>
        </p:spPr>
        <p:txBody>
          <a:bodyPr wrap="square" rtlCol="0">
            <a:spAutoFit/>
          </a:bodyPr>
          <a:lstStyle/>
          <a:p>
            <a:r>
              <a:rPr lang="en-US" sz="8000">
                <a:solidFill>
                  <a:schemeClr val="bg1"/>
                </a:solidFill>
              </a:rPr>
              <a:t>Dried blood spot collection from venipuncture</a:t>
            </a:r>
          </a:p>
        </p:txBody>
      </p:sp>
      <p:pic>
        <p:nvPicPr>
          <p:cNvPr id="18" name="Picture 17">
            <a:extLst>
              <a:ext uri="{FF2B5EF4-FFF2-40B4-BE49-F238E27FC236}">
                <a16:creationId xmlns:a16="http://schemas.microsoft.com/office/drawing/2014/main" id="{62CD5303-3F6A-4929-868F-16C87D04B12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6200000">
            <a:off x="7927847" y="-7915565"/>
            <a:ext cx="2444589" cy="18275717"/>
          </a:xfrm>
          <a:prstGeom prst="rect">
            <a:avLst/>
          </a:prstGeom>
        </p:spPr>
      </p:pic>
      <p:sp>
        <p:nvSpPr>
          <p:cNvPr id="12" name="Rectangle 11"/>
          <p:cNvSpPr/>
          <p:nvPr/>
        </p:nvSpPr>
        <p:spPr>
          <a:xfrm>
            <a:off x="1326733" y="-46055"/>
            <a:ext cx="4756930" cy="6691176"/>
          </a:xfrm>
          <a:prstGeom prst="rect">
            <a:avLst/>
          </a:prstGeom>
          <a:solidFill>
            <a:srgbClr val="DE9F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85062"/>
            <a:r>
              <a:rPr lang="en-US" sz="5400" b="1">
                <a:solidFill>
                  <a:srgbClr val="FFFFFF"/>
                </a:solidFill>
                <a:ea typeface="Times New Roman" panose="02020603050405020304" pitchFamily="18" charset="0"/>
                <a:cs typeface="Times New Roman" panose="02020603050405020304" pitchFamily="18" charset="0"/>
              </a:rPr>
              <a:t>Drug Resistance Testing </a:t>
            </a:r>
          </a:p>
          <a:p>
            <a:pPr algn="ctr" defTabSz="1185062"/>
            <a:r>
              <a:rPr lang="en-US" sz="5400" b="1">
                <a:solidFill>
                  <a:srgbClr val="FFFFFF"/>
                </a:solidFill>
                <a:ea typeface="Times New Roman" panose="02020603050405020304" pitchFamily="18" charset="0"/>
                <a:cs typeface="Times New Roman" panose="02020603050405020304" pitchFamily="18" charset="0"/>
              </a:rPr>
              <a:t>for PrEP Seroconverters</a:t>
            </a:r>
          </a:p>
        </p:txBody>
      </p:sp>
      <p:pic>
        <p:nvPicPr>
          <p:cNvPr id="4" name="Audio 3">
            <a:hlinkClick r:id="" action="ppaction://media"/>
            <a:extLst>
              <a:ext uri="{FF2B5EF4-FFF2-40B4-BE49-F238E27FC236}">
                <a16:creationId xmlns:a16="http://schemas.microsoft.com/office/drawing/2014/main" id="{121ED3C6-230B-7448-A261-D3172FE9AAD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803063780"/>
      </p:ext>
    </p:extLst>
  </p:cSld>
  <p:clrMapOvr>
    <a:masterClrMapping/>
  </p:clrMapOvr>
  <mc:AlternateContent xmlns:mc="http://schemas.openxmlformats.org/markup-compatibility/2006" xmlns:p14="http://schemas.microsoft.com/office/powerpoint/2010/main">
    <mc:Choice Requires="p14">
      <p:transition spd="slow" p14:dur="2000" advTm="11478"/>
    </mc:Choice>
    <mc:Fallback xmlns="">
      <p:transition spd="slow" advTm="11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00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audio>
              <p:cMediaNode vol="20000">
                <p:cTn id="11"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5-capping tube.MOV">
            <a:hlinkClick r:id="" action="ppaction://media"/>
          </p:cNvPr>
          <p:cNvPicPr>
            <a:picLocks noGrp="1" noChangeAspect="1"/>
          </p:cNvPicPr>
          <p:nvPr>
            <p:ph idx="1"/>
            <a:videoFile r:link="rId1"/>
            <p:extLst>
              <p:ext uri="{DAA4B4D4-6D71-4841-9C94-3DE7FCFB9230}">
                <p14:media xmlns:p14="http://schemas.microsoft.com/office/powerpoint/2010/main" r:embed="rId2">
                  <p14:trim st="533"/>
                </p14:media>
              </p:ext>
            </p:extLst>
          </p:nvPr>
        </p:nvPicPr>
        <p:blipFill>
          <a:blip r:embed="rId7"/>
          <a:stretch>
            <a:fillRect/>
          </a:stretch>
        </p:blipFill>
        <p:spPr>
          <a:xfrm>
            <a:off x="-3175" y="0"/>
            <a:ext cx="18291175" cy="10288588"/>
          </a:xfrm>
        </p:spPr>
      </p:pic>
      <p:sp>
        <p:nvSpPr>
          <p:cNvPr id="5" name="TextBox 4"/>
          <p:cNvSpPr txBox="1"/>
          <p:nvPr/>
        </p:nvSpPr>
        <p:spPr>
          <a:xfrm>
            <a:off x="-23957" y="224526"/>
            <a:ext cx="18311957" cy="1006301"/>
          </a:xfrm>
          <a:prstGeom prst="rect">
            <a:avLst/>
          </a:prstGeom>
        </p:spPr>
        <p:txBody>
          <a:bodyPr vert="horz" lIns="91440" tIns="45720" rIns="91440" bIns="45720" rtlCol="0" anchor="ctr">
            <a:normAutofit/>
          </a:bodyPr>
          <a:lstStyle>
            <a:lvl1pPr algn="ctr" defTabSz="1371668">
              <a:lnSpc>
                <a:spcPct val="90000"/>
              </a:lnSpc>
              <a:spcBef>
                <a:spcPct val="0"/>
              </a:spcBef>
              <a:buNone/>
              <a:defRPr sz="6599">
                <a:solidFill>
                  <a:schemeClr val="bg1"/>
                </a:solidFill>
                <a:latin typeface="+mj-lt"/>
                <a:ea typeface="+mj-ea"/>
                <a:cs typeface="+mj-cs"/>
              </a:defRPr>
            </a:lvl1pPr>
          </a:lstStyle>
          <a:p>
            <a:r>
              <a:rPr lang="en-US"/>
              <a:t>Spot the second card and cap the tube</a:t>
            </a:r>
          </a:p>
        </p:txBody>
      </p:sp>
      <p:pic>
        <p:nvPicPr>
          <p:cNvPr id="8" name="Audio 7">
            <a:hlinkClick r:id="" action="ppaction://media"/>
            <a:extLst>
              <a:ext uri="{FF2B5EF4-FFF2-40B4-BE49-F238E27FC236}">
                <a16:creationId xmlns:a16="http://schemas.microsoft.com/office/drawing/2014/main" id="{95707218-26ED-544E-886E-26FFDC9C822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689987119"/>
      </p:ext>
    </p:extLst>
  </p:cSld>
  <p:clrMapOvr>
    <a:masterClrMapping/>
  </p:clrMapOvr>
  <mc:AlternateContent xmlns:mc="http://schemas.openxmlformats.org/markup-compatibility/2006" xmlns:p14="http://schemas.microsoft.com/office/powerpoint/2010/main">
    <mc:Choice Requires="p14">
      <p:transition spd="med" p14:dur="700" advTm="10994">
        <p:fade/>
      </p:transition>
    </mc:Choice>
    <mc:Fallback xmlns="">
      <p:transition spd="med" advTm="109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25" objId="4"/>
        <p14:stopEvt time="10427"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oot ">
            <a:hlinkClick r:id="" action="ppaction://media"/>
          </p:cNvPr>
          <p:cNvPicPr>
            <a:picLocks noGrp="1" noChangeAspect="1"/>
          </p:cNvPicPr>
          <p:nvPr>
            <p:ph idx="1"/>
            <a:videoFile r:link="rId1"/>
            <p:extLst>
              <p:ext uri="{DAA4B4D4-6D71-4841-9C94-3DE7FCFB9230}">
                <p14:media xmlns:p14="http://schemas.microsoft.com/office/powerpoint/2010/main" r:embed="rId2">
                  <p14:trim st="1148" end="1868.3333"/>
                </p14:media>
              </p:ext>
            </p:extLst>
          </p:nvPr>
        </p:nvPicPr>
        <p:blipFill>
          <a:blip r:embed="rId7"/>
          <a:stretch>
            <a:fillRect/>
          </a:stretch>
        </p:blipFill>
        <p:spPr>
          <a:xfrm>
            <a:off x="0" y="-64533"/>
            <a:ext cx="18288000" cy="10351533"/>
          </a:xfrm>
        </p:spPr>
      </p:pic>
      <p:sp>
        <p:nvSpPr>
          <p:cNvPr id="2" name="Title 1"/>
          <p:cNvSpPr>
            <a:spLocks noGrp="1"/>
          </p:cNvSpPr>
          <p:nvPr>
            <p:ph type="title"/>
          </p:nvPr>
        </p:nvSpPr>
        <p:spPr>
          <a:xfrm>
            <a:off x="1257300" y="24244"/>
            <a:ext cx="15773400" cy="1988345"/>
          </a:xfrm>
        </p:spPr>
        <p:txBody>
          <a:bodyPr/>
          <a:lstStyle/>
          <a:p>
            <a:pPr algn="ctr"/>
            <a:r>
              <a:rPr lang="en-US">
                <a:solidFill>
                  <a:schemeClr val="bg1"/>
                </a:solidFill>
              </a:rPr>
              <a:t>Dry the cards for at least 3 hours or overnight</a:t>
            </a:r>
          </a:p>
        </p:txBody>
      </p:sp>
      <p:pic>
        <p:nvPicPr>
          <p:cNvPr id="7" name="Audio 6">
            <a:hlinkClick r:id="" action="ppaction://media"/>
            <a:extLst>
              <a:ext uri="{FF2B5EF4-FFF2-40B4-BE49-F238E27FC236}">
                <a16:creationId xmlns:a16="http://schemas.microsoft.com/office/drawing/2014/main" id="{29515B57-D12F-B44E-9EE4-21D22F08D8F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404490061"/>
      </p:ext>
    </p:extLst>
  </p:cSld>
  <p:clrMapOvr>
    <a:masterClrMapping/>
  </p:clrMapOvr>
  <mc:AlternateContent xmlns:mc="http://schemas.openxmlformats.org/markup-compatibility/2006" xmlns:p14="http://schemas.microsoft.com/office/powerpoint/2010/main">
    <mc:Choice Requires="p14">
      <p:transition spd="slow" p14:dur="2000" advTm="25120"/>
    </mc:Choice>
    <mc:Fallback xmlns="">
      <p:transition spd="slow" advTm="2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598" objId="4"/>
        <p14:stopEvt time="22946"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924300"/>
            <a:ext cx="15773400" cy="1988345"/>
          </a:xfrm>
          <a:noFill/>
          <a:ln>
            <a:noFill/>
          </a:ln>
          <a:effectLst>
            <a:glow rad="1397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a:lstStyle/>
          <a:p>
            <a:pPr algn="ctr"/>
            <a:r>
              <a:rPr lang="en-US" b="1">
                <a:solidFill>
                  <a:srgbClr val="DE9F3B"/>
                </a:solidFill>
                <a:effectLst>
                  <a:outerShdw blurRad="38100" dist="38100" dir="2700000" algn="tl">
                    <a:srgbClr val="000000">
                      <a:alpha val="43137"/>
                    </a:srgbClr>
                  </a:outerShdw>
                </a:effectLst>
              </a:rPr>
              <a:t>Preparing for Shipment</a:t>
            </a:r>
          </a:p>
        </p:txBody>
      </p:sp>
      <p:pic>
        <p:nvPicPr>
          <p:cNvPr id="5" name="Doctor_Turtle_-_Doctor_Talos_Answers_The_Door">
            <a:hlinkClick r:id="" action="ppaction://media"/>
          </p:cNvPr>
          <p:cNvPicPr>
            <a:picLocks noChangeAspect="1"/>
          </p:cNvPicPr>
          <p:nvPr>
            <a:audioFile r:link="rId1"/>
            <p:extLst>
              <p:ext uri="{DAA4B4D4-6D71-4841-9C94-3DE7FCFB9230}">
                <p14:media xmlns:p14="http://schemas.microsoft.com/office/powerpoint/2010/main" r:embed="rId2">
                  <p14:trim st="672" end="165703.25"/>
                  <p14:fade out="3500"/>
                </p14:media>
              </p:ext>
            </p:extLst>
          </p:nvPr>
        </p:nvPicPr>
        <p:blipFill>
          <a:blip r:embed="rId7"/>
          <a:stretch>
            <a:fillRect/>
          </a:stretch>
        </p:blipFill>
        <p:spPr>
          <a:xfrm>
            <a:off x="18440400" y="114300"/>
            <a:ext cx="487363" cy="487363"/>
          </a:xfrm>
          <a:prstGeom prst="rect">
            <a:avLst/>
          </a:prstGeom>
        </p:spPr>
      </p:pic>
      <p:pic>
        <p:nvPicPr>
          <p:cNvPr id="7" name="Audio 6">
            <a:hlinkClick r:id="" action="ppaction://media"/>
            <a:extLst>
              <a:ext uri="{FF2B5EF4-FFF2-40B4-BE49-F238E27FC236}">
                <a16:creationId xmlns:a16="http://schemas.microsoft.com/office/drawing/2014/main" id="{C7F10F2C-B7F5-C342-8C58-261B00C1C80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769495432"/>
      </p:ext>
    </p:extLst>
  </p:cSld>
  <p:clrMapOvr>
    <a:masterClrMapping/>
  </p:clrMapOvr>
  <mc:AlternateContent xmlns:mc="http://schemas.openxmlformats.org/markup-compatibility/2006" xmlns:p14="http://schemas.microsoft.com/office/powerpoint/2010/main">
    <mc:Choice Requires="p14">
      <p:transition spd="med" p14:dur="700" advTm="1697">
        <p:fade/>
      </p:transition>
    </mc:Choice>
    <mc:Fallback xmlns="">
      <p:transition spd="med" advTm="1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828"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oot ">
            <a:hlinkClick r:id="" action="ppaction://media"/>
          </p:cNvPr>
          <p:cNvPicPr>
            <a:picLocks noGrp="1" noChangeAspect="1"/>
          </p:cNvPicPr>
          <p:nvPr>
            <p:ph idx="1"/>
            <a:videoFile r:link="rId1"/>
            <p:extLst>
              <p:ext uri="{DAA4B4D4-6D71-4841-9C94-3DE7FCFB9230}">
                <p14:media xmlns:p14="http://schemas.microsoft.com/office/powerpoint/2010/main" r:embed="rId2">
                  <p14:trim st="697" end="2887.6666"/>
                </p14:media>
              </p:ext>
            </p:extLst>
          </p:nvPr>
        </p:nvPicPr>
        <p:blipFill>
          <a:blip r:embed="rId7"/>
          <a:stretch>
            <a:fillRect/>
          </a:stretch>
        </p:blipFill>
        <p:spPr>
          <a:xfrm>
            <a:off x="533400" y="2088730"/>
            <a:ext cx="11887200" cy="669162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3854" y="0"/>
            <a:ext cx="18274145" cy="1988345"/>
          </a:xfrm>
        </p:spPr>
        <p:txBody>
          <a:bodyPr/>
          <a:lstStyle/>
          <a:p>
            <a:pPr algn="ctr"/>
            <a:r>
              <a:rPr lang="en-US" b="1">
                <a:solidFill>
                  <a:srgbClr val="DE9F3B"/>
                </a:solidFill>
                <a:effectLst>
                  <a:outerShdw blurRad="38100" dist="38100" dir="2700000" algn="tl">
                    <a:srgbClr val="000000">
                      <a:alpha val="43137"/>
                    </a:srgbClr>
                  </a:outerShdw>
                </a:effectLst>
              </a:rPr>
              <a:t>Items to Ship</a:t>
            </a:r>
          </a:p>
        </p:txBody>
      </p:sp>
      <p:sp>
        <p:nvSpPr>
          <p:cNvPr id="5" name="Content Placeholder 2"/>
          <p:cNvSpPr txBox="1">
            <a:spLocks/>
          </p:cNvSpPr>
          <p:nvPr/>
        </p:nvSpPr>
        <p:spPr>
          <a:xfrm>
            <a:off x="12649200" y="2826075"/>
            <a:ext cx="5486400" cy="5216929"/>
          </a:xfrm>
          <a:prstGeom prst="rect">
            <a:avLst/>
          </a:prstGeom>
        </p:spPr>
        <p:txBody>
          <a:bodyPr vert="horz" lIns="91440" tIns="45720" rIns="91440" bIns="45720" rtlCol="0" anchor="t">
            <a:normAutofit/>
          </a:bodyPr>
          <a:lstStyle>
            <a:lvl1pPr marL="342918" indent="-342918" algn="l" defTabSz="1371668" rtl="0" eaLnBrk="1" latinLnBrk="0" hangingPunct="1">
              <a:lnSpc>
                <a:spcPct val="90000"/>
              </a:lnSpc>
              <a:spcBef>
                <a:spcPts val="1501"/>
              </a:spcBef>
              <a:buFont typeface="Arial" panose="020B0604020202020204" pitchFamily="34" charset="0"/>
              <a:buChar char="•"/>
              <a:defRPr sz="4201" kern="1200">
                <a:solidFill>
                  <a:schemeClr val="tx1"/>
                </a:solidFill>
                <a:latin typeface="+mn-lt"/>
                <a:ea typeface="+mn-ea"/>
                <a:cs typeface="+mn-cs"/>
              </a:defRPr>
            </a:lvl1pPr>
            <a:lvl2pPr marL="1028752" indent="-342918" algn="l" defTabSz="1371668" rtl="0" eaLnBrk="1" latinLnBrk="0" hangingPunct="1">
              <a:lnSpc>
                <a:spcPct val="90000"/>
              </a:lnSpc>
              <a:spcBef>
                <a:spcPts val="749"/>
              </a:spcBef>
              <a:buFont typeface="Arial" panose="020B0604020202020204" pitchFamily="34" charset="0"/>
              <a:buChar char="•"/>
              <a:defRPr sz="3600" kern="1200">
                <a:solidFill>
                  <a:schemeClr val="tx1"/>
                </a:solidFill>
                <a:latin typeface="+mn-lt"/>
                <a:ea typeface="+mn-ea"/>
                <a:cs typeface="+mn-cs"/>
              </a:defRPr>
            </a:lvl2pPr>
            <a:lvl3pPr marL="1714586" indent="-342918" algn="l" defTabSz="1371668" rtl="0" eaLnBrk="1" latinLnBrk="0" hangingPunct="1">
              <a:lnSpc>
                <a:spcPct val="90000"/>
              </a:lnSpc>
              <a:spcBef>
                <a:spcPts val="749"/>
              </a:spcBef>
              <a:buFont typeface="Arial" panose="020B0604020202020204" pitchFamily="34" charset="0"/>
              <a:buChar char="•"/>
              <a:defRPr sz="2999" kern="1200">
                <a:solidFill>
                  <a:schemeClr val="tx1"/>
                </a:solidFill>
                <a:latin typeface="+mn-lt"/>
                <a:ea typeface="+mn-ea"/>
                <a:cs typeface="+mn-cs"/>
              </a:defRPr>
            </a:lvl3pPr>
            <a:lvl4pPr marL="2400419"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4pPr>
            <a:lvl5pPr marL="3086255"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5pPr>
            <a:lvl6pPr marL="3772089"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6pPr>
            <a:lvl7pPr marL="4457923"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7pPr>
            <a:lvl8pPr marL="5143757"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8pPr>
            <a:lvl9pPr marL="5829593"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9pPr>
          </a:lstStyle>
          <a:p>
            <a:pPr marL="342900" indent="-342900"/>
            <a:r>
              <a:rPr lang="en-US" sz="4400" dirty="0">
                <a:solidFill>
                  <a:schemeClr val="accent1">
                    <a:lumMod val="60000"/>
                    <a:lumOff val="40000"/>
                  </a:schemeClr>
                </a:solidFill>
              </a:rPr>
              <a:t>Envelope includes:</a:t>
            </a:r>
          </a:p>
          <a:p>
            <a:pPr marL="1028734" lvl="1" indent="-342900"/>
            <a:r>
              <a:rPr lang="en-US" sz="3799" dirty="0">
                <a:solidFill>
                  <a:schemeClr val="accent1">
                    <a:lumMod val="60000"/>
                    <a:lumOff val="40000"/>
                  </a:schemeClr>
                </a:solidFill>
              </a:rPr>
              <a:t>Sealed plastic bag with DBS cards, Desiccant, Humidity Indicator</a:t>
            </a:r>
            <a:endParaRPr lang="en-US" dirty="0"/>
          </a:p>
          <a:p>
            <a:pPr marL="1028700" lvl="1" indent="-342900">
              <a:lnSpc>
                <a:spcPct val="150000"/>
              </a:lnSpc>
            </a:pPr>
            <a:r>
              <a:rPr lang="en-US" sz="3800" dirty="0">
                <a:solidFill>
                  <a:schemeClr val="accent1">
                    <a:lumMod val="60000"/>
                    <a:lumOff val="40000"/>
                  </a:schemeClr>
                </a:solidFill>
              </a:rPr>
              <a:t>Case report form</a:t>
            </a:r>
          </a:p>
          <a:p>
            <a:pPr marL="1028700" lvl="1" indent="-342900">
              <a:lnSpc>
                <a:spcPct val="150000"/>
              </a:lnSpc>
            </a:pPr>
            <a:r>
              <a:rPr lang="en-US" sz="3800" dirty="0">
                <a:solidFill>
                  <a:schemeClr val="accent1">
                    <a:lumMod val="60000"/>
                    <a:lumOff val="40000"/>
                  </a:schemeClr>
                </a:solidFill>
              </a:rPr>
              <a:t>Lab requisition form</a:t>
            </a:r>
          </a:p>
          <a:p>
            <a:pPr marL="342900" indent="-342900"/>
            <a:endParaRPr lang="en-US" dirty="0">
              <a:cs typeface="Calibri" panose="020F0502020204030204"/>
            </a:endParaRPr>
          </a:p>
        </p:txBody>
      </p:sp>
      <p:sp>
        <p:nvSpPr>
          <p:cNvPr id="3" name="Rectangle 2"/>
          <p:cNvSpPr/>
          <p:nvPr/>
        </p:nvSpPr>
        <p:spPr>
          <a:xfrm>
            <a:off x="0" y="9258300"/>
            <a:ext cx="18288000" cy="707886"/>
          </a:xfrm>
          <a:prstGeom prst="rect">
            <a:avLst/>
          </a:prstGeom>
        </p:spPr>
        <p:txBody>
          <a:bodyPr wrap="square">
            <a:spAutoFit/>
          </a:bodyPr>
          <a:lstStyle/>
          <a:p>
            <a:pPr algn="ctr"/>
            <a:r>
              <a:rPr lang="en-US" sz="4000" b="1"/>
              <a:t>Mail the envelope immediately, or within 3 days.</a:t>
            </a:r>
          </a:p>
        </p:txBody>
      </p:sp>
      <p:pic>
        <p:nvPicPr>
          <p:cNvPr id="8" name="Audio 7">
            <a:hlinkClick r:id="" action="ppaction://media"/>
            <a:extLst>
              <a:ext uri="{FF2B5EF4-FFF2-40B4-BE49-F238E27FC236}">
                <a16:creationId xmlns:a16="http://schemas.microsoft.com/office/drawing/2014/main" id="{4684F890-D456-0A4D-BF91-88610A8D71C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843355753"/>
      </p:ext>
    </p:extLst>
  </p:cSld>
  <p:clrMapOvr>
    <a:masterClrMapping/>
  </p:clrMapOvr>
  <mc:AlternateContent xmlns:mc="http://schemas.openxmlformats.org/markup-compatibility/2006" xmlns:p14="http://schemas.microsoft.com/office/powerpoint/2010/main">
    <mc:Choice Requires="p14">
      <p:transition spd="slow" p14:dur="1500" advTm="56248">
        <p:split orient="vert"/>
      </p:transition>
    </mc:Choice>
    <mc:Fallback xmlns="">
      <p:transition spd="slow" advTm="5624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6518" objId="4"/>
        <p14:stopEvt time="54998"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527" y="2157845"/>
            <a:ext cx="15773400" cy="7433180"/>
          </a:xfrm>
          <a:noFill/>
          <a:ln>
            <a:noFill/>
          </a:ln>
          <a:effectLst>
            <a:glow rad="1397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a:normAutofit/>
          </a:bodyPr>
          <a:lstStyle/>
          <a:p>
            <a:pPr algn="ctr">
              <a:spcBef>
                <a:spcPts val="1501"/>
              </a:spcBef>
            </a:pPr>
            <a:r>
              <a:rPr lang="en-US" sz="6550" b="1">
                <a:solidFill>
                  <a:srgbClr val="DE9F3B"/>
                </a:solidFill>
                <a:effectLst>
                  <a:outerShdw blurRad="38100" dist="38100" dir="2700000" algn="tl">
                    <a:srgbClr val="000000">
                      <a:alpha val="43137"/>
                    </a:srgbClr>
                  </a:outerShdw>
                </a:effectLst>
              </a:rPr>
              <a:t>Thank you!</a:t>
            </a:r>
            <a:br>
              <a:rPr lang="en-US" sz="6550" b="1">
                <a:solidFill>
                  <a:srgbClr val="DE9F3B"/>
                </a:solidFill>
                <a:effectLst>
                  <a:outerShdw blurRad="38100" dist="38100" dir="2700000" algn="tl">
                    <a:srgbClr val="000000">
                      <a:alpha val="43137"/>
                    </a:srgbClr>
                  </a:outerShdw>
                </a:effectLst>
              </a:rPr>
            </a:br>
            <a:br>
              <a:rPr lang="en-US" sz="6550" b="1">
                <a:effectLst>
                  <a:outerShdw blurRad="38100" dist="38100" dir="2700000" algn="tl">
                    <a:srgbClr val="000000">
                      <a:alpha val="43137"/>
                    </a:srgbClr>
                  </a:outerShdw>
                </a:effectLst>
              </a:rPr>
            </a:br>
            <a:r>
              <a:rPr lang="en-US" sz="6550">
                <a:solidFill>
                  <a:schemeClr val="bg1"/>
                </a:solidFill>
                <a:effectLst>
                  <a:outerShdw blurRad="38100" dist="38100" dir="2700000" algn="tl">
                    <a:srgbClr val="000000">
                      <a:alpha val="43137"/>
                    </a:srgbClr>
                  </a:outerShdw>
                </a:effectLst>
                <a:ea typeface="+mn-lt"/>
                <a:cs typeface="+mn-lt"/>
              </a:rPr>
              <a:t>For further information, please visit</a:t>
            </a:r>
          </a:p>
          <a:p>
            <a:pPr algn="ctr">
              <a:spcBef>
                <a:spcPts val="1501"/>
              </a:spcBef>
            </a:pPr>
            <a:r>
              <a:rPr lang="en-US" sz="6550" b="1">
                <a:solidFill>
                  <a:srgbClr val="DE9F3B"/>
                </a:solidFill>
                <a:effectLst>
                  <a:outerShdw blurRad="38100" dist="38100" dir="2700000" algn="tl">
                    <a:srgbClr val="000000">
                      <a:alpha val="43137"/>
                    </a:srgbClr>
                  </a:outerShdw>
                </a:effectLst>
              </a:rPr>
              <a:t>www.prepwatch.org/mosaic-hiv-drug-resistance-monitoring-program/</a:t>
            </a:r>
          </a:p>
        </p:txBody>
      </p:sp>
      <p:pic>
        <p:nvPicPr>
          <p:cNvPr id="5" name="Doctor_Turtle_-_Doctor_Talos_Answers_The_Door">
            <a:hlinkClick r:id="" action="ppaction://media"/>
          </p:cNvPr>
          <p:cNvPicPr>
            <a:picLocks noChangeAspect="1"/>
          </p:cNvPicPr>
          <p:nvPr>
            <a:audioFile r:link="rId1"/>
            <p:extLst>
              <p:ext uri="{DAA4B4D4-6D71-4841-9C94-3DE7FCFB9230}">
                <p14:media xmlns:p14="http://schemas.microsoft.com/office/powerpoint/2010/main" r:embed="rId2">
                  <p14:trim st="672" end="165703.25"/>
                  <p14:fade out="3500"/>
                </p14:media>
              </p:ext>
            </p:extLst>
          </p:nvPr>
        </p:nvPicPr>
        <p:blipFill>
          <a:blip r:embed="rId7"/>
          <a:stretch>
            <a:fillRect/>
          </a:stretch>
        </p:blipFill>
        <p:spPr>
          <a:xfrm>
            <a:off x="18440400" y="114300"/>
            <a:ext cx="487363" cy="487363"/>
          </a:xfrm>
          <a:prstGeom prst="rect">
            <a:avLst/>
          </a:prstGeom>
        </p:spPr>
      </p:pic>
      <p:pic>
        <p:nvPicPr>
          <p:cNvPr id="6" name="Audio 5">
            <a:hlinkClick r:id="" action="ppaction://media"/>
            <a:extLst>
              <a:ext uri="{FF2B5EF4-FFF2-40B4-BE49-F238E27FC236}">
                <a16:creationId xmlns:a16="http://schemas.microsoft.com/office/drawing/2014/main" id="{513D280A-172A-1742-BDD6-C3E44C2A034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922229709"/>
      </p:ext>
    </p:extLst>
  </p:cSld>
  <p:clrMapOvr>
    <a:masterClrMapping/>
  </p:clrMapOvr>
  <mc:AlternateContent xmlns:mc="http://schemas.openxmlformats.org/markup-compatibility/2006" xmlns:p14="http://schemas.microsoft.com/office/powerpoint/2010/main">
    <mc:Choice Requires="p14">
      <p:transition spd="med" p14:dur="700" advTm="5682">
        <p:fade/>
      </p:transition>
    </mc:Choice>
    <mc:Fallback xmlns="">
      <p:transition spd="med" advTm="56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828"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094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b="1">
                <a:solidFill>
                  <a:srgbClr val="DE9F3B"/>
                </a:solidFill>
                <a:effectLst>
                  <a:outerShdw blurRad="38100" dist="38100" dir="2700000" algn="tl">
                    <a:srgbClr val="000000">
                      <a:alpha val="43137"/>
                    </a:srgbClr>
                  </a:outerShdw>
                </a:effectLst>
                <a:latin typeface="+mn-lt"/>
              </a:rPr>
              <a:t>Materials Needed</a:t>
            </a:r>
          </a:p>
        </p:txBody>
      </p:sp>
      <p:pic>
        <p:nvPicPr>
          <p:cNvPr id="4" name="Content Placeholder 3" descr="Z:\Act. 1 - Lab\Project Data - Lab\DBS videos\Venipuncture videos\Shoot #2\supplies needed.JPG"/>
          <p:cNvPicPr>
            <a:picLocks noGrp="1" noChangeAspect="1" noChangeArrowheads="1"/>
          </p:cNvPicPr>
          <p:nvPr>
            <p:ph idx="1"/>
          </p:nvPr>
        </p:nvPicPr>
        <p:blipFill rotWithShape="1">
          <a:blip r:embed="rId6" cstate="print">
            <a:extLst>
              <a:ext uri="{28A0092B-C50C-407E-A947-70E740481C1C}">
                <a14:useLocalDpi xmlns:a14="http://schemas.microsoft.com/office/drawing/2010/main" val="0"/>
              </a:ext>
            </a:extLst>
          </a:blip>
          <a:stretch/>
        </p:blipFill>
        <p:spPr bwMode="auto">
          <a:xfrm>
            <a:off x="1371600" y="2607207"/>
            <a:ext cx="9601200" cy="6781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38854" y="1915978"/>
            <a:ext cx="5448300" cy="7973593"/>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3200" b="1" dirty="0">
                <a:solidFill>
                  <a:schemeClr val="bg1"/>
                </a:solidFill>
              </a:rPr>
              <a:t>Lab requisition form </a:t>
            </a:r>
            <a:endParaRPr lang="en-US" dirty="0">
              <a:solidFill>
                <a:schemeClr val="bg1"/>
              </a:solidFill>
            </a:endParaRPr>
          </a:p>
          <a:p>
            <a:pPr marL="457200" indent="-457200">
              <a:buFont typeface="Arial" panose="020B0604020202020204" pitchFamily="34" charset="0"/>
              <a:buChar char="•"/>
            </a:pPr>
            <a:r>
              <a:rPr lang="en-US" sz="3200" b="1" dirty="0">
                <a:solidFill>
                  <a:schemeClr val="bg1"/>
                </a:solidFill>
                <a:cs typeface="Calibri"/>
              </a:rPr>
              <a:t>Informed consent form</a:t>
            </a:r>
            <a:endParaRPr lang="en-US" sz="3200" b="1" dirty="0">
              <a:solidFill>
                <a:schemeClr val="bg1"/>
              </a:solidFill>
            </a:endParaRPr>
          </a:p>
          <a:p>
            <a:pPr marL="457200" indent="-457200">
              <a:buFont typeface="Arial" panose="020B0604020202020204" pitchFamily="34" charset="0"/>
              <a:buChar char="•"/>
            </a:pPr>
            <a:r>
              <a:rPr lang="en-US" sz="3200" b="1" dirty="0">
                <a:solidFill>
                  <a:schemeClr val="bg1"/>
                </a:solidFill>
                <a:cs typeface="Calibri"/>
              </a:rPr>
              <a:t>Case report form</a:t>
            </a:r>
            <a:endParaRPr lang="en-US" sz="3200" b="1" dirty="0">
              <a:solidFill>
                <a:schemeClr val="bg1"/>
              </a:solidFill>
            </a:endParaRPr>
          </a:p>
          <a:p>
            <a:pPr marL="457200" indent="-457200">
              <a:buFont typeface="Arial" panose="020B0604020202020204" pitchFamily="34" charset="0"/>
              <a:buChar char="•"/>
            </a:pPr>
            <a:r>
              <a:rPr lang="en-US" sz="3200" b="1" dirty="0">
                <a:solidFill>
                  <a:schemeClr val="bg1"/>
                </a:solidFill>
              </a:rPr>
              <a:t>Gloves</a:t>
            </a:r>
          </a:p>
          <a:p>
            <a:pPr marL="457200" indent="-457200">
              <a:buFont typeface="Arial" panose="020B0604020202020204" pitchFamily="34" charset="0"/>
              <a:buChar char="•"/>
            </a:pPr>
            <a:r>
              <a:rPr lang="en-US" sz="3200" b="1" dirty="0">
                <a:solidFill>
                  <a:schemeClr val="bg1"/>
                </a:solidFill>
              </a:rPr>
              <a:t>Alcohol wipe</a:t>
            </a:r>
          </a:p>
          <a:p>
            <a:pPr marL="457200" indent="-457200">
              <a:buFont typeface="Arial" panose="020B0604020202020204" pitchFamily="34" charset="0"/>
              <a:buChar char="•"/>
            </a:pPr>
            <a:r>
              <a:rPr lang="en-US" sz="3200" b="1" dirty="0">
                <a:solidFill>
                  <a:schemeClr val="bg1"/>
                </a:solidFill>
              </a:rPr>
              <a:t>Tourniquet</a:t>
            </a:r>
          </a:p>
          <a:p>
            <a:pPr marL="457200" indent="-457200">
              <a:buFont typeface="Arial" panose="020B0604020202020204" pitchFamily="34" charset="0"/>
              <a:buChar char="•"/>
            </a:pPr>
            <a:r>
              <a:rPr lang="en-US" sz="3200" b="1" dirty="0">
                <a:solidFill>
                  <a:schemeClr val="bg1"/>
                </a:solidFill>
              </a:rPr>
              <a:t>Blood collection needle</a:t>
            </a:r>
          </a:p>
          <a:p>
            <a:pPr marL="457200" indent="-457200">
              <a:buFont typeface="Arial" panose="020B0604020202020204" pitchFamily="34" charset="0"/>
              <a:buChar char="•"/>
            </a:pPr>
            <a:r>
              <a:rPr lang="en-US" sz="3200" b="1" dirty="0">
                <a:solidFill>
                  <a:schemeClr val="bg1"/>
                </a:solidFill>
              </a:rPr>
              <a:t>Gauze</a:t>
            </a:r>
          </a:p>
          <a:p>
            <a:pPr marL="457200" indent="-457200">
              <a:buFont typeface="Arial" panose="020B0604020202020204" pitchFamily="34" charset="0"/>
              <a:buChar char="•"/>
            </a:pPr>
            <a:r>
              <a:rPr lang="en-US" sz="3200" b="1" dirty="0">
                <a:solidFill>
                  <a:schemeClr val="bg1"/>
                </a:solidFill>
              </a:rPr>
              <a:t>Blood collection tube</a:t>
            </a:r>
          </a:p>
          <a:p>
            <a:pPr marL="457200" indent="-457200">
              <a:buFont typeface="Arial" panose="020B0604020202020204" pitchFamily="34" charset="0"/>
              <a:buChar char="•"/>
            </a:pPr>
            <a:r>
              <a:rPr lang="en-US" sz="3200" b="1" dirty="0">
                <a:solidFill>
                  <a:schemeClr val="bg1"/>
                </a:solidFill>
                <a:cs typeface="Calibri"/>
              </a:rPr>
              <a:t>Pipette</a:t>
            </a:r>
          </a:p>
          <a:p>
            <a:pPr marL="457200" indent="-457200">
              <a:buFont typeface="Arial" panose="020B0604020202020204" pitchFamily="34" charset="0"/>
              <a:buChar char="•"/>
            </a:pPr>
            <a:r>
              <a:rPr lang="en-US" sz="3200" b="1" dirty="0">
                <a:solidFill>
                  <a:schemeClr val="bg1"/>
                </a:solidFill>
              </a:rPr>
              <a:t>Dried blood spot cards</a:t>
            </a:r>
          </a:p>
          <a:p>
            <a:pPr marL="457200" indent="-457200">
              <a:buFont typeface="Arial" panose="020B0604020202020204" pitchFamily="34" charset="0"/>
              <a:buChar char="•"/>
            </a:pPr>
            <a:r>
              <a:rPr lang="en-US" sz="3200" b="1" dirty="0">
                <a:solidFill>
                  <a:schemeClr val="bg1"/>
                </a:solidFill>
              </a:rPr>
              <a:t>Drying rack</a:t>
            </a:r>
          </a:p>
          <a:p>
            <a:pPr marL="457200" indent="-457200">
              <a:buFont typeface="Arial" panose="020B0604020202020204" pitchFamily="34" charset="0"/>
              <a:buChar char="•"/>
            </a:pPr>
            <a:r>
              <a:rPr lang="en-US" sz="3200" b="1" dirty="0">
                <a:solidFill>
                  <a:schemeClr val="bg1"/>
                </a:solidFill>
              </a:rPr>
              <a:t>Sealable bag with desiccant and humidity indicator</a:t>
            </a:r>
          </a:p>
          <a:p>
            <a:pPr marL="457200" indent="-457200">
              <a:buFont typeface="Arial" panose="020B0604020202020204" pitchFamily="34" charset="0"/>
              <a:buChar char="•"/>
            </a:pPr>
            <a:r>
              <a:rPr lang="en-US" sz="3200" b="1" dirty="0">
                <a:solidFill>
                  <a:schemeClr val="bg1"/>
                </a:solidFill>
              </a:rPr>
              <a:t>Shipping envelope</a:t>
            </a:r>
          </a:p>
          <a:p>
            <a:endParaRPr lang="en-US" dirty="0">
              <a:solidFill>
                <a:schemeClr val="bg1"/>
              </a:solidFill>
            </a:endParaRPr>
          </a:p>
        </p:txBody>
      </p:sp>
      <p:pic>
        <p:nvPicPr>
          <p:cNvPr id="3" name="Picture 2"/>
          <p:cNvPicPr>
            <a:picLocks noChangeAspect="1"/>
          </p:cNvPicPr>
          <p:nvPr/>
        </p:nvPicPr>
        <p:blipFill>
          <a:blip r:embed="rId7"/>
          <a:stretch>
            <a:fillRect/>
          </a:stretch>
        </p:blipFill>
        <p:spPr>
          <a:xfrm rot="19137901">
            <a:off x="7394346" y="5256534"/>
            <a:ext cx="1484075" cy="564367"/>
          </a:xfrm>
          <a:prstGeom prst="rect">
            <a:avLst/>
          </a:prstGeom>
        </p:spPr>
      </p:pic>
      <p:pic>
        <p:nvPicPr>
          <p:cNvPr id="9" name="Audio 8">
            <a:hlinkClick r:id="" action="ppaction://media"/>
            <a:extLst>
              <a:ext uri="{FF2B5EF4-FFF2-40B4-BE49-F238E27FC236}">
                <a16:creationId xmlns:a16="http://schemas.microsoft.com/office/drawing/2014/main" id="{4AFA3AFB-CA8B-4248-B190-5DEDEDD1CA0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322800" y="9321800"/>
            <a:ext cx="812800" cy="812800"/>
          </a:xfrm>
          <a:prstGeom prst="rect">
            <a:avLst/>
          </a:prstGeom>
        </p:spPr>
      </p:pic>
    </p:spTree>
    <p:custDataLst>
      <p:tags r:id="rId1"/>
    </p:custDataLst>
    <p:extLst>
      <p:ext uri="{BB962C8B-B14F-4D97-AF65-F5344CB8AC3E}">
        <p14:creationId xmlns:p14="http://schemas.microsoft.com/office/powerpoint/2010/main" val="2132328521"/>
      </p:ext>
    </p:extLst>
  </p:cSld>
  <p:clrMapOvr>
    <a:masterClrMapping/>
  </p:clrMapOvr>
  <mc:AlternateContent xmlns:mc="http://schemas.openxmlformats.org/markup-compatibility/2006" xmlns:p14="http://schemas.microsoft.com/office/powerpoint/2010/main">
    <mc:Choice Requires="p14">
      <p:transition spd="slow" p14:dur="2000" advTm="30178"/>
    </mc:Choice>
    <mc:Fallback xmlns="">
      <p:transition spd="slow" advTm="30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5">
                                            <p:txEl>
                                              <p:pRg st="0" end="0"/>
                                            </p:txEl>
                                          </p:spTgt>
                                        </p:tgtEl>
                                        <p:attrNameLst>
                                          <p:attrName>style.color</p:attrName>
                                        </p:attrNameLst>
                                      </p:cBhvr>
                                      <p:to>
                                        <a:srgbClr val="FFFF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5">
                                            <p:txEl>
                                              <p:pRg st="1" end="1"/>
                                            </p:txEl>
                                          </p:spTgt>
                                        </p:tgtEl>
                                        <p:attrNameLst>
                                          <p:attrName>style.color</p:attrName>
                                        </p:attrNameLst>
                                      </p:cBhvr>
                                      <p:to>
                                        <a:srgbClr val="FFFF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5">
                                            <p:txEl>
                                              <p:pRg st="2" end="2"/>
                                            </p:txEl>
                                          </p:spTgt>
                                        </p:tgtEl>
                                        <p:attrNameLst>
                                          <p:attrName>style.color</p:attrName>
                                        </p:attrNameLst>
                                      </p:cBhvr>
                                      <p:to>
                                        <a:srgbClr val="FFFF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5">
                                            <p:txEl>
                                              <p:pRg st="3" end="3"/>
                                            </p:txEl>
                                          </p:spTgt>
                                        </p:tgtEl>
                                        <p:attrNameLst>
                                          <p:attrName>style.color</p:attrName>
                                        </p:attrNameLst>
                                      </p:cBhvr>
                                      <p:to>
                                        <a:srgbClr val="FFFF00"/>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5">
                                            <p:txEl>
                                              <p:pRg st="4" end="4"/>
                                            </p:txEl>
                                          </p:spTgt>
                                        </p:tgtEl>
                                        <p:attrNameLst>
                                          <p:attrName>style.color</p:attrName>
                                        </p:attrNameLst>
                                      </p:cBhvr>
                                      <p:to>
                                        <a:srgbClr val="FFFF00"/>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2000" fill="hold"/>
                                        <p:tgtEl>
                                          <p:spTgt spid="5">
                                            <p:txEl>
                                              <p:pRg st="5" end="5"/>
                                            </p:txEl>
                                          </p:spTgt>
                                        </p:tgtEl>
                                        <p:attrNameLst>
                                          <p:attrName>style.color</p:attrName>
                                        </p:attrNameLst>
                                      </p:cBhvr>
                                      <p:to>
                                        <a:srgbClr val="FFFF00"/>
                                      </p:to>
                                    </p:animClr>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2000" fill="hold"/>
                                        <p:tgtEl>
                                          <p:spTgt spid="5">
                                            <p:txEl>
                                              <p:pRg st="6" end="6"/>
                                            </p:txEl>
                                          </p:spTgt>
                                        </p:tgtEl>
                                        <p:attrNameLst>
                                          <p:attrName>style.color</p:attrName>
                                        </p:attrNameLst>
                                      </p:cBhvr>
                                      <p:to>
                                        <a:srgbClr val="FFFF00"/>
                                      </p:to>
                                    </p:animClr>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nodeType="clickEffect">
                                  <p:stCondLst>
                                    <p:cond delay="0"/>
                                  </p:stCondLst>
                                  <p:childTnLst>
                                    <p:animClr clrSpc="rgb" dir="cw">
                                      <p:cBhvr override="childStyle">
                                        <p:cTn id="38" dur="10" fill="hold"/>
                                        <p:tgtEl>
                                          <p:spTgt spid="5">
                                            <p:txEl>
                                              <p:pRg st="7" end="7"/>
                                            </p:txEl>
                                          </p:spTgt>
                                        </p:tgtEl>
                                        <p:attrNameLst>
                                          <p:attrName>style.color</p:attrName>
                                        </p:attrNameLst>
                                      </p:cBhvr>
                                      <p:to>
                                        <a:srgbClr val="FFFF00"/>
                                      </p:to>
                                    </p:animClr>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nodeType="clickEffect">
                                  <p:stCondLst>
                                    <p:cond delay="0"/>
                                  </p:stCondLst>
                                  <p:childTnLst>
                                    <p:animClr clrSpc="rgb" dir="cw">
                                      <p:cBhvr override="childStyle">
                                        <p:cTn id="42" dur="2000" fill="hold"/>
                                        <p:tgtEl>
                                          <p:spTgt spid="5">
                                            <p:txEl>
                                              <p:pRg st="8" end="8"/>
                                            </p:txEl>
                                          </p:spTgt>
                                        </p:tgtEl>
                                        <p:attrNameLst>
                                          <p:attrName>style.color</p:attrName>
                                        </p:attrNameLst>
                                      </p:cBhvr>
                                      <p:to>
                                        <a:srgbClr val="FFFF00"/>
                                      </p:to>
                                    </p:animClr>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nodeType="clickEffect">
                                  <p:stCondLst>
                                    <p:cond delay="0"/>
                                  </p:stCondLst>
                                  <p:childTnLst>
                                    <p:animClr clrSpc="rgb" dir="cw">
                                      <p:cBhvr override="childStyle">
                                        <p:cTn id="46" dur="2000" fill="hold"/>
                                        <p:tgtEl>
                                          <p:spTgt spid="5">
                                            <p:txEl>
                                              <p:pRg st="9" end="9"/>
                                            </p:txEl>
                                          </p:spTgt>
                                        </p:tgtEl>
                                        <p:attrNameLst>
                                          <p:attrName>style.color</p:attrName>
                                        </p:attrNameLst>
                                      </p:cBhvr>
                                      <p:to>
                                        <a:srgbClr val="FFFF00"/>
                                      </p:to>
                                    </p:animClr>
                                  </p:childTnLst>
                                </p:cTn>
                              </p:par>
                            </p:childTnLst>
                          </p:cTn>
                        </p:par>
                      </p:childTnLst>
                    </p:cTn>
                  </p:par>
                  <p:par>
                    <p:cTn id="47" fill="hold">
                      <p:stCondLst>
                        <p:cond delay="indefinite"/>
                      </p:stCondLst>
                      <p:childTnLst>
                        <p:par>
                          <p:cTn id="48" fill="hold">
                            <p:stCondLst>
                              <p:cond delay="0"/>
                            </p:stCondLst>
                            <p:childTnLst>
                              <p:par>
                                <p:cTn id="49" presetID="3" presetClass="emph" presetSubtype="2" fill="hold" nodeType="clickEffect">
                                  <p:stCondLst>
                                    <p:cond delay="0"/>
                                  </p:stCondLst>
                                  <p:childTnLst>
                                    <p:animClr clrSpc="rgb" dir="cw">
                                      <p:cBhvr override="childStyle">
                                        <p:cTn id="50" dur="2000" fill="hold"/>
                                        <p:tgtEl>
                                          <p:spTgt spid="5">
                                            <p:txEl>
                                              <p:pRg st="10" end="10"/>
                                            </p:txEl>
                                          </p:spTgt>
                                        </p:tgtEl>
                                        <p:attrNameLst>
                                          <p:attrName>style.color</p:attrName>
                                        </p:attrNameLst>
                                      </p:cBhvr>
                                      <p:to>
                                        <a:srgbClr val="FFFF00"/>
                                      </p:to>
                                    </p:animClr>
                                  </p:childTnLst>
                                </p:cTn>
                              </p:par>
                            </p:childTnLst>
                          </p:cTn>
                        </p:par>
                      </p:childTnLst>
                    </p:cTn>
                  </p:par>
                  <p:par>
                    <p:cTn id="51" fill="hold">
                      <p:stCondLst>
                        <p:cond delay="indefinite"/>
                      </p:stCondLst>
                      <p:childTnLst>
                        <p:par>
                          <p:cTn id="52" fill="hold">
                            <p:stCondLst>
                              <p:cond delay="0"/>
                            </p:stCondLst>
                            <p:childTnLst>
                              <p:par>
                                <p:cTn id="53" presetID="3" presetClass="emph" presetSubtype="2" fill="hold" nodeType="clickEffect">
                                  <p:stCondLst>
                                    <p:cond delay="0"/>
                                  </p:stCondLst>
                                  <p:childTnLst>
                                    <p:animClr clrSpc="rgb" dir="cw">
                                      <p:cBhvr override="childStyle">
                                        <p:cTn id="54" dur="2000" fill="hold"/>
                                        <p:tgtEl>
                                          <p:spTgt spid="5">
                                            <p:txEl>
                                              <p:pRg st="11" end="11"/>
                                            </p:txEl>
                                          </p:spTgt>
                                        </p:tgtEl>
                                        <p:attrNameLst>
                                          <p:attrName>style.color</p:attrName>
                                        </p:attrNameLst>
                                      </p:cBhvr>
                                      <p:to>
                                        <a:srgbClr val="FFFF00"/>
                                      </p:to>
                                    </p:animClr>
                                  </p:childTnLst>
                                </p:cTn>
                              </p:par>
                            </p:childTnLst>
                          </p:cTn>
                        </p:par>
                      </p:childTnLst>
                    </p:cTn>
                  </p:par>
                  <p:par>
                    <p:cTn id="55" fill="hold">
                      <p:stCondLst>
                        <p:cond delay="indefinite"/>
                      </p:stCondLst>
                      <p:childTnLst>
                        <p:par>
                          <p:cTn id="56" fill="hold">
                            <p:stCondLst>
                              <p:cond delay="0"/>
                            </p:stCondLst>
                            <p:childTnLst>
                              <p:par>
                                <p:cTn id="57" presetID="3" presetClass="emph" presetSubtype="2" fill="hold" nodeType="clickEffect">
                                  <p:stCondLst>
                                    <p:cond delay="0"/>
                                  </p:stCondLst>
                                  <p:childTnLst>
                                    <p:animClr clrSpc="rgb" dir="cw">
                                      <p:cBhvr override="childStyle">
                                        <p:cTn id="58" dur="2000" fill="hold"/>
                                        <p:tgtEl>
                                          <p:spTgt spid="5">
                                            <p:txEl>
                                              <p:pRg st="12" end="12"/>
                                            </p:txEl>
                                          </p:spTgt>
                                        </p:tgtEl>
                                        <p:attrNameLst>
                                          <p:attrName>style.color</p:attrName>
                                        </p:attrNameLst>
                                      </p:cBhvr>
                                      <p:to>
                                        <a:srgbClr val="FFFF00"/>
                                      </p:to>
                                    </p:animClr>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nodeType="clickEffect">
                                  <p:stCondLst>
                                    <p:cond delay="0"/>
                                  </p:stCondLst>
                                  <p:childTnLst>
                                    <p:animClr clrSpc="rgb" dir="cw">
                                      <p:cBhvr override="childStyle">
                                        <p:cTn id="62" dur="2000" fill="hold"/>
                                        <p:tgtEl>
                                          <p:spTgt spid="5">
                                            <p:txEl>
                                              <p:pRg st="13" end="13"/>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640123" y="34857"/>
            <a:ext cx="15773400" cy="1988345"/>
          </a:xfrm>
        </p:spPr>
        <p:txBody>
          <a:bodyPr>
            <a:normAutofit/>
          </a:bodyPr>
          <a:lstStyle/>
          <a:p>
            <a:pPr algn="ctr"/>
            <a:r>
              <a:rPr lang="en-US" sz="6000">
                <a:solidFill>
                  <a:srgbClr val="DE9F3B"/>
                </a:solidFill>
              </a:rPr>
              <a:t>Place barcodes or write the </a:t>
            </a:r>
            <a:r>
              <a:rPr lang="en-US" sz="6000" err="1">
                <a:solidFill>
                  <a:srgbClr val="DE9F3B"/>
                </a:solidFill>
              </a:rPr>
              <a:t>PrEP</a:t>
            </a:r>
            <a:r>
              <a:rPr lang="en-US" sz="6000">
                <a:solidFill>
                  <a:srgbClr val="DE9F3B"/>
                </a:solidFill>
              </a:rPr>
              <a:t> ID number on documentation materials</a:t>
            </a:r>
          </a:p>
        </p:txBody>
      </p:sp>
      <p:grpSp>
        <p:nvGrpSpPr>
          <p:cNvPr id="42" name="Group 41"/>
          <p:cNvGrpSpPr/>
          <p:nvPr/>
        </p:nvGrpSpPr>
        <p:grpSpPr>
          <a:xfrm>
            <a:off x="15056190" y="3412240"/>
            <a:ext cx="2895600" cy="3393029"/>
            <a:chOff x="15056190" y="3412240"/>
            <a:chExt cx="2895600" cy="3393029"/>
          </a:xfrm>
        </p:grpSpPr>
        <p:sp>
          <p:nvSpPr>
            <p:cNvPr id="23" name="File"/>
            <p:cNvSpPr>
              <a:spLocks noEditPoints="1" noChangeArrowheads="1"/>
            </p:cNvSpPr>
            <p:nvPr/>
          </p:nvSpPr>
          <p:spPr bwMode="auto">
            <a:xfrm>
              <a:off x="15056190" y="4995519"/>
              <a:ext cx="2895600" cy="18097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34" name="Down Arrow 33"/>
            <p:cNvSpPr/>
            <p:nvPr/>
          </p:nvSpPr>
          <p:spPr>
            <a:xfrm>
              <a:off x="16104837" y="3412240"/>
              <a:ext cx="798305" cy="1197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grpSp>
      <p:grpSp>
        <p:nvGrpSpPr>
          <p:cNvPr id="2" name="Group 1"/>
          <p:cNvGrpSpPr/>
          <p:nvPr/>
        </p:nvGrpSpPr>
        <p:grpSpPr>
          <a:xfrm>
            <a:off x="1380307" y="3412240"/>
            <a:ext cx="883921" cy="5483123"/>
            <a:chOff x="1380307" y="3412240"/>
            <a:chExt cx="883921" cy="5483123"/>
          </a:xfrm>
        </p:grpSpPr>
        <p:sp>
          <p:nvSpPr>
            <p:cNvPr id="28" name="Down Arrow 27"/>
            <p:cNvSpPr/>
            <p:nvPr/>
          </p:nvSpPr>
          <p:spPr>
            <a:xfrm>
              <a:off x="1447800" y="3412240"/>
              <a:ext cx="798305" cy="1197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5612" r="35611"/>
            <a:stretch/>
          </p:blipFill>
          <p:spPr>
            <a:xfrm>
              <a:off x="1380307" y="4807233"/>
              <a:ext cx="883921" cy="4088130"/>
            </a:xfrm>
            <a:prstGeom prst="rect">
              <a:avLst/>
            </a:prstGeom>
          </p:spPr>
        </p:pic>
      </p:grpSp>
      <p:pic>
        <p:nvPicPr>
          <p:cNvPr id="6" name="Picture 5"/>
          <p:cNvPicPr>
            <a:picLocks noChangeAspect="1"/>
          </p:cNvPicPr>
          <p:nvPr/>
        </p:nvPicPr>
        <p:blipFill>
          <a:blip r:embed="rId7"/>
          <a:stretch>
            <a:fillRect/>
          </a:stretch>
        </p:blipFill>
        <p:spPr>
          <a:xfrm>
            <a:off x="875758" y="2398433"/>
            <a:ext cx="2596675" cy="985837"/>
          </a:xfrm>
          <a:prstGeom prst="rect">
            <a:avLst/>
          </a:prstGeom>
        </p:spPr>
      </p:pic>
      <p:pic>
        <p:nvPicPr>
          <p:cNvPr id="29" name="Picture 28"/>
          <p:cNvPicPr>
            <a:picLocks noChangeAspect="1"/>
          </p:cNvPicPr>
          <p:nvPr/>
        </p:nvPicPr>
        <p:blipFill>
          <a:blip r:embed="rId7"/>
          <a:stretch>
            <a:fillRect/>
          </a:stretch>
        </p:blipFill>
        <p:spPr>
          <a:xfrm>
            <a:off x="4119514" y="2426403"/>
            <a:ext cx="2596675" cy="985837"/>
          </a:xfrm>
          <a:prstGeom prst="rect">
            <a:avLst/>
          </a:prstGeom>
        </p:spPr>
      </p:pic>
      <p:pic>
        <p:nvPicPr>
          <p:cNvPr id="30" name="Picture 29"/>
          <p:cNvPicPr>
            <a:picLocks noChangeAspect="1"/>
          </p:cNvPicPr>
          <p:nvPr/>
        </p:nvPicPr>
        <p:blipFill>
          <a:blip r:embed="rId7"/>
          <a:stretch>
            <a:fillRect/>
          </a:stretch>
        </p:blipFill>
        <p:spPr>
          <a:xfrm>
            <a:off x="7908039" y="2412696"/>
            <a:ext cx="2596675" cy="985837"/>
          </a:xfrm>
          <a:prstGeom prst="rect">
            <a:avLst/>
          </a:prstGeom>
        </p:spPr>
      </p:pic>
      <p:pic>
        <p:nvPicPr>
          <p:cNvPr id="35" name="Picture 34"/>
          <p:cNvPicPr>
            <a:picLocks noChangeAspect="1"/>
          </p:cNvPicPr>
          <p:nvPr/>
        </p:nvPicPr>
        <p:blipFill>
          <a:blip r:embed="rId7"/>
          <a:stretch>
            <a:fillRect/>
          </a:stretch>
        </p:blipFill>
        <p:spPr>
          <a:xfrm>
            <a:off x="11798875" y="2426403"/>
            <a:ext cx="2596675" cy="985837"/>
          </a:xfrm>
          <a:prstGeom prst="rect">
            <a:avLst/>
          </a:prstGeom>
        </p:spPr>
      </p:pic>
      <p:pic>
        <p:nvPicPr>
          <p:cNvPr id="36" name="Picture 35"/>
          <p:cNvPicPr>
            <a:picLocks noChangeAspect="1"/>
          </p:cNvPicPr>
          <p:nvPr/>
        </p:nvPicPr>
        <p:blipFill>
          <a:blip r:embed="rId7"/>
          <a:stretch>
            <a:fillRect/>
          </a:stretch>
        </p:blipFill>
        <p:spPr>
          <a:xfrm>
            <a:off x="15234125" y="2429380"/>
            <a:ext cx="2596675" cy="985837"/>
          </a:xfrm>
          <a:prstGeom prst="rect">
            <a:avLst/>
          </a:prstGeom>
        </p:spPr>
      </p:pic>
      <p:grpSp>
        <p:nvGrpSpPr>
          <p:cNvPr id="8" name="Group 7"/>
          <p:cNvGrpSpPr/>
          <p:nvPr/>
        </p:nvGrpSpPr>
        <p:grpSpPr>
          <a:xfrm>
            <a:off x="7956580" y="3393404"/>
            <a:ext cx="2503714" cy="3369559"/>
            <a:chOff x="8001000" y="3412241"/>
            <a:chExt cx="2503714" cy="3369559"/>
          </a:xfrm>
        </p:grpSpPr>
        <p:grpSp>
          <p:nvGrpSpPr>
            <p:cNvPr id="39" name="Group 38"/>
            <p:cNvGrpSpPr/>
            <p:nvPr/>
          </p:nvGrpSpPr>
          <p:grpSpPr>
            <a:xfrm>
              <a:off x="8001000" y="3412241"/>
              <a:ext cx="2503714" cy="3369559"/>
              <a:chOff x="8001000" y="3412241"/>
              <a:chExt cx="2503714" cy="3369559"/>
            </a:xfrm>
          </p:grpSpPr>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1161" t="5447" r="5268" b="10268"/>
              <a:stretch/>
            </p:blipFill>
            <p:spPr>
              <a:xfrm rot="10800000">
                <a:off x="8001000" y="4887964"/>
                <a:ext cx="2503714" cy="1893836"/>
              </a:xfrm>
              <a:prstGeom prst="rect">
                <a:avLst/>
              </a:prstGeom>
            </p:spPr>
          </p:pic>
          <p:sp>
            <p:nvSpPr>
              <p:cNvPr id="32" name="Down Arrow 31"/>
              <p:cNvSpPr/>
              <p:nvPr/>
            </p:nvSpPr>
            <p:spPr>
              <a:xfrm>
                <a:off x="8728518" y="3412241"/>
                <a:ext cx="798305" cy="1197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grpSp>
        <p:pic>
          <p:nvPicPr>
            <p:cNvPr id="37" name="Picture 36"/>
            <p:cNvPicPr>
              <a:picLocks noChangeAspect="1"/>
            </p:cNvPicPr>
            <p:nvPr/>
          </p:nvPicPr>
          <p:blipFill>
            <a:blip r:embed="rId7"/>
            <a:stretch>
              <a:fillRect/>
            </a:stretch>
          </p:blipFill>
          <p:spPr>
            <a:xfrm rot="16200000">
              <a:off x="7726993" y="5909796"/>
              <a:ext cx="1135842" cy="283027"/>
            </a:xfrm>
            <a:prstGeom prst="rect">
              <a:avLst/>
            </a:prstGeom>
          </p:spPr>
        </p:pic>
      </p:grpSp>
      <p:grpSp>
        <p:nvGrpSpPr>
          <p:cNvPr id="7" name="Group 6"/>
          <p:cNvGrpSpPr/>
          <p:nvPr/>
        </p:nvGrpSpPr>
        <p:grpSpPr>
          <a:xfrm>
            <a:off x="11798875" y="3412240"/>
            <a:ext cx="2481142" cy="3400404"/>
            <a:chOff x="11798875" y="3412240"/>
            <a:chExt cx="2481142" cy="3400404"/>
          </a:xfrm>
        </p:grpSpPr>
        <p:grpSp>
          <p:nvGrpSpPr>
            <p:cNvPr id="41" name="Group 40"/>
            <p:cNvGrpSpPr/>
            <p:nvPr/>
          </p:nvGrpSpPr>
          <p:grpSpPr>
            <a:xfrm>
              <a:off x="11798875" y="3412240"/>
              <a:ext cx="2481142" cy="3400404"/>
              <a:chOff x="11797360" y="3412241"/>
              <a:chExt cx="2481142" cy="3400404"/>
            </a:xfrm>
          </p:grpSpPr>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1161" t="5447" r="5268" b="10268"/>
              <a:stretch/>
            </p:blipFill>
            <p:spPr>
              <a:xfrm rot="10800000">
                <a:off x="11797360" y="4935883"/>
                <a:ext cx="2481142" cy="1876762"/>
              </a:xfrm>
              <a:prstGeom prst="rect">
                <a:avLst/>
              </a:prstGeom>
            </p:spPr>
          </p:pic>
          <p:sp>
            <p:nvSpPr>
              <p:cNvPr id="33" name="Down Arrow 32"/>
              <p:cNvSpPr/>
              <p:nvPr/>
            </p:nvSpPr>
            <p:spPr>
              <a:xfrm>
                <a:off x="12494975" y="3412241"/>
                <a:ext cx="798305" cy="1197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grpSp>
        <p:pic>
          <p:nvPicPr>
            <p:cNvPr id="43" name="Picture 42"/>
            <p:cNvPicPr>
              <a:picLocks noChangeAspect="1"/>
            </p:cNvPicPr>
            <p:nvPr/>
          </p:nvPicPr>
          <p:blipFill>
            <a:blip r:embed="rId7"/>
            <a:stretch>
              <a:fillRect/>
            </a:stretch>
          </p:blipFill>
          <p:spPr>
            <a:xfrm rot="16200000">
              <a:off x="11536993" y="5940638"/>
              <a:ext cx="1135842" cy="283027"/>
            </a:xfrm>
            <a:prstGeom prst="rect">
              <a:avLst/>
            </a:prstGeom>
          </p:spPr>
        </p:pic>
      </p:grpSp>
      <p:sp>
        <p:nvSpPr>
          <p:cNvPr id="31" name="Down Arrow 30"/>
          <p:cNvSpPr/>
          <p:nvPr/>
        </p:nvSpPr>
        <p:spPr>
          <a:xfrm>
            <a:off x="5024614" y="3412240"/>
            <a:ext cx="798305" cy="1197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pic>
        <p:nvPicPr>
          <p:cNvPr id="13" name="Picture 12">
            <a:extLst>
              <a:ext uri="{FF2B5EF4-FFF2-40B4-BE49-F238E27FC236}">
                <a16:creationId xmlns:a16="http://schemas.microsoft.com/office/drawing/2014/main" id="{CC271565-5B91-A529-ACEF-3D89F5DDD2B2}"/>
              </a:ext>
            </a:extLst>
          </p:cNvPr>
          <p:cNvPicPr>
            <a:picLocks noChangeAspect="1"/>
          </p:cNvPicPr>
          <p:nvPr/>
        </p:nvPicPr>
        <p:blipFill>
          <a:blip r:embed="rId9"/>
          <a:stretch>
            <a:fillRect/>
          </a:stretch>
        </p:blipFill>
        <p:spPr>
          <a:xfrm>
            <a:off x="4119514" y="4918685"/>
            <a:ext cx="2440715" cy="3074611"/>
          </a:xfrm>
          <a:prstGeom prst="rect">
            <a:avLst/>
          </a:prstGeom>
        </p:spPr>
      </p:pic>
      <p:pic>
        <p:nvPicPr>
          <p:cNvPr id="16" name="Picture 15">
            <a:extLst>
              <a:ext uri="{FF2B5EF4-FFF2-40B4-BE49-F238E27FC236}">
                <a16:creationId xmlns:a16="http://schemas.microsoft.com/office/drawing/2014/main" id="{2AD66148-BECD-7B6D-76C3-30E5BDF4BEEB}"/>
              </a:ext>
            </a:extLst>
          </p:cNvPr>
          <p:cNvPicPr>
            <a:picLocks noChangeAspect="1"/>
          </p:cNvPicPr>
          <p:nvPr/>
        </p:nvPicPr>
        <p:blipFill>
          <a:blip r:embed="rId10"/>
          <a:stretch>
            <a:fillRect/>
          </a:stretch>
        </p:blipFill>
        <p:spPr>
          <a:xfrm>
            <a:off x="4765447" y="6286500"/>
            <a:ext cx="2828925" cy="3652838"/>
          </a:xfrm>
          <a:prstGeom prst="rect">
            <a:avLst/>
          </a:prstGeom>
        </p:spPr>
      </p:pic>
      <p:pic>
        <p:nvPicPr>
          <p:cNvPr id="12" name="Audio 11">
            <a:hlinkClick r:id="" action="ppaction://media"/>
            <a:extLst>
              <a:ext uri="{FF2B5EF4-FFF2-40B4-BE49-F238E27FC236}">
                <a16:creationId xmlns:a16="http://schemas.microsoft.com/office/drawing/2014/main" id="{7E4D35E0-84BD-EC46-B3A4-85DDF36F854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7322800" y="9321800"/>
            <a:ext cx="812800" cy="812800"/>
          </a:xfrm>
          <a:prstGeom prst="rect">
            <a:avLst/>
          </a:prstGeom>
        </p:spPr>
      </p:pic>
    </p:spTree>
    <p:custDataLst>
      <p:tags r:id="rId1"/>
    </p:custDataLst>
    <p:extLst>
      <p:ext uri="{BB962C8B-B14F-4D97-AF65-F5344CB8AC3E}">
        <p14:creationId xmlns:p14="http://schemas.microsoft.com/office/powerpoint/2010/main" val="3545840043"/>
      </p:ext>
    </p:extLst>
  </p:cSld>
  <p:clrMapOvr>
    <a:masterClrMapping/>
  </p:clrMapOvr>
  <mc:AlternateContent xmlns:mc="http://schemas.openxmlformats.org/markup-compatibility/2006" xmlns:p14="http://schemas.microsoft.com/office/powerpoint/2010/main">
    <mc:Choice Requires="p14">
      <p:transition spd="slow" p14:dur="2000" advTm="21994"/>
    </mc:Choice>
    <mc:Fallback xmlns="">
      <p:transition spd="slow" advTm="21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2000"/>
                                  </p:stCondLst>
                                  <p:childTnLst>
                                    <p:set>
                                      <p:cBhvr>
                                        <p:cTn id="15" dur="1" fill="hold">
                                          <p:stCondLst>
                                            <p:cond delay="0"/>
                                          </p:stCondLst>
                                        </p:cTn>
                                        <p:tgtEl>
                                          <p:spTgt spid="31"/>
                                        </p:tgtEl>
                                        <p:attrNameLst>
                                          <p:attrName>style.visibility</p:attrName>
                                        </p:attrNameLst>
                                      </p:cBhvr>
                                      <p:to>
                                        <p:strVal val="visible"/>
                                      </p:to>
                                    </p:set>
                                  </p:childTnLst>
                                </p:cTn>
                              </p:par>
                              <p:par>
                                <p:cTn id="16" presetID="2" presetClass="entr" presetSubtype="4" fill="hold" nodeType="withEffect">
                                  <p:stCondLst>
                                    <p:cond delay="20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1" presetClass="entr" presetSubtype="0" fill="hold" nodeType="withEffect">
                                  <p:stCondLst>
                                    <p:cond delay="200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2"/>
                </p:tgtEl>
              </p:cMediaNode>
            </p:audio>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p:nvPr/>
        </p:nvSpPr>
        <p:spPr>
          <a:xfrm rot="-5400000">
            <a:off x="8067993" y="3211403"/>
            <a:ext cx="798305" cy="2151490"/>
          </a:xfrm>
          <a:prstGeom prst="downArrow">
            <a:avLst>
              <a:gd name="adj1" fmla="val 50000"/>
              <a:gd name="adj2" fmla="val 50000"/>
            </a:avLst>
          </a:prstGeom>
          <a:solidFill>
            <a:schemeClr val="accent1"/>
          </a:solidFill>
          <a:ln w="12700" cap="flat" cmpd="sng">
            <a:solidFill>
              <a:srgbClr val="BA6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14">
              <a:solidFill>
                <a:schemeClr val="lt1"/>
              </a:solidFill>
              <a:latin typeface="Calibri"/>
              <a:ea typeface="Calibri"/>
              <a:cs typeface="Calibri"/>
              <a:sym typeface="Calibri"/>
            </a:endParaRPr>
          </a:p>
        </p:txBody>
      </p:sp>
      <p:sp>
        <p:nvSpPr>
          <p:cNvPr id="147" name="Google Shape;147;p4"/>
          <p:cNvSpPr txBox="1">
            <a:spLocks noGrp="1"/>
          </p:cNvSpPr>
          <p:nvPr>
            <p:ph type="title"/>
          </p:nvPr>
        </p:nvSpPr>
        <p:spPr>
          <a:xfrm>
            <a:off x="838200" y="1104901"/>
            <a:ext cx="6050764" cy="7162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DE9F3B"/>
              </a:buClr>
              <a:buSzPts val="6550"/>
              <a:buFont typeface="Calibri"/>
              <a:buNone/>
            </a:pPr>
            <a:r>
              <a:rPr lang="en-US" sz="6550">
                <a:solidFill>
                  <a:srgbClr val="DE9F3B"/>
                </a:solidFill>
              </a:rPr>
              <a:t>Fill out the case report form and the laboratory requisition form </a:t>
            </a:r>
            <a:endParaRPr>
              <a:solidFill>
                <a:srgbClr val="DE9F3B"/>
              </a:solidFill>
            </a:endParaRPr>
          </a:p>
        </p:txBody>
      </p:sp>
      <p:pic>
        <p:nvPicPr>
          <p:cNvPr id="148" name="Google Shape;148;p4"/>
          <p:cNvPicPr preferRelativeResize="0"/>
          <p:nvPr/>
        </p:nvPicPr>
        <p:blipFill rotWithShape="1">
          <a:blip r:embed="rId5">
            <a:alphaModFix/>
          </a:blip>
          <a:srcRect/>
          <a:stretch/>
        </p:blipFill>
        <p:spPr>
          <a:xfrm rot="905616">
            <a:off x="10936976" y="948968"/>
            <a:ext cx="6747514" cy="4750801"/>
          </a:xfrm>
          <a:prstGeom prst="rect">
            <a:avLst/>
          </a:prstGeom>
          <a:noFill/>
          <a:ln w="38100" cap="flat" cmpd="sng">
            <a:solidFill>
              <a:schemeClr val="accent1"/>
            </a:solidFill>
            <a:prstDash val="solid"/>
            <a:round/>
            <a:headEnd type="none" w="sm" len="sm"/>
            <a:tailEnd type="none" w="sm" len="sm"/>
          </a:ln>
        </p:spPr>
      </p:pic>
      <p:pic>
        <p:nvPicPr>
          <p:cNvPr id="149" name="Google Shape;149;p4"/>
          <p:cNvPicPr preferRelativeResize="0"/>
          <p:nvPr/>
        </p:nvPicPr>
        <p:blipFill rotWithShape="1">
          <a:blip r:embed="rId6">
            <a:alphaModFix/>
          </a:blip>
          <a:srcRect/>
          <a:stretch/>
        </p:blipFill>
        <p:spPr>
          <a:xfrm rot="-1433979">
            <a:off x="8827068" y="4144094"/>
            <a:ext cx="7421476" cy="4704487"/>
          </a:xfrm>
          <a:prstGeom prst="rect">
            <a:avLst/>
          </a:prstGeom>
          <a:noFill/>
          <a:ln w="38100" cap="flat" cmpd="sng">
            <a:solidFill>
              <a:schemeClr val="accent1"/>
            </a:solidFill>
            <a:prstDash val="solid"/>
            <a:round/>
            <a:headEnd type="none" w="sm" len="sm"/>
            <a:tailEnd type="none" w="sm" len="sm"/>
          </a:ln>
        </p:spPr>
      </p:pic>
      <p:pic>
        <p:nvPicPr>
          <p:cNvPr id="4" name="Audio 3">
            <a:hlinkClick r:id="" action="ppaction://media"/>
            <a:extLst>
              <a:ext uri="{FF2B5EF4-FFF2-40B4-BE49-F238E27FC236}">
                <a16:creationId xmlns:a16="http://schemas.microsoft.com/office/drawing/2014/main" id="{F5B39974-66FA-2048-AE18-4228F0C559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85"/>
    </mc:Choice>
    <mc:Fallback xmlns="">
      <p:transition spd="slow" advTm="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7406" y="1507066"/>
            <a:ext cx="4038601" cy="7162800"/>
          </a:xfrm>
        </p:spPr>
        <p:txBody>
          <a:bodyPr>
            <a:normAutofit/>
          </a:bodyPr>
          <a:lstStyle/>
          <a:p>
            <a:pPr algn="ctr"/>
            <a:r>
              <a:rPr lang="en-US">
                <a:solidFill>
                  <a:srgbClr val="DE9F3B"/>
                </a:solidFill>
              </a:rPr>
              <a:t>Make sure to wash hands, dry them and put on gloves.</a:t>
            </a:r>
          </a:p>
        </p:txBody>
      </p:sp>
      <p:pic>
        <p:nvPicPr>
          <p:cNvPr id="4" name="Content Placeholder 3"/>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0439400" y="2533649"/>
            <a:ext cx="7162801" cy="5372101"/>
          </a:xfrm>
        </p:spPr>
      </p:pic>
      <p:pic>
        <p:nvPicPr>
          <p:cNvPr id="5" name="Shoot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rot="5400000">
            <a:off x="-1266561" y="2676260"/>
            <a:ext cx="8576734" cy="4824413"/>
          </a:xfrm>
          <a:prstGeom prst="rect">
            <a:avLst/>
          </a:prstGeom>
        </p:spPr>
      </p:pic>
      <p:pic>
        <p:nvPicPr>
          <p:cNvPr id="8" name="Audio 7">
            <a:hlinkClick r:id="" action="ppaction://media"/>
            <a:extLst>
              <a:ext uri="{FF2B5EF4-FFF2-40B4-BE49-F238E27FC236}">
                <a16:creationId xmlns:a16="http://schemas.microsoft.com/office/drawing/2014/main" id="{C8BF93DF-329E-6B48-85AA-27439CABBEE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444038192"/>
      </p:ext>
    </p:extLst>
  </p:cSld>
  <p:clrMapOvr>
    <a:masterClrMapping/>
  </p:clrMapOvr>
  <mc:AlternateContent xmlns:mc="http://schemas.openxmlformats.org/markup-compatibility/2006" xmlns:p14="http://schemas.microsoft.com/office/powerpoint/2010/main">
    <mc:Choice Requires="p14">
      <p:transition spd="slow" p14:dur="2000" advTm="8349"/>
    </mc:Choice>
    <mc:Fallback xmlns="">
      <p:transition spd="slow" advTm="8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2281" objId="5"/>
        <p14:stopEvt time="4470"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DE9F3B"/>
                </a:solidFill>
              </a:rPr>
              <a:t>Collect venous blood according to your clinic’s Standard Operating Procedure</a:t>
            </a: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792133" y="3009900"/>
            <a:ext cx="8703733" cy="6527800"/>
          </a:xfrm>
        </p:spPr>
      </p:pic>
      <p:pic>
        <p:nvPicPr>
          <p:cNvPr id="7" name="Audio 6">
            <a:hlinkClick r:id="" action="ppaction://media"/>
            <a:extLst>
              <a:ext uri="{FF2B5EF4-FFF2-40B4-BE49-F238E27FC236}">
                <a16:creationId xmlns:a16="http://schemas.microsoft.com/office/drawing/2014/main" id="{3C113E68-DE98-8D40-96F7-F857E04D7C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802648158"/>
      </p:ext>
    </p:extLst>
  </p:cSld>
  <p:clrMapOvr>
    <a:masterClrMapping/>
  </p:clrMapOvr>
  <mc:AlternateContent xmlns:mc="http://schemas.openxmlformats.org/markup-compatibility/2006" xmlns:p14="http://schemas.microsoft.com/office/powerpoint/2010/main">
    <mc:Choice Requires="p14">
      <p:transition spd="slow" p14:dur="2000" advTm="7187"/>
    </mc:Choice>
    <mc:Fallback xmlns="">
      <p:transition spd="slow" advTm="7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924300"/>
            <a:ext cx="15773400" cy="1988345"/>
          </a:xfrm>
          <a:noFill/>
          <a:ln>
            <a:noFill/>
          </a:ln>
          <a:effectLst>
            <a:glow rad="1397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a:lstStyle/>
          <a:p>
            <a:pPr algn="ctr"/>
            <a:r>
              <a:rPr lang="en-US" b="1">
                <a:solidFill>
                  <a:srgbClr val="DE9F3B"/>
                </a:solidFill>
                <a:effectLst>
                  <a:outerShdw blurRad="38100" dist="38100" dir="2700000" algn="tl">
                    <a:srgbClr val="000000">
                      <a:alpha val="43137"/>
                    </a:srgbClr>
                  </a:outerShdw>
                </a:effectLst>
              </a:rPr>
              <a:t>Spotting the Dried Blood Spot Card</a:t>
            </a:r>
          </a:p>
        </p:txBody>
      </p:sp>
      <p:pic>
        <p:nvPicPr>
          <p:cNvPr id="5" name="Doctor_Turtle_-_Doctor_Talos_Answers_The_Door">
            <a:hlinkClick r:id="" action="ppaction://media"/>
          </p:cNvPr>
          <p:cNvPicPr>
            <a:picLocks noChangeAspect="1"/>
          </p:cNvPicPr>
          <p:nvPr>
            <a:audioFile r:link="rId1"/>
            <p:extLst>
              <p:ext uri="{DAA4B4D4-6D71-4841-9C94-3DE7FCFB9230}">
                <p14:media xmlns:p14="http://schemas.microsoft.com/office/powerpoint/2010/main" r:embed="rId2">
                  <p14:trim st="672" end="165703.25"/>
                  <p14:fade out="4000"/>
                </p14:media>
              </p:ext>
            </p:extLst>
          </p:nvPr>
        </p:nvPicPr>
        <p:blipFill>
          <a:blip r:embed="rId7"/>
          <a:stretch>
            <a:fillRect/>
          </a:stretch>
        </p:blipFill>
        <p:spPr>
          <a:xfrm>
            <a:off x="18440400" y="160337"/>
            <a:ext cx="487363" cy="487363"/>
          </a:xfrm>
          <a:prstGeom prst="rect">
            <a:avLst/>
          </a:prstGeom>
        </p:spPr>
      </p:pic>
      <p:pic>
        <p:nvPicPr>
          <p:cNvPr id="7" name="Audio 6">
            <a:hlinkClick r:id="" action="ppaction://media"/>
            <a:extLst>
              <a:ext uri="{FF2B5EF4-FFF2-40B4-BE49-F238E27FC236}">
                <a16:creationId xmlns:a16="http://schemas.microsoft.com/office/drawing/2014/main" id="{13FCC7D1-08DE-7F40-9B85-BCB84FFA83F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605227233"/>
      </p:ext>
    </p:extLst>
  </p:cSld>
  <p:clrMapOvr>
    <a:masterClrMapping/>
  </p:clrMapOvr>
  <mc:AlternateContent xmlns:mc="http://schemas.openxmlformats.org/markup-compatibility/2006" xmlns:p14="http://schemas.microsoft.com/office/powerpoint/2010/main">
    <mc:Choice Requires="p14">
      <p:transition spd="med" p14:dur="700" advTm="1660">
        <p:fade/>
      </p:transition>
    </mc:Choice>
    <mc:Fallback xmlns="">
      <p:transition spd="med" advTm="1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828"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oot ">
            <a:hlinkClick r:id="" action="ppaction://media"/>
          </p:cNvPr>
          <p:cNvPicPr>
            <a:picLocks noChangeAspect="1"/>
          </p:cNvPicPr>
          <p:nvPr>
            <a:videoFile r:link="rId1"/>
            <p:extLst>
              <p:ext uri="{DAA4B4D4-6D71-4841-9C94-3DE7FCFB9230}">
                <p14:media xmlns:p14="http://schemas.microsoft.com/office/powerpoint/2010/main" r:embed="rId2">
                  <p14:trim end="2149.5242"/>
                </p14:media>
              </p:ext>
            </p:extLst>
          </p:nvPr>
        </p:nvPicPr>
        <p:blipFill>
          <a:blip r:embed="rId7"/>
          <a:stretch>
            <a:fillRect/>
          </a:stretch>
        </p:blipFill>
        <p:spPr>
          <a:xfrm>
            <a:off x="-17585" y="17585"/>
            <a:ext cx="18287444" cy="10287000"/>
          </a:xfrm>
          <a:prstGeom prst="rect">
            <a:avLst/>
          </a:prstGeom>
        </p:spPr>
      </p:pic>
      <p:sp>
        <p:nvSpPr>
          <p:cNvPr id="2" name="Title 1"/>
          <p:cNvSpPr>
            <a:spLocks noGrp="1"/>
          </p:cNvSpPr>
          <p:nvPr>
            <p:ph type="title"/>
          </p:nvPr>
        </p:nvSpPr>
        <p:spPr>
          <a:xfrm>
            <a:off x="0" y="31173"/>
            <a:ext cx="18287444" cy="845345"/>
          </a:xfrm>
        </p:spPr>
        <p:txBody>
          <a:bodyPr vert="horz" lIns="91440" tIns="45720" rIns="91440" bIns="45720" rtlCol="0" anchor="ctr">
            <a:normAutofit fontScale="90000"/>
          </a:bodyPr>
          <a:lstStyle/>
          <a:p>
            <a:pPr algn="ctr"/>
            <a:r>
              <a:rPr lang="en-US">
                <a:solidFill>
                  <a:schemeClr val="bg1"/>
                </a:solidFill>
              </a:rPr>
              <a:t>Use a transfer pipette to spot the card</a:t>
            </a:r>
          </a:p>
        </p:txBody>
      </p:sp>
      <p:pic>
        <p:nvPicPr>
          <p:cNvPr id="4" name="Audio 2">
            <a:hlinkClick r:id="" action="ppaction://media"/>
            <a:extLst>
              <a:ext uri="{FF2B5EF4-FFF2-40B4-BE49-F238E27FC236}">
                <a16:creationId xmlns:a16="http://schemas.microsoft.com/office/drawing/2014/main" id="{A4A61CEA-4498-412B-AF10-70560CDDB9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144542347"/>
      </p:ext>
    </p:extLst>
  </p:cSld>
  <p:clrMapOvr>
    <a:masterClrMapping/>
  </p:clrMapOvr>
  <p:transition spd="slow" advTm="5239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p:cTn id="12" fill="hold" display="0">
                  <p:stCondLst>
                    <p:cond delay="indefinite"/>
                  </p:stCondLst>
                </p:cTn>
                <p:tgtEl>
                  <p:spTgt spid="6"/>
                </p:tgtEl>
              </p:cMediaNode>
            </p:video>
            <p:audio>
              <p:cMediaNode vol="92424" showWhenStopped="0">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99" objId="6"/>
        <p14:stopEvt time="40769"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4-spotting- blue bkgd close up.MOV">
            <a:hlinkClick r:id="" action="ppaction://media"/>
          </p:cNvPr>
          <p:cNvPicPr>
            <a:picLocks noGrp="1" noChangeAspect="1"/>
          </p:cNvPicPr>
          <p:nvPr>
            <p:ph idx="1"/>
            <a:videoFile r:link="rId1"/>
            <p:extLst>
              <p:ext uri="{DAA4B4D4-6D71-4841-9C94-3DE7FCFB9230}">
                <p14:media xmlns:p14="http://schemas.microsoft.com/office/powerpoint/2010/main" r:embed="rId2">
                  <p14:trim st="1353" end="1645.6458"/>
                </p14:media>
              </p:ext>
            </p:extLst>
          </p:nvPr>
        </p:nvPicPr>
        <p:blipFill>
          <a:blip r:embed="rId7"/>
          <a:stretch>
            <a:fillRect/>
          </a:stretch>
        </p:blipFill>
        <p:spPr>
          <a:xfrm>
            <a:off x="0" y="0"/>
            <a:ext cx="18291175" cy="10288588"/>
          </a:xfrm>
        </p:spPr>
      </p:pic>
      <p:pic>
        <p:nvPicPr>
          <p:cNvPr id="3" name="Picture 2"/>
          <p:cNvPicPr>
            <a:picLocks noChangeAspect="1"/>
          </p:cNvPicPr>
          <p:nvPr/>
        </p:nvPicPr>
        <p:blipFill>
          <a:blip r:embed="rId8"/>
          <a:stretch>
            <a:fillRect/>
          </a:stretch>
        </p:blipFill>
        <p:spPr>
          <a:xfrm>
            <a:off x="2514600" y="-37137"/>
            <a:ext cx="12327180" cy="1579001"/>
          </a:xfrm>
          <a:prstGeom prst="rect">
            <a:avLst/>
          </a:prstGeom>
        </p:spPr>
      </p:pic>
      <p:pic>
        <p:nvPicPr>
          <p:cNvPr id="8" name="Audio 7">
            <a:hlinkClick r:id="" action="ppaction://media"/>
            <a:extLst>
              <a:ext uri="{FF2B5EF4-FFF2-40B4-BE49-F238E27FC236}">
                <a16:creationId xmlns:a16="http://schemas.microsoft.com/office/drawing/2014/main" id="{9CBB5CE6-C50B-3342-8935-1EA1A16732A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494045897"/>
      </p:ext>
    </p:extLst>
  </p:cSld>
  <p:clrMapOvr>
    <a:masterClrMapping/>
  </p:clrMapOvr>
  <mc:AlternateContent xmlns:mc="http://schemas.openxmlformats.org/markup-compatibility/2006" xmlns:p14="http://schemas.microsoft.com/office/powerpoint/2010/main">
    <mc:Choice Requires="p14">
      <p:transition spd="slow" p14:dur="800" advTm="26471">
        <p:circle/>
      </p:transition>
    </mc:Choice>
    <mc:Fallback xmlns="">
      <p:transition spd="slow" advTm="2647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4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24" objId="5"/>
        <p14:stopEvt time="24751"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6.5|1.5|1.7|1.4|1.6|1.3|1.2|1.4|1.5|1.6|1.4|1.7|1.5|3"/>
</p:tagLst>
</file>

<file path=ppt/tags/tag2.xml><?xml version="1.0" encoding="utf-8"?>
<p:tagLst xmlns:a="http://schemas.openxmlformats.org/drawingml/2006/main" xmlns:r="http://schemas.openxmlformats.org/officeDocument/2006/relationships" xmlns:p="http://schemas.openxmlformats.org/presentationml/2006/main">
  <p:tag name="TIMING" val="|8.7|0.2|4.3|0.8|1.4"/>
</p:tagLst>
</file>

<file path=ppt/theme/theme1.xml><?xml version="1.0" encoding="utf-8"?>
<a:theme xmlns:a="http://schemas.openxmlformats.org/drawingml/2006/main" name="1_Office Theme">
  <a:themeElements>
    <a:clrScheme name="GEMS">
      <a:dk1>
        <a:srgbClr val="3B2314"/>
      </a:dk1>
      <a:lt1>
        <a:sysClr val="window" lastClr="FFFFFF"/>
      </a:lt1>
      <a:dk2>
        <a:srgbClr val="000000"/>
      </a:dk2>
      <a:lt2>
        <a:srgbClr val="E7E6E6"/>
      </a:lt2>
      <a:accent1>
        <a:srgbClr val="FF9900"/>
      </a:accent1>
      <a:accent2>
        <a:srgbClr val="13838E"/>
      </a:accent2>
      <a:accent3>
        <a:srgbClr val="C3996B"/>
      </a:accent3>
      <a:accent4>
        <a:srgbClr val="FF99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35616bd-f3ab-4ee4-8f55-73cb5167d911" xsi:nil="true"/>
    <lcf76f155ced4ddcb4097134ff3c332f xmlns="1865d82a-bf83-4eaa-817a-e97c662b7d4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19" ma:contentTypeDescription="Create a new document." ma:contentTypeScope="" ma:versionID="3cff87fddb90f81932586291e1d251ff">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9d8bd0b17af9155d43b6427327c1e26e"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81E97E-0B0F-43C4-BBFC-F92329075C6F}">
  <ds:schemaRefs>
    <ds:schemaRef ds:uri="http://purl.org/dc/elements/1.1/"/>
    <ds:schemaRef ds:uri="http://purl.org/dc/terms/"/>
    <ds:schemaRef ds:uri="http://www.w3.org/XML/1998/namespace"/>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d35616bd-f3ab-4ee4-8f55-73cb5167d911"/>
    <ds:schemaRef ds:uri="1865d82a-bf83-4eaa-817a-e97c662b7d46"/>
  </ds:schemaRefs>
</ds:datastoreItem>
</file>

<file path=customXml/itemProps2.xml><?xml version="1.0" encoding="utf-8"?>
<ds:datastoreItem xmlns:ds="http://schemas.openxmlformats.org/officeDocument/2006/customXml" ds:itemID="{713F3698-4F78-49D8-8319-8CFD2C6E7152}">
  <ds:schemaRefs>
    <ds:schemaRef ds:uri="http://schemas.microsoft.com/sharepoint/v3/contenttype/forms"/>
  </ds:schemaRefs>
</ds:datastoreItem>
</file>

<file path=customXml/itemProps3.xml><?xml version="1.0" encoding="utf-8"?>
<ds:datastoreItem xmlns:ds="http://schemas.openxmlformats.org/officeDocument/2006/customXml" ds:itemID="{FBB3E8D3-4286-43F3-8D48-C281028DE5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65d82a-bf83-4eaa-817a-e97c662b7d46"/>
    <ds:schemaRef ds:uri="d35616bd-f3ab-4ee4-8f55-73cb5167d9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4298</TotalTime>
  <Words>624</Words>
  <Application>Microsoft Office PowerPoint</Application>
  <PresentationFormat>Custom</PresentationFormat>
  <Paragraphs>81</Paragraphs>
  <Slides>15</Slides>
  <Notes>14</Notes>
  <HiddenSlides>0</HiddenSlides>
  <MMClips>24</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1_Office Theme</vt:lpstr>
      <vt:lpstr>PowerPoint Presentation</vt:lpstr>
      <vt:lpstr>Materials Needed</vt:lpstr>
      <vt:lpstr>Place barcodes or write the PrEP ID number on documentation materials</vt:lpstr>
      <vt:lpstr>Fill out the case report form and the laboratory requisition form </vt:lpstr>
      <vt:lpstr>Make sure to wash hands, dry them and put on gloves.</vt:lpstr>
      <vt:lpstr>Collect venous blood according to your clinic’s Standard Operating Procedure</vt:lpstr>
      <vt:lpstr>Spotting the Dried Blood Spot Card</vt:lpstr>
      <vt:lpstr>Use a transfer pipette to spot the card</vt:lpstr>
      <vt:lpstr>PowerPoint Presentation</vt:lpstr>
      <vt:lpstr>PowerPoint Presentation</vt:lpstr>
      <vt:lpstr>Dry the cards for at least 3 hours or overnight</vt:lpstr>
      <vt:lpstr>Preparing for Shipment</vt:lpstr>
      <vt:lpstr>Items to Ship</vt:lpstr>
      <vt:lpstr>Thank you!  For further information, please visit www.prepwatch.org/mosaic-hiv-drug-resistance-monitoring-program/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DBS Preparation Preliminary Videos (Venipuncture)</dc:title>
  <dc:creator>Heaps, Amy</dc:creator>
  <cp:lastModifiedBy>Kudrick, Lauren</cp:lastModifiedBy>
  <cp:revision>10</cp:revision>
  <dcterms:created xsi:type="dcterms:W3CDTF">2017-04-12T20:08:15Z</dcterms:created>
  <dcterms:modified xsi:type="dcterms:W3CDTF">2024-01-16T19:08:51Z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0x010100B3ADAA236F23B64A8508284A7ED37032</vt:lpwstr>
  </property>
  <property fmtid="{D5CDD505-2E9C-101B-9397-08002B2CF9AE}" pid="3" name="MediaServiceImageTags">
    <vt:lpwstr/>
  </property>
</Properties>
</file>