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4" r:id="rId4"/>
  </p:sldMasterIdLst>
  <p:notesMasterIdLst>
    <p:notesMasterId r:id="rId34"/>
  </p:notesMasterIdLst>
  <p:sldIdLst>
    <p:sldId id="256" r:id="rId5"/>
    <p:sldId id="2147476071" r:id="rId6"/>
    <p:sldId id="2147476073" r:id="rId7"/>
    <p:sldId id="2146847466" r:id="rId8"/>
    <p:sldId id="2146847467" r:id="rId9"/>
    <p:sldId id="2147375434" r:id="rId10"/>
    <p:sldId id="2147375436" r:id="rId11"/>
    <p:sldId id="644" r:id="rId12"/>
    <p:sldId id="2147476074" r:id="rId13"/>
    <p:sldId id="2146847457" r:id="rId14"/>
    <p:sldId id="2147375439" r:id="rId15"/>
    <p:sldId id="2147375442" r:id="rId16"/>
    <p:sldId id="2147375440" r:id="rId17"/>
    <p:sldId id="2147375437" r:id="rId18"/>
    <p:sldId id="2147375438" r:id="rId19"/>
    <p:sldId id="433" r:id="rId20"/>
    <p:sldId id="446" r:id="rId21"/>
    <p:sldId id="448" r:id="rId22"/>
    <p:sldId id="465" r:id="rId23"/>
    <p:sldId id="464" r:id="rId24"/>
    <p:sldId id="462" r:id="rId25"/>
    <p:sldId id="449" r:id="rId26"/>
    <p:sldId id="438" r:id="rId27"/>
    <p:sldId id="411" r:id="rId28"/>
    <p:sldId id="412" r:id="rId29"/>
    <p:sldId id="2146847462" r:id="rId30"/>
    <p:sldId id="2146847463" r:id="rId31"/>
    <p:sldId id="2147476072" r:id="rId32"/>
    <p:sldId id="214684745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885C08-C846-978E-298C-862E400E1639}" name="Ashley Mayo" initials="AM" userId="S::amayo@fhi360.org::7b0347e3-e893-48f6-af4a-3fd1d59def47" providerId="AD"/>
  <p188:author id="{13515629-DD85-B560-5CDB-A669014F81A1}" name="Katie Williams" initials="KW" userId="S::KtWilliams@fhi360.org::5f1bf0e6-3ff6-4d92-8b85-a4340d55b8fc" providerId="AD"/>
  <p188:author id="{3F1D7C2C-390B-79B4-94E4-0882ACE2AB6C}" name="Katie Williams" initials="KW" userId="S::ktwilliams@fhi360.org::5f1bf0e6-3ff6-4d92-8b85-a4340d55b8fc" providerId="AD"/>
  <p188:author id="{458C2E47-2BAF-40D6-7A45-19C02FDCEC07}" name="Kristine Torjesen" initials="KB" userId="S::KTorjesen@fhi360.org::b33f106b-7c9a-411c-8845-be0f3091624f" providerId="AD"/>
  <p188:author id="{54F51854-766E-ADFA-F5F2-B9FF4592FFCE}" name="Rose Wilcher" initials="RM" userId="S::RWilcher@fhi360.org::8b443828-8859-4988-9afd-0474f2a8cf88" providerId="AD"/>
  <p188:author id="{641BDC97-742C-1D2E-BFE1-2E008DBC6D54}" name="Stevie Daniels" initials="SD" userId="S::SDaniels@fhi360.org::8d7c1f30-1a59-46dc-a08c-f8b023872669" providerId="AD"/>
  <p188:author id="{CDD2B69F-F96D-2B07-F138-CB2A2CD51F0C}" name="Morgan Garcia" initials="MG" userId="S::mgarcia@fhi360.org::df38321e-dbf4-4ff3-94ab-6142781cfadd" providerId="AD"/>
  <p188:author id="{EBB5C5B4-77C0-3995-C6E5-86EFC77CE074}" name="Katie Schwartz" initials="KS" userId="S::KSchwartz@fhi360.org::b4babe39-de04-4206-95b2-c6026c8fda13" providerId="AD"/>
  <p188:author id="{4F890EDB-E2CB-530E-C98A-56F2BF1644EE}" name="Stevie Daniels" initials="SD" userId="S::sdaniels@fhi360.org::8d7c1f30-1a59-46dc-a08c-f8b023872669" providerId="AD"/>
  <p188:author id="{81F5B1FF-BA8D-117E-49CD-FB579DE952C2}" name="Morgan Garcia" initials="MG" userId="S::MGarcia@fhi360.org::df38321e-dbf4-4ff3-94ab-6142781cfad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5F59"/>
    <a:srgbClr val="01B4B9"/>
    <a:srgbClr val="44AAB2"/>
    <a:srgbClr val="DE5700"/>
    <a:srgbClr val="E9EFF0"/>
    <a:srgbClr val="FDFAF6"/>
    <a:srgbClr val="F5EB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18595D-0D1E-4B5C-A3F8-B4CE142F5FD4}" v="4" dt="2024-03-26T14:42:57.396"/>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49" autoAdjust="0"/>
    <p:restoredTop sz="88089" autoAdjust="0"/>
  </p:normalViewPr>
  <p:slideViewPr>
    <p:cSldViewPr snapToGrid="0" snapToObjects="1">
      <p:cViewPr varScale="1">
        <p:scale>
          <a:sx n="97" d="100"/>
          <a:sy n="97" d="100"/>
        </p:scale>
        <p:origin x="106" y="29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rgan Garcia" userId="df38321e-dbf4-4ff3-94ab-6142781cfadd" providerId="ADAL" clId="{868C1F0A-DC74-47BD-A719-C9A4F56788C5}"/>
    <pc:docChg chg="modSld">
      <pc:chgData name="Morgan Garcia" userId="df38321e-dbf4-4ff3-94ab-6142781cfadd" providerId="ADAL" clId="{868C1F0A-DC74-47BD-A719-C9A4F56788C5}" dt="2024-01-16T15:18:20.666" v="28"/>
      <pc:docMkLst>
        <pc:docMk/>
      </pc:docMkLst>
      <pc:sldChg chg="modSp mod">
        <pc:chgData name="Morgan Garcia" userId="df38321e-dbf4-4ff3-94ab-6142781cfadd" providerId="ADAL" clId="{868C1F0A-DC74-47BD-A719-C9A4F56788C5}" dt="2024-01-16T15:15:05.177" v="12" actId="20577"/>
        <pc:sldMkLst>
          <pc:docMk/>
          <pc:sldMk cId="2042276376" sldId="411"/>
        </pc:sldMkLst>
        <pc:spChg chg="mod">
          <ac:chgData name="Morgan Garcia" userId="df38321e-dbf4-4ff3-94ab-6142781cfadd" providerId="ADAL" clId="{868C1F0A-DC74-47BD-A719-C9A4F56788C5}" dt="2024-01-16T15:15:05.177" v="12" actId="20577"/>
          <ac:spMkLst>
            <pc:docMk/>
            <pc:sldMk cId="2042276376" sldId="411"/>
            <ac:spMk id="28" creationId="{FFD8239E-25B7-4B6B-A98A-34CD28F017C4}"/>
          </ac:spMkLst>
        </pc:spChg>
      </pc:sldChg>
      <pc:sldChg chg="modSp mod addCm">
        <pc:chgData name="Morgan Garcia" userId="df38321e-dbf4-4ff3-94ab-6142781cfadd" providerId="ADAL" clId="{868C1F0A-DC74-47BD-A719-C9A4F56788C5}" dt="2024-01-16T15:14:12.506" v="9"/>
        <pc:sldMkLst>
          <pc:docMk/>
          <pc:sldMk cId="973950449" sldId="2146847457"/>
        </pc:sldMkLst>
        <pc:graphicFrameChg chg="modGraphic">
          <ac:chgData name="Morgan Garcia" userId="df38321e-dbf4-4ff3-94ab-6142781cfadd" providerId="ADAL" clId="{868C1F0A-DC74-47BD-A719-C9A4F56788C5}" dt="2024-01-16T15:13:47.649" v="8" actId="20577"/>
          <ac:graphicFrameMkLst>
            <pc:docMk/>
            <pc:sldMk cId="973950449" sldId="2146847457"/>
            <ac:graphicFrameMk id="4" creationId="{4E8CF097-88FC-A162-A9A7-C87F5539A6E5}"/>
          </ac:graphicFrameMkLst>
        </pc:graphicFrameChg>
        <pc:extLst>
          <p:ext xmlns:p="http://schemas.openxmlformats.org/presentationml/2006/main" uri="{D6D511B9-2390-475A-947B-AFAB55BFBCF1}">
            <pc226:cmChg xmlns:pc226="http://schemas.microsoft.com/office/powerpoint/2022/06/main/command" chg="add">
              <pc226:chgData name="Morgan Garcia" userId="df38321e-dbf4-4ff3-94ab-6142781cfadd" providerId="ADAL" clId="{868C1F0A-DC74-47BD-A719-C9A4F56788C5}" dt="2024-01-16T15:14:12.506" v="9"/>
              <pc2:cmMkLst xmlns:pc2="http://schemas.microsoft.com/office/powerpoint/2019/9/main/command">
                <pc:docMk/>
                <pc:sldMk cId="973950449" sldId="2146847457"/>
                <pc2:cmMk id="{1202C015-3740-4E1A-8F7E-126A11A1E001}"/>
              </pc2:cmMkLst>
            </pc226:cmChg>
          </p:ext>
        </pc:extLst>
      </pc:sldChg>
      <pc:sldChg chg="modSp mod modCm">
        <pc:chgData name="Morgan Garcia" userId="df38321e-dbf4-4ff3-94ab-6142781cfadd" providerId="ADAL" clId="{868C1F0A-DC74-47BD-A719-C9A4F56788C5}" dt="2024-01-16T15:18:20.666" v="28"/>
        <pc:sldMkLst>
          <pc:docMk/>
          <pc:sldMk cId="1632601171" sldId="2146847463"/>
        </pc:sldMkLst>
        <pc:spChg chg="mod">
          <ac:chgData name="Morgan Garcia" userId="df38321e-dbf4-4ff3-94ab-6142781cfadd" providerId="ADAL" clId="{868C1F0A-DC74-47BD-A719-C9A4F56788C5}" dt="2024-01-16T15:15:40.322" v="26" actId="20577"/>
          <ac:spMkLst>
            <pc:docMk/>
            <pc:sldMk cId="1632601171" sldId="2146847463"/>
            <ac:spMk id="2" creationId="{A1F28868-1758-2877-0A8F-49DDF30E3C3B}"/>
          </ac:spMkLst>
        </pc:spChg>
        <pc:extLst>
          <p:ext xmlns:p="http://schemas.openxmlformats.org/presentationml/2006/main" uri="{D6D511B9-2390-475A-947B-AFAB55BFBCF1}">
            <pc226:cmChg xmlns:pc226="http://schemas.microsoft.com/office/powerpoint/2022/06/main/command" chg="">
              <pc226:chgData name="Morgan Garcia" userId="df38321e-dbf4-4ff3-94ab-6142781cfadd" providerId="ADAL" clId="{868C1F0A-DC74-47BD-A719-C9A4F56788C5}" dt="2024-01-16T15:18:20.666" v="28"/>
              <pc2:cmMkLst xmlns:pc2="http://schemas.microsoft.com/office/powerpoint/2019/9/main/command">
                <pc:docMk/>
                <pc:sldMk cId="1632601171" sldId="2146847463"/>
                <pc2:cmMk id="{2F08729C-BB87-46D5-8A85-DE58B553B61D}"/>
              </pc2:cmMkLst>
              <pc226:cmRplyChg chg="add">
                <pc226:chgData name="Morgan Garcia" userId="df38321e-dbf4-4ff3-94ab-6142781cfadd" providerId="ADAL" clId="{868C1F0A-DC74-47BD-A719-C9A4F56788C5}" dt="2024-01-16T15:18:20.666" v="28"/>
                <pc2:cmRplyMkLst xmlns:pc2="http://schemas.microsoft.com/office/powerpoint/2019/9/main/command">
                  <pc:docMk/>
                  <pc:sldMk cId="1632601171" sldId="2146847463"/>
                  <pc2:cmMk id="{2F08729C-BB87-46D5-8A85-DE58B553B61D}"/>
                  <pc2:cmRplyMk id="{AF186AA1-EE36-450B-B784-57AF56022D80}"/>
                </pc2:cmRplyMkLst>
              </pc226:cmRplyChg>
            </pc226:cmChg>
          </p:ext>
        </pc:extLst>
      </pc:sldChg>
      <pc:sldChg chg="addCm">
        <pc:chgData name="Morgan Garcia" userId="df38321e-dbf4-4ff3-94ab-6142781cfadd" providerId="ADAL" clId="{868C1F0A-DC74-47BD-A719-C9A4F56788C5}" dt="2024-01-16T15:13:19.455" v="3"/>
        <pc:sldMkLst>
          <pc:docMk/>
          <pc:sldMk cId="29305734" sldId="2147375440"/>
        </pc:sldMkLst>
        <pc:extLst>
          <p:ext xmlns:p="http://schemas.openxmlformats.org/presentationml/2006/main" uri="{D6D511B9-2390-475A-947B-AFAB55BFBCF1}">
            <pc226:cmChg xmlns:pc226="http://schemas.microsoft.com/office/powerpoint/2022/06/main/command" chg="add">
              <pc226:chgData name="Morgan Garcia" userId="df38321e-dbf4-4ff3-94ab-6142781cfadd" providerId="ADAL" clId="{868C1F0A-DC74-47BD-A719-C9A4F56788C5}" dt="2024-01-16T15:13:19.455" v="3"/>
              <pc2:cmMkLst xmlns:pc2="http://schemas.microsoft.com/office/powerpoint/2019/9/main/command">
                <pc:docMk/>
                <pc:sldMk cId="29305734" sldId="2147375440"/>
                <pc2:cmMk id="{740B230C-54AC-4634-9AB5-5D585670E764}"/>
              </pc2:cmMkLst>
            </pc226:cmChg>
          </p:ext>
        </pc:extLst>
      </pc:sldChg>
      <pc:sldChg chg="addCm">
        <pc:chgData name="Morgan Garcia" userId="df38321e-dbf4-4ff3-94ab-6142781cfadd" providerId="ADAL" clId="{868C1F0A-DC74-47BD-A719-C9A4F56788C5}" dt="2024-01-16T15:12:32.149" v="2"/>
        <pc:sldMkLst>
          <pc:docMk/>
          <pc:sldMk cId="2391701428" sldId="2147375441"/>
        </pc:sldMkLst>
        <pc:extLst>
          <p:ext xmlns:p="http://schemas.openxmlformats.org/presentationml/2006/main" uri="{D6D511B9-2390-475A-947B-AFAB55BFBCF1}">
            <pc226:cmChg xmlns:pc226="http://schemas.microsoft.com/office/powerpoint/2022/06/main/command" chg="add">
              <pc226:chgData name="Morgan Garcia" userId="df38321e-dbf4-4ff3-94ab-6142781cfadd" providerId="ADAL" clId="{868C1F0A-DC74-47BD-A719-C9A4F56788C5}" dt="2024-01-16T15:12:32.149" v="2"/>
              <pc2:cmMkLst xmlns:pc2="http://schemas.microsoft.com/office/powerpoint/2019/9/main/command">
                <pc:docMk/>
                <pc:sldMk cId="2391701428" sldId="2147375441"/>
                <pc2:cmMk id="{649A0DFC-8255-4202-A433-2AAB9A26C3A9}"/>
              </pc2:cmMkLst>
            </pc226:cmChg>
          </p:ext>
        </pc:extLst>
      </pc:sldChg>
      <pc:sldChg chg="addCm modCm">
        <pc:chgData name="Morgan Garcia" userId="df38321e-dbf4-4ff3-94ab-6142781cfadd" providerId="ADAL" clId="{868C1F0A-DC74-47BD-A719-C9A4F56788C5}" dt="2024-01-16T15:16:01.709" v="27"/>
        <pc:sldMkLst>
          <pc:docMk/>
          <pc:sldMk cId="3866891055" sldId="2147375442"/>
        </pc:sldMkLst>
        <pc:extLst>
          <p:ext xmlns:p="http://schemas.openxmlformats.org/presentationml/2006/main" uri="{D6D511B9-2390-475A-947B-AFAB55BFBCF1}">
            <pc226:cmChg xmlns:pc226="http://schemas.microsoft.com/office/powerpoint/2022/06/main/command" chg="add">
              <pc226:chgData name="Morgan Garcia" userId="df38321e-dbf4-4ff3-94ab-6142781cfadd" providerId="ADAL" clId="{868C1F0A-DC74-47BD-A719-C9A4F56788C5}" dt="2024-01-16T15:04:59.933" v="0"/>
              <pc2:cmMkLst xmlns:pc2="http://schemas.microsoft.com/office/powerpoint/2019/9/main/command">
                <pc:docMk/>
                <pc:sldMk cId="3866891055" sldId="2147375442"/>
                <pc2:cmMk id="{ABF0220F-9AE5-404C-AC47-14A1C7E043AB}"/>
              </pc2:cmMkLst>
            </pc226:cmChg>
            <pc226:cmChg xmlns:pc226="http://schemas.microsoft.com/office/powerpoint/2022/06/main/command" chg="add mod">
              <pc226:chgData name="Morgan Garcia" userId="df38321e-dbf4-4ff3-94ab-6142781cfadd" providerId="ADAL" clId="{868C1F0A-DC74-47BD-A719-C9A4F56788C5}" dt="2024-01-16T15:16:01.709" v="27"/>
              <pc2:cmMkLst xmlns:pc2="http://schemas.microsoft.com/office/powerpoint/2019/9/main/command">
                <pc:docMk/>
                <pc:sldMk cId="3866891055" sldId="2147375442"/>
                <pc2:cmMk id="{5B0CB949-9CBA-4BF8-A6B6-DA5A79AC83BB}"/>
              </pc2:cmMkLst>
            </pc226:cmChg>
          </p:ext>
        </pc:extLst>
      </pc:sldChg>
    </pc:docChg>
  </pc:docChgLst>
  <pc:docChgLst>
    <pc:chgData name="Katie Williams" userId="5f1bf0e6-3ff6-4d92-8b85-a4340d55b8fc" providerId="ADAL" clId="{B8244FDC-B4C0-4CA4-9750-0D8C39C8F301}"/>
    <pc:docChg chg="undo custSel addSld delSld modSld sldOrd">
      <pc:chgData name="Katie Williams" userId="5f1bf0e6-3ff6-4d92-8b85-a4340d55b8fc" providerId="ADAL" clId="{B8244FDC-B4C0-4CA4-9750-0D8C39C8F301}" dt="2024-02-15T20:32:53.450" v="5016"/>
      <pc:docMkLst>
        <pc:docMk/>
      </pc:docMkLst>
      <pc:sldChg chg="modSp mod">
        <pc:chgData name="Katie Williams" userId="5f1bf0e6-3ff6-4d92-8b85-a4340d55b8fc" providerId="ADAL" clId="{B8244FDC-B4C0-4CA4-9750-0D8C39C8F301}" dt="2024-02-08T15:20:25.545" v="681" actId="20577"/>
        <pc:sldMkLst>
          <pc:docMk/>
          <pc:sldMk cId="802128974" sldId="256"/>
        </pc:sldMkLst>
        <pc:spChg chg="mod">
          <ac:chgData name="Katie Williams" userId="5f1bf0e6-3ff6-4d92-8b85-a4340d55b8fc" providerId="ADAL" clId="{B8244FDC-B4C0-4CA4-9750-0D8C39C8F301}" dt="2024-02-08T15:20:25.545" v="681" actId="20577"/>
          <ac:spMkLst>
            <pc:docMk/>
            <pc:sldMk cId="802128974" sldId="256"/>
            <ac:spMk id="5" creationId="{AE36B07D-CFC6-184C-823C-C940B3F68AC9}"/>
          </ac:spMkLst>
        </pc:spChg>
      </pc:sldChg>
      <pc:sldChg chg="addSp delSp modSp mod addCm delCm modCm modNotesTx">
        <pc:chgData name="Katie Williams" userId="5f1bf0e6-3ff6-4d92-8b85-a4340d55b8fc" providerId="ADAL" clId="{B8244FDC-B4C0-4CA4-9750-0D8C39C8F301}" dt="2024-02-15T14:23:30.499" v="2506" actId="20577"/>
        <pc:sldMkLst>
          <pc:docMk/>
          <pc:sldMk cId="2358943442" sldId="433"/>
        </pc:sldMkLst>
        <pc:spChg chg="mod">
          <ac:chgData name="Katie Williams" userId="5f1bf0e6-3ff6-4d92-8b85-a4340d55b8fc" providerId="ADAL" clId="{B8244FDC-B4C0-4CA4-9750-0D8C39C8F301}" dt="2024-02-12T21:44:39.300" v="2397" actId="20577"/>
          <ac:spMkLst>
            <pc:docMk/>
            <pc:sldMk cId="2358943442" sldId="433"/>
            <ac:spMk id="3" creationId="{00000000-0000-0000-0000-000000000000}"/>
          </ac:spMkLst>
        </pc:spChg>
        <pc:spChg chg="add mod">
          <ac:chgData name="Katie Williams" userId="5f1bf0e6-3ff6-4d92-8b85-a4340d55b8fc" providerId="ADAL" clId="{B8244FDC-B4C0-4CA4-9750-0D8C39C8F301}" dt="2024-02-12T21:51:52.035" v="2457" actId="1076"/>
          <ac:spMkLst>
            <pc:docMk/>
            <pc:sldMk cId="2358943442" sldId="433"/>
            <ac:spMk id="4" creationId="{0C4EAA90-05CF-AB4B-7B43-BB780B269D33}"/>
          </ac:spMkLst>
        </pc:spChg>
        <pc:spChg chg="del">
          <ac:chgData name="Katie Williams" userId="5f1bf0e6-3ff6-4d92-8b85-a4340d55b8fc" providerId="ADAL" clId="{B8244FDC-B4C0-4CA4-9750-0D8C39C8F301}" dt="2024-02-12T21:44:46.700" v="2398" actId="478"/>
          <ac:spMkLst>
            <pc:docMk/>
            <pc:sldMk cId="2358943442" sldId="433"/>
            <ac:spMk id="4" creationId="{5CA73911-388E-9C05-3DD8-64F58B5EDA92}"/>
          </ac:spMkLst>
        </pc:spChg>
        <pc:spChg chg="add del mod">
          <ac:chgData name="Katie Williams" userId="5f1bf0e6-3ff6-4d92-8b85-a4340d55b8fc" providerId="ADAL" clId="{B8244FDC-B4C0-4CA4-9750-0D8C39C8F301}" dt="2024-02-12T21:51:45.521" v="2454" actId="478"/>
          <ac:spMkLst>
            <pc:docMk/>
            <pc:sldMk cId="2358943442" sldId="433"/>
            <ac:spMk id="5" creationId="{2E1D477D-DE39-FD3D-7661-2F3B6673D577}"/>
          </ac:spMkLst>
        </pc:spChg>
        <pc:extLst>
          <p:ext xmlns:p="http://schemas.openxmlformats.org/presentationml/2006/main" uri="{D6D511B9-2390-475A-947B-AFAB55BFBCF1}">
            <pc226:cmChg xmlns:pc226="http://schemas.microsoft.com/office/powerpoint/2022/06/main/command" chg="del mod">
              <pc226:chgData name="Katie Williams" userId="5f1bf0e6-3ff6-4d92-8b85-a4340d55b8fc" providerId="ADAL" clId="{B8244FDC-B4C0-4CA4-9750-0D8C39C8F301}" dt="2024-02-12T21:45:44.351" v="2411"/>
              <pc2:cmMkLst xmlns:pc2="http://schemas.microsoft.com/office/powerpoint/2019/9/main/command">
                <pc:docMk/>
                <pc:sldMk cId="2358943442" sldId="433"/>
                <pc2:cmMk id="{216AAB09-A235-449B-9472-D5B6510A20D2}"/>
              </pc2:cmMkLst>
            </pc226:cmChg>
            <pc226:cmChg xmlns:pc226="http://schemas.microsoft.com/office/powerpoint/2022/06/main/command" chg="add del">
              <pc226:chgData name="Katie Williams" userId="5f1bf0e6-3ff6-4d92-8b85-a4340d55b8fc" providerId="ADAL" clId="{B8244FDC-B4C0-4CA4-9750-0D8C39C8F301}" dt="2024-02-08T15:18:51.974" v="659"/>
              <pc2:cmMkLst xmlns:pc2="http://schemas.microsoft.com/office/powerpoint/2019/9/main/command">
                <pc:docMk/>
                <pc:sldMk cId="2358943442" sldId="433"/>
                <pc2:cmMk id="{70CAA9D0-BF50-467F-9274-DAB283ED6D03}"/>
              </pc2:cmMkLst>
            </pc226:cmChg>
          </p:ext>
        </pc:extLst>
      </pc:sldChg>
      <pc:sldChg chg="modNotesTx">
        <pc:chgData name="Katie Williams" userId="5f1bf0e6-3ff6-4d92-8b85-a4340d55b8fc" providerId="ADAL" clId="{B8244FDC-B4C0-4CA4-9750-0D8C39C8F301}" dt="2024-02-15T14:54:27.346" v="5015" actId="20577"/>
        <pc:sldMkLst>
          <pc:docMk/>
          <pc:sldMk cId="630677705" sldId="438"/>
        </pc:sldMkLst>
      </pc:sldChg>
      <pc:sldChg chg="addCm delCm modNotesTx">
        <pc:chgData name="Katie Williams" userId="5f1bf0e6-3ff6-4d92-8b85-a4340d55b8fc" providerId="ADAL" clId="{B8244FDC-B4C0-4CA4-9750-0D8C39C8F301}" dt="2024-02-15T14:28:03.491" v="2935" actId="20577"/>
        <pc:sldMkLst>
          <pc:docMk/>
          <pc:sldMk cId="4289531081" sldId="448"/>
        </pc:sldMkLst>
        <pc:extLst>
          <p:ext xmlns:p="http://schemas.openxmlformats.org/presentationml/2006/main" uri="{D6D511B9-2390-475A-947B-AFAB55BFBCF1}">
            <pc226:cmChg xmlns:pc226="http://schemas.microsoft.com/office/powerpoint/2022/06/main/command" chg="add del">
              <pc226:chgData name="Katie Williams" userId="5f1bf0e6-3ff6-4d92-8b85-a4340d55b8fc" providerId="ADAL" clId="{B8244FDC-B4C0-4CA4-9750-0D8C39C8F301}" dt="2024-02-08T15:19:03.655" v="660"/>
              <pc2:cmMkLst xmlns:pc2="http://schemas.microsoft.com/office/powerpoint/2019/9/main/command">
                <pc:docMk/>
                <pc:sldMk cId="4289531081" sldId="448"/>
                <pc2:cmMk id="{6EFF5C4C-AA05-48E9-97A7-C1C3840353B2}"/>
              </pc2:cmMkLst>
            </pc226:cmChg>
          </p:ext>
        </pc:extLst>
      </pc:sldChg>
      <pc:sldChg chg="delCm modCm modNotesTx">
        <pc:chgData name="Katie Williams" userId="5f1bf0e6-3ff6-4d92-8b85-a4340d55b8fc" providerId="ADAL" clId="{B8244FDC-B4C0-4CA4-9750-0D8C39C8F301}" dt="2024-02-15T14:50:25.963" v="4408" actId="20577"/>
        <pc:sldMkLst>
          <pc:docMk/>
          <pc:sldMk cId="3459159854" sldId="449"/>
        </pc:sldMkLst>
        <pc:extLst>
          <p:ext xmlns:p="http://schemas.openxmlformats.org/presentationml/2006/main" uri="{D6D511B9-2390-475A-947B-AFAB55BFBCF1}">
            <pc226:cmChg xmlns:pc226="http://schemas.microsoft.com/office/powerpoint/2022/06/main/command" chg="del mod">
              <pc226:chgData name="Katie Williams" userId="5f1bf0e6-3ff6-4d92-8b85-a4340d55b8fc" providerId="ADAL" clId="{B8244FDC-B4C0-4CA4-9750-0D8C39C8F301}" dt="2024-02-12T21:45:50.451" v="2413"/>
              <pc2:cmMkLst xmlns:pc2="http://schemas.microsoft.com/office/powerpoint/2019/9/main/command">
                <pc:docMk/>
                <pc:sldMk cId="3459159854" sldId="449"/>
                <pc2:cmMk id="{BC9C0647-B235-48CF-8EE7-71D9B866E5EE}"/>
              </pc2:cmMkLst>
            </pc226:cmChg>
            <pc226:cmChg xmlns:pc226="http://schemas.microsoft.com/office/powerpoint/2022/06/main/command" chg="del mod">
              <pc226:chgData name="Katie Williams" userId="5f1bf0e6-3ff6-4d92-8b85-a4340d55b8fc" providerId="ADAL" clId="{B8244FDC-B4C0-4CA4-9750-0D8C39C8F301}" dt="2024-02-12T21:45:51" v="2414"/>
              <pc2:cmMkLst xmlns:pc2="http://schemas.microsoft.com/office/powerpoint/2019/9/main/command">
                <pc:docMk/>
                <pc:sldMk cId="3459159854" sldId="449"/>
                <pc2:cmMk id="{24B06E50-EB7B-4E6F-8B29-A9B9950CA315}"/>
              </pc2:cmMkLst>
            </pc226:cmChg>
          </p:ext>
        </pc:extLst>
      </pc:sldChg>
      <pc:sldChg chg="addCm delCm modCm modNotesTx">
        <pc:chgData name="Katie Williams" userId="5f1bf0e6-3ff6-4d92-8b85-a4340d55b8fc" providerId="ADAL" clId="{B8244FDC-B4C0-4CA4-9750-0D8C39C8F301}" dt="2024-02-15T14:31:41.118" v="3752" actId="20577"/>
        <pc:sldMkLst>
          <pc:docMk/>
          <pc:sldMk cId="4233351836" sldId="462"/>
        </pc:sldMkLst>
        <pc:extLst>
          <p:ext xmlns:p="http://schemas.openxmlformats.org/presentationml/2006/main" uri="{D6D511B9-2390-475A-947B-AFAB55BFBCF1}">
            <pc226:cmChg xmlns:pc226="http://schemas.microsoft.com/office/powerpoint/2022/06/main/command" chg="del mod">
              <pc226:chgData name="Katie Williams" userId="5f1bf0e6-3ff6-4d92-8b85-a4340d55b8fc" providerId="ADAL" clId="{B8244FDC-B4C0-4CA4-9750-0D8C39C8F301}" dt="2024-02-12T21:45:48.537" v="2412"/>
              <pc2:cmMkLst xmlns:pc2="http://schemas.microsoft.com/office/powerpoint/2019/9/main/command">
                <pc:docMk/>
                <pc:sldMk cId="4233351836" sldId="462"/>
                <pc2:cmMk id="{A5467169-2353-4B08-B148-9B39C8FE7962}"/>
              </pc2:cmMkLst>
            </pc226:cmChg>
            <pc226:cmChg xmlns:pc226="http://schemas.microsoft.com/office/powerpoint/2022/06/main/command" chg="add del">
              <pc226:chgData name="Katie Williams" userId="5f1bf0e6-3ff6-4d92-8b85-a4340d55b8fc" providerId="ADAL" clId="{B8244FDC-B4C0-4CA4-9750-0D8C39C8F301}" dt="2024-02-08T15:19:50.845" v="664"/>
              <pc2:cmMkLst xmlns:pc2="http://schemas.microsoft.com/office/powerpoint/2019/9/main/command">
                <pc:docMk/>
                <pc:sldMk cId="4233351836" sldId="462"/>
                <pc2:cmMk id="{933A46EA-5B64-4929-BFA1-AB0171CA635E}"/>
              </pc2:cmMkLst>
            </pc226:cmChg>
          </p:ext>
        </pc:extLst>
      </pc:sldChg>
      <pc:sldChg chg="addCm delCm modNotesTx">
        <pc:chgData name="Katie Williams" userId="5f1bf0e6-3ff6-4d92-8b85-a4340d55b8fc" providerId="ADAL" clId="{B8244FDC-B4C0-4CA4-9750-0D8C39C8F301}" dt="2024-02-15T14:33:56.170" v="4175" actId="20577"/>
        <pc:sldMkLst>
          <pc:docMk/>
          <pc:sldMk cId="765156308" sldId="464"/>
        </pc:sldMkLst>
        <pc:extLst>
          <p:ext xmlns:p="http://schemas.openxmlformats.org/presentationml/2006/main" uri="{D6D511B9-2390-475A-947B-AFAB55BFBCF1}">
            <pc226:cmChg xmlns:pc226="http://schemas.microsoft.com/office/powerpoint/2022/06/main/command" chg="add del">
              <pc226:chgData name="Katie Williams" userId="5f1bf0e6-3ff6-4d92-8b85-a4340d55b8fc" providerId="ADAL" clId="{B8244FDC-B4C0-4CA4-9750-0D8C39C8F301}" dt="2024-02-08T15:19:31.064" v="662"/>
              <pc2:cmMkLst xmlns:pc2="http://schemas.microsoft.com/office/powerpoint/2019/9/main/command">
                <pc:docMk/>
                <pc:sldMk cId="765156308" sldId="464"/>
                <pc2:cmMk id="{E5550835-E080-4EF1-9AE1-7B8AAE867800}"/>
              </pc2:cmMkLst>
            </pc226:cmChg>
            <pc226:cmChg xmlns:pc226="http://schemas.microsoft.com/office/powerpoint/2022/06/main/command" chg="add del">
              <pc226:chgData name="Katie Williams" userId="5f1bf0e6-3ff6-4d92-8b85-a4340d55b8fc" providerId="ADAL" clId="{B8244FDC-B4C0-4CA4-9750-0D8C39C8F301}" dt="2024-02-08T15:19:40.279" v="663"/>
              <pc2:cmMkLst xmlns:pc2="http://schemas.microsoft.com/office/powerpoint/2019/9/main/command">
                <pc:docMk/>
                <pc:sldMk cId="765156308" sldId="464"/>
                <pc2:cmMk id="{4C7F9549-6035-4DEE-BD1C-4EE1D0B81121}"/>
              </pc2:cmMkLst>
            </pc226:cmChg>
          </p:ext>
        </pc:extLst>
      </pc:sldChg>
      <pc:sldChg chg="addCm delCm">
        <pc:chgData name="Katie Williams" userId="5f1bf0e6-3ff6-4d92-8b85-a4340d55b8fc" providerId="ADAL" clId="{B8244FDC-B4C0-4CA4-9750-0D8C39C8F301}" dt="2024-02-08T15:19:26.063" v="661"/>
        <pc:sldMkLst>
          <pc:docMk/>
          <pc:sldMk cId="1660815262" sldId="465"/>
        </pc:sldMkLst>
        <pc:extLst>
          <p:ext xmlns:p="http://schemas.openxmlformats.org/presentationml/2006/main" uri="{D6D511B9-2390-475A-947B-AFAB55BFBCF1}">
            <pc226:cmChg xmlns:pc226="http://schemas.microsoft.com/office/powerpoint/2022/06/main/command" chg="add del">
              <pc226:chgData name="Katie Williams" userId="5f1bf0e6-3ff6-4d92-8b85-a4340d55b8fc" providerId="ADAL" clId="{B8244FDC-B4C0-4CA4-9750-0D8C39C8F301}" dt="2024-02-08T15:19:26.063" v="661"/>
              <pc2:cmMkLst xmlns:pc2="http://schemas.microsoft.com/office/powerpoint/2019/9/main/command">
                <pc:docMk/>
                <pc:sldMk cId="1660815262" sldId="465"/>
                <pc2:cmMk id="{58753EC9-E3D0-43AE-9199-A851463E431D}"/>
              </pc2:cmMkLst>
            </pc226:cmChg>
          </p:ext>
        </pc:extLst>
      </pc:sldChg>
      <pc:sldChg chg="addSp delSp modSp mod ord modClrScheme delCm modCm chgLayout">
        <pc:chgData name="Katie Williams" userId="5f1bf0e6-3ff6-4d92-8b85-a4340d55b8fc" providerId="ADAL" clId="{B8244FDC-B4C0-4CA4-9750-0D8C39C8F301}" dt="2024-02-13T12:32:17.174" v="2503" actId="14100"/>
        <pc:sldMkLst>
          <pc:docMk/>
          <pc:sldMk cId="1949058582" sldId="644"/>
        </pc:sldMkLst>
        <pc:spChg chg="add del mod ord">
          <ac:chgData name="Katie Williams" userId="5f1bf0e6-3ff6-4d92-8b85-a4340d55b8fc" providerId="ADAL" clId="{B8244FDC-B4C0-4CA4-9750-0D8C39C8F301}" dt="2024-02-12T18:41:00.160" v="1118" actId="700"/>
          <ac:spMkLst>
            <pc:docMk/>
            <pc:sldMk cId="1949058582" sldId="644"/>
            <ac:spMk id="3" creationId="{BEED642A-8A7B-06F4-40F4-7F0FBF511778}"/>
          </ac:spMkLst>
        </pc:spChg>
        <pc:spChg chg="mod ord">
          <ac:chgData name="Katie Williams" userId="5f1bf0e6-3ff6-4d92-8b85-a4340d55b8fc" providerId="ADAL" clId="{B8244FDC-B4C0-4CA4-9750-0D8C39C8F301}" dt="2024-02-12T18:41:00.160" v="1118" actId="700"/>
          <ac:spMkLst>
            <pc:docMk/>
            <pc:sldMk cId="1949058582" sldId="644"/>
            <ac:spMk id="4" creationId="{81963A95-7AFB-7544-0A50-84FD094068D5}"/>
          </ac:spMkLst>
        </pc:spChg>
        <pc:spChg chg="add mod ord">
          <ac:chgData name="Katie Williams" userId="5f1bf0e6-3ff6-4d92-8b85-a4340d55b8fc" providerId="ADAL" clId="{B8244FDC-B4C0-4CA4-9750-0D8C39C8F301}" dt="2024-02-13T12:31:49.794" v="2500" actId="1076"/>
          <ac:spMkLst>
            <pc:docMk/>
            <pc:sldMk cId="1949058582" sldId="644"/>
            <ac:spMk id="5" creationId="{6612DADC-135F-E8E6-88AB-8EE17354B2A4}"/>
          </ac:spMkLst>
        </pc:spChg>
        <pc:graphicFrameChg chg="mod modGraphic">
          <ac:chgData name="Katie Williams" userId="5f1bf0e6-3ff6-4d92-8b85-a4340d55b8fc" providerId="ADAL" clId="{B8244FDC-B4C0-4CA4-9750-0D8C39C8F301}" dt="2024-02-13T12:32:17.174" v="2503" actId="14100"/>
          <ac:graphicFrameMkLst>
            <pc:docMk/>
            <pc:sldMk cId="1949058582" sldId="644"/>
            <ac:graphicFrameMk id="2" creationId="{AF32DF92-125C-A0B6-B448-C65110573669}"/>
          </ac:graphicFrameMkLst>
        </pc:graphicFrameChg>
        <pc:extLst>
          <p:ext xmlns:p="http://schemas.openxmlformats.org/presentationml/2006/main" uri="{D6D511B9-2390-475A-947B-AFAB55BFBCF1}">
            <pc226:cmChg xmlns:pc226="http://schemas.microsoft.com/office/powerpoint/2022/06/main/command" chg="del">
              <pc226:chgData name="Katie Williams" userId="5f1bf0e6-3ff6-4d92-8b85-a4340d55b8fc" providerId="ADAL" clId="{B8244FDC-B4C0-4CA4-9750-0D8C39C8F301}" dt="2024-02-12T18:25:44.103" v="694"/>
              <pc2:cmMkLst xmlns:pc2="http://schemas.microsoft.com/office/powerpoint/2019/9/main/command">
                <pc:docMk/>
                <pc:sldMk cId="1949058582" sldId="644"/>
                <pc2:cmMk id="{AC613D42-4D89-4DFE-9286-06AA736B42DA}"/>
              </pc2:cmMkLst>
            </pc226:cmChg>
            <pc226:cmChg xmlns:pc226="http://schemas.microsoft.com/office/powerpoint/2022/06/main/command" chg="del mod">
              <pc226:chgData name="Katie Williams" userId="5f1bf0e6-3ff6-4d92-8b85-a4340d55b8fc" providerId="ADAL" clId="{B8244FDC-B4C0-4CA4-9750-0D8C39C8F301}" dt="2024-02-12T21:45:26.541" v="2406"/>
              <pc2:cmMkLst xmlns:pc2="http://schemas.microsoft.com/office/powerpoint/2019/9/main/command">
                <pc:docMk/>
                <pc:sldMk cId="1949058582" sldId="644"/>
                <pc2:cmMk id="{1D7111DC-DAF7-433B-B47E-A466AB9B28F8}"/>
              </pc2:cmMkLst>
            </pc226:cmChg>
          </p:ext>
        </pc:extLst>
      </pc:sldChg>
      <pc:sldChg chg="modSp mod">
        <pc:chgData name="Katie Williams" userId="5f1bf0e6-3ff6-4d92-8b85-a4340d55b8fc" providerId="ADAL" clId="{B8244FDC-B4C0-4CA4-9750-0D8C39C8F301}" dt="2024-02-12T22:36:27.277" v="2498" actId="20577"/>
        <pc:sldMkLst>
          <pc:docMk/>
          <pc:sldMk cId="2962929845" sldId="2146847456"/>
        </pc:sldMkLst>
        <pc:spChg chg="mod">
          <ac:chgData name="Katie Williams" userId="5f1bf0e6-3ff6-4d92-8b85-a4340d55b8fc" providerId="ADAL" clId="{B8244FDC-B4C0-4CA4-9750-0D8C39C8F301}" dt="2024-02-12T22:36:27.277" v="2498" actId="20577"/>
          <ac:spMkLst>
            <pc:docMk/>
            <pc:sldMk cId="2962929845" sldId="2146847456"/>
            <ac:spMk id="2" creationId="{DA672976-BA0D-D46A-6939-BD9F31C26CB0}"/>
          </ac:spMkLst>
        </pc:spChg>
      </pc:sldChg>
      <pc:sldChg chg="addSp modSp mod ord modClrScheme addCm delCm modCm chgLayout">
        <pc:chgData name="Katie Williams" userId="5f1bf0e6-3ff6-4d92-8b85-a4340d55b8fc" providerId="ADAL" clId="{B8244FDC-B4C0-4CA4-9750-0D8C39C8F301}" dt="2024-02-12T21:45:29.971" v="2407"/>
        <pc:sldMkLst>
          <pc:docMk/>
          <pc:sldMk cId="973950449" sldId="2146847457"/>
        </pc:sldMkLst>
        <pc:spChg chg="mod ord">
          <ac:chgData name="Katie Williams" userId="5f1bf0e6-3ff6-4d92-8b85-a4340d55b8fc" providerId="ADAL" clId="{B8244FDC-B4C0-4CA4-9750-0D8C39C8F301}" dt="2024-02-12T18:39:41.584" v="1111" actId="700"/>
          <ac:spMkLst>
            <pc:docMk/>
            <pc:sldMk cId="973950449" sldId="2146847457"/>
            <ac:spMk id="2" creationId="{370AF061-1F43-F3C6-2076-7151F6180383}"/>
          </ac:spMkLst>
        </pc:spChg>
        <pc:spChg chg="add mod">
          <ac:chgData name="Katie Williams" userId="5f1bf0e6-3ff6-4d92-8b85-a4340d55b8fc" providerId="ADAL" clId="{B8244FDC-B4C0-4CA4-9750-0D8C39C8F301}" dt="2024-02-08T15:18:29.489" v="657" actId="20577"/>
          <ac:spMkLst>
            <pc:docMk/>
            <pc:sldMk cId="973950449" sldId="2146847457"/>
            <ac:spMk id="5" creationId="{DEC363FD-3B87-E81E-E24B-51E83B13AED6}"/>
          </ac:spMkLst>
        </pc:spChg>
        <pc:graphicFrameChg chg="mod ord modGraphic">
          <ac:chgData name="Katie Williams" userId="5f1bf0e6-3ff6-4d92-8b85-a4340d55b8fc" providerId="ADAL" clId="{B8244FDC-B4C0-4CA4-9750-0D8C39C8F301}" dt="2024-02-12T18:39:46.613" v="1112" actId="1076"/>
          <ac:graphicFrameMkLst>
            <pc:docMk/>
            <pc:sldMk cId="973950449" sldId="2146847457"/>
            <ac:graphicFrameMk id="4" creationId="{4E8CF097-88FC-A162-A9A7-C87F5539A6E5}"/>
          </ac:graphicFrameMkLst>
        </pc:graphicFrameChg>
        <pc:extLst>
          <p:ext xmlns:p="http://schemas.openxmlformats.org/presentationml/2006/main" uri="{D6D511B9-2390-475A-947B-AFAB55BFBCF1}">
            <pc226:cmChg xmlns:pc226="http://schemas.microsoft.com/office/powerpoint/2022/06/main/command" chg="del mod">
              <pc226:chgData name="Katie Williams" userId="5f1bf0e6-3ff6-4d92-8b85-a4340d55b8fc" providerId="ADAL" clId="{B8244FDC-B4C0-4CA4-9750-0D8C39C8F301}" dt="2024-02-12T21:45:29.971" v="2407"/>
              <pc2:cmMkLst xmlns:pc2="http://schemas.microsoft.com/office/powerpoint/2019/9/main/command">
                <pc:docMk/>
                <pc:sldMk cId="973950449" sldId="2146847457"/>
                <pc2:cmMk id="{46C9045C-8DFB-400A-9EF5-C52498AD6A85}"/>
              </pc2:cmMkLst>
              <pc226:cmRplyChg chg="add">
                <pc226:chgData name="Katie Williams" userId="5f1bf0e6-3ff6-4d92-8b85-a4340d55b8fc" providerId="ADAL" clId="{B8244FDC-B4C0-4CA4-9750-0D8C39C8F301}" dt="2024-02-12T18:40:24.740" v="1115"/>
                <pc2:cmRplyMkLst xmlns:pc2="http://schemas.microsoft.com/office/powerpoint/2019/9/main/command">
                  <pc:docMk/>
                  <pc:sldMk cId="973950449" sldId="2146847457"/>
                  <pc2:cmMk id="{46C9045C-8DFB-400A-9EF5-C52498AD6A85}"/>
                  <pc2:cmRplyMk id="{E2BCD009-8B38-40C2-9A3D-FEC3B87DD5BE}"/>
                </pc2:cmRplyMkLst>
              </pc226:cmRplyChg>
            </pc226:cmChg>
            <pc226:cmChg xmlns:pc226="http://schemas.microsoft.com/office/powerpoint/2022/06/main/command" chg="add del">
              <pc226:chgData name="Katie Williams" userId="5f1bf0e6-3ff6-4d92-8b85-a4340d55b8fc" providerId="ADAL" clId="{B8244FDC-B4C0-4CA4-9750-0D8C39C8F301}" dt="2024-02-08T15:18:36.005" v="658"/>
              <pc2:cmMkLst xmlns:pc2="http://schemas.microsoft.com/office/powerpoint/2019/9/main/command">
                <pc:docMk/>
                <pc:sldMk cId="973950449" sldId="2146847457"/>
                <pc2:cmMk id="{628CFD73-C252-4F3A-A796-5613C6381F59}"/>
              </pc2:cmMkLst>
            </pc226:cmChg>
          </p:ext>
        </pc:extLst>
      </pc:sldChg>
      <pc:sldChg chg="addSp modSp mod modClrScheme delCm modCm chgLayout">
        <pc:chgData name="Katie Williams" userId="5f1bf0e6-3ff6-4d92-8b85-a4340d55b8fc" providerId="ADAL" clId="{B8244FDC-B4C0-4CA4-9750-0D8C39C8F301}" dt="2024-02-12T21:45:52.691" v="2415"/>
        <pc:sldMkLst>
          <pc:docMk/>
          <pc:sldMk cId="2849635231" sldId="2146847462"/>
        </pc:sldMkLst>
        <pc:spChg chg="add mod ord">
          <ac:chgData name="Katie Williams" userId="5f1bf0e6-3ff6-4d92-8b85-a4340d55b8fc" providerId="ADAL" clId="{B8244FDC-B4C0-4CA4-9750-0D8C39C8F301}" dt="2024-02-12T18:38:31.503" v="1097" actId="20577"/>
          <ac:spMkLst>
            <pc:docMk/>
            <pc:sldMk cId="2849635231" sldId="2146847462"/>
            <ac:spMk id="2" creationId="{4F354A00-1A49-8660-71D5-3F351A18C02D}"/>
          </ac:spMkLst>
        </pc:spChg>
        <pc:spChg chg="mod ord">
          <ac:chgData name="Katie Williams" userId="5f1bf0e6-3ff6-4d92-8b85-a4340d55b8fc" providerId="ADAL" clId="{B8244FDC-B4C0-4CA4-9750-0D8C39C8F301}" dt="2024-02-12T18:38:21.877" v="1092" actId="20577"/>
          <ac:spMkLst>
            <pc:docMk/>
            <pc:sldMk cId="2849635231" sldId="2146847462"/>
            <ac:spMk id="3" creationId="{A68C865C-4350-2219-B135-0C00878616F6}"/>
          </ac:spMkLst>
        </pc:spChg>
        <pc:extLst>
          <p:ext xmlns:p="http://schemas.openxmlformats.org/presentationml/2006/main" uri="{D6D511B9-2390-475A-947B-AFAB55BFBCF1}">
            <pc226:cmChg xmlns:pc226="http://schemas.microsoft.com/office/powerpoint/2022/06/main/command" chg="del mod">
              <pc226:chgData name="Katie Williams" userId="5f1bf0e6-3ff6-4d92-8b85-a4340d55b8fc" providerId="ADAL" clId="{B8244FDC-B4C0-4CA4-9750-0D8C39C8F301}" dt="2024-02-12T21:45:52.691" v="2415"/>
              <pc2:cmMkLst xmlns:pc2="http://schemas.microsoft.com/office/powerpoint/2019/9/main/command">
                <pc:docMk/>
                <pc:sldMk cId="2849635231" sldId="2146847462"/>
                <pc2:cmMk id="{4D1DC487-4E03-462E-AB5E-A2B5D2F22012}"/>
              </pc2:cmMkLst>
            </pc226:cmChg>
          </p:ext>
        </pc:extLst>
      </pc:sldChg>
      <pc:sldChg chg="addCm delCm modCm">
        <pc:chgData name="Katie Williams" userId="5f1bf0e6-3ff6-4d92-8b85-a4340d55b8fc" providerId="ADAL" clId="{B8244FDC-B4C0-4CA4-9750-0D8C39C8F301}" dt="2024-02-12T21:45:54.970" v="2416"/>
        <pc:sldMkLst>
          <pc:docMk/>
          <pc:sldMk cId="1632601171" sldId="2146847463"/>
        </pc:sldMkLst>
        <pc:extLst>
          <p:ext xmlns:p="http://schemas.openxmlformats.org/presentationml/2006/main" uri="{D6D511B9-2390-475A-947B-AFAB55BFBCF1}">
            <pc226:cmChg xmlns:pc226="http://schemas.microsoft.com/office/powerpoint/2022/06/main/command" chg="add del mod">
              <pc226:chgData name="Katie Williams" userId="5f1bf0e6-3ff6-4d92-8b85-a4340d55b8fc" providerId="ADAL" clId="{B8244FDC-B4C0-4CA4-9750-0D8C39C8F301}" dt="2024-02-12T21:45:54.970" v="2416"/>
              <pc2:cmMkLst xmlns:pc2="http://schemas.microsoft.com/office/powerpoint/2019/9/main/command">
                <pc:docMk/>
                <pc:sldMk cId="1632601171" sldId="2146847463"/>
                <pc2:cmMk id="{036B92FA-C3D6-4F30-A3C5-3FF7F59FB107}"/>
              </pc2:cmMkLst>
            </pc226:cmChg>
          </p:ext>
        </pc:extLst>
      </pc:sldChg>
      <pc:sldChg chg="modSp mod delCm modCm">
        <pc:chgData name="Katie Williams" userId="5f1bf0e6-3ff6-4d92-8b85-a4340d55b8fc" providerId="ADAL" clId="{B8244FDC-B4C0-4CA4-9750-0D8C39C8F301}" dt="2024-02-12T21:49:03.956" v="2420" actId="947"/>
        <pc:sldMkLst>
          <pc:docMk/>
          <pc:sldMk cId="2867642326" sldId="2146847467"/>
        </pc:sldMkLst>
        <pc:spChg chg="mod">
          <ac:chgData name="Katie Williams" userId="5f1bf0e6-3ff6-4d92-8b85-a4340d55b8fc" providerId="ADAL" clId="{B8244FDC-B4C0-4CA4-9750-0D8C39C8F301}" dt="2024-02-07T18:57:03.668" v="506" actId="20577"/>
          <ac:spMkLst>
            <pc:docMk/>
            <pc:sldMk cId="2867642326" sldId="2146847467"/>
            <ac:spMk id="2" creationId="{E8D5E27A-1A0F-80AC-A88E-72FD3AB78359}"/>
          </ac:spMkLst>
        </pc:spChg>
        <pc:spChg chg="mod">
          <ac:chgData name="Katie Williams" userId="5f1bf0e6-3ff6-4d92-8b85-a4340d55b8fc" providerId="ADAL" clId="{B8244FDC-B4C0-4CA4-9750-0D8C39C8F301}" dt="2024-02-12T21:49:03.956" v="2420" actId="947"/>
          <ac:spMkLst>
            <pc:docMk/>
            <pc:sldMk cId="2867642326" sldId="2146847467"/>
            <ac:spMk id="4" creationId="{408F77B0-E1DD-D6C0-F790-2DB2E3629C45}"/>
          </ac:spMkLst>
        </pc:spChg>
        <pc:extLst>
          <p:ext xmlns:p="http://schemas.openxmlformats.org/presentationml/2006/main" uri="{D6D511B9-2390-475A-947B-AFAB55BFBCF1}">
            <pc226:cmChg xmlns:pc226="http://schemas.microsoft.com/office/powerpoint/2022/06/main/command" chg="del mod">
              <pc226:chgData name="Katie Williams" userId="5f1bf0e6-3ff6-4d92-8b85-a4340d55b8fc" providerId="ADAL" clId="{B8244FDC-B4C0-4CA4-9750-0D8C39C8F301}" dt="2024-02-12T21:45:18.551" v="2403"/>
              <pc2:cmMkLst xmlns:pc2="http://schemas.microsoft.com/office/powerpoint/2019/9/main/command">
                <pc:docMk/>
                <pc:sldMk cId="2867642326" sldId="2146847467"/>
                <pc2:cmMk id="{33F4B90A-7942-460F-AC76-67F8FF9A76E7}"/>
              </pc2:cmMkLst>
            </pc226:cmChg>
          </p:ext>
        </pc:extLst>
      </pc:sldChg>
      <pc:sldChg chg="addSp delSp modSp mod addCm delCm modCm">
        <pc:chgData name="Katie Williams" userId="5f1bf0e6-3ff6-4d92-8b85-a4340d55b8fc" providerId="ADAL" clId="{B8244FDC-B4C0-4CA4-9750-0D8C39C8F301}" dt="2024-02-12T21:49:13.199" v="2423" actId="947"/>
        <pc:sldMkLst>
          <pc:docMk/>
          <pc:sldMk cId="3666404334" sldId="2147375434"/>
        </pc:sldMkLst>
        <pc:spChg chg="del">
          <ac:chgData name="Katie Williams" userId="5f1bf0e6-3ff6-4d92-8b85-a4340d55b8fc" providerId="ADAL" clId="{B8244FDC-B4C0-4CA4-9750-0D8C39C8F301}" dt="2024-02-12T21:28:06.105" v="1409" actId="478"/>
          <ac:spMkLst>
            <pc:docMk/>
            <pc:sldMk cId="3666404334" sldId="2147375434"/>
            <ac:spMk id="2" creationId="{E8D5E27A-1A0F-80AC-A88E-72FD3AB78359}"/>
          </ac:spMkLst>
        </pc:spChg>
        <pc:spChg chg="del mod">
          <ac:chgData name="Katie Williams" userId="5f1bf0e6-3ff6-4d92-8b85-a4340d55b8fc" providerId="ADAL" clId="{B8244FDC-B4C0-4CA4-9750-0D8C39C8F301}" dt="2024-02-12T21:28:03.394" v="1408"/>
          <ac:spMkLst>
            <pc:docMk/>
            <pc:sldMk cId="3666404334" sldId="2147375434"/>
            <ac:spMk id="6" creationId="{01787318-AF12-A11B-4222-8A499764620C}"/>
          </ac:spMkLst>
        </pc:spChg>
        <pc:spChg chg="add mod">
          <ac:chgData name="Katie Williams" userId="5f1bf0e6-3ff6-4d92-8b85-a4340d55b8fc" providerId="ADAL" clId="{B8244FDC-B4C0-4CA4-9750-0D8C39C8F301}" dt="2024-02-12T21:49:13.199" v="2423" actId="947"/>
          <ac:spMkLst>
            <pc:docMk/>
            <pc:sldMk cId="3666404334" sldId="2147375434"/>
            <ac:spMk id="7" creationId="{D7746671-8ACE-2657-8DB0-E154D338F463}"/>
          </ac:spMkLst>
        </pc:spChg>
        <pc:spChg chg="add mod">
          <ac:chgData name="Katie Williams" userId="5f1bf0e6-3ff6-4d92-8b85-a4340d55b8fc" providerId="ADAL" clId="{B8244FDC-B4C0-4CA4-9750-0D8C39C8F301}" dt="2024-02-12T21:28:06.105" v="1409" actId="478"/>
          <ac:spMkLst>
            <pc:docMk/>
            <pc:sldMk cId="3666404334" sldId="2147375434"/>
            <ac:spMk id="9" creationId="{0B3B0983-6421-D524-6793-86164BB3A58B}"/>
          </ac:spMkLst>
        </pc:spChg>
        <pc:spChg chg="add del mod">
          <ac:chgData name="Katie Williams" userId="5f1bf0e6-3ff6-4d92-8b85-a4340d55b8fc" providerId="ADAL" clId="{B8244FDC-B4C0-4CA4-9750-0D8C39C8F301}" dt="2024-02-08T15:07:09.189" v="617" actId="478"/>
          <ac:spMkLst>
            <pc:docMk/>
            <pc:sldMk cId="3666404334" sldId="2147375434"/>
            <ac:spMk id="9" creationId="{B9E796EB-72F1-8845-5BFC-C4ECB07FDEC5}"/>
          </ac:spMkLst>
        </pc:spChg>
        <pc:picChg chg="del">
          <ac:chgData name="Katie Williams" userId="5f1bf0e6-3ff6-4d92-8b85-a4340d55b8fc" providerId="ADAL" clId="{B8244FDC-B4C0-4CA4-9750-0D8C39C8F301}" dt="2024-02-08T15:06:41.259" v="610" actId="478"/>
          <ac:picMkLst>
            <pc:docMk/>
            <pc:sldMk cId="3666404334" sldId="2147375434"/>
            <ac:picMk id="7" creationId="{09177157-AF6D-18F1-193C-27144ADA8A08}"/>
          </ac:picMkLst>
        </pc:picChg>
        <pc:picChg chg="add mod">
          <ac:chgData name="Katie Williams" userId="5f1bf0e6-3ff6-4d92-8b85-a4340d55b8fc" providerId="ADAL" clId="{B8244FDC-B4C0-4CA4-9750-0D8C39C8F301}" dt="2024-02-08T15:07:00.759" v="615" actId="167"/>
          <ac:picMkLst>
            <pc:docMk/>
            <pc:sldMk cId="3666404334" sldId="2147375434"/>
            <ac:picMk id="1026" creationId="{E0DA777C-E790-98A7-6785-7588A85A6668}"/>
          </ac:picMkLst>
        </pc:picChg>
        <pc:extLst>
          <p:ext xmlns:p="http://schemas.openxmlformats.org/presentationml/2006/main" uri="{D6D511B9-2390-475A-947B-AFAB55BFBCF1}">
            <pc226:cmChg xmlns:pc226="http://schemas.microsoft.com/office/powerpoint/2022/06/main/command" chg="del mod">
              <pc226:chgData name="Katie Williams" userId="5f1bf0e6-3ff6-4d92-8b85-a4340d55b8fc" providerId="ADAL" clId="{B8244FDC-B4C0-4CA4-9750-0D8C39C8F301}" dt="2024-02-12T21:45:21.340" v="2404"/>
              <pc2:cmMkLst xmlns:pc2="http://schemas.microsoft.com/office/powerpoint/2019/9/main/command">
                <pc:docMk/>
                <pc:sldMk cId="3666404334" sldId="2147375434"/>
                <pc2:cmMk id="{7821C077-B53F-4A8E-85E2-39A3856FBAF3}"/>
              </pc2:cmMkLst>
            </pc226:cmChg>
            <pc226:cmChg xmlns:pc226="http://schemas.microsoft.com/office/powerpoint/2022/06/main/command" chg="add del">
              <pc226:chgData name="Katie Williams" userId="5f1bf0e6-3ff6-4d92-8b85-a4340d55b8fc" providerId="ADAL" clId="{B8244FDC-B4C0-4CA4-9750-0D8C39C8F301}" dt="2024-02-08T15:07:03.238" v="616"/>
              <pc2:cmMkLst xmlns:pc2="http://schemas.microsoft.com/office/powerpoint/2019/9/main/command">
                <pc:docMk/>
                <pc:sldMk cId="3666404334" sldId="2147375434"/>
                <pc2:cmMk id="{E6B863E4-8FA0-4A73-9AD5-3AF723098FFF}"/>
              </pc2:cmMkLst>
            </pc226:cmChg>
          </p:ext>
        </pc:extLst>
      </pc:sldChg>
      <pc:sldChg chg="modSp mod addCm delCm modCm">
        <pc:chgData name="Katie Williams" userId="5f1bf0e6-3ff6-4d92-8b85-a4340d55b8fc" providerId="ADAL" clId="{B8244FDC-B4C0-4CA4-9750-0D8C39C8F301}" dt="2024-02-12T21:49:38.853" v="2427" actId="20577"/>
        <pc:sldMkLst>
          <pc:docMk/>
          <pc:sldMk cId="728558332" sldId="2147375436"/>
        </pc:sldMkLst>
        <pc:spChg chg="mod">
          <ac:chgData name="Katie Williams" userId="5f1bf0e6-3ff6-4d92-8b85-a4340d55b8fc" providerId="ADAL" clId="{B8244FDC-B4C0-4CA4-9750-0D8C39C8F301}" dt="2024-02-12T21:49:38.853" v="2427" actId="20577"/>
          <ac:spMkLst>
            <pc:docMk/>
            <pc:sldMk cId="728558332" sldId="2147375436"/>
            <ac:spMk id="2" creationId="{199CAF40-7837-AA15-6F28-1AEB0C362C2E}"/>
          </ac:spMkLst>
        </pc:spChg>
        <pc:extLst>
          <p:ext xmlns:p="http://schemas.openxmlformats.org/presentationml/2006/main" uri="{D6D511B9-2390-475A-947B-AFAB55BFBCF1}">
            <pc226:cmChg xmlns:pc226="http://schemas.microsoft.com/office/powerpoint/2022/06/main/command" chg="add del">
              <pc226:chgData name="Katie Williams" userId="5f1bf0e6-3ff6-4d92-8b85-a4340d55b8fc" providerId="ADAL" clId="{B8244FDC-B4C0-4CA4-9750-0D8C39C8F301}" dt="2024-02-08T15:07:26.400" v="618"/>
              <pc2:cmMkLst xmlns:pc2="http://schemas.microsoft.com/office/powerpoint/2019/9/main/command">
                <pc:docMk/>
                <pc:sldMk cId="728558332" sldId="2147375436"/>
                <pc2:cmMk id="{02BC8F0F-51AB-4C1C-9415-61D76E8447E1}"/>
              </pc2:cmMkLst>
            </pc226:cmChg>
            <pc226:cmChg xmlns:pc226="http://schemas.microsoft.com/office/powerpoint/2022/06/main/command" chg="del mod">
              <pc226:chgData name="Katie Williams" userId="5f1bf0e6-3ff6-4d92-8b85-a4340d55b8fc" providerId="ADAL" clId="{B8244FDC-B4C0-4CA4-9750-0D8C39C8F301}" dt="2024-02-12T21:45:24.535" v="2405"/>
              <pc2:cmMkLst xmlns:pc2="http://schemas.microsoft.com/office/powerpoint/2019/9/main/command">
                <pc:docMk/>
                <pc:sldMk cId="728558332" sldId="2147375436"/>
                <pc2:cmMk id="{9571C36A-F0E2-49D6-A985-3B65BF8B4EA2}"/>
              </pc2:cmMkLst>
            </pc226:cmChg>
          </p:ext>
        </pc:extLst>
      </pc:sldChg>
      <pc:sldChg chg="modSp mod">
        <pc:chgData name="Katie Williams" userId="5f1bf0e6-3ff6-4d92-8b85-a4340d55b8fc" providerId="ADAL" clId="{B8244FDC-B4C0-4CA4-9750-0D8C39C8F301}" dt="2024-02-12T18:38:38.047" v="1099" actId="20577"/>
        <pc:sldMkLst>
          <pc:docMk/>
          <pc:sldMk cId="3322012822" sldId="2147375437"/>
        </pc:sldMkLst>
        <pc:spChg chg="mod">
          <ac:chgData name="Katie Williams" userId="5f1bf0e6-3ff6-4d92-8b85-a4340d55b8fc" providerId="ADAL" clId="{B8244FDC-B4C0-4CA4-9750-0D8C39C8F301}" dt="2024-02-12T18:38:38.047" v="1099" actId="20577"/>
          <ac:spMkLst>
            <pc:docMk/>
            <pc:sldMk cId="3322012822" sldId="2147375437"/>
            <ac:spMk id="7" creationId="{B85C1F4D-30CE-4712-A66E-76826EF9FB95}"/>
          </ac:spMkLst>
        </pc:spChg>
      </pc:sldChg>
      <pc:sldChg chg="modSp mod modClrScheme addCm delCm modCm chgLayout">
        <pc:chgData name="Katie Williams" userId="5f1bf0e6-3ff6-4d92-8b85-a4340d55b8fc" providerId="ADAL" clId="{B8244FDC-B4C0-4CA4-9750-0D8C39C8F301}" dt="2024-02-15T20:32:53.450" v="5016"/>
        <pc:sldMkLst>
          <pc:docMk/>
          <pc:sldMk cId="3891131728" sldId="2147375439"/>
        </pc:sldMkLst>
        <pc:spChg chg="mod ord">
          <ac:chgData name="Katie Williams" userId="5f1bf0e6-3ff6-4d92-8b85-a4340d55b8fc" providerId="ADAL" clId="{B8244FDC-B4C0-4CA4-9750-0D8C39C8F301}" dt="2024-02-12T18:39:21.189" v="1107" actId="700"/>
          <ac:spMkLst>
            <pc:docMk/>
            <pc:sldMk cId="3891131728" sldId="2147375439"/>
            <ac:spMk id="2" creationId="{58CB13DC-2662-728F-E0A6-11D5E587666B}"/>
          </ac:spMkLst>
        </pc:spChg>
        <pc:spChg chg="mod ord">
          <ac:chgData name="Katie Williams" userId="5f1bf0e6-3ff6-4d92-8b85-a4340d55b8fc" providerId="ADAL" clId="{B8244FDC-B4C0-4CA4-9750-0D8C39C8F301}" dt="2024-02-12T21:32:38.962" v="1737" actId="947"/>
          <ac:spMkLst>
            <pc:docMk/>
            <pc:sldMk cId="3891131728" sldId="2147375439"/>
            <ac:spMk id="3" creationId="{332A2B49-4F00-7A01-4922-9793FC0B09F6}"/>
          </ac:spMkLst>
        </pc:spChg>
        <pc:spChg chg="mod">
          <ac:chgData name="Katie Williams" userId="5f1bf0e6-3ff6-4d92-8b85-a4340d55b8fc" providerId="ADAL" clId="{B8244FDC-B4C0-4CA4-9750-0D8C39C8F301}" dt="2024-02-12T21:50:33.967" v="2438" actId="255"/>
          <ac:spMkLst>
            <pc:docMk/>
            <pc:sldMk cId="3891131728" sldId="2147375439"/>
            <ac:spMk id="5" creationId="{5FDCDFBB-6463-1823-44C0-537F2F4C60AD}"/>
          </ac:spMkLst>
        </pc:spChg>
        <pc:extLst>
          <p:ext xmlns:p="http://schemas.openxmlformats.org/presentationml/2006/main" uri="{D6D511B9-2390-475A-947B-AFAB55BFBCF1}">
            <pc226:cmChg xmlns:pc226="http://schemas.microsoft.com/office/powerpoint/2022/06/main/command" chg="add del">
              <pc226:chgData name="Katie Williams" userId="5f1bf0e6-3ff6-4d92-8b85-a4340d55b8fc" providerId="ADAL" clId="{B8244FDC-B4C0-4CA4-9750-0D8C39C8F301}" dt="2024-02-08T15:07:58.895" v="619"/>
              <pc2:cmMkLst xmlns:pc2="http://schemas.microsoft.com/office/powerpoint/2019/9/main/command">
                <pc:docMk/>
                <pc:sldMk cId="3891131728" sldId="2147375439"/>
                <pc2:cmMk id="{C24C2B32-8E2A-47ED-B690-FF572056A26D}"/>
              </pc2:cmMkLst>
              <pc226:cmRplyChg chg="add">
                <pc226:chgData name="Katie Williams" userId="5f1bf0e6-3ff6-4d92-8b85-a4340d55b8fc" providerId="ADAL" clId="{B8244FDC-B4C0-4CA4-9750-0D8C39C8F301}" dt="2024-02-07T18:59:36.708" v="508"/>
                <pc2:cmRplyMkLst xmlns:pc2="http://schemas.microsoft.com/office/powerpoint/2019/9/main/command">
                  <pc:docMk/>
                  <pc:sldMk cId="3891131728" sldId="2147375439"/>
                  <pc2:cmMk id="{C24C2B32-8E2A-47ED-B690-FF572056A26D}"/>
                  <pc2:cmRplyMk id="{545EA7FB-C997-401E-8F67-77E256835E3F}"/>
                </pc2:cmRplyMkLst>
              </pc226:cmRplyChg>
            </pc226:cmChg>
            <pc226:cmChg xmlns:pc226="http://schemas.microsoft.com/office/powerpoint/2022/06/main/command" chg="add del mod">
              <pc226:chgData name="Katie Williams" userId="5f1bf0e6-3ff6-4d92-8b85-a4340d55b8fc" providerId="ADAL" clId="{B8244FDC-B4C0-4CA4-9750-0D8C39C8F301}" dt="2024-02-15T20:32:53.450" v="5016"/>
              <pc2:cmMkLst xmlns:pc2="http://schemas.microsoft.com/office/powerpoint/2019/9/main/command">
                <pc:docMk/>
                <pc:sldMk cId="3891131728" sldId="2147375439"/>
                <pc2:cmMk id="{5A84ED55-8913-44E3-96E4-AEA2D2C85634}"/>
              </pc2:cmMkLst>
            </pc226:cmChg>
            <pc226:cmChg xmlns:pc226="http://schemas.microsoft.com/office/powerpoint/2022/06/main/command" chg="del mod">
              <pc226:chgData name="Katie Williams" userId="5f1bf0e6-3ff6-4d92-8b85-a4340d55b8fc" providerId="ADAL" clId="{B8244FDC-B4C0-4CA4-9750-0D8C39C8F301}" dt="2024-02-12T21:45:32.192" v="2408"/>
              <pc2:cmMkLst xmlns:pc2="http://schemas.microsoft.com/office/powerpoint/2019/9/main/command">
                <pc:docMk/>
                <pc:sldMk cId="3891131728" sldId="2147375439"/>
                <pc2:cmMk id="{6485C689-9E56-42D7-9BA8-E6B668F30FF3}"/>
              </pc2:cmMkLst>
            </pc226:cmChg>
          </p:ext>
        </pc:extLst>
      </pc:sldChg>
      <pc:sldChg chg="addSp delSp modSp mod modClrScheme chgLayout">
        <pc:chgData name="Katie Williams" userId="5f1bf0e6-3ff6-4d92-8b85-a4340d55b8fc" providerId="ADAL" clId="{B8244FDC-B4C0-4CA4-9750-0D8C39C8F301}" dt="2024-02-12T21:51:37.242" v="2453"/>
        <pc:sldMkLst>
          <pc:docMk/>
          <pc:sldMk cId="29305734" sldId="2147375440"/>
        </pc:sldMkLst>
        <pc:spChg chg="mod ord">
          <ac:chgData name="Katie Williams" userId="5f1bf0e6-3ff6-4d92-8b85-a4340d55b8fc" providerId="ADAL" clId="{B8244FDC-B4C0-4CA4-9750-0D8C39C8F301}" dt="2024-02-12T18:39:30.231" v="1109" actId="700"/>
          <ac:spMkLst>
            <pc:docMk/>
            <pc:sldMk cId="29305734" sldId="2147375440"/>
            <ac:spMk id="2" creationId="{50DCBF63-18F3-ACDD-12D3-1329F59DB27F}"/>
          </ac:spMkLst>
        </pc:spChg>
        <pc:spChg chg="mod ord">
          <ac:chgData name="Katie Williams" userId="5f1bf0e6-3ff6-4d92-8b85-a4340d55b8fc" providerId="ADAL" clId="{B8244FDC-B4C0-4CA4-9750-0D8C39C8F301}" dt="2024-02-12T21:44:22.732" v="2389" actId="20577"/>
          <ac:spMkLst>
            <pc:docMk/>
            <pc:sldMk cId="29305734" sldId="2147375440"/>
            <ac:spMk id="3" creationId="{358BBCCF-DAF9-3950-08D7-50DE4A8C509F}"/>
          </ac:spMkLst>
        </pc:spChg>
        <pc:spChg chg="mod">
          <ac:chgData name="Katie Williams" userId="5f1bf0e6-3ff6-4d92-8b85-a4340d55b8fc" providerId="ADAL" clId="{B8244FDC-B4C0-4CA4-9750-0D8C39C8F301}" dt="2024-02-12T21:44:27.643" v="2393" actId="20577"/>
          <ac:spMkLst>
            <pc:docMk/>
            <pc:sldMk cId="29305734" sldId="2147375440"/>
            <ac:spMk id="4" creationId="{3AF93D4E-3E9C-A2CF-9419-463375989A83}"/>
          </ac:spMkLst>
        </pc:spChg>
        <pc:spChg chg="add del mod">
          <ac:chgData name="Katie Williams" userId="5f1bf0e6-3ff6-4d92-8b85-a4340d55b8fc" providerId="ADAL" clId="{B8244FDC-B4C0-4CA4-9750-0D8C39C8F301}" dt="2024-02-12T21:51:36.973" v="2452" actId="478"/>
          <ac:spMkLst>
            <pc:docMk/>
            <pc:sldMk cId="29305734" sldId="2147375440"/>
            <ac:spMk id="5" creationId="{56D546B4-2F5F-A1ED-34B5-EBC22C8208D3}"/>
          </ac:spMkLst>
        </pc:spChg>
        <pc:spChg chg="add mod">
          <ac:chgData name="Katie Williams" userId="5f1bf0e6-3ff6-4d92-8b85-a4340d55b8fc" providerId="ADAL" clId="{B8244FDC-B4C0-4CA4-9750-0D8C39C8F301}" dt="2024-02-12T21:51:37.242" v="2453"/>
          <ac:spMkLst>
            <pc:docMk/>
            <pc:sldMk cId="29305734" sldId="2147375440"/>
            <ac:spMk id="6" creationId="{065B32E7-BD8E-A65D-B466-061BB1C761F6}"/>
          </ac:spMkLst>
        </pc:spChg>
        <pc:spChg chg="del">
          <ac:chgData name="Katie Williams" userId="5f1bf0e6-3ff6-4d92-8b85-a4340d55b8fc" providerId="ADAL" clId="{B8244FDC-B4C0-4CA4-9750-0D8C39C8F301}" dt="2024-02-12T21:44:29.871" v="2394" actId="478"/>
          <ac:spMkLst>
            <pc:docMk/>
            <pc:sldMk cId="29305734" sldId="2147375440"/>
            <ac:spMk id="7" creationId="{E1D4A4DE-5D44-F0FD-75B2-B21F40566746}"/>
          </ac:spMkLst>
        </pc:spChg>
      </pc:sldChg>
      <pc:sldChg chg="addSp delSp modSp mod modClrScheme addCm delCm modCm chgLayout">
        <pc:chgData name="Katie Williams" userId="5f1bf0e6-3ff6-4d92-8b85-a4340d55b8fc" providerId="ADAL" clId="{B8244FDC-B4C0-4CA4-9750-0D8C39C8F301}" dt="2024-02-12T21:51:27.222" v="2451" actId="20577"/>
        <pc:sldMkLst>
          <pc:docMk/>
          <pc:sldMk cId="2391701428" sldId="2147375441"/>
        </pc:sldMkLst>
        <pc:spChg chg="mod ord">
          <ac:chgData name="Katie Williams" userId="5f1bf0e6-3ff6-4d92-8b85-a4340d55b8fc" providerId="ADAL" clId="{B8244FDC-B4C0-4CA4-9750-0D8C39C8F301}" dt="2024-02-12T18:39:30.231" v="1109" actId="700"/>
          <ac:spMkLst>
            <pc:docMk/>
            <pc:sldMk cId="2391701428" sldId="2147375441"/>
            <ac:spMk id="2" creationId="{1062AE54-9A97-B49E-C780-94D34ED84DCA}"/>
          </ac:spMkLst>
        </pc:spChg>
        <pc:spChg chg="mod ord">
          <ac:chgData name="Katie Williams" userId="5f1bf0e6-3ff6-4d92-8b85-a4340d55b8fc" providerId="ADAL" clId="{B8244FDC-B4C0-4CA4-9750-0D8C39C8F301}" dt="2024-02-12T21:43:01.200" v="2321" actId="947"/>
          <ac:spMkLst>
            <pc:docMk/>
            <pc:sldMk cId="2391701428" sldId="2147375441"/>
            <ac:spMk id="3" creationId="{83E89A6C-86ED-3D49-ADAE-472F4B66E24F}"/>
          </ac:spMkLst>
        </pc:spChg>
        <pc:spChg chg="del mod">
          <ac:chgData name="Katie Williams" userId="5f1bf0e6-3ff6-4d92-8b85-a4340d55b8fc" providerId="ADAL" clId="{B8244FDC-B4C0-4CA4-9750-0D8C39C8F301}" dt="2024-02-12T21:43:17.343" v="2325" actId="478"/>
          <ac:spMkLst>
            <pc:docMk/>
            <pc:sldMk cId="2391701428" sldId="2147375441"/>
            <ac:spMk id="4" creationId="{41133503-D6E4-9556-C6CB-9BCBA284DCB4}"/>
          </ac:spMkLst>
        </pc:spChg>
        <pc:spChg chg="add mod">
          <ac:chgData name="Katie Williams" userId="5f1bf0e6-3ff6-4d92-8b85-a4340d55b8fc" providerId="ADAL" clId="{B8244FDC-B4C0-4CA4-9750-0D8C39C8F301}" dt="2024-02-12T21:51:27.222" v="2451" actId="20577"/>
          <ac:spMkLst>
            <pc:docMk/>
            <pc:sldMk cId="2391701428" sldId="2147375441"/>
            <ac:spMk id="5" creationId="{0FAC45A5-2B55-0B40-1782-572574A21510}"/>
          </ac:spMkLst>
        </pc:spChg>
        <pc:spChg chg="del mod">
          <ac:chgData name="Katie Williams" userId="5f1bf0e6-3ff6-4d92-8b85-a4340d55b8fc" providerId="ADAL" clId="{B8244FDC-B4C0-4CA4-9750-0D8C39C8F301}" dt="2024-02-12T18:33:50.992" v="772" actId="478"/>
          <ac:spMkLst>
            <pc:docMk/>
            <pc:sldMk cId="2391701428" sldId="2147375441"/>
            <ac:spMk id="6" creationId="{85B31853-F929-BCBD-B6C1-1B52F9C5B631}"/>
          </ac:spMkLst>
        </pc:spChg>
        <pc:picChg chg="mod">
          <ac:chgData name="Katie Williams" userId="5f1bf0e6-3ff6-4d92-8b85-a4340d55b8fc" providerId="ADAL" clId="{B8244FDC-B4C0-4CA4-9750-0D8C39C8F301}" dt="2024-02-12T21:43:12.687" v="2323" actId="1076"/>
          <ac:picMkLst>
            <pc:docMk/>
            <pc:sldMk cId="2391701428" sldId="2147375441"/>
            <ac:picMk id="8" creationId="{F018DAC6-8BB8-3E31-92A8-3A2ED514C5DC}"/>
          </ac:picMkLst>
        </pc:picChg>
        <pc:extLst>
          <p:ext xmlns:p="http://schemas.openxmlformats.org/presentationml/2006/main" uri="{D6D511B9-2390-475A-947B-AFAB55BFBCF1}">
            <pc226:cmChg xmlns:pc226="http://schemas.microsoft.com/office/powerpoint/2022/06/main/command" chg="del mod">
              <pc226:chgData name="Katie Williams" userId="5f1bf0e6-3ff6-4d92-8b85-a4340d55b8fc" providerId="ADAL" clId="{B8244FDC-B4C0-4CA4-9750-0D8C39C8F301}" dt="2024-02-12T21:45:58.409" v="2417"/>
              <pc2:cmMkLst xmlns:pc2="http://schemas.microsoft.com/office/powerpoint/2019/9/main/command">
                <pc:docMk/>
                <pc:sldMk cId="2391701428" sldId="2147375441"/>
                <pc2:cmMk id="{647CBD12-D8BE-4191-90F3-4D5FBE9BBE64}"/>
              </pc2:cmMkLst>
            </pc226:cmChg>
            <pc226:cmChg xmlns:pc226="http://schemas.microsoft.com/office/powerpoint/2022/06/main/command" chg="add del">
              <pc226:chgData name="Katie Williams" userId="5f1bf0e6-3ff6-4d92-8b85-a4340d55b8fc" providerId="ADAL" clId="{B8244FDC-B4C0-4CA4-9750-0D8C39C8F301}" dt="2024-02-08T15:16:13.859" v="629"/>
              <pc2:cmMkLst xmlns:pc2="http://schemas.microsoft.com/office/powerpoint/2019/9/main/command">
                <pc:docMk/>
                <pc:sldMk cId="2391701428" sldId="2147375441"/>
                <pc2:cmMk id="{1347C726-A640-4BA5-B7A3-A4823A1766D7}"/>
              </pc2:cmMkLst>
            </pc226:cmChg>
          </p:ext>
        </pc:extLst>
      </pc:sldChg>
      <pc:sldChg chg="addSp delSp modSp mod modClrScheme addCm delCm modCm chgLayout">
        <pc:chgData name="Katie Williams" userId="5f1bf0e6-3ff6-4d92-8b85-a4340d55b8fc" providerId="ADAL" clId="{B8244FDC-B4C0-4CA4-9750-0D8C39C8F301}" dt="2024-02-12T21:50:58.291" v="2442" actId="947"/>
        <pc:sldMkLst>
          <pc:docMk/>
          <pc:sldMk cId="3866891055" sldId="2147375442"/>
        </pc:sldMkLst>
        <pc:spChg chg="mod ord">
          <ac:chgData name="Katie Williams" userId="5f1bf0e6-3ff6-4d92-8b85-a4340d55b8fc" providerId="ADAL" clId="{B8244FDC-B4C0-4CA4-9750-0D8C39C8F301}" dt="2024-02-12T18:39:23.958" v="1108" actId="700"/>
          <ac:spMkLst>
            <pc:docMk/>
            <pc:sldMk cId="3866891055" sldId="2147375442"/>
            <ac:spMk id="2" creationId="{C350773C-4782-151F-B1DB-384AFADC61EC}"/>
          </ac:spMkLst>
        </pc:spChg>
        <pc:spChg chg="add del mod ord">
          <ac:chgData name="Katie Williams" userId="5f1bf0e6-3ff6-4d92-8b85-a4340d55b8fc" providerId="ADAL" clId="{B8244FDC-B4C0-4CA4-9750-0D8C39C8F301}" dt="2024-02-12T18:39:04.305" v="1104" actId="700"/>
          <ac:spMkLst>
            <pc:docMk/>
            <pc:sldMk cId="3866891055" sldId="2147375442"/>
            <ac:spMk id="3" creationId="{86DA1DF8-04E4-E6D8-8E04-EE628278D2BB}"/>
          </ac:spMkLst>
        </pc:spChg>
        <pc:spChg chg="add mod ord">
          <ac:chgData name="Katie Williams" userId="5f1bf0e6-3ff6-4d92-8b85-a4340d55b8fc" providerId="ADAL" clId="{B8244FDC-B4C0-4CA4-9750-0D8C39C8F301}" dt="2024-02-12T18:39:23.958" v="1108" actId="700"/>
          <ac:spMkLst>
            <pc:docMk/>
            <pc:sldMk cId="3866891055" sldId="2147375442"/>
            <ac:spMk id="5" creationId="{FDA3FB5F-E226-29CD-D03D-D2F31E4F64EE}"/>
          </ac:spMkLst>
        </pc:spChg>
        <pc:spChg chg="mod">
          <ac:chgData name="Katie Williams" userId="5f1bf0e6-3ff6-4d92-8b85-a4340d55b8fc" providerId="ADAL" clId="{B8244FDC-B4C0-4CA4-9750-0D8C39C8F301}" dt="2024-02-12T21:50:58.291" v="2442" actId="947"/>
          <ac:spMkLst>
            <pc:docMk/>
            <pc:sldMk cId="3866891055" sldId="2147375442"/>
            <ac:spMk id="8" creationId="{A9E18286-69AA-93D7-A062-AC9783808484}"/>
          </ac:spMkLst>
        </pc:spChg>
        <pc:graphicFrameChg chg="mod">
          <ac:chgData name="Katie Williams" userId="5f1bf0e6-3ff6-4d92-8b85-a4340d55b8fc" providerId="ADAL" clId="{B8244FDC-B4C0-4CA4-9750-0D8C39C8F301}" dt="2024-02-12T21:41:32.167" v="2294" actId="20577"/>
          <ac:graphicFrameMkLst>
            <pc:docMk/>
            <pc:sldMk cId="3866891055" sldId="2147375442"/>
            <ac:graphicFrameMk id="4" creationId="{087529B9-F236-784E-AD5F-ED57323A1C28}"/>
          </ac:graphicFrameMkLst>
        </pc:graphicFrameChg>
        <pc:extLst>
          <p:ext xmlns:p="http://schemas.openxmlformats.org/presentationml/2006/main" uri="{D6D511B9-2390-475A-947B-AFAB55BFBCF1}">
            <pc226:cmChg xmlns:pc226="http://schemas.microsoft.com/office/powerpoint/2022/06/main/command" chg="add del mod">
              <pc226:chgData name="Katie Williams" userId="5f1bf0e6-3ff6-4d92-8b85-a4340d55b8fc" providerId="ADAL" clId="{B8244FDC-B4C0-4CA4-9750-0D8C39C8F301}" dt="2024-02-12T21:45:34.874" v="2409"/>
              <pc2:cmMkLst xmlns:pc2="http://schemas.microsoft.com/office/powerpoint/2019/9/main/command">
                <pc:docMk/>
                <pc:sldMk cId="3866891055" sldId="2147375442"/>
                <pc2:cmMk id="{7C001764-4203-46C4-8C0F-1EE6D8D88A2C}"/>
              </pc2:cmMkLst>
              <pc226:cmRplyChg chg="add">
                <pc226:chgData name="Katie Williams" userId="5f1bf0e6-3ff6-4d92-8b85-a4340d55b8fc" providerId="ADAL" clId="{B8244FDC-B4C0-4CA4-9750-0D8C39C8F301}" dt="2024-02-12T18:57:38.282" v="1242"/>
                <pc2:cmRplyMkLst xmlns:pc2="http://schemas.microsoft.com/office/powerpoint/2019/9/main/command">
                  <pc:docMk/>
                  <pc:sldMk cId="3866891055" sldId="2147375442"/>
                  <pc2:cmMk id="{7C001764-4203-46C4-8C0F-1EE6D8D88A2C}"/>
                  <pc2:cmRplyMk id="{B4E8327F-85C4-4E3D-831C-92F251F1C2A6}"/>
                </pc2:cmRplyMkLst>
              </pc226:cmRplyChg>
            </pc226:cmChg>
            <pc226:cmChg xmlns:pc226="http://schemas.microsoft.com/office/powerpoint/2022/06/main/command" chg="del mod">
              <pc226:chgData name="Katie Williams" userId="5f1bf0e6-3ff6-4d92-8b85-a4340d55b8fc" providerId="ADAL" clId="{B8244FDC-B4C0-4CA4-9750-0D8C39C8F301}" dt="2024-02-12T21:45:35.458" v="2410"/>
              <pc2:cmMkLst xmlns:pc2="http://schemas.microsoft.com/office/powerpoint/2019/9/main/command">
                <pc:docMk/>
                <pc:sldMk cId="3866891055" sldId="2147375442"/>
                <pc2:cmMk id="{C397037D-8C70-43F1-8DC6-6A1CB40475B7}"/>
              </pc2:cmMkLst>
            </pc226:cmChg>
          </p:ext>
        </pc:extLst>
      </pc:sldChg>
      <pc:sldChg chg="modSp del mod">
        <pc:chgData name="Katie Williams" userId="5f1bf0e6-3ff6-4d92-8b85-a4340d55b8fc" providerId="ADAL" clId="{B8244FDC-B4C0-4CA4-9750-0D8C39C8F301}" dt="2024-02-08T15:05:28.733" v="609" actId="2696"/>
        <pc:sldMkLst>
          <pc:docMk/>
          <pc:sldMk cId="2623026921" sldId="2147375443"/>
        </pc:sldMkLst>
        <pc:graphicFrameChg chg="modGraphic">
          <ac:chgData name="Katie Williams" userId="5f1bf0e6-3ff6-4d92-8b85-a4340d55b8fc" providerId="ADAL" clId="{B8244FDC-B4C0-4CA4-9750-0D8C39C8F301}" dt="2024-02-07T18:43:44.611" v="480" actId="20577"/>
          <ac:graphicFrameMkLst>
            <pc:docMk/>
            <pc:sldMk cId="2623026921" sldId="2147375443"/>
            <ac:graphicFrameMk id="6" creationId="{34606460-7415-FD3E-C93A-3EAE443F7371}"/>
          </ac:graphicFrameMkLst>
        </pc:graphicFrameChg>
      </pc:sldChg>
      <pc:sldChg chg="new del">
        <pc:chgData name="Katie Williams" userId="5f1bf0e6-3ff6-4d92-8b85-a4340d55b8fc" providerId="ADAL" clId="{B8244FDC-B4C0-4CA4-9750-0D8C39C8F301}" dt="2024-02-08T15:00:52.920" v="601" actId="47"/>
        <pc:sldMkLst>
          <pc:docMk/>
          <pc:sldMk cId="2508422063" sldId="2147375444"/>
        </pc:sldMkLst>
      </pc:sldChg>
      <pc:sldChg chg="modSp add mod addCm delCm">
        <pc:chgData name="Katie Williams" userId="5f1bf0e6-3ff6-4d92-8b85-a4340d55b8fc" providerId="ADAL" clId="{B8244FDC-B4C0-4CA4-9750-0D8C39C8F301}" dt="2024-02-12T18:35:55.561" v="918" actId="14734"/>
        <pc:sldMkLst>
          <pc:docMk/>
          <pc:sldMk cId="3607729458" sldId="2147476071"/>
        </pc:sldMkLst>
        <pc:graphicFrameChg chg="mod modGraphic">
          <ac:chgData name="Katie Williams" userId="5f1bf0e6-3ff6-4d92-8b85-a4340d55b8fc" providerId="ADAL" clId="{B8244FDC-B4C0-4CA4-9750-0D8C39C8F301}" dt="2024-02-12T18:35:55.561" v="918" actId="14734"/>
          <ac:graphicFrameMkLst>
            <pc:docMk/>
            <pc:sldMk cId="3607729458" sldId="2147476071"/>
            <ac:graphicFrameMk id="4" creationId="{36CF7524-9E92-110C-2975-ACD0115AB5E6}"/>
          </ac:graphicFrameMkLst>
        </pc:graphicFrameChg>
        <pc:extLst>
          <p:ext xmlns:p="http://schemas.openxmlformats.org/presentationml/2006/main" uri="{D6D511B9-2390-475A-947B-AFAB55BFBCF1}">
            <pc226:cmChg xmlns:pc226="http://schemas.microsoft.com/office/powerpoint/2022/06/main/command" chg="add del">
              <pc226:chgData name="Katie Williams" userId="5f1bf0e6-3ff6-4d92-8b85-a4340d55b8fc" providerId="ADAL" clId="{B8244FDC-B4C0-4CA4-9750-0D8C39C8F301}" dt="2024-02-12T18:17:16.852" v="682"/>
              <pc2:cmMkLst xmlns:pc2="http://schemas.microsoft.com/office/powerpoint/2019/9/main/command">
                <pc:docMk/>
                <pc:sldMk cId="3607729458" sldId="2147476071"/>
                <pc2:cmMk id="{449D0383-274D-404E-AD21-2F110AEB57D1}"/>
              </pc2:cmMkLst>
            </pc226:cmChg>
          </p:ext>
        </pc:extLst>
      </pc:sldChg>
      <pc:sldChg chg="addSp delSp modSp new mod">
        <pc:chgData name="Katie Williams" userId="5f1bf0e6-3ff6-4d92-8b85-a4340d55b8fc" providerId="ADAL" clId="{B8244FDC-B4C0-4CA4-9750-0D8C39C8F301}" dt="2024-02-12T21:45:01.678" v="2402" actId="478"/>
        <pc:sldMkLst>
          <pc:docMk/>
          <pc:sldMk cId="1483927495" sldId="2147476072"/>
        </pc:sldMkLst>
        <pc:spChg chg="mod">
          <ac:chgData name="Katie Williams" userId="5f1bf0e6-3ff6-4d92-8b85-a4340d55b8fc" providerId="ADAL" clId="{B8244FDC-B4C0-4CA4-9750-0D8C39C8F301}" dt="2024-02-12T21:44:00.823" v="2387"/>
          <ac:spMkLst>
            <pc:docMk/>
            <pc:sldMk cId="1483927495" sldId="2147476072"/>
            <ac:spMk id="2" creationId="{7A5F5787-BB13-5D7F-174A-4CFD50A9AF03}"/>
          </ac:spMkLst>
        </pc:spChg>
        <pc:spChg chg="mod">
          <ac:chgData name="Katie Williams" userId="5f1bf0e6-3ff6-4d92-8b85-a4340d55b8fc" providerId="ADAL" clId="{B8244FDC-B4C0-4CA4-9750-0D8C39C8F301}" dt="2024-02-12T18:18:37.865" v="693" actId="20577"/>
          <ac:spMkLst>
            <pc:docMk/>
            <pc:sldMk cId="1483927495" sldId="2147476072"/>
            <ac:spMk id="3" creationId="{9402ECF4-E26E-DB16-D0CE-66DEE79EFDF5}"/>
          </ac:spMkLst>
        </pc:spChg>
        <pc:spChg chg="add del mod">
          <ac:chgData name="Katie Williams" userId="5f1bf0e6-3ff6-4d92-8b85-a4340d55b8fc" providerId="ADAL" clId="{B8244FDC-B4C0-4CA4-9750-0D8C39C8F301}" dt="2024-02-12T21:45:01.678" v="2402" actId="478"/>
          <ac:spMkLst>
            <pc:docMk/>
            <pc:sldMk cId="1483927495" sldId="2147476072"/>
            <ac:spMk id="4" creationId="{05AC8204-AD5F-AABD-28B9-014A1EC4A63C}"/>
          </ac:spMkLst>
        </pc:spChg>
      </pc:sldChg>
      <pc:sldChg chg="modSp new mod">
        <pc:chgData name="Katie Williams" userId="5f1bf0e6-3ff6-4d92-8b85-a4340d55b8fc" providerId="ADAL" clId="{B8244FDC-B4C0-4CA4-9750-0D8C39C8F301}" dt="2024-02-12T18:55:00.298" v="1217" actId="20577"/>
        <pc:sldMkLst>
          <pc:docMk/>
          <pc:sldMk cId="219498784" sldId="2147476073"/>
        </pc:sldMkLst>
        <pc:spChg chg="mod">
          <ac:chgData name="Katie Williams" userId="5f1bf0e6-3ff6-4d92-8b85-a4340d55b8fc" providerId="ADAL" clId="{B8244FDC-B4C0-4CA4-9750-0D8C39C8F301}" dt="2024-02-12T18:34:46.790" v="814" actId="20577"/>
          <ac:spMkLst>
            <pc:docMk/>
            <pc:sldMk cId="219498784" sldId="2147476073"/>
            <ac:spMk id="2" creationId="{55F5DE6A-41EA-89ED-0136-2ADF56C2D242}"/>
          </ac:spMkLst>
        </pc:spChg>
        <pc:spChg chg="mod">
          <ac:chgData name="Katie Williams" userId="5f1bf0e6-3ff6-4d92-8b85-a4340d55b8fc" providerId="ADAL" clId="{B8244FDC-B4C0-4CA4-9750-0D8C39C8F301}" dt="2024-02-12T18:55:00.298" v="1217" actId="20577"/>
          <ac:spMkLst>
            <pc:docMk/>
            <pc:sldMk cId="219498784" sldId="2147476073"/>
            <ac:spMk id="3" creationId="{4A7466C3-96D8-FDAC-C64D-06FCCD6A930D}"/>
          </ac:spMkLst>
        </pc:spChg>
      </pc:sldChg>
      <pc:sldChg chg="modSp new mod">
        <pc:chgData name="Katie Williams" userId="5f1bf0e6-3ff6-4d92-8b85-a4340d55b8fc" providerId="ADAL" clId="{B8244FDC-B4C0-4CA4-9750-0D8C39C8F301}" dt="2024-02-12T18:42:20.729" v="1144" actId="20577"/>
        <pc:sldMkLst>
          <pc:docMk/>
          <pc:sldMk cId="473785241" sldId="2147476074"/>
        </pc:sldMkLst>
        <pc:spChg chg="mod">
          <ac:chgData name="Katie Williams" userId="5f1bf0e6-3ff6-4d92-8b85-a4340d55b8fc" providerId="ADAL" clId="{B8244FDC-B4C0-4CA4-9750-0D8C39C8F301}" dt="2024-02-12T18:42:20.729" v="1144" actId="20577"/>
          <ac:spMkLst>
            <pc:docMk/>
            <pc:sldMk cId="473785241" sldId="2147476074"/>
            <ac:spMk id="2" creationId="{D60C97CA-95CA-79BF-E261-273FE8CDE048}"/>
          </ac:spMkLst>
        </pc:spChg>
        <pc:spChg chg="mod">
          <ac:chgData name="Katie Williams" userId="5f1bf0e6-3ff6-4d92-8b85-a4340d55b8fc" providerId="ADAL" clId="{B8244FDC-B4C0-4CA4-9750-0D8C39C8F301}" dt="2024-02-12T18:42:13.134" v="1142" actId="20577"/>
          <ac:spMkLst>
            <pc:docMk/>
            <pc:sldMk cId="473785241" sldId="2147476074"/>
            <ac:spMk id="3" creationId="{8FC14C89-8613-3CBA-5344-11ED75E8CD34}"/>
          </ac:spMkLst>
        </pc:spChg>
      </pc:sldChg>
      <pc:sldChg chg="new del">
        <pc:chgData name="Katie Williams" userId="5f1bf0e6-3ff6-4d92-8b85-a4340d55b8fc" providerId="ADAL" clId="{B8244FDC-B4C0-4CA4-9750-0D8C39C8F301}" dt="2024-02-12T18:39:15.215" v="1106" actId="680"/>
        <pc:sldMkLst>
          <pc:docMk/>
          <pc:sldMk cId="410884928" sldId="2147476075"/>
        </pc:sldMkLst>
      </pc:sldChg>
    </pc:docChg>
  </pc:docChgLst>
  <pc:docChgLst>
    <pc:chgData name="Katie Schwartz" userId="b4babe39-de04-4206-95b2-c6026c8fda13" providerId="ADAL" clId="{CD07DACB-13E9-4752-AF69-6F49603CC825}"/>
    <pc:docChg chg="custSel modSld">
      <pc:chgData name="Katie Schwartz" userId="b4babe39-de04-4206-95b2-c6026c8fda13" providerId="ADAL" clId="{CD07DACB-13E9-4752-AF69-6F49603CC825}" dt="2024-03-26T09:52:32.793" v="10" actId="1076"/>
      <pc:docMkLst>
        <pc:docMk/>
      </pc:docMkLst>
      <pc:sldChg chg="delSp modSp mod">
        <pc:chgData name="Katie Schwartz" userId="b4babe39-de04-4206-95b2-c6026c8fda13" providerId="ADAL" clId="{CD07DACB-13E9-4752-AF69-6F49603CC825}" dt="2024-03-26T09:52:32.793" v="10" actId="1076"/>
        <pc:sldMkLst>
          <pc:docMk/>
          <pc:sldMk cId="3459159854" sldId="449"/>
        </pc:sldMkLst>
        <pc:spChg chg="del">
          <ac:chgData name="Katie Schwartz" userId="b4babe39-de04-4206-95b2-c6026c8fda13" providerId="ADAL" clId="{CD07DACB-13E9-4752-AF69-6F49603CC825}" dt="2024-03-26T09:52:26.190" v="9" actId="478"/>
          <ac:spMkLst>
            <pc:docMk/>
            <pc:sldMk cId="3459159854" sldId="449"/>
            <ac:spMk id="8" creationId="{415D7B19-A97C-4193-BE8F-DC83FF28B018}"/>
          </ac:spMkLst>
        </pc:spChg>
        <pc:graphicFrameChg chg="mod">
          <ac:chgData name="Katie Schwartz" userId="b4babe39-de04-4206-95b2-c6026c8fda13" providerId="ADAL" clId="{CD07DACB-13E9-4752-AF69-6F49603CC825}" dt="2024-03-26T09:52:32.793" v="10" actId="1076"/>
          <ac:graphicFrameMkLst>
            <pc:docMk/>
            <pc:sldMk cId="3459159854" sldId="449"/>
            <ac:graphicFrameMk id="4" creationId="{3A134DF7-F02B-4EBF-8394-2F913238BDF3}"/>
          </ac:graphicFrameMkLst>
        </pc:graphicFrameChg>
      </pc:sldChg>
      <pc:sldChg chg="modCm">
        <pc:chgData name="Katie Schwartz" userId="b4babe39-de04-4206-95b2-c6026c8fda13" providerId="ADAL" clId="{CD07DACB-13E9-4752-AF69-6F49603CC825}" dt="2024-02-09T18:37:23.042" v="4"/>
        <pc:sldMkLst>
          <pc:docMk/>
          <pc:sldMk cId="3891131728" sldId="2147375439"/>
        </pc:sldMkLst>
        <pc:extLst>
          <p:ext xmlns:p="http://schemas.openxmlformats.org/presentationml/2006/main" uri="{D6D511B9-2390-475A-947B-AFAB55BFBCF1}">
            <pc226:cmChg xmlns:pc226="http://schemas.microsoft.com/office/powerpoint/2022/06/main/command" chg="">
              <pc226:chgData name="Katie Schwartz" userId="b4babe39-de04-4206-95b2-c6026c8fda13" providerId="ADAL" clId="{CD07DACB-13E9-4752-AF69-6F49603CC825}" dt="2024-02-09T18:37:23.042" v="4"/>
              <pc2:cmMkLst xmlns:pc2="http://schemas.microsoft.com/office/powerpoint/2019/9/main/command">
                <pc:docMk/>
                <pc:sldMk cId="3891131728" sldId="2147375439"/>
                <pc2:cmMk id="{5A84ED55-8913-44E3-96E4-AEA2D2C85634}"/>
              </pc2:cmMkLst>
              <pc226:cmRplyChg chg="add">
                <pc226:chgData name="Katie Schwartz" userId="b4babe39-de04-4206-95b2-c6026c8fda13" providerId="ADAL" clId="{CD07DACB-13E9-4752-AF69-6F49603CC825}" dt="2024-02-09T18:37:23.042" v="4"/>
                <pc2:cmRplyMkLst xmlns:pc2="http://schemas.microsoft.com/office/powerpoint/2019/9/main/command">
                  <pc:docMk/>
                  <pc:sldMk cId="3891131728" sldId="2147375439"/>
                  <pc2:cmMk id="{5A84ED55-8913-44E3-96E4-AEA2D2C85634}"/>
                  <pc2:cmRplyMk id="{1FA13A59-A20C-4AA5-874B-4216DBF32367}"/>
                </pc2:cmRplyMkLst>
              </pc226:cmRplyChg>
              <pc226:cmRplyChg chg="add del">
                <pc226:chgData name="Katie Schwartz" userId="b4babe39-de04-4206-95b2-c6026c8fda13" providerId="ADAL" clId="{CD07DACB-13E9-4752-AF69-6F49603CC825}" dt="2024-02-09T18:36:55.140" v="3"/>
                <pc2:cmRplyMkLst xmlns:pc2="http://schemas.microsoft.com/office/powerpoint/2019/9/main/command">
                  <pc:docMk/>
                  <pc:sldMk cId="3891131728" sldId="2147375439"/>
                  <pc2:cmMk id="{5A84ED55-8913-44E3-96E4-AEA2D2C85634}"/>
                  <pc2:cmRplyMk id="{2CEECF7E-9DA1-4E3B-8849-C708D17321A4}"/>
                </pc2:cmRplyMkLst>
              </pc226:cmRplyChg>
            </pc226:cmChg>
          </p:ext>
        </pc:extLst>
      </pc:sldChg>
      <pc:sldChg chg="modCm">
        <pc:chgData name="Katie Schwartz" userId="b4babe39-de04-4206-95b2-c6026c8fda13" providerId="ADAL" clId="{CD07DACB-13E9-4752-AF69-6F49603CC825}" dt="2024-02-12T11:20:32.713" v="7"/>
        <pc:sldMkLst>
          <pc:docMk/>
          <pc:sldMk cId="3866891055" sldId="2147375442"/>
        </pc:sldMkLst>
        <pc:extLst>
          <p:ext xmlns:p="http://schemas.openxmlformats.org/presentationml/2006/main" uri="{D6D511B9-2390-475A-947B-AFAB55BFBCF1}">
            <pc226:cmChg xmlns:pc226="http://schemas.microsoft.com/office/powerpoint/2022/06/main/command" chg="">
              <pc226:chgData name="Katie Schwartz" userId="b4babe39-de04-4206-95b2-c6026c8fda13" providerId="ADAL" clId="{CD07DACB-13E9-4752-AF69-6F49603CC825}" dt="2024-02-12T11:20:32.713" v="7"/>
              <pc2:cmMkLst xmlns:pc2="http://schemas.microsoft.com/office/powerpoint/2019/9/main/command">
                <pc:docMk/>
                <pc:sldMk cId="3866891055" sldId="2147375442"/>
                <pc2:cmMk id="{7C001764-4203-46C4-8C0F-1EE6D8D88A2C}"/>
              </pc2:cmMkLst>
              <pc226:cmRplyChg chg="add">
                <pc226:chgData name="Katie Schwartz" userId="b4babe39-de04-4206-95b2-c6026c8fda13" providerId="ADAL" clId="{CD07DACB-13E9-4752-AF69-6F49603CC825}" dt="2024-02-09T18:45:58.180" v="5"/>
                <pc2:cmRplyMkLst xmlns:pc2="http://schemas.microsoft.com/office/powerpoint/2019/9/main/command">
                  <pc:docMk/>
                  <pc:sldMk cId="3866891055" sldId="2147375442"/>
                  <pc2:cmMk id="{7C001764-4203-46C4-8C0F-1EE6D8D88A2C}"/>
                  <pc2:cmRplyMk id="{D69FCB52-A383-42D6-A328-31DFFEFE9E81}"/>
                </pc2:cmRplyMkLst>
              </pc226:cmRplyChg>
              <pc226:cmRplyChg chg="add">
                <pc226:chgData name="Katie Schwartz" userId="b4babe39-de04-4206-95b2-c6026c8fda13" providerId="ADAL" clId="{CD07DACB-13E9-4752-AF69-6F49603CC825}" dt="2024-02-12T11:20:32.713" v="7"/>
                <pc2:cmRplyMkLst xmlns:pc2="http://schemas.microsoft.com/office/powerpoint/2019/9/main/command">
                  <pc:docMk/>
                  <pc:sldMk cId="3866891055" sldId="2147375442"/>
                  <pc2:cmMk id="{7C001764-4203-46C4-8C0F-1EE6D8D88A2C}"/>
                  <pc2:cmRplyMk id="{C5979E53-6793-4304-9109-0D48079317E6}"/>
                </pc2:cmRplyMkLst>
              </pc226:cmRplyChg>
              <pc226:cmRplyChg chg="add">
                <pc226:chgData name="Katie Schwartz" userId="b4babe39-de04-4206-95b2-c6026c8fda13" providerId="ADAL" clId="{CD07DACB-13E9-4752-AF69-6F49603CC825}" dt="2024-02-09T18:46:38.758" v="6"/>
                <pc2:cmRplyMkLst xmlns:pc2="http://schemas.microsoft.com/office/powerpoint/2019/9/main/command">
                  <pc:docMk/>
                  <pc:sldMk cId="3866891055" sldId="2147375442"/>
                  <pc2:cmMk id="{7C001764-4203-46C4-8C0F-1EE6D8D88A2C}"/>
                  <pc2:cmRplyMk id="{3CF677D8-EE9B-4506-BBE7-FA4D53D78591}"/>
                </pc2:cmRplyMkLst>
              </pc226:cmRplyChg>
            </pc226:cmChg>
          </p:ext>
        </pc:extLst>
      </pc:sldChg>
      <pc:sldChg chg="modCm">
        <pc:chgData name="Katie Schwartz" userId="b4babe39-de04-4206-95b2-c6026c8fda13" providerId="ADAL" clId="{CD07DACB-13E9-4752-AF69-6F49603CC825}" dt="2024-02-09T18:34:12.730" v="1"/>
        <pc:sldMkLst>
          <pc:docMk/>
          <pc:sldMk cId="3607729458" sldId="2147476071"/>
        </pc:sldMkLst>
        <pc:extLst>
          <p:ext xmlns:p="http://schemas.openxmlformats.org/presentationml/2006/main" uri="{D6D511B9-2390-475A-947B-AFAB55BFBCF1}">
            <pc226:cmChg xmlns:pc226="http://schemas.microsoft.com/office/powerpoint/2022/06/main/command" chg="">
              <pc226:chgData name="Katie Schwartz" userId="b4babe39-de04-4206-95b2-c6026c8fda13" providerId="ADAL" clId="{CD07DACB-13E9-4752-AF69-6F49603CC825}" dt="2024-02-09T18:34:12.730" v="1"/>
              <pc2:cmMkLst xmlns:pc2="http://schemas.microsoft.com/office/powerpoint/2019/9/main/command">
                <pc:docMk/>
                <pc:sldMk cId="3607729458" sldId="2147476071"/>
                <pc2:cmMk id="{449D0383-274D-404E-AD21-2F110AEB57D1}"/>
              </pc2:cmMkLst>
              <pc226:cmRplyChg chg="add del">
                <pc226:chgData name="Katie Schwartz" userId="b4babe39-de04-4206-95b2-c6026c8fda13" providerId="ADAL" clId="{CD07DACB-13E9-4752-AF69-6F49603CC825}" dt="2024-02-09T18:34:12.730" v="1"/>
                <pc2:cmRplyMkLst xmlns:pc2="http://schemas.microsoft.com/office/powerpoint/2019/9/main/command">
                  <pc:docMk/>
                  <pc:sldMk cId="3607729458" sldId="2147476071"/>
                  <pc2:cmMk id="{449D0383-274D-404E-AD21-2F110AEB57D1}"/>
                  <pc2:cmRplyMk id="{1B8F1624-8A9E-465A-A412-656439AF071A}"/>
                </pc2:cmRplyMkLst>
              </pc226:cmRplyChg>
            </pc226:cmChg>
          </p:ext>
        </pc:extLst>
      </pc:sldChg>
    </pc:docChg>
  </pc:docChgLst>
  <pc:docChgLst>
    <pc:chgData name="Katie Williams" userId="5f1bf0e6-3ff6-4d92-8b85-a4340d55b8fc" providerId="ADAL" clId="{AEF988FC-B7CF-4FF6-80C6-5B78FBE68DB1}"/>
    <pc:docChg chg="undo custSel addSld delSld modSld sldOrd">
      <pc:chgData name="Katie Williams" userId="5f1bf0e6-3ff6-4d92-8b85-a4340d55b8fc" providerId="ADAL" clId="{AEF988FC-B7CF-4FF6-80C6-5B78FBE68DB1}" dt="2024-01-17T19:30:15.565" v="3574" actId="20577"/>
      <pc:docMkLst>
        <pc:docMk/>
      </pc:docMkLst>
      <pc:sldChg chg="modSp mod">
        <pc:chgData name="Katie Williams" userId="5f1bf0e6-3ff6-4d92-8b85-a4340d55b8fc" providerId="ADAL" clId="{AEF988FC-B7CF-4FF6-80C6-5B78FBE68DB1}" dt="2024-01-17T19:26:19.997" v="3111" actId="20577"/>
        <pc:sldMkLst>
          <pc:docMk/>
          <pc:sldMk cId="802128974" sldId="256"/>
        </pc:sldMkLst>
        <pc:spChg chg="mod">
          <ac:chgData name="Katie Williams" userId="5f1bf0e6-3ff6-4d92-8b85-a4340d55b8fc" providerId="ADAL" clId="{AEF988FC-B7CF-4FF6-80C6-5B78FBE68DB1}" dt="2024-01-17T19:26:19.997" v="3111" actId="20577"/>
          <ac:spMkLst>
            <pc:docMk/>
            <pc:sldMk cId="802128974" sldId="256"/>
            <ac:spMk id="5" creationId="{AE36B07D-CFC6-184C-823C-C940B3F68AC9}"/>
          </ac:spMkLst>
        </pc:spChg>
      </pc:sldChg>
      <pc:sldChg chg="modSp mod addCm delCm modCm">
        <pc:chgData name="Katie Williams" userId="5f1bf0e6-3ff6-4d92-8b85-a4340d55b8fc" providerId="ADAL" clId="{AEF988FC-B7CF-4FF6-80C6-5B78FBE68DB1}" dt="2024-01-16T19:15:06.524" v="2211"/>
        <pc:sldMkLst>
          <pc:docMk/>
          <pc:sldMk cId="2042276376" sldId="411"/>
        </pc:sldMkLst>
        <pc:spChg chg="mod">
          <ac:chgData name="Katie Williams" userId="5f1bf0e6-3ff6-4d92-8b85-a4340d55b8fc" providerId="ADAL" clId="{AEF988FC-B7CF-4FF6-80C6-5B78FBE68DB1}" dt="2024-01-16T19:15:04.258" v="2210" actId="14100"/>
          <ac:spMkLst>
            <pc:docMk/>
            <pc:sldMk cId="2042276376" sldId="411"/>
            <ac:spMk id="9" creationId="{AEC7A120-A82C-4531-A535-C1F8A851C7F0}"/>
          </ac:spMkLst>
        </pc:spChg>
        <pc:spChg chg="mod">
          <ac:chgData name="Katie Williams" userId="5f1bf0e6-3ff6-4d92-8b85-a4340d55b8fc" providerId="ADAL" clId="{AEF988FC-B7CF-4FF6-80C6-5B78FBE68DB1}" dt="2024-01-16T19:15:00.677" v="2209" actId="14100"/>
          <ac:spMkLst>
            <pc:docMk/>
            <pc:sldMk cId="2042276376" sldId="411"/>
            <ac:spMk id="28" creationId="{FFD8239E-25B7-4B6B-A98A-34CD28F017C4}"/>
          </ac:spMkLst>
        </pc:spChg>
        <pc:extLst>
          <p:ext xmlns:p="http://schemas.openxmlformats.org/presentationml/2006/main" uri="{D6D511B9-2390-475A-947B-AFAB55BFBCF1}">
            <pc226:cmChg xmlns:pc226="http://schemas.microsoft.com/office/powerpoint/2022/06/main/command" chg="add del">
              <pc226:chgData name="Katie Williams" userId="5f1bf0e6-3ff6-4d92-8b85-a4340d55b8fc" providerId="ADAL" clId="{AEF988FC-B7CF-4FF6-80C6-5B78FBE68DB1}" dt="2024-01-16T19:15:06.524" v="2211"/>
              <pc2:cmMkLst xmlns:pc2="http://schemas.microsoft.com/office/powerpoint/2019/9/main/command">
                <pc:docMk/>
                <pc:sldMk cId="2042276376" sldId="411"/>
                <pc2:cmMk id="{F050C93B-7BA1-44AB-8408-B084A4F66D79}"/>
              </pc2:cmMkLst>
            </pc226:cmChg>
            <pc226:cmChg xmlns:pc226="http://schemas.microsoft.com/office/powerpoint/2022/06/main/command" chg="del mod">
              <pc226:chgData name="Katie Williams" userId="5f1bf0e6-3ff6-4d92-8b85-a4340d55b8fc" providerId="ADAL" clId="{AEF988FC-B7CF-4FF6-80C6-5B78FBE68DB1}" dt="2024-01-12T14:31:07.580" v="1125"/>
              <pc2:cmMkLst xmlns:pc2="http://schemas.microsoft.com/office/powerpoint/2019/9/main/command">
                <pc:docMk/>
                <pc:sldMk cId="2042276376" sldId="411"/>
                <pc2:cmMk id="{E1E29C6E-CC1D-4FC3-9E2F-6976D1E4F0FA}"/>
              </pc2:cmMkLst>
              <pc226:cmRplyChg chg="add">
                <pc226:chgData name="Katie Williams" userId="5f1bf0e6-3ff6-4d92-8b85-a4340d55b8fc" providerId="ADAL" clId="{AEF988FC-B7CF-4FF6-80C6-5B78FBE68DB1}" dt="2024-01-08T17:01:57.400" v="858"/>
                <pc2:cmRplyMkLst xmlns:pc2="http://schemas.microsoft.com/office/powerpoint/2019/9/main/command">
                  <pc:docMk/>
                  <pc:sldMk cId="2042276376" sldId="411"/>
                  <pc2:cmMk id="{E1E29C6E-CC1D-4FC3-9E2F-6976D1E4F0FA}"/>
                  <pc2:cmRplyMk id="{B4CD8395-56AF-447D-993D-022B24082E63}"/>
                </pc2:cmRplyMkLst>
              </pc226:cmRplyChg>
            </pc226:cmChg>
          </p:ext>
        </pc:extLst>
      </pc:sldChg>
      <pc:sldChg chg="delCm modCm">
        <pc:chgData name="Katie Williams" userId="5f1bf0e6-3ff6-4d92-8b85-a4340d55b8fc" providerId="ADAL" clId="{AEF988FC-B7CF-4FF6-80C6-5B78FBE68DB1}" dt="2024-01-12T14:30:48.396" v="1122"/>
        <pc:sldMkLst>
          <pc:docMk/>
          <pc:sldMk cId="630677705" sldId="438"/>
        </pc:sldMkLst>
        <pc:extLst>
          <p:ext xmlns:p="http://schemas.openxmlformats.org/presentationml/2006/main" uri="{D6D511B9-2390-475A-947B-AFAB55BFBCF1}">
            <pc226:cmChg xmlns:pc226="http://schemas.microsoft.com/office/powerpoint/2022/06/main/command" chg="del">
              <pc226:chgData name="Katie Williams" userId="5f1bf0e6-3ff6-4d92-8b85-a4340d55b8fc" providerId="ADAL" clId="{AEF988FC-B7CF-4FF6-80C6-5B78FBE68DB1}" dt="2024-01-12T14:30:48.396" v="1122"/>
              <pc2:cmMkLst xmlns:pc2="http://schemas.microsoft.com/office/powerpoint/2019/9/main/command">
                <pc:docMk/>
                <pc:sldMk cId="630677705" sldId="438"/>
                <pc2:cmMk id="{C60E321D-DFBD-4711-A7FB-BF59F252D44E}"/>
              </pc2:cmMkLst>
              <pc226:cmRplyChg chg="add">
                <pc226:chgData name="Katie Williams" userId="5f1bf0e6-3ff6-4d92-8b85-a4340d55b8fc" providerId="ADAL" clId="{AEF988FC-B7CF-4FF6-80C6-5B78FBE68DB1}" dt="2024-01-08T16:56:29.846" v="519"/>
                <pc2:cmRplyMkLst xmlns:pc2="http://schemas.microsoft.com/office/powerpoint/2019/9/main/command">
                  <pc:docMk/>
                  <pc:sldMk cId="630677705" sldId="438"/>
                  <pc2:cmMk id="{C60E321D-DFBD-4711-A7FB-BF59F252D44E}"/>
                  <pc2:cmRplyMk id="{404C2CEA-26E4-404F-A78D-E84B786BFB24}"/>
                </pc2:cmRplyMkLst>
              </pc226:cmRplyChg>
            </pc226:cmChg>
          </p:ext>
        </pc:extLst>
      </pc:sldChg>
      <pc:sldChg chg="ord">
        <pc:chgData name="Katie Williams" userId="5f1bf0e6-3ff6-4d92-8b85-a4340d55b8fc" providerId="ADAL" clId="{AEF988FC-B7CF-4FF6-80C6-5B78FBE68DB1}" dt="2024-01-08T16:52:01.081" v="493"/>
        <pc:sldMkLst>
          <pc:docMk/>
          <pc:sldMk cId="3459159854" sldId="449"/>
        </pc:sldMkLst>
      </pc:sldChg>
      <pc:sldChg chg="modSp mod modCm">
        <pc:chgData name="Katie Williams" userId="5f1bf0e6-3ff6-4d92-8b85-a4340d55b8fc" providerId="ADAL" clId="{AEF988FC-B7CF-4FF6-80C6-5B78FBE68DB1}" dt="2024-01-08T16:51:58.887" v="491"/>
        <pc:sldMkLst>
          <pc:docMk/>
          <pc:sldMk cId="765156308" sldId="464"/>
        </pc:sldMkLst>
        <pc:graphicFrameChg chg="mod">
          <ac:chgData name="Katie Williams" userId="5f1bf0e6-3ff6-4d92-8b85-a4340d55b8fc" providerId="ADAL" clId="{AEF988FC-B7CF-4FF6-80C6-5B78FBE68DB1}" dt="2024-01-08T16:51:36.578" v="482"/>
          <ac:graphicFrameMkLst>
            <pc:docMk/>
            <pc:sldMk cId="765156308" sldId="464"/>
            <ac:graphicFrameMk id="6" creationId="{5F787B3C-FAC0-4240-874E-30B4018A417D}"/>
          </ac:graphicFrameMkLst>
        </pc:graphicFrameChg>
        <pc:extLst>
          <p:ext xmlns:p="http://schemas.openxmlformats.org/presentationml/2006/main" uri="{D6D511B9-2390-475A-947B-AFAB55BFBCF1}">
            <pc226:cmChg xmlns:pc226="http://schemas.microsoft.com/office/powerpoint/2022/06/main/command" chg="mod">
              <pc226:chgData name="Katie Williams" userId="5f1bf0e6-3ff6-4d92-8b85-a4340d55b8fc" providerId="ADAL" clId="{AEF988FC-B7CF-4FF6-80C6-5B78FBE68DB1}" dt="2024-01-08T16:51:58.887" v="491"/>
              <pc2:cmMkLst xmlns:pc2="http://schemas.microsoft.com/office/powerpoint/2019/9/main/command">
                <pc:docMk/>
                <pc:sldMk cId="765156308" sldId="464"/>
                <pc2:cmMk id="{558F105A-0FF8-46B7-A809-B8A3B962C5D7}"/>
              </pc2:cmMkLst>
            </pc226:cmChg>
          </p:ext>
        </pc:extLst>
      </pc:sldChg>
      <pc:sldChg chg="modSp mod delCm modCm">
        <pc:chgData name="Katie Williams" userId="5f1bf0e6-3ff6-4d92-8b85-a4340d55b8fc" providerId="ADAL" clId="{AEF988FC-B7CF-4FF6-80C6-5B78FBE68DB1}" dt="2024-01-08T16:49:27.311" v="466"/>
        <pc:sldMkLst>
          <pc:docMk/>
          <pc:sldMk cId="1660815262" sldId="465"/>
        </pc:sldMkLst>
        <pc:spChg chg="mod">
          <ac:chgData name="Katie Williams" userId="5f1bf0e6-3ff6-4d92-8b85-a4340d55b8fc" providerId="ADAL" clId="{AEF988FC-B7CF-4FF6-80C6-5B78FBE68DB1}" dt="2024-01-08T16:49:18.572" v="464" actId="20577"/>
          <ac:spMkLst>
            <pc:docMk/>
            <pc:sldMk cId="1660815262" sldId="465"/>
            <ac:spMk id="7" creationId="{59A57306-1023-407D-A51E-C445272DC642}"/>
          </ac:spMkLst>
        </pc:spChg>
        <pc:extLst>
          <p:ext xmlns:p="http://schemas.openxmlformats.org/presentationml/2006/main" uri="{D6D511B9-2390-475A-947B-AFAB55BFBCF1}">
            <pc226:cmChg xmlns:pc226="http://schemas.microsoft.com/office/powerpoint/2022/06/main/command" chg="del mod">
              <pc226:chgData name="Katie Williams" userId="5f1bf0e6-3ff6-4d92-8b85-a4340d55b8fc" providerId="ADAL" clId="{AEF988FC-B7CF-4FF6-80C6-5B78FBE68DB1}" dt="2024-01-08T16:49:27.311" v="466"/>
              <pc2:cmMkLst xmlns:pc2="http://schemas.microsoft.com/office/powerpoint/2019/9/main/command">
                <pc:docMk/>
                <pc:sldMk cId="1660815262" sldId="465"/>
                <pc2:cmMk id="{3237FA0E-809C-4032-93EE-6CBA7BD41B0A}"/>
              </pc2:cmMkLst>
            </pc226:cmChg>
          </p:ext>
        </pc:extLst>
      </pc:sldChg>
      <pc:sldChg chg="modSp mod">
        <pc:chgData name="Katie Williams" userId="5f1bf0e6-3ff6-4d92-8b85-a4340d55b8fc" providerId="ADAL" clId="{AEF988FC-B7CF-4FF6-80C6-5B78FBE68DB1}" dt="2024-01-16T19:17:33.229" v="2627" actId="20577"/>
        <pc:sldMkLst>
          <pc:docMk/>
          <pc:sldMk cId="2962929845" sldId="2146847456"/>
        </pc:sldMkLst>
        <pc:spChg chg="mod">
          <ac:chgData name="Katie Williams" userId="5f1bf0e6-3ff6-4d92-8b85-a4340d55b8fc" providerId="ADAL" clId="{AEF988FC-B7CF-4FF6-80C6-5B78FBE68DB1}" dt="2024-01-16T19:17:33.229" v="2627" actId="20577"/>
          <ac:spMkLst>
            <pc:docMk/>
            <pc:sldMk cId="2962929845" sldId="2146847456"/>
            <ac:spMk id="2" creationId="{DA672976-BA0D-D46A-6939-BD9F31C26CB0}"/>
          </ac:spMkLst>
        </pc:spChg>
      </pc:sldChg>
      <pc:sldChg chg="modSp mod delCm modCm">
        <pc:chgData name="Katie Williams" userId="5f1bf0e6-3ff6-4d92-8b85-a4340d55b8fc" providerId="ADAL" clId="{AEF988FC-B7CF-4FF6-80C6-5B78FBE68DB1}" dt="2024-01-16T19:50:57.796" v="2648" actId="2165"/>
        <pc:sldMkLst>
          <pc:docMk/>
          <pc:sldMk cId="973950449" sldId="2146847457"/>
        </pc:sldMkLst>
        <pc:spChg chg="mod">
          <ac:chgData name="Katie Williams" userId="5f1bf0e6-3ff6-4d92-8b85-a4340d55b8fc" providerId="ADAL" clId="{AEF988FC-B7CF-4FF6-80C6-5B78FBE68DB1}" dt="2024-01-16T19:50:51.496" v="2646" actId="20577"/>
          <ac:spMkLst>
            <pc:docMk/>
            <pc:sldMk cId="973950449" sldId="2146847457"/>
            <ac:spMk id="2" creationId="{370AF061-1F43-F3C6-2076-7151F6180383}"/>
          </ac:spMkLst>
        </pc:spChg>
        <pc:graphicFrameChg chg="modGraphic">
          <ac:chgData name="Katie Williams" userId="5f1bf0e6-3ff6-4d92-8b85-a4340d55b8fc" providerId="ADAL" clId="{AEF988FC-B7CF-4FF6-80C6-5B78FBE68DB1}" dt="2024-01-16T19:50:57.796" v="2648" actId="2165"/>
          <ac:graphicFrameMkLst>
            <pc:docMk/>
            <pc:sldMk cId="973950449" sldId="2146847457"/>
            <ac:graphicFrameMk id="4" creationId="{4E8CF097-88FC-A162-A9A7-C87F5539A6E5}"/>
          </ac:graphicFrameMkLst>
        </pc:graphicFrameChg>
        <pc:extLst>
          <p:ext xmlns:p="http://schemas.openxmlformats.org/presentationml/2006/main" uri="{D6D511B9-2390-475A-947B-AFAB55BFBCF1}">
            <pc226:cmChg xmlns:pc226="http://schemas.microsoft.com/office/powerpoint/2022/06/main/command" chg="del mod">
              <pc226:chgData name="Katie Williams" userId="5f1bf0e6-3ff6-4d92-8b85-a4340d55b8fc" providerId="ADAL" clId="{AEF988FC-B7CF-4FF6-80C6-5B78FBE68DB1}" dt="2024-01-16T19:50:54.115" v="2647"/>
              <pc2:cmMkLst xmlns:pc2="http://schemas.microsoft.com/office/powerpoint/2019/9/main/command">
                <pc:docMk/>
                <pc:sldMk cId="973950449" sldId="2146847457"/>
                <pc2:cmMk id="{1202C015-3740-4E1A-8F7E-126A11A1E001}"/>
              </pc2:cmMkLst>
            </pc226:cmChg>
          </p:ext>
        </pc:extLst>
      </pc:sldChg>
      <pc:sldChg chg="modSp mod delCm modCm modNotesTx">
        <pc:chgData name="Katie Williams" userId="5f1bf0e6-3ff6-4d92-8b85-a4340d55b8fc" providerId="ADAL" clId="{AEF988FC-B7CF-4FF6-80C6-5B78FBE68DB1}" dt="2024-01-16T19:15:47.731" v="2253" actId="20577"/>
        <pc:sldMkLst>
          <pc:docMk/>
          <pc:sldMk cId="1632601171" sldId="2146847463"/>
        </pc:sldMkLst>
        <pc:spChg chg="mod">
          <ac:chgData name="Katie Williams" userId="5f1bf0e6-3ff6-4d92-8b85-a4340d55b8fc" providerId="ADAL" clId="{AEF988FC-B7CF-4FF6-80C6-5B78FBE68DB1}" dt="2024-01-16T19:15:47.731" v="2253" actId="20577"/>
          <ac:spMkLst>
            <pc:docMk/>
            <pc:sldMk cId="1632601171" sldId="2146847463"/>
            <ac:spMk id="2" creationId="{A1F28868-1758-2877-0A8F-49DDF30E3C3B}"/>
          </ac:spMkLst>
        </pc:spChg>
        <pc:spChg chg="mod">
          <ac:chgData name="Katie Williams" userId="5f1bf0e6-3ff6-4d92-8b85-a4340d55b8fc" providerId="ADAL" clId="{AEF988FC-B7CF-4FF6-80C6-5B78FBE68DB1}" dt="2024-01-16T18:46:02.206" v="1764" actId="1076"/>
          <ac:spMkLst>
            <pc:docMk/>
            <pc:sldMk cId="1632601171" sldId="2146847463"/>
            <ac:spMk id="4" creationId="{C4C87C77-5B53-BBE9-990D-B36B6B794E55}"/>
          </ac:spMkLst>
        </pc:spChg>
        <pc:extLst>
          <p:ext xmlns:p="http://schemas.openxmlformats.org/presentationml/2006/main" uri="{D6D511B9-2390-475A-947B-AFAB55BFBCF1}">
            <pc226:cmChg xmlns:pc226="http://schemas.microsoft.com/office/powerpoint/2022/06/main/command" chg="del">
              <pc226:chgData name="Katie Williams" userId="5f1bf0e6-3ff6-4d92-8b85-a4340d55b8fc" providerId="ADAL" clId="{AEF988FC-B7CF-4FF6-80C6-5B78FBE68DB1}" dt="2024-01-16T19:15:11.583" v="2212"/>
              <pc2:cmMkLst xmlns:pc2="http://schemas.microsoft.com/office/powerpoint/2019/9/main/command">
                <pc:docMk/>
                <pc:sldMk cId="1632601171" sldId="2146847463"/>
                <pc2:cmMk id="{2F08729C-BB87-46D5-8A85-DE58B553B61D}"/>
              </pc2:cmMkLst>
              <pc226:cmRplyChg chg="add">
                <pc226:chgData name="Katie Williams" userId="5f1bf0e6-3ff6-4d92-8b85-a4340d55b8fc" providerId="ADAL" clId="{AEF988FC-B7CF-4FF6-80C6-5B78FBE68DB1}" dt="2024-01-08T17:04:56.166" v="1120"/>
                <pc2:cmRplyMkLst xmlns:pc2="http://schemas.microsoft.com/office/powerpoint/2019/9/main/command">
                  <pc:docMk/>
                  <pc:sldMk cId="1632601171" sldId="2146847463"/>
                  <pc2:cmMk id="{2F08729C-BB87-46D5-8A85-DE58B553B61D}"/>
                  <pc2:cmRplyMk id="{BDC11A6B-7B10-4EF1-81C4-DDA6833BA061}"/>
                </pc2:cmRplyMkLst>
              </pc226:cmRplyChg>
              <pc226:cmRplyChg chg="add">
                <pc226:chgData name="Katie Williams" userId="5f1bf0e6-3ff6-4d92-8b85-a4340d55b8fc" providerId="ADAL" clId="{AEF988FC-B7CF-4FF6-80C6-5B78FBE68DB1}" dt="2024-01-12T14:33:52.102" v="1264"/>
                <pc2:cmRplyMkLst xmlns:pc2="http://schemas.microsoft.com/office/powerpoint/2019/9/main/command">
                  <pc:docMk/>
                  <pc:sldMk cId="1632601171" sldId="2146847463"/>
                  <pc2:cmMk id="{2F08729C-BB87-46D5-8A85-DE58B553B61D}"/>
                  <pc2:cmRplyMk id="{A0ABC3FC-BC3B-453E-9631-1EA1D44AA65E}"/>
                </pc2:cmRplyMkLst>
              </pc226:cmRplyChg>
            </pc226:cmChg>
          </p:ext>
        </pc:extLst>
      </pc:sldChg>
      <pc:sldChg chg="modSp del mod modCm">
        <pc:chgData name="Katie Williams" userId="5f1bf0e6-3ff6-4d92-8b85-a4340d55b8fc" providerId="ADAL" clId="{AEF988FC-B7CF-4FF6-80C6-5B78FBE68DB1}" dt="2024-01-08T16:33:46.349" v="243" actId="47"/>
        <pc:sldMkLst>
          <pc:docMk/>
          <pc:sldMk cId="3666386665" sldId="2147375433"/>
        </pc:sldMkLst>
        <pc:spChg chg="mod">
          <ac:chgData name="Katie Williams" userId="5f1bf0e6-3ff6-4d92-8b85-a4340d55b8fc" providerId="ADAL" clId="{AEF988FC-B7CF-4FF6-80C6-5B78FBE68DB1}" dt="2024-01-08T16:31:12.555" v="204" actId="21"/>
          <ac:spMkLst>
            <pc:docMk/>
            <pc:sldMk cId="3666386665" sldId="2147375433"/>
            <ac:spMk id="7" creationId="{363FF20A-EE97-D313-9128-7D1F632E984F}"/>
          </ac:spMkLst>
        </pc:spChg>
        <pc:extLst>
          <p:ext xmlns:p="http://schemas.openxmlformats.org/presentationml/2006/main" uri="{D6D511B9-2390-475A-947B-AFAB55BFBCF1}">
            <pc226:cmChg xmlns:pc226="http://schemas.microsoft.com/office/powerpoint/2022/06/main/command" chg="mod">
              <pc226:chgData name="Katie Williams" userId="5f1bf0e6-3ff6-4d92-8b85-a4340d55b8fc" providerId="ADAL" clId="{AEF988FC-B7CF-4FF6-80C6-5B78FBE68DB1}" dt="2024-01-08T16:31:12.555" v="204" actId="21"/>
              <pc2:cmMkLst xmlns:pc2="http://schemas.microsoft.com/office/powerpoint/2019/9/main/command">
                <pc:docMk/>
                <pc:sldMk cId="3666386665" sldId="2147375433"/>
                <pc2:cmMk id="{C4491B18-526A-4824-B13D-CE9BC976E66A}"/>
              </pc2:cmMkLst>
            </pc226:cmChg>
          </p:ext>
        </pc:extLst>
      </pc:sldChg>
      <pc:sldChg chg="delCm">
        <pc:chgData name="Katie Williams" userId="5f1bf0e6-3ff6-4d92-8b85-a4340d55b8fc" providerId="ADAL" clId="{AEF988FC-B7CF-4FF6-80C6-5B78FBE68DB1}" dt="2024-01-12T14:30:16.989" v="1121"/>
        <pc:sldMkLst>
          <pc:docMk/>
          <pc:sldMk cId="728558332" sldId="2147375436"/>
        </pc:sldMkLst>
        <pc:extLst>
          <p:ext xmlns:p="http://schemas.openxmlformats.org/presentationml/2006/main" uri="{D6D511B9-2390-475A-947B-AFAB55BFBCF1}">
            <pc226:cmChg xmlns:pc226="http://schemas.microsoft.com/office/powerpoint/2022/06/main/command" chg="del">
              <pc226:chgData name="Katie Williams" userId="5f1bf0e6-3ff6-4d92-8b85-a4340d55b8fc" providerId="ADAL" clId="{AEF988FC-B7CF-4FF6-80C6-5B78FBE68DB1}" dt="2024-01-12T14:30:16.989" v="1121"/>
              <pc2:cmMkLst xmlns:pc2="http://schemas.microsoft.com/office/powerpoint/2019/9/main/command">
                <pc:docMk/>
                <pc:sldMk cId="728558332" sldId="2147375436"/>
                <pc2:cmMk id="{141D0F51-0B9C-44F0-8369-D8DD6F5D2B90}"/>
              </pc2:cmMkLst>
            </pc226:cmChg>
          </p:ext>
        </pc:extLst>
      </pc:sldChg>
      <pc:sldChg chg="modSp mod">
        <pc:chgData name="Katie Williams" userId="5f1bf0e6-3ff6-4d92-8b85-a4340d55b8fc" providerId="ADAL" clId="{AEF988FC-B7CF-4FF6-80C6-5B78FBE68DB1}" dt="2024-01-08T16:52:50.008" v="518" actId="20577"/>
        <pc:sldMkLst>
          <pc:docMk/>
          <pc:sldMk cId="1687852184" sldId="2147375438"/>
        </pc:sldMkLst>
        <pc:spChg chg="mod">
          <ac:chgData name="Katie Williams" userId="5f1bf0e6-3ff6-4d92-8b85-a4340d55b8fc" providerId="ADAL" clId="{AEF988FC-B7CF-4FF6-80C6-5B78FBE68DB1}" dt="2024-01-08T16:52:50.008" v="518" actId="20577"/>
          <ac:spMkLst>
            <pc:docMk/>
            <pc:sldMk cId="1687852184" sldId="2147375438"/>
            <ac:spMk id="3" creationId="{7E4EC4C8-D7E7-4AC4-1471-803B6DEE96EA}"/>
          </ac:spMkLst>
        </pc:spChg>
      </pc:sldChg>
      <pc:sldChg chg="addSp modSp new mod">
        <pc:chgData name="Katie Williams" userId="5f1bf0e6-3ff6-4d92-8b85-a4340d55b8fc" providerId="ADAL" clId="{AEF988FC-B7CF-4FF6-80C6-5B78FBE68DB1}" dt="2024-01-08T16:48:22.932" v="415" actId="113"/>
        <pc:sldMkLst>
          <pc:docMk/>
          <pc:sldMk cId="3891131728" sldId="2147375439"/>
        </pc:sldMkLst>
        <pc:spChg chg="mod">
          <ac:chgData name="Katie Williams" userId="5f1bf0e6-3ff6-4d92-8b85-a4340d55b8fc" providerId="ADAL" clId="{AEF988FC-B7CF-4FF6-80C6-5B78FBE68DB1}" dt="2024-01-08T16:29:31.429" v="181" actId="6549"/>
          <ac:spMkLst>
            <pc:docMk/>
            <pc:sldMk cId="3891131728" sldId="2147375439"/>
            <ac:spMk id="2" creationId="{58CB13DC-2662-728F-E0A6-11D5E587666B}"/>
          </ac:spMkLst>
        </pc:spChg>
        <pc:spChg chg="mod">
          <ac:chgData name="Katie Williams" userId="5f1bf0e6-3ff6-4d92-8b85-a4340d55b8fc" providerId="ADAL" clId="{AEF988FC-B7CF-4FF6-80C6-5B78FBE68DB1}" dt="2024-01-08T16:48:22.932" v="415" actId="113"/>
          <ac:spMkLst>
            <pc:docMk/>
            <pc:sldMk cId="3891131728" sldId="2147375439"/>
            <ac:spMk id="3" creationId="{332A2B49-4F00-7A01-4922-9793FC0B09F6}"/>
          </ac:spMkLst>
        </pc:spChg>
        <pc:spChg chg="add mod">
          <ac:chgData name="Katie Williams" userId="5f1bf0e6-3ff6-4d92-8b85-a4340d55b8fc" providerId="ADAL" clId="{AEF988FC-B7CF-4FF6-80C6-5B78FBE68DB1}" dt="2024-01-08T16:40:14.495" v="328" actId="20577"/>
          <ac:spMkLst>
            <pc:docMk/>
            <pc:sldMk cId="3891131728" sldId="2147375439"/>
            <ac:spMk id="5" creationId="{5FDCDFBB-6463-1823-44C0-537F2F4C60AD}"/>
          </ac:spMkLst>
        </pc:spChg>
      </pc:sldChg>
      <pc:sldChg chg="addSp delSp modSp new mod delCm modCm">
        <pc:chgData name="Katie Williams" userId="5f1bf0e6-3ff6-4d92-8b85-a4340d55b8fc" providerId="ADAL" clId="{AEF988FC-B7CF-4FF6-80C6-5B78FBE68DB1}" dt="2024-01-16T19:51:12.308" v="2651"/>
        <pc:sldMkLst>
          <pc:docMk/>
          <pc:sldMk cId="29305734" sldId="2147375440"/>
        </pc:sldMkLst>
        <pc:spChg chg="mod">
          <ac:chgData name="Katie Williams" userId="5f1bf0e6-3ff6-4d92-8b85-a4340d55b8fc" providerId="ADAL" clId="{AEF988FC-B7CF-4FF6-80C6-5B78FBE68DB1}" dt="2024-01-08T16:27:47.556" v="124" actId="20577"/>
          <ac:spMkLst>
            <pc:docMk/>
            <pc:sldMk cId="29305734" sldId="2147375440"/>
            <ac:spMk id="2" creationId="{50DCBF63-18F3-ACDD-12D3-1329F59DB27F}"/>
          </ac:spMkLst>
        </pc:spChg>
        <pc:spChg chg="mod">
          <ac:chgData name="Katie Williams" userId="5f1bf0e6-3ff6-4d92-8b85-a4340d55b8fc" providerId="ADAL" clId="{AEF988FC-B7CF-4FF6-80C6-5B78FBE68DB1}" dt="2024-01-16T16:22:07.975" v="1321" actId="20577"/>
          <ac:spMkLst>
            <pc:docMk/>
            <pc:sldMk cId="29305734" sldId="2147375440"/>
            <ac:spMk id="3" creationId="{358BBCCF-DAF9-3950-08D7-50DE4A8C509F}"/>
          </ac:spMkLst>
        </pc:spChg>
        <pc:spChg chg="add mod">
          <ac:chgData name="Katie Williams" userId="5f1bf0e6-3ff6-4d92-8b85-a4340d55b8fc" providerId="ADAL" clId="{AEF988FC-B7CF-4FF6-80C6-5B78FBE68DB1}" dt="2024-01-16T19:51:10.954" v="2650" actId="947"/>
          <ac:spMkLst>
            <pc:docMk/>
            <pc:sldMk cId="29305734" sldId="2147375440"/>
            <ac:spMk id="4" creationId="{3AF93D4E-3E9C-A2CF-9419-463375989A83}"/>
          </ac:spMkLst>
        </pc:spChg>
        <pc:spChg chg="add del">
          <ac:chgData name="Katie Williams" userId="5f1bf0e6-3ff6-4d92-8b85-a4340d55b8fc" providerId="ADAL" clId="{AEF988FC-B7CF-4FF6-80C6-5B78FBE68DB1}" dt="2024-01-08T16:27:55.638" v="126" actId="22"/>
          <ac:spMkLst>
            <pc:docMk/>
            <pc:sldMk cId="29305734" sldId="2147375440"/>
            <ac:spMk id="5" creationId="{D9E8DDE1-F754-F05B-6B81-BCBEF38931BC}"/>
          </ac:spMkLst>
        </pc:spChg>
        <pc:spChg chg="add mod">
          <ac:chgData name="Katie Williams" userId="5f1bf0e6-3ff6-4d92-8b85-a4340d55b8fc" providerId="ADAL" clId="{AEF988FC-B7CF-4FF6-80C6-5B78FBE68DB1}" dt="2024-01-16T16:23:10.744" v="1426"/>
          <ac:spMkLst>
            <pc:docMk/>
            <pc:sldMk cId="29305734" sldId="2147375440"/>
            <ac:spMk id="7" creationId="{E1D4A4DE-5D44-F0FD-75B2-B21F40566746}"/>
          </ac:spMkLst>
        </pc:spChg>
        <pc:picChg chg="add del mod">
          <ac:chgData name="Katie Williams" userId="5f1bf0e6-3ff6-4d92-8b85-a4340d55b8fc" providerId="ADAL" clId="{AEF988FC-B7CF-4FF6-80C6-5B78FBE68DB1}" dt="2024-01-08T16:33:10.427" v="236"/>
          <ac:picMkLst>
            <pc:docMk/>
            <pc:sldMk cId="29305734" sldId="2147375440"/>
            <ac:picMk id="8" creationId="{449D0BEF-2A68-58E9-961C-DE4DAE0C5D9A}"/>
          </ac:picMkLst>
        </pc:picChg>
        <pc:picChg chg="add del mod">
          <ac:chgData name="Katie Williams" userId="5f1bf0e6-3ff6-4d92-8b85-a4340d55b8fc" providerId="ADAL" clId="{AEF988FC-B7CF-4FF6-80C6-5B78FBE68DB1}" dt="2024-01-08T16:36:45.793" v="273" actId="21"/>
          <ac:picMkLst>
            <pc:docMk/>
            <pc:sldMk cId="29305734" sldId="2147375440"/>
            <ac:picMk id="9" creationId="{A3A61980-692D-E3F2-53BD-3623450B726D}"/>
          </ac:picMkLst>
        </pc:picChg>
        <pc:picChg chg="add del mod">
          <ac:chgData name="Katie Williams" userId="5f1bf0e6-3ff6-4d92-8b85-a4340d55b8fc" providerId="ADAL" clId="{AEF988FC-B7CF-4FF6-80C6-5B78FBE68DB1}" dt="2024-01-08T16:36:45.793" v="273" actId="21"/>
          <ac:picMkLst>
            <pc:docMk/>
            <pc:sldMk cId="29305734" sldId="2147375440"/>
            <ac:picMk id="10" creationId="{D6D41BE3-AC22-28E5-A65C-E17CFDEA0F62}"/>
          </ac:picMkLst>
        </pc:picChg>
        <pc:extLst>
          <p:ext xmlns:p="http://schemas.openxmlformats.org/presentationml/2006/main" uri="{D6D511B9-2390-475A-947B-AFAB55BFBCF1}">
            <pc226:cmChg xmlns:pc226="http://schemas.microsoft.com/office/powerpoint/2022/06/main/command" chg="del mod">
              <pc226:chgData name="Katie Williams" userId="5f1bf0e6-3ff6-4d92-8b85-a4340d55b8fc" providerId="ADAL" clId="{AEF988FC-B7CF-4FF6-80C6-5B78FBE68DB1}" dt="2024-01-16T19:51:12.308" v="2651"/>
              <pc2:cmMkLst xmlns:pc2="http://schemas.microsoft.com/office/powerpoint/2019/9/main/command">
                <pc:docMk/>
                <pc:sldMk cId="29305734" sldId="2147375440"/>
                <pc2:cmMk id="{740B230C-54AC-4634-9AB5-5D585670E764}"/>
              </pc2:cmMkLst>
            </pc226:cmChg>
          </p:ext>
        </pc:extLst>
      </pc:sldChg>
      <pc:sldChg chg="addSp modSp new mod delCm modCm">
        <pc:chgData name="Katie Williams" userId="5f1bf0e6-3ff6-4d92-8b85-a4340d55b8fc" providerId="ADAL" clId="{AEF988FC-B7CF-4FF6-80C6-5B78FBE68DB1}" dt="2024-01-17T19:14:43.316" v="3072"/>
        <pc:sldMkLst>
          <pc:docMk/>
          <pc:sldMk cId="2391701428" sldId="2147375441"/>
        </pc:sldMkLst>
        <pc:spChg chg="mod">
          <ac:chgData name="Katie Williams" userId="5f1bf0e6-3ff6-4d92-8b85-a4340d55b8fc" providerId="ADAL" clId="{AEF988FC-B7CF-4FF6-80C6-5B78FBE68DB1}" dt="2024-01-08T16:29:34.822" v="184" actId="20577"/>
          <ac:spMkLst>
            <pc:docMk/>
            <pc:sldMk cId="2391701428" sldId="2147375441"/>
            <ac:spMk id="2" creationId="{1062AE54-9A97-B49E-C780-94D34ED84DCA}"/>
          </ac:spMkLst>
        </pc:spChg>
        <pc:spChg chg="mod">
          <ac:chgData name="Katie Williams" userId="5f1bf0e6-3ff6-4d92-8b85-a4340d55b8fc" providerId="ADAL" clId="{AEF988FC-B7CF-4FF6-80C6-5B78FBE68DB1}" dt="2024-01-16T16:21:11.800" v="1275" actId="20577"/>
          <ac:spMkLst>
            <pc:docMk/>
            <pc:sldMk cId="2391701428" sldId="2147375441"/>
            <ac:spMk id="3" creationId="{83E89A6C-86ED-3D49-ADAE-472F4B66E24F}"/>
          </ac:spMkLst>
        </pc:spChg>
        <pc:spChg chg="add mod">
          <ac:chgData name="Katie Williams" userId="5f1bf0e6-3ff6-4d92-8b85-a4340d55b8fc" providerId="ADAL" clId="{AEF988FC-B7CF-4FF6-80C6-5B78FBE68DB1}" dt="2024-01-16T16:21:42.515" v="1319" actId="14100"/>
          <ac:spMkLst>
            <pc:docMk/>
            <pc:sldMk cId="2391701428" sldId="2147375441"/>
            <ac:spMk id="4" creationId="{41133503-D6E4-9556-C6CB-9BCBA284DCB4}"/>
          </ac:spMkLst>
        </pc:spChg>
        <pc:spChg chg="add mod">
          <ac:chgData name="Katie Williams" userId="5f1bf0e6-3ff6-4d92-8b85-a4340d55b8fc" providerId="ADAL" clId="{AEF988FC-B7CF-4FF6-80C6-5B78FBE68DB1}" dt="2024-01-08T16:41:55.528" v="350" actId="1076"/>
          <ac:spMkLst>
            <pc:docMk/>
            <pc:sldMk cId="2391701428" sldId="2147375441"/>
            <ac:spMk id="6" creationId="{85B31853-F929-BCBD-B6C1-1B52F9C5B631}"/>
          </ac:spMkLst>
        </pc:spChg>
        <pc:picChg chg="add mod ord">
          <ac:chgData name="Katie Williams" userId="5f1bf0e6-3ff6-4d92-8b85-a4340d55b8fc" providerId="ADAL" clId="{AEF988FC-B7CF-4FF6-80C6-5B78FBE68DB1}" dt="2024-01-08T16:40:32.429" v="333" actId="167"/>
          <ac:picMkLst>
            <pc:docMk/>
            <pc:sldMk cId="2391701428" sldId="2147375441"/>
            <ac:picMk id="7" creationId="{A7604EAC-D930-616F-4A3D-92CC2734709D}"/>
          </ac:picMkLst>
        </pc:picChg>
        <pc:picChg chg="add mod ord">
          <ac:chgData name="Katie Williams" userId="5f1bf0e6-3ff6-4d92-8b85-a4340d55b8fc" providerId="ADAL" clId="{AEF988FC-B7CF-4FF6-80C6-5B78FBE68DB1}" dt="2024-01-08T16:40:32.429" v="333" actId="167"/>
          <ac:picMkLst>
            <pc:docMk/>
            <pc:sldMk cId="2391701428" sldId="2147375441"/>
            <ac:picMk id="8" creationId="{F018DAC6-8BB8-3E31-92A8-3A2ED514C5DC}"/>
          </ac:picMkLst>
        </pc:picChg>
        <pc:extLst>
          <p:ext xmlns:p="http://schemas.openxmlformats.org/presentationml/2006/main" uri="{D6D511B9-2390-475A-947B-AFAB55BFBCF1}">
            <pc226:cmChg xmlns:pc226="http://schemas.microsoft.com/office/powerpoint/2022/06/main/command" chg="del mod">
              <pc226:chgData name="Katie Williams" userId="5f1bf0e6-3ff6-4d92-8b85-a4340d55b8fc" providerId="ADAL" clId="{AEF988FC-B7CF-4FF6-80C6-5B78FBE68DB1}" dt="2024-01-17T19:14:42.545" v="3071"/>
              <pc2:cmMkLst xmlns:pc2="http://schemas.microsoft.com/office/powerpoint/2019/9/main/command">
                <pc:docMk/>
                <pc:sldMk cId="2391701428" sldId="2147375441"/>
                <pc2:cmMk id="{607B2F44-D664-4DEB-B7AF-967D0CE1D3E5}"/>
              </pc2:cmMkLst>
            </pc226:cmChg>
            <pc226:cmChg xmlns:pc226="http://schemas.microsoft.com/office/powerpoint/2022/06/main/command" chg="del mod">
              <pc226:chgData name="Katie Williams" userId="5f1bf0e6-3ff6-4d92-8b85-a4340d55b8fc" providerId="ADAL" clId="{AEF988FC-B7CF-4FF6-80C6-5B78FBE68DB1}" dt="2024-01-17T19:14:43.316" v="3072"/>
              <pc2:cmMkLst xmlns:pc2="http://schemas.microsoft.com/office/powerpoint/2019/9/main/command">
                <pc:docMk/>
                <pc:sldMk cId="2391701428" sldId="2147375441"/>
                <pc2:cmMk id="{649A0DFC-8255-4202-A433-2AAB9A26C3A9}"/>
              </pc2:cmMkLst>
            </pc226:cmChg>
          </p:ext>
        </pc:extLst>
      </pc:sldChg>
      <pc:sldChg chg="addSp delSp modSp new mod delCm modCm">
        <pc:chgData name="Katie Williams" userId="5f1bf0e6-3ff6-4d92-8b85-a4340d55b8fc" providerId="ADAL" clId="{AEF988FC-B7CF-4FF6-80C6-5B78FBE68DB1}" dt="2024-01-17T18:48:07.829" v="3070" actId="20577"/>
        <pc:sldMkLst>
          <pc:docMk/>
          <pc:sldMk cId="3866891055" sldId="2147375442"/>
        </pc:sldMkLst>
        <pc:spChg chg="mod">
          <ac:chgData name="Katie Williams" userId="5f1bf0e6-3ff6-4d92-8b85-a4340d55b8fc" providerId="ADAL" clId="{AEF988FC-B7CF-4FF6-80C6-5B78FBE68DB1}" dt="2024-01-08T16:42:44.382" v="377" actId="20577"/>
          <ac:spMkLst>
            <pc:docMk/>
            <pc:sldMk cId="3866891055" sldId="2147375442"/>
            <ac:spMk id="2" creationId="{C350773C-4782-151F-B1DB-384AFADC61EC}"/>
          </ac:spMkLst>
        </pc:spChg>
        <pc:spChg chg="del mod">
          <ac:chgData name="Katie Williams" userId="5f1bf0e6-3ff6-4d92-8b85-a4340d55b8fc" providerId="ADAL" clId="{AEF988FC-B7CF-4FF6-80C6-5B78FBE68DB1}" dt="2024-01-08T16:44:48.948" v="398" actId="478"/>
          <ac:spMkLst>
            <pc:docMk/>
            <pc:sldMk cId="3866891055" sldId="2147375442"/>
            <ac:spMk id="3" creationId="{F9F74848-B225-790E-8501-C60DF00D8BC5}"/>
          </ac:spMkLst>
        </pc:spChg>
        <pc:spChg chg="add del">
          <ac:chgData name="Katie Williams" userId="5f1bf0e6-3ff6-4d92-8b85-a4340d55b8fc" providerId="ADAL" clId="{AEF988FC-B7CF-4FF6-80C6-5B78FBE68DB1}" dt="2024-01-16T16:40:05.630" v="1750" actId="22"/>
          <ac:spMkLst>
            <pc:docMk/>
            <pc:sldMk cId="3866891055" sldId="2147375442"/>
            <ac:spMk id="5" creationId="{2219D33E-8F88-761D-9EFF-170D2B02DB71}"/>
          </ac:spMkLst>
        </pc:spChg>
        <pc:spChg chg="add del mod">
          <ac:chgData name="Katie Williams" userId="5f1bf0e6-3ff6-4d92-8b85-a4340d55b8fc" providerId="ADAL" clId="{AEF988FC-B7CF-4FF6-80C6-5B78FBE68DB1}" dt="2024-01-08T16:44:55.993" v="400" actId="478"/>
          <ac:spMkLst>
            <pc:docMk/>
            <pc:sldMk cId="3866891055" sldId="2147375442"/>
            <ac:spMk id="6" creationId="{0346054D-4041-A683-7F62-ACED15D133DB}"/>
          </ac:spMkLst>
        </pc:spChg>
        <pc:spChg chg="add del">
          <ac:chgData name="Katie Williams" userId="5f1bf0e6-3ff6-4d92-8b85-a4340d55b8fc" providerId="ADAL" clId="{AEF988FC-B7CF-4FF6-80C6-5B78FBE68DB1}" dt="2024-01-16T16:40:13.678" v="1752" actId="478"/>
          <ac:spMkLst>
            <pc:docMk/>
            <pc:sldMk cId="3866891055" sldId="2147375442"/>
            <ac:spMk id="7" creationId="{D9091129-C1DF-E73C-66A1-0C4C4C90F270}"/>
          </ac:spMkLst>
        </pc:spChg>
        <pc:spChg chg="add mod">
          <ac:chgData name="Katie Williams" userId="5f1bf0e6-3ff6-4d92-8b85-a4340d55b8fc" providerId="ADAL" clId="{AEF988FC-B7CF-4FF6-80C6-5B78FBE68DB1}" dt="2024-01-16T16:40:20.149" v="1755" actId="1076"/>
          <ac:spMkLst>
            <pc:docMk/>
            <pc:sldMk cId="3866891055" sldId="2147375442"/>
            <ac:spMk id="8" creationId="{A9E18286-69AA-93D7-A062-AC9783808484}"/>
          </ac:spMkLst>
        </pc:spChg>
        <pc:graphicFrameChg chg="add mod modGraphic">
          <ac:chgData name="Katie Williams" userId="5f1bf0e6-3ff6-4d92-8b85-a4340d55b8fc" providerId="ADAL" clId="{AEF988FC-B7CF-4FF6-80C6-5B78FBE68DB1}" dt="2024-01-17T18:48:07.829" v="3070" actId="20577"/>
          <ac:graphicFrameMkLst>
            <pc:docMk/>
            <pc:sldMk cId="3866891055" sldId="2147375442"/>
            <ac:graphicFrameMk id="4" creationId="{087529B9-F236-784E-AD5F-ED57323A1C28}"/>
          </ac:graphicFrameMkLst>
        </pc:graphicFrameChg>
        <pc:extLst>
          <p:ext xmlns:p="http://schemas.openxmlformats.org/presentationml/2006/main" uri="{D6D511B9-2390-475A-947B-AFAB55BFBCF1}">
            <pc226:cmChg xmlns:pc226="http://schemas.microsoft.com/office/powerpoint/2022/06/main/command" chg="del mod">
              <pc226:chgData name="Katie Williams" userId="5f1bf0e6-3ff6-4d92-8b85-a4340d55b8fc" providerId="ADAL" clId="{AEF988FC-B7CF-4FF6-80C6-5B78FBE68DB1}" dt="2024-01-17T18:43:15.920" v="2652"/>
              <pc2:cmMkLst xmlns:pc2="http://schemas.microsoft.com/office/powerpoint/2019/9/main/command">
                <pc:docMk/>
                <pc:sldMk cId="3866891055" sldId="2147375442"/>
                <pc2:cmMk id="{ABF0220F-9AE5-404C-AC47-14A1C7E043AB}"/>
              </pc2:cmMkLst>
            </pc226:cmChg>
            <pc226:cmChg xmlns:pc226="http://schemas.microsoft.com/office/powerpoint/2022/06/main/command" chg="del">
              <pc226:chgData name="Katie Williams" userId="5f1bf0e6-3ff6-4d92-8b85-a4340d55b8fc" providerId="ADAL" clId="{AEF988FC-B7CF-4FF6-80C6-5B78FBE68DB1}" dt="2024-01-17T18:44:54.922" v="3062"/>
              <pc2:cmMkLst xmlns:pc2="http://schemas.microsoft.com/office/powerpoint/2019/9/main/command">
                <pc:docMk/>
                <pc:sldMk cId="3866891055" sldId="2147375442"/>
                <pc2:cmMk id="{5B0CB949-9CBA-4BF8-A6B6-DA5A79AC83BB}"/>
              </pc2:cmMkLst>
            </pc226:cmChg>
          </p:ext>
        </pc:extLst>
      </pc:sldChg>
      <pc:sldChg chg="addSp delSp modSp new mod modClrScheme chgLayout">
        <pc:chgData name="Katie Williams" userId="5f1bf0e6-3ff6-4d92-8b85-a4340d55b8fc" providerId="ADAL" clId="{AEF988FC-B7CF-4FF6-80C6-5B78FBE68DB1}" dt="2024-01-17T19:30:15.565" v="3574" actId="20577"/>
        <pc:sldMkLst>
          <pc:docMk/>
          <pc:sldMk cId="2623026921" sldId="2147375443"/>
        </pc:sldMkLst>
        <pc:spChg chg="del mod ord">
          <ac:chgData name="Katie Williams" userId="5f1bf0e6-3ff6-4d92-8b85-a4340d55b8fc" providerId="ADAL" clId="{AEF988FC-B7CF-4FF6-80C6-5B78FBE68DB1}" dt="2024-01-17T19:25:49.099" v="3074" actId="700"/>
          <ac:spMkLst>
            <pc:docMk/>
            <pc:sldMk cId="2623026921" sldId="2147375443"/>
            <ac:spMk id="2" creationId="{095E39D6-07B2-7B92-2212-02CC7C82984A}"/>
          </ac:spMkLst>
        </pc:spChg>
        <pc:spChg chg="del">
          <ac:chgData name="Katie Williams" userId="5f1bf0e6-3ff6-4d92-8b85-a4340d55b8fc" providerId="ADAL" clId="{AEF988FC-B7CF-4FF6-80C6-5B78FBE68DB1}" dt="2024-01-17T19:25:49.099" v="3074" actId="700"/>
          <ac:spMkLst>
            <pc:docMk/>
            <pc:sldMk cId="2623026921" sldId="2147375443"/>
            <ac:spMk id="3" creationId="{AB3D6828-0F9E-B4E6-5F2F-503B46E0CB9B}"/>
          </ac:spMkLst>
        </pc:spChg>
        <pc:spChg chg="add mod ord">
          <ac:chgData name="Katie Williams" userId="5f1bf0e6-3ff6-4d92-8b85-a4340d55b8fc" providerId="ADAL" clId="{AEF988FC-B7CF-4FF6-80C6-5B78FBE68DB1}" dt="2024-01-17T19:25:55.918" v="3091" actId="13926"/>
          <ac:spMkLst>
            <pc:docMk/>
            <pc:sldMk cId="2623026921" sldId="2147375443"/>
            <ac:spMk id="4" creationId="{4F09A7BD-29E9-0209-6057-A0E8D6EE69C0}"/>
          </ac:spMkLst>
        </pc:spChg>
        <pc:spChg chg="add del mod ord">
          <ac:chgData name="Katie Williams" userId="5f1bf0e6-3ff6-4d92-8b85-a4340d55b8fc" providerId="ADAL" clId="{AEF988FC-B7CF-4FF6-80C6-5B78FBE68DB1}" dt="2024-01-17T19:26:34.714" v="3112" actId="3680"/>
          <ac:spMkLst>
            <pc:docMk/>
            <pc:sldMk cId="2623026921" sldId="2147375443"/>
            <ac:spMk id="5" creationId="{DFD8B7B2-6CA8-DCB3-CF81-EBE16B0140CF}"/>
          </ac:spMkLst>
        </pc:spChg>
        <pc:graphicFrameChg chg="add mod ord modGraphic">
          <ac:chgData name="Katie Williams" userId="5f1bf0e6-3ff6-4d92-8b85-a4340d55b8fc" providerId="ADAL" clId="{AEF988FC-B7CF-4FF6-80C6-5B78FBE68DB1}" dt="2024-01-17T19:30:15.565" v="3574" actId="20577"/>
          <ac:graphicFrameMkLst>
            <pc:docMk/>
            <pc:sldMk cId="2623026921" sldId="2147375443"/>
            <ac:graphicFrameMk id="6" creationId="{34606460-7415-FD3E-C93A-3EAE443F7371}"/>
          </ac:graphicFrameMkLst>
        </pc:graphicFrameChg>
      </pc:sldChg>
    </pc:docChg>
  </pc:docChgLst>
  <pc:docChgLst>
    <pc:chgData name="Ashley Mayo" userId="S::amayo@fhi360.org::7b0347e3-e893-48f6-af4a-3fd1d59def47" providerId="AD" clId="Web-{4D2B7CE5-2B2C-22FC-C058-D78522017A18}"/>
    <pc:docChg chg="">
      <pc:chgData name="Ashley Mayo" userId="S::amayo@fhi360.org::7b0347e3-e893-48f6-af4a-3fd1d59def47" providerId="AD" clId="Web-{4D2B7CE5-2B2C-22FC-C058-D78522017A18}" dt="2024-01-16T14:49:28.779" v="0"/>
      <pc:docMkLst>
        <pc:docMk/>
      </pc:docMkLst>
      <pc:sldChg chg="addCm">
        <pc:chgData name="Ashley Mayo" userId="S::amayo@fhi360.org::7b0347e3-e893-48f6-af4a-3fd1d59def47" providerId="AD" clId="Web-{4D2B7CE5-2B2C-22FC-C058-D78522017A18}" dt="2024-01-16T14:49:28.779" v="0"/>
        <pc:sldMkLst>
          <pc:docMk/>
          <pc:sldMk cId="2391701428" sldId="2147375441"/>
        </pc:sldMkLst>
        <pc:extLst>
          <p:ext xmlns:p="http://schemas.openxmlformats.org/presentationml/2006/main" uri="{D6D511B9-2390-475A-947B-AFAB55BFBCF1}">
            <pc226:cmChg xmlns:pc226="http://schemas.microsoft.com/office/powerpoint/2022/06/main/command" chg="add">
              <pc226:chgData name="Ashley Mayo" userId="S::amayo@fhi360.org::7b0347e3-e893-48f6-af4a-3fd1d59def47" providerId="AD" clId="Web-{4D2B7CE5-2B2C-22FC-C058-D78522017A18}" dt="2024-01-16T14:49:28.779" v="0"/>
              <pc2:cmMkLst xmlns:pc2="http://schemas.microsoft.com/office/powerpoint/2019/9/main/command">
                <pc:docMk/>
                <pc:sldMk cId="2391701428" sldId="2147375441"/>
                <pc2:cmMk id="{607B2F44-D664-4DEB-B7AF-967D0CE1D3E5}"/>
              </pc2:cmMkLst>
            </pc226:cmChg>
          </p:ext>
        </pc:extLst>
      </pc:sldChg>
    </pc:docChg>
  </pc:docChgLst>
  <pc:docChgLst>
    <pc:chgData name="Katie Williams" userId="5f1bf0e6-3ff6-4d92-8b85-a4340d55b8fc" providerId="ADAL" clId="{6D884A39-5D8B-4DEE-8C60-300B062BEC1B}"/>
    <pc:docChg chg="undo custSel addSld delSld modSld modMainMaster">
      <pc:chgData name="Katie Williams" userId="5f1bf0e6-3ff6-4d92-8b85-a4340d55b8fc" providerId="ADAL" clId="{6D884A39-5D8B-4DEE-8C60-300B062BEC1B}" dt="2023-11-09T20:31:48.414" v="803" actId="20577"/>
      <pc:docMkLst>
        <pc:docMk/>
      </pc:docMkLst>
      <pc:sldChg chg="modSp mod">
        <pc:chgData name="Katie Williams" userId="5f1bf0e6-3ff6-4d92-8b85-a4340d55b8fc" providerId="ADAL" clId="{6D884A39-5D8B-4DEE-8C60-300B062BEC1B}" dt="2023-11-09T20:11:37.985" v="485"/>
        <pc:sldMkLst>
          <pc:docMk/>
          <pc:sldMk cId="802128974" sldId="256"/>
        </pc:sldMkLst>
        <pc:spChg chg="mod">
          <ac:chgData name="Katie Williams" userId="5f1bf0e6-3ff6-4d92-8b85-a4340d55b8fc" providerId="ADAL" clId="{6D884A39-5D8B-4DEE-8C60-300B062BEC1B}" dt="2023-11-09T20:11:37.985" v="485"/>
          <ac:spMkLst>
            <pc:docMk/>
            <pc:sldMk cId="802128974" sldId="256"/>
            <ac:spMk id="4" creationId="{CECF83FF-577A-C643-8B63-00EA32A36BAA}"/>
          </ac:spMkLst>
        </pc:spChg>
        <pc:spChg chg="mod">
          <ac:chgData name="Katie Williams" userId="5f1bf0e6-3ff6-4d92-8b85-a4340d55b8fc" providerId="ADAL" clId="{6D884A39-5D8B-4DEE-8C60-300B062BEC1B}" dt="2023-11-09T20:11:37.985" v="485"/>
          <ac:spMkLst>
            <pc:docMk/>
            <pc:sldMk cId="802128974" sldId="256"/>
            <ac:spMk id="5" creationId="{AE36B07D-CFC6-184C-823C-C940B3F68AC9}"/>
          </ac:spMkLst>
        </pc:spChg>
      </pc:sldChg>
      <pc:sldChg chg="del">
        <pc:chgData name="Katie Williams" userId="5f1bf0e6-3ff6-4d92-8b85-a4340d55b8fc" providerId="ADAL" clId="{6D884A39-5D8B-4DEE-8C60-300B062BEC1B}" dt="2023-11-09T20:04:29.122" v="89" actId="47"/>
        <pc:sldMkLst>
          <pc:docMk/>
          <pc:sldMk cId="4194136641" sldId="257"/>
        </pc:sldMkLst>
      </pc:sldChg>
      <pc:sldChg chg="del">
        <pc:chgData name="Katie Williams" userId="5f1bf0e6-3ff6-4d92-8b85-a4340d55b8fc" providerId="ADAL" clId="{6D884A39-5D8B-4DEE-8C60-300B062BEC1B}" dt="2023-11-09T20:04:29.122" v="89" actId="47"/>
        <pc:sldMkLst>
          <pc:docMk/>
          <pc:sldMk cId="3196039557" sldId="259"/>
        </pc:sldMkLst>
      </pc:sldChg>
      <pc:sldChg chg="del">
        <pc:chgData name="Katie Williams" userId="5f1bf0e6-3ff6-4d92-8b85-a4340d55b8fc" providerId="ADAL" clId="{6D884A39-5D8B-4DEE-8C60-300B062BEC1B}" dt="2023-11-09T20:04:29.122" v="89" actId="47"/>
        <pc:sldMkLst>
          <pc:docMk/>
          <pc:sldMk cId="2172101922" sldId="263"/>
        </pc:sldMkLst>
      </pc:sldChg>
      <pc:sldChg chg="del">
        <pc:chgData name="Katie Williams" userId="5f1bf0e6-3ff6-4d92-8b85-a4340d55b8fc" providerId="ADAL" clId="{6D884A39-5D8B-4DEE-8C60-300B062BEC1B}" dt="2023-11-09T20:04:29.122" v="89" actId="47"/>
        <pc:sldMkLst>
          <pc:docMk/>
          <pc:sldMk cId="3035478445" sldId="264"/>
        </pc:sldMkLst>
      </pc:sldChg>
      <pc:sldChg chg="del">
        <pc:chgData name="Katie Williams" userId="5f1bf0e6-3ff6-4d92-8b85-a4340d55b8fc" providerId="ADAL" clId="{6D884A39-5D8B-4DEE-8C60-300B062BEC1B}" dt="2023-11-09T20:04:29.122" v="89" actId="47"/>
        <pc:sldMkLst>
          <pc:docMk/>
          <pc:sldMk cId="2364689212" sldId="265"/>
        </pc:sldMkLst>
      </pc:sldChg>
      <pc:sldChg chg="del">
        <pc:chgData name="Katie Williams" userId="5f1bf0e6-3ff6-4d92-8b85-a4340d55b8fc" providerId="ADAL" clId="{6D884A39-5D8B-4DEE-8C60-300B062BEC1B}" dt="2023-11-09T20:04:29.122" v="89" actId="47"/>
        <pc:sldMkLst>
          <pc:docMk/>
          <pc:sldMk cId="661395270" sldId="266"/>
        </pc:sldMkLst>
      </pc:sldChg>
      <pc:sldChg chg="del">
        <pc:chgData name="Katie Williams" userId="5f1bf0e6-3ff6-4d92-8b85-a4340d55b8fc" providerId="ADAL" clId="{6D884A39-5D8B-4DEE-8C60-300B062BEC1B}" dt="2023-11-09T20:04:29.122" v="89" actId="47"/>
        <pc:sldMkLst>
          <pc:docMk/>
          <pc:sldMk cId="1504096367" sldId="267"/>
        </pc:sldMkLst>
      </pc:sldChg>
      <pc:sldChg chg="del">
        <pc:chgData name="Katie Williams" userId="5f1bf0e6-3ff6-4d92-8b85-a4340d55b8fc" providerId="ADAL" clId="{6D884A39-5D8B-4DEE-8C60-300B062BEC1B}" dt="2023-11-09T20:04:29.122" v="89" actId="47"/>
        <pc:sldMkLst>
          <pc:docMk/>
          <pc:sldMk cId="4036342119" sldId="268"/>
        </pc:sldMkLst>
      </pc:sldChg>
      <pc:sldChg chg="del">
        <pc:chgData name="Katie Williams" userId="5f1bf0e6-3ff6-4d92-8b85-a4340d55b8fc" providerId="ADAL" clId="{6D884A39-5D8B-4DEE-8C60-300B062BEC1B}" dt="2023-11-09T20:04:29.122" v="89" actId="47"/>
        <pc:sldMkLst>
          <pc:docMk/>
          <pc:sldMk cId="1302265097" sldId="269"/>
        </pc:sldMkLst>
      </pc:sldChg>
      <pc:sldChg chg="del">
        <pc:chgData name="Katie Williams" userId="5f1bf0e6-3ff6-4d92-8b85-a4340d55b8fc" providerId="ADAL" clId="{6D884A39-5D8B-4DEE-8C60-300B062BEC1B}" dt="2023-11-09T20:04:29.122" v="89" actId="47"/>
        <pc:sldMkLst>
          <pc:docMk/>
          <pc:sldMk cId="3315824614" sldId="270"/>
        </pc:sldMkLst>
      </pc:sldChg>
      <pc:sldChg chg="del">
        <pc:chgData name="Katie Williams" userId="5f1bf0e6-3ff6-4d92-8b85-a4340d55b8fc" providerId="ADAL" clId="{6D884A39-5D8B-4DEE-8C60-300B062BEC1B}" dt="2023-11-09T20:04:29.122" v="89" actId="47"/>
        <pc:sldMkLst>
          <pc:docMk/>
          <pc:sldMk cId="3167827941" sldId="273"/>
        </pc:sldMkLst>
      </pc:sldChg>
      <pc:sldChg chg="del">
        <pc:chgData name="Katie Williams" userId="5f1bf0e6-3ff6-4d92-8b85-a4340d55b8fc" providerId="ADAL" clId="{6D884A39-5D8B-4DEE-8C60-300B062BEC1B}" dt="2023-11-09T20:04:29.122" v="89" actId="47"/>
        <pc:sldMkLst>
          <pc:docMk/>
          <pc:sldMk cId="1583906528" sldId="274"/>
        </pc:sldMkLst>
      </pc:sldChg>
      <pc:sldChg chg="del">
        <pc:chgData name="Katie Williams" userId="5f1bf0e6-3ff6-4d92-8b85-a4340d55b8fc" providerId="ADAL" clId="{6D884A39-5D8B-4DEE-8C60-300B062BEC1B}" dt="2023-11-09T20:04:29.122" v="89" actId="47"/>
        <pc:sldMkLst>
          <pc:docMk/>
          <pc:sldMk cId="2746809260" sldId="276"/>
        </pc:sldMkLst>
      </pc:sldChg>
      <pc:sldChg chg="del">
        <pc:chgData name="Katie Williams" userId="5f1bf0e6-3ff6-4d92-8b85-a4340d55b8fc" providerId="ADAL" clId="{6D884A39-5D8B-4DEE-8C60-300B062BEC1B}" dt="2023-11-09T20:04:29.122" v="89" actId="47"/>
        <pc:sldMkLst>
          <pc:docMk/>
          <pc:sldMk cId="3113257948" sldId="277"/>
        </pc:sldMkLst>
      </pc:sldChg>
      <pc:sldChg chg="del">
        <pc:chgData name="Katie Williams" userId="5f1bf0e6-3ff6-4d92-8b85-a4340d55b8fc" providerId="ADAL" clId="{6D884A39-5D8B-4DEE-8C60-300B062BEC1B}" dt="2023-11-09T20:04:29.122" v="89" actId="47"/>
        <pc:sldMkLst>
          <pc:docMk/>
          <pc:sldMk cId="2840334940" sldId="278"/>
        </pc:sldMkLst>
      </pc:sldChg>
      <pc:sldChg chg="del">
        <pc:chgData name="Katie Williams" userId="5f1bf0e6-3ff6-4d92-8b85-a4340d55b8fc" providerId="ADAL" clId="{6D884A39-5D8B-4DEE-8C60-300B062BEC1B}" dt="2023-11-09T20:04:29.122" v="89" actId="47"/>
        <pc:sldMkLst>
          <pc:docMk/>
          <pc:sldMk cId="3404419879" sldId="279"/>
        </pc:sldMkLst>
      </pc:sldChg>
      <pc:sldChg chg="del">
        <pc:chgData name="Katie Williams" userId="5f1bf0e6-3ff6-4d92-8b85-a4340d55b8fc" providerId="ADAL" clId="{6D884A39-5D8B-4DEE-8C60-300B062BEC1B}" dt="2023-11-09T20:04:29.122" v="89" actId="47"/>
        <pc:sldMkLst>
          <pc:docMk/>
          <pc:sldMk cId="2044536833" sldId="280"/>
        </pc:sldMkLst>
      </pc:sldChg>
      <pc:sldChg chg="del">
        <pc:chgData name="Katie Williams" userId="5f1bf0e6-3ff6-4d92-8b85-a4340d55b8fc" providerId="ADAL" clId="{6D884A39-5D8B-4DEE-8C60-300B062BEC1B}" dt="2023-11-09T20:04:29.122" v="89" actId="47"/>
        <pc:sldMkLst>
          <pc:docMk/>
          <pc:sldMk cId="1401617601" sldId="281"/>
        </pc:sldMkLst>
      </pc:sldChg>
      <pc:sldChg chg="del">
        <pc:chgData name="Katie Williams" userId="5f1bf0e6-3ff6-4d92-8b85-a4340d55b8fc" providerId="ADAL" clId="{6D884A39-5D8B-4DEE-8C60-300B062BEC1B}" dt="2023-11-09T20:04:29.122" v="89" actId="47"/>
        <pc:sldMkLst>
          <pc:docMk/>
          <pc:sldMk cId="2248595360" sldId="282"/>
        </pc:sldMkLst>
      </pc:sldChg>
      <pc:sldChg chg="del">
        <pc:chgData name="Katie Williams" userId="5f1bf0e6-3ff6-4d92-8b85-a4340d55b8fc" providerId="ADAL" clId="{6D884A39-5D8B-4DEE-8C60-300B062BEC1B}" dt="2023-11-09T20:04:29.122" v="89" actId="47"/>
        <pc:sldMkLst>
          <pc:docMk/>
          <pc:sldMk cId="3649251610" sldId="283"/>
        </pc:sldMkLst>
      </pc:sldChg>
      <pc:sldChg chg="del">
        <pc:chgData name="Katie Williams" userId="5f1bf0e6-3ff6-4d92-8b85-a4340d55b8fc" providerId="ADAL" clId="{6D884A39-5D8B-4DEE-8C60-300B062BEC1B}" dt="2023-11-09T20:04:29.122" v="89" actId="47"/>
        <pc:sldMkLst>
          <pc:docMk/>
          <pc:sldMk cId="3596987227" sldId="284"/>
        </pc:sldMkLst>
      </pc:sldChg>
      <pc:sldChg chg="del">
        <pc:chgData name="Katie Williams" userId="5f1bf0e6-3ff6-4d92-8b85-a4340d55b8fc" providerId="ADAL" clId="{6D884A39-5D8B-4DEE-8C60-300B062BEC1B}" dt="2023-11-09T20:04:29.122" v="89" actId="47"/>
        <pc:sldMkLst>
          <pc:docMk/>
          <pc:sldMk cId="4104975991" sldId="285"/>
        </pc:sldMkLst>
      </pc:sldChg>
      <pc:sldChg chg="del">
        <pc:chgData name="Katie Williams" userId="5f1bf0e6-3ff6-4d92-8b85-a4340d55b8fc" providerId="ADAL" clId="{6D884A39-5D8B-4DEE-8C60-300B062BEC1B}" dt="2023-11-09T20:04:29.122" v="89" actId="47"/>
        <pc:sldMkLst>
          <pc:docMk/>
          <pc:sldMk cId="145631914" sldId="286"/>
        </pc:sldMkLst>
      </pc:sldChg>
      <pc:sldChg chg="del">
        <pc:chgData name="Katie Williams" userId="5f1bf0e6-3ff6-4d92-8b85-a4340d55b8fc" providerId="ADAL" clId="{6D884A39-5D8B-4DEE-8C60-300B062BEC1B}" dt="2023-11-09T20:04:29.122" v="89" actId="47"/>
        <pc:sldMkLst>
          <pc:docMk/>
          <pc:sldMk cId="2833232940" sldId="287"/>
        </pc:sldMkLst>
      </pc:sldChg>
      <pc:sldChg chg="del">
        <pc:chgData name="Katie Williams" userId="5f1bf0e6-3ff6-4d92-8b85-a4340d55b8fc" providerId="ADAL" clId="{6D884A39-5D8B-4DEE-8C60-300B062BEC1B}" dt="2023-11-09T20:04:29.122" v="89" actId="47"/>
        <pc:sldMkLst>
          <pc:docMk/>
          <pc:sldMk cId="3450592638" sldId="288"/>
        </pc:sldMkLst>
      </pc:sldChg>
      <pc:sldChg chg="del">
        <pc:chgData name="Katie Williams" userId="5f1bf0e6-3ff6-4d92-8b85-a4340d55b8fc" providerId="ADAL" clId="{6D884A39-5D8B-4DEE-8C60-300B062BEC1B}" dt="2023-11-09T20:04:29.122" v="89" actId="47"/>
        <pc:sldMkLst>
          <pc:docMk/>
          <pc:sldMk cId="1999043114" sldId="289"/>
        </pc:sldMkLst>
      </pc:sldChg>
      <pc:sldChg chg="del">
        <pc:chgData name="Katie Williams" userId="5f1bf0e6-3ff6-4d92-8b85-a4340d55b8fc" providerId="ADAL" clId="{6D884A39-5D8B-4DEE-8C60-300B062BEC1B}" dt="2023-11-09T20:04:29.122" v="89" actId="47"/>
        <pc:sldMkLst>
          <pc:docMk/>
          <pc:sldMk cId="3845736134" sldId="290"/>
        </pc:sldMkLst>
      </pc:sldChg>
      <pc:sldChg chg="del">
        <pc:chgData name="Katie Williams" userId="5f1bf0e6-3ff6-4d92-8b85-a4340d55b8fc" providerId="ADAL" clId="{6D884A39-5D8B-4DEE-8C60-300B062BEC1B}" dt="2023-11-09T20:04:29.122" v="89" actId="47"/>
        <pc:sldMkLst>
          <pc:docMk/>
          <pc:sldMk cId="2098654462" sldId="291"/>
        </pc:sldMkLst>
      </pc:sldChg>
      <pc:sldChg chg="del">
        <pc:chgData name="Katie Williams" userId="5f1bf0e6-3ff6-4d92-8b85-a4340d55b8fc" providerId="ADAL" clId="{6D884A39-5D8B-4DEE-8C60-300B062BEC1B}" dt="2023-11-09T20:04:29.122" v="89" actId="47"/>
        <pc:sldMkLst>
          <pc:docMk/>
          <pc:sldMk cId="2220588227" sldId="292"/>
        </pc:sldMkLst>
      </pc:sldChg>
      <pc:sldChg chg="del">
        <pc:chgData name="Katie Williams" userId="5f1bf0e6-3ff6-4d92-8b85-a4340d55b8fc" providerId="ADAL" clId="{6D884A39-5D8B-4DEE-8C60-300B062BEC1B}" dt="2023-11-09T20:04:29.122" v="89" actId="47"/>
        <pc:sldMkLst>
          <pc:docMk/>
          <pc:sldMk cId="3246977443" sldId="293"/>
        </pc:sldMkLst>
      </pc:sldChg>
      <pc:sldChg chg="del">
        <pc:chgData name="Katie Williams" userId="5f1bf0e6-3ff6-4d92-8b85-a4340d55b8fc" providerId="ADAL" clId="{6D884A39-5D8B-4DEE-8C60-300B062BEC1B}" dt="2023-11-09T20:04:29.122" v="89" actId="47"/>
        <pc:sldMkLst>
          <pc:docMk/>
          <pc:sldMk cId="4279054476" sldId="294"/>
        </pc:sldMkLst>
      </pc:sldChg>
      <pc:sldChg chg="del">
        <pc:chgData name="Katie Williams" userId="5f1bf0e6-3ff6-4d92-8b85-a4340d55b8fc" providerId="ADAL" clId="{6D884A39-5D8B-4DEE-8C60-300B062BEC1B}" dt="2023-11-09T20:04:29.122" v="89" actId="47"/>
        <pc:sldMkLst>
          <pc:docMk/>
          <pc:sldMk cId="2023733070" sldId="295"/>
        </pc:sldMkLst>
      </pc:sldChg>
      <pc:sldChg chg="del">
        <pc:chgData name="Katie Williams" userId="5f1bf0e6-3ff6-4d92-8b85-a4340d55b8fc" providerId="ADAL" clId="{6D884A39-5D8B-4DEE-8C60-300B062BEC1B}" dt="2023-11-09T20:04:29.122" v="89" actId="47"/>
        <pc:sldMkLst>
          <pc:docMk/>
          <pc:sldMk cId="4023441590" sldId="296"/>
        </pc:sldMkLst>
      </pc:sldChg>
      <pc:sldChg chg="del">
        <pc:chgData name="Katie Williams" userId="5f1bf0e6-3ff6-4d92-8b85-a4340d55b8fc" providerId="ADAL" clId="{6D884A39-5D8B-4DEE-8C60-300B062BEC1B}" dt="2023-11-09T20:04:29.122" v="89" actId="47"/>
        <pc:sldMkLst>
          <pc:docMk/>
          <pc:sldMk cId="1610650718" sldId="298"/>
        </pc:sldMkLst>
      </pc:sldChg>
      <pc:sldChg chg="del">
        <pc:chgData name="Katie Williams" userId="5f1bf0e6-3ff6-4d92-8b85-a4340d55b8fc" providerId="ADAL" clId="{6D884A39-5D8B-4DEE-8C60-300B062BEC1B}" dt="2023-11-09T20:04:29.122" v="89" actId="47"/>
        <pc:sldMkLst>
          <pc:docMk/>
          <pc:sldMk cId="1904382064" sldId="299"/>
        </pc:sldMkLst>
      </pc:sldChg>
      <pc:sldChg chg="del">
        <pc:chgData name="Katie Williams" userId="5f1bf0e6-3ff6-4d92-8b85-a4340d55b8fc" providerId="ADAL" clId="{6D884A39-5D8B-4DEE-8C60-300B062BEC1B}" dt="2023-11-09T20:04:29.122" v="89" actId="47"/>
        <pc:sldMkLst>
          <pc:docMk/>
          <pc:sldMk cId="1910740315" sldId="301"/>
        </pc:sldMkLst>
      </pc:sldChg>
      <pc:sldChg chg="del">
        <pc:chgData name="Katie Williams" userId="5f1bf0e6-3ff6-4d92-8b85-a4340d55b8fc" providerId="ADAL" clId="{6D884A39-5D8B-4DEE-8C60-300B062BEC1B}" dt="2023-11-09T20:04:29.122" v="89" actId="47"/>
        <pc:sldMkLst>
          <pc:docMk/>
          <pc:sldMk cId="1734249956" sldId="302"/>
        </pc:sldMkLst>
      </pc:sldChg>
      <pc:sldChg chg="del">
        <pc:chgData name="Katie Williams" userId="5f1bf0e6-3ff6-4d92-8b85-a4340d55b8fc" providerId="ADAL" clId="{6D884A39-5D8B-4DEE-8C60-300B062BEC1B}" dt="2023-11-09T20:04:29.122" v="89" actId="47"/>
        <pc:sldMkLst>
          <pc:docMk/>
          <pc:sldMk cId="1205823831" sldId="306"/>
        </pc:sldMkLst>
      </pc:sldChg>
      <pc:sldChg chg="del">
        <pc:chgData name="Katie Williams" userId="5f1bf0e6-3ff6-4d92-8b85-a4340d55b8fc" providerId="ADAL" clId="{6D884A39-5D8B-4DEE-8C60-300B062BEC1B}" dt="2023-11-09T20:04:29.122" v="89" actId="47"/>
        <pc:sldMkLst>
          <pc:docMk/>
          <pc:sldMk cId="2511303682" sldId="2146847450"/>
        </pc:sldMkLst>
      </pc:sldChg>
      <pc:sldChg chg="del">
        <pc:chgData name="Katie Williams" userId="5f1bf0e6-3ff6-4d92-8b85-a4340d55b8fc" providerId="ADAL" clId="{6D884A39-5D8B-4DEE-8C60-300B062BEC1B}" dt="2023-11-09T20:04:29.122" v="89" actId="47"/>
        <pc:sldMkLst>
          <pc:docMk/>
          <pc:sldMk cId="4211047994" sldId="2146847452"/>
        </pc:sldMkLst>
      </pc:sldChg>
      <pc:sldChg chg="del">
        <pc:chgData name="Katie Williams" userId="5f1bf0e6-3ff6-4d92-8b85-a4340d55b8fc" providerId="ADAL" clId="{6D884A39-5D8B-4DEE-8C60-300B062BEC1B}" dt="2023-11-09T20:04:29.122" v="89" actId="47"/>
        <pc:sldMkLst>
          <pc:docMk/>
          <pc:sldMk cId="1570355511" sldId="2146847453"/>
        </pc:sldMkLst>
      </pc:sldChg>
      <pc:sldChg chg="del">
        <pc:chgData name="Katie Williams" userId="5f1bf0e6-3ff6-4d92-8b85-a4340d55b8fc" providerId="ADAL" clId="{6D884A39-5D8B-4DEE-8C60-300B062BEC1B}" dt="2023-11-09T20:04:29.122" v="89" actId="47"/>
        <pc:sldMkLst>
          <pc:docMk/>
          <pc:sldMk cId="3364624624" sldId="2146847454"/>
        </pc:sldMkLst>
      </pc:sldChg>
      <pc:sldChg chg="del">
        <pc:chgData name="Katie Williams" userId="5f1bf0e6-3ff6-4d92-8b85-a4340d55b8fc" providerId="ADAL" clId="{6D884A39-5D8B-4DEE-8C60-300B062BEC1B}" dt="2023-11-09T20:04:29.122" v="89" actId="47"/>
        <pc:sldMkLst>
          <pc:docMk/>
          <pc:sldMk cId="3157223989" sldId="2146847455"/>
        </pc:sldMkLst>
      </pc:sldChg>
      <pc:sldChg chg="modSp">
        <pc:chgData name="Katie Williams" userId="5f1bf0e6-3ff6-4d92-8b85-a4340d55b8fc" providerId="ADAL" clId="{6D884A39-5D8B-4DEE-8C60-300B062BEC1B}" dt="2023-11-09T20:11:37.985" v="485"/>
        <pc:sldMkLst>
          <pc:docMk/>
          <pc:sldMk cId="2962929845" sldId="2146847456"/>
        </pc:sldMkLst>
        <pc:spChg chg="mod">
          <ac:chgData name="Katie Williams" userId="5f1bf0e6-3ff6-4d92-8b85-a4340d55b8fc" providerId="ADAL" clId="{6D884A39-5D8B-4DEE-8C60-300B062BEC1B}" dt="2023-11-09T20:11:37.985" v="485"/>
          <ac:spMkLst>
            <pc:docMk/>
            <pc:sldMk cId="2962929845" sldId="2146847456"/>
            <ac:spMk id="2" creationId="{DA672976-BA0D-D46A-6939-BD9F31C26CB0}"/>
          </ac:spMkLst>
        </pc:spChg>
      </pc:sldChg>
      <pc:sldChg chg="addSp delSp modSp new mod">
        <pc:chgData name="Katie Williams" userId="5f1bf0e6-3ff6-4d92-8b85-a4340d55b8fc" providerId="ADAL" clId="{6D884A39-5D8B-4DEE-8C60-300B062BEC1B}" dt="2023-11-09T20:20:02.055" v="672" actId="2165"/>
        <pc:sldMkLst>
          <pc:docMk/>
          <pc:sldMk cId="973950449" sldId="2146847457"/>
        </pc:sldMkLst>
        <pc:spChg chg="mod">
          <ac:chgData name="Katie Williams" userId="5f1bf0e6-3ff6-4d92-8b85-a4340d55b8fc" providerId="ADAL" clId="{6D884A39-5D8B-4DEE-8C60-300B062BEC1B}" dt="2023-11-09T20:11:37.985" v="485"/>
          <ac:spMkLst>
            <pc:docMk/>
            <pc:sldMk cId="973950449" sldId="2146847457"/>
            <ac:spMk id="2" creationId="{370AF061-1F43-F3C6-2076-7151F6180383}"/>
          </ac:spMkLst>
        </pc:spChg>
        <pc:spChg chg="del mod">
          <ac:chgData name="Katie Williams" userId="5f1bf0e6-3ff6-4d92-8b85-a4340d55b8fc" providerId="ADAL" clId="{6D884A39-5D8B-4DEE-8C60-300B062BEC1B}" dt="2023-11-09T20:07:48.276" v="153" actId="3680"/>
          <ac:spMkLst>
            <pc:docMk/>
            <pc:sldMk cId="973950449" sldId="2146847457"/>
            <ac:spMk id="3" creationId="{BF8D2B10-A48A-CAB0-D631-97391DCBD3CA}"/>
          </ac:spMkLst>
        </pc:spChg>
        <pc:graphicFrameChg chg="add mod ord modGraphic">
          <ac:chgData name="Katie Williams" userId="5f1bf0e6-3ff6-4d92-8b85-a4340d55b8fc" providerId="ADAL" clId="{6D884A39-5D8B-4DEE-8C60-300B062BEC1B}" dt="2023-11-09T20:20:02.055" v="672" actId="2165"/>
          <ac:graphicFrameMkLst>
            <pc:docMk/>
            <pc:sldMk cId="973950449" sldId="2146847457"/>
            <ac:graphicFrameMk id="4" creationId="{4E8CF097-88FC-A162-A9A7-C87F5539A6E5}"/>
          </ac:graphicFrameMkLst>
        </pc:graphicFrameChg>
      </pc:sldChg>
      <pc:sldChg chg="new del">
        <pc:chgData name="Katie Williams" userId="5f1bf0e6-3ff6-4d92-8b85-a4340d55b8fc" providerId="ADAL" clId="{6D884A39-5D8B-4DEE-8C60-300B062BEC1B}" dt="2023-11-09T20:04:29.122" v="89" actId="47"/>
        <pc:sldMkLst>
          <pc:docMk/>
          <pc:sldMk cId="2795616791" sldId="2146847457"/>
        </pc:sldMkLst>
      </pc:sldChg>
      <pc:sldChg chg="modSp new mod">
        <pc:chgData name="Katie Williams" userId="5f1bf0e6-3ff6-4d92-8b85-a4340d55b8fc" providerId="ADAL" clId="{6D884A39-5D8B-4DEE-8C60-300B062BEC1B}" dt="2023-11-09T20:11:37.985" v="485"/>
        <pc:sldMkLst>
          <pc:docMk/>
          <pc:sldMk cId="308922193" sldId="2146847458"/>
        </pc:sldMkLst>
        <pc:spChg chg="mod">
          <ac:chgData name="Katie Williams" userId="5f1bf0e6-3ff6-4d92-8b85-a4340d55b8fc" providerId="ADAL" clId="{6D884A39-5D8B-4DEE-8C60-300B062BEC1B}" dt="2023-11-09T20:11:37.985" v="485"/>
          <ac:spMkLst>
            <pc:docMk/>
            <pc:sldMk cId="308922193" sldId="2146847458"/>
            <ac:spMk id="2" creationId="{5D7C8CAD-D1F3-24D8-4230-7989973ADE87}"/>
          </ac:spMkLst>
        </pc:spChg>
        <pc:spChg chg="mod">
          <ac:chgData name="Katie Williams" userId="5f1bf0e6-3ff6-4d92-8b85-a4340d55b8fc" providerId="ADAL" clId="{6D884A39-5D8B-4DEE-8C60-300B062BEC1B}" dt="2023-11-09T20:11:37.985" v="485"/>
          <ac:spMkLst>
            <pc:docMk/>
            <pc:sldMk cId="308922193" sldId="2146847458"/>
            <ac:spMk id="3" creationId="{69B23F80-8F38-FE3E-0F03-EA22F4459B2D}"/>
          </ac:spMkLst>
        </pc:spChg>
      </pc:sldChg>
      <pc:sldChg chg="modSp new mod">
        <pc:chgData name="Katie Williams" userId="5f1bf0e6-3ff6-4d92-8b85-a4340d55b8fc" providerId="ADAL" clId="{6D884A39-5D8B-4DEE-8C60-300B062BEC1B}" dt="2023-11-09T20:11:37.985" v="485"/>
        <pc:sldMkLst>
          <pc:docMk/>
          <pc:sldMk cId="3849114113" sldId="2146847459"/>
        </pc:sldMkLst>
        <pc:spChg chg="mod">
          <ac:chgData name="Katie Williams" userId="5f1bf0e6-3ff6-4d92-8b85-a4340d55b8fc" providerId="ADAL" clId="{6D884A39-5D8B-4DEE-8C60-300B062BEC1B}" dt="2023-11-09T20:11:37.985" v="485"/>
          <ac:spMkLst>
            <pc:docMk/>
            <pc:sldMk cId="3849114113" sldId="2146847459"/>
            <ac:spMk id="2" creationId="{811E3C3B-3C87-C118-1BC3-3CC6D241B681}"/>
          </ac:spMkLst>
        </pc:spChg>
        <pc:spChg chg="mod">
          <ac:chgData name="Katie Williams" userId="5f1bf0e6-3ff6-4d92-8b85-a4340d55b8fc" providerId="ADAL" clId="{6D884A39-5D8B-4DEE-8C60-300B062BEC1B}" dt="2023-11-09T20:11:37.985" v="485"/>
          <ac:spMkLst>
            <pc:docMk/>
            <pc:sldMk cId="3849114113" sldId="2146847459"/>
            <ac:spMk id="3" creationId="{54A30563-1B95-FFC1-8700-F2021B169882}"/>
          </ac:spMkLst>
        </pc:spChg>
      </pc:sldChg>
      <pc:sldChg chg="modSp new mod chgLayout">
        <pc:chgData name="Katie Williams" userId="5f1bf0e6-3ff6-4d92-8b85-a4340d55b8fc" providerId="ADAL" clId="{6D884A39-5D8B-4DEE-8C60-300B062BEC1B}" dt="2023-11-09T20:14:53.795" v="506" actId="207"/>
        <pc:sldMkLst>
          <pc:docMk/>
          <pc:sldMk cId="3853138707" sldId="2146847460"/>
        </pc:sldMkLst>
        <pc:spChg chg="mod ord">
          <ac:chgData name="Katie Williams" userId="5f1bf0e6-3ff6-4d92-8b85-a4340d55b8fc" providerId="ADAL" clId="{6D884A39-5D8B-4DEE-8C60-300B062BEC1B}" dt="2023-11-09T20:14:53.795" v="506" actId="207"/>
          <ac:spMkLst>
            <pc:docMk/>
            <pc:sldMk cId="3853138707" sldId="2146847460"/>
            <ac:spMk id="2" creationId="{45551B21-EDAE-E2FE-8717-BBDE3CA1B534}"/>
          </ac:spMkLst>
        </pc:spChg>
        <pc:spChg chg="mod ord">
          <ac:chgData name="Katie Williams" userId="5f1bf0e6-3ff6-4d92-8b85-a4340d55b8fc" providerId="ADAL" clId="{6D884A39-5D8B-4DEE-8C60-300B062BEC1B}" dt="2023-11-09T20:14:17.274" v="497" actId="700"/>
          <ac:spMkLst>
            <pc:docMk/>
            <pc:sldMk cId="3853138707" sldId="2146847460"/>
            <ac:spMk id="3" creationId="{557255DC-43D5-6E53-2521-838050CA1ACD}"/>
          </ac:spMkLst>
        </pc:spChg>
      </pc:sldChg>
      <pc:sldChg chg="modSp new mod setBg">
        <pc:chgData name="Katie Williams" userId="5f1bf0e6-3ff6-4d92-8b85-a4340d55b8fc" providerId="ADAL" clId="{6D884A39-5D8B-4DEE-8C60-300B062BEC1B}" dt="2023-11-09T20:15:37.025" v="510" actId="207"/>
        <pc:sldMkLst>
          <pc:docMk/>
          <pc:sldMk cId="1898485519" sldId="2146847461"/>
        </pc:sldMkLst>
        <pc:spChg chg="mod">
          <ac:chgData name="Katie Williams" userId="5f1bf0e6-3ff6-4d92-8b85-a4340d55b8fc" providerId="ADAL" clId="{6D884A39-5D8B-4DEE-8C60-300B062BEC1B}" dt="2023-11-09T20:15:37.025" v="510" actId="207"/>
          <ac:spMkLst>
            <pc:docMk/>
            <pc:sldMk cId="1898485519" sldId="2146847461"/>
            <ac:spMk id="2" creationId="{6AD7E953-0176-8074-E5C7-2CEC2E6649DA}"/>
          </ac:spMkLst>
        </pc:spChg>
        <pc:spChg chg="mod">
          <ac:chgData name="Katie Williams" userId="5f1bf0e6-3ff6-4d92-8b85-a4340d55b8fc" providerId="ADAL" clId="{6D884A39-5D8B-4DEE-8C60-300B062BEC1B}" dt="2023-11-09T20:11:37.985" v="485"/>
          <ac:spMkLst>
            <pc:docMk/>
            <pc:sldMk cId="1898485519" sldId="2146847461"/>
            <ac:spMk id="3" creationId="{4057D094-47BB-1D73-A876-11B461E13234}"/>
          </ac:spMkLst>
        </pc:spChg>
      </pc:sldChg>
      <pc:sldChg chg="modSp new add del mod modClrScheme chgLayout">
        <pc:chgData name="Katie Williams" userId="5f1bf0e6-3ff6-4d92-8b85-a4340d55b8fc" providerId="ADAL" clId="{6D884A39-5D8B-4DEE-8C60-300B062BEC1B}" dt="2023-11-09T20:13:34.347" v="492" actId="47"/>
        <pc:sldMkLst>
          <pc:docMk/>
          <pc:sldMk cId="2849635231" sldId="2146847462"/>
        </pc:sldMkLst>
        <pc:spChg chg="mod ord">
          <ac:chgData name="Katie Williams" userId="5f1bf0e6-3ff6-4d92-8b85-a4340d55b8fc" providerId="ADAL" clId="{6D884A39-5D8B-4DEE-8C60-300B062BEC1B}" dt="2023-11-09T20:13:23.300" v="489" actId="700"/>
          <ac:spMkLst>
            <pc:docMk/>
            <pc:sldMk cId="2849635231" sldId="2146847462"/>
            <ac:spMk id="2" creationId="{D5603A26-4581-4C63-CF88-1987F893DD02}"/>
          </ac:spMkLst>
        </pc:spChg>
        <pc:spChg chg="mod ord">
          <ac:chgData name="Katie Williams" userId="5f1bf0e6-3ff6-4d92-8b85-a4340d55b8fc" providerId="ADAL" clId="{6D884A39-5D8B-4DEE-8C60-300B062BEC1B}" dt="2023-11-09T20:13:23.300" v="489" actId="700"/>
          <ac:spMkLst>
            <pc:docMk/>
            <pc:sldMk cId="2849635231" sldId="2146847462"/>
            <ac:spMk id="3" creationId="{A68C865C-4350-2219-B135-0C00878616F6}"/>
          </ac:spMkLst>
        </pc:spChg>
      </pc:sldChg>
      <pc:sldChg chg="modSp new del mod">
        <pc:chgData name="Katie Williams" userId="5f1bf0e6-3ff6-4d92-8b85-a4340d55b8fc" providerId="ADAL" clId="{6D884A39-5D8B-4DEE-8C60-300B062BEC1B}" dt="2023-11-09T20:14:44.510" v="505" actId="680"/>
        <pc:sldMkLst>
          <pc:docMk/>
          <pc:sldMk cId="19402539" sldId="2146847463"/>
        </pc:sldMkLst>
        <pc:spChg chg="mod">
          <ac:chgData name="Katie Williams" userId="5f1bf0e6-3ff6-4d92-8b85-a4340d55b8fc" providerId="ADAL" clId="{6D884A39-5D8B-4DEE-8C60-300B062BEC1B}" dt="2023-11-09T20:14:44.028" v="504" actId="20577"/>
          <ac:spMkLst>
            <pc:docMk/>
            <pc:sldMk cId="19402539" sldId="2146847463"/>
            <ac:spMk id="2" creationId="{EEAA7B44-4D7B-30BE-EA11-C5306F8B7451}"/>
          </ac:spMkLst>
        </pc:spChg>
      </pc:sldChg>
      <pc:sldChg chg="addSp modSp new mod">
        <pc:chgData name="Katie Williams" userId="5f1bf0e6-3ff6-4d92-8b85-a4340d55b8fc" providerId="ADAL" clId="{6D884A39-5D8B-4DEE-8C60-300B062BEC1B}" dt="2023-11-09T20:16:56.603" v="649" actId="20577"/>
        <pc:sldMkLst>
          <pc:docMk/>
          <pc:sldMk cId="1632601171" sldId="2146847463"/>
        </pc:sldMkLst>
        <pc:spChg chg="mod">
          <ac:chgData name="Katie Williams" userId="5f1bf0e6-3ff6-4d92-8b85-a4340d55b8fc" providerId="ADAL" clId="{6D884A39-5D8B-4DEE-8C60-300B062BEC1B}" dt="2023-11-09T20:15:58.263" v="539" actId="20577"/>
          <ac:spMkLst>
            <pc:docMk/>
            <pc:sldMk cId="1632601171" sldId="2146847463"/>
            <ac:spMk id="3" creationId="{2E1994D4-89A1-038A-5CC8-C2930749B0B8}"/>
          </ac:spMkLst>
        </pc:spChg>
        <pc:spChg chg="add mod">
          <ac:chgData name="Katie Williams" userId="5f1bf0e6-3ff6-4d92-8b85-a4340d55b8fc" providerId="ADAL" clId="{6D884A39-5D8B-4DEE-8C60-300B062BEC1B}" dt="2023-11-09T20:16:56.603" v="649" actId="20577"/>
          <ac:spMkLst>
            <pc:docMk/>
            <pc:sldMk cId="1632601171" sldId="2146847463"/>
            <ac:spMk id="4" creationId="{C4C87C77-5B53-BBE9-990D-B36B6B794E55}"/>
          </ac:spMkLst>
        </pc:spChg>
      </pc:sldChg>
      <pc:sldChg chg="addSp delSp modSp new del mod modClrScheme chgLayout">
        <pc:chgData name="Katie Williams" userId="5f1bf0e6-3ff6-4d92-8b85-a4340d55b8fc" providerId="ADAL" clId="{6D884A39-5D8B-4DEE-8C60-300B062BEC1B}" dt="2023-11-09T20:13:31.976" v="490" actId="47"/>
        <pc:sldMkLst>
          <pc:docMk/>
          <pc:sldMk cId="2909763563" sldId="2146847463"/>
        </pc:sldMkLst>
        <pc:spChg chg="del mod ord">
          <ac:chgData name="Katie Williams" userId="5f1bf0e6-3ff6-4d92-8b85-a4340d55b8fc" providerId="ADAL" clId="{6D884A39-5D8B-4DEE-8C60-300B062BEC1B}" dt="2023-11-09T20:13:03.288" v="488" actId="700"/>
          <ac:spMkLst>
            <pc:docMk/>
            <pc:sldMk cId="2909763563" sldId="2146847463"/>
            <ac:spMk id="2" creationId="{9BEED123-4395-342E-77CA-2B9207DAE9E7}"/>
          </ac:spMkLst>
        </pc:spChg>
        <pc:spChg chg="del mod ord">
          <ac:chgData name="Katie Williams" userId="5f1bf0e6-3ff6-4d92-8b85-a4340d55b8fc" providerId="ADAL" clId="{6D884A39-5D8B-4DEE-8C60-300B062BEC1B}" dt="2023-11-09T20:13:03.288" v="488" actId="700"/>
          <ac:spMkLst>
            <pc:docMk/>
            <pc:sldMk cId="2909763563" sldId="2146847463"/>
            <ac:spMk id="3" creationId="{EBD37F2E-6B89-2093-C41A-06B9959201D2}"/>
          </ac:spMkLst>
        </pc:spChg>
        <pc:spChg chg="add mod ord">
          <ac:chgData name="Katie Williams" userId="5f1bf0e6-3ff6-4d92-8b85-a4340d55b8fc" providerId="ADAL" clId="{6D884A39-5D8B-4DEE-8C60-300B062BEC1B}" dt="2023-11-09T20:13:03.288" v="488" actId="700"/>
          <ac:spMkLst>
            <pc:docMk/>
            <pc:sldMk cId="2909763563" sldId="2146847463"/>
            <ac:spMk id="4" creationId="{21123299-55B7-A96B-5542-20293055AACB}"/>
          </ac:spMkLst>
        </pc:spChg>
        <pc:spChg chg="add mod ord">
          <ac:chgData name="Katie Williams" userId="5f1bf0e6-3ff6-4d92-8b85-a4340d55b8fc" providerId="ADAL" clId="{6D884A39-5D8B-4DEE-8C60-300B062BEC1B}" dt="2023-11-09T20:13:03.288" v="488" actId="700"/>
          <ac:spMkLst>
            <pc:docMk/>
            <pc:sldMk cId="2909763563" sldId="2146847463"/>
            <ac:spMk id="5" creationId="{919D0E09-942A-1214-BB01-C90EC66888FA}"/>
          </ac:spMkLst>
        </pc:spChg>
      </pc:sldChg>
      <pc:sldChg chg="addSp delSp modSp new mod modClrScheme chgLayout modNotesTx">
        <pc:chgData name="Katie Williams" userId="5f1bf0e6-3ff6-4d92-8b85-a4340d55b8fc" providerId="ADAL" clId="{6D884A39-5D8B-4DEE-8C60-300B062BEC1B}" dt="2023-11-09T20:31:48.414" v="803" actId="20577"/>
        <pc:sldMkLst>
          <pc:docMk/>
          <pc:sldMk cId="1536187558" sldId="2146847464"/>
        </pc:sldMkLst>
        <pc:spChg chg="mod ord">
          <ac:chgData name="Katie Williams" userId="5f1bf0e6-3ff6-4d92-8b85-a4340d55b8fc" providerId="ADAL" clId="{6D884A39-5D8B-4DEE-8C60-300B062BEC1B}" dt="2023-11-09T20:21:12.833" v="710" actId="700"/>
          <ac:spMkLst>
            <pc:docMk/>
            <pc:sldMk cId="1536187558" sldId="2146847464"/>
            <ac:spMk id="2" creationId="{F8AE5D1B-8437-D0A7-9014-BDDBBFAD7650}"/>
          </ac:spMkLst>
        </pc:spChg>
        <pc:spChg chg="del">
          <ac:chgData name="Katie Williams" userId="5f1bf0e6-3ff6-4d92-8b85-a4340d55b8fc" providerId="ADAL" clId="{6D884A39-5D8B-4DEE-8C60-300B062BEC1B}" dt="2023-11-09T20:20:43.625" v="704"/>
          <ac:spMkLst>
            <pc:docMk/>
            <pc:sldMk cId="1536187558" sldId="2146847464"/>
            <ac:spMk id="3" creationId="{2DA44360-536E-E3E8-02B9-E6E63861CCBB}"/>
          </ac:spMkLst>
        </pc:spChg>
        <pc:spChg chg="add mod">
          <ac:chgData name="Katie Williams" userId="5f1bf0e6-3ff6-4d92-8b85-a4340d55b8fc" providerId="ADAL" clId="{6D884A39-5D8B-4DEE-8C60-300B062BEC1B}" dt="2023-11-09T20:21:34.369" v="713" actId="20577"/>
          <ac:spMkLst>
            <pc:docMk/>
            <pc:sldMk cId="1536187558" sldId="2146847464"/>
            <ac:spMk id="6" creationId="{25E4F536-1DED-836D-864F-B8D6647D164E}"/>
          </ac:spMkLst>
        </pc:spChg>
        <pc:graphicFrameChg chg="add mod ord">
          <ac:chgData name="Katie Williams" userId="5f1bf0e6-3ff6-4d92-8b85-a4340d55b8fc" providerId="ADAL" clId="{6D884A39-5D8B-4DEE-8C60-300B062BEC1B}" dt="2023-11-09T20:31:31.648" v="801" actId="1076"/>
          <ac:graphicFrameMkLst>
            <pc:docMk/>
            <pc:sldMk cId="1536187558" sldId="2146847464"/>
            <ac:graphicFrameMk id="4" creationId="{A59C00BC-C9C8-A560-FAE3-C4FC878E9558}"/>
          </ac:graphicFrameMkLst>
        </pc:graphicFrameChg>
        <pc:picChg chg="add mod">
          <ac:chgData name="Katie Williams" userId="5f1bf0e6-3ff6-4d92-8b85-a4340d55b8fc" providerId="ADAL" clId="{6D884A39-5D8B-4DEE-8C60-300B062BEC1B}" dt="2023-11-09T20:31:28.163" v="800" actId="1076"/>
          <ac:picMkLst>
            <pc:docMk/>
            <pc:sldMk cId="1536187558" sldId="2146847464"/>
            <ac:picMk id="1026" creationId="{9DA02912-C72C-13AA-B2C0-9AC136AB9763}"/>
          </ac:picMkLst>
        </pc:picChg>
      </pc:sldChg>
      <pc:sldChg chg="addSp modSp new mod">
        <pc:chgData name="Katie Williams" userId="5f1bf0e6-3ff6-4d92-8b85-a4340d55b8fc" providerId="ADAL" clId="{6D884A39-5D8B-4DEE-8C60-300B062BEC1B}" dt="2023-11-09T20:22:08.221" v="798" actId="20577"/>
        <pc:sldMkLst>
          <pc:docMk/>
          <pc:sldMk cId="2905162988" sldId="2146847465"/>
        </pc:sldMkLst>
        <pc:spChg chg="mod">
          <ac:chgData name="Katie Williams" userId="5f1bf0e6-3ff6-4d92-8b85-a4340d55b8fc" providerId="ADAL" clId="{6D884A39-5D8B-4DEE-8C60-300B062BEC1B}" dt="2023-11-09T20:21:57.099" v="770" actId="20577"/>
          <ac:spMkLst>
            <pc:docMk/>
            <pc:sldMk cId="2905162988" sldId="2146847465"/>
            <ac:spMk id="2" creationId="{0E6920C1-140B-0670-7999-839D365AC8EA}"/>
          </ac:spMkLst>
        </pc:spChg>
        <pc:spChg chg="mod">
          <ac:chgData name="Katie Williams" userId="5f1bf0e6-3ff6-4d92-8b85-a4340d55b8fc" providerId="ADAL" clId="{6D884A39-5D8B-4DEE-8C60-300B062BEC1B}" dt="2023-11-09T20:22:08.221" v="798" actId="20577"/>
          <ac:spMkLst>
            <pc:docMk/>
            <pc:sldMk cId="2905162988" sldId="2146847465"/>
            <ac:spMk id="3" creationId="{ABDEA69C-7ED6-5092-4E71-A842A2DA6E5E}"/>
          </ac:spMkLst>
        </pc:spChg>
        <pc:graphicFrameChg chg="add mod">
          <ac:chgData name="Katie Williams" userId="5f1bf0e6-3ff6-4d92-8b85-a4340d55b8fc" providerId="ADAL" clId="{6D884A39-5D8B-4DEE-8C60-300B062BEC1B}" dt="2023-11-09T20:22:03.331" v="771"/>
          <ac:graphicFrameMkLst>
            <pc:docMk/>
            <pc:sldMk cId="2905162988" sldId="2146847465"/>
            <ac:graphicFrameMk id="4" creationId="{86920D86-7649-7E0C-3BA6-FDA07F604879}"/>
          </ac:graphicFrameMkLst>
        </pc:graphicFrameChg>
      </pc:sldChg>
      <pc:sldMasterChg chg="addSldLayout delSldLayout modSldLayout">
        <pc:chgData name="Katie Williams" userId="5f1bf0e6-3ff6-4d92-8b85-a4340d55b8fc" providerId="ADAL" clId="{6D884A39-5D8B-4DEE-8C60-300B062BEC1B}" dt="2023-11-09T20:14:07.654" v="494" actId="207"/>
        <pc:sldMasterMkLst>
          <pc:docMk/>
          <pc:sldMasterMk cId="1741355075" sldId="2147483754"/>
        </pc:sldMasterMkLst>
        <pc:sldLayoutChg chg="del">
          <pc:chgData name="Katie Williams" userId="5f1bf0e6-3ff6-4d92-8b85-a4340d55b8fc" providerId="ADAL" clId="{6D884A39-5D8B-4DEE-8C60-300B062BEC1B}" dt="2023-11-09T20:04:29.122" v="89" actId="47"/>
          <pc:sldLayoutMkLst>
            <pc:docMk/>
            <pc:sldMasterMk cId="1741355075" sldId="2147483754"/>
            <pc:sldLayoutMk cId="3968285442" sldId="2147483781"/>
          </pc:sldLayoutMkLst>
        </pc:sldLayoutChg>
        <pc:sldLayoutChg chg="del">
          <pc:chgData name="Katie Williams" userId="5f1bf0e6-3ff6-4d92-8b85-a4340d55b8fc" providerId="ADAL" clId="{6D884A39-5D8B-4DEE-8C60-300B062BEC1B}" dt="2023-11-09T20:04:29.122" v="89" actId="47"/>
          <pc:sldLayoutMkLst>
            <pc:docMk/>
            <pc:sldMasterMk cId="1741355075" sldId="2147483754"/>
            <pc:sldLayoutMk cId="2393793242" sldId="2147483782"/>
          </pc:sldLayoutMkLst>
        </pc:sldLayoutChg>
        <pc:sldLayoutChg chg="modSp mod">
          <pc:chgData name="Katie Williams" userId="5f1bf0e6-3ff6-4d92-8b85-a4340d55b8fc" providerId="ADAL" clId="{6D884A39-5D8B-4DEE-8C60-300B062BEC1B}" dt="2023-11-09T20:13:58.460" v="493" actId="207"/>
          <pc:sldLayoutMkLst>
            <pc:docMk/>
            <pc:sldMasterMk cId="1741355075" sldId="2147483754"/>
            <pc:sldLayoutMk cId="396524622" sldId="2147483804"/>
          </pc:sldLayoutMkLst>
          <pc:spChg chg="mod">
            <ac:chgData name="Katie Williams" userId="5f1bf0e6-3ff6-4d92-8b85-a4340d55b8fc" providerId="ADAL" clId="{6D884A39-5D8B-4DEE-8C60-300B062BEC1B}" dt="2023-11-09T20:13:58.460" v="493" actId="207"/>
            <ac:spMkLst>
              <pc:docMk/>
              <pc:sldMasterMk cId="1741355075" sldId="2147483754"/>
              <pc:sldLayoutMk cId="396524622" sldId="2147483804"/>
              <ac:spMk id="8" creationId="{CD35D563-EF68-46CB-CF42-AAF2B43CF418}"/>
            </ac:spMkLst>
          </pc:spChg>
        </pc:sldLayoutChg>
        <pc:sldLayoutChg chg="modSp mod">
          <pc:chgData name="Katie Williams" userId="5f1bf0e6-3ff6-4d92-8b85-a4340d55b8fc" providerId="ADAL" clId="{6D884A39-5D8B-4DEE-8C60-300B062BEC1B}" dt="2023-11-09T20:14:07.654" v="494" actId="207"/>
          <pc:sldLayoutMkLst>
            <pc:docMk/>
            <pc:sldMasterMk cId="1741355075" sldId="2147483754"/>
            <pc:sldLayoutMk cId="2364054573" sldId="2147483805"/>
          </pc:sldLayoutMkLst>
          <pc:spChg chg="mod">
            <ac:chgData name="Katie Williams" userId="5f1bf0e6-3ff6-4d92-8b85-a4340d55b8fc" providerId="ADAL" clId="{6D884A39-5D8B-4DEE-8C60-300B062BEC1B}" dt="2023-11-09T20:14:07.654" v="494" actId="207"/>
            <ac:spMkLst>
              <pc:docMk/>
              <pc:sldMasterMk cId="1741355075" sldId="2147483754"/>
              <pc:sldLayoutMk cId="2364054573" sldId="2147483805"/>
              <ac:spMk id="8" creationId="{CD35D563-EF68-46CB-CF42-AAF2B43CF418}"/>
            </ac:spMkLst>
          </pc:spChg>
        </pc:sldLayoutChg>
        <pc:sldLayoutChg chg="new mod">
          <pc:chgData name="Katie Williams" userId="5f1bf0e6-3ff6-4d92-8b85-a4340d55b8fc" providerId="ADAL" clId="{6D884A39-5D8B-4DEE-8C60-300B062BEC1B}" dt="2023-11-09T20:11:33.128" v="484" actId="11236"/>
          <pc:sldLayoutMkLst>
            <pc:docMk/>
            <pc:sldMasterMk cId="1741355075" sldId="2147483754"/>
            <pc:sldLayoutMk cId="2750524569" sldId="2147483810"/>
          </pc:sldLayoutMkLst>
        </pc:sldLayoutChg>
        <pc:sldLayoutChg chg="modSp">
          <pc:chgData name="Katie Williams" userId="5f1bf0e6-3ff6-4d92-8b85-a4340d55b8fc" providerId="ADAL" clId="{6D884A39-5D8B-4DEE-8C60-300B062BEC1B}" dt="2023-11-09T20:12:42.546" v="487"/>
          <pc:sldLayoutMkLst>
            <pc:docMk/>
            <pc:sldMasterMk cId="1741355075" sldId="2147483754"/>
            <pc:sldLayoutMk cId="2923822730" sldId="2147483811"/>
          </pc:sldLayoutMkLst>
          <pc:picChg chg="mod">
            <ac:chgData name="Katie Williams" userId="5f1bf0e6-3ff6-4d92-8b85-a4340d55b8fc" providerId="ADAL" clId="{6D884A39-5D8B-4DEE-8C60-300B062BEC1B}" dt="2023-11-09T20:12:42.546" v="487"/>
            <ac:picMkLst>
              <pc:docMk/>
              <pc:sldMasterMk cId="1741355075" sldId="2147483754"/>
              <pc:sldLayoutMk cId="2923822730" sldId="2147483811"/>
              <ac:picMk id="4" creationId="{92B96A7F-C53C-9A56-7458-AE707B620B18}"/>
            </ac:picMkLst>
          </pc:picChg>
        </pc:sldLayoutChg>
      </pc:sldMasterChg>
    </pc:docChg>
  </pc:docChgLst>
  <pc:docChgLst>
    <pc:chgData name="Katie Williams" userId="5f1bf0e6-3ff6-4d92-8b85-a4340d55b8fc" providerId="ADAL" clId="{5318595D-0D1E-4B5C-A3F8-B4CE142F5FD4}"/>
    <pc:docChg chg="undo custSel addSld delSld modSld">
      <pc:chgData name="Katie Williams" userId="5f1bf0e6-3ff6-4d92-8b85-a4340d55b8fc" providerId="ADAL" clId="{5318595D-0D1E-4B5C-A3F8-B4CE142F5FD4}" dt="2024-03-26T15:21:30.359" v="1099" actId="47"/>
      <pc:docMkLst>
        <pc:docMk/>
      </pc:docMkLst>
      <pc:sldChg chg="modSp mod">
        <pc:chgData name="Katie Williams" userId="5f1bf0e6-3ff6-4d92-8b85-a4340d55b8fc" providerId="ADAL" clId="{5318595D-0D1E-4B5C-A3F8-B4CE142F5FD4}" dt="2024-03-26T15:17:21.974" v="1098" actId="20577"/>
        <pc:sldMkLst>
          <pc:docMk/>
          <pc:sldMk cId="802128974" sldId="256"/>
        </pc:sldMkLst>
        <pc:spChg chg="mod">
          <ac:chgData name="Katie Williams" userId="5f1bf0e6-3ff6-4d92-8b85-a4340d55b8fc" providerId="ADAL" clId="{5318595D-0D1E-4B5C-A3F8-B4CE142F5FD4}" dt="2024-03-26T15:17:21.974" v="1098" actId="20577"/>
          <ac:spMkLst>
            <pc:docMk/>
            <pc:sldMk cId="802128974" sldId="256"/>
            <ac:spMk id="5" creationId="{AE36B07D-CFC6-184C-823C-C940B3F68AC9}"/>
          </ac:spMkLst>
        </pc:spChg>
      </pc:sldChg>
      <pc:sldChg chg="modSp mod">
        <pc:chgData name="Katie Williams" userId="5f1bf0e6-3ff6-4d92-8b85-a4340d55b8fc" providerId="ADAL" clId="{5318595D-0D1E-4B5C-A3F8-B4CE142F5FD4}" dt="2024-03-18T15:57:19.598" v="1058" actId="404"/>
        <pc:sldMkLst>
          <pc:docMk/>
          <pc:sldMk cId="630677705" sldId="438"/>
        </pc:sldMkLst>
        <pc:spChg chg="mod">
          <ac:chgData name="Katie Williams" userId="5f1bf0e6-3ff6-4d92-8b85-a4340d55b8fc" providerId="ADAL" clId="{5318595D-0D1E-4B5C-A3F8-B4CE142F5FD4}" dt="2024-03-18T15:57:19.598" v="1058" actId="404"/>
          <ac:spMkLst>
            <pc:docMk/>
            <pc:sldMk cId="630677705" sldId="438"/>
            <ac:spMk id="9" creationId="{DF6452D8-EE2A-4222-9805-AFDB2B0959C9}"/>
          </ac:spMkLst>
        </pc:spChg>
      </pc:sldChg>
      <pc:sldChg chg="addSp delSp modSp mod">
        <pc:chgData name="Katie Williams" userId="5f1bf0e6-3ff6-4d92-8b85-a4340d55b8fc" providerId="ADAL" clId="{5318595D-0D1E-4B5C-A3F8-B4CE142F5FD4}" dt="2024-03-18T15:48:05.333" v="804" actId="21"/>
        <pc:sldMkLst>
          <pc:docMk/>
          <pc:sldMk cId="4289531081" sldId="448"/>
        </pc:sldMkLst>
        <pc:spChg chg="add del mod">
          <ac:chgData name="Katie Williams" userId="5f1bf0e6-3ff6-4d92-8b85-a4340d55b8fc" providerId="ADAL" clId="{5318595D-0D1E-4B5C-A3F8-B4CE142F5FD4}" dt="2024-03-18T15:48:05.333" v="804" actId="21"/>
          <ac:spMkLst>
            <pc:docMk/>
            <pc:sldMk cId="4289531081" sldId="448"/>
            <ac:spMk id="5" creationId="{70C04D6B-0D71-1D05-EAF8-36E6648FC4CF}"/>
          </ac:spMkLst>
        </pc:spChg>
      </pc:sldChg>
      <pc:sldChg chg="addSp delSp modSp mod">
        <pc:chgData name="Katie Williams" userId="5f1bf0e6-3ff6-4d92-8b85-a4340d55b8fc" providerId="ADAL" clId="{5318595D-0D1E-4B5C-A3F8-B4CE142F5FD4}" dt="2024-03-18T15:54:14.145" v="1053" actId="20577"/>
        <pc:sldMkLst>
          <pc:docMk/>
          <pc:sldMk cId="4233351836" sldId="462"/>
        </pc:sldMkLst>
        <pc:spChg chg="add mod">
          <ac:chgData name="Katie Williams" userId="5f1bf0e6-3ff6-4d92-8b85-a4340d55b8fc" providerId="ADAL" clId="{5318595D-0D1E-4B5C-A3F8-B4CE142F5FD4}" dt="2024-03-18T15:54:14.145" v="1053" actId="20577"/>
          <ac:spMkLst>
            <pc:docMk/>
            <pc:sldMk cId="4233351836" sldId="462"/>
            <ac:spMk id="2" creationId="{E38E587D-ACD5-95BA-F2D1-8646466E6D03}"/>
          </ac:spMkLst>
        </pc:spChg>
        <pc:spChg chg="add del mod">
          <ac:chgData name="Katie Williams" userId="5f1bf0e6-3ff6-4d92-8b85-a4340d55b8fc" providerId="ADAL" clId="{5318595D-0D1E-4B5C-A3F8-B4CE142F5FD4}" dt="2024-03-18T15:49:02.556" v="816"/>
          <ac:spMkLst>
            <pc:docMk/>
            <pc:sldMk cId="4233351836" sldId="462"/>
            <ac:spMk id="3" creationId="{74C4B95C-F276-DFC6-FCE0-AD481590A6B3}"/>
          </ac:spMkLst>
        </pc:spChg>
        <pc:spChg chg="add mod">
          <ac:chgData name="Katie Williams" userId="5f1bf0e6-3ff6-4d92-8b85-a4340d55b8fc" providerId="ADAL" clId="{5318595D-0D1E-4B5C-A3F8-B4CE142F5FD4}" dt="2024-03-18T15:50:09.178" v="914" actId="14100"/>
          <ac:spMkLst>
            <pc:docMk/>
            <pc:sldMk cId="4233351836" sldId="462"/>
            <ac:spMk id="4" creationId="{049871CC-1515-8621-7379-3BD429B792C0}"/>
          </ac:spMkLst>
        </pc:spChg>
        <pc:spChg chg="mod">
          <ac:chgData name="Katie Williams" userId="5f1bf0e6-3ff6-4d92-8b85-a4340d55b8fc" providerId="ADAL" clId="{5318595D-0D1E-4B5C-A3F8-B4CE142F5FD4}" dt="2024-03-18T15:48:49.689" v="812" actId="404"/>
          <ac:spMkLst>
            <pc:docMk/>
            <pc:sldMk cId="4233351836" sldId="462"/>
            <ac:spMk id="11" creationId="{0352DD11-6D09-46F4-B3D0-BE228F54BC84}"/>
          </ac:spMkLst>
        </pc:spChg>
        <pc:spChg chg="mod">
          <ac:chgData name="Katie Williams" userId="5f1bf0e6-3ff6-4d92-8b85-a4340d55b8fc" providerId="ADAL" clId="{5318595D-0D1E-4B5C-A3F8-B4CE142F5FD4}" dt="2024-03-18T15:48:49.689" v="812" actId="404"/>
          <ac:spMkLst>
            <pc:docMk/>
            <pc:sldMk cId="4233351836" sldId="462"/>
            <ac:spMk id="12" creationId="{76EBE3C4-B9F6-4011-8359-B2D161B4AB31}"/>
          </ac:spMkLst>
        </pc:spChg>
        <pc:spChg chg="mod">
          <ac:chgData name="Katie Williams" userId="5f1bf0e6-3ff6-4d92-8b85-a4340d55b8fc" providerId="ADAL" clId="{5318595D-0D1E-4B5C-A3F8-B4CE142F5FD4}" dt="2024-03-18T15:48:49.689" v="812" actId="404"/>
          <ac:spMkLst>
            <pc:docMk/>
            <pc:sldMk cId="4233351836" sldId="462"/>
            <ac:spMk id="14" creationId="{8BE8F8DD-2979-47FE-89C5-0026BBDE8D78}"/>
          </ac:spMkLst>
        </pc:spChg>
        <pc:spChg chg="mod">
          <ac:chgData name="Katie Williams" userId="5f1bf0e6-3ff6-4d92-8b85-a4340d55b8fc" providerId="ADAL" clId="{5318595D-0D1E-4B5C-A3F8-B4CE142F5FD4}" dt="2024-03-18T15:48:49.689" v="812" actId="404"/>
          <ac:spMkLst>
            <pc:docMk/>
            <pc:sldMk cId="4233351836" sldId="462"/>
            <ac:spMk id="16" creationId="{B8402FF1-1104-47A7-9F6E-E7DDEBDE5312}"/>
          </ac:spMkLst>
        </pc:spChg>
        <pc:spChg chg="mod">
          <ac:chgData name="Katie Williams" userId="5f1bf0e6-3ff6-4d92-8b85-a4340d55b8fc" providerId="ADAL" clId="{5318595D-0D1E-4B5C-A3F8-B4CE142F5FD4}" dt="2024-03-18T15:48:49.689" v="812" actId="404"/>
          <ac:spMkLst>
            <pc:docMk/>
            <pc:sldMk cId="4233351836" sldId="462"/>
            <ac:spMk id="17" creationId="{643FC2E9-363C-44D2-A64C-ABFC2972C7E6}"/>
          </ac:spMkLst>
        </pc:spChg>
        <pc:spChg chg="mod">
          <ac:chgData name="Katie Williams" userId="5f1bf0e6-3ff6-4d92-8b85-a4340d55b8fc" providerId="ADAL" clId="{5318595D-0D1E-4B5C-A3F8-B4CE142F5FD4}" dt="2024-03-18T15:48:49.689" v="812" actId="404"/>
          <ac:spMkLst>
            <pc:docMk/>
            <pc:sldMk cId="4233351836" sldId="462"/>
            <ac:spMk id="18" creationId="{0C126377-086B-4354-B5FE-7A5324A35B60}"/>
          </ac:spMkLst>
        </pc:spChg>
        <pc:spChg chg="mod">
          <ac:chgData name="Katie Williams" userId="5f1bf0e6-3ff6-4d92-8b85-a4340d55b8fc" providerId="ADAL" clId="{5318595D-0D1E-4B5C-A3F8-B4CE142F5FD4}" dt="2024-03-18T15:48:49.689" v="812" actId="404"/>
          <ac:spMkLst>
            <pc:docMk/>
            <pc:sldMk cId="4233351836" sldId="462"/>
            <ac:spMk id="19" creationId="{5FFE5E27-E9A2-417B-82D7-3421F770DAA6}"/>
          </ac:spMkLst>
        </pc:spChg>
        <pc:spChg chg="mod">
          <ac:chgData name="Katie Williams" userId="5f1bf0e6-3ff6-4d92-8b85-a4340d55b8fc" providerId="ADAL" clId="{5318595D-0D1E-4B5C-A3F8-B4CE142F5FD4}" dt="2024-03-18T15:48:49.689" v="812" actId="404"/>
          <ac:spMkLst>
            <pc:docMk/>
            <pc:sldMk cId="4233351836" sldId="462"/>
            <ac:spMk id="20" creationId="{C07C0AA3-3EE5-443B-B430-7F1144A506CA}"/>
          </ac:spMkLst>
        </pc:spChg>
        <pc:spChg chg="mod">
          <ac:chgData name="Katie Williams" userId="5f1bf0e6-3ff6-4d92-8b85-a4340d55b8fc" providerId="ADAL" clId="{5318595D-0D1E-4B5C-A3F8-B4CE142F5FD4}" dt="2024-03-14T17:54:30.102" v="801" actId="20577"/>
          <ac:spMkLst>
            <pc:docMk/>
            <pc:sldMk cId="4233351836" sldId="462"/>
            <ac:spMk id="31" creationId="{0AEBF04D-60D0-4C4C-9276-6B85FE8747C3}"/>
          </ac:spMkLst>
        </pc:spChg>
        <pc:grpChg chg="mod">
          <ac:chgData name="Katie Williams" userId="5f1bf0e6-3ff6-4d92-8b85-a4340d55b8fc" providerId="ADAL" clId="{5318595D-0D1E-4B5C-A3F8-B4CE142F5FD4}" dt="2024-03-18T15:48:58.461" v="814" actId="1076"/>
          <ac:grpSpMkLst>
            <pc:docMk/>
            <pc:sldMk cId="4233351836" sldId="462"/>
            <ac:grpSpMk id="8" creationId="{57304143-25CA-1463-9FF0-02160919028D}"/>
          </ac:grpSpMkLst>
        </pc:grpChg>
        <pc:grpChg chg="mod">
          <ac:chgData name="Katie Williams" userId="5f1bf0e6-3ff6-4d92-8b85-a4340d55b8fc" providerId="ADAL" clId="{5318595D-0D1E-4B5C-A3F8-B4CE142F5FD4}" dt="2024-03-18T15:48:58.461" v="814" actId="1076"/>
          <ac:grpSpMkLst>
            <pc:docMk/>
            <pc:sldMk cId="4233351836" sldId="462"/>
            <ac:grpSpMk id="9" creationId="{23EC09F7-C8D0-7B17-5008-96D0B9940D65}"/>
          </ac:grpSpMkLst>
        </pc:grpChg>
      </pc:sldChg>
      <pc:sldChg chg="addSp delSp modSp mod">
        <pc:chgData name="Katie Williams" userId="5f1bf0e6-3ff6-4d92-8b85-a4340d55b8fc" providerId="ADAL" clId="{5318595D-0D1E-4B5C-A3F8-B4CE142F5FD4}" dt="2024-03-18T15:57:06.133" v="1057" actId="478"/>
        <pc:sldMkLst>
          <pc:docMk/>
          <pc:sldMk cId="765156308" sldId="464"/>
        </pc:sldMkLst>
        <pc:spChg chg="add del mod">
          <ac:chgData name="Katie Williams" userId="5f1bf0e6-3ff6-4d92-8b85-a4340d55b8fc" providerId="ADAL" clId="{5318595D-0D1E-4B5C-A3F8-B4CE142F5FD4}" dt="2024-03-18T15:57:06.133" v="1057" actId="478"/>
          <ac:spMkLst>
            <pc:docMk/>
            <pc:sldMk cId="765156308" sldId="464"/>
            <ac:spMk id="3" creationId="{5837A8D1-AF35-FB6D-9C71-B80DC27CA62D}"/>
          </ac:spMkLst>
        </pc:spChg>
        <pc:graphicFrameChg chg="mod">
          <ac:chgData name="Katie Williams" userId="5f1bf0e6-3ff6-4d92-8b85-a4340d55b8fc" providerId="ADAL" clId="{5318595D-0D1E-4B5C-A3F8-B4CE142F5FD4}" dt="2024-03-18T15:56:29.967" v="1054" actId="1076"/>
          <ac:graphicFrameMkLst>
            <pc:docMk/>
            <pc:sldMk cId="765156308" sldId="464"/>
            <ac:graphicFrameMk id="6" creationId="{5F787B3C-FAC0-4240-874E-30B4018A417D}"/>
          </ac:graphicFrameMkLst>
        </pc:graphicFrameChg>
      </pc:sldChg>
      <pc:sldChg chg="addSp modSp mod">
        <pc:chgData name="Katie Williams" userId="5f1bf0e6-3ff6-4d92-8b85-a4340d55b8fc" providerId="ADAL" clId="{5318595D-0D1E-4B5C-A3F8-B4CE142F5FD4}" dt="2024-03-14T16:58:21.585" v="18" actId="20577"/>
        <pc:sldMkLst>
          <pc:docMk/>
          <pc:sldMk cId="1949058582" sldId="644"/>
        </pc:sldMkLst>
        <pc:spChg chg="add mod">
          <ac:chgData name="Katie Williams" userId="5f1bf0e6-3ff6-4d92-8b85-a4340d55b8fc" providerId="ADAL" clId="{5318595D-0D1E-4B5C-A3F8-B4CE142F5FD4}" dt="2024-03-14T16:58:21.585" v="18" actId="20577"/>
          <ac:spMkLst>
            <pc:docMk/>
            <pc:sldMk cId="1949058582" sldId="644"/>
            <ac:spMk id="3" creationId="{02F78A75-A050-2167-91F1-0676D1D3447E}"/>
          </ac:spMkLst>
        </pc:spChg>
        <pc:graphicFrameChg chg="modGraphic">
          <ac:chgData name="Katie Williams" userId="5f1bf0e6-3ff6-4d92-8b85-a4340d55b8fc" providerId="ADAL" clId="{5318595D-0D1E-4B5C-A3F8-B4CE142F5FD4}" dt="2024-03-14T16:58:13.710" v="0" actId="20577"/>
          <ac:graphicFrameMkLst>
            <pc:docMk/>
            <pc:sldMk cId="1949058582" sldId="644"/>
            <ac:graphicFrameMk id="2" creationId="{AF32DF92-125C-A0B6-B448-C65110573669}"/>
          </ac:graphicFrameMkLst>
        </pc:graphicFrameChg>
      </pc:sldChg>
      <pc:sldChg chg="modSp mod">
        <pc:chgData name="Katie Williams" userId="5f1bf0e6-3ff6-4d92-8b85-a4340d55b8fc" providerId="ADAL" clId="{5318595D-0D1E-4B5C-A3F8-B4CE142F5FD4}" dt="2024-03-14T16:59:35.857" v="31" actId="20577"/>
        <pc:sldMkLst>
          <pc:docMk/>
          <pc:sldMk cId="973950449" sldId="2146847457"/>
        </pc:sldMkLst>
        <pc:spChg chg="mod">
          <ac:chgData name="Katie Williams" userId="5f1bf0e6-3ff6-4d92-8b85-a4340d55b8fc" providerId="ADAL" clId="{5318595D-0D1E-4B5C-A3F8-B4CE142F5FD4}" dt="2024-03-14T16:59:35.857" v="31" actId="20577"/>
          <ac:spMkLst>
            <pc:docMk/>
            <pc:sldMk cId="973950449" sldId="2146847457"/>
            <ac:spMk id="2" creationId="{370AF061-1F43-F3C6-2076-7151F6180383}"/>
          </ac:spMkLst>
        </pc:spChg>
      </pc:sldChg>
      <pc:sldChg chg="modSp mod">
        <pc:chgData name="Katie Williams" userId="5f1bf0e6-3ff6-4d92-8b85-a4340d55b8fc" providerId="ADAL" clId="{5318595D-0D1E-4B5C-A3F8-B4CE142F5FD4}" dt="2024-03-14T17:33:21.371" v="616" actId="27636"/>
        <pc:sldMkLst>
          <pc:docMk/>
          <pc:sldMk cId="1632601171" sldId="2146847463"/>
        </pc:sldMkLst>
        <pc:spChg chg="mod">
          <ac:chgData name="Katie Williams" userId="5f1bf0e6-3ff6-4d92-8b85-a4340d55b8fc" providerId="ADAL" clId="{5318595D-0D1E-4B5C-A3F8-B4CE142F5FD4}" dt="2024-03-14T17:33:21.371" v="616" actId="27636"/>
          <ac:spMkLst>
            <pc:docMk/>
            <pc:sldMk cId="1632601171" sldId="2146847463"/>
            <ac:spMk id="2" creationId="{A1F28868-1758-2877-0A8F-49DDF30E3C3B}"/>
          </ac:spMkLst>
        </pc:spChg>
      </pc:sldChg>
      <pc:sldChg chg="modSp mod">
        <pc:chgData name="Katie Williams" userId="5f1bf0e6-3ff6-4d92-8b85-a4340d55b8fc" providerId="ADAL" clId="{5318595D-0D1E-4B5C-A3F8-B4CE142F5FD4}" dt="2024-03-14T17:25:15.977" v="117" actId="20577"/>
        <pc:sldMkLst>
          <pc:docMk/>
          <pc:sldMk cId="3891131728" sldId="2147375439"/>
        </pc:sldMkLst>
        <pc:spChg chg="mod">
          <ac:chgData name="Katie Williams" userId="5f1bf0e6-3ff6-4d92-8b85-a4340d55b8fc" providerId="ADAL" clId="{5318595D-0D1E-4B5C-A3F8-B4CE142F5FD4}" dt="2024-03-14T17:25:15.977" v="117" actId="20577"/>
          <ac:spMkLst>
            <pc:docMk/>
            <pc:sldMk cId="3891131728" sldId="2147375439"/>
            <ac:spMk id="3" creationId="{332A2B49-4F00-7A01-4922-9793FC0B09F6}"/>
          </ac:spMkLst>
        </pc:spChg>
      </pc:sldChg>
      <pc:sldChg chg="addSp modSp mod">
        <pc:chgData name="Katie Williams" userId="5f1bf0e6-3ff6-4d92-8b85-a4340d55b8fc" providerId="ADAL" clId="{5318595D-0D1E-4B5C-A3F8-B4CE142F5FD4}" dt="2024-03-14T17:36:39.991" v="656" actId="1076"/>
        <pc:sldMkLst>
          <pc:docMk/>
          <pc:sldMk cId="29305734" sldId="2147375440"/>
        </pc:sldMkLst>
        <pc:spChg chg="mod">
          <ac:chgData name="Katie Williams" userId="5f1bf0e6-3ff6-4d92-8b85-a4340d55b8fc" providerId="ADAL" clId="{5318595D-0D1E-4B5C-A3F8-B4CE142F5FD4}" dt="2024-03-14T17:36:35.571" v="655" actId="27636"/>
          <ac:spMkLst>
            <pc:docMk/>
            <pc:sldMk cId="29305734" sldId="2147375440"/>
            <ac:spMk id="3" creationId="{358BBCCF-DAF9-3950-08D7-50DE4A8C509F}"/>
          </ac:spMkLst>
        </pc:spChg>
        <pc:spChg chg="mod">
          <ac:chgData name="Katie Williams" userId="5f1bf0e6-3ff6-4d92-8b85-a4340d55b8fc" providerId="ADAL" clId="{5318595D-0D1E-4B5C-A3F8-B4CE142F5FD4}" dt="2024-03-14T17:36:39.991" v="656" actId="1076"/>
          <ac:spMkLst>
            <pc:docMk/>
            <pc:sldMk cId="29305734" sldId="2147375440"/>
            <ac:spMk id="4" creationId="{3AF93D4E-3E9C-A2CF-9419-463375989A83}"/>
          </ac:spMkLst>
        </pc:spChg>
        <pc:picChg chg="add mod">
          <ac:chgData name="Katie Williams" userId="5f1bf0e6-3ff6-4d92-8b85-a4340d55b8fc" providerId="ADAL" clId="{5318595D-0D1E-4B5C-A3F8-B4CE142F5FD4}" dt="2024-03-14T17:33:46.468" v="618" actId="1076"/>
          <ac:picMkLst>
            <pc:docMk/>
            <pc:sldMk cId="29305734" sldId="2147375440"/>
            <ac:picMk id="5" creationId="{E003A21D-53B2-7A70-D3A6-084A980D3B33}"/>
          </ac:picMkLst>
        </pc:picChg>
        <pc:picChg chg="add mod">
          <ac:chgData name="Katie Williams" userId="5f1bf0e6-3ff6-4d92-8b85-a4340d55b8fc" providerId="ADAL" clId="{5318595D-0D1E-4B5C-A3F8-B4CE142F5FD4}" dt="2024-03-14T17:33:46.468" v="618" actId="1076"/>
          <ac:picMkLst>
            <pc:docMk/>
            <pc:sldMk cId="29305734" sldId="2147375440"/>
            <ac:picMk id="7" creationId="{8E474380-180B-9C30-0382-67FE47B2427F}"/>
          </ac:picMkLst>
        </pc:picChg>
      </pc:sldChg>
      <pc:sldChg chg="modSp del mod">
        <pc:chgData name="Katie Williams" userId="5f1bf0e6-3ff6-4d92-8b85-a4340d55b8fc" providerId="ADAL" clId="{5318595D-0D1E-4B5C-A3F8-B4CE142F5FD4}" dt="2024-03-14T17:34:04.875" v="622" actId="47"/>
        <pc:sldMkLst>
          <pc:docMk/>
          <pc:sldMk cId="2391701428" sldId="2147375441"/>
        </pc:sldMkLst>
        <pc:spChg chg="mod">
          <ac:chgData name="Katie Williams" userId="5f1bf0e6-3ff6-4d92-8b85-a4340d55b8fc" providerId="ADAL" clId="{5318595D-0D1E-4B5C-A3F8-B4CE142F5FD4}" dt="2024-03-14T17:34:03.113" v="621" actId="21"/>
          <ac:spMkLst>
            <pc:docMk/>
            <pc:sldMk cId="2391701428" sldId="2147375441"/>
            <ac:spMk id="3" creationId="{83E89A6C-86ED-3D49-ADAE-472F4B66E24F}"/>
          </ac:spMkLst>
        </pc:spChg>
      </pc:sldChg>
      <pc:sldChg chg="addSp modSp mod">
        <pc:chgData name="Katie Williams" userId="5f1bf0e6-3ff6-4d92-8b85-a4340d55b8fc" providerId="ADAL" clId="{5318595D-0D1E-4B5C-A3F8-B4CE142F5FD4}" dt="2024-03-14T17:30:52.785" v="575"/>
        <pc:sldMkLst>
          <pc:docMk/>
          <pc:sldMk cId="3866891055" sldId="2147375442"/>
        </pc:sldMkLst>
        <pc:spChg chg="add mod">
          <ac:chgData name="Katie Williams" userId="5f1bf0e6-3ff6-4d92-8b85-a4340d55b8fc" providerId="ADAL" clId="{5318595D-0D1E-4B5C-A3F8-B4CE142F5FD4}" dt="2024-03-14T17:27:33.425" v="186" actId="20577"/>
          <ac:spMkLst>
            <pc:docMk/>
            <pc:sldMk cId="3866891055" sldId="2147375442"/>
            <ac:spMk id="3" creationId="{6FC38417-94A2-1EBD-EFD2-D2F614CF74D3}"/>
          </ac:spMkLst>
        </pc:spChg>
        <pc:graphicFrameChg chg="mod modGraphic">
          <ac:chgData name="Katie Williams" userId="5f1bf0e6-3ff6-4d92-8b85-a4340d55b8fc" providerId="ADAL" clId="{5318595D-0D1E-4B5C-A3F8-B4CE142F5FD4}" dt="2024-03-14T17:30:52.785" v="575"/>
          <ac:graphicFrameMkLst>
            <pc:docMk/>
            <pc:sldMk cId="3866891055" sldId="2147375442"/>
            <ac:graphicFrameMk id="4" creationId="{087529B9-F236-784E-AD5F-ED57323A1C28}"/>
          </ac:graphicFrameMkLst>
        </pc:graphicFrameChg>
      </pc:sldChg>
      <pc:sldChg chg="modSp mod">
        <pc:chgData name="Katie Williams" userId="5f1bf0e6-3ff6-4d92-8b85-a4340d55b8fc" providerId="ADAL" clId="{5318595D-0D1E-4B5C-A3F8-B4CE142F5FD4}" dt="2024-03-18T15:51:31.259" v="1045" actId="27636"/>
        <pc:sldMkLst>
          <pc:docMk/>
          <pc:sldMk cId="1483927495" sldId="2147476072"/>
        </pc:sldMkLst>
        <pc:spChg chg="mod">
          <ac:chgData name="Katie Williams" userId="5f1bf0e6-3ff6-4d92-8b85-a4340d55b8fc" providerId="ADAL" clId="{5318595D-0D1E-4B5C-A3F8-B4CE142F5FD4}" dt="2024-03-18T15:51:31.259" v="1045" actId="27636"/>
          <ac:spMkLst>
            <pc:docMk/>
            <pc:sldMk cId="1483927495" sldId="2147476072"/>
            <ac:spMk id="2" creationId="{7A5F5787-BB13-5D7F-174A-4CFD50A9AF03}"/>
          </ac:spMkLst>
        </pc:spChg>
      </pc:sldChg>
      <pc:sldChg chg="modSp new del mod">
        <pc:chgData name="Katie Williams" userId="5f1bf0e6-3ff6-4d92-8b85-a4340d55b8fc" providerId="ADAL" clId="{5318595D-0D1E-4B5C-A3F8-B4CE142F5FD4}" dt="2024-03-26T15:21:30.359" v="1099" actId="47"/>
        <pc:sldMkLst>
          <pc:docMk/>
          <pc:sldMk cId="3280122503" sldId="2147476075"/>
        </pc:sldMkLst>
        <pc:spChg chg="mod">
          <ac:chgData name="Katie Williams" userId="5f1bf0e6-3ff6-4d92-8b85-a4340d55b8fc" providerId="ADAL" clId="{5318595D-0D1E-4B5C-A3F8-B4CE142F5FD4}" dt="2024-03-19T14:31:36.560" v="1093" actId="20577"/>
          <ac:spMkLst>
            <pc:docMk/>
            <pc:sldMk cId="3280122503" sldId="2147476075"/>
            <ac:spMk id="2" creationId="{F664FA7B-9311-23DD-9494-5FBFF20B6A46}"/>
          </ac:spMkLst>
        </pc:spChg>
      </pc:sldChg>
    </pc:docChg>
  </pc:docChgLst>
  <pc:docChgLst>
    <pc:chgData name="Stevie Daniels" userId="S::sdaniels@fhi360.org::8d7c1f30-1a59-46dc-a08c-f8b023872669" providerId="AD" clId="Web-{7301697E-B73E-CB4E-B76E-A1FB2BCC1DAD}"/>
    <pc:docChg chg="mod modSld">
      <pc:chgData name="Stevie Daniels" userId="S::sdaniels@fhi360.org::8d7c1f30-1a59-46dc-a08c-f8b023872669" providerId="AD" clId="Web-{7301697E-B73E-CB4E-B76E-A1FB2BCC1DAD}" dt="2024-02-08T20:29:17.983" v="157"/>
      <pc:docMkLst>
        <pc:docMk/>
      </pc:docMkLst>
      <pc:sldChg chg="modSp addCm">
        <pc:chgData name="Stevie Daniels" userId="S::sdaniels@fhi360.org::8d7c1f30-1a59-46dc-a08c-f8b023872669" providerId="AD" clId="Web-{7301697E-B73E-CB4E-B76E-A1FB2BCC1DAD}" dt="2024-02-08T20:26:39.713" v="146"/>
        <pc:sldMkLst>
          <pc:docMk/>
          <pc:sldMk cId="2867642326" sldId="2146847467"/>
        </pc:sldMkLst>
        <pc:spChg chg="mod">
          <ac:chgData name="Stevie Daniels" userId="S::sdaniels@fhi360.org::8d7c1f30-1a59-46dc-a08c-f8b023872669" providerId="AD" clId="Web-{7301697E-B73E-CB4E-B76E-A1FB2BCC1DAD}" dt="2024-02-08T20:24:40.116" v="119" actId="20577"/>
          <ac:spMkLst>
            <pc:docMk/>
            <pc:sldMk cId="2867642326" sldId="2146847467"/>
            <ac:spMk id="2" creationId="{E8D5E27A-1A0F-80AC-A88E-72FD3AB78359}"/>
          </ac:spMkLst>
        </pc:spChg>
        <pc:spChg chg="mod">
          <ac:chgData name="Stevie Daniels" userId="S::sdaniels@fhi360.org::8d7c1f30-1a59-46dc-a08c-f8b023872669" providerId="AD" clId="Web-{7301697E-B73E-CB4E-B76E-A1FB2BCC1DAD}" dt="2024-02-08T20:15:16.443" v="109" actId="20577"/>
          <ac:spMkLst>
            <pc:docMk/>
            <pc:sldMk cId="2867642326" sldId="2146847467"/>
            <ac:spMk id="3" creationId="{B4FDED36-55F2-951A-1473-A6985E0FC036}"/>
          </ac:spMkLst>
        </pc:spChg>
        <pc:spChg chg="mod">
          <ac:chgData name="Stevie Daniels" userId="S::sdaniels@fhi360.org::8d7c1f30-1a59-46dc-a08c-f8b023872669" providerId="AD" clId="Web-{7301697E-B73E-CB4E-B76E-A1FB2BCC1DAD}" dt="2024-02-08T20:25:57.743" v="144" actId="20577"/>
          <ac:spMkLst>
            <pc:docMk/>
            <pc:sldMk cId="2867642326" sldId="2146847467"/>
            <ac:spMk id="4" creationId="{408F77B0-E1DD-D6C0-F790-2DB2E3629C45}"/>
          </ac:spMkLst>
        </pc:spChg>
        <pc:spChg chg="mod">
          <ac:chgData name="Stevie Daniels" userId="S::sdaniels@fhi360.org::8d7c1f30-1a59-46dc-a08c-f8b023872669" providerId="AD" clId="Web-{7301697E-B73E-CB4E-B76E-A1FB2BCC1DAD}" dt="2024-02-08T20:25:27.617" v="122" actId="20577"/>
          <ac:spMkLst>
            <pc:docMk/>
            <pc:sldMk cId="2867642326" sldId="2146847467"/>
            <ac:spMk id="16" creationId="{6A92BC5A-7256-FCEE-A9AC-C8BC0DEE9342}"/>
          </ac:spMkLst>
        </pc:spChg>
        <pc:extLst>
          <p:ext xmlns:p="http://schemas.openxmlformats.org/presentationml/2006/main" uri="{D6D511B9-2390-475A-947B-AFAB55BFBCF1}">
            <pc226:cmChg xmlns:pc226="http://schemas.microsoft.com/office/powerpoint/2022/06/main/command" chg="add">
              <pc226:chgData name="Stevie Daniels" userId="S::sdaniels@fhi360.org::8d7c1f30-1a59-46dc-a08c-f8b023872669" providerId="AD" clId="Web-{7301697E-B73E-CB4E-B76E-A1FB2BCC1DAD}" dt="2024-02-08T20:26:39.713" v="146"/>
              <pc2:cmMkLst xmlns:pc2="http://schemas.microsoft.com/office/powerpoint/2019/9/main/command">
                <pc:docMk/>
                <pc:sldMk cId="2867642326" sldId="2146847467"/>
                <pc2:cmMk id="{33F4B90A-7942-460F-AC76-67F8FF9A76E7}"/>
              </pc2:cmMkLst>
            </pc226:cmChg>
          </p:ext>
        </pc:extLst>
      </pc:sldChg>
      <pc:sldChg chg="modSp addCm">
        <pc:chgData name="Stevie Daniels" userId="S::sdaniels@fhi360.org::8d7c1f30-1a59-46dc-a08c-f8b023872669" providerId="AD" clId="Web-{7301697E-B73E-CB4E-B76E-A1FB2BCC1DAD}" dt="2024-02-08T20:29:17.983" v="157"/>
        <pc:sldMkLst>
          <pc:docMk/>
          <pc:sldMk cId="3666404334" sldId="2147375434"/>
        </pc:sldMkLst>
        <pc:spChg chg="mod">
          <ac:chgData name="Stevie Daniels" userId="S::sdaniels@fhi360.org::8d7c1f30-1a59-46dc-a08c-f8b023872669" providerId="AD" clId="Web-{7301697E-B73E-CB4E-B76E-A1FB2BCC1DAD}" dt="2024-02-08T20:27:23.871" v="148" actId="20577"/>
          <ac:spMkLst>
            <pc:docMk/>
            <pc:sldMk cId="3666404334" sldId="2147375434"/>
            <ac:spMk id="3" creationId="{B4FDED36-55F2-951A-1473-A6985E0FC036}"/>
          </ac:spMkLst>
        </pc:spChg>
        <pc:spChg chg="mod">
          <ac:chgData name="Stevie Daniels" userId="S::sdaniels@fhi360.org::8d7c1f30-1a59-46dc-a08c-f8b023872669" providerId="AD" clId="Web-{7301697E-B73E-CB4E-B76E-A1FB2BCC1DAD}" dt="2024-02-08T20:28:00.934" v="156" actId="20577"/>
          <ac:spMkLst>
            <pc:docMk/>
            <pc:sldMk cId="3666404334" sldId="2147375434"/>
            <ac:spMk id="4" creationId="{878CBCC0-3A3C-0814-5276-0E0A455409B9}"/>
          </ac:spMkLst>
        </pc:spChg>
        <pc:extLst>
          <p:ext xmlns:p="http://schemas.openxmlformats.org/presentationml/2006/main" uri="{D6D511B9-2390-475A-947B-AFAB55BFBCF1}">
            <pc226:cmChg xmlns:pc226="http://schemas.microsoft.com/office/powerpoint/2022/06/main/command" chg="add">
              <pc226:chgData name="Stevie Daniels" userId="S::sdaniels@fhi360.org::8d7c1f30-1a59-46dc-a08c-f8b023872669" providerId="AD" clId="Web-{7301697E-B73E-CB4E-B76E-A1FB2BCC1DAD}" dt="2024-02-08T20:29:17.983" v="157"/>
              <pc2:cmMkLst xmlns:pc2="http://schemas.microsoft.com/office/powerpoint/2019/9/main/command">
                <pc:docMk/>
                <pc:sldMk cId="3666404334" sldId="2147375434"/>
                <pc2:cmMk id="{7821C077-B53F-4A8E-85E2-39A3856FBAF3}"/>
              </pc2:cmMkLst>
            </pc226:cmChg>
          </p:ext>
        </pc:extLst>
      </pc:sldChg>
      <pc:sldChg chg="modSp">
        <pc:chgData name="Stevie Daniels" userId="S::sdaniels@fhi360.org::8d7c1f30-1a59-46dc-a08c-f8b023872669" providerId="AD" clId="Web-{7301697E-B73E-CB4E-B76E-A1FB2BCC1DAD}" dt="2024-02-08T20:13:28.846" v="105"/>
        <pc:sldMkLst>
          <pc:docMk/>
          <pc:sldMk cId="3607729458" sldId="2147476071"/>
        </pc:sldMkLst>
        <pc:graphicFrameChg chg="mod modGraphic">
          <ac:chgData name="Stevie Daniels" userId="S::sdaniels@fhi360.org::8d7c1f30-1a59-46dc-a08c-f8b023872669" providerId="AD" clId="Web-{7301697E-B73E-CB4E-B76E-A1FB2BCC1DAD}" dt="2024-02-08T20:13:28.846" v="105"/>
          <ac:graphicFrameMkLst>
            <pc:docMk/>
            <pc:sldMk cId="3607729458" sldId="2147476071"/>
            <ac:graphicFrameMk id="4" creationId="{36CF7524-9E92-110C-2975-ACD0115AB5E6}"/>
          </ac:graphicFrameMkLst>
        </pc:graphicFrameChg>
      </pc:sldChg>
    </pc:docChg>
  </pc:docChgLst>
  <pc:docChgLst>
    <pc:chgData name="Katie Williams" userId="S::ktwilliams@fhi360.org::5f1bf0e6-3ff6-4d92-8b85-a4340d55b8fc" providerId="AD" clId="Web-{65797D33-A5F5-633A-02E3-A2529A257A41}"/>
    <pc:docChg chg="mod">
      <pc:chgData name="Katie Williams" userId="S::ktwilliams@fhi360.org::5f1bf0e6-3ff6-4d92-8b85-a4340d55b8fc" providerId="AD" clId="Web-{65797D33-A5F5-633A-02E3-A2529A257A41}" dt="2024-01-12T16:24:32.285" v="1"/>
      <pc:docMkLst>
        <pc:docMk/>
      </pc:docMkLst>
      <pc:sldChg chg="modCm">
        <pc:chgData name="Katie Williams" userId="S::ktwilliams@fhi360.org::5f1bf0e6-3ff6-4d92-8b85-a4340d55b8fc" providerId="AD" clId="Web-{65797D33-A5F5-633A-02E3-A2529A257A41}" dt="2024-01-12T16:24:32.285" v="1"/>
        <pc:sldMkLst>
          <pc:docMk/>
          <pc:sldMk cId="1632601171" sldId="2146847463"/>
        </pc:sldMkLst>
        <pc:extLst>
          <p:ext xmlns:p="http://schemas.openxmlformats.org/presentationml/2006/main" uri="{D6D511B9-2390-475A-947B-AFAB55BFBCF1}">
            <pc226:cmChg xmlns:pc226="http://schemas.microsoft.com/office/powerpoint/2022/06/main/command" chg="">
              <pc226:chgData name="Katie Williams" userId="S::ktwilliams@fhi360.org::5f1bf0e6-3ff6-4d92-8b85-a4340d55b8fc" providerId="AD" clId="Web-{65797D33-A5F5-633A-02E3-A2529A257A41}" dt="2024-01-12T16:24:32.285" v="1"/>
              <pc2:cmMkLst xmlns:pc2="http://schemas.microsoft.com/office/powerpoint/2019/9/main/command">
                <pc:docMk/>
                <pc:sldMk cId="1632601171" sldId="2146847463"/>
                <pc2:cmMk id="{2F08729C-BB87-46D5-8A85-DE58B553B61D}"/>
              </pc2:cmMkLst>
              <pc226:cmRplyChg chg="add">
                <pc226:chgData name="Katie Williams" userId="S::ktwilliams@fhi360.org::5f1bf0e6-3ff6-4d92-8b85-a4340d55b8fc" providerId="AD" clId="Web-{65797D33-A5F5-633A-02E3-A2529A257A41}" dt="2024-01-12T16:24:32.285" v="1"/>
                <pc2:cmRplyMkLst xmlns:pc2="http://schemas.microsoft.com/office/powerpoint/2019/9/main/command">
                  <pc:docMk/>
                  <pc:sldMk cId="1632601171" sldId="2146847463"/>
                  <pc2:cmMk id="{2F08729C-BB87-46D5-8A85-DE58B553B61D}"/>
                  <pc2:cmRplyMk id="{B8AB25BC-C670-46BB-8692-FF4C34DDDCF4}"/>
                </pc2:cmRplyMkLst>
              </pc226:cmRplyChg>
            </pc226:cmChg>
          </p:ext>
        </pc:extLst>
      </pc:sldChg>
    </pc:docChg>
  </pc:docChgLst>
  <pc:docChgLst>
    <pc:chgData name="Morgan Garcia" userId="S::mgarcia@fhi360.org::df38321e-dbf4-4ff3-94ab-6142781cfadd" providerId="AD" clId="Web-{EF3468D3-6336-F658-621E-00E1CAC49662}"/>
    <pc:docChg chg="mod">
      <pc:chgData name="Morgan Garcia" userId="S::mgarcia@fhi360.org::df38321e-dbf4-4ff3-94ab-6142781cfadd" providerId="AD" clId="Web-{EF3468D3-6336-F658-621E-00E1CAC49662}" dt="2024-02-09T19:11:13.360" v="1"/>
      <pc:docMkLst>
        <pc:docMk/>
      </pc:docMkLst>
      <pc:sldChg chg="modCm">
        <pc:chgData name="Morgan Garcia" userId="S::mgarcia@fhi360.org::df38321e-dbf4-4ff3-94ab-6142781cfadd" providerId="AD" clId="Web-{EF3468D3-6336-F658-621E-00E1CAC49662}" dt="2024-02-09T19:11:13.360" v="1"/>
        <pc:sldMkLst>
          <pc:docMk/>
          <pc:sldMk cId="3866891055" sldId="2147375442"/>
        </pc:sldMkLst>
        <pc:extLst>
          <p:ext xmlns:p="http://schemas.openxmlformats.org/presentationml/2006/main" uri="{D6D511B9-2390-475A-947B-AFAB55BFBCF1}">
            <pc226:cmChg xmlns:pc226="http://schemas.microsoft.com/office/powerpoint/2022/06/main/command" chg="">
              <pc226:chgData name="Morgan Garcia" userId="S::mgarcia@fhi360.org::df38321e-dbf4-4ff3-94ab-6142781cfadd" providerId="AD" clId="Web-{EF3468D3-6336-F658-621E-00E1CAC49662}" dt="2024-02-09T19:11:13.360" v="1"/>
              <pc2:cmMkLst xmlns:pc2="http://schemas.microsoft.com/office/powerpoint/2019/9/main/command">
                <pc:docMk/>
                <pc:sldMk cId="3866891055" sldId="2147375442"/>
                <pc2:cmMk id="{7C001764-4203-46C4-8C0F-1EE6D8D88A2C}"/>
              </pc2:cmMkLst>
              <pc226:cmRplyChg chg="add">
                <pc226:chgData name="Morgan Garcia" userId="S::mgarcia@fhi360.org::df38321e-dbf4-4ff3-94ab-6142781cfadd" providerId="AD" clId="Web-{EF3468D3-6336-F658-621E-00E1CAC49662}" dt="2024-02-09T19:11:13.360" v="1"/>
                <pc2:cmRplyMkLst xmlns:pc2="http://schemas.microsoft.com/office/powerpoint/2019/9/main/command">
                  <pc:docMk/>
                  <pc:sldMk cId="3866891055" sldId="2147375442"/>
                  <pc2:cmMk id="{7C001764-4203-46C4-8C0F-1EE6D8D88A2C}"/>
                  <pc2:cmRplyMk id="{2D9EE851-AB34-4CD8-906A-10AB83966258}"/>
                </pc2:cmRplyMkLst>
              </pc226:cmRplyChg>
            </pc226:cmChg>
          </p:ext>
        </pc:extLst>
      </pc:sldChg>
    </pc:docChg>
  </pc:docChgLst>
  <pc:docChgLst>
    <pc:chgData name="Ashley Mayo" userId="S::amayo@fhi360.org::7b0347e3-e893-48f6-af4a-3fd1d59def47" providerId="AD" clId="Web-{3BE080F6-F51E-0CD2-EAD4-186D5B035DF7}"/>
    <pc:docChg chg="mod">
      <pc:chgData name="Ashley Mayo" userId="S::amayo@fhi360.org::7b0347e3-e893-48f6-af4a-3fd1d59def47" providerId="AD" clId="Web-{3BE080F6-F51E-0CD2-EAD4-186D5B035DF7}" dt="2024-01-16T14:47:22.968" v="1"/>
      <pc:docMkLst>
        <pc:docMk/>
      </pc:docMkLst>
      <pc:sldChg chg="modCm">
        <pc:chgData name="Ashley Mayo" userId="S::amayo@fhi360.org::7b0347e3-e893-48f6-af4a-3fd1d59def47" providerId="AD" clId="Web-{3BE080F6-F51E-0CD2-EAD4-186D5B035DF7}" dt="2024-01-16T14:47:22.968" v="1"/>
        <pc:sldMkLst>
          <pc:docMk/>
          <pc:sldMk cId="1632601171" sldId="2146847463"/>
        </pc:sldMkLst>
        <pc:extLst>
          <p:ext xmlns:p="http://schemas.openxmlformats.org/presentationml/2006/main" uri="{D6D511B9-2390-475A-947B-AFAB55BFBCF1}">
            <pc226:cmChg xmlns:pc226="http://schemas.microsoft.com/office/powerpoint/2022/06/main/command" chg="">
              <pc226:chgData name="Ashley Mayo" userId="S::amayo@fhi360.org::7b0347e3-e893-48f6-af4a-3fd1d59def47" providerId="AD" clId="Web-{3BE080F6-F51E-0CD2-EAD4-186D5B035DF7}" dt="2024-01-16T14:47:22.968" v="1"/>
              <pc2:cmMkLst xmlns:pc2="http://schemas.microsoft.com/office/powerpoint/2019/9/main/command">
                <pc:docMk/>
                <pc:sldMk cId="1632601171" sldId="2146847463"/>
                <pc2:cmMk id="{2F08729C-BB87-46D5-8A85-DE58B553B61D}"/>
              </pc2:cmMkLst>
              <pc226:cmRplyChg chg="add">
                <pc226:chgData name="Ashley Mayo" userId="S::amayo@fhi360.org::7b0347e3-e893-48f6-af4a-3fd1d59def47" providerId="AD" clId="Web-{3BE080F6-F51E-0CD2-EAD4-186D5B035DF7}" dt="2024-01-16T14:47:22.968" v="1"/>
                <pc2:cmRplyMkLst xmlns:pc2="http://schemas.microsoft.com/office/powerpoint/2019/9/main/command">
                  <pc:docMk/>
                  <pc:sldMk cId="1632601171" sldId="2146847463"/>
                  <pc2:cmMk id="{2F08729C-BB87-46D5-8A85-DE58B553B61D}"/>
                  <pc2:cmRplyMk id="{D73A939B-7F39-4EDC-B9BB-130776AD6565}"/>
                </pc2:cmRplyMkLst>
              </pc226:cmRplyChg>
            </pc226:cmChg>
          </p:ext>
        </pc:extLst>
      </pc:sldChg>
    </pc:docChg>
  </pc:docChgLst>
  <pc:docChgLst>
    <pc:chgData name="Kristine Torjesen" userId="b33f106b-7c9a-411c-8845-be0f3091624f" providerId="ADAL" clId="{3B9CEECE-6CC7-409C-ADB6-D57618E6FB81}"/>
    <pc:docChg chg="undo custSel modSld">
      <pc:chgData name="Kristine Torjesen" userId="b33f106b-7c9a-411c-8845-be0f3091624f" providerId="ADAL" clId="{3B9CEECE-6CC7-409C-ADB6-D57618E6FB81}" dt="2024-02-15T20:29:26.995" v="10" actId="478"/>
      <pc:docMkLst>
        <pc:docMk/>
      </pc:docMkLst>
      <pc:sldChg chg="delSp mod">
        <pc:chgData name="Kristine Torjesen" userId="b33f106b-7c9a-411c-8845-be0f3091624f" providerId="ADAL" clId="{3B9CEECE-6CC7-409C-ADB6-D57618E6FB81}" dt="2024-02-15T20:28:35.574" v="8" actId="478"/>
        <pc:sldMkLst>
          <pc:docMk/>
          <pc:sldMk cId="1949058582" sldId="644"/>
        </pc:sldMkLst>
        <pc:spChg chg="del">
          <ac:chgData name="Kristine Torjesen" userId="b33f106b-7c9a-411c-8845-be0f3091624f" providerId="ADAL" clId="{3B9CEECE-6CC7-409C-ADB6-D57618E6FB81}" dt="2024-02-15T20:28:35.574" v="8" actId="478"/>
          <ac:spMkLst>
            <pc:docMk/>
            <pc:sldMk cId="1949058582" sldId="644"/>
            <ac:spMk id="5" creationId="{6612DADC-135F-E8E6-88AB-8EE17354B2A4}"/>
          </ac:spMkLst>
        </pc:spChg>
      </pc:sldChg>
      <pc:sldChg chg="addSp delSp modSp mod">
        <pc:chgData name="Kristine Torjesen" userId="b33f106b-7c9a-411c-8845-be0f3091624f" providerId="ADAL" clId="{3B9CEECE-6CC7-409C-ADB6-D57618E6FB81}" dt="2024-02-15T17:04:48.286" v="7" actId="208"/>
        <pc:sldMkLst>
          <pc:docMk/>
          <pc:sldMk cId="3666404334" sldId="2147375434"/>
        </pc:sldMkLst>
        <pc:spChg chg="mod">
          <ac:chgData name="Kristine Torjesen" userId="b33f106b-7c9a-411c-8845-be0f3091624f" providerId="ADAL" clId="{3B9CEECE-6CC7-409C-ADB6-D57618E6FB81}" dt="2024-02-15T17:04:37.561" v="5" actId="208"/>
          <ac:spMkLst>
            <pc:docMk/>
            <pc:sldMk cId="3666404334" sldId="2147375434"/>
            <ac:spMk id="4" creationId="{878CBCC0-3A3C-0814-5276-0E0A455409B9}"/>
          </ac:spMkLst>
        </pc:spChg>
        <pc:spChg chg="mod">
          <ac:chgData name="Kristine Torjesen" userId="b33f106b-7c9a-411c-8845-be0f3091624f" providerId="ADAL" clId="{3B9CEECE-6CC7-409C-ADB6-D57618E6FB81}" dt="2024-02-15T17:04:45.079" v="6" actId="208"/>
          <ac:spMkLst>
            <pc:docMk/>
            <pc:sldMk cId="3666404334" sldId="2147375434"/>
            <ac:spMk id="5" creationId="{EBECF112-2A68-EF93-4EEC-39D12BA9D0DD}"/>
          </ac:spMkLst>
        </pc:spChg>
        <pc:spChg chg="add del">
          <ac:chgData name="Kristine Torjesen" userId="b33f106b-7c9a-411c-8845-be0f3091624f" providerId="ADAL" clId="{3B9CEECE-6CC7-409C-ADB6-D57618E6FB81}" dt="2024-02-15T17:04:31.620" v="4" actId="478"/>
          <ac:spMkLst>
            <pc:docMk/>
            <pc:sldMk cId="3666404334" sldId="2147375434"/>
            <ac:spMk id="9" creationId="{0B3B0983-6421-D524-6793-86164BB3A58B}"/>
          </ac:spMkLst>
        </pc:spChg>
        <pc:spChg chg="mod">
          <ac:chgData name="Kristine Torjesen" userId="b33f106b-7c9a-411c-8845-be0f3091624f" providerId="ADAL" clId="{3B9CEECE-6CC7-409C-ADB6-D57618E6FB81}" dt="2024-02-15T17:04:48.286" v="7" actId="208"/>
          <ac:spMkLst>
            <pc:docMk/>
            <pc:sldMk cId="3666404334" sldId="2147375434"/>
            <ac:spMk id="20" creationId="{3B7AA6D5-4514-02E8-38DF-D4D443E49487}"/>
          </ac:spMkLst>
        </pc:spChg>
      </pc:sldChg>
      <pc:sldChg chg="modCm">
        <pc:chgData name="Kristine Torjesen" userId="b33f106b-7c9a-411c-8845-be0f3091624f" providerId="ADAL" clId="{3B9CEECE-6CC7-409C-ADB6-D57618E6FB81}" dt="2024-02-15T20:29:17.871" v="9"/>
        <pc:sldMkLst>
          <pc:docMk/>
          <pc:sldMk cId="3891131728" sldId="2147375439"/>
        </pc:sldMkLst>
        <pc:extLst>
          <p:ext xmlns:p="http://schemas.openxmlformats.org/presentationml/2006/main" uri="{D6D511B9-2390-475A-947B-AFAB55BFBCF1}">
            <pc226:cmChg xmlns:pc226="http://schemas.microsoft.com/office/powerpoint/2022/06/main/command" chg="">
              <pc226:chgData name="Kristine Torjesen" userId="b33f106b-7c9a-411c-8845-be0f3091624f" providerId="ADAL" clId="{3B9CEECE-6CC7-409C-ADB6-D57618E6FB81}" dt="2024-02-15T20:29:17.871" v="9"/>
              <pc2:cmMkLst xmlns:pc2="http://schemas.microsoft.com/office/powerpoint/2019/9/main/command">
                <pc:docMk/>
                <pc:sldMk cId="3891131728" sldId="2147375439"/>
                <pc2:cmMk id="{5A84ED55-8913-44E3-96E4-AEA2D2C85634}"/>
              </pc2:cmMkLst>
              <pc226:cmRplyChg chg="add">
                <pc226:chgData name="Kristine Torjesen" userId="b33f106b-7c9a-411c-8845-be0f3091624f" providerId="ADAL" clId="{3B9CEECE-6CC7-409C-ADB6-D57618E6FB81}" dt="2024-02-15T20:29:17.871" v="9"/>
                <pc2:cmRplyMkLst xmlns:pc2="http://schemas.microsoft.com/office/powerpoint/2019/9/main/command">
                  <pc:docMk/>
                  <pc:sldMk cId="3891131728" sldId="2147375439"/>
                  <pc2:cmMk id="{5A84ED55-8913-44E3-96E4-AEA2D2C85634}"/>
                  <pc2:cmRplyMk id="{24F57C20-1CD4-4A3C-B949-D312F963F3C6}"/>
                </pc2:cmRplyMkLst>
              </pc226:cmRplyChg>
            </pc226:cmChg>
          </p:ext>
        </pc:extLst>
      </pc:sldChg>
      <pc:sldChg chg="delSp mod">
        <pc:chgData name="Kristine Torjesen" userId="b33f106b-7c9a-411c-8845-be0f3091624f" providerId="ADAL" clId="{3B9CEECE-6CC7-409C-ADB6-D57618E6FB81}" dt="2024-02-15T20:29:26.995" v="10" actId="478"/>
        <pc:sldMkLst>
          <pc:docMk/>
          <pc:sldMk cId="3866891055" sldId="2147375442"/>
        </pc:sldMkLst>
        <pc:spChg chg="del">
          <ac:chgData name="Kristine Torjesen" userId="b33f106b-7c9a-411c-8845-be0f3091624f" providerId="ADAL" clId="{3B9CEECE-6CC7-409C-ADB6-D57618E6FB81}" dt="2024-02-15T20:29:26.995" v="10" actId="478"/>
          <ac:spMkLst>
            <pc:docMk/>
            <pc:sldMk cId="3866891055" sldId="2147375442"/>
            <ac:spMk id="5" creationId="{FDA3FB5F-E226-29CD-D03D-D2F31E4F64EE}"/>
          </ac:spMkLst>
        </pc:spChg>
      </pc:sldChg>
    </pc:docChg>
  </pc:docChgLst>
  <pc:docChgLst>
    <pc:chgData name="Stevie Daniels" userId="8d7c1f30-1a59-46dc-a08c-f8b023872669" providerId="ADAL" clId="{537727AD-06BE-4F37-8244-524C34872026}"/>
    <pc:docChg chg="modSld">
      <pc:chgData name="Stevie Daniels" userId="8d7c1f30-1a59-46dc-a08c-f8b023872669" providerId="ADAL" clId="{537727AD-06BE-4F37-8244-524C34872026}" dt="2024-02-08T21:18:50.572" v="504" actId="20577"/>
      <pc:docMkLst>
        <pc:docMk/>
      </pc:docMkLst>
      <pc:sldChg chg="modSp mod">
        <pc:chgData name="Stevie Daniels" userId="8d7c1f30-1a59-46dc-a08c-f8b023872669" providerId="ADAL" clId="{537727AD-06BE-4F37-8244-524C34872026}" dt="2024-02-08T21:12:09.090" v="451" actId="20577"/>
        <pc:sldMkLst>
          <pc:docMk/>
          <pc:sldMk cId="2042276376" sldId="411"/>
        </pc:sldMkLst>
        <pc:spChg chg="mod">
          <ac:chgData name="Stevie Daniels" userId="8d7c1f30-1a59-46dc-a08c-f8b023872669" providerId="ADAL" clId="{537727AD-06BE-4F37-8244-524C34872026}" dt="2024-02-08T21:12:09.090" v="451" actId="20577"/>
          <ac:spMkLst>
            <pc:docMk/>
            <pc:sldMk cId="2042276376" sldId="411"/>
            <ac:spMk id="28" creationId="{FFD8239E-25B7-4B6B-A98A-34CD28F017C4}"/>
          </ac:spMkLst>
        </pc:spChg>
      </pc:sldChg>
      <pc:sldChg chg="modSp mod">
        <pc:chgData name="Stevie Daniels" userId="8d7c1f30-1a59-46dc-a08c-f8b023872669" providerId="ADAL" clId="{537727AD-06BE-4F37-8244-524C34872026}" dt="2024-02-08T21:16:46.985" v="501" actId="20577"/>
        <pc:sldMkLst>
          <pc:docMk/>
          <pc:sldMk cId="657565700" sldId="412"/>
        </pc:sldMkLst>
        <pc:spChg chg="mod">
          <ac:chgData name="Stevie Daniels" userId="8d7c1f30-1a59-46dc-a08c-f8b023872669" providerId="ADAL" clId="{537727AD-06BE-4F37-8244-524C34872026}" dt="2024-02-08T21:16:06.126" v="483" actId="20577"/>
          <ac:spMkLst>
            <pc:docMk/>
            <pc:sldMk cId="657565700" sldId="412"/>
            <ac:spMk id="2" creationId="{DA0B4C0C-5EB7-A159-030F-A5A86CDCD080}"/>
          </ac:spMkLst>
        </pc:spChg>
        <pc:spChg chg="mod">
          <ac:chgData name="Stevie Daniels" userId="8d7c1f30-1a59-46dc-a08c-f8b023872669" providerId="ADAL" clId="{537727AD-06BE-4F37-8244-524C34872026}" dt="2024-02-08T21:16:46.985" v="501" actId="20577"/>
          <ac:spMkLst>
            <pc:docMk/>
            <pc:sldMk cId="657565700" sldId="412"/>
            <ac:spMk id="3" creationId="{AEEE9231-443C-C0A1-90B3-3C5DD9051FBB}"/>
          </ac:spMkLst>
        </pc:spChg>
        <pc:spChg chg="mod">
          <ac:chgData name="Stevie Daniels" userId="8d7c1f30-1a59-46dc-a08c-f8b023872669" providerId="ADAL" clId="{537727AD-06BE-4F37-8244-524C34872026}" dt="2024-02-08T21:12:20.783" v="452" actId="20577"/>
          <ac:spMkLst>
            <pc:docMk/>
            <pc:sldMk cId="657565700" sldId="412"/>
            <ac:spMk id="6" creationId="{00000000-0000-0000-0000-000000000000}"/>
          </ac:spMkLst>
        </pc:spChg>
        <pc:spChg chg="mod">
          <ac:chgData name="Stevie Daniels" userId="8d7c1f30-1a59-46dc-a08c-f8b023872669" providerId="ADAL" clId="{537727AD-06BE-4F37-8244-524C34872026}" dt="2024-02-08T21:13:16.538" v="454" actId="114"/>
          <ac:spMkLst>
            <pc:docMk/>
            <pc:sldMk cId="657565700" sldId="412"/>
            <ac:spMk id="8" creationId="{13AA06D0-1A6B-4513-89FD-0CC9012A2D1E}"/>
          </ac:spMkLst>
        </pc:spChg>
        <pc:spChg chg="mod">
          <ac:chgData name="Stevie Daniels" userId="8d7c1f30-1a59-46dc-a08c-f8b023872669" providerId="ADAL" clId="{537727AD-06BE-4F37-8244-524C34872026}" dt="2024-02-08T21:15:50.684" v="481" actId="20577"/>
          <ac:spMkLst>
            <pc:docMk/>
            <pc:sldMk cId="657565700" sldId="412"/>
            <ac:spMk id="10" creationId="{4DF6B843-BDB3-4982-AC80-BD0EBEB4F6D7}"/>
          </ac:spMkLst>
        </pc:spChg>
        <pc:spChg chg="mod">
          <ac:chgData name="Stevie Daniels" userId="8d7c1f30-1a59-46dc-a08c-f8b023872669" providerId="ADAL" clId="{537727AD-06BE-4F37-8244-524C34872026}" dt="2024-02-08T21:13:50.351" v="460" actId="20577"/>
          <ac:spMkLst>
            <pc:docMk/>
            <pc:sldMk cId="657565700" sldId="412"/>
            <ac:spMk id="13" creationId="{6375483E-59FC-4EDC-9FE5-7C3C724F389C}"/>
          </ac:spMkLst>
        </pc:spChg>
      </pc:sldChg>
      <pc:sldChg chg="modSp addCm">
        <pc:chgData name="Stevie Daniels" userId="8d7c1f30-1a59-46dc-a08c-f8b023872669" providerId="ADAL" clId="{537727AD-06BE-4F37-8244-524C34872026}" dt="2024-02-08T20:55:49.991" v="299"/>
        <pc:sldMkLst>
          <pc:docMk/>
          <pc:sldMk cId="2358943442" sldId="433"/>
        </pc:sldMkLst>
        <pc:spChg chg="mod">
          <ac:chgData name="Stevie Daniels" userId="8d7c1f30-1a59-46dc-a08c-f8b023872669" providerId="ADAL" clId="{537727AD-06BE-4F37-8244-524C34872026}" dt="2024-02-08T20:54:54.159" v="298" actId="20577"/>
          <ac:spMkLst>
            <pc:docMk/>
            <pc:sldMk cId="2358943442" sldId="433"/>
            <ac:spMk id="3" creationId="{00000000-0000-0000-0000-000000000000}"/>
          </ac:spMkLst>
        </pc:spChg>
        <pc:extLst>
          <p:ext xmlns:p="http://schemas.openxmlformats.org/presentationml/2006/main" uri="{D6D511B9-2390-475A-947B-AFAB55BFBCF1}">
            <pc226:cmChg xmlns:pc226="http://schemas.microsoft.com/office/powerpoint/2022/06/main/command" chg="add">
              <pc226:chgData name="Stevie Daniels" userId="8d7c1f30-1a59-46dc-a08c-f8b023872669" providerId="ADAL" clId="{537727AD-06BE-4F37-8244-524C34872026}" dt="2024-02-08T20:55:49.991" v="299"/>
              <pc2:cmMkLst xmlns:pc2="http://schemas.microsoft.com/office/powerpoint/2019/9/main/command">
                <pc:docMk/>
                <pc:sldMk cId="2358943442" sldId="433"/>
                <pc2:cmMk id="{216AAB09-A235-449B-9472-D5B6510A20D2}"/>
              </pc2:cmMkLst>
            </pc226:cmChg>
          </p:ext>
        </pc:extLst>
      </pc:sldChg>
      <pc:sldChg chg="modSp mod">
        <pc:chgData name="Stevie Daniels" userId="8d7c1f30-1a59-46dc-a08c-f8b023872669" providerId="ADAL" clId="{537727AD-06BE-4F37-8244-524C34872026}" dt="2024-02-08T21:08:20.526" v="423" actId="20577"/>
        <pc:sldMkLst>
          <pc:docMk/>
          <pc:sldMk cId="630677705" sldId="438"/>
        </pc:sldMkLst>
        <pc:spChg chg="mod">
          <ac:chgData name="Stevie Daniels" userId="8d7c1f30-1a59-46dc-a08c-f8b023872669" providerId="ADAL" clId="{537727AD-06BE-4F37-8244-524C34872026}" dt="2024-02-08T21:08:20.526" v="423" actId="20577"/>
          <ac:spMkLst>
            <pc:docMk/>
            <pc:sldMk cId="630677705" sldId="438"/>
            <ac:spMk id="5" creationId="{03A01609-CC2A-4708-A058-12316CC8F0C7}"/>
          </ac:spMkLst>
        </pc:spChg>
      </pc:sldChg>
      <pc:sldChg chg="modNotesTx">
        <pc:chgData name="Stevie Daniels" userId="8d7c1f30-1a59-46dc-a08c-f8b023872669" providerId="ADAL" clId="{537727AD-06BE-4F37-8244-524C34872026}" dt="2024-02-08T20:58:05.900" v="336" actId="20577"/>
        <pc:sldMkLst>
          <pc:docMk/>
          <pc:sldMk cId="2216627776" sldId="446"/>
        </pc:sldMkLst>
      </pc:sldChg>
      <pc:sldChg chg="modSp mod modNotesTx">
        <pc:chgData name="Stevie Daniels" userId="8d7c1f30-1a59-46dc-a08c-f8b023872669" providerId="ADAL" clId="{537727AD-06BE-4F37-8244-524C34872026}" dt="2024-02-08T20:59:44.905" v="346" actId="20577"/>
        <pc:sldMkLst>
          <pc:docMk/>
          <pc:sldMk cId="4289531081" sldId="448"/>
        </pc:sldMkLst>
        <pc:spChg chg="mod">
          <ac:chgData name="Stevie Daniels" userId="8d7c1f30-1a59-46dc-a08c-f8b023872669" providerId="ADAL" clId="{537727AD-06BE-4F37-8244-524C34872026}" dt="2024-02-08T20:58:55.542" v="340" actId="20577"/>
          <ac:spMkLst>
            <pc:docMk/>
            <pc:sldMk cId="4289531081" sldId="448"/>
            <ac:spMk id="2" creationId="{D6387125-5427-4EEB-872F-05335F05985A}"/>
          </ac:spMkLst>
        </pc:spChg>
      </pc:sldChg>
      <pc:sldChg chg="modSp mod addCm">
        <pc:chgData name="Stevie Daniels" userId="8d7c1f30-1a59-46dc-a08c-f8b023872669" providerId="ADAL" clId="{537727AD-06BE-4F37-8244-524C34872026}" dt="2024-02-08T21:07:51.535" v="422"/>
        <pc:sldMkLst>
          <pc:docMk/>
          <pc:sldMk cId="3459159854" sldId="449"/>
        </pc:sldMkLst>
        <pc:spChg chg="mod">
          <ac:chgData name="Stevie Daniels" userId="8d7c1f30-1a59-46dc-a08c-f8b023872669" providerId="ADAL" clId="{537727AD-06BE-4F37-8244-524C34872026}" dt="2024-02-08T21:04:47.774" v="420" actId="20577"/>
          <ac:spMkLst>
            <pc:docMk/>
            <pc:sldMk cId="3459159854" sldId="449"/>
            <ac:spMk id="14" creationId="{50C19D53-703F-4F4F-8DF0-B6C15876C7EF}"/>
          </ac:spMkLst>
        </pc:spChg>
        <pc:extLst>
          <p:ext xmlns:p="http://schemas.openxmlformats.org/presentationml/2006/main" uri="{D6D511B9-2390-475A-947B-AFAB55BFBCF1}">
            <pc226:cmChg xmlns:pc226="http://schemas.microsoft.com/office/powerpoint/2022/06/main/command" chg="add">
              <pc226:chgData name="Stevie Daniels" userId="8d7c1f30-1a59-46dc-a08c-f8b023872669" providerId="ADAL" clId="{537727AD-06BE-4F37-8244-524C34872026}" dt="2024-02-08T21:07:07.499" v="421"/>
              <pc2:cmMkLst xmlns:pc2="http://schemas.microsoft.com/office/powerpoint/2019/9/main/command">
                <pc:docMk/>
                <pc:sldMk cId="3459159854" sldId="449"/>
                <pc2:cmMk id="{BC9C0647-B235-48CF-8EE7-71D9B866E5EE}"/>
              </pc2:cmMkLst>
            </pc226:cmChg>
            <pc226:cmChg xmlns:pc226="http://schemas.microsoft.com/office/powerpoint/2022/06/main/command" chg="add">
              <pc226:chgData name="Stevie Daniels" userId="8d7c1f30-1a59-46dc-a08c-f8b023872669" providerId="ADAL" clId="{537727AD-06BE-4F37-8244-524C34872026}" dt="2024-02-08T21:07:51.535" v="422"/>
              <pc2:cmMkLst xmlns:pc2="http://schemas.microsoft.com/office/powerpoint/2019/9/main/command">
                <pc:docMk/>
                <pc:sldMk cId="3459159854" sldId="449"/>
                <pc2:cmMk id="{24B06E50-EB7B-4E6F-8B29-A9B9950CA315}"/>
              </pc2:cmMkLst>
            </pc226:cmChg>
          </p:ext>
        </pc:extLst>
      </pc:sldChg>
      <pc:sldChg chg="modSp mod addCm modCm">
        <pc:chgData name="Stevie Daniels" userId="8d7c1f30-1a59-46dc-a08c-f8b023872669" providerId="ADAL" clId="{537727AD-06BE-4F37-8244-524C34872026}" dt="2024-02-08T21:11:04.396" v="425"/>
        <pc:sldMkLst>
          <pc:docMk/>
          <pc:sldMk cId="4233351836" sldId="462"/>
        </pc:sldMkLst>
        <pc:spChg chg="mod">
          <ac:chgData name="Stevie Daniels" userId="8d7c1f30-1a59-46dc-a08c-f8b023872669" providerId="ADAL" clId="{537727AD-06BE-4F37-8244-524C34872026}" dt="2024-02-08T21:03:50.778" v="418" actId="20577"/>
          <ac:spMkLst>
            <pc:docMk/>
            <pc:sldMk cId="4233351836" sldId="462"/>
            <ac:spMk id="19" creationId="{5FFE5E27-E9A2-417B-82D7-3421F770DAA6}"/>
          </ac:spMkLst>
        </pc:spChg>
        <pc:spChg chg="mod">
          <ac:chgData name="Stevie Daniels" userId="8d7c1f30-1a59-46dc-a08c-f8b023872669" providerId="ADAL" clId="{537727AD-06BE-4F37-8244-524C34872026}" dt="2024-02-08T21:02:46.933" v="412" actId="20577"/>
          <ac:spMkLst>
            <pc:docMk/>
            <pc:sldMk cId="4233351836" sldId="462"/>
            <ac:spMk id="31" creationId="{0AEBF04D-60D0-4C4C-9276-6B85FE8747C3}"/>
          </ac:spMkLst>
        </pc:spChg>
        <pc:spChg chg="mod">
          <ac:chgData name="Stevie Daniels" userId="8d7c1f30-1a59-46dc-a08c-f8b023872669" providerId="ADAL" clId="{537727AD-06BE-4F37-8244-524C34872026}" dt="2024-02-08T21:04:21.294" v="419" actId="20577"/>
          <ac:spMkLst>
            <pc:docMk/>
            <pc:sldMk cId="4233351836" sldId="462"/>
            <ac:spMk id="33" creationId="{5F474D20-9F89-4446-8290-7BD815759A63}"/>
          </ac:spMkLst>
        </pc:spChg>
        <pc:extLst>
          <p:ext xmlns:p="http://schemas.openxmlformats.org/presentationml/2006/main" uri="{D6D511B9-2390-475A-947B-AFAB55BFBCF1}">
            <pc226:cmChg xmlns:pc226="http://schemas.microsoft.com/office/powerpoint/2022/06/main/command" chg="add mod">
              <pc226:chgData name="Stevie Daniels" userId="8d7c1f30-1a59-46dc-a08c-f8b023872669" providerId="ADAL" clId="{537727AD-06BE-4F37-8244-524C34872026}" dt="2024-02-08T21:11:04.396" v="425"/>
              <pc2:cmMkLst xmlns:pc2="http://schemas.microsoft.com/office/powerpoint/2019/9/main/command">
                <pc:docMk/>
                <pc:sldMk cId="4233351836" sldId="462"/>
                <pc2:cmMk id="{A5467169-2353-4B08-B148-9B39C8FE7962}"/>
              </pc2:cmMkLst>
            </pc226:cmChg>
          </p:ext>
        </pc:extLst>
      </pc:sldChg>
      <pc:sldChg chg="modSp mod">
        <pc:chgData name="Stevie Daniels" userId="8d7c1f30-1a59-46dc-a08c-f8b023872669" providerId="ADAL" clId="{537727AD-06BE-4F37-8244-524C34872026}" dt="2024-02-08T21:02:29.862" v="410" actId="20577"/>
        <pc:sldMkLst>
          <pc:docMk/>
          <pc:sldMk cId="765156308" sldId="464"/>
        </pc:sldMkLst>
        <pc:spChg chg="mod">
          <ac:chgData name="Stevie Daniels" userId="8d7c1f30-1a59-46dc-a08c-f8b023872669" providerId="ADAL" clId="{537727AD-06BE-4F37-8244-524C34872026}" dt="2024-02-08T21:02:15.475" v="397" actId="20577"/>
          <ac:spMkLst>
            <pc:docMk/>
            <pc:sldMk cId="765156308" sldId="464"/>
            <ac:spMk id="2" creationId="{4C601E25-9198-42B8-A471-C8B2990B5A79}"/>
          </ac:spMkLst>
        </pc:spChg>
        <pc:spChg chg="mod">
          <ac:chgData name="Stevie Daniels" userId="8d7c1f30-1a59-46dc-a08c-f8b023872669" providerId="ADAL" clId="{537727AD-06BE-4F37-8244-524C34872026}" dt="2024-02-08T21:02:29.862" v="410" actId="20577"/>
          <ac:spMkLst>
            <pc:docMk/>
            <pc:sldMk cId="765156308" sldId="464"/>
            <ac:spMk id="7" creationId="{59A57306-1023-407D-A51E-C445272DC642}"/>
          </ac:spMkLst>
        </pc:spChg>
      </pc:sldChg>
      <pc:sldChg chg="modSp mod">
        <pc:chgData name="Stevie Daniels" userId="8d7c1f30-1a59-46dc-a08c-f8b023872669" providerId="ADAL" clId="{537727AD-06BE-4F37-8244-524C34872026}" dt="2024-02-08T21:18:50.572" v="504" actId="20577"/>
        <pc:sldMkLst>
          <pc:docMk/>
          <pc:sldMk cId="1660815262" sldId="465"/>
        </pc:sldMkLst>
        <pc:spChg chg="mod">
          <ac:chgData name="Stevie Daniels" userId="8d7c1f30-1a59-46dc-a08c-f8b023872669" providerId="ADAL" clId="{537727AD-06BE-4F37-8244-524C34872026}" dt="2024-02-08T21:00:27.246" v="351" actId="20577"/>
          <ac:spMkLst>
            <pc:docMk/>
            <pc:sldMk cId="1660815262" sldId="465"/>
            <ac:spMk id="2" creationId="{4C601E25-9198-42B8-A471-C8B2990B5A79}"/>
          </ac:spMkLst>
        </pc:spChg>
        <pc:spChg chg="mod">
          <ac:chgData name="Stevie Daniels" userId="8d7c1f30-1a59-46dc-a08c-f8b023872669" providerId="ADAL" clId="{537727AD-06BE-4F37-8244-524C34872026}" dt="2024-02-08T21:18:50.572" v="504" actId="20577"/>
          <ac:spMkLst>
            <pc:docMk/>
            <pc:sldMk cId="1660815262" sldId="465"/>
            <ac:spMk id="4" creationId="{A6A1BC43-85B2-A6C0-F508-5B171C15976A}"/>
          </ac:spMkLst>
        </pc:spChg>
        <pc:spChg chg="mod">
          <ac:chgData name="Stevie Daniels" userId="8d7c1f30-1a59-46dc-a08c-f8b023872669" providerId="ADAL" clId="{537727AD-06BE-4F37-8244-524C34872026}" dt="2024-02-08T21:00:19.205" v="349" actId="20577"/>
          <ac:spMkLst>
            <pc:docMk/>
            <pc:sldMk cId="1660815262" sldId="465"/>
            <ac:spMk id="7" creationId="{59A57306-1023-407D-A51E-C445272DC642}"/>
          </ac:spMkLst>
        </pc:spChg>
        <pc:graphicFrameChg chg="modGraphic">
          <ac:chgData name="Stevie Daniels" userId="8d7c1f30-1a59-46dc-a08c-f8b023872669" providerId="ADAL" clId="{537727AD-06BE-4F37-8244-524C34872026}" dt="2024-02-08T21:01:41.275" v="393" actId="20577"/>
          <ac:graphicFrameMkLst>
            <pc:docMk/>
            <pc:sldMk cId="1660815262" sldId="465"/>
            <ac:graphicFrameMk id="3" creationId="{3E7B4B4F-A4ED-452C-5524-35B6DF94CC8D}"/>
          </ac:graphicFrameMkLst>
        </pc:graphicFrameChg>
      </pc:sldChg>
      <pc:sldChg chg="modSp mod addCm">
        <pc:chgData name="Stevie Daniels" userId="8d7c1f30-1a59-46dc-a08c-f8b023872669" providerId="ADAL" clId="{537727AD-06BE-4F37-8244-524C34872026}" dt="2024-02-08T20:35:18.630" v="13"/>
        <pc:sldMkLst>
          <pc:docMk/>
          <pc:sldMk cId="1949058582" sldId="644"/>
        </pc:sldMkLst>
        <pc:spChg chg="mod">
          <ac:chgData name="Stevie Daniels" userId="8d7c1f30-1a59-46dc-a08c-f8b023872669" providerId="ADAL" clId="{537727AD-06BE-4F37-8244-524C34872026}" dt="2024-02-08T20:34:55.193" v="12" actId="20577"/>
          <ac:spMkLst>
            <pc:docMk/>
            <pc:sldMk cId="1949058582" sldId="644"/>
            <ac:spMk id="4" creationId="{81963A95-7AFB-7544-0A50-84FD094068D5}"/>
          </ac:spMkLst>
        </pc:spChg>
        <pc:extLst>
          <p:ext xmlns:p="http://schemas.openxmlformats.org/presentationml/2006/main" uri="{D6D511B9-2390-475A-947B-AFAB55BFBCF1}">
            <pc226:cmChg xmlns:pc226="http://schemas.microsoft.com/office/powerpoint/2022/06/main/command" chg="add">
              <pc226:chgData name="Stevie Daniels" userId="8d7c1f30-1a59-46dc-a08c-f8b023872669" providerId="ADAL" clId="{537727AD-06BE-4F37-8244-524C34872026}" dt="2024-02-08T20:35:18.630" v="13"/>
              <pc2:cmMkLst xmlns:pc2="http://schemas.microsoft.com/office/powerpoint/2019/9/main/command">
                <pc:docMk/>
                <pc:sldMk cId="1949058582" sldId="644"/>
                <pc2:cmMk id="{AC613D42-4D89-4DFE-9286-06AA736B42DA}"/>
              </pc2:cmMkLst>
            </pc226:cmChg>
          </p:ext>
        </pc:extLst>
      </pc:sldChg>
      <pc:sldChg chg="modSp mod">
        <pc:chgData name="Stevie Daniels" userId="8d7c1f30-1a59-46dc-a08c-f8b023872669" providerId="ADAL" clId="{537727AD-06BE-4F37-8244-524C34872026}" dt="2024-02-08T21:14:05.787" v="461" actId="20577"/>
        <pc:sldMkLst>
          <pc:docMk/>
          <pc:sldMk cId="2962929845" sldId="2146847456"/>
        </pc:sldMkLst>
        <pc:spChg chg="mod">
          <ac:chgData name="Stevie Daniels" userId="8d7c1f30-1a59-46dc-a08c-f8b023872669" providerId="ADAL" clId="{537727AD-06BE-4F37-8244-524C34872026}" dt="2024-02-08T21:14:05.787" v="461" actId="20577"/>
          <ac:spMkLst>
            <pc:docMk/>
            <pc:sldMk cId="2962929845" sldId="2146847456"/>
            <ac:spMk id="2" creationId="{DA672976-BA0D-D46A-6939-BD9F31C26CB0}"/>
          </ac:spMkLst>
        </pc:spChg>
      </pc:sldChg>
      <pc:sldChg chg="modSp mod">
        <pc:chgData name="Stevie Daniels" userId="8d7c1f30-1a59-46dc-a08c-f8b023872669" providerId="ADAL" clId="{537727AD-06BE-4F37-8244-524C34872026}" dt="2024-02-08T20:53:57.867" v="296" actId="20577"/>
        <pc:sldMkLst>
          <pc:docMk/>
          <pc:sldMk cId="973950449" sldId="2146847457"/>
        </pc:sldMkLst>
        <pc:spChg chg="mod">
          <ac:chgData name="Stevie Daniels" userId="8d7c1f30-1a59-46dc-a08c-f8b023872669" providerId="ADAL" clId="{537727AD-06BE-4F37-8244-524C34872026}" dt="2024-02-08T20:48:32.474" v="126" actId="20577"/>
          <ac:spMkLst>
            <pc:docMk/>
            <pc:sldMk cId="973950449" sldId="2146847457"/>
            <ac:spMk id="2" creationId="{370AF061-1F43-F3C6-2076-7151F6180383}"/>
          </ac:spMkLst>
        </pc:spChg>
        <pc:spChg chg="mod">
          <ac:chgData name="Stevie Daniels" userId="8d7c1f30-1a59-46dc-a08c-f8b023872669" providerId="ADAL" clId="{537727AD-06BE-4F37-8244-524C34872026}" dt="2024-02-08T20:48:58.803" v="128" actId="20577"/>
          <ac:spMkLst>
            <pc:docMk/>
            <pc:sldMk cId="973950449" sldId="2146847457"/>
            <ac:spMk id="5" creationId="{DEC363FD-3B87-E81E-E24B-51E83B13AED6}"/>
          </ac:spMkLst>
        </pc:spChg>
        <pc:graphicFrameChg chg="modGraphic">
          <ac:chgData name="Stevie Daniels" userId="8d7c1f30-1a59-46dc-a08c-f8b023872669" providerId="ADAL" clId="{537727AD-06BE-4F37-8244-524C34872026}" dt="2024-02-08T20:53:57.867" v="296" actId="20577"/>
          <ac:graphicFrameMkLst>
            <pc:docMk/>
            <pc:sldMk cId="973950449" sldId="2146847457"/>
            <ac:graphicFrameMk id="4" creationId="{4E8CF097-88FC-A162-A9A7-C87F5539A6E5}"/>
          </ac:graphicFrameMkLst>
        </pc:graphicFrameChg>
      </pc:sldChg>
      <pc:sldChg chg="addCm">
        <pc:chgData name="Stevie Daniels" userId="8d7c1f30-1a59-46dc-a08c-f8b023872669" providerId="ADAL" clId="{537727AD-06BE-4F37-8244-524C34872026}" dt="2024-02-08T21:18:05.251" v="502"/>
        <pc:sldMkLst>
          <pc:docMk/>
          <pc:sldMk cId="2849635231" sldId="2146847462"/>
        </pc:sldMkLst>
        <pc:extLst>
          <p:ext xmlns:p="http://schemas.openxmlformats.org/presentationml/2006/main" uri="{D6D511B9-2390-475A-947B-AFAB55BFBCF1}">
            <pc226:cmChg xmlns:pc226="http://schemas.microsoft.com/office/powerpoint/2022/06/main/command" chg="add">
              <pc226:chgData name="Stevie Daniels" userId="8d7c1f30-1a59-46dc-a08c-f8b023872669" providerId="ADAL" clId="{537727AD-06BE-4F37-8244-524C34872026}" dt="2024-02-08T21:18:05.251" v="502"/>
              <pc2:cmMkLst xmlns:pc2="http://schemas.microsoft.com/office/powerpoint/2019/9/main/command">
                <pc:docMk/>
                <pc:sldMk cId="2849635231" sldId="2146847462"/>
                <pc2:cmMk id="{4D1DC487-4E03-462E-AB5E-A2B5D2F22012}"/>
              </pc2:cmMkLst>
            </pc226:cmChg>
          </p:ext>
        </pc:extLst>
      </pc:sldChg>
      <pc:sldChg chg="modSp mod">
        <pc:chgData name="Stevie Daniels" userId="8d7c1f30-1a59-46dc-a08c-f8b023872669" providerId="ADAL" clId="{537727AD-06BE-4F37-8244-524C34872026}" dt="2024-02-08T21:15:04.361" v="463" actId="20577"/>
        <pc:sldMkLst>
          <pc:docMk/>
          <pc:sldMk cId="1632601171" sldId="2146847463"/>
        </pc:sldMkLst>
        <pc:spChg chg="mod">
          <ac:chgData name="Stevie Daniels" userId="8d7c1f30-1a59-46dc-a08c-f8b023872669" providerId="ADAL" clId="{537727AD-06BE-4F37-8244-524C34872026}" dt="2024-02-08T21:15:04.361" v="463" actId="20577"/>
          <ac:spMkLst>
            <pc:docMk/>
            <pc:sldMk cId="1632601171" sldId="2146847463"/>
            <ac:spMk id="3" creationId="{2E1994D4-89A1-038A-5CC8-C2930749B0B8}"/>
          </ac:spMkLst>
        </pc:spChg>
      </pc:sldChg>
      <pc:sldChg chg="modCm">
        <pc:chgData name="Stevie Daniels" userId="8d7c1f30-1a59-46dc-a08c-f8b023872669" providerId="ADAL" clId="{537727AD-06BE-4F37-8244-524C34872026}" dt="2024-02-08T20:39:38.221" v="25"/>
        <pc:sldMkLst>
          <pc:docMk/>
          <pc:sldMk cId="2867642326" sldId="2146847467"/>
        </pc:sldMkLst>
        <pc:extLst>
          <p:ext xmlns:p="http://schemas.openxmlformats.org/presentationml/2006/main" uri="{D6D511B9-2390-475A-947B-AFAB55BFBCF1}">
            <pc226:cmChg xmlns:pc226="http://schemas.microsoft.com/office/powerpoint/2022/06/main/command" chg="mod">
              <pc226:chgData name="Stevie Daniels" userId="8d7c1f30-1a59-46dc-a08c-f8b023872669" providerId="ADAL" clId="{537727AD-06BE-4F37-8244-524C34872026}" dt="2024-02-08T20:39:38.221" v="25"/>
              <pc2:cmMkLst xmlns:pc2="http://schemas.microsoft.com/office/powerpoint/2019/9/main/command">
                <pc:docMk/>
                <pc:sldMk cId="2867642326" sldId="2146847467"/>
                <pc2:cmMk id="{33F4B90A-7942-460F-AC76-67F8FF9A76E7}"/>
              </pc2:cmMkLst>
            </pc226:cmChg>
          </p:ext>
        </pc:extLst>
      </pc:sldChg>
      <pc:sldChg chg="addCm">
        <pc:chgData name="Stevie Daniels" userId="8d7c1f30-1a59-46dc-a08c-f8b023872669" providerId="ADAL" clId="{537727AD-06BE-4F37-8244-524C34872026}" dt="2024-02-08T20:34:18.116" v="0"/>
        <pc:sldMkLst>
          <pc:docMk/>
          <pc:sldMk cId="728558332" sldId="2147375436"/>
        </pc:sldMkLst>
        <pc:extLst>
          <p:ext xmlns:p="http://schemas.openxmlformats.org/presentationml/2006/main" uri="{D6D511B9-2390-475A-947B-AFAB55BFBCF1}">
            <pc226:cmChg xmlns:pc226="http://schemas.microsoft.com/office/powerpoint/2022/06/main/command" chg="add">
              <pc226:chgData name="Stevie Daniels" userId="8d7c1f30-1a59-46dc-a08c-f8b023872669" providerId="ADAL" clId="{537727AD-06BE-4F37-8244-524C34872026}" dt="2024-02-08T20:34:18.116" v="0"/>
              <pc2:cmMkLst xmlns:pc2="http://schemas.microsoft.com/office/powerpoint/2019/9/main/command">
                <pc:docMk/>
                <pc:sldMk cId="728558332" sldId="2147375436"/>
                <pc2:cmMk id="{9571C36A-F0E2-49D6-A985-3B65BF8B4EA2}"/>
              </pc2:cmMkLst>
            </pc226:cmChg>
          </p:ext>
        </pc:extLst>
      </pc:sldChg>
      <pc:sldChg chg="modSp mod">
        <pc:chgData name="Stevie Daniels" userId="8d7c1f30-1a59-46dc-a08c-f8b023872669" providerId="ADAL" clId="{537727AD-06BE-4F37-8244-524C34872026}" dt="2024-02-08T20:51:23.550" v="183" actId="20577"/>
        <pc:sldMkLst>
          <pc:docMk/>
          <pc:sldMk cId="1687852184" sldId="2147375438"/>
        </pc:sldMkLst>
        <pc:spChg chg="mod">
          <ac:chgData name="Stevie Daniels" userId="8d7c1f30-1a59-46dc-a08c-f8b023872669" providerId="ADAL" clId="{537727AD-06BE-4F37-8244-524C34872026}" dt="2024-02-08T20:51:23.550" v="183" actId="20577"/>
          <ac:spMkLst>
            <pc:docMk/>
            <pc:sldMk cId="1687852184" sldId="2147375438"/>
            <ac:spMk id="3" creationId="{7E4EC4C8-D7E7-4AC4-1471-803B6DEE96EA}"/>
          </ac:spMkLst>
        </pc:spChg>
      </pc:sldChg>
      <pc:sldChg chg="modSp mod addCm">
        <pc:chgData name="Stevie Daniels" userId="8d7c1f30-1a59-46dc-a08c-f8b023872669" providerId="ADAL" clId="{537727AD-06BE-4F37-8244-524C34872026}" dt="2024-02-08T20:41:25.857" v="26"/>
        <pc:sldMkLst>
          <pc:docMk/>
          <pc:sldMk cId="3891131728" sldId="2147375439"/>
        </pc:sldMkLst>
        <pc:spChg chg="mod">
          <ac:chgData name="Stevie Daniels" userId="8d7c1f30-1a59-46dc-a08c-f8b023872669" providerId="ADAL" clId="{537727AD-06BE-4F37-8244-524C34872026}" dt="2024-02-08T20:37:02.411" v="24" actId="20577"/>
          <ac:spMkLst>
            <pc:docMk/>
            <pc:sldMk cId="3891131728" sldId="2147375439"/>
            <ac:spMk id="3" creationId="{332A2B49-4F00-7A01-4922-9793FC0B09F6}"/>
          </ac:spMkLst>
        </pc:spChg>
        <pc:extLst>
          <p:ext xmlns:p="http://schemas.openxmlformats.org/presentationml/2006/main" uri="{D6D511B9-2390-475A-947B-AFAB55BFBCF1}">
            <pc226:cmChg xmlns:pc226="http://schemas.microsoft.com/office/powerpoint/2022/06/main/command" chg="add">
              <pc226:chgData name="Stevie Daniels" userId="8d7c1f30-1a59-46dc-a08c-f8b023872669" providerId="ADAL" clId="{537727AD-06BE-4F37-8244-524C34872026}" dt="2024-02-08T20:41:25.857" v="26"/>
              <pc2:cmMkLst xmlns:pc2="http://schemas.microsoft.com/office/powerpoint/2019/9/main/command">
                <pc:docMk/>
                <pc:sldMk cId="3891131728" sldId="2147375439"/>
                <pc2:cmMk id="{6485C689-9E56-42D7-9BA8-E6B668F30FF3}"/>
              </pc2:cmMkLst>
            </pc226:cmChg>
          </p:ext>
        </pc:extLst>
      </pc:sldChg>
      <pc:sldChg chg="modSp mod">
        <pc:chgData name="Stevie Daniels" userId="8d7c1f30-1a59-46dc-a08c-f8b023872669" providerId="ADAL" clId="{537727AD-06BE-4F37-8244-524C34872026}" dt="2024-02-08T20:47:30.593" v="116" actId="20577"/>
        <pc:sldMkLst>
          <pc:docMk/>
          <pc:sldMk cId="29305734" sldId="2147375440"/>
        </pc:sldMkLst>
        <pc:spChg chg="mod">
          <ac:chgData name="Stevie Daniels" userId="8d7c1f30-1a59-46dc-a08c-f8b023872669" providerId="ADAL" clId="{537727AD-06BE-4F37-8244-524C34872026}" dt="2024-02-08T20:45:04.826" v="76" actId="20577"/>
          <ac:spMkLst>
            <pc:docMk/>
            <pc:sldMk cId="29305734" sldId="2147375440"/>
            <ac:spMk id="2" creationId="{50DCBF63-18F3-ACDD-12D3-1329F59DB27F}"/>
          </ac:spMkLst>
        </pc:spChg>
        <pc:spChg chg="mod">
          <ac:chgData name="Stevie Daniels" userId="8d7c1f30-1a59-46dc-a08c-f8b023872669" providerId="ADAL" clId="{537727AD-06BE-4F37-8244-524C34872026}" dt="2024-02-08T20:47:02.206" v="113" actId="20577"/>
          <ac:spMkLst>
            <pc:docMk/>
            <pc:sldMk cId="29305734" sldId="2147375440"/>
            <ac:spMk id="3" creationId="{358BBCCF-DAF9-3950-08D7-50DE4A8C509F}"/>
          </ac:spMkLst>
        </pc:spChg>
        <pc:spChg chg="mod">
          <ac:chgData name="Stevie Daniels" userId="8d7c1f30-1a59-46dc-a08c-f8b023872669" providerId="ADAL" clId="{537727AD-06BE-4F37-8244-524C34872026}" dt="2024-02-08T20:47:30.593" v="116" actId="20577"/>
          <ac:spMkLst>
            <pc:docMk/>
            <pc:sldMk cId="29305734" sldId="2147375440"/>
            <ac:spMk id="4" creationId="{3AF93D4E-3E9C-A2CF-9419-463375989A83}"/>
          </ac:spMkLst>
        </pc:spChg>
      </pc:sldChg>
      <pc:sldChg chg="modSp mod">
        <pc:chgData name="Stevie Daniels" userId="8d7c1f30-1a59-46dc-a08c-f8b023872669" providerId="ADAL" clId="{537727AD-06BE-4F37-8244-524C34872026}" dt="2024-02-08T20:44:06.550" v="72" actId="20577"/>
        <pc:sldMkLst>
          <pc:docMk/>
          <pc:sldMk cId="2391701428" sldId="2147375441"/>
        </pc:sldMkLst>
        <pc:spChg chg="mod">
          <ac:chgData name="Stevie Daniels" userId="8d7c1f30-1a59-46dc-a08c-f8b023872669" providerId="ADAL" clId="{537727AD-06BE-4F37-8244-524C34872026}" dt="2024-02-08T20:44:06.550" v="72" actId="20577"/>
          <ac:spMkLst>
            <pc:docMk/>
            <pc:sldMk cId="2391701428" sldId="2147375441"/>
            <ac:spMk id="6" creationId="{85B31853-F929-BCBD-B6C1-1B52F9C5B631}"/>
          </ac:spMkLst>
        </pc:spChg>
      </pc:sldChg>
      <pc:sldChg chg="modSp addCm">
        <pc:chgData name="Stevie Daniels" userId="8d7c1f30-1a59-46dc-a08c-f8b023872669" providerId="ADAL" clId="{537727AD-06BE-4F37-8244-524C34872026}" dt="2024-02-08T20:49:42.434" v="156" actId="20577"/>
        <pc:sldMkLst>
          <pc:docMk/>
          <pc:sldMk cId="3866891055" sldId="2147375442"/>
        </pc:sldMkLst>
        <pc:graphicFrameChg chg="mod">
          <ac:chgData name="Stevie Daniels" userId="8d7c1f30-1a59-46dc-a08c-f8b023872669" providerId="ADAL" clId="{537727AD-06BE-4F37-8244-524C34872026}" dt="2024-02-08T20:49:42.434" v="156" actId="20577"/>
          <ac:graphicFrameMkLst>
            <pc:docMk/>
            <pc:sldMk cId="3866891055" sldId="2147375442"/>
            <ac:graphicFrameMk id="4" creationId="{087529B9-F236-784E-AD5F-ED57323A1C28}"/>
          </ac:graphicFrameMkLst>
        </pc:graphicFrameChg>
        <pc:extLst>
          <p:ext xmlns:p="http://schemas.openxmlformats.org/presentationml/2006/main" uri="{D6D511B9-2390-475A-947B-AFAB55BFBCF1}">
            <pc226:cmChg xmlns:pc226="http://schemas.microsoft.com/office/powerpoint/2022/06/main/command" chg="add">
              <pc226:chgData name="Stevie Daniels" userId="8d7c1f30-1a59-46dc-a08c-f8b023872669" providerId="ADAL" clId="{537727AD-06BE-4F37-8244-524C34872026}" dt="2024-02-08T20:43:38.926" v="71"/>
              <pc2:cmMkLst xmlns:pc2="http://schemas.microsoft.com/office/powerpoint/2019/9/main/command">
                <pc:docMk/>
                <pc:sldMk cId="3866891055" sldId="2147375442"/>
                <pc2:cmMk id="{C397037D-8C70-43F1-8DC6-6A1CB40475B7}"/>
              </pc2:cmMkLst>
            </pc226:cmChg>
          </p:ext>
        </pc:extLst>
      </pc:sldChg>
    </pc:docChg>
  </pc:docChgLst>
  <pc:docChgLst>
    <pc:chgData name="Rose Wilcher" userId="8b443828-8859-4988-9afd-0474f2a8cf88" providerId="ADAL" clId="{86AE5195-FF41-4F91-A108-AB4F4818A81F}"/>
    <pc:docChg chg="modSld">
      <pc:chgData name="Rose Wilcher" userId="8b443828-8859-4988-9afd-0474f2a8cf88" providerId="ADAL" clId="{86AE5195-FF41-4F91-A108-AB4F4818A81F}" dt="2024-02-12T15:12:13.407" v="7"/>
      <pc:docMkLst>
        <pc:docMk/>
      </pc:docMkLst>
      <pc:sldChg chg="addCm">
        <pc:chgData name="Rose Wilcher" userId="8b443828-8859-4988-9afd-0474f2a8cf88" providerId="ADAL" clId="{86AE5195-FF41-4F91-A108-AB4F4818A81F}" dt="2024-02-12T14:43:54.858" v="0"/>
        <pc:sldMkLst>
          <pc:docMk/>
          <pc:sldMk cId="1949058582" sldId="644"/>
        </pc:sldMkLst>
        <pc:extLst>
          <p:ext xmlns:p="http://schemas.openxmlformats.org/presentationml/2006/main" uri="{D6D511B9-2390-475A-947B-AFAB55BFBCF1}">
            <pc226:cmChg xmlns:pc226="http://schemas.microsoft.com/office/powerpoint/2022/06/main/command" chg="add">
              <pc226:chgData name="Rose Wilcher" userId="8b443828-8859-4988-9afd-0474f2a8cf88" providerId="ADAL" clId="{86AE5195-FF41-4F91-A108-AB4F4818A81F}" dt="2024-02-12T14:43:54.858" v="0"/>
              <pc2:cmMkLst xmlns:pc2="http://schemas.microsoft.com/office/powerpoint/2019/9/main/command">
                <pc:docMk/>
                <pc:sldMk cId="1949058582" sldId="644"/>
                <pc2:cmMk id="{1D7111DC-DAF7-433B-B47E-A466AB9B28F8}"/>
              </pc2:cmMkLst>
            </pc226:cmChg>
          </p:ext>
        </pc:extLst>
      </pc:sldChg>
      <pc:sldChg chg="addCm modCm">
        <pc:chgData name="Rose Wilcher" userId="8b443828-8859-4988-9afd-0474f2a8cf88" providerId="ADAL" clId="{86AE5195-FF41-4F91-A108-AB4F4818A81F}" dt="2024-02-12T15:12:13.407" v="7"/>
        <pc:sldMkLst>
          <pc:docMk/>
          <pc:sldMk cId="973950449" sldId="2146847457"/>
        </pc:sldMkLst>
        <pc:extLst>
          <p:ext xmlns:p="http://schemas.openxmlformats.org/presentationml/2006/main" uri="{D6D511B9-2390-475A-947B-AFAB55BFBCF1}">
            <pc226:cmChg xmlns:pc226="http://schemas.microsoft.com/office/powerpoint/2022/06/main/command" chg="add mod">
              <pc226:chgData name="Rose Wilcher" userId="8b443828-8859-4988-9afd-0474f2a8cf88" providerId="ADAL" clId="{86AE5195-FF41-4F91-A108-AB4F4818A81F}" dt="2024-02-12T15:12:13.407" v="7"/>
              <pc2:cmMkLst xmlns:pc2="http://schemas.microsoft.com/office/powerpoint/2019/9/main/command">
                <pc:docMk/>
                <pc:sldMk cId="973950449" sldId="2146847457"/>
                <pc2:cmMk id="{46C9045C-8DFB-400A-9EF5-C52498AD6A85}"/>
              </pc2:cmMkLst>
            </pc226:cmChg>
          </p:ext>
        </pc:extLst>
      </pc:sldChg>
      <pc:sldChg chg="modCm">
        <pc:chgData name="Rose Wilcher" userId="8b443828-8859-4988-9afd-0474f2a8cf88" providerId="ADAL" clId="{86AE5195-FF41-4F91-A108-AB4F4818A81F}" dt="2024-02-12T15:05:52.121" v="3"/>
        <pc:sldMkLst>
          <pc:docMk/>
          <pc:sldMk cId="1632601171" sldId="2146847463"/>
        </pc:sldMkLst>
        <pc:extLst>
          <p:ext xmlns:p="http://schemas.openxmlformats.org/presentationml/2006/main" uri="{D6D511B9-2390-475A-947B-AFAB55BFBCF1}">
            <pc226:cmChg xmlns:pc226="http://schemas.microsoft.com/office/powerpoint/2022/06/main/command" chg="">
              <pc226:chgData name="Rose Wilcher" userId="8b443828-8859-4988-9afd-0474f2a8cf88" providerId="ADAL" clId="{86AE5195-FF41-4F91-A108-AB4F4818A81F}" dt="2024-02-12T15:05:52.121" v="3"/>
              <pc2:cmMkLst xmlns:pc2="http://schemas.microsoft.com/office/powerpoint/2019/9/main/command">
                <pc:docMk/>
                <pc:sldMk cId="1632601171" sldId="2146847463"/>
                <pc2:cmMk id="{036B92FA-C3D6-4F30-A3C5-3FF7F59FB107}"/>
              </pc2:cmMkLst>
              <pc226:cmRplyChg chg="add">
                <pc226:chgData name="Rose Wilcher" userId="8b443828-8859-4988-9afd-0474f2a8cf88" providerId="ADAL" clId="{86AE5195-FF41-4F91-A108-AB4F4818A81F}" dt="2024-02-12T15:05:52.121" v="3"/>
                <pc2:cmRplyMkLst xmlns:pc2="http://schemas.microsoft.com/office/powerpoint/2019/9/main/command">
                  <pc:docMk/>
                  <pc:sldMk cId="1632601171" sldId="2146847463"/>
                  <pc2:cmMk id="{036B92FA-C3D6-4F30-A3C5-3FF7F59FB107}"/>
                  <pc2:cmRplyMk id="{6B3DE1F3-D6BB-4B57-A5E7-853A1529CA56}"/>
                </pc2:cmRplyMkLst>
              </pc226:cmRplyChg>
            </pc226:cmChg>
          </p:ext>
        </pc:extLst>
      </pc:sldChg>
      <pc:sldChg chg="addCm modCm">
        <pc:chgData name="Rose Wilcher" userId="8b443828-8859-4988-9afd-0474f2a8cf88" providerId="ADAL" clId="{86AE5195-FF41-4F91-A108-AB4F4818A81F}" dt="2024-02-12T14:53:08.414" v="2"/>
        <pc:sldMkLst>
          <pc:docMk/>
          <pc:sldMk cId="2391701428" sldId="2147375441"/>
        </pc:sldMkLst>
        <pc:extLst>
          <p:ext xmlns:p="http://schemas.openxmlformats.org/presentationml/2006/main" uri="{D6D511B9-2390-475A-947B-AFAB55BFBCF1}">
            <pc226:cmChg xmlns:pc226="http://schemas.microsoft.com/office/powerpoint/2022/06/main/command" chg="add mod">
              <pc226:chgData name="Rose Wilcher" userId="8b443828-8859-4988-9afd-0474f2a8cf88" providerId="ADAL" clId="{86AE5195-FF41-4F91-A108-AB4F4818A81F}" dt="2024-02-12T14:53:08.414" v="2"/>
              <pc2:cmMkLst xmlns:pc2="http://schemas.microsoft.com/office/powerpoint/2019/9/main/command">
                <pc:docMk/>
                <pc:sldMk cId="2391701428" sldId="2147375441"/>
                <pc2:cmMk id="{647CBD12-D8BE-4191-90F3-4D5FBE9BBE64}"/>
              </pc2:cmMkLst>
            </pc226:cmChg>
          </p:ext>
        </pc:extLst>
      </pc:sldChg>
      <pc:sldChg chg="modSp mod">
        <pc:chgData name="Rose Wilcher" userId="8b443828-8859-4988-9afd-0474f2a8cf88" providerId="ADAL" clId="{86AE5195-FF41-4F91-A108-AB4F4818A81F}" dt="2024-02-12T15:07:17.063" v="5" actId="1036"/>
        <pc:sldMkLst>
          <pc:docMk/>
          <pc:sldMk cId="3866891055" sldId="2147375442"/>
        </pc:sldMkLst>
        <pc:graphicFrameChg chg="mod">
          <ac:chgData name="Rose Wilcher" userId="8b443828-8859-4988-9afd-0474f2a8cf88" providerId="ADAL" clId="{86AE5195-FF41-4F91-A108-AB4F4818A81F}" dt="2024-02-12T15:07:17.063" v="5" actId="1036"/>
          <ac:graphicFrameMkLst>
            <pc:docMk/>
            <pc:sldMk cId="3866891055" sldId="2147375442"/>
            <ac:graphicFrameMk id="4" creationId="{087529B9-F236-784E-AD5F-ED57323A1C28}"/>
          </ac:graphicFrameMkLst>
        </pc:graphicFrameChg>
      </pc:sldChg>
    </pc:docChg>
  </pc:docChgLst>
  <pc:docChgLst>
    <pc:chgData name="Katie Schwartz" userId="b4babe39-de04-4206-95b2-c6026c8fda13" providerId="ADAL" clId="{3F338BAC-0422-4F5F-BEC4-4DA44441C3F3}"/>
    <pc:docChg chg="undo custSel modSld">
      <pc:chgData name="Katie Schwartz" userId="b4babe39-de04-4206-95b2-c6026c8fda13" providerId="ADAL" clId="{3F338BAC-0422-4F5F-BEC4-4DA44441C3F3}" dt="2024-01-12T12:47:55.691" v="63"/>
      <pc:docMkLst>
        <pc:docMk/>
      </pc:docMkLst>
      <pc:sldChg chg="modSp mod addCm delCm modCm">
        <pc:chgData name="Katie Schwartz" userId="b4babe39-de04-4206-95b2-c6026c8fda13" providerId="ADAL" clId="{3F338BAC-0422-4F5F-BEC4-4DA44441C3F3}" dt="2024-01-12T12:43:03.941" v="61"/>
        <pc:sldMkLst>
          <pc:docMk/>
          <pc:sldMk cId="2042276376" sldId="411"/>
        </pc:sldMkLst>
        <pc:spChg chg="mod">
          <ac:chgData name="Katie Schwartz" userId="b4babe39-de04-4206-95b2-c6026c8fda13" providerId="ADAL" clId="{3F338BAC-0422-4F5F-BEC4-4DA44441C3F3}" dt="2024-01-08T14:03:48.423" v="44" actId="20577"/>
          <ac:spMkLst>
            <pc:docMk/>
            <pc:sldMk cId="2042276376" sldId="411"/>
            <ac:spMk id="28" creationId="{FFD8239E-25B7-4B6B-A98A-34CD28F017C4}"/>
          </ac:spMkLst>
        </pc:spChg>
        <pc:extLst>
          <p:ext xmlns:p="http://schemas.openxmlformats.org/presentationml/2006/main" uri="{D6D511B9-2390-475A-947B-AFAB55BFBCF1}">
            <pc226:cmChg xmlns:pc226="http://schemas.microsoft.com/office/powerpoint/2022/06/main/command" chg="add del">
              <pc226:chgData name="Katie Schwartz" userId="b4babe39-de04-4206-95b2-c6026c8fda13" providerId="ADAL" clId="{3F338BAC-0422-4F5F-BEC4-4DA44441C3F3}" dt="2024-01-08T14:03:47.507" v="43"/>
              <pc2:cmMkLst xmlns:pc2="http://schemas.microsoft.com/office/powerpoint/2019/9/main/command">
                <pc:docMk/>
                <pc:sldMk cId="2042276376" sldId="411"/>
                <pc2:cmMk id="{5BBE921E-4DDA-4D69-BC91-71522612AEF4}"/>
              </pc2:cmMkLst>
            </pc226:cmChg>
            <pc226:cmChg xmlns:pc226="http://schemas.microsoft.com/office/powerpoint/2022/06/main/command" chg="add">
              <pc226:chgData name="Katie Schwartz" userId="b4babe39-de04-4206-95b2-c6026c8fda13" providerId="ADAL" clId="{3F338BAC-0422-4F5F-BEC4-4DA44441C3F3}" dt="2024-01-12T12:43:03.941" v="61"/>
              <pc2:cmMkLst xmlns:pc2="http://schemas.microsoft.com/office/powerpoint/2019/9/main/command">
                <pc:docMk/>
                <pc:sldMk cId="2042276376" sldId="411"/>
                <pc2:cmMk id="{E1E29C6E-CC1D-4FC3-9E2F-6976D1E4F0FA}"/>
              </pc2:cmMkLst>
              <pc226:cmRplyChg chg="add">
                <pc226:chgData name="Katie Schwartz" userId="b4babe39-de04-4206-95b2-c6026c8fda13" providerId="ADAL" clId="{3F338BAC-0422-4F5F-BEC4-4DA44441C3F3}" dt="2024-01-12T12:43:03.941" v="61"/>
                <pc2:cmRplyMkLst xmlns:pc2="http://schemas.microsoft.com/office/powerpoint/2019/9/main/command">
                  <pc:docMk/>
                  <pc:sldMk cId="2042276376" sldId="411"/>
                  <pc2:cmMk id="{E1E29C6E-CC1D-4FC3-9E2F-6976D1E4F0FA}"/>
                  <pc2:cmRplyMk id="{C448E51F-02D7-4908-B73B-C0A45E180637}"/>
                </pc2:cmRplyMkLst>
              </pc226:cmRplyChg>
            </pc226:cmChg>
          </p:ext>
        </pc:extLst>
      </pc:sldChg>
      <pc:sldChg chg="addCm modCm">
        <pc:chgData name="Katie Schwartz" userId="b4babe39-de04-4206-95b2-c6026c8fda13" providerId="ADAL" clId="{3F338BAC-0422-4F5F-BEC4-4DA44441C3F3}" dt="2024-01-12T12:42:06.857" v="60"/>
        <pc:sldMkLst>
          <pc:docMk/>
          <pc:sldMk cId="630677705" sldId="438"/>
        </pc:sldMkLst>
        <pc:extLst>
          <p:ext xmlns:p="http://schemas.openxmlformats.org/presentationml/2006/main" uri="{D6D511B9-2390-475A-947B-AFAB55BFBCF1}">
            <pc226:cmChg xmlns:pc226="http://schemas.microsoft.com/office/powerpoint/2022/06/main/command" chg="add">
              <pc226:chgData name="Katie Schwartz" userId="b4babe39-de04-4206-95b2-c6026c8fda13" providerId="ADAL" clId="{3F338BAC-0422-4F5F-BEC4-4DA44441C3F3}" dt="2024-01-12T12:42:06.857" v="60"/>
              <pc2:cmMkLst xmlns:pc2="http://schemas.microsoft.com/office/powerpoint/2019/9/main/command">
                <pc:docMk/>
                <pc:sldMk cId="630677705" sldId="438"/>
                <pc2:cmMk id="{C60E321D-DFBD-4711-A7FB-BF59F252D44E}"/>
              </pc2:cmMkLst>
              <pc226:cmRplyChg chg="add">
                <pc226:chgData name="Katie Schwartz" userId="b4babe39-de04-4206-95b2-c6026c8fda13" providerId="ADAL" clId="{3F338BAC-0422-4F5F-BEC4-4DA44441C3F3}" dt="2024-01-12T12:42:06.857" v="60"/>
                <pc2:cmRplyMkLst xmlns:pc2="http://schemas.microsoft.com/office/powerpoint/2019/9/main/command">
                  <pc:docMk/>
                  <pc:sldMk cId="630677705" sldId="438"/>
                  <pc2:cmMk id="{C60E321D-DFBD-4711-A7FB-BF59F252D44E}"/>
                  <pc2:cmRplyMk id="{7DBED68B-4112-4A03-972E-B3E0DEE14CFC}"/>
                </pc2:cmRplyMkLst>
              </pc226:cmRplyChg>
            </pc226:cmChg>
          </p:ext>
        </pc:extLst>
      </pc:sldChg>
      <pc:sldChg chg="modSp mod">
        <pc:chgData name="Katie Schwartz" userId="b4babe39-de04-4206-95b2-c6026c8fda13" providerId="ADAL" clId="{3F338BAC-0422-4F5F-BEC4-4DA44441C3F3}" dt="2024-01-08T13:58:00.692" v="27" actId="14734"/>
        <pc:sldMkLst>
          <pc:docMk/>
          <pc:sldMk cId="2216627776" sldId="446"/>
        </pc:sldMkLst>
        <pc:graphicFrameChg chg="modGraphic">
          <ac:chgData name="Katie Schwartz" userId="b4babe39-de04-4206-95b2-c6026c8fda13" providerId="ADAL" clId="{3F338BAC-0422-4F5F-BEC4-4DA44441C3F3}" dt="2024-01-08T13:58:00.692" v="27" actId="14734"/>
          <ac:graphicFrameMkLst>
            <pc:docMk/>
            <pc:sldMk cId="2216627776" sldId="446"/>
            <ac:graphicFrameMk id="4" creationId="{00000000-0000-0000-0000-000000000000}"/>
          </ac:graphicFrameMkLst>
        </pc:graphicFrameChg>
      </pc:sldChg>
      <pc:sldChg chg="addCm delCm">
        <pc:chgData name="Katie Schwartz" userId="b4babe39-de04-4206-95b2-c6026c8fda13" providerId="ADAL" clId="{3F338BAC-0422-4F5F-BEC4-4DA44441C3F3}" dt="2024-01-12T12:34:17.121" v="59"/>
        <pc:sldMkLst>
          <pc:docMk/>
          <pc:sldMk cId="765156308" sldId="464"/>
        </pc:sldMkLst>
        <pc:extLst>
          <p:ext xmlns:p="http://schemas.openxmlformats.org/presentationml/2006/main" uri="{D6D511B9-2390-475A-947B-AFAB55BFBCF1}">
            <pc226:cmChg xmlns:pc226="http://schemas.microsoft.com/office/powerpoint/2022/06/main/command" chg="add del">
              <pc226:chgData name="Katie Schwartz" userId="b4babe39-de04-4206-95b2-c6026c8fda13" providerId="ADAL" clId="{3F338BAC-0422-4F5F-BEC4-4DA44441C3F3}" dt="2024-01-12T12:34:17.121" v="59"/>
              <pc2:cmMkLst xmlns:pc2="http://schemas.microsoft.com/office/powerpoint/2019/9/main/command">
                <pc:docMk/>
                <pc:sldMk cId="765156308" sldId="464"/>
                <pc2:cmMk id="{558F105A-0FF8-46B7-A809-B8A3B962C5D7}"/>
              </pc2:cmMkLst>
            </pc226:cmChg>
          </p:ext>
        </pc:extLst>
      </pc:sldChg>
      <pc:sldChg chg="delSp modSp mod addCm">
        <pc:chgData name="Katie Schwartz" userId="b4babe39-de04-4206-95b2-c6026c8fda13" providerId="ADAL" clId="{3F338BAC-0422-4F5F-BEC4-4DA44441C3F3}" dt="2024-01-08T14:00:16.050" v="38"/>
        <pc:sldMkLst>
          <pc:docMk/>
          <pc:sldMk cId="1660815262" sldId="465"/>
        </pc:sldMkLst>
        <pc:spChg chg="mod">
          <ac:chgData name="Katie Schwartz" userId="b4babe39-de04-4206-95b2-c6026c8fda13" providerId="ADAL" clId="{3F338BAC-0422-4F5F-BEC4-4DA44441C3F3}" dt="2024-01-08T13:59:08.632" v="37" actId="113"/>
          <ac:spMkLst>
            <pc:docMk/>
            <pc:sldMk cId="1660815262" sldId="465"/>
            <ac:spMk id="4" creationId="{A6A1BC43-85B2-A6C0-F508-5B171C15976A}"/>
          </ac:spMkLst>
        </pc:spChg>
        <pc:spChg chg="del mod">
          <ac:chgData name="Katie Schwartz" userId="b4babe39-de04-4206-95b2-c6026c8fda13" providerId="ADAL" clId="{3F338BAC-0422-4F5F-BEC4-4DA44441C3F3}" dt="2024-01-08T13:58:39.302" v="33" actId="478"/>
          <ac:spMkLst>
            <pc:docMk/>
            <pc:sldMk cId="1660815262" sldId="465"/>
            <ac:spMk id="8" creationId="{B90AFF29-C564-1501-7C86-1AE70B0DBABD}"/>
          </ac:spMkLst>
        </pc:spChg>
        <pc:graphicFrameChg chg="mod modGraphic">
          <ac:chgData name="Katie Schwartz" userId="b4babe39-de04-4206-95b2-c6026c8fda13" providerId="ADAL" clId="{3F338BAC-0422-4F5F-BEC4-4DA44441C3F3}" dt="2024-01-08T13:58:27.510" v="31" actId="14100"/>
          <ac:graphicFrameMkLst>
            <pc:docMk/>
            <pc:sldMk cId="1660815262" sldId="465"/>
            <ac:graphicFrameMk id="3" creationId="{3E7B4B4F-A4ED-452C-5524-35B6DF94CC8D}"/>
          </ac:graphicFrameMkLst>
        </pc:graphicFrameChg>
        <pc:extLst>
          <p:ext xmlns:p="http://schemas.openxmlformats.org/presentationml/2006/main" uri="{D6D511B9-2390-475A-947B-AFAB55BFBCF1}">
            <pc226:cmChg xmlns:pc226="http://schemas.microsoft.com/office/powerpoint/2022/06/main/command" chg="add">
              <pc226:chgData name="Katie Schwartz" userId="b4babe39-de04-4206-95b2-c6026c8fda13" providerId="ADAL" clId="{3F338BAC-0422-4F5F-BEC4-4DA44441C3F3}" dt="2024-01-08T14:00:16.050" v="38"/>
              <pc2:cmMkLst xmlns:pc2="http://schemas.microsoft.com/office/powerpoint/2019/9/main/command">
                <pc:docMk/>
                <pc:sldMk cId="1660815262" sldId="465"/>
                <pc2:cmMk id="{3237FA0E-809C-4032-93EE-6CBA7BD41B0A}"/>
              </pc2:cmMkLst>
            </pc226:cmChg>
          </p:ext>
        </pc:extLst>
      </pc:sldChg>
      <pc:sldChg chg="modSp mod modCm">
        <pc:chgData name="Katie Schwartz" userId="b4babe39-de04-4206-95b2-c6026c8fda13" providerId="ADAL" clId="{3F338BAC-0422-4F5F-BEC4-4DA44441C3F3}" dt="2024-01-12T12:47:55.691" v="63"/>
        <pc:sldMkLst>
          <pc:docMk/>
          <pc:sldMk cId="1632601171" sldId="2146847463"/>
        </pc:sldMkLst>
        <pc:spChg chg="mod">
          <ac:chgData name="Katie Schwartz" userId="b4babe39-de04-4206-95b2-c6026c8fda13" providerId="ADAL" clId="{3F338BAC-0422-4F5F-BEC4-4DA44441C3F3}" dt="2024-01-08T14:04:36.168" v="57" actId="20577"/>
          <ac:spMkLst>
            <pc:docMk/>
            <pc:sldMk cId="1632601171" sldId="2146847463"/>
            <ac:spMk id="2" creationId="{A1F28868-1758-2877-0A8F-49DDF30E3C3B}"/>
          </ac:spMkLst>
        </pc:spChg>
        <pc:extLst>
          <p:ext xmlns:p="http://schemas.openxmlformats.org/presentationml/2006/main" uri="{D6D511B9-2390-475A-947B-AFAB55BFBCF1}">
            <pc226:cmChg xmlns:pc226="http://schemas.microsoft.com/office/powerpoint/2022/06/main/command" chg="">
              <pc226:chgData name="Katie Schwartz" userId="b4babe39-de04-4206-95b2-c6026c8fda13" providerId="ADAL" clId="{3F338BAC-0422-4F5F-BEC4-4DA44441C3F3}" dt="2024-01-12T12:47:55.691" v="63"/>
              <pc2:cmMkLst xmlns:pc2="http://schemas.microsoft.com/office/powerpoint/2019/9/main/command">
                <pc:docMk/>
                <pc:sldMk cId="1632601171" sldId="2146847463"/>
                <pc2:cmMk id="{2F08729C-BB87-46D5-8A85-DE58B553B61D}"/>
              </pc2:cmMkLst>
              <pc226:cmRplyChg chg="add">
                <pc226:chgData name="Katie Schwartz" userId="b4babe39-de04-4206-95b2-c6026c8fda13" providerId="ADAL" clId="{3F338BAC-0422-4F5F-BEC4-4DA44441C3F3}" dt="2024-01-12T12:45:42.345" v="62"/>
                <pc2:cmRplyMkLst xmlns:pc2="http://schemas.microsoft.com/office/powerpoint/2019/9/main/command">
                  <pc:docMk/>
                  <pc:sldMk cId="1632601171" sldId="2146847463"/>
                  <pc2:cmMk id="{2F08729C-BB87-46D5-8A85-DE58B553B61D}"/>
                  <pc2:cmRplyMk id="{BF376811-4993-4EA1-8E35-82B59F459CB6}"/>
                </pc2:cmRplyMkLst>
              </pc226:cmRplyChg>
              <pc226:cmRplyChg chg="add">
                <pc226:chgData name="Katie Schwartz" userId="b4babe39-de04-4206-95b2-c6026c8fda13" providerId="ADAL" clId="{3F338BAC-0422-4F5F-BEC4-4DA44441C3F3}" dt="2024-01-12T12:47:55.691" v="63"/>
                <pc2:cmRplyMkLst xmlns:pc2="http://schemas.microsoft.com/office/powerpoint/2019/9/main/command">
                  <pc:docMk/>
                  <pc:sldMk cId="1632601171" sldId="2146847463"/>
                  <pc2:cmMk id="{2F08729C-BB87-46D5-8A85-DE58B553B61D}"/>
                  <pc2:cmRplyMk id="{F71B7C11-06AD-4DEF-9E68-5BECCB940532}"/>
                </pc2:cmRplyMkLst>
              </pc226:cmRplyChg>
              <pc226:cmRplyChg chg="add">
                <pc226:chgData name="Katie Schwartz" userId="b4babe39-de04-4206-95b2-c6026c8fda13" providerId="ADAL" clId="{3F338BAC-0422-4F5F-BEC4-4DA44441C3F3}" dt="2024-01-08T14:04:43.434" v="58"/>
                <pc2:cmRplyMkLst xmlns:pc2="http://schemas.microsoft.com/office/powerpoint/2019/9/main/command">
                  <pc:docMk/>
                  <pc:sldMk cId="1632601171" sldId="2146847463"/>
                  <pc2:cmMk id="{2F08729C-BB87-46D5-8A85-DE58B553B61D}"/>
                  <pc2:cmRplyMk id="{1D9C8EDD-4E29-4747-9DEB-6F8895CBE071}"/>
                </pc2:cmRplyMkLst>
              </pc226:cmRplyChg>
            </pc226:cmChg>
          </p:ext>
        </pc:extLst>
      </pc:sldChg>
      <pc:sldChg chg="modSp mod addCm modCm">
        <pc:chgData name="Katie Schwartz" userId="b4babe39-de04-4206-95b2-c6026c8fda13" providerId="ADAL" clId="{3F338BAC-0422-4F5F-BEC4-4DA44441C3F3}" dt="2024-01-08T13:57:16.926" v="25"/>
        <pc:sldMkLst>
          <pc:docMk/>
          <pc:sldMk cId="3666386665" sldId="2147375433"/>
        </pc:sldMkLst>
        <pc:spChg chg="mod">
          <ac:chgData name="Katie Schwartz" userId="b4babe39-de04-4206-95b2-c6026c8fda13" providerId="ADAL" clId="{3F338BAC-0422-4F5F-BEC4-4DA44441C3F3}" dt="2024-01-08T13:54:41.224" v="21" actId="115"/>
          <ac:spMkLst>
            <pc:docMk/>
            <pc:sldMk cId="3666386665" sldId="2147375433"/>
            <ac:spMk id="7" creationId="{363FF20A-EE97-D313-9128-7D1F632E984F}"/>
          </ac:spMkLst>
        </pc:spChg>
        <pc:extLst>
          <p:ext xmlns:p="http://schemas.openxmlformats.org/presentationml/2006/main" uri="{D6D511B9-2390-475A-947B-AFAB55BFBCF1}">
            <pc226:cmChg xmlns:pc226="http://schemas.microsoft.com/office/powerpoint/2022/06/main/command" chg="add">
              <pc226:chgData name="Katie Schwartz" userId="b4babe39-de04-4206-95b2-c6026c8fda13" providerId="ADAL" clId="{3F338BAC-0422-4F5F-BEC4-4DA44441C3F3}" dt="2024-01-08T13:55:38.586" v="22"/>
              <pc2:cmMkLst xmlns:pc2="http://schemas.microsoft.com/office/powerpoint/2019/9/main/command">
                <pc:docMk/>
                <pc:sldMk cId="3666386665" sldId="2147375433"/>
                <pc2:cmMk id="{C4491B18-526A-4824-B13D-CE9BC976E66A}"/>
              </pc2:cmMkLst>
            </pc226:cmChg>
            <pc226:cmChg xmlns:pc226="http://schemas.microsoft.com/office/powerpoint/2022/06/main/command" chg="">
              <pc226:chgData name="Katie Schwartz" userId="b4babe39-de04-4206-95b2-c6026c8fda13" providerId="ADAL" clId="{3F338BAC-0422-4F5F-BEC4-4DA44441C3F3}" dt="2024-01-08T13:57:16.926" v="25"/>
              <pc2:cmMkLst xmlns:pc2="http://schemas.microsoft.com/office/powerpoint/2019/9/main/command">
                <pc:docMk/>
                <pc:sldMk cId="3666386665" sldId="2147375433"/>
                <pc2:cmMk id="{2B573CF6-4C07-4569-93C5-EDEDBAD6255D}"/>
              </pc2:cmMkLst>
              <pc226:cmRplyChg chg="add del">
                <pc226:chgData name="Katie Schwartz" userId="b4babe39-de04-4206-95b2-c6026c8fda13" providerId="ADAL" clId="{3F338BAC-0422-4F5F-BEC4-4DA44441C3F3}" dt="2024-01-08T13:57:16.926" v="25"/>
                <pc2:cmRplyMkLst xmlns:pc2="http://schemas.microsoft.com/office/powerpoint/2019/9/main/command">
                  <pc:docMk/>
                  <pc:sldMk cId="3666386665" sldId="2147375433"/>
                  <pc2:cmMk id="{2B573CF6-4C07-4569-93C5-EDEDBAD6255D}"/>
                  <pc2:cmRplyMk id="{449F3F68-60B9-47C4-9C37-D41A48B7AC09}"/>
                </pc2:cmRplyMkLst>
              </pc226:cmRplyChg>
              <pc226:cmRplyChg chg="add">
                <pc226:chgData name="Katie Schwartz" userId="b4babe39-de04-4206-95b2-c6026c8fda13" providerId="ADAL" clId="{3F338BAC-0422-4F5F-BEC4-4DA44441C3F3}" dt="2024-01-08T13:56:22.758" v="23"/>
                <pc2:cmRplyMkLst xmlns:pc2="http://schemas.microsoft.com/office/powerpoint/2019/9/main/command">
                  <pc:docMk/>
                  <pc:sldMk cId="3666386665" sldId="2147375433"/>
                  <pc2:cmMk id="{2B573CF6-4C07-4569-93C5-EDEDBAD6255D}"/>
                  <pc2:cmRplyMk id="{C028869E-FA16-41BB-997E-91E7CDB852E0}"/>
                </pc2:cmRplyMkLst>
              </pc226:cmRplyChg>
            </pc226:cmChg>
          </p:ext>
        </pc:extLst>
      </pc:sldChg>
    </pc:docChg>
  </pc:docChgLst>
  <pc:docChgLst>
    <pc:chgData name="Katie Williams" userId="5f1bf0e6-3ff6-4d92-8b85-a4340d55b8fc" providerId="ADAL" clId="{9216E21A-4763-4C66-A4D8-195EBF01B38E}"/>
    <pc:docChg chg="undo custSel addSld delSld modSld sldOrd">
      <pc:chgData name="Katie Williams" userId="5f1bf0e6-3ff6-4d92-8b85-a4340d55b8fc" providerId="ADAL" clId="{9216E21A-4763-4C66-A4D8-195EBF01B38E}" dt="2023-12-08T18:36:32.698" v="3324"/>
      <pc:docMkLst>
        <pc:docMk/>
      </pc:docMkLst>
      <pc:sldChg chg="modSp mod">
        <pc:chgData name="Katie Williams" userId="5f1bf0e6-3ff6-4d92-8b85-a4340d55b8fc" providerId="ADAL" clId="{9216E21A-4763-4C66-A4D8-195EBF01B38E}" dt="2023-12-08T18:23:52.907" v="2136" actId="20577"/>
        <pc:sldMkLst>
          <pc:docMk/>
          <pc:sldMk cId="802128974" sldId="256"/>
        </pc:sldMkLst>
        <pc:spChg chg="mod">
          <ac:chgData name="Katie Williams" userId="5f1bf0e6-3ff6-4d92-8b85-a4340d55b8fc" providerId="ADAL" clId="{9216E21A-4763-4C66-A4D8-195EBF01B38E}" dt="2023-12-08T18:23:52.907" v="2136" actId="20577"/>
          <ac:spMkLst>
            <pc:docMk/>
            <pc:sldMk cId="802128974" sldId="256"/>
            <ac:spMk id="5" creationId="{AE36B07D-CFC6-184C-823C-C940B3F68AC9}"/>
          </ac:spMkLst>
        </pc:spChg>
      </pc:sldChg>
      <pc:sldChg chg="addSp delSp modSp add mod modClrScheme chgLayout">
        <pc:chgData name="Katie Williams" userId="5f1bf0e6-3ff6-4d92-8b85-a4340d55b8fc" providerId="ADAL" clId="{9216E21A-4763-4C66-A4D8-195EBF01B38E}" dt="2023-12-07T19:32:20.376" v="1893" actId="1076"/>
        <pc:sldMkLst>
          <pc:docMk/>
          <pc:sldMk cId="2042276376" sldId="411"/>
        </pc:sldMkLst>
        <pc:spChg chg="mod ord">
          <ac:chgData name="Katie Williams" userId="5f1bf0e6-3ff6-4d92-8b85-a4340d55b8fc" providerId="ADAL" clId="{9216E21A-4763-4C66-A4D8-195EBF01B38E}" dt="2023-12-07T19:30:08.374" v="1885" actId="255"/>
          <ac:spMkLst>
            <pc:docMk/>
            <pc:sldMk cId="2042276376" sldId="411"/>
            <ac:spMk id="2" creationId="{00000000-0000-0000-0000-000000000000}"/>
          </ac:spMkLst>
        </pc:spChg>
        <pc:spChg chg="add del mod ord">
          <ac:chgData name="Katie Williams" userId="5f1bf0e6-3ff6-4d92-8b85-a4340d55b8fc" providerId="ADAL" clId="{9216E21A-4763-4C66-A4D8-195EBF01B38E}" dt="2023-12-07T19:29:58.430" v="1884" actId="478"/>
          <ac:spMkLst>
            <pc:docMk/>
            <pc:sldMk cId="2042276376" sldId="411"/>
            <ac:spMk id="3" creationId="{7F9C9EC4-55FF-93A9-5416-868A04DBEDBA}"/>
          </ac:spMkLst>
        </pc:spChg>
        <pc:spChg chg="mod">
          <ac:chgData name="Katie Williams" userId="5f1bf0e6-3ff6-4d92-8b85-a4340d55b8fc" providerId="ADAL" clId="{9216E21A-4763-4C66-A4D8-195EBF01B38E}" dt="2023-12-07T19:32:18.073" v="1892" actId="14100"/>
          <ac:spMkLst>
            <pc:docMk/>
            <pc:sldMk cId="2042276376" sldId="411"/>
            <ac:spMk id="9" creationId="{AEC7A120-A82C-4531-A535-C1F8A851C7F0}"/>
          </ac:spMkLst>
        </pc:spChg>
        <pc:spChg chg="mod">
          <ac:chgData name="Katie Williams" userId="5f1bf0e6-3ff6-4d92-8b85-a4340d55b8fc" providerId="ADAL" clId="{9216E21A-4763-4C66-A4D8-195EBF01B38E}" dt="2023-12-07T19:32:14.707" v="1891" actId="14100"/>
          <ac:spMkLst>
            <pc:docMk/>
            <pc:sldMk cId="2042276376" sldId="411"/>
            <ac:spMk id="28" creationId="{FFD8239E-25B7-4B6B-A98A-34CD28F017C4}"/>
          </ac:spMkLst>
        </pc:spChg>
        <pc:picChg chg="mod">
          <ac:chgData name="Katie Williams" userId="5f1bf0e6-3ff6-4d92-8b85-a4340d55b8fc" providerId="ADAL" clId="{9216E21A-4763-4C66-A4D8-195EBF01B38E}" dt="2023-12-07T19:32:20.376" v="1893" actId="1076"/>
          <ac:picMkLst>
            <pc:docMk/>
            <pc:sldMk cId="2042276376" sldId="411"/>
            <ac:picMk id="4" creationId="{A5782541-093C-4A50-A2A8-4C3C64088047}"/>
          </ac:picMkLst>
        </pc:picChg>
        <pc:picChg chg="mod">
          <ac:chgData name="Katie Williams" userId="5f1bf0e6-3ff6-4d92-8b85-a4340d55b8fc" providerId="ADAL" clId="{9216E21A-4763-4C66-A4D8-195EBF01B38E}" dt="2023-12-07T19:29:39.498" v="1881" actId="1076"/>
          <ac:picMkLst>
            <pc:docMk/>
            <pc:sldMk cId="2042276376" sldId="411"/>
            <ac:picMk id="7" creationId="{7A2C0B7E-6EFF-49CC-8F5C-CAA483396D65}"/>
          </ac:picMkLst>
        </pc:picChg>
        <pc:picChg chg="mod">
          <ac:chgData name="Katie Williams" userId="5f1bf0e6-3ff6-4d92-8b85-a4340d55b8fc" providerId="ADAL" clId="{9216E21A-4763-4C66-A4D8-195EBF01B38E}" dt="2023-12-07T19:29:55.592" v="1883" actId="1076"/>
          <ac:picMkLst>
            <pc:docMk/>
            <pc:sldMk cId="2042276376" sldId="411"/>
            <ac:picMk id="8" creationId="{24D0DB2C-599D-4C91-86CF-AC033DE7A976}"/>
          </ac:picMkLst>
        </pc:picChg>
      </pc:sldChg>
      <pc:sldChg chg="addSp delSp modSp add mod modClrScheme chgLayout">
        <pc:chgData name="Katie Williams" userId="5f1bf0e6-3ff6-4d92-8b85-a4340d55b8fc" providerId="ADAL" clId="{9216E21A-4763-4C66-A4D8-195EBF01B38E}" dt="2023-12-07T19:34:22.387" v="1915" actId="207"/>
        <pc:sldMkLst>
          <pc:docMk/>
          <pc:sldMk cId="657565700" sldId="412"/>
        </pc:sldMkLst>
        <pc:spChg chg="mod">
          <ac:chgData name="Katie Williams" userId="5f1bf0e6-3ff6-4d92-8b85-a4340d55b8fc" providerId="ADAL" clId="{9216E21A-4763-4C66-A4D8-195EBF01B38E}" dt="2023-12-07T19:34:22.387" v="1915" actId="207"/>
          <ac:spMkLst>
            <pc:docMk/>
            <pc:sldMk cId="657565700" sldId="412"/>
            <ac:spMk id="2" creationId="{DA0B4C0C-5EB7-A159-030F-A5A86CDCD080}"/>
          </ac:spMkLst>
        </pc:spChg>
        <pc:spChg chg="mod">
          <ac:chgData name="Katie Williams" userId="5f1bf0e6-3ff6-4d92-8b85-a4340d55b8fc" providerId="ADAL" clId="{9216E21A-4763-4C66-A4D8-195EBF01B38E}" dt="2023-12-07T19:33:28.136" v="1906" actId="14100"/>
          <ac:spMkLst>
            <pc:docMk/>
            <pc:sldMk cId="657565700" sldId="412"/>
            <ac:spMk id="3" creationId="{AEEE9231-443C-C0A1-90B3-3C5DD9051FBB}"/>
          </ac:spMkLst>
        </pc:spChg>
        <pc:spChg chg="add del mod">
          <ac:chgData name="Katie Williams" userId="5f1bf0e6-3ff6-4d92-8b85-a4340d55b8fc" providerId="ADAL" clId="{9216E21A-4763-4C66-A4D8-195EBF01B38E}" dt="2023-12-07T19:32:45.053" v="1896" actId="478"/>
          <ac:spMkLst>
            <pc:docMk/>
            <pc:sldMk cId="657565700" sldId="412"/>
            <ac:spMk id="5" creationId="{59FAD56C-65AC-AAFA-4BC5-FDCA8DEA5CD9}"/>
          </ac:spMkLst>
        </pc:spChg>
        <pc:spChg chg="mod ord">
          <ac:chgData name="Katie Williams" userId="5f1bf0e6-3ff6-4d92-8b85-a4340d55b8fc" providerId="ADAL" clId="{9216E21A-4763-4C66-A4D8-195EBF01B38E}" dt="2023-12-07T19:33:15.480" v="1903" actId="700"/>
          <ac:spMkLst>
            <pc:docMk/>
            <pc:sldMk cId="657565700" sldId="412"/>
            <ac:spMk id="6" creationId="{00000000-0000-0000-0000-000000000000}"/>
          </ac:spMkLst>
        </pc:spChg>
        <pc:spChg chg="mod">
          <ac:chgData name="Katie Williams" userId="5f1bf0e6-3ff6-4d92-8b85-a4340d55b8fc" providerId="ADAL" clId="{9216E21A-4763-4C66-A4D8-195EBF01B38E}" dt="2023-12-07T19:34:12.809" v="1913" actId="207"/>
          <ac:spMkLst>
            <pc:docMk/>
            <pc:sldMk cId="657565700" sldId="412"/>
            <ac:spMk id="8" creationId="{13AA06D0-1A6B-4513-89FD-0CC9012A2D1E}"/>
          </ac:spMkLst>
        </pc:spChg>
        <pc:spChg chg="del mod ord">
          <ac:chgData name="Katie Williams" userId="5f1bf0e6-3ff6-4d92-8b85-a4340d55b8fc" providerId="ADAL" clId="{9216E21A-4763-4C66-A4D8-195EBF01B38E}" dt="2023-12-07T19:32:43.528" v="1895" actId="478"/>
          <ac:spMkLst>
            <pc:docMk/>
            <pc:sldMk cId="657565700" sldId="412"/>
            <ac:spMk id="9" creationId="{0B1E91D5-680C-4209-823C-EABE9B2D31DC}"/>
          </ac:spMkLst>
        </pc:spChg>
        <pc:spChg chg="mod">
          <ac:chgData name="Katie Williams" userId="5f1bf0e6-3ff6-4d92-8b85-a4340d55b8fc" providerId="ADAL" clId="{9216E21A-4763-4C66-A4D8-195EBF01B38E}" dt="2023-12-07T19:33:21.760" v="1905" actId="14100"/>
          <ac:spMkLst>
            <pc:docMk/>
            <pc:sldMk cId="657565700" sldId="412"/>
            <ac:spMk id="10" creationId="{4DF6B843-BDB3-4982-AC80-BD0EBEB4F6D7}"/>
          </ac:spMkLst>
        </pc:spChg>
        <pc:spChg chg="mod">
          <ac:chgData name="Katie Williams" userId="5f1bf0e6-3ff6-4d92-8b85-a4340d55b8fc" providerId="ADAL" clId="{9216E21A-4763-4C66-A4D8-195EBF01B38E}" dt="2023-12-07T19:34:02.963" v="1911" actId="2711"/>
          <ac:spMkLst>
            <pc:docMk/>
            <pc:sldMk cId="657565700" sldId="412"/>
            <ac:spMk id="11" creationId="{E59A5C83-32B5-4655-A872-5DD4C4AC55F6}"/>
          </ac:spMkLst>
        </pc:spChg>
        <pc:spChg chg="mod">
          <ac:chgData name="Katie Williams" userId="5f1bf0e6-3ff6-4d92-8b85-a4340d55b8fc" providerId="ADAL" clId="{9216E21A-4763-4C66-A4D8-195EBF01B38E}" dt="2023-12-07T19:33:18.387" v="1904" actId="14100"/>
          <ac:spMkLst>
            <pc:docMk/>
            <pc:sldMk cId="657565700" sldId="412"/>
            <ac:spMk id="12" creationId="{685B8C04-3D3E-4AD8-A740-3032599A1123}"/>
          </ac:spMkLst>
        </pc:spChg>
        <pc:spChg chg="mod">
          <ac:chgData name="Katie Williams" userId="5f1bf0e6-3ff6-4d92-8b85-a4340d55b8fc" providerId="ADAL" clId="{9216E21A-4763-4C66-A4D8-195EBF01B38E}" dt="2023-12-07T19:34:22.387" v="1915" actId="207"/>
          <ac:spMkLst>
            <pc:docMk/>
            <pc:sldMk cId="657565700" sldId="412"/>
            <ac:spMk id="13" creationId="{6375483E-59FC-4EDC-9FE5-7C3C724F389C}"/>
          </ac:spMkLst>
        </pc:spChg>
        <pc:spChg chg="add del mod ord">
          <ac:chgData name="Katie Williams" userId="5f1bf0e6-3ff6-4d92-8b85-a4340d55b8fc" providerId="ADAL" clId="{9216E21A-4763-4C66-A4D8-195EBF01B38E}" dt="2023-12-07T19:33:15.480" v="1903" actId="700"/>
          <ac:spMkLst>
            <pc:docMk/>
            <pc:sldMk cId="657565700" sldId="412"/>
            <ac:spMk id="17" creationId="{080DA501-29A7-47D2-746F-C616E162919C}"/>
          </ac:spMkLst>
        </pc:spChg>
        <pc:spChg chg="add del mod ord">
          <ac:chgData name="Katie Williams" userId="5f1bf0e6-3ff6-4d92-8b85-a4340d55b8fc" providerId="ADAL" clId="{9216E21A-4763-4C66-A4D8-195EBF01B38E}" dt="2023-12-07T19:33:15.480" v="1903" actId="700"/>
          <ac:spMkLst>
            <pc:docMk/>
            <pc:sldMk cId="657565700" sldId="412"/>
            <ac:spMk id="18" creationId="{BA67EADB-F2E2-3825-DCC1-7536A7A4DCD4}"/>
          </ac:spMkLst>
        </pc:spChg>
        <pc:picChg chg="del mod">
          <ac:chgData name="Katie Williams" userId="5f1bf0e6-3ff6-4d92-8b85-a4340d55b8fc" providerId="ADAL" clId="{9216E21A-4763-4C66-A4D8-195EBF01B38E}" dt="2023-12-07T19:32:56.357" v="1900" actId="478"/>
          <ac:picMkLst>
            <pc:docMk/>
            <pc:sldMk cId="657565700" sldId="412"/>
            <ac:picMk id="7" creationId="{4CAB7CC6-33D0-9F47-A173-86BAB2659419}"/>
          </ac:picMkLst>
        </pc:picChg>
        <pc:picChg chg="del mod">
          <ac:chgData name="Katie Williams" userId="5f1bf0e6-3ff6-4d92-8b85-a4340d55b8fc" providerId="ADAL" clId="{9216E21A-4763-4C66-A4D8-195EBF01B38E}" dt="2023-12-07T19:32:56.357" v="1900" actId="478"/>
          <ac:picMkLst>
            <pc:docMk/>
            <pc:sldMk cId="657565700" sldId="412"/>
            <ac:picMk id="14" creationId="{39DB209E-BB01-4640-85FC-E7AC62B03367}"/>
          </ac:picMkLst>
        </pc:picChg>
        <pc:picChg chg="add mod">
          <ac:chgData name="Katie Williams" userId="5f1bf0e6-3ff6-4d92-8b85-a4340d55b8fc" providerId="ADAL" clId="{9216E21A-4763-4C66-A4D8-195EBF01B38E}" dt="2023-12-07T19:32:59.917" v="1901"/>
          <ac:picMkLst>
            <pc:docMk/>
            <pc:sldMk cId="657565700" sldId="412"/>
            <ac:picMk id="15" creationId="{EE8DFC64-203F-4B48-7D24-D521B9B54902}"/>
          </ac:picMkLst>
        </pc:picChg>
        <pc:picChg chg="add mod">
          <ac:chgData name="Katie Williams" userId="5f1bf0e6-3ff6-4d92-8b85-a4340d55b8fc" providerId="ADAL" clId="{9216E21A-4763-4C66-A4D8-195EBF01B38E}" dt="2023-12-07T19:32:59.917" v="1901"/>
          <ac:picMkLst>
            <pc:docMk/>
            <pc:sldMk cId="657565700" sldId="412"/>
            <ac:picMk id="16" creationId="{CC0DD48D-E72E-E899-C1CC-3EFCCF5589B1}"/>
          </ac:picMkLst>
        </pc:picChg>
      </pc:sldChg>
      <pc:sldChg chg="delSp modSp add mod modClrScheme chgLayout">
        <pc:chgData name="Katie Williams" userId="5f1bf0e6-3ff6-4d92-8b85-a4340d55b8fc" providerId="ADAL" clId="{9216E21A-4763-4C66-A4D8-195EBF01B38E}" dt="2023-12-07T19:29:22.136" v="1879" actId="27636"/>
        <pc:sldMkLst>
          <pc:docMk/>
          <pc:sldMk cId="2358943442" sldId="433"/>
        </pc:sldMkLst>
        <pc:spChg chg="mod ord">
          <ac:chgData name="Katie Williams" userId="5f1bf0e6-3ff6-4d92-8b85-a4340d55b8fc" providerId="ADAL" clId="{9216E21A-4763-4C66-A4D8-195EBF01B38E}" dt="2023-12-07T19:20:21.687" v="1788" actId="255"/>
          <ac:spMkLst>
            <pc:docMk/>
            <pc:sldMk cId="2358943442" sldId="433"/>
            <ac:spMk id="2" creationId="{00000000-0000-0000-0000-000000000000}"/>
          </ac:spMkLst>
        </pc:spChg>
        <pc:spChg chg="mod ord">
          <ac:chgData name="Katie Williams" userId="5f1bf0e6-3ff6-4d92-8b85-a4340d55b8fc" providerId="ADAL" clId="{9216E21A-4763-4C66-A4D8-195EBF01B38E}" dt="2023-12-07T19:29:22.136" v="1879" actId="27636"/>
          <ac:spMkLst>
            <pc:docMk/>
            <pc:sldMk cId="2358943442" sldId="433"/>
            <ac:spMk id="3" creationId="{00000000-0000-0000-0000-000000000000}"/>
          </ac:spMkLst>
        </pc:spChg>
        <pc:spChg chg="mod">
          <ac:chgData name="Katie Williams" userId="5f1bf0e6-3ff6-4d92-8b85-a4340d55b8fc" providerId="ADAL" clId="{9216E21A-4763-4C66-A4D8-195EBF01B38E}" dt="2023-12-07T19:16:09.361" v="1645" actId="1076"/>
          <ac:spMkLst>
            <pc:docMk/>
            <pc:sldMk cId="2358943442" sldId="433"/>
            <ac:spMk id="4" creationId="{5CA73911-388E-9C05-3DD8-64F58B5EDA92}"/>
          </ac:spMkLst>
        </pc:spChg>
        <pc:spChg chg="del mod">
          <ac:chgData name="Katie Williams" userId="5f1bf0e6-3ff6-4d92-8b85-a4340d55b8fc" providerId="ADAL" clId="{9216E21A-4763-4C66-A4D8-195EBF01B38E}" dt="2023-12-07T19:15:58.896" v="1642" actId="478"/>
          <ac:spMkLst>
            <pc:docMk/>
            <pc:sldMk cId="2358943442" sldId="433"/>
            <ac:spMk id="6" creationId="{3AF25FD6-E9E5-44C5-A7F1-170248212542}"/>
          </ac:spMkLst>
        </pc:spChg>
        <pc:picChg chg="mod">
          <ac:chgData name="Katie Williams" userId="5f1bf0e6-3ff6-4d92-8b85-a4340d55b8fc" providerId="ADAL" clId="{9216E21A-4763-4C66-A4D8-195EBF01B38E}" dt="2023-12-07T19:15:48.024" v="1639" actId="1076"/>
          <ac:picMkLst>
            <pc:docMk/>
            <pc:sldMk cId="2358943442" sldId="433"/>
            <ac:picMk id="7" creationId="{98B46394-F2AC-4170-8E99-77D84C3163FA}"/>
          </ac:picMkLst>
        </pc:picChg>
        <pc:picChg chg="mod">
          <ac:chgData name="Katie Williams" userId="5f1bf0e6-3ff6-4d92-8b85-a4340d55b8fc" providerId="ADAL" clId="{9216E21A-4763-4C66-A4D8-195EBF01B38E}" dt="2023-12-07T19:15:48.024" v="1639" actId="1076"/>
          <ac:picMkLst>
            <pc:docMk/>
            <pc:sldMk cId="2358943442" sldId="433"/>
            <ac:picMk id="8" creationId="{8135DE97-DEA7-4360-BE94-AC3893A1315F}"/>
          </ac:picMkLst>
        </pc:picChg>
        <pc:picChg chg="mod">
          <ac:chgData name="Katie Williams" userId="5f1bf0e6-3ff6-4d92-8b85-a4340d55b8fc" providerId="ADAL" clId="{9216E21A-4763-4C66-A4D8-195EBF01B38E}" dt="2023-12-07T19:16:06.863" v="1644" actId="1076"/>
          <ac:picMkLst>
            <pc:docMk/>
            <pc:sldMk cId="2358943442" sldId="433"/>
            <ac:picMk id="1026" creationId="{BA6A43BB-5782-4311-84BF-2EA4C95C173E}"/>
          </ac:picMkLst>
        </pc:picChg>
        <pc:picChg chg="mod">
          <ac:chgData name="Katie Williams" userId="5f1bf0e6-3ff6-4d92-8b85-a4340d55b8fc" providerId="ADAL" clId="{9216E21A-4763-4C66-A4D8-195EBF01B38E}" dt="2023-12-07T19:16:06.863" v="1644" actId="1076"/>
          <ac:picMkLst>
            <pc:docMk/>
            <pc:sldMk cId="2358943442" sldId="433"/>
            <ac:picMk id="1028" creationId="{BFCC1295-53F9-479E-B3B9-D26F4BC07093}"/>
          </ac:picMkLst>
        </pc:picChg>
      </pc:sldChg>
      <pc:sldChg chg="addSp delSp modSp add mod modClrScheme chgLayout">
        <pc:chgData name="Katie Williams" userId="5f1bf0e6-3ff6-4d92-8b85-a4340d55b8fc" providerId="ADAL" clId="{9216E21A-4763-4C66-A4D8-195EBF01B38E}" dt="2023-12-07T19:27:32.307" v="1867" actId="1076"/>
        <pc:sldMkLst>
          <pc:docMk/>
          <pc:sldMk cId="630677705" sldId="438"/>
        </pc:sldMkLst>
        <pc:spChg chg="add del mod ord">
          <ac:chgData name="Katie Williams" userId="5f1bf0e6-3ff6-4d92-8b85-a4340d55b8fc" providerId="ADAL" clId="{9216E21A-4763-4C66-A4D8-195EBF01B38E}" dt="2023-12-07T19:25:59.605" v="1854" actId="478"/>
          <ac:spMkLst>
            <pc:docMk/>
            <pc:sldMk cId="630677705" sldId="438"/>
            <ac:spMk id="2" creationId="{2618A78E-FB9C-4245-BC27-C2CEF072B365}"/>
          </ac:spMkLst>
        </pc:spChg>
        <pc:spChg chg="add del mod ord">
          <ac:chgData name="Katie Williams" userId="5f1bf0e6-3ff6-4d92-8b85-a4340d55b8fc" providerId="ADAL" clId="{9216E21A-4763-4C66-A4D8-195EBF01B38E}" dt="2023-12-07T19:25:37.525" v="1848" actId="700"/>
          <ac:spMkLst>
            <pc:docMk/>
            <pc:sldMk cId="630677705" sldId="438"/>
            <ac:spMk id="4" creationId="{25311E35-70B3-CCD0-660C-C99E56F4860E}"/>
          </ac:spMkLst>
        </pc:spChg>
        <pc:spChg chg="mod">
          <ac:chgData name="Katie Williams" userId="5f1bf0e6-3ff6-4d92-8b85-a4340d55b8fc" providerId="ADAL" clId="{9216E21A-4763-4C66-A4D8-195EBF01B38E}" dt="2023-12-07T19:26:48.264" v="1857" actId="1076"/>
          <ac:spMkLst>
            <pc:docMk/>
            <pc:sldMk cId="630677705" sldId="438"/>
            <ac:spMk id="5" creationId="{03A01609-CC2A-4708-A058-12316CC8F0C7}"/>
          </ac:spMkLst>
        </pc:spChg>
        <pc:spChg chg="add del mod ord">
          <ac:chgData name="Katie Williams" userId="5f1bf0e6-3ff6-4d92-8b85-a4340d55b8fc" providerId="ADAL" clId="{9216E21A-4763-4C66-A4D8-195EBF01B38E}" dt="2023-12-07T19:25:37.525" v="1848" actId="700"/>
          <ac:spMkLst>
            <pc:docMk/>
            <pc:sldMk cId="630677705" sldId="438"/>
            <ac:spMk id="6" creationId="{68154EF2-3DA2-9C75-A6D3-5FD371BF752A}"/>
          </ac:spMkLst>
        </pc:spChg>
        <pc:spChg chg="add del mod ord">
          <ac:chgData name="Katie Williams" userId="5f1bf0e6-3ff6-4d92-8b85-a4340d55b8fc" providerId="ADAL" clId="{9216E21A-4763-4C66-A4D8-195EBF01B38E}" dt="2023-12-07T19:25:57.541" v="1852" actId="478"/>
          <ac:spMkLst>
            <pc:docMk/>
            <pc:sldMk cId="630677705" sldId="438"/>
            <ac:spMk id="7" creationId="{1B063B12-B0EA-B118-4E5B-CF616D57F84E}"/>
          </ac:spMkLst>
        </pc:spChg>
        <pc:spChg chg="add del mod ord">
          <ac:chgData name="Katie Williams" userId="5f1bf0e6-3ff6-4d92-8b85-a4340d55b8fc" providerId="ADAL" clId="{9216E21A-4763-4C66-A4D8-195EBF01B38E}" dt="2023-12-07T19:26:01.188" v="1855" actId="478"/>
          <ac:spMkLst>
            <pc:docMk/>
            <pc:sldMk cId="630677705" sldId="438"/>
            <ac:spMk id="8" creationId="{29892D48-7DE5-9583-462A-C21001AF7B70}"/>
          </ac:spMkLst>
        </pc:spChg>
        <pc:spChg chg="mod">
          <ac:chgData name="Katie Williams" userId="5f1bf0e6-3ff6-4d92-8b85-a4340d55b8fc" providerId="ADAL" clId="{9216E21A-4763-4C66-A4D8-195EBF01B38E}" dt="2023-12-07T19:27:32.307" v="1867" actId="1076"/>
          <ac:spMkLst>
            <pc:docMk/>
            <pc:sldMk cId="630677705" sldId="438"/>
            <ac:spMk id="9" creationId="{DF6452D8-EE2A-4222-9805-AFDB2B0959C9}"/>
          </ac:spMkLst>
        </pc:spChg>
        <pc:spChg chg="mod">
          <ac:chgData name="Katie Williams" userId="5f1bf0e6-3ff6-4d92-8b85-a4340d55b8fc" providerId="ADAL" clId="{9216E21A-4763-4C66-A4D8-195EBF01B38E}" dt="2023-12-07T19:27:29.613" v="1866" actId="14100"/>
          <ac:spMkLst>
            <pc:docMk/>
            <pc:sldMk cId="630677705" sldId="438"/>
            <ac:spMk id="12" creationId="{4A3D5B5E-C5BC-4316-8E8A-5F86CC996821}"/>
          </ac:spMkLst>
        </pc:spChg>
        <pc:spChg chg="add del mod">
          <ac:chgData name="Katie Williams" userId="5f1bf0e6-3ff6-4d92-8b85-a4340d55b8fc" providerId="ADAL" clId="{9216E21A-4763-4C66-A4D8-195EBF01B38E}" dt="2023-12-07T19:25:59.605" v="1854" actId="478"/>
          <ac:spMkLst>
            <pc:docMk/>
            <pc:sldMk cId="630677705" sldId="438"/>
            <ac:spMk id="14" creationId="{3A539EE6-DCFC-E493-3926-DF258DE631A1}"/>
          </ac:spMkLst>
        </pc:spChg>
        <pc:graphicFrameChg chg="mod">
          <ac:chgData name="Katie Williams" userId="5f1bf0e6-3ff6-4d92-8b85-a4340d55b8fc" providerId="ADAL" clId="{9216E21A-4763-4C66-A4D8-195EBF01B38E}" dt="2023-12-07T19:26:52.051" v="1858" actId="1076"/>
          <ac:graphicFrameMkLst>
            <pc:docMk/>
            <pc:sldMk cId="630677705" sldId="438"/>
            <ac:graphicFrameMk id="10" creationId="{ABE23E3F-D369-464E-9FD6-01B3D62EC248}"/>
          </ac:graphicFrameMkLst>
        </pc:graphicFrameChg>
        <pc:graphicFrameChg chg="mod">
          <ac:chgData name="Katie Williams" userId="5f1bf0e6-3ff6-4d92-8b85-a4340d55b8fc" providerId="ADAL" clId="{9216E21A-4763-4C66-A4D8-195EBF01B38E}" dt="2023-12-07T19:26:38.440" v="1856" actId="1076"/>
          <ac:graphicFrameMkLst>
            <pc:docMk/>
            <pc:sldMk cId="630677705" sldId="438"/>
            <ac:graphicFrameMk id="11" creationId="{8A648485-F156-43C3-A5F8-CE7FC79369A4}"/>
          </ac:graphicFrameMkLst>
        </pc:graphicFrameChg>
      </pc:sldChg>
      <pc:sldChg chg="modSp add mod modClrScheme chgLayout">
        <pc:chgData name="Katie Williams" userId="5f1bf0e6-3ff6-4d92-8b85-a4340d55b8fc" providerId="ADAL" clId="{9216E21A-4763-4C66-A4D8-195EBF01B38E}" dt="2023-12-07T19:20:26.813" v="1789" actId="255"/>
        <pc:sldMkLst>
          <pc:docMk/>
          <pc:sldMk cId="2216627776" sldId="446"/>
        </pc:sldMkLst>
        <pc:spChg chg="mod ord">
          <ac:chgData name="Katie Williams" userId="5f1bf0e6-3ff6-4d92-8b85-a4340d55b8fc" providerId="ADAL" clId="{9216E21A-4763-4C66-A4D8-195EBF01B38E}" dt="2023-12-07T19:20:26.813" v="1789" actId="255"/>
          <ac:spMkLst>
            <pc:docMk/>
            <pc:sldMk cId="2216627776" sldId="446"/>
            <ac:spMk id="2" creationId="{00000000-0000-0000-0000-000000000000}"/>
          </ac:spMkLst>
        </pc:spChg>
        <pc:spChg chg="mod">
          <ac:chgData name="Katie Williams" userId="5f1bf0e6-3ff6-4d92-8b85-a4340d55b8fc" providerId="ADAL" clId="{9216E21A-4763-4C66-A4D8-195EBF01B38E}" dt="2023-12-07T19:16:52.502" v="1656" actId="14100"/>
          <ac:spMkLst>
            <pc:docMk/>
            <pc:sldMk cId="2216627776" sldId="446"/>
            <ac:spMk id="3" creationId="{87A3135B-F0B3-48D2-B08E-81915A1F321D}"/>
          </ac:spMkLst>
        </pc:spChg>
        <pc:graphicFrameChg chg="mod ord modGraphic">
          <ac:chgData name="Katie Williams" userId="5f1bf0e6-3ff6-4d92-8b85-a4340d55b8fc" providerId="ADAL" clId="{9216E21A-4763-4C66-A4D8-195EBF01B38E}" dt="2023-12-07T19:16:42.991" v="1653" actId="14734"/>
          <ac:graphicFrameMkLst>
            <pc:docMk/>
            <pc:sldMk cId="2216627776" sldId="446"/>
            <ac:graphicFrameMk id="4" creationId="{00000000-0000-0000-0000-000000000000}"/>
          </ac:graphicFrameMkLst>
        </pc:graphicFrameChg>
      </pc:sldChg>
      <pc:sldChg chg="addSp delSp modSp add mod modClrScheme chgLayout">
        <pc:chgData name="Katie Williams" userId="5f1bf0e6-3ff6-4d92-8b85-a4340d55b8fc" providerId="ADAL" clId="{9216E21A-4763-4C66-A4D8-195EBF01B38E}" dt="2023-12-07T19:29:02.430" v="1877" actId="2711"/>
        <pc:sldMkLst>
          <pc:docMk/>
          <pc:sldMk cId="4289531081" sldId="448"/>
        </pc:sldMkLst>
        <pc:spChg chg="mod ord">
          <ac:chgData name="Katie Williams" userId="5f1bf0e6-3ff6-4d92-8b85-a4340d55b8fc" providerId="ADAL" clId="{9216E21A-4763-4C66-A4D8-195EBF01B38E}" dt="2023-12-07T19:29:02.430" v="1877" actId="2711"/>
          <ac:spMkLst>
            <pc:docMk/>
            <pc:sldMk cId="4289531081" sldId="448"/>
            <ac:spMk id="2" creationId="{D6387125-5427-4EEB-872F-05335F05985A}"/>
          </ac:spMkLst>
        </pc:spChg>
        <pc:spChg chg="add del mod ord">
          <ac:chgData name="Katie Williams" userId="5f1bf0e6-3ff6-4d92-8b85-a4340d55b8fc" providerId="ADAL" clId="{9216E21A-4763-4C66-A4D8-195EBF01B38E}" dt="2023-12-07T19:17:21.253" v="1661" actId="478"/>
          <ac:spMkLst>
            <pc:docMk/>
            <pc:sldMk cId="4289531081" sldId="448"/>
            <ac:spMk id="3" creationId="{72D889BF-5258-7E9B-6B25-7D6B232C97DF}"/>
          </ac:spMkLst>
        </pc:spChg>
        <pc:spChg chg="add del mod ord">
          <ac:chgData name="Katie Williams" userId="5f1bf0e6-3ff6-4d92-8b85-a4340d55b8fc" providerId="ADAL" clId="{9216E21A-4763-4C66-A4D8-195EBF01B38E}" dt="2023-12-07T19:17:36.182" v="1666" actId="478"/>
          <ac:spMkLst>
            <pc:docMk/>
            <pc:sldMk cId="4289531081" sldId="448"/>
            <ac:spMk id="5" creationId="{4A2DE507-FB29-AF24-7EF0-9C55755F42B8}"/>
          </ac:spMkLst>
        </pc:spChg>
        <pc:spChg chg="mod ord">
          <ac:chgData name="Katie Williams" userId="5f1bf0e6-3ff6-4d92-8b85-a4340d55b8fc" providerId="ADAL" clId="{9216E21A-4763-4C66-A4D8-195EBF01B38E}" dt="2023-12-07T19:28:57.400" v="1876" actId="2711"/>
          <ac:spMkLst>
            <pc:docMk/>
            <pc:sldMk cId="4289531081" sldId="448"/>
            <ac:spMk id="8" creationId="{1B9EAF9A-B14C-45E8-B299-29B65DF6B1A8}"/>
          </ac:spMkLst>
        </pc:spChg>
        <pc:picChg chg="mod ord">
          <ac:chgData name="Katie Williams" userId="5f1bf0e6-3ff6-4d92-8b85-a4340d55b8fc" providerId="ADAL" clId="{9216E21A-4763-4C66-A4D8-195EBF01B38E}" dt="2023-12-07T19:17:30.520" v="1663" actId="1076"/>
          <ac:picMkLst>
            <pc:docMk/>
            <pc:sldMk cId="4289531081" sldId="448"/>
            <ac:picMk id="4" creationId="{871AFA20-D87C-4F80-9AE2-C8A5C907CB6A}"/>
          </ac:picMkLst>
        </pc:picChg>
        <pc:picChg chg="mod">
          <ac:chgData name="Katie Williams" userId="5f1bf0e6-3ff6-4d92-8b85-a4340d55b8fc" providerId="ADAL" clId="{9216E21A-4763-4C66-A4D8-195EBF01B38E}" dt="2023-12-07T19:17:32.427" v="1664" actId="1076"/>
          <ac:picMkLst>
            <pc:docMk/>
            <pc:sldMk cId="4289531081" sldId="448"/>
            <ac:picMk id="6" creationId="{4440AD65-FBB4-4DC2-8393-A167376C6FD8}"/>
          </ac:picMkLst>
        </pc:picChg>
        <pc:picChg chg="mod">
          <ac:chgData name="Katie Williams" userId="5f1bf0e6-3ff6-4d92-8b85-a4340d55b8fc" providerId="ADAL" clId="{9216E21A-4763-4C66-A4D8-195EBF01B38E}" dt="2023-12-07T19:17:33.819" v="1665" actId="1076"/>
          <ac:picMkLst>
            <pc:docMk/>
            <pc:sldMk cId="4289531081" sldId="448"/>
            <ac:picMk id="51" creationId="{546757B2-C41C-4044-959A-C573737484A4}"/>
          </ac:picMkLst>
        </pc:picChg>
      </pc:sldChg>
      <pc:sldChg chg="addSp delSp modSp add mod modClrScheme chgLayout">
        <pc:chgData name="Katie Williams" userId="5f1bf0e6-3ff6-4d92-8b85-a4340d55b8fc" providerId="ADAL" clId="{9216E21A-4763-4C66-A4D8-195EBF01B38E}" dt="2023-12-07T19:27:56.339" v="1869" actId="2711"/>
        <pc:sldMkLst>
          <pc:docMk/>
          <pc:sldMk cId="3459159854" sldId="449"/>
        </pc:sldMkLst>
        <pc:spChg chg="mod ord">
          <ac:chgData name="Katie Williams" userId="5f1bf0e6-3ff6-4d92-8b85-a4340d55b8fc" providerId="ADAL" clId="{9216E21A-4763-4C66-A4D8-195EBF01B38E}" dt="2023-12-07T19:23:00.592" v="1820" actId="1076"/>
          <ac:spMkLst>
            <pc:docMk/>
            <pc:sldMk cId="3459159854" sldId="449"/>
            <ac:spMk id="2" creationId="{F815B1F5-372F-474C-B448-2C021C1232B0}"/>
          </ac:spMkLst>
        </pc:spChg>
        <pc:spChg chg="add del mod ord">
          <ac:chgData name="Katie Williams" userId="5f1bf0e6-3ff6-4d92-8b85-a4340d55b8fc" providerId="ADAL" clId="{9216E21A-4763-4C66-A4D8-195EBF01B38E}" dt="2023-12-07T19:22:41.318" v="1815" actId="478"/>
          <ac:spMkLst>
            <pc:docMk/>
            <pc:sldMk cId="3459159854" sldId="449"/>
            <ac:spMk id="5" creationId="{C9B57669-E7C1-FD90-EDD0-FFCEC64EE7CA}"/>
          </ac:spMkLst>
        </pc:spChg>
        <pc:spChg chg="add mod ord">
          <ac:chgData name="Katie Williams" userId="5f1bf0e6-3ff6-4d92-8b85-a4340d55b8fc" providerId="ADAL" clId="{9216E21A-4763-4C66-A4D8-195EBF01B38E}" dt="2023-12-07T19:23:17.926" v="1823" actId="1076"/>
          <ac:spMkLst>
            <pc:docMk/>
            <pc:sldMk cId="3459159854" sldId="449"/>
            <ac:spMk id="8" creationId="{415D7B19-A97C-4193-BE8F-DC83FF28B018}"/>
          </ac:spMkLst>
        </pc:spChg>
        <pc:spChg chg="mod">
          <ac:chgData name="Katie Williams" userId="5f1bf0e6-3ff6-4d92-8b85-a4340d55b8fc" providerId="ADAL" clId="{9216E21A-4763-4C66-A4D8-195EBF01B38E}" dt="2023-12-07T19:27:56.339" v="1869" actId="2711"/>
          <ac:spMkLst>
            <pc:docMk/>
            <pc:sldMk cId="3459159854" sldId="449"/>
            <ac:spMk id="12" creationId="{7262E7AA-C986-4584-8F01-8BED237DF98E}"/>
          </ac:spMkLst>
        </pc:spChg>
        <pc:spChg chg="mod">
          <ac:chgData name="Katie Williams" userId="5f1bf0e6-3ff6-4d92-8b85-a4340d55b8fc" providerId="ADAL" clId="{9216E21A-4763-4C66-A4D8-195EBF01B38E}" dt="2023-12-07T19:27:56.339" v="1869" actId="2711"/>
          <ac:spMkLst>
            <pc:docMk/>
            <pc:sldMk cId="3459159854" sldId="449"/>
            <ac:spMk id="13" creationId="{D6AB0258-DC28-499E-A0B1-46521E8B5CC5}"/>
          </ac:spMkLst>
        </pc:spChg>
        <pc:spChg chg="mod">
          <ac:chgData name="Katie Williams" userId="5f1bf0e6-3ff6-4d92-8b85-a4340d55b8fc" providerId="ADAL" clId="{9216E21A-4763-4C66-A4D8-195EBF01B38E}" dt="2023-12-07T19:27:48.008" v="1868" actId="2711"/>
          <ac:spMkLst>
            <pc:docMk/>
            <pc:sldMk cId="3459159854" sldId="449"/>
            <ac:spMk id="14" creationId="{50C19D53-703F-4F4F-8DF0-B6C15876C7EF}"/>
          </ac:spMkLst>
        </pc:spChg>
        <pc:spChg chg="mod">
          <ac:chgData name="Katie Williams" userId="5f1bf0e6-3ff6-4d92-8b85-a4340d55b8fc" providerId="ADAL" clId="{9216E21A-4763-4C66-A4D8-195EBF01B38E}" dt="2023-12-07T19:27:56.339" v="1869" actId="2711"/>
          <ac:spMkLst>
            <pc:docMk/>
            <pc:sldMk cId="3459159854" sldId="449"/>
            <ac:spMk id="15" creationId="{78B3726D-6302-4C95-98FA-C7F360C3ED0E}"/>
          </ac:spMkLst>
        </pc:spChg>
        <pc:spChg chg="mod">
          <ac:chgData name="Katie Williams" userId="5f1bf0e6-3ff6-4d92-8b85-a4340d55b8fc" providerId="ADAL" clId="{9216E21A-4763-4C66-A4D8-195EBF01B38E}" dt="2023-12-07T19:27:56.339" v="1869" actId="2711"/>
          <ac:spMkLst>
            <pc:docMk/>
            <pc:sldMk cId="3459159854" sldId="449"/>
            <ac:spMk id="17" creationId="{22960FE1-6691-40D4-A2ED-B2920D1C3AE8}"/>
          </ac:spMkLst>
        </pc:spChg>
        <pc:spChg chg="mod">
          <ac:chgData name="Katie Williams" userId="5f1bf0e6-3ff6-4d92-8b85-a4340d55b8fc" providerId="ADAL" clId="{9216E21A-4763-4C66-A4D8-195EBF01B38E}" dt="2023-12-07T19:27:56.339" v="1869" actId="2711"/>
          <ac:spMkLst>
            <pc:docMk/>
            <pc:sldMk cId="3459159854" sldId="449"/>
            <ac:spMk id="18" creationId="{21CC4525-39A0-4EC7-921C-562A6668A5BB}"/>
          </ac:spMkLst>
        </pc:spChg>
        <pc:graphicFrameChg chg="mod">
          <ac:chgData name="Katie Williams" userId="5f1bf0e6-3ff6-4d92-8b85-a4340d55b8fc" providerId="ADAL" clId="{9216E21A-4763-4C66-A4D8-195EBF01B38E}" dt="2023-12-07T19:23:17.926" v="1823" actId="1076"/>
          <ac:graphicFrameMkLst>
            <pc:docMk/>
            <pc:sldMk cId="3459159854" sldId="449"/>
            <ac:graphicFrameMk id="3" creationId="{475A651B-B313-48C6-83C4-837797ACD579}"/>
          </ac:graphicFrameMkLst>
        </pc:graphicFrameChg>
        <pc:graphicFrameChg chg="mod">
          <ac:chgData name="Katie Williams" userId="5f1bf0e6-3ff6-4d92-8b85-a4340d55b8fc" providerId="ADAL" clId="{9216E21A-4763-4C66-A4D8-195EBF01B38E}" dt="2023-12-07T19:23:17.926" v="1823" actId="1076"/>
          <ac:graphicFrameMkLst>
            <pc:docMk/>
            <pc:sldMk cId="3459159854" sldId="449"/>
            <ac:graphicFrameMk id="4" creationId="{3A134DF7-F02B-4EBF-8394-2F913238BDF3}"/>
          </ac:graphicFrameMkLst>
        </pc:graphicFrameChg>
        <pc:graphicFrameChg chg="mod">
          <ac:chgData name="Katie Williams" userId="5f1bf0e6-3ff6-4d92-8b85-a4340d55b8fc" providerId="ADAL" clId="{9216E21A-4763-4C66-A4D8-195EBF01B38E}" dt="2023-12-07T19:23:17.926" v="1823" actId="1076"/>
          <ac:graphicFrameMkLst>
            <pc:docMk/>
            <pc:sldMk cId="3459159854" sldId="449"/>
            <ac:graphicFrameMk id="6" creationId="{456C7064-C9E8-4B55-A8F6-5961E569950D}"/>
          </ac:graphicFrameMkLst>
        </pc:graphicFrameChg>
        <pc:graphicFrameChg chg="mod">
          <ac:chgData name="Katie Williams" userId="5f1bf0e6-3ff6-4d92-8b85-a4340d55b8fc" providerId="ADAL" clId="{9216E21A-4763-4C66-A4D8-195EBF01B38E}" dt="2023-12-07T19:23:17.926" v="1823" actId="1076"/>
          <ac:graphicFrameMkLst>
            <pc:docMk/>
            <pc:sldMk cId="3459159854" sldId="449"/>
            <ac:graphicFrameMk id="7" creationId="{1432BDA2-4471-4DD6-A59B-E42A4B286341}"/>
          </ac:graphicFrameMkLst>
        </pc:graphicFrameChg>
      </pc:sldChg>
      <pc:sldChg chg="addSp delSp modSp add mod modClrScheme chgLayout">
        <pc:chgData name="Katie Williams" userId="5f1bf0e6-3ff6-4d92-8b85-a4340d55b8fc" providerId="ADAL" clId="{9216E21A-4763-4C66-A4D8-195EBF01B38E}" dt="2023-12-07T19:28:33.513" v="1873" actId="2711"/>
        <pc:sldMkLst>
          <pc:docMk/>
          <pc:sldMk cId="4233351836" sldId="462"/>
        </pc:sldMkLst>
        <pc:spChg chg="add del mod ord">
          <ac:chgData name="Katie Williams" userId="5f1bf0e6-3ff6-4d92-8b85-a4340d55b8fc" providerId="ADAL" clId="{9216E21A-4763-4C66-A4D8-195EBF01B38E}" dt="2023-12-07T19:18:01.944" v="1672" actId="478"/>
          <ac:spMkLst>
            <pc:docMk/>
            <pc:sldMk cId="4233351836" sldId="462"/>
            <ac:spMk id="2" creationId="{B4EE02AA-5D83-0877-45B1-6B9159E92FCF}"/>
          </ac:spMkLst>
        </pc:spChg>
        <pc:spChg chg="add del mod ord">
          <ac:chgData name="Katie Williams" userId="5f1bf0e6-3ff6-4d92-8b85-a4340d55b8fc" providerId="ADAL" clId="{9216E21A-4763-4C66-A4D8-195EBF01B38E}" dt="2023-12-07T19:21:07.840" v="1801" actId="478"/>
          <ac:spMkLst>
            <pc:docMk/>
            <pc:sldMk cId="4233351836" sldId="462"/>
            <ac:spMk id="3" creationId="{13C31E51-FAC9-61BA-2BF1-6B0108538564}"/>
          </ac:spMkLst>
        </pc:spChg>
        <pc:spChg chg="add del mod">
          <ac:chgData name="Katie Williams" userId="5f1bf0e6-3ff6-4d92-8b85-a4340d55b8fc" providerId="ADAL" clId="{9216E21A-4763-4C66-A4D8-195EBF01B38E}" dt="2023-12-07T19:20:36.220" v="1790" actId="478"/>
          <ac:spMkLst>
            <pc:docMk/>
            <pc:sldMk cId="4233351836" sldId="462"/>
            <ac:spMk id="5" creationId="{E990896F-F1B7-A5E4-E21F-1E6D2EC527CD}"/>
          </ac:spMkLst>
        </pc:spChg>
        <pc:spChg chg="add del mod">
          <ac:chgData name="Katie Williams" userId="5f1bf0e6-3ff6-4d92-8b85-a4340d55b8fc" providerId="ADAL" clId="{9216E21A-4763-4C66-A4D8-195EBF01B38E}" dt="2023-12-07T19:20:38.037" v="1792" actId="478"/>
          <ac:spMkLst>
            <pc:docMk/>
            <pc:sldMk cId="4233351836" sldId="462"/>
            <ac:spMk id="7" creationId="{9482A450-E40B-5DA4-11DC-C66321B73CFC}"/>
          </ac:spMkLst>
        </pc:spChg>
        <pc:spChg chg="mod">
          <ac:chgData name="Katie Williams" userId="5f1bf0e6-3ff6-4d92-8b85-a4340d55b8fc" providerId="ADAL" clId="{9216E21A-4763-4C66-A4D8-195EBF01B38E}" dt="2023-12-07T19:28:33.513" v="1873" actId="2711"/>
          <ac:spMkLst>
            <pc:docMk/>
            <pc:sldMk cId="4233351836" sldId="462"/>
            <ac:spMk id="11" creationId="{0352DD11-6D09-46F4-B3D0-BE228F54BC84}"/>
          </ac:spMkLst>
        </pc:spChg>
        <pc:spChg chg="mod">
          <ac:chgData name="Katie Williams" userId="5f1bf0e6-3ff6-4d92-8b85-a4340d55b8fc" providerId="ADAL" clId="{9216E21A-4763-4C66-A4D8-195EBF01B38E}" dt="2023-12-07T19:28:27.853" v="1872" actId="2711"/>
          <ac:spMkLst>
            <pc:docMk/>
            <pc:sldMk cId="4233351836" sldId="462"/>
            <ac:spMk id="12" creationId="{76EBE3C4-B9F6-4011-8359-B2D161B4AB31}"/>
          </ac:spMkLst>
        </pc:spChg>
        <pc:spChg chg="mod">
          <ac:chgData name="Katie Williams" userId="5f1bf0e6-3ff6-4d92-8b85-a4340d55b8fc" providerId="ADAL" clId="{9216E21A-4763-4C66-A4D8-195EBF01B38E}" dt="2023-12-07T19:28:27.853" v="1872" actId="2711"/>
          <ac:spMkLst>
            <pc:docMk/>
            <pc:sldMk cId="4233351836" sldId="462"/>
            <ac:spMk id="14" creationId="{8BE8F8DD-2979-47FE-89C5-0026BBDE8D78}"/>
          </ac:spMkLst>
        </pc:spChg>
        <pc:spChg chg="mod">
          <ac:chgData name="Katie Williams" userId="5f1bf0e6-3ff6-4d92-8b85-a4340d55b8fc" providerId="ADAL" clId="{9216E21A-4763-4C66-A4D8-195EBF01B38E}" dt="2023-12-07T19:28:27.853" v="1872" actId="2711"/>
          <ac:spMkLst>
            <pc:docMk/>
            <pc:sldMk cId="4233351836" sldId="462"/>
            <ac:spMk id="16" creationId="{B8402FF1-1104-47A7-9F6E-E7DDEBDE5312}"/>
          </ac:spMkLst>
        </pc:spChg>
        <pc:spChg chg="mod">
          <ac:chgData name="Katie Williams" userId="5f1bf0e6-3ff6-4d92-8b85-a4340d55b8fc" providerId="ADAL" clId="{9216E21A-4763-4C66-A4D8-195EBF01B38E}" dt="2023-12-07T19:28:27.853" v="1872" actId="2711"/>
          <ac:spMkLst>
            <pc:docMk/>
            <pc:sldMk cId="4233351836" sldId="462"/>
            <ac:spMk id="17" creationId="{643FC2E9-363C-44D2-A64C-ABFC2972C7E6}"/>
          </ac:spMkLst>
        </pc:spChg>
        <pc:spChg chg="mod">
          <ac:chgData name="Katie Williams" userId="5f1bf0e6-3ff6-4d92-8b85-a4340d55b8fc" providerId="ADAL" clId="{9216E21A-4763-4C66-A4D8-195EBF01B38E}" dt="2023-12-07T19:28:33.513" v="1873" actId="2711"/>
          <ac:spMkLst>
            <pc:docMk/>
            <pc:sldMk cId="4233351836" sldId="462"/>
            <ac:spMk id="18" creationId="{0C126377-086B-4354-B5FE-7A5324A35B60}"/>
          </ac:spMkLst>
        </pc:spChg>
        <pc:spChg chg="mod">
          <ac:chgData name="Katie Williams" userId="5f1bf0e6-3ff6-4d92-8b85-a4340d55b8fc" providerId="ADAL" clId="{9216E21A-4763-4C66-A4D8-195EBF01B38E}" dt="2023-12-07T19:28:33.513" v="1873" actId="2711"/>
          <ac:spMkLst>
            <pc:docMk/>
            <pc:sldMk cId="4233351836" sldId="462"/>
            <ac:spMk id="19" creationId="{5FFE5E27-E9A2-417B-82D7-3421F770DAA6}"/>
          </ac:spMkLst>
        </pc:spChg>
        <pc:spChg chg="mod">
          <ac:chgData name="Katie Williams" userId="5f1bf0e6-3ff6-4d92-8b85-a4340d55b8fc" providerId="ADAL" clId="{9216E21A-4763-4C66-A4D8-195EBF01B38E}" dt="2023-12-07T19:28:33.513" v="1873" actId="2711"/>
          <ac:spMkLst>
            <pc:docMk/>
            <pc:sldMk cId="4233351836" sldId="462"/>
            <ac:spMk id="20" creationId="{C07C0AA3-3EE5-443B-B430-7F1144A506CA}"/>
          </ac:spMkLst>
        </pc:spChg>
        <pc:spChg chg="add del mod ord">
          <ac:chgData name="Katie Williams" userId="5f1bf0e6-3ff6-4d92-8b85-a4340d55b8fc" providerId="ADAL" clId="{9216E21A-4763-4C66-A4D8-195EBF01B38E}" dt="2023-12-07T19:20:44.660" v="1794" actId="207"/>
          <ac:spMkLst>
            <pc:docMk/>
            <pc:sldMk cId="4233351836" sldId="462"/>
            <ac:spMk id="31" creationId="{0AEBF04D-60D0-4C4C-9276-6B85FE8747C3}"/>
          </ac:spMkLst>
        </pc:spChg>
        <pc:spChg chg="mod">
          <ac:chgData name="Katie Williams" userId="5f1bf0e6-3ff6-4d92-8b85-a4340d55b8fc" providerId="ADAL" clId="{9216E21A-4763-4C66-A4D8-195EBF01B38E}" dt="2023-12-07T19:28:27.853" v="1872" actId="2711"/>
          <ac:spMkLst>
            <pc:docMk/>
            <pc:sldMk cId="4233351836" sldId="462"/>
            <ac:spMk id="33" creationId="{5F474D20-9F89-4446-8290-7BD815759A63}"/>
          </ac:spMkLst>
        </pc:spChg>
        <pc:grpChg chg="add mod">
          <ac:chgData name="Katie Williams" userId="5f1bf0e6-3ff6-4d92-8b85-a4340d55b8fc" providerId="ADAL" clId="{9216E21A-4763-4C66-A4D8-195EBF01B38E}" dt="2023-12-07T19:21:05.587" v="1800" actId="1076"/>
          <ac:grpSpMkLst>
            <pc:docMk/>
            <pc:sldMk cId="4233351836" sldId="462"/>
            <ac:grpSpMk id="8" creationId="{57304143-25CA-1463-9FF0-02160919028D}"/>
          </ac:grpSpMkLst>
        </pc:grpChg>
        <pc:grpChg chg="add mod">
          <ac:chgData name="Katie Williams" userId="5f1bf0e6-3ff6-4d92-8b85-a4340d55b8fc" providerId="ADAL" clId="{9216E21A-4763-4C66-A4D8-195EBF01B38E}" dt="2023-12-07T19:21:20.130" v="1804" actId="1076"/>
          <ac:grpSpMkLst>
            <pc:docMk/>
            <pc:sldMk cId="4233351836" sldId="462"/>
            <ac:grpSpMk id="9" creationId="{23EC09F7-C8D0-7B17-5008-96D0B9940D65}"/>
          </ac:grpSpMkLst>
        </pc:grpChg>
        <pc:grpChg chg="mod">
          <ac:chgData name="Katie Williams" userId="5f1bf0e6-3ff6-4d92-8b85-a4340d55b8fc" providerId="ADAL" clId="{9216E21A-4763-4C66-A4D8-195EBF01B38E}" dt="2023-12-07T19:21:03.633" v="1799" actId="164"/>
          <ac:grpSpMkLst>
            <pc:docMk/>
            <pc:sldMk cId="4233351836" sldId="462"/>
            <ac:grpSpMk id="27" creationId="{FF441B6A-CF17-4151-BD21-06E6D034C431}"/>
          </ac:grpSpMkLst>
        </pc:grpChg>
        <pc:grpChg chg="mod">
          <ac:chgData name="Katie Williams" userId="5f1bf0e6-3ff6-4d92-8b85-a4340d55b8fc" providerId="ADAL" clId="{9216E21A-4763-4C66-A4D8-195EBF01B38E}" dt="2023-12-07T19:21:15.050" v="1802" actId="164"/>
          <ac:grpSpMkLst>
            <pc:docMk/>
            <pc:sldMk cId="4233351836" sldId="462"/>
            <ac:grpSpMk id="28" creationId="{ED1806C0-FDB6-4532-A715-F1978409054D}"/>
          </ac:grpSpMkLst>
        </pc:grpChg>
        <pc:grpChg chg="mod">
          <ac:chgData name="Katie Williams" userId="5f1bf0e6-3ff6-4d92-8b85-a4340d55b8fc" providerId="ADAL" clId="{9216E21A-4763-4C66-A4D8-195EBF01B38E}" dt="2023-12-07T19:22:19.751" v="1813" actId="1076"/>
          <ac:grpSpMkLst>
            <pc:docMk/>
            <pc:sldMk cId="4233351836" sldId="462"/>
            <ac:grpSpMk id="32" creationId="{9E8778D4-5FA2-4924-A2B2-9E70BA123A39}"/>
          </ac:grpSpMkLst>
        </pc:grpChg>
        <pc:picChg chg="mod">
          <ac:chgData name="Katie Williams" userId="5f1bf0e6-3ff6-4d92-8b85-a4340d55b8fc" providerId="ADAL" clId="{9216E21A-4763-4C66-A4D8-195EBF01B38E}" dt="2023-12-07T19:21:03.633" v="1799" actId="164"/>
          <ac:picMkLst>
            <pc:docMk/>
            <pc:sldMk cId="4233351836" sldId="462"/>
            <ac:picMk id="1028" creationId="{55E62ADB-5D12-4B16-8C8E-65250F24B9DA}"/>
          </ac:picMkLst>
        </pc:picChg>
        <pc:picChg chg="mod">
          <ac:chgData name="Katie Williams" userId="5f1bf0e6-3ff6-4d92-8b85-a4340d55b8fc" providerId="ADAL" clId="{9216E21A-4763-4C66-A4D8-195EBF01B38E}" dt="2023-12-07T19:21:15.050" v="1802" actId="164"/>
          <ac:picMkLst>
            <pc:docMk/>
            <pc:sldMk cId="4233351836" sldId="462"/>
            <ac:picMk id="1032" creationId="{806FFDAF-6F01-419A-B716-8173D5607742}"/>
          </ac:picMkLst>
        </pc:picChg>
        <pc:cxnChg chg="mod">
          <ac:chgData name="Katie Williams" userId="5f1bf0e6-3ff6-4d92-8b85-a4340d55b8fc" providerId="ADAL" clId="{9216E21A-4763-4C66-A4D8-195EBF01B38E}" dt="2023-12-07T19:21:26.476" v="1805" actId="208"/>
          <ac:cxnSpMkLst>
            <pc:docMk/>
            <pc:sldMk cId="4233351836" sldId="462"/>
            <ac:cxnSpMk id="13" creationId="{C8AD015E-682F-4ADC-9F1B-E3B7337FEE96}"/>
          </ac:cxnSpMkLst>
        </pc:cxnChg>
        <pc:cxnChg chg="mod">
          <ac:chgData name="Katie Williams" userId="5f1bf0e6-3ff6-4d92-8b85-a4340d55b8fc" providerId="ADAL" clId="{9216E21A-4763-4C66-A4D8-195EBF01B38E}" dt="2023-12-07T19:21:30.324" v="1806" actId="208"/>
          <ac:cxnSpMkLst>
            <pc:docMk/>
            <pc:sldMk cId="4233351836" sldId="462"/>
            <ac:cxnSpMk id="15" creationId="{FD6B02CB-40B5-43C8-9FA6-12932F7C0AED}"/>
          </ac:cxnSpMkLst>
        </pc:cxnChg>
        <pc:cxnChg chg="mod">
          <ac:chgData name="Katie Williams" userId="5f1bf0e6-3ff6-4d92-8b85-a4340d55b8fc" providerId="ADAL" clId="{9216E21A-4763-4C66-A4D8-195EBF01B38E}" dt="2023-12-07T19:22:00.972" v="1811" actId="1076"/>
          <ac:cxnSpMkLst>
            <pc:docMk/>
            <pc:sldMk cId="4233351836" sldId="462"/>
            <ac:cxnSpMk id="34" creationId="{A215E177-A1B1-4DD5-AC8F-B99C23CEC12E}"/>
          </ac:cxnSpMkLst>
        </pc:cxnChg>
      </pc:sldChg>
      <pc:sldChg chg="modSp add mod modClrScheme chgLayout">
        <pc:chgData name="Katie Williams" userId="5f1bf0e6-3ff6-4d92-8b85-a4340d55b8fc" providerId="ADAL" clId="{9216E21A-4763-4C66-A4D8-195EBF01B38E}" dt="2023-12-07T19:28:40.115" v="1874" actId="2711"/>
        <pc:sldMkLst>
          <pc:docMk/>
          <pc:sldMk cId="765156308" sldId="464"/>
        </pc:sldMkLst>
        <pc:spChg chg="mod ord">
          <ac:chgData name="Katie Williams" userId="5f1bf0e6-3ff6-4d92-8b85-a4340d55b8fc" providerId="ADAL" clId="{9216E21A-4763-4C66-A4D8-195EBF01B38E}" dt="2023-12-07T19:15:04.283" v="1631" actId="14100"/>
          <ac:spMkLst>
            <pc:docMk/>
            <pc:sldMk cId="765156308" sldId="464"/>
            <ac:spMk id="2" creationId="{4C601E25-9198-42B8-A471-C8B2990B5A79}"/>
          </ac:spMkLst>
        </pc:spChg>
        <pc:spChg chg="mod">
          <ac:chgData name="Katie Williams" userId="5f1bf0e6-3ff6-4d92-8b85-a4340d55b8fc" providerId="ADAL" clId="{9216E21A-4763-4C66-A4D8-195EBF01B38E}" dt="2023-12-07T19:25:11.875" v="1843" actId="207"/>
          <ac:spMkLst>
            <pc:docMk/>
            <pc:sldMk cId="765156308" sldId="464"/>
            <ac:spMk id="5" creationId="{F51AA4CE-992C-497B-8FBE-1AE5A5C79E4D}"/>
          </ac:spMkLst>
        </pc:spChg>
        <pc:spChg chg="mod">
          <ac:chgData name="Katie Williams" userId="5f1bf0e6-3ff6-4d92-8b85-a4340d55b8fc" providerId="ADAL" clId="{9216E21A-4763-4C66-A4D8-195EBF01B38E}" dt="2023-12-07T19:28:40.115" v="1874" actId="2711"/>
          <ac:spMkLst>
            <pc:docMk/>
            <pc:sldMk cId="765156308" sldId="464"/>
            <ac:spMk id="7" creationId="{59A57306-1023-407D-A51E-C445272DC642}"/>
          </ac:spMkLst>
        </pc:spChg>
        <pc:graphicFrameChg chg="mod ord">
          <ac:chgData name="Katie Williams" userId="5f1bf0e6-3ff6-4d92-8b85-a4340d55b8fc" providerId="ADAL" clId="{9216E21A-4763-4C66-A4D8-195EBF01B38E}" dt="2023-12-07T19:28:12.392" v="1871" actId="2711"/>
          <ac:graphicFrameMkLst>
            <pc:docMk/>
            <pc:sldMk cId="765156308" sldId="464"/>
            <ac:graphicFrameMk id="6" creationId="{5F787B3C-FAC0-4240-874E-30B4018A417D}"/>
          </ac:graphicFrameMkLst>
        </pc:graphicFrameChg>
      </pc:sldChg>
      <pc:sldChg chg="addSp delSp modSp add mod modClrScheme chgLayout">
        <pc:chgData name="Katie Williams" userId="5f1bf0e6-3ff6-4d92-8b85-a4340d55b8fc" providerId="ADAL" clId="{9216E21A-4763-4C66-A4D8-195EBF01B38E}" dt="2023-12-07T19:28:49.077" v="1875" actId="2711"/>
        <pc:sldMkLst>
          <pc:docMk/>
          <pc:sldMk cId="1660815262" sldId="465"/>
        </pc:sldMkLst>
        <pc:spChg chg="mod ord">
          <ac:chgData name="Katie Williams" userId="5f1bf0e6-3ff6-4d92-8b85-a4340d55b8fc" providerId="ADAL" clId="{9216E21A-4763-4C66-A4D8-195EBF01B38E}" dt="2023-12-07T19:17:49.302" v="1669" actId="700"/>
          <ac:spMkLst>
            <pc:docMk/>
            <pc:sldMk cId="1660815262" sldId="465"/>
            <ac:spMk id="2" creationId="{4C601E25-9198-42B8-A471-C8B2990B5A79}"/>
          </ac:spMkLst>
        </pc:spChg>
        <pc:spChg chg="mod">
          <ac:chgData name="Katie Williams" userId="5f1bf0e6-3ff6-4d92-8b85-a4340d55b8fc" providerId="ADAL" clId="{9216E21A-4763-4C66-A4D8-195EBF01B38E}" dt="2023-12-07T19:14:53.487" v="1629" actId="1076"/>
          <ac:spMkLst>
            <pc:docMk/>
            <pc:sldMk cId="1660815262" sldId="465"/>
            <ac:spMk id="4" creationId="{A6A1BC43-85B2-A6C0-F508-5B171C15976A}"/>
          </ac:spMkLst>
        </pc:spChg>
        <pc:spChg chg="mod">
          <ac:chgData name="Katie Williams" userId="5f1bf0e6-3ff6-4d92-8b85-a4340d55b8fc" providerId="ADAL" clId="{9216E21A-4763-4C66-A4D8-195EBF01B38E}" dt="2023-12-07T19:24:25.415" v="1834" actId="207"/>
          <ac:spMkLst>
            <pc:docMk/>
            <pc:sldMk cId="1660815262" sldId="465"/>
            <ac:spMk id="5" creationId="{F51AA4CE-992C-497B-8FBE-1AE5A5C79E4D}"/>
          </ac:spMkLst>
        </pc:spChg>
        <pc:spChg chg="add del mod ord">
          <ac:chgData name="Katie Williams" userId="5f1bf0e6-3ff6-4d92-8b85-a4340d55b8fc" providerId="ADAL" clId="{9216E21A-4763-4C66-A4D8-195EBF01B38E}" dt="2023-12-07T19:14:40.519" v="1624" actId="478"/>
          <ac:spMkLst>
            <pc:docMk/>
            <pc:sldMk cId="1660815262" sldId="465"/>
            <ac:spMk id="6" creationId="{B4A5A916-6BF8-13AF-85C4-BCB0B8886541}"/>
          </ac:spMkLst>
        </pc:spChg>
        <pc:spChg chg="mod">
          <ac:chgData name="Katie Williams" userId="5f1bf0e6-3ff6-4d92-8b85-a4340d55b8fc" providerId="ADAL" clId="{9216E21A-4763-4C66-A4D8-195EBF01B38E}" dt="2023-12-07T19:28:49.077" v="1875" actId="2711"/>
          <ac:spMkLst>
            <pc:docMk/>
            <pc:sldMk cId="1660815262" sldId="465"/>
            <ac:spMk id="7" creationId="{59A57306-1023-407D-A51E-C445272DC642}"/>
          </ac:spMkLst>
        </pc:spChg>
        <pc:spChg chg="add del mod ord">
          <ac:chgData name="Katie Williams" userId="5f1bf0e6-3ff6-4d92-8b85-a4340d55b8fc" providerId="ADAL" clId="{9216E21A-4763-4C66-A4D8-195EBF01B38E}" dt="2023-12-07T19:17:49.302" v="1669" actId="700"/>
          <ac:spMkLst>
            <pc:docMk/>
            <pc:sldMk cId="1660815262" sldId="465"/>
            <ac:spMk id="8" creationId="{B90AFF29-C564-1501-7C86-1AE70B0DBABD}"/>
          </ac:spMkLst>
        </pc:spChg>
        <pc:spChg chg="add del mod ord">
          <ac:chgData name="Katie Williams" userId="5f1bf0e6-3ff6-4d92-8b85-a4340d55b8fc" providerId="ADAL" clId="{9216E21A-4763-4C66-A4D8-195EBF01B38E}" dt="2023-12-07T19:17:49.302" v="1669" actId="700"/>
          <ac:spMkLst>
            <pc:docMk/>
            <pc:sldMk cId="1660815262" sldId="465"/>
            <ac:spMk id="9" creationId="{72F88893-BCDE-A3AA-4787-02F975605707}"/>
          </ac:spMkLst>
        </pc:spChg>
        <pc:graphicFrameChg chg="mod modGraphic">
          <ac:chgData name="Katie Williams" userId="5f1bf0e6-3ff6-4d92-8b85-a4340d55b8fc" providerId="ADAL" clId="{9216E21A-4763-4C66-A4D8-195EBF01B38E}" dt="2023-12-07T19:25:06.096" v="1842" actId="12385"/>
          <ac:graphicFrameMkLst>
            <pc:docMk/>
            <pc:sldMk cId="1660815262" sldId="465"/>
            <ac:graphicFrameMk id="3" creationId="{3E7B4B4F-A4ED-452C-5524-35B6DF94CC8D}"/>
          </ac:graphicFrameMkLst>
        </pc:graphicFrameChg>
      </pc:sldChg>
      <pc:sldChg chg="modSp add mod ord">
        <pc:chgData name="Katie Williams" userId="5f1bf0e6-3ff6-4d92-8b85-a4340d55b8fc" providerId="ADAL" clId="{9216E21A-4763-4C66-A4D8-195EBF01B38E}" dt="2023-12-08T18:28:45.214" v="2468"/>
        <pc:sldMkLst>
          <pc:docMk/>
          <pc:sldMk cId="1949058582" sldId="644"/>
        </pc:sldMkLst>
        <pc:graphicFrameChg chg="mod modGraphic">
          <ac:chgData name="Katie Williams" userId="5f1bf0e6-3ff6-4d92-8b85-a4340d55b8fc" providerId="ADAL" clId="{9216E21A-4763-4C66-A4D8-195EBF01B38E}" dt="2023-12-07T18:59:38.946" v="1422" actId="1076"/>
          <ac:graphicFrameMkLst>
            <pc:docMk/>
            <pc:sldMk cId="1949058582" sldId="644"/>
            <ac:graphicFrameMk id="2" creationId="{AF32DF92-125C-A0B6-B448-C65110573669}"/>
          </ac:graphicFrameMkLst>
        </pc:graphicFrameChg>
      </pc:sldChg>
      <pc:sldChg chg="modSp mod modClrScheme chgLayout">
        <pc:chgData name="Katie Williams" userId="5f1bf0e6-3ff6-4d92-8b85-a4340d55b8fc" providerId="ADAL" clId="{9216E21A-4763-4C66-A4D8-195EBF01B38E}" dt="2023-12-05T19:21:53.540" v="168" actId="700"/>
        <pc:sldMkLst>
          <pc:docMk/>
          <pc:sldMk cId="973950449" sldId="2146847457"/>
        </pc:sldMkLst>
        <pc:spChg chg="mod ord">
          <ac:chgData name="Katie Williams" userId="5f1bf0e6-3ff6-4d92-8b85-a4340d55b8fc" providerId="ADAL" clId="{9216E21A-4763-4C66-A4D8-195EBF01B38E}" dt="2023-12-05T19:21:53.540" v="168" actId="700"/>
          <ac:spMkLst>
            <pc:docMk/>
            <pc:sldMk cId="973950449" sldId="2146847457"/>
            <ac:spMk id="2" creationId="{370AF061-1F43-F3C6-2076-7151F6180383}"/>
          </ac:spMkLst>
        </pc:spChg>
        <pc:graphicFrameChg chg="mod ord modGraphic">
          <ac:chgData name="Katie Williams" userId="5f1bf0e6-3ff6-4d92-8b85-a4340d55b8fc" providerId="ADAL" clId="{9216E21A-4763-4C66-A4D8-195EBF01B38E}" dt="2023-12-05T19:21:53.540" v="168" actId="700"/>
          <ac:graphicFrameMkLst>
            <pc:docMk/>
            <pc:sldMk cId="973950449" sldId="2146847457"/>
            <ac:graphicFrameMk id="4" creationId="{4E8CF097-88FC-A162-A9A7-C87F5539A6E5}"/>
          </ac:graphicFrameMkLst>
        </pc:graphicFrameChg>
      </pc:sldChg>
      <pc:sldChg chg="del">
        <pc:chgData name="Katie Williams" userId="5f1bf0e6-3ff6-4d92-8b85-a4340d55b8fc" providerId="ADAL" clId="{9216E21A-4763-4C66-A4D8-195EBF01B38E}" dt="2023-12-05T19:21:28.569" v="165" actId="47"/>
        <pc:sldMkLst>
          <pc:docMk/>
          <pc:sldMk cId="308922193" sldId="2146847458"/>
        </pc:sldMkLst>
      </pc:sldChg>
      <pc:sldChg chg="del">
        <pc:chgData name="Katie Williams" userId="5f1bf0e6-3ff6-4d92-8b85-a4340d55b8fc" providerId="ADAL" clId="{9216E21A-4763-4C66-A4D8-195EBF01B38E}" dt="2023-12-07T19:06:36.759" v="1466" actId="47"/>
        <pc:sldMkLst>
          <pc:docMk/>
          <pc:sldMk cId="3849114113" sldId="2146847459"/>
        </pc:sldMkLst>
      </pc:sldChg>
      <pc:sldChg chg="del">
        <pc:chgData name="Katie Williams" userId="5f1bf0e6-3ff6-4d92-8b85-a4340d55b8fc" providerId="ADAL" clId="{9216E21A-4763-4C66-A4D8-195EBF01B38E}" dt="2023-12-07T19:06:43.113" v="1468" actId="47"/>
        <pc:sldMkLst>
          <pc:docMk/>
          <pc:sldMk cId="3853138707" sldId="2146847460"/>
        </pc:sldMkLst>
      </pc:sldChg>
      <pc:sldChg chg="del">
        <pc:chgData name="Katie Williams" userId="5f1bf0e6-3ff6-4d92-8b85-a4340d55b8fc" providerId="ADAL" clId="{9216E21A-4763-4C66-A4D8-195EBF01B38E}" dt="2023-12-07T19:06:41.856" v="1467" actId="47"/>
        <pc:sldMkLst>
          <pc:docMk/>
          <pc:sldMk cId="1898485519" sldId="2146847461"/>
        </pc:sldMkLst>
      </pc:sldChg>
      <pc:sldChg chg="delSp modSp mod modClrScheme chgLayout">
        <pc:chgData name="Katie Williams" userId="5f1bf0e6-3ff6-4d92-8b85-a4340d55b8fc" providerId="ADAL" clId="{9216E21A-4763-4C66-A4D8-195EBF01B38E}" dt="2023-12-07T19:10:23.317" v="1524" actId="1076"/>
        <pc:sldMkLst>
          <pc:docMk/>
          <pc:sldMk cId="2849635231" sldId="2146847462"/>
        </pc:sldMkLst>
        <pc:spChg chg="del mod">
          <ac:chgData name="Katie Williams" userId="5f1bf0e6-3ff6-4d92-8b85-a4340d55b8fc" providerId="ADAL" clId="{9216E21A-4763-4C66-A4D8-195EBF01B38E}" dt="2023-12-07T19:06:55.081" v="1470" actId="700"/>
          <ac:spMkLst>
            <pc:docMk/>
            <pc:sldMk cId="2849635231" sldId="2146847462"/>
            <ac:spMk id="2" creationId="{D5603A26-4581-4C63-CF88-1987F893DD02}"/>
          </ac:spMkLst>
        </pc:spChg>
        <pc:spChg chg="mod ord">
          <ac:chgData name="Katie Williams" userId="5f1bf0e6-3ff6-4d92-8b85-a4340d55b8fc" providerId="ADAL" clId="{9216E21A-4763-4C66-A4D8-195EBF01B38E}" dt="2023-12-07T19:10:23.317" v="1524" actId="1076"/>
          <ac:spMkLst>
            <pc:docMk/>
            <pc:sldMk cId="2849635231" sldId="2146847462"/>
            <ac:spMk id="3" creationId="{A68C865C-4350-2219-B135-0C00878616F6}"/>
          </ac:spMkLst>
        </pc:spChg>
      </pc:sldChg>
      <pc:sldChg chg="modSp mod addCm">
        <pc:chgData name="Katie Williams" userId="5f1bf0e6-3ff6-4d92-8b85-a4340d55b8fc" providerId="ADAL" clId="{9216E21A-4763-4C66-A4D8-195EBF01B38E}" dt="2023-12-08T18:32:58.617" v="3298"/>
        <pc:sldMkLst>
          <pc:docMk/>
          <pc:sldMk cId="1632601171" sldId="2146847463"/>
        </pc:sldMkLst>
        <pc:spChg chg="mod">
          <ac:chgData name="Katie Williams" userId="5f1bf0e6-3ff6-4d92-8b85-a4340d55b8fc" providerId="ADAL" clId="{9216E21A-4763-4C66-A4D8-195EBF01B38E}" dt="2023-12-08T18:32:40.476" v="3297" actId="20577"/>
          <ac:spMkLst>
            <pc:docMk/>
            <pc:sldMk cId="1632601171" sldId="2146847463"/>
            <ac:spMk id="2" creationId="{A1F28868-1758-2877-0A8F-49DDF30E3C3B}"/>
          </ac:spMkLst>
        </pc:spChg>
        <pc:extLst>
          <p:ext xmlns:p="http://schemas.openxmlformats.org/presentationml/2006/main" uri="{D6D511B9-2390-475A-947B-AFAB55BFBCF1}">
            <pc226:cmChg xmlns:pc226="http://schemas.microsoft.com/office/powerpoint/2022/06/main/command" chg="add">
              <pc226:chgData name="Katie Williams" userId="5f1bf0e6-3ff6-4d92-8b85-a4340d55b8fc" providerId="ADAL" clId="{9216E21A-4763-4C66-A4D8-195EBF01B38E}" dt="2023-12-08T18:32:58.617" v="3298"/>
              <pc2:cmMkLst xmlns:pc2="http://schemas.microsoft.com/office/powerpoint/2019/9/main/command">
                <pc:docMk/>
                <pc:sldMk cId="1632601171" sldId="2146847463"/>
                <pc2:cmMk id="{2F08729C-BB87-46D5-8A85-DE58B553B61D}"/>
              </pc2:cmMkLst>
            </pc226:cmChg>
          </p:ext>
        </pc:extLst>
      </pc:sldChg>
      <pc:sldChg chg="del">
        <pc:chgData name="Katie Williams" userId="5f1bf0e6-3ff6-4d92-8b85-a4340d55b8fc" providerId="ADAL" clId="{9216E21A-4763-4C66-A4D8-195EBF01B38E}" dt="2023-12-07T19:29:14.995" v="1878" actId="47"/>
        <pc:sldMkLst>
          <pc:docMk/>
          <pc:sldMk cId="1536187558" sldId="2146847464"/>
        </pc:sldMkLst>
      </pc:sldChg>
      <pc:sldChg chg="addSp del mod">
        <pc:chgData name="Katie Williams" userId="5f1bf0e6-3ff6-4d92-8b85-a4340d55b8fc" providerId="ADAL" clId="{9216E21A-4763-4C66-A4D8-195EBF01B38E}" dt="2023-12-07T19:29:14.995" v="1878" actId="47"/>
        <pc:sldMkLst>
          <pc:docMk/>
          <pc:sldMk cId="2905162988" sldId="2146847465"/>
        </pc:sldMkLst>
        <pc:spChg chg="add">
          <ac:chgData name="Katie Williams" userId="5f1bf0e6-3ff6-4d92-8b85-a4340d55b8fc" providerId="ADAL" clId="{9216E21A-4763-4C66-A4D8-195EBF01B38E}" dt="2023-12-07T19:09:42.866" v="1518" actId="22"/>
          <ac:spMkLst>
            <pc:docMk/>
            <pc:sldMk cId="2905162988" sldId="2146847465"/>
            <ac:spMk id="6" creationId="{FD572C46-E55D-ABC4-BC29-C00328EFD6BE}"/>
          </ac:spMkLst>
        </pc:spChg>
      </pc:sldChg>
      <pc:sldChg chg="addSp delSp modSp new mod modClrScheme chgLayout">
        <pc:chgData name="Katie Williams" userId="5f1bf0e6-3ff6-4d92-8b85-a4340d55b8fc" providerId="ADAL" clId="{9216E21A-4763-4C66-A4D8-195EBF01B38E}" dt="2023-12-07T19:12:53.306" v="1594" actId="20577"/>
        <pc:sldMkLst>
          <pc:docMk/>
          <pc:sldMk cId="3961912091" sldId="2146847466"/>
        </pc:sldMkLst>
        <pc:spChg chg="add del mod ord">
          <ac:chgData name="Katie Williams" userId="5f1bf0e6-3ff6-4d92-8b85-a4340d55b8fc" providerId="ADAL" clId="{9216E21A-4763-4C66-A4D8-195EBF01B38E}" dt="2023-12-07T19:12:53.306" v="1594" actId="20577"/>
          <ac:spMkLst>
            <pc:docMk/>
            <pc:sldMk cId="3961912091" sldId="2146847466"/>
            <ac:spMk id="2" creationId="{25694C02-0D0A-03FE-7415-1BCCE849B152}"/>
          </ac:spMkLst>
        </pc:spChg>
        <pc:spChg chg="mod ord">
          <ac:chgData name="Katie Williams" userId="5f1bf0e6-3ff6-4d92-8b85-a4340d55b8fc" providerId="ADAL" clId="{9216E21A-4763-4C66-A4D8-195EBF01B38E}" dt="2023-12-05T19:21:48.125" v="167" actId="700"/>
          <ac:spMkLst>
            <pc:docMk/>
            <pc:sldMk cId="3961912091" sldId="2146847466"/>
            <ac:spMk id="3" creationId="{1AABAE41-E4A9-C7B9-5010-25761939EE79}"/>
          </ac:spMkLst>
        </pc:spChg>
        <pc:spChg chg="add del mod ord">
          <ac:chgData name="Katie Williams" userId="5f1bf0e6-3ff6-4d92-8b85-a4340d55b8fc" providerId="ADAL" clId="{9216E21A-4763-4C66-A4D8-195EBF01B38E}" dt="2023-12-05T19:21:48.125" v="167" actId="700"/>
          <ac:spMkLst>
            <pc:docMk/>
            <pc:sldMk cId="3961912091" sldId="2146847466"/>
            <ac:spMk id="4" creationId="{DD622530-40EA-A5C6-9690-78482B103282}"/>
          </ac:spMkLst>
        </pc:spChg>
      </pc:sldChg>
      <pc:sldChg chg="addSp delSp modSp new mod ord modClrScheme chgLayout">
        <pc:chgData name="Katie Williams" userId="5f1bf0e6-3ff6-4d92-8b85-a4340d55b8fc" providerId="ADAL" clId="{9216E21A-4763-4C66-A4D8-195EBF01B38E}" dt="2023-12-08T18:24:21.498" v="2163" actId="1076"/>
        <pc:sldMkLst>
          <pc:docMk/>
          <pc:sldMk cId="2867642326" sldId="2146847467"/>
        </pc:sldMkLst>
        <pc:spChg chg="mod ord">
          <ac:chgData name="Katie Williams" userId="5f1bf0e6-3ff6-4d92-8b85-a4340d55b8fc" providerId="ADAL" clId="{9216E21A-4763-4C66-A4D8-195EBF01B38E}" dt="2023-12-08T18:24:02.409" v="2138" actId="947"/>
          <ac:spMkLst>
            <pc:docMk/>
            <pc:sldMk cId="2867642326" sldId="2146847467"/>
            <ac:spMk id="2" creationId="{E8D5E27A-1A0F-80AC-A88E-72FD3AB78359}"/>
          </ac:spMkLst>
        </pc:spChg>
        <pc:spChg chg="mod ord">
          <ac:chgData name="Katie Williams" userId="5f1bf0e6-3ff6-4d92-8b85-a4340d55b8fc" providerId="ADAL" clId="{9216E21A-4763-4C66-A4D8-195EBF01B38E}" dt="2023-12-07T20:00:23.869" v="2119" actId="20577"/>
          <ac:spMkLst>
            <pc:docMk/>
            <pc:sldMk cId="2867642326" sldId="2146847467"/>
            <ac:spMk id="3" creationId="{B4FDED36-55F2-951A-1473-A6985E0FC036}"/>
          </ac:spMkLst>
        </pc:spChg>
        <pc:spChg chg="add mod">
          <ac:chgData name="Katie Williams" userId="5f1bf0e6-3ff6-4d92-8b85-a4340d55b8fc" providerId="ADAL" clId="{9216E21A-4763-4C66-A4D8-195EBF01B38E}" dt="2023-12-08T18:24:21.498" v="2163" actId="1076"/>
          <ac:spMkLst>
            <pc:docMk/>
            <pc:sldMk cId="2867642326" sldId="2146847467"/>
            <ac:spMk id="4" creationId="{408F77B0-E1DD-D6C0-F790-2DB2E3629C45}"/>
          </ac:spMkLst>
        </pc:spChg>
        <pc:spChg chg="add del mod">
          <ac:chgData name="Katie Williams" userId="5f1bf0e6-3ff6-4d92-8b85-a4340d55b8fc" providerId="ADAL" clId="{9216E21A-4763-4C66-A4D8-195EBF01B38E}" dt="2023-12-07T18:42:10.597" v="831" actId="6264"/>
          <ac:spMkLst>
            <pc:docMk/>
            <pc:sldMk cId="2867642326" sldId="2146847467"/>
            <ac:spMk id="4" creationId="{BD05F9AC-BD8D-FD82-4DE6-62F3265F267E}"/>
          </ac:spMkLst>
        </pc:spChg>
        <pc:spChg chg="add del mod">
          <ac:chgData name="Katie Williams" userId="5f1bf0e6-3ff6-4d92-8b85-a4340d55b8fc" providerId="ADAL" clId="{9216E21A-4763-4C66-A4D8-195EBF01B38E}" dt="2023-12-07T18:42:10.597" v="831" actId="6264"/>
          <ac:spMkLst>
            <pc:docMk/>
            <pc:sldMk cId="2867642326" sldId="2146847467"/>
            <ac:spMk id="5" creationId="{155B62B3-BB3C-B257-6596-CF1B78FD797E}"/>
          </ac:spMkLst>
        </pc:spChg>
        <pc:spChg chg="add del mod ord">
          <ac:chgData name="Katie Williams" userId="5f1bf0e6-3ff6-4d92-8b85-a4340d55b8fc" providerId="ADAL" clId="{9216E21A-4763-4C66-A4D8-195EBF01B38E}" dt="2023-12-07T18:43:04.707" v="833"/>
          <ac:spMkLst>
            <pc:docMk/>
            <pc:sldMk cId="2867642326" sldId="2146847467"/>
            <ac:spMk id="6" creationId="{375C9F9E-1D4E-D3DB-8F54-093D9490CC94}"/>
          </ac:spMkLst>
        </pc:spChg>
        <pc:spChg chg="add del mod">
          <ac:chgData name="Katie Williams" userId="5f1bf0e6-3ff6-4d92-8b85-a4340d55b8fc" providerId="ADAL" clId="{9216E21A-4763-4C66-A4D8-195EBF01B38E}" dt="2023-12-07T18:43:53.297" v="841" actId="21"/>
          <ac:spMkLst>
            <pc:docMk/>
            <pc:sldMk cId="2867642326" sldId="2146847467"/>
            <ac:spMk id="9" creationId="{2D63171C-C562-163F-CA4A-15E097F8C387}"/>
          </ac:spMkLst>
        </pc:spChg>
        <pc:spChg chg="add del mod">
          <ac:chgData name="Katie Williams" userId="5f1bf0e6-3ff6-4d92-8b85-a4340d55b8fc" providerId="ADAL" clId="{9216E21A-4763-4C66-A4D8-195EBF01B38E}" dt="2023-12-07T18:55:33.616" v="1391" actId="478"/>
          <ac:spMkLst>
            <pc:docMk/>
            <pc:sldMk cId="2867642326" sldId="2146847467"/>
            <ac:spMk id="11" creationId="{35DBAA34-8F51-BF1A-A1DA-C3DB16780E0F}"/>
          </ac:spMkLst>
        </pc:spChg>
        <pc:spChg chg="add mod">
          <ac:chgData name="Katie Williams" userId="5f1bf0e6-3ff6-4d92-8b85-a4340d55b8fc" providerId="ADAL" clId="{9216E21A-4763-4C66-A4D8-195EBF01B38E}" dt="2023-12-07T20:00:02.818" v="2100" actId="1076"/>
          <ac:spMkLst>
            <pc:docMk/>
            <pc:sldMk cId="2867642326" sldId="2146847467"/>
            <ac:spMk id="16" creationId="{6A92BC5A-7256-FCEE-A9AC-C8BC0DEE9342}"/>
          </ac:spMkLst>
        </pc:spChg>
        <pc:picChg chg="add del mod">
          <ac:chgData name="Katie Williams" userId="5f1bf0e6-3ff6-4d92-8b85-a4340d55b8fc" providerId="ADAL" clId="{9216E21A-4763-4C66-A4D8-195EBF01B38E}" dt="2023-12-07T18:43:29.008" v="837" actId="478"/>
          <ac:picMkLst>
            <pc:docMk/>
            <pc:sldMk cId="2867642326" sldId="2146847467"/>
            <ac:picMk id="7" creationId="{09177157-AF6D-18F1-193C-27144ADA8A08}"/>
          </ac:picMkLst>
        </pc:picChg>
        <pc:picChg chg="add mod">
          <ac:chgData name="Katie Williams" userId="5f1bf0e6-3ff6-4d92-8b85-a4340d55b8fc" providerId="ADAL" clId="{9216E21A-4763-4C66-A4D8-195EBF01B38E}" dt="2023-12-07T20:00:04.154" v="2101" actId="1076"/>
          <ac:picMkLst>
            <pc:docMk/>
            <pc:sldMk cId="2867642326" sldId="2146847467"/>
            <ac:picMk id="13" creationId="{5824A4F7-4DB1-8CE4-98E6-A29D648DA32A}"/>
          </ac:picMkLst>
        </pc:picChg>
        <pc:picChg chg="add del">
          <ac:chgData name="Katie Williams" userId="5f1bf0e6-3ff6-4d92-8b85-a4340d55b8fc" providerId="ADAL" clId="{9216E21A-4763-4C66-A4D8-195EBF01B38E}" dt="2023-12-07T19:58:23.460" v="1926" actId="22"/>
          <ac:picMkLst>
            <pc:docMk/>
            <pc:sldMk cId="2867642326" sldId="2146847467"/>
            <ac:picMk id="15" creationId="{311C7E41-0DD3-14DE-2F2E-D7FBEA75BEAD}"/>
          </ac:picMkLst>
        </pc:picChg>
      </pc:sldChg>
      <pc:sldChg chg="add ord addCm">
        <pc:chgData name="Katie Williams" userId="5f1bf0e6-3ff6-4d92-8b85-a4340d55b8fc" providerId="ADAL" clId="{9216E21A-4763-4C66-A4D8-195EBF01B38E}" dt="2023-12-08T18:29:17.982" v="2469"/>
        <pc:sldMkLst>
          <pc:docMk/>
          <pc:sldMk cId="3666386665" sldId="2147375433"/>
        </pc:sldMkLst>
        <pc:extLst>
          <p:ext xmlns:p="http://schemas.openxmlformats.org/presentationml/2006/main" uri="{D6D511B9-2390-475A-947B-AFAB55BFBCF1}">
            <pc226:cmChg xmlns:pc226="http://schemas.microsoft.com/office/powerpoint/2022/06/main/command" chg="add">
              <pc226:chgData name="Katie Williams" userId="5f1bf0e6-3ff6-4d92-8b85-a4340d55b8fc" providerId="ADAL" clId="{9216E21A-4763-4C66-A4D8-195EBF01B38E}" dt="2023-12-08T18:29:17.982" v="2469"/>
              <pc2:cmMkLst xmlns:pc2="http://schemas.microsoft.com/office/powerpoint/2019/9/main/command">
                <pc:docMk/>
                <pc:sldMk cId="3666386665" sldId="2147375433"/>
                <pc2:cmMk id="{2B573CF6-4C07-4569-93C5-EDEDBAD6255D}"/>
              </pc2:cmMkLst>
            </pc226:cmChg>
          </p:ext>
        </pc:extLst>
      </pc:sldChg>
      <pc:sldChg chg="addSp delSp modSp add mod">
        <pc:chgData name="Katie Williams" userId="5f1bf0e6-3ff6-4d92-8b85-a4340d55b8fc" providerId="ADAL" clId="{9216E21A-4763-4C66-A4D8-195EBF01B38E}" dt="2023-12-08T18:34:00.859" v="3315"/>
        <pc:sldMkLst>
          <pc:docMk/>
          <pc:sldMk cId="3666404334" sldId="2147375434"/>
        </pc:sldMkLst>
        <pc:spChg chg="mod">
          <ac:chgData name="Katie Williams" userId="5f1bf0e6-3ff6-4d92-8b85-a4340d55b8fc" providerId="ADAL" clId="{9216E21A-4763-4C66-A4D8-195EBF01B38E}" dt="2023-12-07T18:45:08.339" v="927" actId="21"/>
          <ac:spMkLst>
            <pc:docMk/>
            <pc:sldMk cId="3666404334" sldId="2147375434"/>
            <ac:spMk id="2" creationId="{E8D5E27A-1A0F-80AC-A88E-72FD3AB78359}"/>
          </ac:spMkLst>
        </pc:spChg>
        <pc:spChg chg="mod">
          <ac:chgData name="Katie Williams" userId="5f1bf0e6-3ff6-4d92-8b85-a4340d55b8fc" providerId="ADAL" clId="{9216E21A-4763-4C66-A4D8-195EBF01B38E}" dt="2023-12-08T18:33:56.469" v="3314" actId="20577"/>
          <ac:spMkLst>
            <pc:docMk/>
            <pc:sldMk cId="3666404334" sldId="2147375434"/>
            <ac:spMk id="3" creationId="{B4FDED36-55F2-951A-1473-A6985E0FC036}"/>
          </ac:spMkLst>
        </pc:spChg>
        <pc:spChg chg="add mod">
          <ac:chgData name="Katie Williams" userId="5f1bf0e6-3ff6-4d92-8b85-a4340d55b8fc" providerId="ADAL" clId="{9216E21A-4763-4C66-A4D8-195EBF01B38E}" dt="2023-12-07T20:09:23.955" v="2125" actId="1076"/>
          <ac:spMkLst>
            <pc:docMk/>
            <pc:sldMk cId="3666404334" sldId="2147375434"/>
            <ac:spMk id="4" creationId="{878CBCC0-3A3C-0814-5276-0E0A455409B9}"/>
          </ac:spMkLst>
        </pc:spChg>
        <pc:spChg chg="add mod">
          <ac:chgData name="Katie Williams" userId="5f1bf0e6-3ff6-4d92-8b85-a4340d55b8fc" providerId="ADAL" clId="{9216E21A-4763-4C66-A4D8-195EBF01B38E}" dt="2023-12-07T18:54:44.928" v="1216" actId="1076"/>
          <ac:spMkLst>
            <pc:docMk/>
            <pc:sldMk cId="3666404334" sldId="2147375434"/>
            <ac:spMk id="5" creationId="{EBECF112-2A68-EF93-4EEC-39D12BA9D0DD}"/>
          </ac:spMkLst>
        </pc:spChg>
        <pc:spChg chg="add mod">
          <ac:chgData name="Katie Williams" userId="5f1bf0e6-3ff6-4d92-8b85-a4340d55b8fc" providerId="ADAL" clId="{9216E21A-4763-4C66-A4D8-195EBF01B38E}" dt="2023-12-08T18:34:00.859" v="3315"/>
          <ac:spMkLst>
            <pc:docMk/>
            <pc:sldMk cId="3666404334" sldId="2147375434"/>
            <ac:spMk id="6" creationId="{01787318-AF12-A11B-4222-8A499764620C}"/>
          </ac:spMkLst>
        </pc:spChg>
        <pc:spChg chg="del mod">
          <ac:chgData name="Katie Williams" userId="5f1bf0e6-3ff6-4d92-8b85-a4340d55b8fc" providerId="ADAL" clId="{9216E21A-4763-4C66-A4D8-195EBF01B38E}" dt="2023-12-07T18:45:29.626" v="935" actId="478"/>
          <ac:spMkLst>
            <pc:docMk/>
            <pc:sldMk cId="3666404334" sldId="2147375434"/>
            <ac:spMk id="9" creationId="{2D63171C-C562-163F-CA4A-15E097F8C387}"/>
          </ac:spMkLst>
        </pc:spChg>
        <pc:spChg chg="add mod">
          <ac:chgData name="Katie Williams" userId="5f1bf0e6-3ff6-4d92-8b85-a4340d55b8fc" providerId="ADAL" clId="{9216E21A-4763-4C66-A4D8-195EBF01B38E}" dt="2023-12-07T18:54:49.888" v="1217" actId="1076"/>
          <ac:spMkLst>
            <pc:docMk/>
            <pc:sldMk cId="3666404334" sldId="2147375434"/>
            <ac:spMk id="20" creationId="{3B7AA6D5-4514-02E8-38DF-D4D443E49487}"/>
          </ac:spMkLst>
        </pc:spChg>
        <pc:picChg chg="mod">
          <ac:chgData name="Katie Williams" userId="5f1bf0e6-3ff6-4d92-8b85-a4340d55b8fc" providerId="ADAL" clId="{9216E21A-4763-4C66-A4D8-195EBF01B38E}" dt="2023-12-07T20:09:25.147" v="2127" actId="14100"/>
          <ac:picMkLst>
            <pc:docMk/>
            <pc:sldMk cId="3666404334" sldId="2147375434"/>
            <ac:picMk id="7" creationId="{09177157-AF6D-18F1-193C-27144ADA8A08}"/>
          </ac:picMkLst>
        </pc:picChg>
        <pc:cxnChg chg="add del">
          <ac:chgData name="Katie Williams" userId="5f1bf0e6-3ff6-4d92-8b85-a4340d55b8fc" providerId="ADAL" clId="{9216E21A-4763-4C66-A4D8-195EBF01B38E}" dt="2023-12-07T18:46:18.942" v="1030" actId="478"/>
          <ac:cxnSpMkLst>
            <pc:docMk/>
            <pc:sldMk cId="3666404334" sldId="2147375434"/>
            <ac:cxnSpMk id="8" creationId="{515E6076-9C2E-18A5-7CB7-3EE6CD68D50C}"/>
          </ac:cxnSpMkLst>
        </pc:cxnChg>
        <pc:cxnChg chg="add del mod">
          <ac:chgData name="Katie Williams" userId="5f1bf0e6-3ff6-4d92-8b85-a4340d55b8fc" providerId="ADAL" clId="{9216E21A-4763-4C66-A4D8-195EBF01B38E}" dt="2023-12-07T18:46:20.163" v="1031" actId="478"/>
          <ac:cxnSpMkLst>
            <pc:docMk/>
            <pc:sldMk cId="3666404334" sldId="2147375434"/>
            <ac:cxnSpMk id="10" creationId="{E2098401-D0B2-4FCD-4BF1-97CCABB7C399}"/>
          </ac:cxnSpMkLst>
        </pc:cxnChg>
        <pc:cxnChg chg="add del">
          <ac:chgData name="Katie Williams" userId="5f1bf0e6-3ff6-4d92-8b85-a4340d55b8fc" providerId="ADAL" clId="{9216E21A-4763-4C66-A4D8-195EBF01B38E}" dt="2023-12-07T18:46:16.101" v="1029" actId="11529"/>
          <ac:cxnSpMkLst>
            <pc:docMk/>
            <pc:sldMk cId="3666404334" sldId="2147375434"/>
            <ac:cxnSpMk id="12" creationId="{1C81A617-1E75-83AD-8C53-EBE81BF88DC1}"/>
          </ac:cxnSpMkLst>
        </pc:cxnChg>
        <pc:cxnChg chg="add del mod">
          <ac:chgData name="Katie Williams" userId="5f1bf0e6-3ff6-4d92-8b85-a4340d55b8fc" providerId="ADAL" clId="{9216E21A-4763-4C66-A4D8-195EBF01B38E}" dt="2023-12-07T18:47:39.903" v="1044" actId="478"/>
          <ac:cxnSpMkLst>
            <pc:docMk/>
            <pc:sldMk cId="3666404334" sldId="2147375434"/>
            <ac:cxnSpMk id="14" creationId="{F12F7962-6693-3E5B-4867-D014DB798A13}"/>
          </ac:cxnSpMkLst>
        </pc:cxnChg>
        <pc:cxnChg chg="add del mod">
          <ac:chgData name="Katie Williams" userId="5f1bf0e6-3ff6-4d92-8b85-a4340d55b8fc" providerId="ADAL" clId="{9216E21A-4763-4C66-A4D8-195EBF01B38E}" dt="2023-12-07T18:47:39.146" v="1043" actId="478"/>
          <ac:cxnSpMkLst>
            <pc:docMk/>
            <pc:sldMk cId="3666404334" sldId="2147375434"/>
            <ac:cxnSpMk id="16" creationId="{9A4276C4-B957-559B-8D7F-37C4FC0E5FBA}"/>
          </ac:cxnSpMkLst>
        </pc:cxnChg>
      </pc:sldChg>
      <pc:sldChg chg="modSp new del mod">
        <pc:chgData name="Katie Williams" userId="5f1bf0e6-3ff6-4d92-8b85-a4340d55b8fc" providerId="ADAL" clId="{9216E21A-4763-4C66-A4D8-195EBF01B38E}" dt="2023-12-07T19:34:39.336" v="1916" actId="47"/>
        <pc:sldMkLst>
          <pc:docMk/>
          <pc:sldMk cId="2192257382" sldId="2147375435"/>
        </pc:sldMkLst>
        <pc:spChg chg="mod">
          <ac:chgData name="Katie Williams" userId="5f1bf0e6-3ff6-4d92-8b85-a4340d55b8fc" providerId="ADAL" clId="{9216E21A-4763-4C66-A4D8-195EBF01B38E}" dt="2023-12-07T18:58:18.107" v="1400" actId="20577"/>
          <ac:spMkLst>
            <pc:docMk/>
            <pc:sldMk cId="2192257382" sldId="2147375435"/>
            <ac:spMk id="4" creationId="{41D5D44E-5FF0-0173-4C93-F177BFB5C7CA}"/>
          </ac:spMkLst>
        </pc:spChg>
      </pc:sldChg>
      <pc:sldChg chg="addSp delSp modSp new mod modClrScheme addCm chgLayout">
        <pc:chgData name="Katie Williams" userId="5f1bf0e6-3ff6-4d92-8b85-a4340d55b8fc" providerId="ADAL" clId="{9216E21A-4763-4C66-A4D8-195EBF01B38E}" dt="2023-12-08T18:36:32.698" v="3324"/>
        <pc:sldMkLst>
          <pc:docMk/>
          <pc:sldMk cId="728558332" sldId="2147375436"/>
        </pc:sldMkLst>
        <pc:spChg chg="add mod">
          <ac:chgData name="Katie Williams" userId="5f1bf0e6-3ff6-4d92-8b85-a4340d55b8fc" providerId="ADAL" clId="{9216E21A-4763-4C66-A4D8-195EBF01B38E}" dt="2023-12-08T18:34:09.471" v="3323" actId="20577"/>
          <ac:spMkLst>
            <pc:docMk/>
            <pc:sldMk cId="728558332" sldId="2147375436"/>
            <ac:spMk id="2" creationId="{199CAF40-7837-AA15-6F28-1AEB0C362C2E}"/>
          </ac:spMkLst>
        </pc:spChg>
        <pc:spChg chg="del">
          <ac:chgData name="Katie Williams" userId="5f1bf0e6-3ff6-4d92-8b85-a4340d55b8fc" providerId="ADAL" clId="{9216E21A-4763-4C66-A4D8-195EBF01B38E}" dt="2023-12-07T19:01:06.150" v="1461" actId="700"/>
          <ac:spMkLst>
            <pc:docMk/>
            <pc:sldMk cId="728558332" sldId="2147375436"/>
            <ac:spMk id="2" creationId="{B124DADC-086C-93F5-5B40-3A731C31DE3B}"/>
          </ac:spMkLst>
        </pc:spChg>
        <pc:spChg chg="mod ord">
          <ac:chgData name="Katie Williams" userId="5f1bf0e6-3ff6-4d92-8b85-a4340d55b8fc" providerId="ADAL" clId="{9216E21A-4763-4C66-A4D8-195EBF01B38E}" dt="2023-12-08T18:34:06.163" v="3321" actId="20577"/>
          <ac:spMkLst>
            <pc:docMk/>
            <pc:sldMk cId="728558332" sldId="2147375436"/>
            <ac:spMk id="3" creationId="{9089B991-032C-041B-FA0E-A9BA6E9C6AEC}"/>
          </ac:spMkLst>
        </pc:spChg>
        <pc:spChg chg="mod ord">
          <ac:chgData name="Katie Williams" userId="5f1bf0e6-3ff6-4d92-8b85-a4340d55b8fc" providerId="ADAL" clId="{9216E21A-4763-4C66-A4D8-195EBF01B38E}" dt="2023-12-08T18:28:34.388" v="2464" actId="20577"/>
          <ac:spMkLst>
            <pc:docMk/>
            <pc:sldMk cId="728558332" sldId="2147375436"/>
            <ac:spMk id="4" creationId="{9466D1BC-BF67-CB85-26F0-6581322CEDB3}"/>
          </ac:spMkLst>
        </pc:spChg>
        <pc:spChg chg="add mod">
          <ac:chgData name="Katie Williams" userId="5f1bf0e6-3ff6-4d92-8b85-a4340d55b8fc" providerId="ADAL" clId="{9216E21A-4763-4C66-A4D8-195EBF01B38E}" dt="2023-12-08T18:26:09.273" v="2199" actId="1076"/>
          <ac:spMkLst>
            <pc:docMk/>
            <pc:sldMk cId="728558332" sldId="2147375436"/>
            <ac:spMk id="7" creationId="{172F37E6-6833-C94F-B2B2-100136E45F9E}"/>
          </ac:spMkLst>
        </pc:spChg>
        <pc:spChg chg="add mod">
          <ac:chgData name="Katie Williams" userId="5f1bf0e6-3ff6-4d92-8b85-a4340d55b8fc" providerId="ADAL" clId="{9216E21A-4763-4C66-A4D8-195EBF01B38E}" dt="2023-12-08T18:26:07.451" v="2198" actId="1076"/>
          <ac:spMkLst>
            <pc:docMk/>
            <pc:sldMk cId="728558332" sldId="2147375436"/>
            <ac:spMk id="8" creationId="{CB677397-E15C-9BB6-9FBF-2885A7850E2C}"/>
          </ac:spMkLst>
        </pc:spChg>
        <pc:spChg chg="add mod">
          <ac:chgData name="Katie Williams" userId="5f1bf0e6-3ff6-4d92-8b85-a4340d55b8fc" providerId="ADAL" clId="{9216E21A-4763-4C66-A4D8-195EBF01B38E}" dt="2023-12-08T18:33:06.685" v="3299" actId="21"/>
          <ac:spMkLst>
            <pc:docMk/>
            <pc:sldMk cId="728558332" sldId="2147375436"/>
            <ac:spMk id="9" creationId="{C45C2E8A-1CBF-8D15-B1D5-6EC38786452B}"/>
          </ac:spMkLst>
        </pc:spChg>
        <pc:spChg chg="add del mod">
          <ac:chgData name="Katie Williams" userId="5f1bf0e6-3ff6-4d92-8b85-a4340d55b8fc" providerId="ADAL" clId="{9216E21A-4763-4C66-A4D8-195EBF01B38E}" dt="2023-12-08T18:28:38.295" v="2466" actId="478"/>
          <ac:spMkLst>
            <pc:docMk/>
            <pc:sldMk cId="728558332" sldId="2147375436"/>
            <ac:spMk id="12" creationId="{C1C138C0-7290-0582-C931-8FA12E708D7F}"/>
          </ac:spMkLst>
        </pc:spChg>
        <pc:spChg chg="add mod">
          <ac:chgData name="Katie Williams" userId="5f1bf0e6-3ff6-4d92-8b85-a4340d55b8fc" providerId="ADAL" clId="{9216E21A-4763-4C66-A4D8-195EBF01B38E}" dt="2023-12-08T18:33:22.087" v="3304" actId="207"/>
          <ac:spMkLst>
            <pc:docMk/>
            <pc:sldMk cId="728558332" sldId="2147375436"/>
            <ac:spMk id="14" creationId="{8B46B181-3B1B-18FC-907D-B1CB1D8F164B}"/>
          </ac:spMkLst>
        </pc:spChg>
        <pc:picChg chg="add del mod">
          <ac:chgData name="Katie Williams" userId="5f1bf0e6-3ff6-4d92-8b85-a4340d55b8fc" providerId="ADAL" clId="{9216E21A-4763-4C66-A4D8-195EBF01B38E}" dt="2023-12-08T18:33:26.681" v="3305" actId="478"/>
          <ac:picMkLst>
            <pc:docMk/>
            <pc:sldMk cId="728558332" sldId="2147375436"/>
            <ac:picMk id="11" creationId="{8F835F92-BD89-B12F-651C-F02BDA9DFA11}"/>
          </ac:picMkLst>
        </pc:picChg>
        <pc:cxnChg chg="add mod">
          <ac:chgData name="Katie Williams" userId="5f1bf0e6-3ff6-4d92-8b85-a4340d55b8fc" providerId="ADAL" clId="{9216E21A-4763-4C66-A4D8-195EBF01B38E}" dt="2023-12-08T18:25:33.492" v="2189" actId="1582"/>
          <ac:cxnSpMkLst>
            <pc:docMk/>
            <pc:sldMk cId="728558332" sldId="2147375436"/>
            <ac:cxnSpMk id="6" creationId="{4043191F-DA2A-BB0C-D2E2-DF3803762834}"/>
          </ac:cxnSpMkLst>
        </pc:cxnChg>
        <pc:extLst>
          <p:ext xmlns:p="http://schemas.openxmlformats.org/presentationml/2006/main" uri="{D6D511B9-2390-475A-947B-AFAB55BFBCF1}">
            <pc226:cmChg xmlns:pc226="http://schemas.microsoft.com/office/powerpoint/2022/06/main/command" chg="add">
              <pc226:chgData name="Katie Williams" userId="5f1bf0e6-3ff6-4d92-8b85-a4340d55b8fc" providerId="ADAL" clId="{9216E21A-4763-4C66-A4D8-195EBF01B38E}" dt="2023-12-08T18:36:32.698" v="3324"/>
              <pc2:cmMkLst xmlns:pc2="http://schemas.microsoft.com/office/powerpoint/2019/9/main/command">
                <pc:docMk/>
                <pc:sldMk cId="728558332" sldId="2147375436"/>
                <pc2:cmMk id="{141D0F51-0B9C-44F0-8369-D8DD6F5D2B90}"/>
              </pc2:cmMkLst>
            </pc226:cmChg>
          </p:ext>
        </pc:extLst>
      </pc:sldChg>
      <pc:sldChg chg="addSp delSp modSp new mod ord modClrScheme chgLayout">
        <pc:chgData name="Katie Williams" userId="5f1bf0e6-3ff6-4d92-8b85-a4340d55b8fc" providerId="ADAL" clId="{9216E21A-4763-4C66-A4D8-195EBF01B38E}" dt="2023-12-07T19:12:58.217" v="1595" actId="700"/>
        <pc:sldMkLst>
          <pc:docMk/>
          <pc:sldMk cId="3322012822" sldId="2147375437"/>
        </pc:sldMkLst>
        <pc:spChg chg="del">
          <ac:chgData name="Katie Williams" userId="5f1bf0e6-3ff6-4d92-8b85-a4340d55b8fc" providerId="ADAL" clId="{9216E21A-4763-4C66-A4D8-195EBF01B38E}" dt="2023-12-07T19:10:40.239" v="1527" actId="700"/>
          <ac:spMkLst>
            <pc:docMk/>
            <pc:sldMk cId="3322012822" sldId="2147375437"/>
            <ac:spMk id="2" creationId="{9C40F023-3C11-4173-9207-D455E54385F6}"/>
          </ac:spMkLst>
        </pc:spChg>
        <pc:spChg chg="del mod ord">
          <ac:chgData name="Katie Williams" userId="5f1bf0e6-3ff6-4d92-8b85-a4340d55b8fc" providerId="ADAL" clId="{9216E21A-4763-4C66-A4D8-195EBF01B38E}" dt="2023-12-07T19:12:46.251" v="1591" actId="478"/>
          <ac:spMkLst>
            <pc:docMk/>
            <pc:sldMk cId="3322012822" sldId="2147375437"/>
            <ac:spMk id="3" creationId="{35AC820D-780D-B8F9-8172-63F7F0833051}"/>
          </ac:spMkLst>
        </pc:spChg>
        <pc:spChg chg="add del mod">
          <ac:chgData name="Katie Williams" userId="5f1bf0e6-3ff6-4d92-8b85-a4340d55b8fc" providerId="ADAL" clId="{9216E21A-4763-4C66-A4D8-195EBF01B38E}" dt="2023-12-07T19:12:34.723" v="1566" actId="478"/>
          <ac:spMkLst>
            <pc:docMk/>
            <pc:sldMk cId="3322012822" sldId="2147375437"/>
            <ac:spMk id="4" creationId="{124F2D06-8E48-750C-C731-A5A4D4E341D0}"/>
          </ac:spMkLst>
        </pc:spChg>
        <pc:spChg chg="add mod ord">
          <ac:chgData name="Katie Williams" userId="5f1bf0e6-3ff6-4d92-8b85-a4340d55b8fc" providerId="ADAL" clId="{9216E21A-4763-4C66-A4D8-195EBF01B38E}" dt="2023-12-07T19:12:58.217" v="1595" actId="700"/>
          <ac:spMkLst>
            <pc:docMk/>
            <pc:sldMk cId="3322012822" sldId="2147375437"/>
            <ac:spMk id="5" creationId="{05DA3110-E64C-28B5-95EB-7D7A971BC258}"/>
          </ac:spMkLst>
        </pc:spChg>
        <pc:spChg chg="add mod ord">
          <ac:chgData name="Katie Williams" userId="5f1bf0e6-3ff6-4d92-8b85-a4340d55b8fc" providerId="ADAL" clId="{9216E21A-4763-4C66-A4D8-195EBF01B38E}" dt="2023-12-07T19:12:58.217" v="1595" actId="700"/>
          <ac:spMkLst>
            <pc:docMk/>
            <pc:sldMk cId="3322012822" sldId="2147375437"/>
            <ac:spMk id="7" creationId="{B85C1F4D-30CE-4712-A66E-76826EF9FB95}"/>
          </ac:spMkLst>
        </pc:spChg>
      </pc:sldChg>
      <pc:sldChg chg="addSp delSp modSp new mod modClrScheme chgLayout">
        <pc:chgData name="Katie Williams" userId="5f1bf0e6-3ff6-4d92-8b85-a4340d55b8fc" providerId="ADAL" clId="{9216E21A-4763-4C66-A4D8-195EBF01B38E}" dt="2023-12-07T19:20:17.619" v="1787" actId="20577"/>
        <pc:sldMkLst>
          <pc:docMk/>
          <pc:sldMk cId="1687852184" sldId="2147375438"/>
        </pc:sldMkLst>
        <pc:spChg chg="del">
          <ac:chgData name="Katie Williams" userId="5f1bf0e6-3ff6-4d92-8b85-a4340d55b8fc" providerId="ADAL" clId="{9216E21A-4763-4C66-A4D8-195EBF01B38E}" dt="2023-12-07T19:20:11.101" v="1769" actId="700"/>
          <ac:spMkLst>
            <pc:docMk/>
            <pc:sldMk cId="1687852184" sldId="2147375438"/>
            <ac:spMk id="2" creationId="{2F13A526-75CD-E8D8-E3C9-A75ADB50ED4A}"/>
          </ac:spMkLst>
        </pc:spChg>
        <pc:spChg chg="mod ord">
          <ac:chgData name="Katie Williams" userId="5f1bf0e6-3ff6-4d92-8b85-a4340d55b8fc" providerId="ADAL" clId="{9216E21A-4763-4C66-A4D8-195EBF01B38E}" dt="2023-12-07T19:20:11.101" v="1769" actId="700"/>
          <ac:spMkLst>
            <pc:docMk/>
            <pc:sldMk cId="1687852184" sldId="2147375438"/>
            <ac:spMk id="3" creationId="{7E4EC4C8-D7E7-4AC4-1471-803B6DEE96EA}"/>
          </ac:spMkLst>
        </pc:spChg>
        <pc:spChg chg="del mod ord">
          <ac:chgData name="Katie Williams" userId="5f1bf0e6-3ff6-4d92-8b85-a4340d55b8fc" providerId="ADAL" clId="{9216E21A-4763-4C66-A4D8-195EBF01B38E}" dt="2023-12-07T19:20:11.101" v="1769" actId="700"/>
          <ac:spMkLst>
            <pc:docMk/>
            <pc:sldMk cId="1687852184" sldId="2147375438"/>
            <ac:spMk id="4" creationId="{0EE2A72A-637B-92B0-FA47-2BAD06A303C4}"/>
          </ac:spMkLst>
        </pc:spChg>
        <pc:spChg chg="add mod ord">
          <ac:chgData name="Katie Williams" userId="5f1bf0e6-3ff6-4d92-8b85-a4340d55b8fc" providerId="ADAL" clId="{9216E21A-4763-4C66-A4D8-195EBF01B38E}" dt="2023-12-07T19:20:17.619" v="1787" actId="20577"/>
          <ac:spMkLst>
            <pc:docMk/>
            <pc:sldMk cId="1687852184" sldId="2147375438"/>
            <ac:spMk id="7" creationId="{7F210887-6B92-7633-90CE-190011F05A41}"/>
          </ac:spMkLst>
        </pc:spChg>
        <pc:picChg chg="add mod">
          <ac:chgData name="Katie Williams" userId="5f1bf0e6-3ff6-4d92-8b85-a4340d55b8fc" providerId="ADAL" clId="{9216E21A-4763-4C66-A4D8-195EBF01B38E}" dt="2023-12-07T19:20:02.548" v="1766" actId="1076"/>
          <ac:picMkLst>
            <pc:docMk/>
            <pc:sldMk cId="1687852184" sldId="2147375438"/>
            <ac:picMk id="5" creationId="{D9669CF2-B744-2A11-6C85-331B3DE8FC88}"/>
          </ac:picMkLst>
        </pc:picChg>
        <pc:picChg chg="add mod">
          <ac:chgData name="Katie Williams" userId="5f1bf0e6-3ff6-4d92-8b85-a4340d55b8fc" providerId="ADAL" clId="{9216E21A-4763-4C66-A4D8-195EBF01B38E}" dt="2023-12-07T19:20:05.686" v="1768" actId="1076"/>
          <ac:picMkLst>
            <pc:docMk/>
            <pc:sldMk cId="1687852184" sldId="2147375438"/>
            <ac:picMk id="6" creationId="{E677069A-D512-FC10-89DE-2DFBC1535CA6}"/>
          </ac:picMkLst>
        </pc:picChg>
      </pc:sldChg>
      <pc:sldChg chg="add del">
        <pc:chgData name="Katie Williams" userId="5f1bf0e6-3ff6-4d92-8b85-a4340d55b8fc" providerId="ADAL" clId="{9216E21A-4763-4C66-A4D8-195EBF01B38E}" dt="2023-12-07T19:16:28.311" v="1649" actId="47"/>
        <pc:sldMkLst>
          <pc:docMk/>
          <pc:sldMk cId="3390575693" sldId="2147375438"/>
        </pc:sldMkLst>
      </pc:sldChg>
      <pc:sldChg chg="addSp modSp new del mod">
        <pc:chgData name="Katie Williams" userId="5f1bf0e6-3ff6-4d92-8b85-a4340d55b8fc" providerId="ADAL" clId="{9216E21A-4763-4C66-A4D8-195EBF01B38E}" dt="2023-12-07T19:15:51.882" v="1640" actId="47"/>
        <pc:sldMkLst>
          <pc:docMk/>
          <pc:sldMk cId="525294349" sldId="2147375439"/>
        </pc:sldMkLst>
        <pc:spChg chg="mod">
          <ac:chgData name="Katie Williams" userId="5f1bf0e6-3ff6-4d92-8b85-a4340d55b8fc" providerId="ADAL" clId="{9216E21A-4763-4C66-A4D8-195EBF01B38E}" dt="2023-12-07T19:13:40.391" v="1614" actId="20577"/>
          <ac:spMkLst>
            <pc:docMk/>
            <pc:sldMk cId="525294349" sldId="2147375439"/>
            <ac:spMk id="2" creationId="{9124C762-0704-3823-D7D4-E6FB0EFE6C41}"/>
          </ac:spMkLst>
        </pc:spChg>
        <pc:picChg chg="add mod">
          <ac:chgData name="Katie Williams" userId="5f1bf0e6-3ff6-4d92-8b85-a4340d55b8fc" providerId="ADAL" clId="{9216E21A-4763-4C66-A4D8-195EBF01B38E}" dt="2023-12-07T19:13:58.981" v="1619" actId="1076"/>
          <ac:picMkLst>
            <pc:docMk/>
            <pc:sldMk cId="525294349" sldId="2147375439"/>
            <ac:picMk id="4" creationId="{0E8E2389-9F22-2E9F-B10D-5AB1E8103066}"/>
          </ac:picMkLst>
        </pc:picChg>
        <pc:picChg chg="add mod">
          <ac:chgData name="Katie Williams" userId="5f1bf0e6-3ff6-4d92-8b85-a4340d55b8fc" providerId="ADAL" clId="{9216E21A-4763-4C66-A4D8-195EBF01B38E}" dt="2023-12-07T19:14:02.551" v="1620" actId="1076"/>
          <ac:picMkLst>
            <pc:docMk/>
            <pc:sldMk cId="525294349" sldId="2147375439"/>
            <ac:picMk id="5" creationId="{9D61872D-21B9-9F83-E855-DD45D4F52301}"/>
          </ac:picMkLst>
        </pc:picChg>
      </pc:sldChg>
      <pc:sldChg chg="add del">
        <pc:chgData name="Katie Williams" userId="5f1bf0e6-3ff6-4d92-8b85-a4340d55b8fc" providerId="ADAL" clId="{9216E21A-4763-4C66-A4D8-195EBF01B38E}" dt="2023-12-05T19:20:29.388" v="164" actId="47"/>
        <pc:sldMkLst>
          <pc:docMk/>
          <pc:sldMk cId="4036342119" sldId="2147375442"/>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Product Choice</c:v>
                </c:pt>
              </c:strCache>
            </c:strRef>
          </c:tx>
          <c:spPr>
            <a:ln>
              <a:solidFill>
                <a:schemeClr val="accent4"/>
              </a:solidFill>
            </a:ln>
          </c:spPr>
          <c:dPt>
            <c:idx val="0"/>
            <c:bubble3D val="0"/>
            <c:spPr>
              <a:solidFill>
                <a:schemeClr val="accent3">
                  <a:lumMod val="60000"/>
                  <a:lumOff val="40000"/>
                </a:schemeClr>
              </a:solidFill>
              <a:ln w="9525" cap="flat" cmpd="sng" algn="ctr">
                <a:solidFill>
                  <a:schemeClr val="bg1"/>
                </a:solidFill>
                <a:round/>
              </a:ln>
              <a:effectLst/>
            </c:spPr>
            <c:extLst>
              <c:ext xmlns:c16="http://schemas.microsoft.com/office/drawing/2014/chart" uri="{C3380CC4-5D6E-409C-BE32-E72D297353CC}">
                <c16:uniqueId val="{00000002-94BF-400D-9563-EEBBE7526CEA}"/>
              </c:ext>
            </c:extLst>
          </c:dPt>
          <c:dPt>
            <c:idx val="1"/>
            <c:bubble3D val="0"/>
            <c:spPr>
              <a:solidFill>
                <a:schemeClr val="tx2">
                  <a:lumMod val="40000"/>
                  <a:lumOff val="60000"/>
                </a:schemeClr>
              </a:solidFill>
              <a:ln w="9525" cap="flat" cmpd="sng" algn="ctr">
                <a:solidFill>
                  <a:schemeClr val="bg1"/>
                </a:solidFill>
                <a:round/>
              </a:ln>
              <a:effectLst/>
            </c:spPr>
            <c:extLst>
              <c:ext xmlns:c16="http://schemas.microsoft.com/office/drawing/2014/chart" uri="{C3380CC4-5D6E-409C-BE32-E72D297353CC}">
                <c16:uniqueId val="{00000003-94BF-400D-9563-EEBBE7526CEA}"/>
              </c:ext>
            </c:extLst>
          </c:dPt>
          <c:dPt>
            <c:idx val="2"/>
            <c:bubble3D val="0"/>
            <c:spPr>
              <a:solidFill>
                <a:schemeClr val="accent1">
                  <a:lumMod val="40000"/>
                  <a:lumOff val="60000"/>
                </a:schemeClr>
              </a:solidFill>
              <a:ln w="9525" cap="flat" cmpd="sng" algn="ctr">
                <a:solidFill>
                  <a:schemeClr val="bg1"/>
                </a:solidFill>
                <a:round/>
              </a:ln>
              <a:effectLst/>
            </c:spPr>
            <c:extLst>
              <c:ext xmlns:c16="http://schemas.microsoft.com/office/drawing/2014/chart" uri="{C3380CC4-5D6E-409C-BE32-E72D297353CC}">
                <c16:uniqueId val="{00000004-94BF-400D-9563-EEBBE7526CEA}"/>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Sheet1!$A$2:$A$4</c:f>
              <c:strCache>
                <c:ptCount val="3"/>
                <c:pt idx="0">
                  <c:v>Ring </c:v>
                </c:pt>
                <c:pt idx="1">
                  <c:v>Oral PrEP </c:v>
                </c:pt>
                <c:pt idx="2">
                  <c:v>Neither product </c:v>
                </c:pt>
              </c:strCache>
            </c:strRef>
          </c:cat>
          <c:val>
            <c:numRef>
              <c:f>Sheet1!$B$2:$B$4</c:f>
              <c:numCache>
                <c:formatCode>0%</c:formatCode>
                <c:ptCount val="3"/>
                <c:pt idx="0">
                  <c:v>0.67</c:v>
                </c:pt>
                <c:pt idx="1">
                  <c:v>0.31</c:v>
                </c:pt>
                <c:pt idx="2">
                  <c:v>0.02</c:v>
                </c:pt>
              </c:numCache>
            </c:numRef>
          </c:val>
          <c:extLst>
            <c:ext xmlns:c16="http://schemas.microsoft.com/office/drawing/2014/chart" uri="{C3380CC4-5D6E-409C-BE32-E72D297353CC}">
              <c16:uniqueId val="{00000000-94BF-400D-9563-EEBBE7526CEA}"/>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21433205199743732"/>
          <c:y val="0.91490882718607547"/>
          <c:w val="0.5687112240891149"/>
          <c:h val="6.6670120182345624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A7420B-154B-481F-807E-DA800C29E296}" type="doc">
      <dgm:prSet loTypeId="urn:microsoft.com/office/officeart/2005/8/layout/hProcess9" loCatId="process" qsTypeId="urn:microsoft.com/office/officeart/2005/8/quickstyle/simple1" qsCatId="simple" csTypeId="urn:microsoft.com/office/officeart/2005/8/colors/colorful2" csCatId="colorful" phldr="1"/>
      <dgm:spPr/>
    </dgm:pt>
    <dgm:pt modelId="{D47D11A1-C2F4-4C3C-AED6-6BECE204EE8C}">
      <dgm:prSet phldrT="[Text]"/>
      <dgm:spPr/>
      <dgm:t>
        <a:bodyPr/>
        <a:lstStyle/>
        <a:p>
          <a:r>
            <a:rPr lang="en-US" dirty="0">
              <a:effectLst/>
              <a:latin typeface="Calibri" panose="020F0502020204030204" pitchFamily="34" charset="0"/>
              <a:ea typeface="Tahoma" panose="020B0604030504040204" pitchFamily="34" charset="0"/>
              <a:cs typeface="Tahoma" panose="020B0604030504040204" pitchFamily="34" charset="0"/>
            </a:rPr>
            <a:t>Early clinical trials on PrEP ring use in Africa found lower adherence among women 18-21, inclusive.</a:t>
          </a:r>
          <a:endParaRPr lang="en-GB" dirty="0"/>
        </a:p>
      </dgm:t>
    </dgm:pt>
    <dgm:pt modelId="{9AC43CD2-358A-42A4-BBE6-181D35526990}" type="parTrans" cxnId="{04985481-05A2-4DB7-885D-4240F47FD045}">
      <dgm:prSet/>
      <dgm:spPr/>
      <dgm:t>
        <a:bodyPr/>
        <a:lstStyle/>
        <a:p>
          <a:endParaRPr lang="en-GB"/>
        </a:p>
      </dgm:t>
    </dgm:pt>
    <dgm:pt modelId="{45101883-0964-40B6-9A5A-6EFB25232F1B}" type="sibTrans" cxnId="{04985481-05A2-4DB7-885D-4240F47FD045}">
      <dgm:prSet/>
      <dgm:spPr/>
      <dgm:t>
        <a:bodyPr/>
        <a:lstStyle/>
        <a:p>
          <a:endParaRPr lang="en-GB"/>
        </a:p>
      </dgm:t>
    </dgm:pt>
    <dgm:pt modelId="{A79E588E-D28B-4F7C-BF26-3CAD0C7F684E}">
      <dgm:prSet phldrT="[Text]"/>
      <dgm:spPr/>
      <dgm:t>
        <a:bodyPr/>
        <a:lstStyle/>
        <a:p>
          <a:r>
            <a:rPr lang="en-US" dirty="0"/>
            <a:t>In a more recent study, adherence to ring was moderately high among AGYW ages 16-21 who chose ring.</a:t>
          </a:r>
          <a:endParaRPr lang="en-GB" dirty="0"/>
        </a:p>
      </dgm:t>
    </dgm:pt>
    <dgm:pt modelId="{A24489B4-CF0C-47D8-8EF7-F94CF38A6158}" type="parTrans" cxnId="{953A6A8F-FDBE-4632-A92C-3EF6F8125A7C}">
      <dgm:prSet/>
      <dgm:spPr/>
    </dgm:pt>
    <dgm:pt modelId="{4072C310-CC2B-46BB-B85E-DA8D36B17B8D}" type="sibTrans" cxnId="{953A6A8F-FDBE-4632-A92C-3EF6F8125A7C}">
      <dgm:prSet/>
      <dgm:spPr/>
    </dgm:pt>
    <dgm:pt modelId="{B64FC95F-CAE1-4F38-A40B-0DE49181D8D3}">
      <dgm:prSet phldrT="[Text]"/>
      <dgm:spPr/>
      <dgm:t>
        <a:bodyPr/>
        <a:lstStyle/>
        <a:p>
          <a:r>
            <a:rPr lang="en-US" dirty="0"/>
            <a:t>Participants chose PrEP ring regardless of previous adherence.</a:t>
          </a:r>
          <a:endParaRPr lang="en-GB" dirty="0"/>
        </a:p>
      </dgm:t>
    </dgm:pt>
    <dgm:pt modelId="{9AD32107-C621-48E0-8341-E9FC53E0F5FD}" type="parTrans" cxnId="{BC6D5DE9-0FC8-46BC-8F8E-6A83F55934DE}">
      <dgm:prSet/>
      <dgm:spPr/>
    </dgm:pt>
    <dgm:pt modelId="{14162E38-4A29-4B2F-93A7-02E97A4C3E71}" type="sibTrans" cxnId="{BC6D5DE9-0FC8-46BC-8F8E-6A83F55934DE}">
      <dgm:prSet/>
      <dgm:spPr/>
    </dgm:pt>
    <dgm:pt modelId="{CE2971E3-8A0A-47D7-BA55-DBF3E96D9058}" type="pres">
      <dgm:prSet presAssocID="{B7A7420B-154B-481F-807E-DA800C29E296}" presName="CompostProcess" presStyleCnt="0">
        <dgm:presLayoutVars>
          <dgm:dir/>
          <dgm:resizeHandles val="exact"/>
        </dgm:presLayoutVars>
      </dgm:prSet>
      <dgm:spPr/>
    </dgm:pt>
    <dgm:pt modelId="{6F11CD3C-AA6B-421D-B558-6E21308EDB8E}" type="pres">
      <dgm:prSet presAssocID="{B7A7420B-154B-481F-807E-DA800C29E296}" presName="arrow" presStyleLbl="bgShp" presStyleIdx="0" presStyleCnt="1"/>
      <dgm:spPr/>
    </dgm:pt>
    <dgm:pt modelId="{568BE72D-5D07-43D1-909B-BDDC1C0F25EF}" type="pres">
      <dgm:prSet presAssocID="{B7A7420B-154B-481F-807E-DA800C29E296}" presName="linearProcess" presStyleCnt="0"/>
      <dgm:spPr/>
    </dgm:pt>
    <dgm:pt modelId="{13D6AE34-3339-4A8B-AEF6-8BA3C6AFC3D1}" type="pres">
      <dgm:prSet presAssocID="{D47D11A1-C2F4-4C3C-AED6-6BECE204EE8C}" presName="textNode" presStyleLbl="node1" presStyleIdx="0" presStyleCnt="3">
        <dgm:presLayoutVars>
          <dgm:bulletEnabled val="1"/>
        </dgm:presLayoutVars>
      </dgm:prSet>
      <dgm:spPr/>
    </dgm:pt>
    <dgm:pt modelId="{A3F3810D-D93F-437A-82E9-7B0D45CA6A72}" type="pres">
      <dgm:prSet presAssocID="{45101883-0964-40B6-9A5A-6EFB25232F1B}" presName="sibTrans" presStyleCnt="0"/>
      <dgm:spPr/>
    </dgm:pt>
    <dgm:pt modelId="{AB4B5133-9924-432A-B033-A2E507A99679}" type="pres">
      <dgm:prSet presAssocID="{A79E588E-D28B-4F7C-BF26-3CAD0C7F684E}" presName="textNode" presStyleLbl="node1" presStyleIdx="1" presStyleCnt="3">
        <dgm:presLayoutVars>
          <dgm:bulletEnabled val="1"/>
        </dgm:presLayoutVars>
      </dgm:prSet>
      <dgm:spPr/>
    </dgm:pt>
    <dgm:pt modelId="{D72D7DF5-EF7E-4A1C-95F2-FA5CAC070D26}" type="pres">
      <dgm:prSet presAssocID="{4072C310-CC2B-46BB-B85E-DA8D36B17B8D}" presName="sibTrans" presStyleCnt="0"/>
      <dgm:spPr/>
    </dgm:pt>
    <dgm:pt modelId="{28DE5117-D2F1-4353-8B20-D24546A54EB6}" type="pres">
      <dgm:prSet presAssocID="{B64FC95F-CAE1-4F38-A40B-0DE49181D8D3}" presName="textNode" presStyleLbl="node1" presStyleIdx="2" presStyleCnt="3" custLinFactNeighborX="3935" custLinFactNeighborY="-1451">
        <dgm:presLayoutVars>
          <dgm:bulletEnabled val="1"/>
        </dgm:presLayoutVars>
      </dgm:prSet>
      <dgm:spPr/>
    </dgm:pt>
  </dgm:ptLst>
  <dgm:cxnLst>
    <dgm:cxn modelId="{7B2F2803-F17C-4504-9C92-83D8FE8B2788}" type="presOf" srcId="{A79E588E-D28B-4F7C-BF26-3CAD0C7F684E}" destId="{AB4B5133-9924-432A-B033-A2E507A99679}" srcOrd="0" destOrd="0" presId="urn:microsoft.com/office/officeart/2005/8/layout/hProcess9"/>
    <dgm:cxn modelId="{96AC1D46-F4C0-441E-A162-149570E8421B}" type="presOf" srcId="{B64FC95F-CAE1-4F38-A40B-0DE49181D8D3}" destId="{28DE5117-D2F1-4353-8B20-D24546A54EB6}" srcOrd="0" destOrd="0" presId="urn:microsoft.com/office/officeart/2005/8/layout/hProcess9"/>
    <dgm:cxn modelId="{75674158-0699-49D4-8DC2-B8F057191019}" type="presOf" srcId="{D47D11A1-C2F4-4C3C-AED6-6BECE204EE8C}" destId="{13D6AE34-3339-4A8B-AEF6-8BA3C6AFC3D1}" srcOrd="0" destOrd="0" presId="urn:microsoft.com/office/officeart/2005/8/layout/hProcess9"/>
    <dgm:cxn modelId="{04985481-05A2-4DB7-885D-4240F47FD045}" srcId="{B7A7420B-154B-481F-807E-DA800C29E296}" destId="{D47D11A1-C2F4-4C3C-AED6-6BECE204EE8C}" srcOrd="0" destOrd="0" parTransId="{9AC43CD2-358A-42A4-BBE6-181D35526990}" sibTransId="{45101883-0964-40B6-9A5A-6EFB25232F1B}"/>
    <dgm:cxn modelId="{953A6A8F-FDBE-4632-A92C-3EF6F8125A7C}" srcId="{B7A7420B-154B-481F-807E-DA800C29E296}" destId="{A79E588E-D28B-4F7C-BF26-3CAD0C7F684E}" srcOrd="1" destOrd="0" parTransId="{A24489B4-CF0C-47D8-8EF7-F94CF38A6158}" sibTransId="{4072C310-CC2B-46BB-B85E-DA8D36B17B8D}"/>
    <dgm:cxn modelId="{E43F4297-B16D-44EF-8514-72D86A153CB6}" type="presOf" srcId="{B7A7420B-154B-481F-807E-DA800C29E296}" destId="{CE2971E3-8A0A-47D7-BA55-DBF3E96D9058}" srcOrd="0" destOrd="0" presId="urn:microsoft.com/office/officeart/2005/8/layout/hProcess9"/>
    <dgm:cxn modelId="{BC6D5DE9-0FC8-46BC-8F8E-6A83F55934DE}" srcId="{B7A7420B-154B-481F-807E-DA800C29E296}" destId="{B64FC95F-CAE1-4F38-A40B-0DE49181D8D3}" srcOrd="2" destOrd="0" parTransId="{9AD32107-C621-48E0-8341-E9FC53E0F5FD}" sibTransId="{14162E38-4A29-4B2F-93A7-02E97A4C3E71}"/>
    <dgm:cxn modelId="{2C6C0A45-1511-424C-B6CA-4AFD563914B8}" type="presParOf" srcId="{CE2971E3-8A0A-47D7-BA55-DBF3E96D9058}" destId="{6F11CD3C-AA6B-421D-B558-6E21308EDB8E}" srcOrd="0" destOrd="0" presId="urn:microsoft.com/office/officeart/2005/8/layout/hProcess9"/>
    <dgm:cxn modelId="{5AB23985-8FC7-4ACA-A1C4-7F3DB5A3F865}" type="presParOf" srcId="{CE2971E3-8A0A-47D7-BA55-DBF3E96D9058}" destId="{568BE72D-5D07-43D1-909B-BDDC1C0F25EF}" srcOrd="1" destOrd="0" presId="urn:microsoft.com/office/officeart/2005/8/layout/hProcess9"/>
    <dgm:cxn modelId="{7E6FB4CE-88F6-49DE-9BC7-E9A8BB663C68}" type="presParOf" srcId="{568BE72D-5D07-43D1-909B-BDDC1C0F25EF}" destId="{13D6AE34-3339-4A8B-AEF6-8BA3C6AFC3D1}" srcOrd="0" destOrd="0" presId="urn:microsoft.com/office/officeart/2005/8/layout/hProcess9"/>
    <dgm:cxn modelId="{347555A6-30FE-4DD4-9CC5-39386558CF9E}" type="presParOf" srcId="{568BE72D-5D07-43D1-909B-BDDC1C0F25EF}" destId="{A3F3810D-D93F-437A-82E9-7B0D45CA6A72}" srcOrd="1" destOrd="0" presId="urn:microsoft.com/office/officeart/2005/8/layout/hProcess9"/>
    <dgm:cxn modelId="{BAA855CC-8619-4EBC-87D7-A03CE0E24A10}" type="presParOf" srcId="{568BE72D-5D07-43D1-909B-BDDC1C0F25EF}" destId="{AB4B5133-9924-432A-B033-A2E507A99679}" srcOrd="2" destOrd="0" presId="urn:microsoft.com/office/officeart/2005/8/layout/hProcess9"/>
    <dgm:cxn modelId="{D0EAFD5B-58BA-4315-8FE6-F06CFF01964F}" type="presParOf" srcId="{568BE72D-5D07-43D1-909B-BDDC1C0F25EF}" destId="{D72D7DF5-EF7E-4A1C-95F2-FA5CAC070D26}" srcOrd="3" destOrd="0" presId="urn:microsoft.com/office/officeart/2005/8/layout/hProcess9"/>
    <dgm:cxn modelId="{F4B450F6-9E2A-4D16-9977-31EA819A84BA}" type="presParOf" srcId="{568BE72D-5D07-43D1-909B-BDDC1C0F25EF}" destId="{28DE5117-D2F1-4353-8B20-D24546A54EB6}"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11CD3C-AA6B-421D-B558-6E21308EDB8E}">
      <dsp:nvSpPr>
        <dsp:cNvPr id="0" name=""/>
        <dsp:cNvSpPr/>
      </dsp:nvSpPr>
      <dsp:spPr>
        <a:xfrm>
          <a:off x="720860" y="0"/>
          <a:ext cx="8169750" cy="4922152"/>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D6AE34-3339-4A8B-AEF6-8BA3C6AFC3D1}">
      <dsp:nvSpPr>
        <dsp:cNvPr id="0" name=""/>
        <dsp:cNvSpPr/>
      </dsp:nvSpPr>
      <dsp:spPr>
        <a:xfrm>
          <a:off x="10324" y="1476645"/>
          <a:ext cx="3093692" cy="19688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effectLst/>
              <a:latin typeface="Calibri" panose="020F0502020204030204" pitchFamily="34" charset="0"/>
              <a:ea typeface="Tahoma" panose="020B0604030504040204" pitchFamily="34" charset="0"/>
              <a:cs typeface="Tahoma" panose="020B0604030504040204" pitchFamily="34" charset="0"/>
            </a:rPr>
            <a:t>Early clinical trials on PrEP ring use in Africa found lower adherence among women 18-21, inclusive.</a:t>
          </a:r>
          <a:endParaRPr lang="en-GB" sz="2200" kern="1200" dirty="0"/>
        </a:p>
      </dsp:txBody>
      <dsp:txXfrm>
        <a:off x="106436" y="1572757"/>
        <a:ext cx="2901468" cy="1776636"/>
      </dsp:txXfrm>
    </dsp:sp>
    <dsp:sp modelId="{AB4B5133-9924-432A-B033-A2E507A99679}">
      <dsp:nvSpPr>
        <dsp:cNvPr id="0" name=""/>
        <dsp:cNvSpPr/>
      </dsp:nvSpPr>
      <dsp:spPr>
        <a:xfrm>
          <a:off x="3258889" y="1476645"/>
          <a:ext cx="3093692" cy="1968860"/>
        </a:xfrm>
        <a:prstGeom prst="roundRect">
          <a:avLst/>
        </a:prstGeom>
        <a:solidFill>
          <a:schemeClr val="accent2">
            <a:hueOff val="-9138540"/>
            <a:satOff val="7463"/>
            <a:lumOff val="55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In a more recent study, adherence to ring was moderately high among AGYW ages 16-21 who chose ring.</a:t>
          </a:r>
          <a:endParaRPr lang="en-GB" sz="2200" kern="1200" dirty="0"/>
        </a:p>
      </dsp:txBody>
      <dsp:txXfrm>
        <a:off x="3355001" y="1572757"/>
        <a:ext cx="2901468" cy="1776636"/>
      </dsp:txXfrm>
    </dsp:sp>
    <dsp:sp modelId="{28DE5117-D2F1-4353-8B20-D24546A54EB6}">
      <dsp:nvSpPr>
        <dsp:cNvPr id="0" name=""/>
        <dsp:cNvSpPr/>
      </dsp:nvSpPr>
      <dsp:spPr>
        <a:xfrm>
          <a:off x="6513548" y="1448077"/>
          <a:ext cx="3093692" cy="1968860"/>
        </a:xfrm>
        <a:prstGeom prst="roundRect">
          <a:avLst/>
        </a:prstGeom>
        <a:solidFill>
          <a:schemeClr val="accent2">
            <a:hueOff val="-18277081"/>
            <a:satOff val="14927"/>
            <a:lumOff val="111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Participants chose PrEP ring regardless of previous adherence.</a:t>
          </a:r>
          <a:endParaRPr lang="en-GB" sz="2200" kern="1200" dirty="0"/>
        </a:p>
      </dsp:txBody>
      <dsp:txXfrm>
        <a:off x="6609660" y="1544189"/>
        <a:ext cx="2901468" cy="177663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9465CD-84E9-6342-A977-E1B5BA48A9CC}" type="datetimeFigureOut">
              <a:rPr lang="en-US" smtClean="0"/>
              <a:t>3/26/2024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DCB0AA-DD09-9D40-AFAE-022426967B39}" type="slidenum">
              <a:rPr lang="en-US" smtClean="0"/>
              <a:t>‹#›</a:t>
            </a:fld>
            <a:endParaRPr lang="en-US"/>
          </a:p>
        </p:txBody>
      </p:sp>
    </p:spTree>
    <p:extLst>
      <p:ext uri="{BB962C8B-B14F-4D97-AF65-F5344CB8AC3E}">
        <p14:creationId xmlns:p14="http://schemas.microsoft.com/office/powerpoint/2010/main" val="1941297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DCB0AA-DD09-9D40-AFAE-022426967B39}" type="slidenum">
              <a:rPr lang="en-US" smtClean="0"/>
              <a:t>11</a:t>
            </a:fld>
            <a:endParaRPr lang="en-US"/>
          </a:p>
        </p:txBody>
      </p:sp>
    </p:spTree>
    <p:extLst>
      <p:ext uri="{BB962C8B-B14F-4D97-AF65-F5344CB8AC3E}">
        <p14:creationId xmlns:p14="http://schemas.microsoft.com/office/powerpoint/2010/main" val="4161629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Then evaluated adherence in the crossover period, and subsequent product choice – with the hypothesis that adherence in the crossover period could influence product choice.  In the top table, we show adherence during the crossover period and subsequent product choice for oral PrEP where high adherence to oral PrEP in the crossover period was strongly associated with choice of oral PrEP (p&lt;0.001); an association was not observed for rings (p=0.85).</a:t>
            </a:r>
            <a:endParaRPr lang="en-K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dirty="0"/>
              <a:t>A planned qualitative analysis should shed light on why we see </a:t>
            </a:r>
            <a:r>
              <a:rPr lang="en-US"/>
              <a:t>this difference. </a:t>
            </a:r>
            <a:endParaRPr lang="en-KE"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8EA83C3-4F95-4190-8379-F5EE4652D91D}"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22377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700088"/>
            <a:ext cx="6208712"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8EA83C3-4F95-4190-8379-F5EE4652D91D}"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09456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700088"/>
            <a:ext cx="6208712" cy="3492500"/>
          </a:xfrm>
        </p:spPr>
      </p:sp>
      <p:sp>
        <p:nvSpPr>
          <p:cNvPr id="3" name="Notes Placeholder 2"/>
          <p:cNvSpPr>
            <a:spLocks noGrp="1"/>
          </p:cNvSpPr>
          <p:nvPr>
            <p:ph type="body" idx="1"/>
          </p:nvPr>
        </p:nvSpPr>
        <p:spPr/>
        <p:txBody>
          <a:bodyPr/>
          <a:lstStyle/>
          <a:p>
            <a:endParaRPr lang="en-US" sz="105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8EA83C3-4F95-4190-8379-F5EE4652D91D}"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26098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DCB0AA-DD09-9D40-AFAE-022426967B39}" type="slidenum">
              <a:rPr lang="en-US" smtClean="0"/>
              <a:t>27</a:t>
            </a:fld>
            <a:endParaRPr lang="en-US"/>
          </a:p>
        </p:txBody>
      </p:sp>
    </p:spTree>
    <p:extLst>
      <p:ext uri="{BB962C8B-B14F-4D97-AF65-F5344CB8AC3E}">
        <p14:creationId xmlns:p14="http://schemas.microsoft.com/office/powerpoint/2010/main" val="479831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DCB0AA-DD09-9D40-AFAE-022426967B39}" type="slidenum">
              <a:rPr lang="en-US" smtClean="0"/>
              <a:t>13</a:t>
            </a:fld>
            <a:endParaRPr lang="en-US"/>
          </a:p>
        </p:txBody>
      </p:sp>
    </p:spTree>
    <p:extLst>
      <p:ext uri="{BB962C8B-B14F-4D97-AF65-F5344CB8AC3E}">
        <p14:creationId xmlns:p14="http://schemas.microsoft.com/office/powerpoint/2010/main" val="480452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8EA83C3-4F95-4190-8379-F5EE4652D91D}"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91425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Calibri" panose="020F0502020204030204" pitchFamily="34" charset="0"/>
                <a:ea typeface="Times New Roman" panose="02020603050405020304" pitchFamily="18" charset="0"/>
              </a:rPr>
              <a:t>REACH enrolled 247 HIV-negative, non-pregnant AGYW ages 16-21 from South Africa, Zimbabwe, and Uganda from February 2019 to April 2021. </a:t>
            </a:r>
            <a:endParaRPr lang="en-US" dirty="0"/>
          </a:p>
          <a:p>
            <a:r>
              <a:rPr lang="en-US" dirty="0"/>
              <a:t>Average age</a:t>
            </a:r>
            <a:r>
              <a:rPr lang="en-US" baseline="0" dirty="0"/>
              <a:t> of participants enrolled was 18 years</a:t>
            </a:r>
          </a:p>
          <a:p>
            <a:r>
              <a:rPr lang="en-US" baseline="0" dirty="0"/>
              <a:t>The majority were unmarried and 40% had been pregnant at least once. </a:t>
            </a:r>
          </a:p>
          <a:p>
            <a:r>
              <a:rPr lang="en-US" baseline="0" dirty="0"/>
              <a:t>38% had not been on contraception at the time of screening. </a:t>
            </a:r>
          </a:p>
          <a:p>
            <a:r>
              <a:rPr lang="en-US" baseline="0" dirty="0"/>
              <a:t>Over three quarters had some secondary school education with over one-third still in school.</a:t>
            </a:r>
          </a:p>
          <a:p>
            <a:r>
              <a:rPr lang="en-US" baseline="0" dirty="0"/>
              <a:t>A small proportion (about 20%) were financially independent, indicating that they earned their own income.</a:t>
            </a:r>
          </a:p>
          <a:p>
            <a:endParaRPr lang="en-US" baseline="0" dirty="0"/>
          </a:p>
          <a:p>
            <a:r>
              <a:rPr lang="en-US" dirty="0">
                <a:solidFill>
                  <a:srgbClr val="FFFFFF"/>
                </a:solidFill>
                <a:effectLst/>
                <a:latin typeface="Segoe UI" panose="020B0502040204020203" pitchFamily="34" charset="0"/>
              </a:rPr>
              <a:t>Failing to ask sex assigned at birth and gender identity is not a recommended approach as it removes the ability of participants to identify themselves and limits our ability to report on findings by gender. In future similar studies, participants should be asked to report both their sex assigned at birth and their gender identity.</a:t>
            </a:r>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8EA83C3-4F95-4190-8379-F5EE4652D91D}"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22317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0" dirty="0">
                <a:effectLst/>
                <a:latin typeface="Calibri" panose="020F0502020204030204" pitchFamily="34" charset="0"/>
                <a:ea typeface="Times New Roman" panose="02020603050405020304" pitchFamily="18" charset="0"/>
              </a:rPr>
              <a:t>Participants were randomized to the monthly ring or daily oral tenofovir disoproxil fumarate/emtricitabine (TDF/FTC) for the first 6-month period (which was period 1), then switched on to the other product for the second 6-month period. </a:t>
            </a:r>
          </a:p>
          <a:p>
            <a:pPr algn="just"/>
            <a:r>
              <a:rPr lang="en-US" sz="1200" b="0" dirty="0">
                <a:effectLst/>
                <a:latin typeface="Calibri" panose="020F0502020204030204" pitchFamily="34" charset="0"/>
                <a:ea typeface="Times New Roman" panose="02020603050405020304" pitchFamily="18" charset="0"/>
              </a:rPr>
              <a:t>Participants were given a choice of ring, oral PrEP, or neither in the third 6-month period, which we are calling the choice period.</a:t>
            </a:r>
          </a:p>
          <a:p>
            <a:pPr algn="just"/>
            <a:endParaRPr lang="en-US" sz="1200" b="0" dirty="0">
              <a:effectLst/>
              <a:latin typeface="Calibri" panose="020F0502020204030204" pitchFamily="34" charset="0"/>
            </a:endParaRPr>
          </a:p>
          <a:p>
            <a:pPr algn="just"/>
            <a:r>
              <a:rPr lang="en-US" sz="1200" b="0" dirty="0">
                <a:effectLst/>
                <a:latin typeface="Calibri" panose="020F0502020204030204" pitchFamily="34" charset="0"/>
              </a:rPr>
              <a:t>In the study, we provided a diverse menu of adherence support options for participants, this included daily text messages, adherence counseling messages, adherence support groups (in-person or virtual) and drug feedback. Participants visited the research clinic on a monthly basis. </a:t>
            </a:r>
            <a:endParaRPr lang="en-KE"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8EA83C3-4F95-4190-8379-F5EE4652D91D}"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32817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8EA83C3-4F95-4190-8379-F5EE4652D91D}"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40120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report the results of product choice during period three. Overall, 92% of participants reached the choice period, and of those, over 2/3s chose the ring. About another third chose oral PrEP, and a small proportion chose no product (4 participants). </a:t>
            </a:r>
          </a:p>
          <a:p>
            <a:endParaRPr lang="en-US" dirty="0"/>
          </a:p>
          <a:p>
            <a:r>
              <a:rPr lang="en-US" dirty="0"/>
              <a:t>The randomization sequence in the crossover period was not associated with product choice. </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8EA83C3-4F95-4190-8379-F5EE4652D91D}"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18138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measured adherence for the ring based on estimating the dapivirine release calculated using residual drug levels in returned rings. We categorized these as follows: residual drug levels showing release less than 0.9mg as non-use, residual drug levels showing release from 0.9 to less than 4.0mg as some use, and residual drug levels showing release of at or above 4.0mg as consistent with 28 days of use. </a:t>
            </a:r>
          </a:p>
          <a:p>
            <a:endParaRPr lang="en-US" dirty="0"/>
          </a:p>
          <a:p>
            <a:r>
              <a:rPr lang="en-US" dirty="0"/>
              <a:t>For oral PrEP, measured adherence be tenofovir diphosphate levels in dried blood spots. TFV-DP levels of less than 16fmol per DBS punch were categorized as non-use, levels between 16-700fmol/DBS punch as some use, and levels at or above 700fmol/DBS punch as high adherence.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8EA83C3-4F95-4190-8379-F5EE4652D91D}"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21709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comparing dapivirine ring and oral PrEP use during the crossover period, we have these data. The two graphs stacked on the left are from the crossover period, and the two on the right are from the choice period. </a:t>
            </a:r>
          </a:p>
          <a:p>
            <a:pPr marL="0" marR="0" algn="just">
              <a:spcBef>
                <a:spcPts val="0"/>
              </a:spcBef>
              <a:spcAft>
                <a:spcPts val="0"/>
              </a:spcAft>
            </a:pPr>
            <a:endPar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just">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Residual DPV levels in used rings and TFV-DP levels in DBS showed participants had some to high use of the ring and moderate to high adherence to oral PrEP with &lt;5% of visits with no adherence. High adherence to oral PrEP in the crossover period was strongly associated with choice of oral PrEP (p&lt;0.001); an association was not observed for rings (p=0.85).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KE"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8EA83C3-4F95-4190-8379-F5EE4652D91D}"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269709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jp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2.emf"/><Relationship Id="rId1" Type="http://schemas.openxmlformats.org/officeDocument/2006/relationships/slideMaster" Target="../slideMasters/slideMaster1.xml"/><Relationship Id="rId4" Type="http://schemas.openxmlformats.org/officeDocument/2006/relationships/image" Target="../media/image25.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3.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image" Target="../media/image21.emf"/><Relationship Id="rId4" Type="http://schemas.openxmlformats.org/officeDocument/2006/relationships/image" Target="../media/image23.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image" Target="../media/image22.emf"/><Relationship Id="rId4" Type="http://schemas.openxmlformats.org/officeDocument/2006/relationships/image" Target="../media/image23.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24.emf"/><Relationship Id="rId5" Type="http://schemas.openxmlformats.org/officeDocument/2006/relationships/image" Target="../media/image22.emf"/><Relationship Id="rId4" Type="http://schemas.openxmlformats.org/officeDocument/2006/relationships/image" Target="../media/image23.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25.emf"/><Relationship Id="rId5" Type="http://schemas.openxmlformats.org/officeDocument/2006/relationships/image" Target="../media/image22.emf"/><Relationship Id="rId4" Type="http://schemas.openxmlformats.org/officeDocument/2006/relationships/image" Target="../media/image23.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25.emf"/><Relationship Id="rId5" Type="http://schemas.openxmlformats.org/officeDocument/2006/relationships/image" Target="../media/image22.emf"/><Relationship Id="rId4" Type="http://schemas.openxmlformats.org/officeDocument/2006/relationships/image" Target="../media/image23.emf"/></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A8F54F-975F-4B47-B428-5E4CB9F2AE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02436" y="5731720"/>
            <a:ext cx="1867191" cy="529139"/>
          </a:xfrm>
          <a:prstGeom prst="rect">
            <a:avLst/>
          </a:prstGeom>
        </p:spPr>
      </p:pic>
      <p:sp>
        <p:nvSpPr>
          <p:cNvPr id="2" name="Title 1">
            <a:extLst>
              <a:ext uri="{FF2B5EF4-FFF2-40B4-BE49-F238E27FC236}">
                <a16:creationId xmlns:a16="http://schemas.microsoft.com/office/drawing/2014/main" id="{6770063B-6453-2A42-8D03-76AE5EA5A98B}"/>
              </a:ext>
            </a:extLst>
          </p:cNvPr>
          <p:cNvSpPr>
            <a:spLocks noGrp="1"/>
          </p:cNvSpPr>
          <p:nvPr>
            <p:ph type="ctrTitle" hasCustomPrompt="1"/>
          </p:nvPr>
        </p:nvSpPr>
        <p:spPr>
          <a:xfrm>
            <a:off x="0" y="997648"/>
            <a:ext cx="10026502" cy="2006840"/>
          </a:xfrm>
        </p:spPr>
        <p:txBody>
          <a:bodyPr lIns="1371600" rIns="685800" anchor="b">
            <a:normAutofit/>
          </a:bodyPr>
          <a:lstStyle>
            <a:lvl1pPr algn="l">
              <a:defRPr sz="4200" b="0" i="0">
                <a:solidFill>
                  <a:schemeClr val="bg1"/>
                </a:solidFill>
                <a:latin typeface="Poppins SemiBold" pitchFamily="2" charset="77"/>
                <a:ea typeface="Roboto" panose="02000000000000000000" pitchFamily="2" charset="0"/>
                <a:cs typeface="Poppins SemiBold" pitchFamily="2" charset="77"/>
              </a:defRPr>
            </a:lvl1pPr>
          </a:lstStyle>
          <a:p>
            <a:r>
              <a:rPr lang="en-US" dirty="0"/>
              <a:t>Add Presentation Title Here</a:t>
            </a:r>
            <a:br>
              <a:rPr lang="en-US" dirty="0"/>
            </a:br>
            <a:r>
              <a:rPr lang="en-US" dirty="0"/>
              <a:t>Add Presentation Title Here</a:t>
            </a:r>
          </a:p>
        </p:txBody>
      </p:sp>
      <p:sp>
        <p:nvSpPr>
          <p:cNvPr id="3" name="Subtitle 2">
            <a:extLst>
              <a:ext uri="{FF2B5EF4-FFF2-40B4-BE49-F238E27FC236}">
                <a16:creationId xmlns:a16="http://schemas.microsoft.com/office/drawing/2014/main" id="{377053FB-3181-5D49-BE63-400BC05649CF}"/>
              </a:ext>
            </a:extLst>
          </p:cNvPr>
          <p:cNvSpPr>
            <a:spLocks noGrp="1"/>
          </p:cNvSpPr>
          <p:nvPr>
            <p:ph type="subTitle" idx="1" hasCustomPrompt="1"/>
          </p:nvPr>
        </p:nvSpPr>
        <p:spPr>
          <a:xfrm>
            <a:off x="0" y="3497182"/>
            <a:ext cx="10026502" cy="1655762"/>
          </a:xfrm>
        </p:spPr>
        <p:txBody>
          <a:bodyPr lIns="1371600">
            <a:normAutofit/>
          </a:bodyPr>
          <a:lstStyle>
            <a:lvl1pPr marL="0" indent="0" algn="l">
              <a:spcBef>
                <a:spcPts val="400"/>
              </a:spcBef>
              <a:buNone/>
              <a:defRPr sz="1600" b="0" i="0" cap="all" spc="250" baseline="0">
                <a:solidFill>
                  <a:schemeClr val="bg1"/>
                </a:solidFill>
                <a:latin typeface="Poppins" pitchFamily="2" charset="77"/>
                <a:ea typeface="Roboto" panose="02000000000000000000" pitchFamily="2" charset="0"/>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Presentation Subtitle Here</a:t>
            </a:r>
          </a:p>
          <a:p>
            <a:r>
              <a:rPr lang="en-US" dirty="0"/>
              <a:t>Name, Affiliation</a:t>
            </a:r>
          </a:p>
          <a:p>
            <a:r>
              <a:rPr lang="en-US" dirty="0"/>
              <a:t>Date</a:t>
            </a:r>
          </a:p>
        </p:txBody>
      </p:sp>
      <p:pic>
        <p:nvPicPr>
          <p:cNvPr id="14" name="Picture 13">
            <a:extLst>
              <a:ext uri="{FF2B5EF4-FFF2-40B4-BE49-F238E27FC236}">
                <a16:creationId xmlns:a16="http://schemas.microsoft.com/office/drawing/2014/main" id="{B020C297-0AAB-3641-83C6-4EA8E63A6A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21105" y="5726320"/>
            <a:ext cx="1877087" cy="563126"/>
          </a:xfrm>
          <a:prstGeom prst="rect">
            <a:avLst/>
          </a:prstGeom>
        </p:spPr>
      </p:pic>
      <p:pic>
        <p:nvPicPr>
          <p:cNvPr id="16" name="Picture 15">
            <a:extLst>
              <a:ext uri="{FF2B5EF4-FFF2-40B4-BE49-F238E27FC236}">
                <a16:creationId xmlns:a16="http://schemas.microsoft.com/office/drawing/2014/main" id="{935DDD90-2572-2142-A32E-F632BC6370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12008" y="5497972"/>
            <a:ext cx="1491482" cy="880219"/>
          </a:xfrm>
          <a:prstGeom prst="rect">
            <a:avLst/>
          </a:prstGeom>
        </p:spPr>
      </p:pic>
    </p:spTree>
    <p:extLst>
      <p:ext uri="{BB962C8B-B14F-4D97-AF65-F5344CB8AC3E}">
        <p14:creationId xmlns:p14="http://schemas.microsoft.com/office/powerpoint/2010/main" val="2040313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dirty="0"/>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sp>
        <p:nvSpPr>
          <p:cNvPr id="3" name="Round Same Side Corner Rectangle 2">
            <a:extLst>
              <a:ext uri="{FF2B5EF4-FFF2-40B4-BE49-F238E27FC236}">
                <a16:creationId xmlns:a16="http://schemas.microsoft.com/office/drawing/2014/main" id="{86EE2C5D-5463-C964-5C5A-7128CA81CC3E}"/>
              </a:ext>
            </a:extLst>
          </p:cNvPr>
          <p:cNvSpPr/>
          <p:nvPr/>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4" name="Round Same Side Corner Rectangle 3">
            <a:extLst>
              <a:ext uri="{FF2B5EF4-FFF2-40B4-BE49-F238E27FC236}">
                <a16:creationId xmlns:a16="http://schemas.microsoft.com/office/drawing/2014/main" id="{680DD5E1-0857-5BBD-F632-93EC421386DA}"/>
              </a:ext>
            </a:extLst>
          </p:cNvPr>
          <p:cNvSpPr/>
          <p:nvPr userDrawn="1"/>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383905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_Green">
    <p:spTree>
      <p:nvGrpSpPr>
        <p:cNvPr id="1" name=""/>
        <p:cNvGrpSpPr/>
        <p:nvPr/>
      </p:nvGrpSpPr>
      <p:grpSpPr>
        <a:xfrm>
          <a:off x="0" y="0"/>
          <a:ext cx="0" cy="0"/>
          <a:chOff x="0" y="0"/>
          <a:chExt cx="0" cy="0"/>
        </a:xfrm>
      </p:grpSpPr>
      <p:pic>
        <p:nvPicPr>
          <p:cNvPr id="10" name="Picture 9" descr="A green and white triangle pattern&#10;&#10;Description automatically generated">
            <a:extLst>
              <a:ext uri="{FF2B5EF4-FFF2-40B4-BE49-F238E27FC236}">
                <a16:creationId xmlns:a16="http://schemas.microsoft.com/office/drawing/2014/main" id="{EA922C8D-4DCF-F7F4-1331-E4EBF11F34BE}"/>
              </a:ext>
            </a:extLst>
          </p:cNvPr>
          <p:cNvPicPr>
            <a:picLocks noChangeAspect="1"/>
          </p:cNvPicPr>
          <p:nvPr userDrawn="1"/>
        </p:nvPicPr>
        <p:blipFill>
          <a:blip r:embed="rId2"/>
          <a:stretch>
            <a:fillRect/>
          </a:stretch>
        </p:blipFill>
        <p:spPr>
          <a:xfrm>
            <a:off x="0" y="0"/>
            <a:ext cx="12184474" cy="6853767"/>
          </a:xfrm>
          <a:prstGeom prst="rect">
            <a:avLst/>
          </a:prstGeom>
        </p:spPr>
      </p:pic>
      <p:sp>
        <p:nvSpPr>
          <p:cNvPr id="6" name="Text Placeholder 19">
            <a:extLst>
              <a:ext uri="{FF2B5EF4-FFF2-40B4-BE49-F238E27FC236}">
                <a16:creationId xmlns:a16="http://schemas.microsoft.com/office/drawing/2014/main" id="{E20BD44E-1F93-0F7F-8807-9406106CE57B}"/>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dirty="0"/>
              <a:t> 1</a:t>
            </a:r>
          </a:p>
        </p:txBody>
      </p:sp>
      <p:sp>
        <p:nvSpPr>
          <p:cNvPr id="7" name="Text Placeholder 21">
            <a:extLst>
              <a:ext uri="{FF2B5EF4-FFF2-40B4-BE49-F238E27FC236}">
                <a16:creationId xmlns:a16="http://schemas.microsoft.com/office/drawing/2014/main" id="{C1508498-3991-008B-C15F-9D870D95B31F}"/>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sp>
        <p:nvSpPr>
          <p:cNvPr id="8" name="Round Same Side Corner Rectangle 7">
            <a:extLst>
              <a:ext uri="{FF2B5EF4-FFF2-40B4-BE49-F238E27FC236}">
                <a16:creationId xmlns:a16="http://schemas.microsoft.com/office/drawing/2014/main" id="{CD35D563-EF68-46CB-CF42-AAF2B43CF418}"/>
              </a:ext>
            </a:extLst>
          </p:cNvPr>
          <p:cNvSpPr/>
          <p:nvPr userDrawn="1"/>
        </p:nvSpPr>
        <p:spPr>
          <a:xfrm rot="5400000">
            <a:off x="508045"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Tree>
    <p:extLst>
      <p:ext uri="{BB962C8B-B14F-4D97-AF65-F5344CB8AC3E}">
        <p14:creationId xmlns:p14="http://schemas.microsoft.com/office/powerpoint/2010/main" val="396524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_Blue">
    <p:spTree>
      <p:nvGrpSpPr>
        <p:cNvPr id="1" name=""/>
        <p:cNvGrpSpPr/>
        <p:nvPr/>
      </p:nvGrpSpPr>
      <p:grpSpPr>
        <a:xfrm>
          <a:off x="0" y="0"/>
          <a:ext cx="0" cy="0"/>
          <a:chOff x="0" y="0"/>
          <a:chExt cx="0" cy="0"/>
        </a:xfrm>
      </p:grpSpPr>
      <p:pic>
        <p:nvPicPr>
          <p:cNvPr id="3" name="Picture 2" descr="A blue and green triangle pattern&#10;&#10;Description automatically generated">
            <a:extLst>
              <a:ext uri="{FF2B5EF4-FFF2-40B4-BE49-F238E27FC236}">
                <a16:creationId xmlns:a16="http://schemas.microsoft.com/office/drawing/2014/main" id="{5D8DF6BF-8C71-DD4A-C79E-6886828512C6}"/>
              </a:ext>
            </a:extLst>
          </p:cNvPr>
          <p:cNvPicPr>
            <a:picLocks noChangeAspect="1"/>
          </p:cNvPicPr>
          <p:nvPr userDrawn="1"/>
        </p:nvPicPr>
        <p:blipFill>
          <a:blip r:embed="rId2"/>
          <a:stretch>
            <a:fillRect/>
          </a:stretch>
        </p:blipFill>
        <p:spPr>
          <a:xfrm>
            <a:off x="1184" y="0"/>
            <a:ext cx="12190815" cy="6858667"/>
          </a:xfrm>
          <a:prstGeom prst="rect">
            <a:avLst/>
          </a:prstGeom>
        </p:spPr>
      </p:pic>
      <p:sp>
        <p:nvSpPr>
          <p:cNvPr id="6" name="Text Placeholder 19">
            <a:extLst>
              <a:ext uri="{FF2B5EF4-FFF2-40B4-BE49-F238E27FC236}">
                <a16:creationId xmlns:a16="http://schemas.microsoft.com/office/drawing/2014/main" id="{E20BD44E-1F93-0F7F-8807-9406106CE57B}"/>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dirty="0"/>
              <a:t> 1</a:t>
            </a:r>
          </a:p>
        </p:txBody>
      </p:sp>
      <p:sp>
        <p:nvSpPr>
          <p:cNvPr id="7" name="Text Placeholder 21">
            <a:extLst>
              <a:ext uri="{FF2B5EF4-FFF2-40B4-BE49-F238E27FC236}">
                <a16:creationId xmlns:a16="http://schemas.microsoft.com/office/drawing/2014/main" id="{C1508498-3991-008B-C15F-9D870D95B31F}"/>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sp>
        <p:nvSpPr>
          <p:cNvPr id="8" name="Round Same Side Corner Rectangle 7">
            <a:extLst>
              <a:ext uri="{FF2B5EF4-FFF2-40B4-BE49-F238E27FC236}">
                <a16:creationId xmlns:a16="http://schemas.microsoft.com/office/drawing/2014/main" id="{CD35D563-EF68-46CB-CF42-AAF2B43CF418}"/>
              </a:ext>
            </a:extLst>
          </p:cNvPr>
          <p:cNvSpPr/>
          <p:nvPr userDrawn="1"/>
        </p:nvSpPr>
        <p:spPr>
          <a:xfrm rot="5400000">
            <a:off x="508045"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60000"/>
                  <a:lumOff val="40000"/>
                </a:schemeClr>
              </a:solidFill>
            </a:endParaRPr>
          </a:p>
        </p:txBody>
      </p:sp>
    </p:spTree>
    <p:extLst>
      <p:ext uri="{BB962C8B-B14F-4D97-AF65-F5344CB8AC3E}">
        <p14:creationId xmlns:p14="http://schemas.microsoft.com/office/powerpoint/2010/main" val="2364054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_Gray">
    <p:spTree>
      <p:nvGrpSpPr>
        <p:cNvPr id="1" name=""/>
        <p:cNvGrpSpPr/>
        <p:nvPr/>
      </p:nvGrpSpPr>
      <p:grpSpPr>
        <a:xfrm>
          <a:off x="0" y="0"/>
          <a:ext cx="0" cy="0"/>
          <a:chOff x="0" y="0"/>
          <a:chExt cx="0" cy="0"/>
        </a:xfrm>
      </p:grpSpPr>
      <p:pic>
        <p:nvPicPr>
          <p:cNvPr id="3" name="Picture 2" descr="A grey and brown triangle pattern&#10;&#10;Description automatically generated with medium confidence">
            <a:extLst>
              <a:ext uri="{FF2B5EF4-FFF2-40B4-BE49-F238E27FC236}">
                <a16:creationId xmlns:a16="http://schemas.microsoft.com/office/drawing/2014/main" id="{C01170CC-18DC-AB70-15A2-23E953CB07B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19">
            <a:extLst>
              <a:ext uri="{FF2B5EF4-FFF2-40B4-BE49-F238E27FC236}">
                <a16:creationId xmlns:a16="http://schemas.microsoft.com/office/drawing/2014/main" id="{E20BD44E-1F93-0F7F-8807-9406106CE57B}"/>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dirty="0"/>
              <a:t> 1</a:t>
            </a:r>
          </a:p>
        </p:txBody>
      </p:sp>
      <p:sp>
        <p:nvSpPr>
          <p:cNvPr id="7" name="Text Placeholder 21">
            <a:extLst>
              <a:ext uri="{FF2B5EF4-FFF2-40B4-BE49-F238E27FC236}">
                <a16:creationId xmlns:a16="http://schemas.microsoft.com/office/drawing/2014/main" id="{C1508498-3991-008B-C15F-9D870D95B31F}"/>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sp>
        <p:nvSpPr>
          <p:cNvPr id="8" name="Round Same Side Corner Rectangle 7">
            <a:extLst>
              <a:ext uri="{FF2B5EF4-FFF2-40B4-BE49-F238E27FC236}">
                <a16:creationId xmlns:a16="http://schemas.microsoft.com/office/drawing/2014/main" id="{CD35D563-EF68-46CB-CF42-AAF2B43CF418}"/>
              </a:ext>
            </a:extLst>
          </p:cNvPr>
          <p:cNvSpPr/>
          <p:nvPr userDrawn="1"/>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856339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mp;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2777A70A-6F4E-5C47-8E74-FD877FEDCF6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5" name="Title 1">
            <a:extLst>
              <a:ext uri="{FF2B5EF4-FFF2-40B4-BE49-F238E27FC236}">
                <a16:creationId xmlns:a16="http://schemas.microsoft.com/office/drawing/2014/main" id="{031A0D84-D40D-4B0B-AA0B-6E5D05F5667F}"/>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3128677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BF9E271-AAC7-F748-AA3D-0443064B07B0}"/>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2777A70A-6F4E-5C47-8E74-FD877FEDCF6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11" name="Title 1">
            <a:extLst>
              <a:ext uri="{FF2B5EF4-FFF2-40B4-BE49-F238E27FC236}">
                <a16:creationId xmlns:a16="http://schemas.microsoft.com/office/drawing/2014/main" id="{EFF6C658-983B-4C3F-9E55-51F84372F6E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2944221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CE729-EF4F-E94A-85D2-3668AEFAA52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7EC2E576-8369-45BC-A089-0B31C7F1303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F56A08E6-2B96-4F88-B6EB-F6B8ADFF82D6}"/>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22124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CE729-EF4F-E94A-85D2-3668AEFAA52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10" name="Content Placeholder 2">
            <a:extLst>
              <a:ext uri="{FF2B5EF4-FFF2-40B4-BE49-F238E27FC236}">
                <a16:creationId xmlns:a16="http://schemas.microsoft.com/office/drawing/2014/main" id="{C7B1B3EC-872B-4194-A0DB-1BDA946FB219}"/>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E015CB24-8436-4EEF-A592-7C06AD8B32B5}"/>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6FD3F024-36A0-426B-A8DC-BC1B10A4E3B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40757832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mp;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CFD60-40D4-3345-8773-F42ECF9D1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57372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CFD60-40D4-3345-8773-F42ECF9D1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1969613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Photo-Pink">
    <p:spTree>
      <p:nvGrpSpPr>
        <p:cNvPr id="1" name=""/>
        <p:cNvGrpSpPr/>
        <p:nvPr/>
      </p:nvGrpSpPr>
      <p:grpSpPr>
        <a:xfrm>
          <a:off x="0" y="0"/>
          <a:ext cx="0" cy="0"/>
          <a:chOff x="0" y="0"/>
          <a:chExt cx="0" cy="0"/>
        </a:xfrm>
      </p:grpSpPr>
      <p:pic>
        <p:nvPicPr>
          <p:cNvPr id="8" name="Picture 7" descr="A couple of women posing for a picture&#10;&#10;Description automatically generated with low confidence">
            <a:extLst>
              <a:ext uri="{FF2B5EF4-FFF2-40B4-BE49-F238E27FC236}">
                <a16:creationId xmlns:a16="http://schemas.microsoft.com/office/drawing/2014/main" id="{FB7E668C-EDC6-BD6B-645B-A91850FA204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 y="0"/>
            <a:ext cx="12192006" cy="6858000"/>
          </a:xfrm>
          <a:prstGeom prst="rect">
            <a:avLst/>
          </a:prstGeom>
        </p:spPr>
      </p:pic>
      <p:pic>
        <p:nvPicPr>
          <p:cNvPr id="9" name="Picture 8">
            <a:extLst>
              <a:ext uri="{FF2B5EF4-FFF2-40B4-BE49-F238E27FC236}">
                <a16:creationId xmlns:a16="http://schemas.microsoft.com/office/drawing/2014/main" id="{FDB24FB4-FBDB-BCDD-8726-2003B5B5C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6" name="Rectangle 5">
            <a:extLst>
              <a:ext uri="{FF2B5EF4-FFF2-40B4-BE49-F238E27FC236}">
                <a16:creationId xmlns:a16="http://schemas.microsoft.com/office/drawing/2014/main" id="{0DB9E195-1A02-E6B3-24D0-FAB94BBF2588}"/>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Same Side Corner Rectangle 6">
            <a:extLst>
              <a:ext uri="{FF2B5EF4-FFF2-40B4-BE49-F238E27FC236}">
                <a16:creationId xmlns:a16="http://schemas.microsoft.com/office/drawing/2014/main" id="{D41F857F-4A06-C174-6986-639EC00395DD}"/>
              </a:ext>
            </a:extLst>
          </p:cNvPr>
          <p:cNvSpPr/>
          <p:nvPr/>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3F4F93-1E7C-F640-8BE4-319E5E0030AD}"/>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chorCtr="0">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dirty="0"/>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pic>
        <p:nvPicPr>
          <p:cNvPr id="3" name="Picture 2" descr="A couple of women posing for a picture&#10;&#10;Description automatically generated with low confidence">
            <a:extLst>
              <a:ext uri="{FF2B5EF4-FFF2-40B4-BE49-F238E27FC236}">
                <a16:creationId xmlns:a16="http://schemas.microsoft.com/office/drawing/2014/main" id="{BAA875C4-A9E8-DC65-50FC-383A1C13DC5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 y="0"/>
            <a:ext cx="12192006" cy="6858000"/>
          </a:xfrm>
          <a:prstGeom prst="rect">
            <a:avLst/>
          </a:prstGeom>
        </p:spPr>
      </p:pic>
      <p:pic>
        <p:nvPicPr>
          <p:cNvPr id="4" name="Picture 3">
            <a:extLst>
              <a:ext uri="{FF2B5EF4-FFF2-40B4-BE49-F238E27FC236}">
                <a16:creationId xmlns:a16="http://schemas.microsoft.com/office/drawing/2014/main" id="{09A76651-1F84-6702-77D8-D99D14BE15E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5" name="Rectangle 4">
            <a:extLst>
              <a:ext uri="{FF2B5EF4-FFF2-40B4-BE49-F238E27FC236}">
                <a16:creationId xmlns:a16="http://schemas.microsoft.com/office/drawing/2014/main" id="{BF6DD1B2-492E-0FC9-7A0B-057963EA9622}"/>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7700DC10-043E-0283-110E-9BE36C86DBFB}"/>
              </a:ext>
            </a:extLst>
          </p:cNvPr>
          <p:cNvSpPr/>
          <p:nvPr userDrawn="1"/>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23673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itle &amp; Content-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a:extLst>
              <a:ext uri="{FF2B5EF4-FFF2-40B4-BE49-F238E27FC236}">
                <a16:creationId xmlns:a16="http://schemas.microsoft.com/office/drawing/2014/main" id="{3EC31208-EC3F-0EDF-A027-66499DA3904C}"/>
              </a:ext>
            </a:extLst>
          </p:cNvPr>
          <p:cNvPicPr>
            <a:picLocks noChangeAspect="1"/>
          </p:cNvPicPr>
          <p:nvPr userDrawn="1"/>
        </p:nvPicPr>
        <p:blipFill>
          <a:blip r:embed="rId3"/>
          <a:stretch>
            <a:fillRect/>
          </a:stretch>
        </p:blipFill>
        <p:spPr>
          <a:xfrm>
            <a:off x="-2" y="362802"/>
            <a:ext cx="520264" cy="741915"/>
          </a:xfrm>
          <a:prstGeom prst="rect">
            <a:avLst/>
          </a:prstGeom>
        </p:spPr>
      </p:pic>
    </p:spTree>
    <p:extLst>
      <p:ext uri="{BB962C8B-B14F-4D97-AF65-F5344CB8AC3E}">
        <p14:creationId xmlns:p14="http://schemas.microsoft.com/office/powerpoint/2010/main" val="4242163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wo Content-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9634E6C0-36E8-4388-7946-80BE2A9BAF1C}"/>
              </a:ext>
            </a:extLst>
          </p:cNvPr>
          <p:cNvPicPr>
            <a:picLocks noChangeAspect="1"/>
          </p:cNvPicPr>
          <p:nvPr userDrawn="1"/>
        </p:nvPicPr>
        <p:blipFill>
          <a:blip r:embed="rId3"/>
          <a:stretch>
            <a:fillRect/>
          </a:stretch>
        </p:blipFill>
        <p:spPr>
          <a:xfrm>
            <a:off x="-3" y="428389"/>
            <a:ext cx="496601" cy="708171"/>
          </a:xfrm>
          <a:prstGeom prst="rect">
            <a:avLst/>
          </a:prstGeom>
        </p:spPr>
      </p:pic>
    </p:spTree>
    <p:extLst>
      <p:ext uri="{BB962C8B-B14F-4D97-AF65-F5344CB8AC3E}">
        <p14:creationId xmlns:p14="http://schemas.microsoft.com/office/powerpoint/2010/main" val="14290687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Title &amp; Content-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a:extLst>
              <a:ext uri="{FF2B5EF4-FFF2-40B4-BE49-F238E27FC236}">
                <a16:creationId xmlns:a16="http://schemas.microsoft.com/office/drawing/2014/main" id="{DAA793F1-A3A3-91FD-CC16-9FCC8586F618}"/>
              </a:ext>
            </a:extLst>
          </p:cNvPr>
          <p:cNvPicPr>
            <a:picLocks noChangeAspect="1"/>
          </p:cNvPicPr>
          <p:nvPr userDrawn="1"/>
        </p:nvPicPr>
        <p:blipFill>
          <a:blip r:embed="rId3"/>
          <a:stretch>
            <a:fillRect/>
          </a:stretch>
        </p:blipFill>
        <p:spPr>
          <a:xfrm>
            <a:off x="0" y="407769"/>
            <a:ext cx="488731" cy="696948"/>
          </a:xfrm>
          <a:prstGeom prst="rect">
            <a:avLst/>
          </a:prstGeom>
        </p:spPr>
      </p:pic>
    </p:spTree>
    <p:extLst>
      <p:ext uri="{BB962C8B-B14F-4D97-AF65-F5344CB8AC3E}">
        <p14:creationId xmlns:p14="http://schemas.microsoft.com/office/powerpoint/2010/main" val="11404157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Two Content-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pic>
        <p:nvPicPr>
          <p:cNvPr id="3" name="Picture 2">
            <a:extLst>
              <a:ext uri="{FF2B5EF4-FFF2-40B4-BE49-F238E27FC236}">
                <a16:creationId xmlns:a16="http://schemas.microsoft.com/office/drawing/2014/main" id="{76E3A50A-AED4-A3B1-6CEF-6EC4E7B1573A}"/>
              </a:ext>
            </a:extLst>
          </p:cNvPr>
          <p:cNvPicPr>
            <a:picLocks noChangeAspect="1"/>
          </p:cNvPicPr>
          <p:nvPr userDrawn="1"/>
        </p:nvPicPr>
        <p:blipFill>
          <a:blip r:embed="rId3"/>
          <a:stretch>
            <a:fillRect/>
          </a:stretch>
        </p:blipFill>
        <p:spPr>
          <a:xfrm>
            <a:off x="0" y="408370"/>
            <a:ext cx="496602" cy="708172"/>
          </a:xfrm>
          <a:prstGeom prst="rect">
            <a:avLst/>
          </a:prstGeom>
        </p:spPr>
      </p:pic>
    </p:spTree>
    <p:extLst>
      <p:ext uri="{BB962C8B-B14F-4D97-AF65-F5344CB8AC3E}">
        <p14:creationId xmlns:p14="http://schemas.microsoft.com/office/powerpoint/2010/main" val="31504507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9036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479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020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green and white triangle pattern&#10;&#10;Description automatically generated">
            <a:extLst>
              <a:ext uri="{FF2B5EF4-FFF2-40B4-BE49-F238E27FC236}">
                <a16:creationId xmlns:a16="http://schemas.microsoft.com/office/drawing/2014/main" id="{DB05BE08-C89B-B2B4-AA87-C3BC074AA255}"/>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21329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green and white triangle pattern&#10;&#10;Description automatically generated">
            <a:extLst>
              <a:ext uri="{FF2B5EF4-FFF2-40B4-BE49-F238E27FC236}">
                <a16:creationId xmlns:a16="http://schemas.microsoft.com/office/drawing/2014/main" id="{DB05BE08-C89B-B2B4-AA87-C3BC074AA255}"/>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4" name="Picture 3" descr="A blue and green triangle pattern&#10;&#10;Description automatically generated">
            <a:extLst>
              <a:ext uri="{FF2B5EF4-FFF2-40B4-BE49-F238E27FC236}">
                <a16:creationId xmlns:a16="http://schemas.microsoft.com/office/drawing/2014/main" id="{C7A2E42A-79EA-17F0-8E12-A65896560063}"/>
              </a:ext>
            </a:extLst>
          </p:cNvPr>
          <p:cNvPicPr>
            <a:picLocks noChangeAspect="1"/>
          </p:cNvPicPr>
          <p:nvPr userDrawn="1"/>
        </p:nvPicPr>
        <p:blipFill>
          <a:blip r:embed="rId4"/>
          <a:stretch>
            <a:fillRect/>
          </a:stretch>
        </p:blipFill>
        <p:spPr>
          <a:xfrm>
            <a:off x="1185" y="0"/>
            <a:ext cx="12189630" cy="6858000"/>
          </a:xfrm>
          <a:prstGeom prst="rect">
            <a:avLst/>
          </a:prstGeom>
        </p:spPr>
      </p:pic>
    </p:spTree>
    <p:extLst>
      <p:ext uri="{BB962C8B-B14F-4D97-AF65-F5344CB8AC3E}">
        <p14:creationId xmlns:p14="http://schemas.microsoft.com/office/powerpoint/2010/main" val="1436866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Gra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grey and brown triangle pattern&#10;&#10;Description automatically generated with medium confidence">
            <a:extLst>
              <a:ext uri="{FF2B5EF4-FFF2-40B4-BE49-F238E27FC236}">
                <a16:creationId xmlns:a16="http://schemas.microsoft.com/office/drawing/2014/main" id="{EE4364FF-497B-B764-CF76-DDFA43F24C7D}"/>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34536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Photo-Teal">
    <p:spTree>
      <p:nvGrpSpPr>
        <p:cNvPr id="1" name=""/>
        <p:cNvGrpSpPr/>
        <p:nvPr/>
      </p:nvGrpSpPr>
      <p:grpSpPr>
        <a:xfrm>
          <a:off x="0" y="0"/>
          <a:ext cx="0" cy="0"/>
          <a:chOff x="0" y="0"/>
          <a:chExt cx="0" cy="0"/>
        </a:xfrm>
      </p:grpSpPr>
      <p:pic>
        <p:nvPicPr>
          <p:cNvPr id="4" name="Picture 3" descr="A group of women sitting on a bed&#10;&#10;Description automatically generated with low confidence">
            <a:extLst>
              <a:ext uri="{FF2B5EF4-FFF2-40B4-BE49-F238E27FC236}">
                <a16:creationId xmlns:a16="http://schemas.microsoft.com/office/drawing/2014/main" id="{61E110E7-E123-F276-8AD4-28D7AAE07C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2F28414-4EED-FB93-56C2-412A14F6E9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pic>
        <p:nvPicPr>
          <p:cNvPr id="9" name="Picture 8">
            <a:extLst>
              <a:ext uri="{FF2B5EF4-FFF2-40B4-BE49-F238E27FC236}">
                <a16:creationId xmlns:a16="http://schemas.microsoft.com/office/drawing/2014/main" id="{A5867A2A-0E3F-ED7B-908F-DA0C25325CAD}"/>
              </a:ext>
            </a:extLst>
          </p:cNvPr>
          <p:cNvPicPr>
            <a:picLocks noChangeAspect="1"/>
          </p:cNvPicPr>
          <p:nvPr/>
        </p:nvPicPr>
        <p:blipFill rotWithShape="1">
          <a:blip r:embed="rId4"/>
          <a:srcRect l="64006" t="78" r="-1" b="-78"/>
          <a:stretch/>
        </p:blipFill>
        <p:spPr>
          <a:xfrm>
            <a:off x="7803472" y="0"/>
            <a:ext cx="4388528" cy="6858000"/>
          </a:xfrm>
          <a:prstGeom prst="rect">
            <a:avLst/>
          </a:prstGeom>
        </p:spPr>
      </p:pic>
      <p:sp>
        <p:nvSpPr>
          <p:cNvPr id="10" name="Rectangle 9">
            <a:extLst>
              <a:ext uri="{FF2B5EF4-FFF2-40B4-BE49-F238E27FC236}">
                <a16:creationId xmlns:a16="http://schemas.microsoft.com/office/drawing/2014/main" id="{7BD26820-EDFB-7F15-B829-80F4642B3979}"/>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ame Side Corner Rectangle 10">
            <a:extLst>
              <a:ext uri="{FF2B5EF4-FFF2-40B4-BE49-F238E27FC236}">
                <a16:creationId xmlns:a16="http://schemas.microsoft.com/office/drawing/2014/main" id="{EA2946DD-A6C7-0A3D-35B9-E5B90FF64163}"/>
              </a:ext>
            </a:extLst>
          </p:cNvPr>
          <p:cNvSpPr/>
          <p:nvPr/>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FFB380-79DD-9AB1-25DF-283BBD8E282C}"/>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14C0A663-45FD-78F6-92BB-67D71A98BFA4}"/>
              </a:ext>
            </a:extLst>
          </p:cNvPr>
          <p:cNvSpPr/>
          <p:nvPr/>
        </p:nvSpPr>
        <p:spPr>
          <a:xfrm rot="5400000">
            <a:off x="508046" y="3815575"/>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D411D53B-2C17-0513-DAAF-C9EEA0ACA832}"/>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dirty="0"/>
              <a:t> 1</a:t>
            </a:r>
          </a:p>
        </p:txBody>
      </p:sp>
      <p:sp>
        <p:nvSpPr>
          <p:cNvPr id="16" name="Text Placeholder 21">
            <a:extLst>
              <a:ext uri="{FF2B5EF4-FFF2-40B4-BE49-F238E27FC236}">
                <a16:creationId xmlns:a16="http://schemas.microsoft.com/office/drawing/2014/main" id="{F01515E3-006C-9ED8-FA17-B99B5E3067DD}"/>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pic>
        <p:nvPicPr>
          <p:cNvPr id="2" name="Picture 1" descr="A group of women sitting on a bed&#10;&#10;Description automatically generated with low confidence">
            <a:extLst>
              <a:ext uri="{FF2B5EF4-FFF2-40B4-BE49-F238E27FC236}">
                <a16:creationId xmlns:a16="http://schemas.microsoft.com/office/drawing/2014/main" id="{A8DE1435-2CBE-CD8C-6625-D349992DB90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6B79BEC-8DB1-3102-A6AC-4C1D7AAB68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pic>
        <p:nvPicPr>
          <p:cNvPr id="5" name="Picture 4">
            <a:extLst>
              <a:ext uri="{FF2B5EF4-FFF2-40B4-BE49-F238E27FC236}">
                <a16:creationId xmlns:a16="http://schemas.microsoft.com/office/drawing/2014/main" id="{77F97684-20C9-6B12-F857-387C2D77CAD4}"/>
              </a:ext>
            </a:extLst>
          </p:cNvPr>
          <p:cNvPicPr>
            <a:picLocks noChangeAspect="1"/>
          </p:cNvPicPr>
          <p:nvPr userDrawn="1"/>
        </p:nvPicPr>
        <p:blipFill rotWithShape="1">
          <a:blip r:embed="rId4"/>
          <a:srcRect l="64006" t="78" r="-1" b="-78"/>
          <a:stretch/>
        </p:blipFill>
        <p:spPr>
          <a:xfrm>
            <a:off x="7803472" y="0"/>
            <a:ext cx="4388528" cy="6858000"/>
          </a:xfrm>
          <a:prstGeom prst="rect">
            <a:avLst/>
          </a:prstGeom>
        </p:spPr>
      </p:pic>
      <p:sp>
        <p:nvSpPr>
          <p:cNvPr id="6" name="Rectangle 5">
            <a:extLst>
              <a:ext uri="{FF2B5EF4-FFF2-40B4-BE49-F238E27FC236}">
                <a16:creationId xmlns:a16="http://schemas.microsoft.com/office/drawing/2014/main" id="{EF857170-4206-654E-0041-0C29D6AE3431}"/>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Same Side Corner Rectangle 7">
            <a:extLst>
              <a:ext uri="{FF2B5EF4-FFF2-40B4-BE49-F238E27FC236}">
                <a16:creationId xmlns:a16="http://schemas.microsoft.com/office/drawing/2014/main" id="{7E794978-C751-49C3-70E2-EB579C8F1C6C}"/>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3811642-B1DD-1EDB-CFE8-8BD2D1BD916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Same Side Corner Rectangle 16">
            <a:extLst>
              <a:ext uri="{FF2B5EF4-FFF2-40B4-BE49-F238E27FC236}">
                <a16:creationId xmlns:a16="http://schemas.microsoft.com/office/drawing/2014/main" id="{9155FE5C-53F8-33B9-4DE9-0ED0201C1408}"/>
              </a:ext>
            </a:extLst>
          </p:cNvPr>
          <p:cNvSpPr/>
          <p:nvPr userDrawn="1"/>
        </p:nvSpPr>
        <p:spPr>
          <a:xfrm rot="5400000">
            <a:off x="508046" y="3815575"/>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77375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eal">
    <p:bg>
      <p:bgPr>
        <a:solidFill>
          <a:srgbClr val="02666D">
            <a:alpha val="10000"/>
          </a:srgb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53B96F-08DD-469C-9F8C-D31ACBFAA87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1855597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Pink">
    <p:bg>
      <p:bgPr>
        <a:solidFill>
          <a:srgbClr val="AF315A">
            <a:alpha val="10000"/>
          </a:srgb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30B7A9-3A89-6E4C-ADF6-FA23B9E6469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40203193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Gold">
    <p:bg>
      <p:bgPr>
        <a:solidFill>
          <a:srgbClr val="E0A141">
            <a:alpha val="5000"/>
          </a:srgb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11368935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Green">
    <p:bg>
      <p:bgPr>
        <a:solidFill>
          <a:schemeClr val="accent5">
            <a:alpha val="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25387282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Blue">
    <p:bg>
      <p:bgPr>
        <a:solidFill>
          <a:schemeClr val="accent6">
            <a:alpha val="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36609972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_Teal">
    <p:bg>
      <p:bgPr>
        <a:solidFill>
          <a:srgbClr val="02666D">
            <a:alpha val="10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8D1475-7176-2948-9793-B78039E83F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4" name="Title 1">
            <a:extLst>
              <a:ext uri="{FF2B5EF4-FFF2-40B4-BE49-F238E27FC236}">
                <a16:creationId xmlns:a16="http://schemas.microsoft.com/office/drawing/2014/main" id="{9C55E129-83E0-3A46-AF56-E1BAEB2554D6}"/>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168839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_Pink">
    <p:bg>
      <p:bgPr>
        <a:solidFill>
          <a:srgbClr val="AF315A">
            <a:alpha val="10000"/>
          </a:srgb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B0BC5F-C487-A744-9239-01BA7E5D1EE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6" name="Title 1">
            <a:extLst>
              <a:ext uri="{FF2B5EF4-FFF2-40B4-BE49-F238E27FC236}">
                <a16:creationId xmlns:a16="http://schemas.microsoft.com/office/drawing/2014/main" id="{F4C2EEB0-D3B9-B449-BE0E-901ADF190C7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18289592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_Gold">
    <p:bg>
      <p:bgPr>
        <a:solidFill>
          <a:srgbClr val="E0A141">
            <a:alpha val="5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4DB06-2BB7-FA4D-9DA1-8DE92897C0B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18529971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_Green">
    <p:bg>
      <p:bgPr>
        <a:solidFill>
          <a:schemeClr val="accent5">
            <a:alpha val="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4DB06-2BB7-FA4D-9DA1-8DE92897C0B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576E6C6A-4EE0-B46B-061A-4B5C45EA2740}"/>
              </a:ext>
            </a:extLst>
          </p:cNvPr>
          <p:cNvPicPr>
            <a:picLocks noChangeAspect="1"/>
          </p:cNvPicPr>
          <p:nvPr userDrawn="1"/>
        </p:nvPicPr>
        <p:blipFill>
          <a:blip r:embed="rId3"/>
          <a:stretch>
            <a:fillRect/>
          </a:stretch>
        </p:blipFill>
        <p:spPr>
          <a:xfrm>
            <a:off x="-3" y="375463"/>
            <a:ext cx="496601" cy="708171"/>
          </a:xfrm>
          <a:prstGeom prst="rect">
            <a:avLst/>
          </a:prstGeom>
        </p:spPr>
      </p:pic>
    </p:spTree>
    <p:extLst>
      <p:ext uri="{BB962C8B-B14F-4D97-AF65-F5344CB8AC3E}">
        <p14:creationId xmlns:p14="http://schemas.microsoft.com/office/powerpoint/2010/main" val="23473028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_Blue">
    <p:bg>
      <p:bgPr>
        <a:solidFill>
          <a:schemeClr val="accent6">
            <a:alpha val="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4DB06-2BB7-FA4D-9DA1-8DE92897C0B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576E6C6A-4EE0-B46B-061A-4B5C45EA2740}"/>
              </a:ext>
            </a:extLst>
          </p:cNvPr>
          <p:cNvPicPr>
            <a:picLocks noChangeAspect="1"/>
          </p:cNvPicPr>
          <p:nvPr userDrawn="1"/>
        </p:nvPicPr>
        <p:blipFill>
          <a:blip r:embed="rId3"/>
          <a:stretch>
            <a:fillRect/>
          </a:stretch>
        </p:blipFill>
        <p:spPr>
          <a:xfrm>
            <a:off x="-3" y="375463"/>
            <a:ext cx="496601" cy="708171"/>
          </a:xfrm>
          <a:prstGeom prst="rect">
            <a:avLst/>
          </a:prstGeom>
        </p:spPr>
      </p:pic>
      <p:pic>
        <p:nvPicPr>
          <p:cNvPr id="4" name="Picture 3">
            <a:extLst>
              <a:ext uri="{FF2B5EF4-FFF2-40B4-BE49-F238E27FC236}">
                <a16:creationId xmlns:a16="http://schemas.microsoft.com/office/drawing/2014/main" id="{4E162AE4-237C-F4B4-854A-134FFA1D03E8}"/>
              </a:ext>
            </a:extLst>
          </p:cNvPr>
          <p:cNvPicPr>
            <a:picLocks noChangeAspect="1"/>
          </p:cNvPicPr>
          <p:nvPr userDrawn="1"/>
        </p:nvPicPr>
        <p:blipFill>
          <a:blip r:embed="rId4"/>
          <a:stretch>
            <a:fillRect/>
          </a:stretch>
        </p:blipFill>
        <p:spPr>
          <a:xfrm>
            <a:off x="0" y="375468"/>
            <a:ext cx="496598" cy="708166"/>
          </a:xfrm>
          <a:prstGeom prst="rect">
            <a:avLst/>
          </a:prstGeom>
        </p:spPr>
      </p:pic>
    </p:spTree>
    <p:extLst>
      <p:ext uri="{BB962C8B-B14F-4D97-AF65-F5344CB8AC3E}">
        <p14:creationId xmlns:p14="http://schemas.microsoft.com/office/powerpoint/2010/main" val="2319444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Photo-Gold">
    <p:spTree>
      <p:nvGrpSpPr>
        <p:cNvPr id="1" name=""/>
        <p:cNvGrpSpPr/>
        <p:nvPr/>
      </p:nvGrpSpPr>
      <p:grpSpPr>
        <a:xfrm>
          <a:off x="0" y="0"/>
          <a:ext cx="0" cy="0"/>
          <a:chOff x="0" y="0"/>
          <a:chExt cx="0" cy="0"/>
        </a:xfrm>
      </p:grpSpPr>
      <p:pic>
        <p:nvPicPr>
          <p:cNvPr id="4" name="Picture 3" descr="A picture containing person, outdoor, tree&#10;&#10;Description automatically generated">
            <a:extLst>
              <a:ext uri="{FF2B5EF4-FFF2-40B4-BE49-F238E27FC236}">
                <a16:creationId xmlns:a16="http://schemas.microsoft.com/office/drawing/2014/main" id="{76062521-196F-236D-42EF-188B4FE165C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900"/>
            <a:ext cx="12191998" cy="6854100"/>
          </a:xfrm>
          <a:prstGeom prst="rect">
            <a:avLst/>
          </a:prstGeom>
        </p:spPr>
      </p:pic>
      <p:pic>
        <p:nvPicPr>
          <p:cNvPr id="7" name="Picture 6">
            <a:extLst>
              <a:ext uri="{FF2B5EF4-FFF2-40B4-BE49-F238E27FC236}">
                <a16:creationId xmlns:a16="http://schemas.microsoft.com/office/drawing/2014/main" id="{137306F4-AE0F-F13F-D53B-4E9D7C3FA0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9" name="Rectangle 8">
            <a:extLst>
              <a:ext uri="{FF2B5EF4-FFF2-40B4-BE49-F238E27FC236}">
                <a16:creationId xmlns:a16="http://schemas.microsoft.com/office/drawing/2014/main" id="{777471C7-EDCF-B8F6-839D-A040509AFFD2}"/>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CDED1D49-4FFE-FD17-B7E1-0EB298C4B3C3}"/>
              </a:ext>
            </a:extLst>
          </p:cNvPr>
          <p:cNvSpPr/>
          <p:nvPr/>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39E7DF-9EF7-1D29-E2FE-10EBEEA10D80}"/>
              </a:ext>
            </a:extLst>
          </p:cNvPr>
          <p:cNvPicPr>
            <a:picLocks noChangeAspect="1"/>
          </p:cNvPicPr>
          <p:nvPr/>
        </p:nvPicPr>
        <p:blipFill rotWithShape="1">
          <a:blip r:embed="rId4"/>
          <a:srcRect l="64006" t="78" r="-1" b="-78"/>
          <a:stretch/>
        </p:blipFill>
        <p:spPr>
          <a:xfrm>
            <a:off x="7803472" y="0"/>
            <a:ext cx="4388528" cy="6858000"/>
          </a:xfrm>
          <a:prstGeom prst="rect">
            <a:avLst/>
          </a:prstGeom>
        </p:spPr>
      </p:pic>
      <p:sp>
        <p:nvSpPr>
          <p:cNvPr id="12" name="Rectangle 11">
            <a:extLst>
              <a:ext uri="{FF2B5EF4-FFF2-40B4-BE49-F238E27FC236}">
                <a16:creationId xmlns:a16="http://schemas.microsoft.com/office/drawing/2014/main" id="{62897F14-2BE8-B7C1-3969-B64D618890AA}"/>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C9E64E1D-F63D-8649-CACC-05D3D8724CF8}"/>
              </a:ext>
            </a:extLst>
          </p:cNvPr>
          <p:cNvSpPr/>
          <p:nvPr/>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E09BC866-D106-A00C-64CA-14503E732485}"/>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dirty="0"/>
              <a:t> 1</a:t>
            </a:r>
          </a:p>
        </p:txBody>
      </p:sp>
      <p:sp>
        <p:nvSpPr>
          <p:cNvPr id="16" name="Text Placeholder 21">
            <a:extLst>
              <a:ext uri="{FF2B5EF4-FFF2-40B4-BE49-F238E27FC236}">
                <a16:creationId xmlns:a16="http://schemas.microsoft.com/office/drawing/2014/main" id="{EA1D9D07-D075-7CEC-341D-0EB776192B0B}"/>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pic>
        <p:nvPicPr>
          <p:cNvPr id="2" name="Picture 1" descr="A picture containing person, outdoor, tree&#10;&#10;Description automatically generated">
            <a:extLst>
              <a:ext uri="{FF2B5EF4-FFF2-40B4-BE49-F238E27FC236}">
                <a16:creationId xmlns:a16="http://schemas.microsoft.com/office/drawing/2014/main" id="{65538B5C-EE54-003C-0321-64FA068F7C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900"/>
            <a:ext cx="12191998" cy="6854100"/>
          </a:xfrm>
          <a:prstGeom prst="rect">
            <a:avLst/>
          </a:prstGeom>
        </p:spPr>
      </p:pic>
      <p:pic>
        <p:nvPicPr>
          <p:cNvPr id="3" name="Picture 2">
            <a:extLst>
              <a:ext uri="{FF2B5EF4-FFF2-40B4-BE49-F238E27FC236}">
                <a16:creationId xmlns:a16="http://schemas.microsoft.com/office/drawing/2014/main" id="{35BB014A-BBFB-2AA8-42DB-A6C0A8B116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5" name="Rectangle 4">
            <a:extLst>
              <a:ext uri="{FF2B5EF4-FFF2-40B4-BE49-F238E27FC236}">
                <a16:creationId xmlns:a16="http://schemas.microsoft.com/office/drawing/2014/main" id="{B5D8FA84-F475-9175-891F-84C424CC8E3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Same Side Corner Rectangle 5">
            <a:extLst>
              <a:ext uri="{FF2B5EF4-FFF2-40B4-BE49-F238E27FC236}">
                <a16:creationId xmlns:a16="http://schemas.microsoft.com/office/drawing/2014/main" id="{E3A7A198-F4D1-9BE3-1A2E-657E84055626}"/>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A288E4C-6B6A-F3E9-FCF6-E652951531BB}"/>
              </a:ext>
            </a:extLst>
          </p:cNvPr>
          <p:cNvPicPr>
            <a:picLocks noChangeAspect="1"/>
          </p:cNvPicPr>
          <p:nvPr userDrawn="1"/>
        </p:nvPicPr>
        <p:blipFill rotWithShape="1">
          <a:blip r:embed="rId4"/>
          <a:srcRect l="64006" t="78" r="-1" b="-78"/>
          <a:stretch/>
        </p:blipFill>
        <p:spPr>
          <a:xfrm>
            <a:off x="7803472" y="0"/>
            <a:ext cx="4388528" cy="6858000"/>
          </a:xfrm>
          <a:prstGeom prst="rect">
            <a:avLst/>
          </a:prstGeom>
        </p:spPr>
      </p:pic>
      <p:sp>
        <p:nvSpPr>
          <p:cNvPr id="15" name="Rectangle 14">
            <a:extLst>
              <a:ext uri="{FF2B5EF4-FFF2-40B4-BE49-F238E27FC236}">
                <a16:creationId xmlns:a16="http://schemas.microsoft.com/office/drawing/2014/main" id="{489A4827-1A78-A7D9-CC05-2D8CB43096C9}"/>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Same Side Corner Rectangle 16">
            <a:extLst>
              <a:ext uri="{FF2B5EF4-FFF2-40B4-BE49-F238E27FC236}">
                <a16:creationId xmlns:a16="http://schemas.microsoft.com/office/drawing/2014/main" id="{A8ACBB75-C7CA-AB13-E8C9-1324FECAEF37}"/>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47603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ditable Map">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146968" y="158049"/>
            <a:ext cx="6636978"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807" r="15982"/>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Tree>
    <p:extLst>
      <p:ext uri="{BB962C8B-B14F-4D97-AF65-F5344CB8AC3E}">
        <p14:creationId xmlns:p14="http://schemas.microsoft.com/office/powerpoint/2010/main" val="36094356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Editable Map">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146968" y="158049"/>
            <a:ext cx="6636978"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807" r="15982"/>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pic>
        <p:nvPicPr>
          <p:cNvPr id="2" name="Picture 1">
            <a:extLst>
              <a:ext uri="{FF2B5EF4-FFF2-40B4-BE49-F238E27FC236}">
                <a16:creationId xmlns:a16="http://schemas.microsoft.com/office/drawing/2014/main" id="{0D033D58-C2D2-E5DF-AA7E-5186A0F217A3}"/>
              </a:ext>
            </a:extLst>
          </p:cNvPr>
          <p:cNvPicPr>
            <a:picLocks noChangeAspect="1"/>
          </p:cNvPicPr>
          <p:nvPr userDrawn="1"/>
        </p:nvPicPr>
        <p:blipFill>
          <a:blip r:embed="rId5"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Tree>
    <p:extLst>
      <p:ext uri="{BB962C8B-B14F-4D97-AF65-F5344CB8AC3E}">
        <p14:creationId xmlns:p14="http://schemas.microsoft.com/office/powerpoint/2010/main" val="31001465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Editable Map">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146968" y="158049"/>
            <a:ext cx="6636978"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807" r="15982"/>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pic>
        <p:nvPicPr>
          <p:cNvPr id="2" name="Picture 1">
            <a:extLst>
              <a:ext uri="{FF2B5EF4-FFF2-40B4-BE49-F238E27FC236}">
                <a16:creationId xmlns:a16="http://schemas.microsoft.com/office/drawing/2014/main" id="{6AA36EDC-0C6D-B798-E168-4B7E22D02D28}"/>
              </a:ext>
            </a:extLst>
          </p:cNvPr>
          <p:cNvPicPr>
            <a:picLocks noChangeAspect="1"/>
          </p:cNvPicPr>
          <p:nvPr userDrawn="1"/>
        </p:nvPicPr>
        <p:blipFill>
          <a:blip r:embed="rId5"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Tree>
    <p:extLst>
      <p:ext uri="{BB962C8B-B14F-4D97-AF65-F5344CB8AC3E}">
        <p14:creationId xmlns:p14="http://schemas.microsoft.com/office/powerpoint/2010/main" val="8185658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ap-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146968" y="158049"/>
            <a:ext cx="6636978"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807" r="15982"/>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pic>
        <p:nvPicPr>
          <p:cNvPr id="2" name="Picture 1">
            <a:extLst>
              <a:ext uri="{FF2B5EF4-FFF2-40B4-BE49-F238E27FC236}">
                <a16:creationId xmlns:a16="http://schemas.microsoft.com/office/drawing/2014/main" id="{6AA36EDC-0C6D-B798-E168-4B7E22D02D28}"/>
              </a:ext>
            </a:extLst>
          </p:cNvPr>
          <p:cNvPicPr>
            <a:picLocks noChangeAspect="1"/>
          </p:cNvPicPr>
          <p:nvPr userDrawn="1"/>
        </p:nvPicPr>
        <p:blipFill>
          <a:blip r:embed="rId5"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pic>
        <p:nvPicPr>
          <p:cNvPr id="4" name="Picture 3">
            <a:extLst>
              <a:ext uri="{FF2B5EF4-FFF2-40B4-BE49-F238E27FC236}">
                <a16:creationId xmlns:a16="http://schemas.microsoft.com/office/drawing/2014/main" id="{E9E86505-355D-74A8-297D-69115F730077}"/>
              </a:ext>
            </a:extLst>
          </p:cNvPr>
          <p:cNvPicPr>
            <a:picLocks noChangeAspect="1"/>
          </p:cNvPicPr>
          <p:nvPr userDrawn="1"/>
        </p:nvPicPr>
        <p:blipFill>
          <a:blip r:embed="rId6"/>
          <a:stretch>
            <a:fillRect/>
          </a:stretch>
        </p:blipFill>
        <p:spPr>
          <a:xfrm>
            <a:off x="-3" y="375463"/>
            <a:ext cx="496601" cy="708171"/>
          </a:xfrm>
          <a:prstGeom prst="rect">
            <a:avLst/>
          </a:prstGeom>
        </p:spPr>
      </p:pic>
    </p:spTree>
    <p:extLst>
      <p:ext uri="{BB962C8B-B14F-4D97-AF65-F5344CB8AC3E}">
        <p14:creationId xmlns:p14="http://schemas.microsoft.com/office/powerpoint/2010/main" val="33188390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ap-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146968" y="158049"/>
            <a:ext cx="6636978"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807" r="15982"/>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pic>
        <p:nvPicPr>
          <p:cNvPr id="2" name="Picture 1">
            <a:extLst>
              <a:ext uri="{FF2B5EF4-FFF2-40B4-BE49-F238E27FC236}">
                <a16:creationId xmlns:a16="http://schemas.microsoft.com/office/drawing/2014/main" id="{6AA36EDC-0C6D-B798-E168-4B7E22D02D28}"/>
              </a:ext>
            </a:extLst>
          </p:cNvPr>
          <p:cNvPicPr>
            <a:picLocks noChangeAspect="1"/>
          </p:cNvPicPr>
          <p:nvPr userDrawn="1"/>
        </p:nvPicPr>
        <p:blipFill>
          <a:blip r:embed="rId5"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pic>
        <p:nvPicPr>
          <p:cNvPr id="4" name="Picture 3">
            <a:extLst>
              <a:ext uri="{FF2B5EF4-FFF2-40B4-BE49-F238E27FC236}">
                <a16:creationId xmlns:a16="http://schemas.microsoft.com/office/drawing/2014/main" id="{92B96A7F-C53C-9A56-7458-AE707B620B18}"/>
              </a:ext>
            </a:extLst>
          </p:cNvPr>
          <p:cNvPicPr>
            <a:picLocks noChangeAspect="1"/>
          </p:cNvPicPr>
          <p:nvPr userDrawn="1"/>
        </p:nvPicPr>
        <p:blipFill>
          <a:blip r:embed="rId6"/>
          <a:stretch>
            <a:fillRect/>
          </a:stretch>
        </p:blipFill>
        <p:spPr>
          <a:xfrm>
            <a:off x="0" y="375468"/>
            <a:ext cx="496598" cy="708166"/>
          </a:xfrm>
          <a:prstGeom prst="rect">
            <a:avLst/>
          </a:prstGeom>
        </p:spPr>
      </p:pic>
    </p:spTree>
    <p:extLst>
      <p:ext uri="{BB962C8B-B14F-4D97-AF65-F5344CB8AC3E}">
        <p14:creationId xmlns:p14="http://schemas.microsoft.com/office/powerpoint/2010/main" val="481412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Map-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146968" y="158049"/>
            <a:ext cx="6636978"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807" r="15982"/>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pic>
        <p:nvPicPr>
          <p:cNvPr id="2" name="Picture 1">
            <a:extLst>
              <a:ext uri="{FF2B5EF4-FFF2-40B4-BE49-F238E27FC236}">
                <a16:creationId xmlns:a16="http://schemas.microsoft.com/office/drawing/2014/main" id="{6AA36EDC-0C6D-B798-E168-4B7E22D02D28}"/>
              </a:ext>
            </a:extLst>
          </p:cNvPr>
          <p:cNvPicPr>
            <a:picLocks noChangeAspect="1"/>
          </p:cNvPicPr>
          <p:nvPr userDrawn="1"/>
        </p:nvPicPr>
        <p:blipFill>
          <a:blip r:embed="rId5"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pic>
        <p:nvPicPr>
          <p:cNvPr id="4" name="Picture 3">
            <a:extLst>
              <a:ext uri="{FF2B5EF4-FFF2-40B4-BE49-F238E27FC236}">
                <a16:creationId xmlns:a16="http://schemas.microsoft.com/office/drawing/2014/main" id="{92B96A7F-C53C-9A56-7458-AE707B620B18}"/>
              </a:ext>
            </a:extLst>
          </p:cNvPr>
          <p:cNvPicPr>
            <a:picLocks noChangeAspect="1"/>
          </p:cNvPicPr>
          <p:nvPr userDrawn="1"/>
        </p:nvPicPr>
        <p:blipFill>
          <a:blip r:embed="rId6">
            <a:duotone>
              <a:prstClr val="black"/>
              <a:schemeClr val="accent6">
                <a:tint val="45000"/>
                <a:satMod val="400000"/>
              </a:schemeClr>
            </a:duotone>
          </a:blip>
          <a:stretch>
            <a:fillRect/>
          </a:stretch>
        </p:blipFill>
        <p:spPr>
          <a:xfrm>
            <a:off x="0" y="375468"/>
            <a:ext cx="496598" cy="708166"/>
          </a:xfrm>
          <a:prstGeom prst="rect">
            <a:avLst/>
          </a:prstGeom>
        </p:spPr>
      </p:pic>
    </p:spTree>
    <p:extLst>
      <p:ext uri="{BB962C8B-B14F-4D97-AF65-F5344CB8AC3E}">
        <p14:creationId xmlns:p14="http://schemas.microsoft.com/office/powerpoint/2010/main" val="29238227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Meet the Team">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78A47C4-1320-9047-8046-FA0DB1A98318}"/>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dirty="0"/>
              <a:t>Meet the Team</a:t>
            </a:r>
          </a:p>
        </p:txBody>
      </p:sp>
      <p:sp>
        <p:nvSpPr>
          <p:cNvPr id="2" name="Title 2">
            <a:extLst>
              <a:ext uri="{FF2B5EF4-FFF2-40B4-BE49-F238E27FC236}">
                <a16:creationId xmlns:a16="http://schemas.microsoft.com/office/drawing/2014/main" id="{0764CF7B-840F-2D41-ED09-59B769EDD88F}"/>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dirty="0">
                <a:solidFill>
                  <a:schemeClr val="accent1"/>
                </a:solidFill>
              </a:rPr>
              <a:t>Meet the Team</a:t>
            </a:r>
          </a:p>
        </p:txBody>
      </p:sp>
      <p:sp>
        <p:nvSpPr>
          <p:cNvPr id="3" name="Title 2">
            <a:extLst>
              <a:ext uri="{FF2B5EF4-FFF2-40B4-BE49-F238E27FC236}">
                <a16:creationId xmlns:a16="http://schemas.microsoft.com/office/drawing/2014/main" id="{880B267B-0073-A6AC-5D27-9E140F87291A}"/>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dirty="0">
                <a:solidFill>
                  <a:schemeClr val="accent1"/>
                </a:solidFill>
              </a:rPr>
              <a:t>Meet the Team</a:t>
            </a:r>
          </a:p>
        </p:txBody>
      </p:sp>
    </p:spTree>
    <p:extLst>
      <p:ext uri="{BB962C8B-B14F-4D97-AF65-F5344CB8AC3E}">
        <p14:creationId xmlns:p14="http://schemas.microsoft.com/office/powerpoint/2010/main" val="2340537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Thank You">
    <p:spTree>
      <p:nvGrpSpPr>
        <p:cNvPr id="1" name=""/>
        <p:cNvGrpSpPr/>
        <p:nvPr/>
      </p:nvGrpSpPr>
      <p:grpSpPr>
        <a:xfrm>
          <a:off x="0" y="0"/>
          <a:ext cx="0" cy="0"/>
          <a:chOff x="0" y="0"/>
          <a:chExt cx="0" cy="0"/>
        </a:xfrm>
      </p:grpSpPr>
      <p:pic>
        <p:nvPicPr>
          <p:cNvPr id="4" name="Picture 3" descr="A picture containing outdoor, tree, person, standing&#10;&#10;Description automatically generated">
            <a:extLst>
              <a:ext uri="{FF2B5EF4-FFF2-40B4-BE49-F238E27FC236}">
                <a16:creationId xmlns:a16="http://schemas.microsoft.com/office/drawing/2014/main" id="{DE3DFD45-99EF-10D2-19EC-E88E4B854F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6500" y="0"/>
            <a:ext cx="4101912" cy="6858000"/>
          </a:xfrm>
          <a:prstGeom prst="rect">
            <a:avLst/>
          </a:prstGeom>
        </p:spPr>
      </p:pic>
      <p:sp>
        <p:nvSpPr>
          <p:cNvPr id="37" name="TextBox 36">
            <a:extLst>
              <a:ext uri="{FF2B5EF4-FFF2-40B4-BE49-F238E27FC236}">
                <a16:creationId xmlns:a16="http://schemas.microsoft.com/office/drawing/2014/main" id="{C355AD93-7E4A-4B1B-A616-C5E58B8E1BE9}"/>
              </a:ext>
            </a:extLst>
          </p:cNvPr>
          <p:cNvSpPr txBox="1"/>
          <p:nvPr/>
        </p:nvSpPr>
        <p:spPr>
          <a:xfrm>
            <a:off x="715518" y="5374719"/>
            <a:ext cx="6020711" cy="98232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635F59"/>
                </a:solidFill>
                <a:effectLst/>
                <a:uLnTx/>
                <a:uFillTx/>
                <a:latin typeface="Calibri" panose="020F0502020204030204"/>
                <a:ea typeface="+mn-ea"/>
                <a:cs typeface="+mn-cs"/>
              </a:rPr>
              <a:t>MOSAIC is made possible by the generous support of the American people through the U.S. President’s Emergency Plan for AIDS Relief (PEPFAR) and the U.S. Agency for International Development (USAID) cooperative agreement 7200AA21CA00011. The contents of this presentation are the responsibility of MOSAIC and do not necessarily reflect the views of PEPFAR, USAID, or the U.S. Government.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635F59"/>
                </a:solidFill>
                <a:effectLst/>
                <a:uLnTx/>
                <a:uFillTx/>
                <a:latin typeface="Calibri" panose="020F0502020204030204"/>
                <a:ea typeface="+mn-ea"/>
                <a:cs typeface="+mn-cs"/>
              </a:rPr>
              <a:t>Photo Credit: MOSAIC Consortium</a:t>
            </a:r>
          </a:p>
        </p:txBody>
      </p:sp>
      <p:sp>
        <p:nvSpPr>
          <p:cNvPr id="19" name="Title 2">
            <a:extLst>
              <a:ext uri="{FF2B5EF4-FFF2-40B4-BE49-F238E27FC236}">
                <a16:creationId xmlns:a16="http://schemas.microsoft.com/office/drawing/2014/main" id="{FA06B5C9-C4CB-1E42-92BE-1E8453325584}"/>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ACKNOWLEDGMENTS</a:t>
            </a:r>
          </a:p>
        </p:txBody>
      </p:sp>
      <p:pic>
        <p:nvPicPr>
          <p:cNvPr id="3" name="Picture 2">
            <a:extLst>
              <a:ext uri="{FF2B5EF4-FFF2-40B4-BE49-F238E27FC236}">
                <a16:creationId xmlns:a16="http://schemas.microsoft.com/office/drawing/2014/main" id="{805ED304-335E-1145-BEA0-619398728E2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274662" y="0"/>
            <a:ext cx="917337" cy="6858000"/>
          </a:xfrm>
          <a:prstGeom prst="rect">
            <a:avLst/>
          </a:prstGeom>
        </p:spPr>
      </p:pic>
      <p:sp>
        <p:nvSpPr>
          <p:cNvPr id="8" name="Text Placeholder 7">
            <a:extLst>
              <a:ext uri="{FF2B5EF4-FFF2-40B4-BE49-F238E27FC236}">
                <a16:creationId xmlns:a16="http://schemas.microsoft.com/office/drawing/2014/main" id="{C2D24103-1287-6C49-88C4-9E81E1DAA736}"/>
              </a:ext>
            </a:extLst>
          </p:cNvPr>
          <p:cNvSpPr>
            <a:spLocks noGrp="1"/>
          </p:cNvSpPr>
          <p:nvPr>
            <p:ph type="body" sz="quarter" idx="10" hasCustomPrompt="1"/>
          </p:nvPr>
        </p:nvSpPr>
        <p:spPr>
          <a:xfrm>
            <a:off x="715518" y="1333956"/>
            <a:ext cx="5886450" cy="106774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aseline="0">
                <a:solidFill>
                  <a:srgbClr val="635F59"/>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u="none" strike="noStrike">
                <a:solidFill>
                  <a:srgbClr val="000000"/>
                </a:solidFill>
                <a:effectLst/>
                <a:latin typeface="Calibri" panose="020F0502020204030204" pitchFamily="34" charset="0"/>
              </a:rPr>
              <a:t>Click here to add the names of individual contributors to this presentation/slide deck, as well as photography credit (if applicable).</a:t>
            </a:r>
          </a:p>
        </p:txBody>
      </p:sp>
      <p:pic>
        <p:nvPicPr>
          <p:cNvPr id="13" name="Picture 12" descr="A group of logos on a black background&#10;&#10;Description automatically generated">
            <a:extLst>
              <a:ext uri="{FF2B5EF4-FFF2-40B4-BE49-F238E27FC236}">
                <a16:creationId xmlns:a16="http://schemas.microsoft.com/office/drawing/2014/main" id="{8E5941AE-C937-1910-0F6A-CC27FE61FC82}"/>
              </a:ext>
            </a:extLst>
          </p:cNvPr>
          <p:cNvPicPr>
            <a:picLocks noChangeAspect="1"/>
          </p:cNvPicPr>
          <p:nvPr userDrawn="1"/>
        </p:nvPicPr>
        <p:blipFill rotWithShape="1">
          <a:blip r:embed="rId4"/>
          <a:srcRect l="5072" t="36398" r="26721" b="11963"/>
          <a:stretch/>
        </p:blipFill>
        <p:spPr>
          <a:xfrm>
            <a:off x="715517" y="2602588"/>
            <a:ext cx="6209717" cy="2651922"/>
          </a:xfrm>
          <a:prstGeom prst="rect">
            <a:avLst/>
          </a:prstGeom>
        </p:spPr>
      </p:pic>
    </p:spTree>
    <p:extLst>
      <p:ext uri="{BB962C8B-B14F-4D97-AF65-F5344CB8AC3E}">
        <p14:creationId xmlns:p14="http://schemas.microsoft.com/office/powerpoint/2010/main" val="7794791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Section Header-Photo-Teal">
    <p:spTree>
      <p:nvGrpSpPr>
        <p:cNvPr id="1" name=""/>
        <p:cNvGrpSpPr/>
        <p:nvPr/>
      </p:nvGrpSpPr>
      <p:grpSpPr>
        <a:xfrm>
          <a:off x="0" y="0"/>
          <a:ext cx="0" cy="0"/>
          <a:chOff x="0" y="0"/>
          <a:chExt cx="0" cy="0"/>
        </a:xfrm>
      </p:grpSpPr>
      <p:pic>
        <p:nvPicPr>
          <p:cNvPr id="4" name="Picture 3" descr="A group of women sitting on a bed&#10;&#10;Description automatically generated with low confidence">
            <a:extLst>
              <a:ext uri="{FF2B5EF4-FFF2-40B4-BE49-F238E27FC236}">
                <a16:creationId xmlns:a16="http://schemas.microsoft.com/office/drawing/2014/main" id="{61E110E7-E123-F276-8AD4-28D7AAE07C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2F28414-4EED-FB93-56C2-412A14F6E9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pic>
        <p:nvPicPr>
          <p:cNvPr id="9" name="Picture 8">
            <a:extLst>
              <a:ext uri="{FF2B5EF4-FFF2-40B4-BE49-F238E27FC236}">
                <a16:creationId xmlns:a16="http://schemas.microsoft.com/office/drawing/2014/main" id="{A5867A2A-0E3F-ED7B-908F-DA0C25325CAD}"/>
              </a:ext>
            </a:extLst>
          </p:cNvPr>
          <p:cNvPicPr>
            <a:picLocks noChangeAspect="1"/>
          </p:cNvPicPr>
          <p:nvPr userDrawn="1"/>
        </p:nvPicPr>
        <p:blipFill rotWithShape="1">
          <a:blip r:embed="rId4"/>
          <a:srcRect l="64006" t="78" r="-1" b="-78"/>
          <a:stretch/>
        </p:blipFill>
        <p:spPr>
          <a:xfrm>
            <a:off x="7803472" y="0"/>
            <a:ext cx="4388528" cy="6858000"/>
          </a:xfrm>
          <a:prstGeom prst="rect">
            <a:avLst/>
          </a:prstGeom>
        </p:spPr>
      </p:pic>
      <p:sp>
        <p:nvSpPr>
          <p:cNvPr id="10" name="Rectangle 9">
            <a:extLst>
              <a:ext uri="{FF2B5EF4-FFF2-40B4-BE49-F238E27FC236}">
                <a16:creationId xmlns:a16="http://schemas.microsoft.com/office/drawing/2014/main" id="{7BD26820-EDFB-7F15-B829-80F4642B3979}"/>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ame Side Corner Rectangle 10">
            <a:extLst>
              <a:ext uri="{FF2B5EF4-FFF2-40B4-BE49-F238E27FC236}">
                <a16:creationId xmlns:a16="http://schemas.microsoft.com/office/drawing/2014/main" id="{EA2946DD-A6C7-0A3D-35B9-E5B90FF64163}"/>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FFB380-79DD-9AB1-25DF-283BBD8E282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14C0A663-45FD-78F6-92BB-67D71A98BFA4}"/>
              </a:ext>
            </a:extLst>
          </p:cNvPr>
          <p:cNvSpPr/>
          <p:nvPr userDrawn="1"/>
        </p:nvSpPr>
        <p:spPr>
          <a:xfrm rot="5400000">
            <a:off x="508046" y="3815575"/>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D411D53B-2C17-0513-DAAF-C9EEA0ACA832}"/>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dirty="0"/>
              <a:t> 1</a:t>
            </a:r>
          </a:p>
        </p:txBody>
      </p:sp>
      <p:sp>
        <p:nvSpPr>
          <p:cNvPr id="16" name="Text Placeholder 21">
            <a:extLst>
              <a:ext uri="{FF2B5EF4-FFF2-40B4-BE49-F238E27FC236}">
                <a16:creationId xmlns:a16="http://schemas.microsoft.com/office/drawing/2014/main" id="{F01515E3-006C-9ED8-FA17-B99B5E3067DD}"/>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spTree>
    <p:extLst>
      <p:ext uri="{BB962C8B-B14F-4D97-AF65-F5344CB8AC3E}">
        <p14:creationId xmlns:p14="http://schemas.microsoft.com/office/powerpoint/2010/main" val="25744566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Section Header-Photo-Gold">
    <p:spTree>
      <p:nvGrpSpPr>
        <p:cNvPr id="1" name=""/>
        <p:cNvGrpSpPr/>
        <p:nvPr/>
      </p:nvGrpSpPr>
      <p:grpSpPr>
        <a:xfrm>
          <a:off x="0" y="0"/>
          <a:ext cx="0" cy="0"/>
          <a:chOff x="0" y="0"/>
          <a:chExt cx="0" cy="0"/>
        </a:xfrm>
      </p:grpSpPr>
      <p:pic>
        <p:nvPicPr>
          <p:cNvPr id="4" name="Picture 3" descr="A picture containing person, outdoor, tree&#10;&#10;Description automatically generated">
            <a:extLst>
              <a:ext uri="{FF2B5EF4-FFF2-40B4-BE49-F238E27FC236}">
                <a16:creationId xmlns:a16="http://schemas.microsoft.com/office/drawing/2014/main" id="{76062521-196F-236D-42EF-188B4FE165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900"/>
            <a:ext cx="12191998" cy="6854100"/>
          </a:xfrm>
          <a:prstGeom prst="rect">
            <a:avLst/>
          </a:prstGeom>
        </p:spPr>
      </p:pic>
      <p:pic>
        <p:nvPicPr>
          <p:cNvPr id="7" name="Picture 6">
            <a:extLst>
              <a:ext uri="{FF2B5EF4-FFF2-40B4-BE49-F238E27FC236}">
                <a16:creationId xmlns:a16="http://schemas.microsoft.com/office/drawing/2014/main" id="{137306F4-AE0F-F13F-D53B-4E9D7C3FA05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9" name="Rectangle 8">
            <a:extLst>
              <a:ext uri="{FF2B5EF4-FFF2-40B4-BE49-F238E27FC236}">
                <a16:creationId xmlns:a16="http://schemas.microsoft.com/office/drawing/2014/main" id="{777471C7-EDCF-B8F6-839D-A040509AFFD2}"/>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CDED1D49-4FFE-FD17-B7E1-0EB298C4B3C3}"/>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39E7DF-9EF7-1D29-E2FE-10EBEEA10D80}"/>
              </a:ext>
            </a:extLst>
          </p:cNvPr>
          <p:cNvPicPr>
            <a:picLocks noChangeAspect="1"/>
          </p:cNvPicPr>
          <p:nvPr userDrawn="1"/>
        </p:nvPicPr>
        <p:blipFill rotWithShape="1">
          <a:blip r:embed="rId4"/>
          <a:srcRect l="64006" t="78" r="-1" b="-78"/>
          <a:stretch/>
        </p:blipFill>
        <p:spPr>
          <a:xfrm>
            <a:off x="7803472" y="0"/>
            <a:ext cx="4388528" cy="6858000"/>
          </a:xfrm>
          <a:prstGeom prst="rect">
            <a:avLst/>
          </a:prstGeom>
        </p:spPr>
      </p:pic>
      <p:sp>
        <p:nvSpPr>
          <p:cNvPr id="12" name="Rectangle 11">
            <a:extLst>
              <a:ext uri="{FF2B5EF4-FFF2-40B4-BE49-F238E27FC236}">
                <a16:creationId xmlns:a16="http://schemas.microsoft.com/office/drawing/2014/main" id="{62897F14-2BE8-B7C1-3969-B64D618890AA}"/>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C9E64E1D-F63D-8649-CACC-05D3D8724CF8}"/>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E09BC866-D106-A00C-64CA-14503E732485}"/>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dirty="0"/>
              <a:t> 1</a:t>
            </a:r>
          </a:p>
        </p:txBody>
      </p:sp>
      <p:sp>
        <p:nvSpPr>
          <p:cNvPr id="16" name="Text Placeholder 21">
            <a:extLst>
              <a:ext uri="{FF2B5EF4-FFF2-40B4-BE49-F238E27FC236}">
                <a16:creationId xmlns:a16="http://schemas.microsoft.com/office/drawing/2014/main" id="{EA1D9D07-D075-7CEC-341D-0EB776192B0B}"/>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spTree>
    <p:extLst>
      <p:ext uri="{BB962C8B-B14F-4D97-AF65-F5344CB8AC3E}">
        <p14:creationId xmlns:p14="http://schemas.microsoft.com/office/powerpoint/2010/main" val="1394696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Section Header-Photo-Green">
    <p:spTree>
      <p:nvGrpSpPr>
        <p:cNvPr id="1" name=""/>
        <p:cNvGrpSpPr/>
        <p:nvPr/>
      </p:nvGrpSpPr>
      <p:grpSpPr>
        <a:xfrm>
          <a:off x="0" y="0"/>
          <a:ext cx="0" cy="0"/>
          <a:chOff x="0" y="0"/>
          <a:chExt cx="0" cy="0"/>
        </a:xfrm>
      </p:grpSpPr>
      <p:pic>
        <p:nvPicPr>
          <p:cNvPr id="19" name="Picture 18" descr="A group of people standing together&#10;&#10;Description automatically generated">
            <a:extLst>
              <a:ext uri="{FF2B5EF4-FFF2-40B4-BE49-F238E27FC236}">
                <a16:creationId xmlns:a16="http://schemas.microsoft.com/office/drawing/2014/main" id="{FD5957F0-16D1-AD61-BE20-436371125B48}"/>
              </a:ext>
            </a:extLst>
          </p:cNvPr>
          <p:cNvPicPr>
            <a:picLocks noChangeAspect="1"/>
          </p:cNvPicPr>
          <p:nvPr userDrawn="1"/>
        </p:nvPicPr>
        <p:blipFill rotWithShape="1">
          <a:blip r:embed="rId2"/>
          <a:srcRect l="11070" r="1450"/>
          <a:stretch/>
        </p:blipFill>
        <p:spPr>
          <a:xfrm>
            <a:off x="0" y="0"/>
            <a:ext cx="11413403" cy="6858000"/>
          </a:xfrm>
          <a:prstGeom prst="rect">
            <a:avLst/>
          </a:prstGeom>
        </p:spPr>
      </p:pic>
      <p:pic>
        <p:nvPicPr>
          <p:cNvPr id="9" name="Picture 8">
            <a:extLst>
              <a:ext uri="{FF2B5EF4-FFF2-40B4-BE49-F238E27FC236}">
                <a16:creationId xmlns:a16="http://schemas.microsoft.com/office/drawing/2014/main" id="{A5867A2A-0E3F-ED7B-908F-DA0C25325CAD}"/>
              </a:ext>
            </a:extLst>
          </p:cNvPr>
          <p:cNvPicPr>
            <a:picLocks noChangeAspect="1"/>
          </p:cNvPicPr>
          <p:nvPr/>
        </p:nvPicPr>
        <p:blipFill rotWithShape="1">
          <a:blip r:embed="rId3"/>
          <a:srcRect l="64006" t="78" r="-1" b="-78"/>
          <a:stretch/>
        </p:blipFill>
        <p:spPr>
          <a:xfrm>
            <a:off x="7803472" y="0"/>
            <a:ext cx="4388528" cy="6858000"/>
          </a:xfrm>
          <a:prstGeom prst="rect">
            <a:avLst/>
          </a:prstGeom>
        </p:spPr>
      </p:pic>
      <p:sp>
        <p:nvSpPr>
          <p:cNvPr id="10" name="Rectangle 9">
            <a:extLst>
              <a:ext uri="{FF2B5EF4-FFF2-40B4-BE49-F238E27FC236}">
                <a16:creationId xmlns:a16="http://schemas.microsoft.com/office/drawing/2014/main" id="{7BD26820-EDFB-7F15-B829-80F4642B3979}"/>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ame Side Corner Rectangle 10">
            <a:extLst>
              <a:ext uri="{FF2B5EF4-FFF2-40B4-BE49-F238E27FC236}">
                <a16:creationId xmlns:a16="http://schemas.microsoft.com/office/drawing/2014/main" id="{EA2946DD-A6C7-0A3D-35B9-E5B90FF64163}"/>
              </a:ext>
            </a:extLst>
          </p:cNvPr>
          <p:cNvSpPr/>
          <p:nvPr/>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FFB380-79DD-9AB1-25DF-283BBD8E282C}"/>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14C0A663-45FD-78F6-92BB-67D71A98BFA4}"/>
              </a:ext>
            </a:extLst>
          </p:cNvPr>
          <p:cNvSpPr/>
          <p:nvPr/>
        </p:nvSpPr>
        <p:spPr>
          <a:xfrm rot="5400000">
            <a:off x="508046" y="3815575"/>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D411D53B-2C17-0513-DAAF-C9EEA0ACA832}"/>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dirty="0"/>
              <a:t> 1</a:t>
            </a:r>
          </a:p>
        </p:txBody>
      </p:sp>
      <p:sp>
        <p:nvSpPr>
          <p:cNvPr id="16" name="Text Placeholder 21">
            <a:extLst>
              <a:ext uri="{FF2B5EF4-FFF2-40B4-BE49-F238E27FC236}">
                <a16:creationId xmlns:a16="http://schemas.microsoft.com/office/drawing/2014/main" id="{F01515E3-006C-9ED8-FA17-B99B5E3067DD}"/>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pic>
        <p:nvPicPr>
          <p:cNvPr id="5" name="Picture 4">
            <a:extLst>
              <a:ext uri="{FF2B5EF4-FFF2-40B4-BE49-F238E27FC236}">
                <a16:creationId xmlns:a16="http://schemas.microsoft.com/office/drawing/2014/main" id="{77F97684-20C9-6B12-F857-387C2D77CAD4}"/>
              </a:ext>
            </a:extLst>
          </p:cNvPr>
          <p:cNvPicPr>
            <a:picLocks noChangeAspect="1"/>
          </p:cNvPicPr>
          <p:nvPr userDrawn="1"/>
        </p:nvPicPr>
        <p:blipFill rotWithShape="1">
          <a:blip r:embed="rId3"/>
          <a:srcRect l="64006" t="78" r="-1" b="-78"/>
          <a:stretch/>
        </p:blipFill>
        <p:spPr>
          <a:xfrm>
            <a:off x="7803472" y="0"/>
            <a:ext cx="4388528" cy="6858000"/>
          </a:xfrm>
          <a:prstGeom prst="rect">
            <a:avLst/>
          </a:prstGeom>
        </p:spPr>
      </p:pic>
      <p:sp>
        <p:nvSpPr>
          <p:cNvPr id="6" name="Rectangle 5">
            <a:extLst>
              <a:ext uri="{FF2B5EF4-FFF2-40B4-BE49-F238E27FC236}">
                <a16:creationId xmlns:a16="http://schemas.microsoft.com/office/drawing/2014/main" id="{EF857170-4206-654E-0041-0C29D6AE3431}"/>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Same Side Corner Rectangle 7">
            <a:extLst>
              <a:ext uri="{FF2B5EF4-FFF2-40B4-BE49-F238E27FC236}">
                <a16:creationId xmlns:a16="http://schemas.microsoft.com/office/drawing/2014/main" id="{7E794978-C751-49C3-70E2-EB579C8F1C6C}"/>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3811642-B1DD-1EDB-CFE8-8BD2D1BD916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Same Side Corner Rectangle 16">
            <a:extLst>
              <a:ext uri="{FF2B5EF4-FFF2-40B4-BE49-F238E27FC236}">
                <a16:creationId xmlns:a16="http://schemas.microsoft.com/office/drawing/2014/main" id="{9155FE5C-53F8-33B9-4DE9-0ED0201C1408}"/>
              </a:ext>
            </a:extLst>
          </p:cNvPr>
          <p:cNvSpPr/>
          <p:nvPr userDrawn="1"/>
        </p:nvSpPr>
        <p:spPr>
          <a:xfrm rot="5400000">
            <a:off x="508046" y="3815575"/>
            <a:ext cx="1816442" cy="2832533"/>
          </a:xfrm>
          <a:prstGeom prst="round2SameRect">
            <a:avLst>
              <a:gd name="adj1" fmla="val 5000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31456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0C9B3-F52E-04DB-759F-A8362260F9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753F20-6F0B-65F9-98BC-EB16189155B0}"/>
              </a:ext>
            </a:extLst>
          </p:cNvPr>
          <p:cNvSpPr>
            <a:spLocks noGrp="1"/>
          </p:cNvSpPr>
          <p:nvPr>
            <p:ph type="dt" sz="half" idx="10"/>
          </p:nvPr>
        </p:nvSpPr>
        <p:spPr/>
        <p:txBody>
          <a:bodyPr/>
          <a:lstStyle/>
          <a:p>
            <a:fld id="{17757F1C-AA46-F440-992C-E659F30495C3}" type="datetimeFigureOut">
              <a:rPr lang="en-US" smtClean="0"/>
              <a:t>3/26/2024</a:t>
            </a:fld>
            <a:endParaRPr lang="en-US"/>
          </a:p>
        </p:txBody>
      </p:sp>
      <p:sp>
        <p:nvSpPr>
          <p:cNvPr id="4" name="Footer Placeholder 3">
            <a:extLst>
              <a:ext uri="{FF2B5EF4-FFF2-40B4-BE49-F238E27FC236}">
                <a16:creationId xmlns:a16="http://schemas.microsoft.com/office/drawing/2014/main" id="{22445FD2-BFE3-52EC-2C5B-2E2579B364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9C3D54-DE42-EDB7-68AD-291F757BEF50}"/>
              </a:ext>
            </a:extLst>
          </p:cNvPr>
          <p:cNvSpPr>
            <a:spLocks noGrp="1"/>
          </p:cNvSpPr>
          <p:nvPr>
            <p:ph type="sldNum" sz="quarter" idx="12"/>
          </p:nvPr>
        </p:nvSpPr>
        <p:spPr/>
        <p:txBody>
          <a:bodyPr/>
          <a:lstStyle/>
          <a:p>
            <a:fld id="{ACDE773F-A8FD-9A43-AD89-7584A207DBAB}" type="slidenum">
              <a:rPr lang="en-US" smtClean="0"/>
              <a:t>‹#›</a:t>
            </a:fld>
            <a:endParaRPr lang="en-US"/>
          </a:p>
        </p:txBody>
      </p:sp>
    </p:spTree>
    <p:extLst>
      <p:ext uri="{BB962C8B-B14F-4D97-AF65-F5344CB8AC3E}">
        <p14:creationId xmlns:p14="http://schemas.microsoft.com/office/powerpoint/2010/main" val="27505245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439863"/>
            <a:ext cx="12192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rgbClr val="740074"/>
                </a:solidFill>
              </a:defRPr>
            </a:lvl1pPr>
          </a:lstStyle>
          <a:p>
            <a:r>
              <a:rPr lang="en-US"/>
              <a:t>Click to edit Master title style</a:t>
            </a:r>
          </a:p>
        </p:txBody>
      </p:sp>
      <p:sp>
        <p:nvSpPr>
          <p:cNvPr id="3" name="Content Placeholder 2"/>
          <p:cNvSpPr>
            <a:spLocks noGrp="1"/>
          </p:cNvSpPr>
          <p:nvPr>
            <p:ph idx="1"/>
          </p:nvPr>
        </p:nvSpPr>
        <p:spPr>
          <a:xfrm>
            <a:off x="609600" y="1600200"/>
            <a:ext cx="10972800" cy="4785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95527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439863"/>
            <a:ext cx="12192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78150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4_Section Header-Photo-Blue">
    <p:spTree>
      <p:nvGrpSpPr>
        <p:cNvPr id="1" name=""/>
        <p:cNvGrpSpPr/>
        <p:nvPr/>
      </p:nvGrpSpPr>
      <p:grpSpPr>
        <a:xfrm>
          <a:off x="0" y="0"/>
          <a:ext cx="0" cy="0"/>
          <a:chOff x="0" y="0"/>
          <a:chExt cx="0" cy="0"/>
        </a:xfrm>
      </p:grpSpPr>
      <p:pic>
        <p:nvPicPr>
          <p:cNvPr id="19" name="Picture 18" descr="A group of people posing for a photo&#10;&#10;Description automatically generated">
            <a:extLst>
              <a:ext uri="{FF2B5EF4-FFF2-40B4-BE49-F238E27FC236}">
                <a16:creationId xmlns:a16="http://schemas.microsoft.com/office/drawing/2014/main" id="{2444B2D4-890F-704C-102B-26255E051164}"/>
              </a:ext>
            </a:extLst>
          </p:cNvPr>
          <p:cNvPicPr>
            <a:picLocks noChangeAspect="1"/>
          </p:cNvPicPr>
          <p:nvPr userDrawn="1"/>
        </p:nvPicPr>
        <p:blipFill rotWithShape="1">
          <a:blip r:embed="rId2"/>
          <a:srcRect t="6154" b="6154"/>
          <a:stretch/>
        </p:blipFill>
        <p:spPr>
          <a:xfrm>
            <a:off x="-2" y="0"/>
            <a:ext cx="11730854" cy="6858000"/>
          </a:xfrm>
          <a:prstGeom prst="rect">
            <a:avLst/>
          </a:prstGeom>
        </p:spPr>
      </p:pic>
      <p:sp>
        <p:nvSpPr>
          <p:cNvPr id="9" name="Rectangle 8">
            <a:extLst>
              <a:ext uri="{FF2B5EF4-FFF2-40B4-BE49-F238E27FC236}">
                <a16:creationId xmlns:a16="http://schemas.microsoft.com/office/drawing/2014/main" id="{777471C7-EDCF-B8F6-839D-A040509AFFD2}"/>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CDED1D49-4FFE-FD17-B7E1-0EB298C4B3C3}"/>
              </a:ext>
            </a:extLst>
          </p:cNvPr>
          <p:cNvSpPr/>
          <p:nvPr/>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39E7DF-9EF7-1D29-E2FE-10EBEEA10D80}"/>
              </a:ext>
            </a:extLst>
          </p:cNvPr>
          <p:cNvPicPr>
            <a:picLocks noChangeAspect="1"/>
          </p:cNvPicPr>
          <p:nvPr/>
        </p:nvPicPr>
        <p:blipFill rotWithShape="1">
          <a:blip r:embed="rId3"/>
          <a:srcRect l="64006" t="78" r="-1" b="-78"/>
          <a:stretch/>
        </p:blipFill>
        <p:spPr>
          <a:xfrm>
            <a:off x="7803472" y="0"/>
            <a:ext cx="4388528" cy="6858000"/>
          </a:xfrm>
          <a:prstGeom prst="rect">
            <a:avLst/>
          </a:prstGeom>
        </p:spPr>
      </p:pic>
      <p:sp>
        <p:nvSpPr>
          <p:cNvPr id="12" name="Rectangle 11">
            <a:extLst>
              <a:ext uri="{FF2B5EF4-FFF2-40B4-BE49-F238E27FC236}">
                <a16:creationId xmlns:a16="http://schemas.microsoft.com/office/drawing/2014/main" id="{62897F14-2BE8-B7C1-3969-B64D618890AA}"/>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C9E64E1D-F63D-8649-CACC-05D3D8724CF8}"/>
              </a:ext>
            </a:extLst>
          </p:cNvPr>
          <p:cNvSpPr/>
          <p:nvPr/>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E09BC866-D106-A00C-64CA-14503E732485}"/>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dirty="0"/>
              <a:t> 1</a:t>
            </a:r>
          </a:p>
        </p:txBody>
      </p:sp>
      <p:sp>
        <p:nvSpPr>
          <p:cNvPr id="16" name="Text Placeholder 21">
            <a:extLst>
              <a:ext uri="{FF2B5EF4-FFF2-40B4-BE49-F238E27FC236}">
                <a16:creationId xmlns:a16="http://schemas.microsoft.com/office/drawing/2014/main" id="{EA1D9D07-D075-7CEC-341D-0EB776192B0B}"/>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sp>
        <p:nvSpPr>
          <p:cNvPr id="5" name="Rectangle 4">
            <a:extLst>
              <a:ext uri="{FF2B5EF4-FFF2-40B4-BE49-F238E27FC236}">
                <a16:creationId xmlns:a16="http://schemas.microsoft.com/office/drawing/2014/main" id="{B5D8FA84-F475-9175-891F-84C424CC8E3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Same Side Corner Rectangle 5">
            <a:extLst>
              <a:ext uri="{FF2B5EF4-FFF2-40B4-BE49-F238E27FC236}">
                <a16:creationId xmlns:a16="http://schemas.microsoft.com/office/drawing/2014/main" id="{E3A7A198-F4D1-9BE3-1A2E-657E84055626}"/>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A288E4C-6B6A-F3E9-FCF6-E652951531BB}"/>
              </a:ext>
            </a:extLst>
          </p:cNvPr>
          <p:cNvPicPr>
            <a:picLocks noChangeAspect="1"/>
          </p:cNvPicPr>
          <p:nvPr userDrawn="1"/>
        </p:nvPicPr>
        <p:blipFill rotWithShape="1">
          <a:blip r:embed="rId3"/>
          <a:srcRect l="64006" t="78" r="-1" b="-78"/>
          <a:stretch/>
        </p:blipFill>
        <p:spPr>
          <a:xfrm>
            <a:off x="7803472" y="0"/>
            <a:ext cx="4388528" cy="6858000"/>
          </a:xfrm>
          <a:prstGeom prst="rect">
            <a:avLst/>
          </a:prstGeom>
        </p:spPr>
      </p:pic>
      <p:sp>
        <p:nvSpPr>
          <p:cNvPr id="15" name="Rectangle 14">
            <a:extLst>
              <a:ext uri="{FF2B5EF4-FFF2-40B4-BE49-F238E27FC236}">
                <a16:creationId xmlns:a16="http://schemas.microsoft.com/office/drawing/2014/main" id="{489A4827-1A78-A7D9-CC05-2D8CB43096C9}"/>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Same Side Corner Rectangle 16">
            <a:extLst>
              <a:ext uri="{FF2B5EF4-FFF2-40B4-BE49-F238E27FC236}">
                <a16:creationId xmlns:a16="http://schemas.microsoft.com/office/drawing/2014/main" id="{A8ACBB75-C7CA-AB13-E8C9-1324FECAEF37}"/>
              </a:ext>
            </a:extLst>
          </p:cNvPr>
          <p:cNvSpPr/>
          <p:nvPr userDrawn="1"/>
        </p:nvSpPr>
        <p:spPr>
          <a:xfrm rot="5400000">
            <a:off x="508046" y="3815577"/>
            <a:ext cx="1816442" cy="2832533"/>
          </a:xfrm>
          <a:prstGeom prst="round2Same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4902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Header-Photo-Gray">
    <p:spTree>
      <p:nvGrpSpPr>
        <p:cNvPr id="1" name=""/>
        <p:cNvGrpSpPr/>
        <p:nvPr/>
      </p:nvGrpSpPr>
      <p:grpSpPr>
        <a:xfrm>
          <a:off x="0" y="0"/>
          <a:ext cx="0" cy="0"/>
          <a:chOff x="0" y="0"/>
          <a:chExt cx="0" cy="0"/>
        </a:xfrm>
      </p:grpSpPr>
      <p:pic>
        <p:nvPicPr>
          <p:cNvPr id="3" name="Picture 2" descr="A group of women posing for a photo&#10;&#10;Description automatically generated">
            <a:extLst>
              <a:ext uri="{FF2B5EF4-FFF2-40B4-BE49-F238E27FC236}">
                <a16:creationId xmlns:a16="http://schemas.microsoft.com/office/drawing/2014/main" id="{D61F1F13-8D19-B655-64AB-C3A72BDE5591}"/>
              </a:ext>
            </a:extLst>
          </p:cNvPr>
          <p:cNvPicPr>
            <a:picLocks noChangeAspect="1"/>
          </p:cNvPicPr>
          <p:nvPr userDrawn="1"/>
        </p:nvPicPr>
        <p:blipFill rotWithShape="1">
          <a:blip r:embed="rId2"/>
          <a:srcRect t="2048" b="8623"/>
          <a:stretch/>
        </p:blipFill>
        <p:spPr>
          <a:xfrm>
            <a:off x="-2" y="0"/>
            <a:ext cx="11515728" cy="6858000"/>
          </a:xfrm>
          <a:prstGeom prst="rect">
            <a:avLst/>
          </a:prstGeom>
        </p:spPr>
      </p:pic>
      <p:sp>
        <p:nvSpPr>
          <p:cNvPr id="9" name="Rectangle 8">
            <a:extLst>
              <a:ext uri="{FF2B5EF4-FFF2-40B4-BE49-F238E27FC236}">
                <a16:creationId xmlns:a16="http://schemas.microsoft.com/office/drawing/2014/main" id="{777471C7-EDCF-B8F6-839D-A040509AFFD2}"/>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CDED1D49-4FFE-FD17-B7E1-0EB298C4B3C3}"/>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39E7DF-9EF7-1D29-E2FE-10EBEEA10D80}"/>
              </a:ext>
            </a:extLst>
          </p:cNvPr>
          <p:cNvPicPr>
            <a:picLocks noChangeAspect="1"/>
          </p:cNvPicPr>
          <p:nvPr userDrawn="1"/>
        </p:nvPicPr>
        <p:blipFill rotWithShape="1">
          <a:blip r:embed="rId3"/>
          <a:srcRect l="64006" t="78" r="-1" b="-78"/>
          <a:stretch/>
        </p:blipFill>
        <p:spPr>
          <a:xfrm>
            <a:off x="7803472" y="0"/>
            <a:ext cx="4388528" cy="6858000"/>
          </a:xfrm>
          <a:prstGeom prst="rect">
            <a:avLst/>
          </a:prstGeom>
        </p:spPr>
      </p:pic>
      <p:sp>
        <p:nvSpPr>
          <p:cNvPr id="12" name="Rectangle 11">
            <a:extLst>
              <a:ext uri="{FF2B5EF4-FFF2-40B4-BE49-F238E27FC236}">
                <a16:creationId xmlns:a16="http://schemas.microsoft.com/office/drawing/2014/main" id="{62897F14-2BE8-B7C1-3969-B64D618890AA}"/>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C9E64E1D-F63D-8649-CACC-05D3D8724CF8}"/>
              </a:ext>
            </a:extLst>
          </p:cNvPr>
          <p:cNvSpPr/>
          <p:nvPr userDrawn="1"/>
        </p:nvSpPr>
        <p:spPr>
          <a:xfrm rot="5400000">
            <a:off x="508046" y="3815577"/>
            <a:ext cx="1816442" cy="2832533"/>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E09BC866-D106-A00C-64CA-14503E732485}"/>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dirty="0"/>
              <a:t> 1</a:t>
            </a:r>
          </a:p>
        </p:txBody>
      </p:sp>
      <p:sp>
        <p:nvSpPr>
          <p:cNvPr id="16" name="Text Placeholder 21">
            <a:extLst>
              <a:ext uri="{FF2B5EF4-FFF2-40B4-BE49-F238E27FC236}">
                <a16:creationId xmlns:a16="http://schemas.microsoft.com/office/drawing/2014/main" id="{EA1D9D07-D075-7CEC-341D-0EB776192B0B}"/>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spTree>
    <p:extLst>
      <p:ext uri="{BB962C8B-B14F-4D97-AF65-F5344CB8AC3E}">
        <p14:creationId xmlns:p14="http://schemas.microsoft.com/office/powerpoint/2010/main" val="3268738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02666D"/>
                </a:solidFill>
                <a:latin typeface="Poppins" pitchFamily="2" charset="77"/>
                <a:ea typeface="Roboto" panose="02000000000000000000" pitchFamily="2" charset="0"/>
                <a:cs typeface="Poppins" pitchFamily="2" charset="77"/>
              </a:defRPr>
            </a:lvl1pPr>
          </a:lstStyle>
          <a:p>
            <a:pPr lvl="0"/>
            <a:r>
              <a:rPr lang="en-US" dirty="0"/>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sp>
        <p:nvSpPr>
          <p:cNvPr id="3" name="Round Same Side Corner Rectangle 2">
            <a:extLst>
              <a:ext uri="{FF2B5EF4-FFF2-40B4-BE49-F238E27FC236}">
                <a16:creationId xmlns:a16="http://schemas.microsoft.com/office/drawing/2014/main" id="{EAA457FB-0279-DF5F-C9A6-62C28081BE54}"/>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 Same Side Corner Rectangle 3">
            <a:extLst>
              <a:ext uri="{FF2B5EF4-FFF2-40B4-BE49-F238E27FC236}">
                <a16:creationId xmlns:a16="http://schemas.microsoft.com/office/drawing/2014/main" id="{2649B136-F463-B388-B9D1-6BAC92D6E569}"/>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1985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AF315A"/>
                </a:solidFill>
                <a:latin typeface="Poppins" pitchFamily="2" charset="77"/>
                <a:ea typeface="Roboto" panose="02000000000000000000" pitchFamily="2" charset="0"/>
                <a:cs typeface="Poppins" pitchFamily="2" charset="77"/>
              </a:defRPr>
            </a:lvl1pPr>
          </a:lstStyle>
          <a:p>
            <a:pPr lvl="0"/>
            <a:r>
              <a:rPr lang="en-US" dirty="0"/>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dirty="0"/>
              <a:t>Add Section title Here</a:t>
            </a:r>
          </a:p>
        </p:txBody>
      </p:sp>
      <p:sp>
        <p:nvSpPr>
          <p:cNvPr id="3" name="Round Same Side Corner Rectangle 2">
            <a:extLst>
              <a:ext uri="{FF2B5EF4-FFF2-40B4-BE49-F238E27FC236}">
                <a16:creationId xmlns:a16="http://schemas.microsoft.com/office/drawing/2014/main" id="{5D7C1A45-D173-C8B1-BC80-C4A338932B9F}"/>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4" name="Round Same Side Corner Rectangle 3">
            <a:extLst>
              <a:ext uri="{FF2B5EF4-FFF2-40B4-BE49-F238E27FC236}">
                <a16:creationId xmlns:a16="http://schemas.microsoft.com/office/drawing/2014/main" id="{33E01B59-787F-97FA-0C85-B5BF3BB2F390}"/>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348003281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1C18C7-44E9-A849-A928-B8E8636A7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8DA799-6C4E-E449-822B-0C755EE6E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7D608-4208-EF42-89C9-4CF2EAA47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57F1C-AA46-F440-992C-E659F30495C3}" type="datetimeFigureOut">
              <a:rPr lang="en-US" smtClean="0"/>
              <a:t>3/26/2024</a:t>
            </a:fld>
            <a:endParaRPr lang="en-US"/>
          </a:p>
        </p:txBody>
      </p:sp>
      <p:sp>
        <p:nvSpPr>
          <p:cNvPr id="5" name="Footer Placeholder 4">
            <a:extLst>
              <a:ext uri="{FF2B5EF4-FFF2-40B4-BE49-F238E27FC236}">
                <a16:creationId xmlns:a16="http://schemas.microsoft.com/office/drawing/2014/main" id="{AD22D1D9-95FD-2048-8C24-2A1B55F65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2BEC77-9EA5-F74E-A125-70D246120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E773F-A8FD-9A43-AD89-7584A207DBAB}" type="slidenum">
              <a:rPr lang="en-US" smtClean="0"/>
              <a:t>‹#›</a:t>
            </a:fld>
            <a:endParaRPr lang="en-US"/>
          </a:p>
        </p:txBody>
      </p:sp>
    </p:spTree>
    <p:extLst>
      <p:ext uri="{BB962C8B-B14F-4D97-AF65-F5344CB8AC3E}">
        <p14:creationId xmlns:p14="http://schemas.microsoft.com/office/powerpoint/2010/main" val="1741355075"/>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807" r:id="rId5"/>
    <p:sldLayoutId id="2147483808" r:id="rId6"/>
    <p:sldLayoutId id="2147483809" r:id="rId7"/>
    <p:sldLayoutId id="2147483759" r:id="rId8"/>
    <p:sldLayoutId id="2147483760" r:id="rId9"/>
    <p:sldLayoutId id="2147483761" r:id="rId10"/>
    <p:sldLayoutId id="2147483804" r:id="rId11"/>
    <p:sldLayoutId id="2147483805" r:id="rId12"/>
    <p:sldLayoutId id="2147483806" r:id="rId13"/>
    <p:sldLayoutId id="2147483762" r:id="rId14"/>
    <p:sldLayoutId id="2147483764" r:id="rId15"/>
    <p:sldLayoutId id="2147483765" r:id="rId16"/>
    <p:sldLayoutId id="2147483766" r:id="rId17"/>
    <p:sldLayoutId id="2147483767" r:id="rId18"/>
    <p:sldLayoutId id="2147483768" r:id="rId19"/>
    <p:sldLayoutId id="2147483800" r:id="rId20"/>
    <p:sldLayoutId id="2147483801" r:id="rId21"/>
    <p:sldLayoutId id="2147483802" r:id="rId22"/>
    <p:sldLayoutId id="2147483803" r:id="rId23"/>
    <p:sldLayoutId id="2147483769" r:id="rId24"/>
    <p:sldLayoutId id="2147483770" r:id="rId25"/>
    <p:sldLayoutId id="2147483771" r:id="rId26"/>
    <p:sldLayoutId id="2147483797" r:id="rId27"/>
    <p:sldLayoutId id="2147483798" r:id="rId28"/>
    <p:sldLayoutId id="2147483799" r:id="rId29"/>
    <p:sldLayoutId id="2147483772" r:id="rId30"/>
    <p:sldLayoutId id="2147483773" r:id="rId31"/>
    <p:sldLayoutId id="2147483774" r:id="rId32"/>
    <p:sldLayoutId id="2147483795" r:id="rId33"/>
    <p:sldLayoutId id="2147483796" r:id="rId34"/>
    <p:sldLayoutId id="2147483775" r:id="rId35"/>
    <p:sldLayoutId id="2147483776" r:id="rId36"/>
    <p:sldLayoutId id="2147483777" r:id="rId37"/>
    <p:sldLayoutId id="2147483788" r:id="rId38"/>
    <p:sldLayoutId id="2147483789" r:id="rId39"/>
    <p:sldLayoutId id="2147483786" r:id="rId40"/>
    <p:sldLayoutId id="2147483784" r:id="rId41"/>
    <p:sldLayoutId id="2147483785" r:id="rId42"/>
    <p:sldLayoutId id="2147483793" r:id="rId43"/>
    <p:sldLayoutId id="2147483794" r:id="rId44"/>
    <p:sldLayoutId id="2147483811" r:id="rId45"/>
    <p:sldLayoutId id="2147483779" r:id="rId46"/>
    <p:sldLayoutId id="2147483787" r:id="rId47"/>
    <p:sldLayoutId id="2147483724" r:id="rId48"/>
    <p:sldLayoutId id="2147483726" r:id="rId49"/>
    <p:sldLayoutId id="2147483810" r:id="rId50"/>
    <p:sldLayoutId id="2147483812" r:id="rId51"/>
    <p:sldLayoutId id="2147483813" r:id="rId5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thelancet.com/journals/lanhiv/article/PIIS2352-3018(23)00227-8/fulltext" TargetMode="External"/><Relationship Id="rId2" Type="http://schemas.openxmlformats.org/officeDocument/2006/relationships/hyperlink" Target="https://mtnstopshiv.org/news/study-finds-adolescent-girls-and-young-women-africa-will-use-hiv-prevention-products" TargetMode="Externa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prepwatch.org/wp-content/uploads/2023/12/New-Data-New-Opportunities-Slides.pdf" TargetMode="Externa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47.wmf"/><Relationship Id="rId5" Type="http://schemas.openxmlformats.org/officeDocument/2006/relationships/oleObject" Target="../embeddings/oleObject2.bin"/><Relationship Id="rId10" Type="http://schemas.openxmlformats.org/officeDocument/2006/relationships/image" Target="../media/image49.wmf"/><Relationship Id="rId4" Type="http://schemas.openxmlformats.org/officeDocument/2006/relationships/image" Target="../media/image46.wmf"/><Relationship Id="rId9" Type="http://schemas.openxmlformats.org/officeDocument/2006/relationships/oleObject" Target="../embeddings/oleObject4.bin"/></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51.png"/><Relationship Id="rId5" Type="http://schemas.openxmlformats.org/officeDocument/2006/relationships/image" Target="../media/image39.pn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ags" Target="../tags/tag2.xml"/><Relationship Id="rId5" Type="http://schemas.openxmlformats.org/officeDocument/2006/relationships/image" Target="../media/image51.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hyperlink" Target="https://www.who.int/news/item/26-01-2021-who-recommends-the-dapivirine-vaginal-ring-as-a-new-choice-for-hiv-prevention-for-women-at-substantial-risk-of-hiv-infection" TargetMode="External"/><Relationship Id="rId2" Type="http://schemas.openxmlformats.org/officeDocument/2006/relationships/hyperlink" Target="https://aidsinfo.unaids.org/" TargetMode="Externa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CF83FF-577A-C643-8B63-00EA32A36BAA}"/>
              </a:ext>
            </a:extLst>
          </p:cNvPr>
          <p:cNvSpPr>
            <a:spLocks noGrp="1"/>
          </p:cNvSpPr>
          <p:nvPr>
            <p:ph type="ctrTitle"/>
          </p:nvPr>
        </p:nvSpPr>
        <p:spPr/>
        <p:txBody>
          <a:bodyPr/>
          <a:lstStyle/>
          <a:p>
            <a:r>
              <a:rPr lang="en-US" dirty="0"/>
              <a:t>PrEP Ring Safety Data in Adolescent Girls and Young Women (AGYW)</a:t>
            </a:r>
          </a:p>
        </p:txBody>
      </p:sp>
      <p:sp>
        <p:nvSpPr>
          <p:cNvPr id="5" name="Subtitle 4">
            <a:extLst>
              <a:ext uri="{FF2B5EF4-FFF2-40B4-BE49-F238E27FC236}">
                <a16:creationId xmlns:a16="http://schemas.microsoft.com/office/drawing/2014/main" id="{AE36B07D-CFC6-184C-823C-C940B3F68AC9}"/>
              </a:ext>
            </a:extLst>
          </p:cNvPr>
          <p:cNvSpPr>
            <a:spLocks noGrp="1"/>
          </p:cNvSpPr>
          <p:nvPr>
            <p:ph type="subTitle" idx="1"/>
          </p:nvPr>
        </p:nvSpPr>
        <p:spPr/>
        <p:txBody>
          <a:bodyPr/>
          <a:lstStyle/>
          <a:p>
            <a:r>
              <a:rPr lang="en-US" dirty="0"/>
              <a:t>March 2024</a:t>
            </a:r>
          </a:p>
        </p:txBody>
      </p:sp>
    </p:spTree>
    <p:extLst>
      <p:ext uri="{BB962C8B-B14F-4D97-AF65-F5344CB8AC3E}">
        <p14:creationId xmlns:p14="http://schemas.microsoft.com/office/powerpoint/2010/main" val="802128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AF061-1F43-F3C6-2076-7151F6180383}"/>
              </a:ext>
            </a:extLst>
          </p:cNvPr>
          <p:cNvSpPr>
            <a:spLocks noGrp="1"/>
          </p:cNvSpPr>
          <p:nvPr>
            <p:ph type="title"/>
          </p:nvPr>
        </p:nvSpPr>
        <p:spPr/>
        <p:txBody>
          <a:bodyPr/>
          <a:lstStyle/>
          <a:p>
            <a:r>
              <a:rPr lang="en-US" dirty="0"/>
              <a:t>Current PrEP ring research and available data on AGYW in Africa: REACH Study</a:t>
            </a:r>
          </a:p>
        </p:txBody>
      </p:sp>
      <p:graphicFrame>
        <p:nvGraphicFramePr>
          <p:cNvPr id="4" name="Table 4">
            <a:extLst>
              <a:ext uri="{FF2B5EF4-FFF2-40B4-BE49-F238E27FC236}">
                <a16:creationId xmlns:a16="http://schemas.microsoft.com/office/drawing/2014/main" id="{4E8CF097-88FC-A162-A9A7-C87F5539A6E5}"/>
              </a:ext>
            </a:extLst>
          </p:cNvPr>
          <p:cNvGraphicFramePr>
            <a:graphicFrameLocks noGrp="1"/>
          </p:cNvGraphicFramePr>
          <p:nvPr>
            <p:ph idx="1"/>
            <p:extLst>
              <p:ext uri="{D42A27DB-BD31-4B8C-83A1-F6EECF244321}">
                <p14:modId xmlns:p14="http://schemas.microsoft.com/office/powerpoint/2010/main" val="214969219"/>
              </p:ext>
            </p:extLst>
          </p:nvPr>
        </p:nvGraphicFramePr>
        <p:xfrm>
          <a:off x="825718" y="2801390"/>
          <a:ext cx="9677400" cy="3688080"/>
        </p:xfrm>
        <a:graphic>
          <a:graphicData uri="http://schemas.openxmlformats.org/drawingml/2006/table">
            <a:tbl>
              <a:tblPr firstRow="1" bandRow="1">
                <a:tableStyleId>{5C22544A-7EE6-4342-B048-85BDC9FD1C3A}</a:tableStyleId>
              </a:tblPr>
              <a:tblGrid>
                <a:gridCol w="2393373">
                  <a:extLst>
                    <a:ext uri="{9D8B030D-6E8A-4147-A177-3AD203B41FA5}">
                      <a16:colId xmlns:a16="http://schemas.microsoft.com/office/drawing/2014/main" val="2678182257"/>
                    </a:ext>
                  </a:extLst>
                </a:gridCol>
                <a:gridCol w="4058227">
                  <a:extLst>
                    <a:ext uri="{9D8B030D-6E8A-4147-A177-3AD203B41FA5}">
                      <a16:colId xmlns:a16="http://schemas.microsoft.com/office/drawing/2014/main" val="896144634"/>
                    </a:ext>
                  </a:extLst>
                </a:gridCol>
                <a:gridCol w="3225800">
                  <a:extLst>
                    <a:ext uri="{9D8B030D-6E8A-4147-A177-3AD203B41FA5}">
                      <a16:colId xmlns:a16="http://schemas.microsoft.com/office/drawing/2014/main" val="1497706166"/>
                    </a:ext>
                  </a:extLst>
                </a:gridCol>
              </a:tblGrid>
              <a:tr h="370840">
                <a:tc>
                  <a:txBody>
                    <a:bodyPr/>
                    <a:lstStyle/>
                    <a:p>
                      <a:r>
                        <a:rPr lang="en-US" dirty="0"/>
                        <a:t>Study</a:t>
                      </a:r>
                    </a:p>
                  </a:txBody>
                  <a:tcPr/>
                </a:tc>
                <a:tc>
                  <a:txBody>
                    <a:bodyPr/>
                    <a:lstStyle/>
                    <a:p>
                      <a:r>
                        <a:rPr lang="en-US" dirty="0"/>
                        <a:t>Summary of Data Available</a:t>
                      </a:r>
                    </a:p>
                  </a:txBody>
                  <a:tcPr/>
                </a:tc>
                <a:tc>
                  <a:txBody>
                    <a:bodyPr/>
                    <a:lstStyle/>
                    <a:p>
                      <a:r>
                        <a:rPr lang="en-US" sz="2000" dirty="0"/>
                        <a:t>Published Results</a:t>
                      </a:r>
                    </a:p>
                  </a:txBody>
                  <a:tcPr/>
                </a:tc>
                <a:extLst>
                  <a:ext uri="{0D108BD9-81ED-4DB2-BD59-A6C34878D82A}">
                    <a16:rowId xmlns:a16="http://schemas.microsoft.com/office/drawing/2014/main" val="488857116"/>
                  </a:ext>
                </a:extLst>
              </a:tr>
              <a:tr h="370840">
                <a:tc>
                  <a:txBody>
                    <a:bodyPr/>
                    <a:lstStyle/>
                    <a:p>
                      <a:r>
                        <a:rPr lang="en-US" dirty="0">
                          <a:latin typeface="+mn-lt"/>
                        </a:rPr>
                        <a:t>MTN-034/REACH</a:t>
                      </a:r>
                    </a:p>
                  </a:txBody>
                  <a:tcPr/>
                </a:tc>
                <a:tc>
                  <a:txBody>
                    <a:bodyPr/>
                    <a:lstStyle/>
                    <a:p>
                      <a:r>
                        <a:rPr lang="en-US" dirty="0">
                          <a:latin typeface="+mn-lt"/>
                        </a:rPr>
                        <a:t>Most (88% and 64%) of participants reported that the PrEP ring and oral PrEP were acceptable, respectively. More than 50% of participants had high adherence levels to both products. About two-thirds of participants chose the ring in the choice period, with those who had high adherence to oral PrEP in the randomization period more likely to select oral PrEP in the choice period.</a:t>
                      </a:r>
                    </a:p>
                  </a:txBody>
                  <a:tcPr/>
                </a:tc>
                <a:tc>
                  <a:txBody>
                    <a:bodyPr/>
                    <a:lstStyle/>
                    <a:p>
                      <a:pPr marL="0" marR="228600" algn="l">
                        <a:spcBef>
                          <a:spcPts val="0"/>
                        </a:spcBef>
                        <a:spcAft>
                          <a:spcPts val="0"/>
                        </a:spcAft>
                      </a:pPr>
                      <a:r>
                        <a:rPr lang="en-US" sz="1800" dirty="0">
                          <a:solidFill>
                            <a:srgbClr val="494641"/>
                          </a:solidFill>
                          <a:effectLst/>
                          <a:latin typeface="+mn-lt"/>
                          <a:ea typeface="Calibri" panose="020F0502020204030204" pitchFamily="34" charset="0"/>
                          <a:cs typeface="Arial" panose="020B0604020202020204" pitchFamily="34" charset="0"/>
                        </a:rPr>
                        <a:t>Data collection completed in September 2021. </a:t>
                      </a:r>
                      <a:r>
                        <a:rPr lang="en-US" sz="1800" u="sng" dirty="0">
                          <a:solidFill>
                            <a:srgbClr val="F4701F"/>
                          </a:solidFill>
                          <a:effectLst/>
                          <a:latin typeface="+mn-lt"/>
                          <a:ea typeface="Calibri" panose="020F0502020204030204" pitchFamily="34" charset="0"/>
                          <a:cs typeface="Arial" panose="020B0604020202020204" pitchFamily="34" charset="0"/>
                          <a:hlinkClick r:id="rId2"/>
                        </a:rPr>
                        <a:t>Interim results</a:t>
                      </a:r>
                      <a:r>
                        <a:rPr lang="en-US" sz="1800" dirty="0">
                          <a:solidFill>
                            <a:srgbClr val="494641"/>
                          </a:solidFill>
                          <a:effectLst/>
                          <a:latin typeface="+mn-lt"/>
                          <a:ea typeface="Calibri" panose="020F0502020204030204" pitchFamily="34" charset="0"/>
                          <a:cs typeface="Arial" panose="020B0604020202020204" pitchFamily="34" charset="0"/>
                        </a:rPr>
                        <a:t> presented at IAS 2021 (International AIDS Society Conference on HIV Science).</a:t>
                      </a:r>
                    </a:p>
                    <a:p>
                      <a:pPr marL="0" marR="228600" algn="l">
                        <a:spcBef>
                          <a:spcPts val="0"/>
                        </a:spcBef>
                        <a:spcAft>
                          <a:spcPts val="0"/>
                        </a:spcAft>
                      </a:pPr>
                      <a:endParaRPr lang="en-US" sz="1800" dirty="0">
                        <a:solidFill>
                          <a:srgbClr val="494641"/>
                        </a:solidFill>
                        <a:effectLst/>
                        <a:latin typeface="+mn-lt"/>
                        <a:ea typeface="Calibri" panose="020F0502020204030204" pitchFamily="34" charset="0"/>
                        <a:cs typeface="Arial" panose="020B0604020202020204" pitchFamily="34" charset="0"/>
                      </a:endParaRPr>
                    </a:p>
                    <a:p>
                      <a:pPr marL="0" marR="228600" algn="l">
                        <a:spcBef>
                          <a:spcPts val="0"/>
                        </a:spcBef>
                        <a:spcAft>
                          <a:spcPts val="0"/>
                        </a:spcAft>
                      </a:pPr>
                      <a:r>
                        <a:rPr lang="en-US" sz="1800" dirty="0">
                          <a:solidFill>
                            <a:srgbClr val="494641"/>
                          </a:solidFill>
                          <a:effectLst/>
                          <a:latin typeface="+mn-lt"/>
                          <a:ea typeface="Calibri" panose="020F0502020204030204" pitchFamily="34" charset="0"/>
                          <a:cs typeface="Arial" panose="020B0604020202020204" pitchFamily="34" charset="0"/>
                        </a:rPr>
                        <a:t>Final results presented at CROI 2022 (Conference on Retroviruses and Opportunistic Infections), and </a:t>
                      </a:r>
                      <a:r>
                        <a:rPr lang="en-US" sz="1800" u="sng" dirty="0">
                          <a:solidFill>
                            <a:srgbClr val="494641"/>
                          </a:solidFill>
                          <a:effectLst/>
                          <a:latin typeface="+mn-lt"/>
                          <a:ea typeface="Calibri" panose="020F0502020204030204" pitchFamily="34" charset="0"/>
                          <a:cs typeface="Arial" panose="020B0604020202020204" pitchFamily="34" charset="0"/>
                          <a:hlinkClick r:id="rId3"/>
                        </a:rPr>
                        <a:t>final manuscript</a:t>
                      </a:r>
                      <a:r>
                        <a:rPr lang="en-US" sz="1800" dirty="0">
                          <a:solidFill>
                            <a:srgbClr val="494641"/>
                          </a:solidFill>
                          <a:effectLst/>
                          <a:latin typeface="+mn-lt"/>
                          <a:ea typeface="Calibri" panose="020F0502020204030204" pitchFamily="34" charset="0"/>
                          <a:cs typeface="Arial" panose="020B0604020202020204" pitchFamily="34" charset="0"/>
                        </a:rPr>
                        <a:t> published in 2023.</a:t>
                      </a:r>
                    </a:p>
                  </a:txBody>
                  <a:tcPr marL="114300" marR="114300" marT="0" marB="0"/>
                </a:tc>
                <a:extLst>
                  <a:ext uri="{0D108BD9-81ED-4DB2-BD59-A6C34878D82A}">
                    <a16:rowId xmlns:a16="http://schemas.microsoft.com/office/drawing/2014/main" val="32250803"/>
                  </a:ext>
                </a:extLst>
              </a:tr>
            </a:tbl>
          </a:graphicData>
        </a:graphic>
      </p:graphicFrame>
      <p:sp>
        <p:nvSpPr>
          <p:cNvPr id="5" name="TextBox 4">
            <a:extLst>
              <a:ext uri="{FF2B5EF4-FFF2-40B4-BE49-F238E27FC236}">
                <a16:creationId xmlns:a16="http://schemas.microsoft.com/office/drawing/2014/main" id="{DEC363FD-3B87-E81E-E24B-51E83B13AED6}"/>
              </a:ext>
            </a:extLst>
          </p:cNvPr>
          <p:cNvSpPr txBox="1"/>
          <p:nvPr/>
        </p:nvSpPr>
        <p:spPr>
          <a:xfrm>
            <a:off x="825718" y="1333956"/>
            <a:ext cx="9902715" cy="1200329"/>
          </a:xfrm>
          <a:prstGeom prst="rect">
            <a:avLst/>
          </a:prstGeom>
          <a:noFill/>
        </p:spPr>
        <p:txBody>
          <a:bodyPr wrap="square">
            <a:spAutoFit/>
          </a:bodyPr>
          <a:lstStyle/>
          <a:p>
            <a:r>
              <a:rPr lang="en-US" b="1" dirty="0"/>
              <a:t>REACH </a:t>
            </a:r>
            <a:r>
              <a:rPr lang="en-US" dirty="0"/>
              <a:t>is a Phase 2a, randomized, open-label, crossover study. Participants used the </a:t>
            </a:r>
            <a:r>
              <a:rPr lang="en-US" dirty="0" err="1"/>
              <a:t>PrEP</a:t>
            </a:r>
            <a:r>
              <a:rPr lang="en-US" dirty="0"/>
              <a:t> ring monthly for 6 months, oral </a:t>
            </a:r>
            <a:r>
              <a:rPr lang="en-US" dirty="0" err="1"/>
              <a:t>PrEP</a:t>
            </a:r>
            <a:r>
              <a:rPr lang="en-US" dirty="0"/>
              <a:t> (Truvada) for 6 months, and then chose the ring, Truvada, or neither for the final 6 months. The study will evaluate the safety and acceptability of and adherence to the ring and oral </a:t>
            </a:r>
            <a:r>
              <a:rPr lang="en-US" dirty="0" err="1"/>
              <a:t>PrEP</a:t>
            </a:r>
            <a:r>
              <a:rPr lang="en-US" dirty="0"/>
              <a:t> in users aged 16–21.</a:t>
            </a:r>
            <a:endParaRPr lang="en-GB" dirty="0"/>
          </a:p>
        </p:txBody>
      </p:sp>
    </p:spTree>
    <p:extLst>
      <p:ext uri="{BB962C8B-B14F-4D97-AF65-F5344CB8AC3E}">
        <p14:creationId xmlns:p14="http://schemas.microsoft.com/office/powerpoint/2010/main" val="973950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B13DC-2662-728F-E0A6-11D5E587666B}"/>
              </a:ext>
            </a:extLst>
          </p:cNvPr>
          <p:cNvSpPr>
            <a:spLocks noGrp="1"/>
          </p:cNvSpPr>
          <p:nvPr>
            <p:ph type="title"/>
          </p:nvPr>
        </p:nvSpPr>
        <p:spPr/>
        <p:txBody>
          <a:bodyPr/>
          <a:lstStyle/>
          <a:p>
            <a:r>
              <a:rPr lang="en-US" dirty="0"/>
              <a:t>Efficacy</a:t>
            </a:r>
            <a:endParaRPr lang="en-GB" dirty="0"/>
          </a:p>
        </p:txBody>
      </p:sp>
      <p:sp>
        <p:nvSpPr>
          <p:cNvPr id="3" name="Content Placeholder 2">
            <a:extLst>
              <a:ext uri="{FF2B5EF4-FFF2-40B4-BE49-F238E27FC236}">
                <a16:creationId xmlns:a16="http://schemas.microsoft.com/office/drawing/2014/main" id="{332A2B49-4F00-7A01-4922-9793FC0B09F6}"/>
              </a:ext>
            </a:extLst>
          </p:cNvPr>
          <p:cNvSpPr>
            <a:spLocks noGrp="1"/>
          </p:cNvSpPr>
          <p:nvPr>
            <p:ph idx="1"/>
          </p:nvPr>
        </p:nvSpPr>
        <p:spPr/>
        <p:txBody>
          <a:bodyPr/>
          <a:lstStyle/>
          <a:p>
            <a:pPr marL="0" indent="0">
              <a:buNone/>
            </a:pPr>
            <a:r>
              <a:rPr lang="en-US" sz="2800" dirty="0">
                <a:latin typeface="Poppins" panose="00000500000000000000" pitchFamily="2" charset="0"/>
                <a:cs typeface="Poppins" panose="00000500000000000000" pitchFamily="2" charset="0"/>
              </a:rPr>
              <a:t>Studies suggest that efficacy among AGYW increases with adhere</a:t>
            </a:r>
            <a:r>
              <a:rPr lang="en-US" dirty="0">
                <a:latin typeface="Poppins" panose="00000500000000000000" pitchFamily="2" charset="0"/>
                <a:cs typeface="Poppins" panose="00000500000000000000" pitchFamily="2" charset="0"/>
              </a:rPr>
              <a:t>nce,</a:t>
            </a:r>
            <a:endParaRPr lang="en-US" sz="2800" dirty="0">
              <a:latin typeface="Poppins" panose="00000500000000000000" pitchFamily="2" charset="0"/>
              <a:cs typeface="Poppins" panose="00000500000000000000" pitchFamily="2" charset="0"/>
            </a:endParaRPr>
          </a:p>
          <a:p>
            <a:r>
              <a:rPr lang="en-US" sz="2800" dirty="0">
                <a:latin typeface="Poppins" panose="00000500000000000000" pitchFamily="2" charset="0"/>
                <a:cs typeface="Poppins" panose="00000500000000000000" pitchFamily="2" charset="0"/>
              </a:rPr>
              <a:t>In phase III trials, PrEP ring efficacy was lower among participants aged 18–21, likely due to lower adherence to the ring.</a:t>
            </a:r>
            <a:r>
              <a:rPr lang="en-US" sz="2800" baseline="30000" dirty="0">
                <a:latin typeface="Poppins" panose="00000500000000000000" pitchFamily="2" charset="0"/>
                <a:cs typeface="Poppins" panose="00000500000000000000" pitchFamily="2" charset="0"/>
              </a:rPr>
              <a:t>3,4</a:t>
            </a:r>
            <a:endParaRPr lang="en-US" dirty="0">
              <a:latin typeface="Poppins" panose="00000500000000000000" pitchFamily="2" charset="0"/>
              <a:cs typeface="Poppins" panose="00000500000000000000" pitchFamily="2" charset="0"/>
            </a:endParaRPr>
          </a:p>
          <a:p>
            <a:r>
              <a:rPr lang="en-US" sz="2800" dirty="0">
                <a:latin typeface="Poppins" panose="00000500000000000000" pitchFamily="2" charset="0"/>
                <a:cs typeface="Poppins" panose="00000500000000000000" pitchFamily="2" charset="0"/>
              </a:rPr>
              <a:t>Results from two subsequent open-label extension studies </a:t>
            </a:r>
            <a:r>
              <a:rPr lang="en-US" sz="2800" b="1" dirty="0">
                <a:latin typeface="Poppins" panose="00000500000000000000" pitchFamily="2" charset="0"/>
                <a:cs typeface="Poppins" panose="00000500000000000000" pitchFamily="2" charset="0"/>
              </a:rPr>
              <a:t>showed increases in ring use, with modeling data from these and other studies suggesting greater risk reduction</a:t>
            </a:r>
            <a:r>
              <a:rPr lang="en-US" sz="2800" dirty="0">
                <a:latin typeface="Poppins" panose="00000500000000000000" pitchFamily="2" charset="0"/>
                <a:cs typeface="Poppins" panose="00000500000000000000" pitchFamily="2" charset="0"/>
              </a:rPr>
              <a:t>—by about </a:t>
            </a:r>
            <a:r>
              <a:rPr lang="en-US" sz="2800" b="1" dirty="0">
                <a:latin typeface="Poppins" panose="00000500000000000000" pitchFamily="2" charset="0"/>
                <a:cs typeface="Poppins" panose="00000500000000000000" pitchFamily="2" charset="0"/>
              </a:rPr>
              <a:t>50 percent </a:t>
            </a:r>
            <a:r>
              <a:rPr lang="en-US" sz="2800" dirty="0">
                <a:latin typeface="Poppins" panose="00000500000000000000" pitchFamily="2" charset="0"/>
                <a:cs typeface="Poppins" panose="00000500000000000000" pitchFamily="2" charset="0"/>
              </a:rPr>
              <a:t>or more with consistent use—compared to the phase </a:t>
            </a:r>
            <a:r>
              <a:rPr lang="en-US" dirty="0">
                <a:latin typeface="Poppins" panose="00000500000000000000" pitchFamily="2" charset="0"/>
                <a:cs typeface="Poppins" panose="00000500000000000000" pitchFamily="2" charset="0"/>
              </a:rPr>
              <a:t>III</a:t>
            </a:r>
            <a:r>
              <a:rPr lang="en-US" sz="2800" dirty="0">
                <a:latin typeface="Poppins" panose="00000500000000000000" pitchFamily="2" charset="0"/>
                <a:cs typeface="Poppins" panose="00000500000000000000" pitchFamily="2" charset="0"/>
              </a:rPr>
              <a:t> trials.</a:t>
            </a:r>
            <a:r>
              <a:rPr lang="en-US" sz="2800" baseline="30000" dirty="0">
                <a:latin typeface="Poppins" panose="00000500000000000000" pitchFamily="2" charset="0"/>
                <a:cs typeface="Poppins" panose="00000500000000000000" pitchFamily="2" charset="0"/>
              </a:rPr>
              <a:t>5,6</a:t>
            </a:r>
          </a:p>
          <a:p>
            <a:pPr marL="0" indent="0">
              <a:buNone/>
            </a:pPr>
            <a:endParaRPr lang="en-GB" dirty="0"/>
          </a:p>
        </p:txBody>
      </p:sp>
      <p:sp>
        <p:nvSpPr>
          <p:cNvPr id="5" name="TextBox 4">
            <a:extLst>
              <a:ext uri="{FF2B5EF4-FFF2-40B4-BE49-F238E27FC236}">
                <a16:creationId xmlns:a16="http://schemas.microsoft.com/office/drawing/2014/main" id="{5FDCDFBB-6463-1823-44C0-537F2F4C60AD}"/>
              </a:ext>
            </a:extLst>
          </p:cNvPr>
          <p:cNvSpPr txBox="1"/>
          <p:nvPr/>
        </p:nvSpPr>
        <p:spPr>
          <a:xfrm>
            <a:off x="4989786" y="6051453"/>
            <a:ext cx="6199223" cy="861774"/>
          </a:xfrm>
          <a:prstGeom prst="rect">
            <a:avLst/>
          </a:prstGeom>
          <a:noFill/>
        </p:spPr>
        <p:txBody>
          <a:bodyPr wrap="square">
            <a:spAutoFit/>
          </a:bodyPr>
          <a:lstStyle/>
          <a:p>
            <a:pPr algn="r"/>
            <a:r>
              <a:rPr lang="en-US" sz="1000" baseline="30000" dirty="0">
                <a:solidFill>
                  <a:srgbClr val="635F59"/>
                </a:solidFill>
              </a:rPr>
              <a:t>3</a:t>
            </a:r>
            <a:r>
              <a:rPr lang="en-US" sz="1000" dirty="0">
                <a:solidFill>
                  <a:srgbClr val="635F59"/>
                </a:solidFill>
              </a:rPr>
              <a:t> </a:t>
            </a:r>
            <a:r>
              <a:rPr lang="en-US" sz="1000" dirty="0" err="1">
                <a:solidFill>
                  <a:srgbClr val="635F59"/>
                </a:solidFill>
              </a:rPr>
              <a:t>Baeten</a:t>
            </a:r>
            <a:r>
              <a:rPr lang="en-US" sz="1000" dirty="0">
                <a:solidFill>
                  <a:srgbClr val="635F59"/>
                </a:solidFill>
              </a:rPr>
              <a:t> JM, et al. Increased risk of HIV acquisition among women throughout pregnancy. 2018.</a:t>
            </a:r>
          </a:p>
          <a:p>
            <a:pPr algn="r"/>
            <a:r>
              <a:rPr lang="en-US" sz="1000" baseline="30000" dirty="0">
                <a:solidFill>
                  <a:srgbClr val="635F59"/>
                </a:solidFill>
              </a:rPr>
              <a:t>4</a:t>
            </a:r>
            <a:r>
              <a:rPr lang="en-US" sz="1000" dirty="0">
                <a:solidFill>
                  <a:srgbClr val="635F59"/>
                </a:solidFill>
              </a:rPr>
              <a:t> Nel A, et al. Safety and efficacy of a dapivirine vaginal ring . 2016.</a:t>
            </a:r>
          </a:p>
          <a:p>
            <a:pPr algn="r"/>
            <a:r>
              <a:rPr lang="en-US" sz="1000" baseline="30000" dirty="0">
                <a:solidFill>
                  <a:srgbClr val="635F59"/>
                </a:solidFill>
              </a:rPr>
              <a:t>5</a:t>
            </a:r>
            <a:r>
              <a:rPr lang="en-US" sz="1000" dirty="0">
                <a:solidFill>
                  <a:srgbClr val="635F59"/>
                </a:solidFill>
              </a:rPr>
              <a:t> </a:t>
            </a:r>
            <a:r>
              <a:rPr lang="en-US" sz="1000" dirty="0" err="1">
                <a:solidFill>
                  <a:srgbClr val="635F59"/>
                </a:solidFill>
              </a:rPr>
              <a:t>Baeten</a:t>
            </a:r>
            <a:r>
              <a:rPr lang="en-US" sz="1000" dirty="0">
                <a:solidFill>
                  <a:srgbClr val="635F59"/>
                </a:solidFill>
              </a:rPr>
              <a:t> JM, et al. Safety, uptake, and use. 2021. </a:t>
            </a:r>
          </a:p>
          <a:p>
            <a:pPr algn="r"/>
            <a:r>
              <a:rPr lang="en-US" sz="1000" baseline="30000" dirty="0">
                <a:solidFill>
                  <a:srgbClr val="635F59"/>
                </a:solidFill>
              </a:rPr>
              <a:t>6</a:t>
            </a:r>
            <a:r>
              <a:rPr lang="en-US" sz="1000" dirty="0">
                <a:solidFill>
                  <a:srgbClr val="635F59"/>
                </a:solidFill>
              </a:rPr>
              <a:t> Nel at al. Safety, adherence, and HIV-1 seroconversion. 2021. </a:t>
            </a:r>
          </a:p>
          <a:p>
            <a:pPr algn="r"/>
            <a:endParaRPr lang="en-GB" sz="1000" dirty="0"/>
          </a:p>
        </p:txBody>
      </p:sp>
    </p:spTree>
    <p:extLst>
      <p:ext uri="{BB962C8B-B14F-4D97-AF65-F5344CB8AC3E}">
        <p14:creationId xmlns:p14="http://schemas.microsoft.com/office/powerpoint/2010/main" val="3891131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773C-4782-151F-B1DB-384AFADC61EC}"/>
              </a:ext>
            </a:extLst>
          </p:cNvPr>
          <p:cNvSpPr>
            <a:spLocks noGrp="1"/>
          </p:cNvSpPr>
          <p:nvPr>
            <p:ph type="title"/>
          </p:nvPr>
        </p:nvSpPr>
        <p:spPr/>
        <p:txBody>
          <a:bodyPr/>
          <a:lstStyle/>
          <a:p>
            <a:r>
              <a:rPr lang="en-US" dirty="0"/>
              <a:t>Adherence</a:t>
            </a:r>
            <a:endParaRPr lang="en-GB" dirty="0"/>
          </a:p>
        </p:txBody>
      </p:sp>
      <p:graphicFrame>
        <p:nvGraphicFramePr>
          <p:cNvPr id="4" name="Diagram 3">
            <a:extLst>
              <a:ext uri="{FF2B5EF4-FFF2-40B4-BE49-F238E27FC236}">
                <a16:creationId xmlns:a16="http://schemas.microsoft.com/office/drawing/2014/main" id="{087529B9-F236-784E-AD5F-ED57323A1C28}"/>
              </a:ext>
            </a:extLst>
          </p:cNvPr>
          <p:cNvGraphicFramePr/>
          <p:nvPr>
            <p:extLst>
              <p:ext uri="{D42A27DB-BD31-4B8C-83A1-F6EECF244321}">
                <p14:modId xmlns:p14="http://schemas.microsoft.com/office/powerpoint/2010/main" val="2949111285"/>
              </p:ext>
            </p:extLst>
          </p:nvPr>
        </p:nvGraphicFramePr>
        <p:xfrm>
          <a:off x="904129" y="1802937"/>
          <a:ext cx="9611471" cy="4922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A9E18286-69AA-93D7-A062-AC9783808484}"/>
              </a:ext>
            </a:extLst>
          </p:cNvPr>
          <p:cNvSpPr txBox="1"/>
          <p:nvPr/>
        </p:nvSpPr>
        <p:spPr>
          <a:xfrm>
            <a:off x="7417676" y="6478868"/>
            <a:ext cx="3620992" cy="246221"/>
          </a:xfrm>
          <a:prstGeom prst="rect">
            <a:avLst/>
          </a:prstGeom>
          <a:noFill/>
        </p:spPr>
        <p:txBody>
          <a:bodyPr wrap="square">
            <a:spAutoFit/>
          </a:bodyPr>
          <a:lstStyle/>
          <a:p>
            <a:pPr algn="r"/>
            <a:r>
              <a:rPr lang="en-US" sz="1000" baseline="30000" dirty="0"/>
              <a:t>7 </a:t>
            </a:r>
            <a:r>
              <a:rPr lang="en-US" sz="1000" dirty="0"/>
              <a:t>Nair G, et al. Adherence, safety, and choice. 2023.  </a:t>
            </a:r>
            <a:endParaRPr lang="en-US" sz="1000" baseline="30000" dirty="0"/>
          </a:p>
        </p:txBody>
      </p:sp>
      <p:sp>
        <p:nvSpPr>
          <p:cNvPr id="3" name="Content Placeholder 2">
            <a:extLst>
              <a:ext uri="{FF2B5EF4-FFF2-40B4-BE49-F238E27FC236}">
                <a16:creationId xmlns:a16="http://schemas.microsoft.com/office/drawing/2014/main" id="{6FC38417-94A2-1EBD-EFD2-D2F614CF74D3}"/>
              </a:ext>
            </a:extLst>
          </p:cNvPr>
          <p:cNvSpPr>
            <a:spLocks noGrp="1"/>
          </p:cNvSpPr>
          <p:nvPr>
            <p:ph idx="1"/>
          </p:nvPr>
        </p:nvSpPr>
        <p:spPr>
          <a:xfrm>
            <a:off x="838200" y="1163387"/>
            <a:ext cx="9677400" cy="671345"/>
          </a:xfrm>
        </p:spPr>
        <p:txBody>
          <a:bodyPr/>
          <a:lstStyle/>
          <a:p>
            <a:pPr marL="0" indent="0">
              <a:buNone/>
            </a:pPr>
            <a:r>
              <a:rPr lang="en-US" sz="1800" dirty="0">
                <a:latin typeface="Poppins" panose="00000500000000000000" pitchFamily="2" charset="0"/>
                <a:cs typeface="Poppins" panose="00000500000000000000" pitchFamily="2" charset="0"/>
              </a:rPr>
              <a:t>Adherence to the ring was moderately high among AGYW ages 16–21 who chose the ring and similar to adherence by those who chose oral PrEP.</a:t>
            </a:r>
            <a:endParaRPr lang="en-GB" sz="1800" dirty="0"/>
          </a:p>
        </p:txBody>
      </p:sp>
    </p:spTree>
    <p:extLst>
      <p:ext uri="{BB962C8B-B14F-4D97-AF65-F5344CB8AC3E}">
        <p14:creationId xmlns:p14="http://schemas.microsoft.com/office/powerpoint/2010/main" val="3866891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CBF63-18F3-ACDD-12D3-1329F59DB27F}"/>
              </a:ext>
            </a:extLst>
          </p:cNvPr>
          <p:cNvSpPr>
            <a:spLocks noGrp="1"/>
          </p:cNvSpPr>
          <p:nvPr>
            <p:ph type="title"/>
          </p:nvPr>
        </p:nvSpPr>
        <p:spPr/>
        <p:txBody>
          <a:bodyPr/>
          <a:lstStyle/>
          <a:p>
            <a:r>
              <a:rPr lang="en-US" dirty="0"/>
              <a:t>Safety </a:t>
            </a:r>
            <a:r>
              <a:rPr lang="en-US"/>
              <a:t>and</a:t>
            </a:r>
            <a:r>
              <a:rPr lang="en-US" dirty="0"/>
              <a:t> acceptability</a:t>
            </a:r>
            <a:endParaRPr lang="en-GB" dirty="0"/>
          </a:p>
        </p:txBody>
      </p:sp>
      <p:sp>
        <p:nvSpPr>
          <p:cNvPr id="3" name="Content Placeholder 2">
            <a:extLst>
              <a:ext uri="{FF2B5EF4-FFF2-40B4-BE49-F238E27FC236}">
                <a16:creationId xmlns:a16="http://schemas.microsoft.com/office/drawing/2014/main" id="{358BBCCF-DAF9-3950-08D7-50DE4A8C509F}"/>
              </a:ext>
            </a:extLst>
          </p:cNvPr>
          <p:cNvSpPr>
            <a:spLocks noGrp="1"/>
          </p:cNvSpPr>
          <p:nvPr>
            <p:ph idx="1"/>
          </p:nvPr>
        </p:nvSpPr>
        <p:spPr>
          <a:xfrm>
            <a:off x="838200" y="1350336"/>
            <a:ext cx="7177088" cy="4826627"/>
          </a:xfrm>
        </p:spPr>
        <p:txBody>
          <a:bodyPr>
            <a:normAutofit/>
          </a:bodyPr>
          <a:lstStyle/>
          <a:p>
            <a:pPr marL="0" indent="0">
              <a:buNone/>
            </a:pPr>
            <a:r>
              <a:rPr lang="en-US" sz="2400" dirty="0">
                <a:solidFill>
                  <a:schemeClr val="accent2"/>
                </a:solidFill>
                <a:latin typeface="Poppins" panose="00000500000000000000" pitchFamily="2" charset="0"/>
                <a:cs typeface="Poppins" panose="00000500000000000000" pitchFamily="2" charset="0"/>
              </a:rPr>
              <a:t>MTN-034/REACH</a:t>
            </a:r>
            <a:r>
              <a:rPr lang="en-US" sz="2400" dirty="0">
                <a:latin typeface="Poppins" panose="00000500000000000000" pitchFamily="2" charset="0"/>
                <a:cs typeface="Poppins" panose="00000500000000000000" pitchFamily="2" charset="0"/>
              </a:rPr>
              <a:t>, a safety and acceptability study of the PrEP ring among people aged 15–21 in Africa, highlighted:</a:t>
            </a:r>
          </a:p>
          <a:p>
            <a:pPr lvl="1"/>
            <a:r>
              <a:rPr lang="en-US" sz="2000" b="1" dirty="0">
                <a:latin typeface="Poppins" panose="00000500000000000000" pitchFamily="2" charset="0"/>
                <a:cs typeface="Poppins" panose="00000500000000000000" pitchFamily="2" charset="0"/>
              </a:rPr>
              <a:t>No safety concerns; </a:t>
            </a:r>
            <a:r>
              <a:rPr lang="en-US" sz="2000" dirty="0">
                <a:latin typeface="Poppins" panose="00000500000000000000" pitchFamily="2" charset="0"/>
                <a:cs typeface="Poppins" panose="00000500000000000000" pitchFamily="2" charset="0"/>
              </a:rPr>
              <a:t>the safety profile of the PrEP ring among people younger than 18 was similar to the strong safety profile seen in adults.</a:t>
            </a:r>
          </a:p>
          <a:p>
            <a:pPr lvl="1"/>
            <a:r>
              <a:rPr lang="en-US" sz="2000" dirty="0">
                <a:latin typeface="Poppins" panose="00000500000000000000" pitchFamily="2" charset="0"/>
                <a:cs typeface="Poppins" panose="00000500000000000000" pitchFamily="2" charset="0"/>
              </a:rPr>
              <a:t>PrEP ring </a:t>
            </a:r>
            <a:r>
              <a:rPr lang="en-US" sz="2000" b="1" dirty="0">
                <a:latin typeface="Poppins" panose="00000500000000000000" pitchFamily="2" charset="0"/>
                <a:cs typeface="Poppins" panose="00000500000000000000" pitchFamily="2" charset="0"/>
              </a:rPr>
              <a:t>acceptability was high</a:t>
            </a:r>
            <a:r>
              <a:rPr lang="en-US" sz="2000" dirty="0">
                <a:latin typeface="Poppins" panose="00000500000000000000" pitchFamily="2" charset="0"/>
                <a:cs typeface="Poppins" panose="00000500000000000000" pitchFamily="2" charset="0"/>
              </a:rPr>
              <a:t> among people under 18.</a:t>
            </a:r>
          </a:p>
          <a:p>
            <a:pPr lvl="1"/>
            <a:r>
              <a:rPr lang="en-US" sz="2000" dirty="0">
                <a:latin typeface="Poppins" panose="00000500000000000000" pitchFamily="2" charset="0"/>
                <a:cs typeface="Poppins" panose="00000500000000000000" pitchFamily="2" charset="0"/>
              </a:rPr>
              <a:t>When given a choice of oral PrEP, the ring, or no PrEP method, nearly all participants chose to use PrEP, with </a:t>
            </a:r>
            <a:r>
              <a:rPr lang="en-US" sz="2000" b="1" dirty="0">
                <a:latin typeface="Poppins" panose="00000500000000000000" pitchFamily="2" charset="0"/>
                <a:cs typeface="Poppins" panose="00000500000000000000" pitchFamily="2" charset="0"/>
              </a:rPr>
              <a:t>two-thirds  choosing the ring.</a:t>
            </a:r>
          </a:p>
          <a:p>
            <a:pPr marL="0" indent="0">
              <a:buNone/>
            </a:pPr>
            <a:endParaRPr lang="en-US" sz="2400" dirty="0">
              <a:latin typeface="Poppins" panose="00000500000000000000" pitchFamily="2" charset="0"/>
              <a:cs typeface="Poppins" panose="00000500000000000000" pitchFamily="2" charset="0"/>
            </a:endParaRPr>
          </a:p>
          <a:p>
            <a:endParaRPr lang="en-GB" sz="2400" dirty="0"/>
          </a:p>
        </p:txBody>
      </p:sp>
      <p:sp>
        <p:nvSpPr>
          <p:cNvPr id="4" name="TextBox 3">
            <a:extLst>
              <a:ext uri="{FF2B5EF4-FFF2-40B4-BE49-F238E27FC236}">
                <a16:creationId xmlns:a16="http://schemas.microsoft.com/office/drawing/2014/main" id="{3AF93D4E-3E9C-A2CF-9419-463375989A83}"/>
              </a:ext>
            </a:extLst>
          </p:cNvPr>
          <p:cNvSpPr txBox="1"/>
          <p:nvPr/>
        </p:nvSpPr>
        <p:spPr>
          <a:xfrm>
            <a:off x="2244289" y="5111153"/>
            <a:ext cx="4839353" cy="923330"/>
          </a:xfrm>
          <a:prstGeom prst="rect">
            <a:avLst/>
          </a:prstGeom>
        </p:spPr>
        <p:style>
          <a:lnRef idx="3">
            <a:schemeClr val="lt1"/>
          </a:lnRef>
          <a:fillRef idx="1">
            <a:schemeClr val="accent1"/>
          </a:fillRef>
          <a:effectRef idx="1">
            <a:schemeClr val="accent1"/>
          </a:effectRef>
          <a:fontRef idx="minor">
            <a:schemeClr val="lt1"/>
          </a:fontRef>
        </p:style>
        <p:txBody>
          <a:bodyPr wrap="square" anchor="ctr">
            <a:spAutoFit/>
          </a:bodyPr>
          <a:lstStyle/>
          <a:p>
            <a:pPr marL="0" indent="0" algn="ctr">
              <a:buNone/>
            </a:pPr>
            <a:r>
              <a:rPr lang="en-US" b="1" i="1" dirty="0">
                <a:latin typeface="Poppins" panose="00000500000000000000" pitchFamily="2" charset="0"/>
                <a:cs typeface="Poppins" panose="00000500000000000000" pitchFamily="2" charset="0"/>
              </a:rPr>
              <a:t>These results confirm earlier safety results of the ring among people aged 15–17 in the U.S.</a:t>
            </a:r>
            <a:r>
              <a:rPr lang="en-US" b="1" i="1" baseline="30000" dirty="0">
                <a:latin typeface="Poppins" panose="00000500000000000000" pitchFamily="2" charset="0"/>
                <a:cs typeface="Poppins" panose="00000500000000000000" pitchFamily="2" charset="0"/>
              </a:rPr>
              <a:t>8</a:t>
            </a:r>
            <a:endParaRPr lang="en-US" sz="1800" b="1" i="1" baseline="30000" dirty="0">
              <a:latin typeface="Poppins" panose="00000500000000000000" pitchFamily="2" charset="0"/>
              <a:cs typeface="Poppins" panose="00000500000000000000" pitchFamily="2" charset="0"/>
            </a:endParaRPr>
          </a:p>
        </p:txBody>
      </p:sp>
      <p:sp>
        <p:nvSpPr>
          <p:cNvPr id="6" name="TextBox 5">
            <a:extLst>
              <a:ext uri="{FF2B5EF4-FFF2-40B4-BE49-F238E27FC236}">
                <a16:creationId xmlns:a16="http://schemas.microsoft.com/office/drawing/2014/main" id="{065B32E7-BD8E-A65D-B466-061BB1C761F6}"/>
              </a:ext>
            </a:extLst>
          </p:cNvPr>
          <p:cNvSpPr txBox="1"/>
          <p:nvPr/>
        </p:nvSpPr>
        <p:spPr>
          <a:xfrm>
            <a:off x="7528035" y="6322089"/>
            <a:ext cx="3620992" cy="400110"/>
          </a:xfrm>
          <a:prstGeom prst="rect">
            <a:avLst/>
          </a:prstGeom>
          <a:noFill/>
        </p:spPr>
        <p:txBody>
          <a:bodyPr wrap="square">
            <a:spAutoFit/>
          </a:bodyPr>
          <a:lstStyle/>
          <a:p>
            <a:pPr algn="r"/>
            <a:r>
              <a:rPr lang="en-US" sz="1000" baseline="30000" dirty="0"/>
              <a:t>7</a:t>
            </a:r>
            <a:r>
              <a:rPr lang="en-US" sz="1000" dirty="0"/>
              <a:t> Nair G, et al. Adherence, safety, and choice. 2023.</a:t>
            </a:r>
          </a:p>
          <a:p>
            <a:pPr algn="r"/>
            <a:r>
              <a:rPr lang="en-US" sz="1000" baseline="30000" dirty="0"/>
              <a:t>8</a:t>
            </a:r>
            <a:r>
              <a:rPr lang="en-US" sz="1000" dirty="0"/>
              <a:t> Bunge KE, et al. Brief report. 2020.   </a:t>
            </a:r>
            <a:endParaRPr lang="en-US" sz="1000" baseline="30000" dirty="0"/>
          </a:p>
        </p:txBody>
      </p:sp>
      <p:pic>
        <p:nvPicPr>
          <p:cNvPr id="5" name="Picture 4">
            <a:extLst>
              <a:ext uri="{FF2B5EF4-FFF2-40B4-BE49-F238E27FC236}">
                <a16:creationId xmlns:a16="http://schemas.microsoft.com/office/drawing/2014/main" id="{E003A21D-53B2-7A70-D3A6-084A980D3B33}"/>
              </a:ext>
            </a:extLst>
          </p:cNvPr>
          <p:cNvPicPr>
            <a:picLocks noChangeAspect="1"/>
          </p:cNvPicPr>
          <p:nvPr/>
        </p:nvPicPr>
        <p:blipFill>
          <a:blip r:embed="rId3"/>
          <a:stretch>
            <a:fillRect/>
          </a:stretch>
        </p:blipFill>
        <p:spPr>
          <a:xfrm flipH="1">
            <a:off x="8585978" y="-182912"/>
            <a:ext cx="3712514" cy="6758256"/>
          </a:xfrm>
          <a:prstGeom prst="rect">
            <a:avLst/>
          </a:prstGeom>
        </p:spPr>
      </p:pic>
      <p:pic>
        <p:nvPicPr>
          <p:cNvPr id="7" name="Picture 6">
            <a:extLst>
              <a:ext uri="{FF2B5EF4-FFF2-40B4-BE49-F238E27FC236}">
                <a16:creationId xmlns:a16="http://schemas.microsoft.com/office/drawing/2014/main" id="{8E474380-180B-9C30-0382-67FE47B2427F}"/>
              </a:ext>
            </a:extLst>
          </p:cNvPr>
          <p:cNvPicPr>
            <a:picLocks noChangeAspect="1"/>
          </p:cNvPicPr>
          <p:nvPr/>
        </p:nvPicPr>
        <p:blipFill>
          <a:blip r:embed="rId4"/>
          <a:stretch>
            <a:fillRect/>
          </a:stretch>
        </p:blipFill>
        <p:spPr>
          <a:xfrm flipH="1">
            <a:off x="7528035" y="190956"/>
            <a:ext cx="3232226" cy="6100362"/>
          </a:xfrm>
          <a:prstGeom prst="rect">
            <a:avLst/>
          </a:prstGeom>
        </p:spPr>
      </p:pic>
    </p:spTree>
    <p:extLst>
      <p:ext uri="{BB962C8B-B14F-4D97-AF65-F5344CB8AC3E}">
        <p14:creationId xmlns:p14="http://schemas.microsoft.com/office/powerpoint/2010/main" val="29305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85C1F4D-30CE-4712-A66E-76826EF9FB95}"/>
              </a:ext>
            </a:extLst>
          </p:cNvPr>
          <p:cNvSpPr>
            <a:spLocks noGrp="1"/>
          </p:cNvSpPr>
          <p:nvPr>
            <p:ph type="body" sz="quarter" idx="13"/>
          </p:nvPr>
        </p:nvSpPr>
        <p:spPr/>
        <p:txBody>
          <a:bodyPr/>
          <a:lstStyle/>
          <a:p>
            <a:r>
              <a:rPr lang="en-US" dirty="0"/>
              <a:t>3</a:t>
            </a:r>
          </a:p>
        </p:txBody>
      </p:sp>
      <p:sp>
        <p:nvSpPr>
          <p:cNvPr id="5" name="Text Placeholder 4">
            <a:extLst>
              <a:ext uri="{FF2B5EF4-FFF2-40B4-BE49-F238E27FC236}">
                <a16:creationId xmlns:a16="http://schemas.microsoft.com/office/drawing/2014/main" id="{05DA3110-E64C-28B5-95EB-7D7A971BC258}"/>
              </a:ext>
            </a:extLst>
          </p:cNvPr>
          <p:cNvSpPr>
            <a:spLocks noGrp="1"/>
          </p:cNvSpPr>
          <p:nvPr>
            <p:ph type="body" sz="quarter" idx="14"/>
          </p:nvPr>
        </p:nvSpPr>
        <p:spPr/>
        <p:txBody>
          <a:bodyPr/>
          <a:lstStyle/>
          <a:p>
            <a:r>
              <a:rPr lang="en-US" dirty="0"/>
              <a:t>MTN-034/REACH Study</a:t>
            </a:r>
          </a:p>
        </p:txBody>
      </p:sp>
    </p:spTree>
    <p:extLst>
      <p:ext uri="{BB962C8B-B14F-4D97-AF65-F5344CB8AC3E}">
        <p14:creationId xmlns:p14="http://schemas.microsoft.com/office/powerpoint/2010/main" val="3322012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F210887-6B92-7633-90CE-190011F05A41}"/>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7E4EC4C8-D7E7-4AC4-1471-803B6DEE96EA}"/>
              </a:ext>
            </a:extLst>
          </p:cNvPr>
          <p:cNvSpPr>
            <a:spLocks noGrp="1"/>
          </p:cNvSpPr>
          <p:nvPr>
            <p:ph idx="1"/>
          </p:nvPr>
        </p:nvSpPr>
        <p:spPr/>
        <p:txBody>
          <a:bodyPr/>
          <a:lstStyle/>
          <a:p>
            <a:r>
              <a:rPr lang="en-US" dirty="0"/>
              <a:t>The </a:t>
            </a:r>
            <a:r>
              <a:rPr lang="en-US" dirty="0">
                <a:hlinkClick r:id="rId2"/>
              </a:rPr>
              <a:t>following slides </a:t>
            </a:r>
            <a:r>
              <a:rPr lang="en-US" dirty="0"/>
              <a:t>(</a:t>
            </a:r>
            <a:r>
              <a:rPr lang="en-US"/>
              <a:t>14–23</a:t>
            </a:r>
            <a:r>
              <a:rPr lang="en-US" dirty="0"/>
              <a:t>) are adapted from presentations made at IAS 2021 and CROI 2022</a:t>
            </a:r>
            <a:r>
              <a:rPr lang="en-US"/>
              <a:t>.</a:t>
            </a:r>
            <a:endParaRPr lang="en-US" dirty="0"/>
          </a:p>
        </p:txBody>
      </p:sp>
      <p:pic>
        <p:nvPicPr>
          <p:cNvPr id="5" name="Picture 4">
            <a:extLst>
              <a:ext uri="{FF2B5EF4-FFF2-40B4-BE49-F238E27FC236}">
                <a16:creationId xmlns:a16="http://schemas.microsoft.com/office/drawing/2014/main" id="{D9669CF2-B744-2A11-6C85-331B3DE8FC88}"/>
              </a:ext>
            </a:extLst>
          </p:cNvPr>
          <p:cNvPicPr>
            <a:picLocks noChangeAspect="1"/>
          </p:cNvPicPr>
          <p:nvPr/>
        </p:nvPicPr>
        <p:blipFill>
          <a:blip r:embed="rId3"/>
          <a:stretch>
            <a:fillRect/>
          </a:stretch>
        </p:blipFill>
        <p:spPr>
          <a:xfrm>
            <a:off x="708438" y="2844743"/>
            <a:ext cx="4960883" cy="2807723"/>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E677069A-D512-FC10-89DE-2DFBC1535CA6}"/>
              </a:ext>
            </a:extLst>
          </p:cNvPr>
          <p:cNvPicPr>
            <a:picLocks noChangeAspect="1"/>
          </p:cNvPicPr>
          <p:nvPr/>
        </p:nvPicPr>
        <p:blipFill>
          <a:blip r:embed="rId4"/>
          <a:stretch>
            <a:fillRect/>
          </a:stretch>
        </p:blipFill>
        <p:spPr>
          <a:xfrm>
            <a:off x="5943996" y="2886455"/>
            <a:ext cx="4960884" cy="27660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7852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Introduction</a:t>
            </a:r>
          </a:p>
        </p:txBody>
      </p:sp>
      <p:sp>
        <p:nvSpPr>
          <p:cNvPr id="3" name="Content Placeholder 2"/>
          <p:cNvSpPr>
            <a:spLocks noGrp="1"/>
          </p:cNvSpPr>
          <p:nvPr>
            <p:ph idx="1"/>
          </p:nvPr>
        </p:nvSpPr>
        <p:spPr>
          <a:xfrm>
            <a:off x="838200" y="1350336"/>
            <a:ext cx="5843155" cy="4826627"/>
          </a:xfrm>
        </p:spPr>
        <p:txBody>
          <a:bodyPr>
            <a:normAutofit lnSpcReduction="10000"/>
          </a:bodyPr>
          <a:lstStyle/>
          <a:p>
            <a:pPr>
              <a:spcBef>
                <a:spcPts val="800"/>
              </a:spcBef>
            </a:pPr>
            <a:r>
              <a:rPr lang="en-US" sz="2400" dirty="0"/>
              <a:t>Adolescent girls and young women (AGYW) account for most new HIV acquisitions in Africa</a:t>
            </a:r>
          </a:p>
          <a:p>
            <a:pPr>
              <a:spcBef>
                <a:spcPts val="800"/>
              </a:spcBef>
            </a:pPr>
            <a:r>
              <a:rPr lang="en-US" sz="2400" dirty="0"/>
              <a:t>WHO recommends daily</a:t>
            </a:r>
            <a:r>
              <a:rPr lang="en-US" sz="2400" dirty="0">
                <a:solidFill>
                  <a:srgbClr val="FF0000"/>
                </a:solidFill>
              </a:rPr>
              <a:t> </a:t>
            </a:r>
            <a:r>
              <a:rPr lang="en-US" sz="2400" dirty="0"/>
              <a:t>oral PrEP and the monthly dapivirine vaginal ring (ring) for women at risk of HIV acquisition</a:t>
            </a:r>
          </a:p>
          <a:p>
            <a:pPr>
              <a:spcBef>
                <a:spcPts val="800"/>
              </a:spcBef>
            </a:pPr>
            <a:r>
              <a:rPr lang="en-US" sz="2400" dirty="0"/>
              <a:t>A safety study of the PrEP ring among AGYW demonstrated a similar safety profile among this group as among older trial participants</a:t>
            </a:r>
            <a:r>
              <a:rPr lang="en-US" sz="2400" baseline="30000" dirty="0"/>
              <a:t>8</a:t>
            </a:r>
            <a:r>
              <a:rPr lang="en-US" sz="2400" dirty="0"/>
              <a:t> </a:t>
            </a:r>
          </a:p>
          <a:p>
            <a:pPr>
              <a:spcBef>
                <a:spcPts val="800"/>
              </a:spcBef>
            </a:pPr>
            <a:r>
              <a:rPr lang="en-US" sz="2400" dirty="0"/>
              <a:t>Given low adherence among AGYW in efficacy trials, we assessed safety, product choice, and adherence to the ring and oral PrEP among African AGYW in the MTN-034/REACH trial</a:t>
            </a:r>
          </a:p>
          <a:p>
            <a:pPr marL="0" indent="0">
              <a:spcBef>
                <a:spcPts val="800"/>
              </a:spcBef>
              <a:buNone/>
            </a:pPr>
            <a:endParaRPr lang="en-US" sz="2400" dirty="0"/>
          </a:p>
        </p:txBody>
      </p:sp>
      <p:pic>
        <p:nvPicPr>
          <p:cNvPr id="1026" name="Picture 2">
            <a:extLst>
              <a:ext uri="{FF2B5EF4-FFF2-40B4-BE49-F238E27FC236}">
                <a16:creationId xmlns:a16="http://schemas.microsoft.com/office/drawing/2014/main" id="{BA6A43BB-5782-4311-84BF-2EA4C95C17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2471" y="4025355"/>
            <a:ext cx="3617953" cy="2412465"/>
          </a:xfrm>
          <a:prstGeom prst="rect">
            <a:avLst/>
          </a:prstGeom>
          <a:ln w="38100" cap="sq">
            <a:solidFill>
              <a:srgbClr val="A9D427"/>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FCC1295-53F9-479E-B3B9-D26F4BC070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2473" y="1414901"/>
            <a:ext cx="3617953" cy="2412465"/>
          </a:xfrm>
          <a:prstGeom prst="rect">
            <a:avLst/>
          </a:prstGeom>
          <a:ln w="38100" cap="sq">
            <a:solidFill>
              <a:srgbClr val="A9D427"/>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8B46394-F2AC-4170-8E99-77D84C3163FA}"/>
              </a:ext>
            </a:extLst>
          </p:cNvPr>
          <p:cNvPicPr>
            <a:picLocks noChangeAspect="1"/>
          </p:cNvPicPr>
          <p:nvPr/>
        </p:nvPicPr>
        <p:blipFill>
          <a:blip r:embed="rId5"/>
          <a:stretch>
            <a:fillRect/>
          </a:stretch>
        </p:blipFill>
        <p:spPr>
          <a:xfrm>
            <a:off x="9521055" y="157723"/>
            <a:ext cx="1226649" cy="1176233"/>
          </a:xfrm>
          <a:prstGeom prst="rect">
            <a:avLst/>
          </a:prstGeom>
        </p:spPr>
      </p:pic>
      <p:pic>
        <p:nvPicPr>
          <p:cNvPr id="8" name="Picture 7">
            <a:extLst>
              <a:ext uri="{FF2B5EF4-FFF2-40B4-BE49-F238E27FC236}">
                <a16:creationId xmlns:a16="http://schemas.microsoft.com/office/drawing/2014/main" id="{8135DE97-DEA7-4360-BE94-AC3893A131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8067" y="374227"/>
            <a:ext cx="2624897" cy="905589"/>
          </a:xfrm>
          <a:prstGeom prst="rect">
            <a:avLst/>
          </a:prstGeom>
        </p:spPr>
      </p:pic>
      <p:sp>
        <p:nvSpPr>
          <p:cNvPr id="4" name="TextBox 3">
            <a:extLst>
              <a:ext uri="{FF2B5EF4-FFF2-40B4-BE49-F238E27FC236}">
                <a16:creationId xmlns:a16="http://schemas.microsoft.com/office/drawing/2014/main" id="{0C4EAA90-05CF-AB4B-7B43-BB780B269D33}"/>
              </a:ext>
            </a:extLst>
          </p:cNvPr>
          <p:cNvSpPr txBox="1"/>
          <p:nvPr/>
        </p:nvSpPr>
        <p:spPr>
          <a:xfrm>
            <a:off x="7528035" y="6568310"/>
            <a:ext cx="3620992" cy="246221"/>
          </a:xfrm>
          <a:prstGeom prst="rect">
            <a:avLst/>
          </a:prstGeom>
          <a:noFill/>
        </p:spPr>
        <p:txBody>
          <a:bodyPr wrap="square">
            <a:spAutoFit/>
          </a:bodyPr>
          <a:lstStyle/>
          <a:p>
            <a:pPr algn="r"/>
            <a:r>
              <a:rPr lang="en-US" sz="1000" baseline="30000" dirty="0"/>
              <a:t>8</a:t>
            </a:r>
            <a:r>
              <a:rPr lang="en-US" sz="1000" dirty="0"/>
              <a:t> Bunge KE, et al. Brief report. 2020.   </a:t>
            </a:r>
            <a:endParaRPr lang="en-US" sz="1000" baseline="30000" dirty="0"/>
          </a:p>
        </p:txBody>
      </p:sp>
    </p:spTree>
    <p:extLst>
      <p:ext uri="{BB962C8B-B14F-4D97-AF65-F5344CB8AC3E}">
        <p14:creationId xmlns:p14="http://schemas.microsoft.com/office/powerpoint/2010/main" val="235894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ZA" dirty="0"/>
              <a:t>Participant Baseline Characteristics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5432530"/>
              </p:ext>
            </p:extLst>
          </p:nvPr>
        </p:nvGraphicFramePr>
        <p:xfrm>
          <a:off x="838200" y="1257301"/>
          <a:ext cx="9989127" cy="4881045"/>
        </p:xfrm>
        <a:graphic>
          <a:graphicData uri="http://schemas.openxmlformats.org/drawingml/2006/table">
            <a:tbl>
              <a:tblPr firstRow="1" bandRow="1">
                <a:tableStyleId>{5C22544A-7EE6-4342-B048-85BDC9FD1C3A}</a:tableStyleId>
              </a:tblPr>
              <a:tblGrid>
                <a:gridCol w="2568632">
                  <a:extLst>
                    <a:ext uri="{9D8B030D-6E8A-4147-A177-3AD203B41FA5}">
                      <a16:colId xmlns:a16="http://schemas.microsoft.com/office/drawing/2014/main" val="2823878007"/>
                    </a:ext>
                  </a:extLst>
                </a:gridCol>
                <a:gridCol w="1528850">
                  <a:extLst>
                    <a:ext uri="{9D8B030D-6E8A-4147-A177-3AD203B41FA5}">
                      <a16:colId xmlns:a16="http://schemas.microsoft.com/office/drawing/2014/main" val="3224074259"/>
                    </a:ext>
                  </a:extLst>
                </a:gridCol>
                <a:gridCol w="1351132">
                  <a:extLst>
                    <a:ext uri="{9D8B030D-6E8A-4147-A177-3AD203B41FA5}">
                      <a16:colId xmlns:a16="http://schemas.microsoft.com/office/drawing/2014/main" val="1520144743"/>
                    </a:ext>
                  </a:extLst>
                </a:gridCol>
                <a:gridCol w="1755217">
                  <a:extLst>
                    <a:ext uri="{9D8B030D-6E8A-4147-A177-3AD203B41FA5}">
                      <a16:colId xmlns:a16="http://schemas.microsoft.com/office/drawing/2014/main" val="2072083546"/>
                    </a:ext>
                  </a:extLst>
                </a:gridCol>
                <a:gridCol w="1406769">
                  <a:extLst>
                    <a:ext uri="{9D8B030D-6E8A-4147-A177-3AD203B41FA5}">
                      <a16:colId xmlns:a16="http://schemas.microsoft.com/office/drawing/2014/main" val="2928813982"/>
                    </a:ext>
                  </a:extLst>
                </a:gridCol>
                <a:gridCol w="1378527">
                  <a:extLst>
                    <a:ext uri="{9D8B030D-6E8A-4147-A177-3AD203B41FA5}">
                      <a16:colId xmlns:a16="http://schemas.microsoft.com/office/drawing/2014/main" val="3836988545"/>
                    </a:ext>
                  </a:extLst>
                </a:gridCol>
              </a:tblGrid>
              <a:tr h="1274129">
                <a:tc>
                  <a:txBody>
                    <a:bodyPr/>
                    <a:lstStyle/>
                    <a:p>
                      <a:endParaRPr lang="en-ZA" sz="1900"/>
                    </a:p>
                  </a:txBody>
                  <a:tcPr/>
                </a:tc>
                <a:tc>
                  <a:txBody>
                    <a:bodyPr/>
                    <a:lstStyle/>
                    <a:p>
                      <a:r>
                        <a:rPr lang="en-US" sz="1900"/>
                        <a:t>Cape Town, South Africa</a:t>
                      </a:r>
                    </a:p>
                    <a:p>
                      <a:r>
                        <a:rPr lang="en-US" sz="1900"/>
                        <a:t>N=60</a:t>
                      </a:r>
                      <a:endParaRPr lang="en-ZA" sz="1900"/>
                    </a:p>
                  </a:txBody>
                  <a:tcPr/>
                </a:tc>
                <a:tc>
                  <a:txBody>
                    <a:bodyPr/>
                    <a:lstStyle/>
                    <a:p>
                      <a:r>
                        <a:rPr lang="en-US" sz="1900"/>
                        <a:t>Harare, Zimbabwe</a:t>
                      </a:r>
                    </a:p>
                    <a:p>
                      <a:r>
                        <a:rPr lang="en-ZA" sz="1900"/>
                        <a:t>N=60</a:t>
                      </a:r>
                    </a:p>
                  </a:txBody>
                  <a:tcPr/>
                </a:tc>
                <a:tc>
                  <a:txBody>
                    <a:bodyPr/>
                    <a:lstStyle/>
                    <a:p>
                      <a:r>
                        <a:rPr lang="en-US" sz="1900"/>
                        <a:t>Johannesburg, South Africa</a:t>
                      </a:r>
                    </a:p>
                    <a:p>
                      <a:r>
                        <a:rPr lang="en-US" sz="1900"/>
                        <a:t>N=67</a:t>
                      </a:r>
                      <a:endParaRPr lang="en-ZA" sz="1900"/>
                    </a:p>
                  </a:txBody>
                  <a:tcPr/>
                </a:tc>
                <a:tc>
                  <a:txBody>
                    <a:bodyPr/>
                    <a:lstStyle/>
                    <a:p>
                      <a:r>
                        <a:rPr lang="en-US" sz="1900"/>
                        <a:t>Kampala, Uganda</a:t>
                      </a:r>
                    </a:p>
                    <a:p>
                      <a:r>
                        <a:rPr lang="en-US" sz="1900"/>
                        <a:t>N=60</a:t>
                      </a:r>
                      <a:endParaRPr lang="en-ZA" sz="1900"/>
                    </a:p>
                  </a:txBody>
                  <a:tcPr/>
                </a:tc>
                <a:tc>
                  <a:txBody>
                    <a:bodyPr/>
                    <a:lstStyle/>
                    <a:p>
                      <a:r>
                        <a:rPr lang="en-US" sz="1900">
                          <a:solidFill>
                            <a:schemeClr val="bg1"/>
                          </a:solidFill>
                        </a:rPr>
                        <a:t>Total</a:t>
                      </a:r>
                    </a:p>
                    <a:p>
                      <a:r>
                        <a:rPr lang="en-US" sz="1900"/>
                        <a:t>N=247</a:t>
                      </a:r>
                      <a:endParaRPr lang="en-ZA" sz="1900"/>
                    </a:p>
                  </a:txBody>
                  <a:tcPr/>
                </a:tc>
                <a:extLst>
                  <a:ext uri="{0D108BD9-81ED-4DB2-BD59-A6C34878D82A}">
                    <a16:rowId xmlns:a16="http://schemas.microsoft.com/office/drawing/2014/main" val="109594595"/>
                  </a:ext>
                </a:extLst>
              </a:tr>
              <a:tr h="392081">
                <a:tc>
                  <a:txBody>
                    <a:bodyPr/>
                    <a:lstStyle/>
                    <a:p>
                      <a:r>
                        <a:rPr lang="en-US" sz="1900"/>
                        <a:t>Age</a:t>
                      </a:r>
                      <a:endParaRPr lang="en-ZA" sz="1900"/>
                    </a:p>
                  </a:txBody>
                  <a:tcPr/>
                </a:tc>
                <a:tc>
                  <a:txBody>
                    <a:bodyPr/>
                    <a:lstStyle/>
                    <a:p>
                      <a:r>
                        <a:rPr lang="en-US" sz="1900"/>
                        <a:t>18.3</a:t>
                      </a:r>
                      <a:endParaRPr lang="en-ZA" sz="1900"/>
                    </a:p>
                  </a:txBody>
                  <a:tcPr/>
                </a:tc>
                <a:tc>
                  <a:txBody>
                    <a:bodyPr/>
                    <a:lstStyle/>
                    <a:p>
                      <a:r>
                        <a:rPr lang="en-US" sz="1900"/>
                        <a:t>17.9</a:t>
                      </a:r>
                      <a:endParaRPr lang="en-ZA" sz="1900"/>
                    </a:p>
                  </a:txBody>
                  <a:tcPr/>
                </a:tc>
                <a:tc>
                  <a:txBody>
                    <a:bodyPr/>
                    <a:lstStyle/>
                    <a:p>
                      <a:r>
                        <a:rPr lang="en-US" sz="1900"/>
                        <a:t>18.3</a:t>
                      </a:r>
                      <a:endParaRPr lang="en-ZA" sz="1900"/>
                    </a:p>
                  </a:txBody>
                  <a:tcPr/>
                </a:tc>
                <a:tc>
                  <a:txBody>
                    <a:bodyPr/>
                    <a:lstStyle/>
                    <a:p>
                      <a:r>
                        <a:rPr lang="en-US" sz="1900"/>
                        <a:t>18.2</a:t>
                      </a:r>
                      <a:endParaRPr lang="en-ZA" sz="1900"/>
                    </a:p>
                  </a:txBody>
                  <a:tcPr/>
                </a:tc>
                <a:tc>
                  <a:txBody>
                    <a:bodyPr/>
                    <a:lstStyle/>
                    <a:p>
                      <a:r>
                        <a:rPr lang="en-US" sz="1900"/>
                        <a:t>18.2</a:t>
                      </a:r>
                      <a:endParaRPr lang="en-ZA" sz="1900"/>
                    </a:p>
                  </a:txBody>
                  <a:tcPr/>
                </a:tc>
                <a:extLst>
                  <a:ext uri="{0D108BD9-81ED-4DB2-BD59-A6C34878D82A}">
                    <a16:rowId xmlns:a16="http://schemas.microsoft.com/office/drawing/2014/main" val="1470218571"/>
                  </a:ext>
                </a:extLst>
              </a:tr>
              <a:tr h="388602">
                <a:tc>
                  <a:txBody>
                    <a:bodyPr/>
                    <a:lstStyle/>
                    <a:p>
                      <a:r>
                        <a:rPr lang="en-US" sz="1900"/>
                        <a:t>Not</a:t>
                      </a:r>
                      <a:r>
                        <a:rPr lang="en-US" sz="1900" baseline="0"/>
                        <a:t> married</a:t>
                      </a:r>
                      <a:endParaRPr lang="en-ZA" sz="1900"/>
                    </a:p>
                  </a:txBody>
                  <a:tcPr/>
                </a:tc>
                <a:tc>
                  <a:txBody>
                    <a:bodyPr/>
                    <a:lstStyle/>
                    <a:p>
                      <a:r>
                        <a:rPr lang="en-US" sz="1900"/>
                        <a:t>60 (100%)</a:t>
                      </a:r>
                      <a:endParaRPr lang="en-ZA" sz="1900"/>
                    </a:p>
                  </a:txBody>
                  <a:tcPr/>
                </a:tc>
                <a:tc>
                  <a:txBody>
                    <a:bodyPr/>
                    <a:lstStyle/>
                    <a:p>
                      <a:r>
                        <a:rPr lang="en-US" sz="1900"/>
                        <a:t>36 (60%)</a:t>
                      </a:r>
                      <a:endParaRPr lang="en-ZA" sz="1900"/>
                    </a:p>
                  </a:txBody>
                  <a:tcPr/>
                </a:tc>
                <a:tc>
                  <a:txBody>
                    <a:bodyPr/>
                    <a:lstStyle/>
                    <a:p>
                      <a:r>
                        <a:rPr lang="en-US" sz="1900"/>
                        <a:t>65 (97%)</a:t>
                      </a:r>
                      <a:endParaRPr lang="en-ZA" sz="1900"/>
                    </a:p>
                  </a:txBody>
                  <a:tcPr/>
                </a:tc>
                <a:tc>
                  <a:txBody>
                    <a:bodyPr/>
                    <a:lstStyle/>
                    <a:p>
                      <a:r>
                        <a:rPr lang="en-US" sz="1900"/>
                        <a:t>53 (88%)</a:t>
                      </a:r>
                      <a:endParaRPr lang="en-ZA" sz="1900"/>
                    </a:p>
                  </a:txBody>
                  <a:tcPr/>
                </a:tc>
                <a:tc>
                  <a:txBody>
                    <a:bodyPr/>
                    <a:lstStyle/>
                    <a:p>
                      <a:r>
                        <a:rPr lang="en-ZA" sz="1900"/>
                        <a:t>214 (87%)</a:t>
                      </a:r>
                    </a:p>
                  </a:txBody>
                  <a:tcPr/>
                </a:tc>
                <a:extLst>
                  <a:ext uri="{0D108BD9-81ED-4DB2-BD59-A6C34878D82A}">
                    <a16:rowId xmlns:a16="http://schemas.microsoft.com/office/drawing/2014/main" val="934333773"/>
                  </a:ext>
                </a:extLst>
              </a:tr>
              <a:tr h="433986">
                <a:tc>
                  <a:txBody>
                    <a:bodyPr/>
                    <a:lstStyle/>
                    <a:p>
                      <a:r>
                        <a:rPr lang="en-US" sz="1900"/>
                        <a:t>Ever been pregnant</a:t>
                      </a:r>
                      <a:endParaRPr lang="en-ZA" sz="1900"/>
                    </a:p>
                  </a:txBody>
                  <a:tcPr/>
                </a:tc>
                <a:tc>
                  <a:txBody>
                    <a:bodyPr/>
                    <a:lstStyle/>
                    <a:p>
                      <a:r>
                        <a:rPr lang="en-US" sz="1900"/>
                        <a:t>5</a:t>
                      </a:r>
                      <a:r>
                        <a:rPr lang="en-US" sz="1900" baseline="0"/>
                        <a:t> (8%)</a:t>
                      </a:r>
                      <a:endParaRPr lang="en-ZA" sz="1900"/>
                    </a:p>
                  </a:txBody>
                  <a:tcPr/>
                </a:tc>
                <a:tc>
                  <a:txBody>
                    <a:bodyPr/>
                    <a:lstStyle/>
                    <a:p>
                      <a:r>
                        <a:rPr lang="en-US" sz="1900"/>
                        <a:t>41 (68%)</a:t>
                      </a:r>
                      <a:endParaRPr lang="en-ZA" sz="1900"/>
                    </a:p>
                  </a:txBody>
                  <a:tcPr/>
                </a:tc>
                <a:tc>
                  <a:txBody>
                    <a:bodyPr/>
                    <a:lstStyle/>
                    <a:p>
                      <a:r>
                        <a:rPr lang="en-US" sz="1900"/>
                        <a:t>21 (31%)</a:t>
                      </a:r>
                      <a:endParaRPr lang="en-ZA" sz="1900"/>
                    </a:p>
                  </a:txBody>
                  <a:tcPr/>
                </a:tc>
                <a:tc>
                  <a:txBody>
                    <a:bodyPr/>
                    <a:lstStyle/>
                    <a:p>
                      <a:r>
                        <a:rPr lang="en-US" sz="1900"/>
                        <a:t>32 (53%)</a:t>
                      </a:r>
                      <a:endParaRPr lang="en-ZA" sz="1900"/>
                    </a:p>
                  </a:txBody>
                  <a:tcPr/>
                </a:tc>
                <a:tc>
                  <a:txBody>
                    <a:bodyPr/>
                    <a:lstStyle/>
                    <a:p>
                      <a:r>
                        <a:rPr lang="en-ZA" sz="1900"/>
                        <a:t>99 (40%)</a:t>
                      </a:r>
                    </a:p>
                  </a:txBody>
                  <a:tcPr/>
                </a:tc>
                <a:extLst>
                  <a:ext uri="{0D108BD9-81ED-4DB2-BD59-A6C34878D82A}">
                    <a16:rowId xmlns:a16="http://schemas.microsoft.com/office/drawing/2014/main" val="3893360816"/>
                  </a:ext>
                </a:extLst>
              </a:tr>
              <a:tr h="978904">
                <a:tc>
                  <a:txBody>
                    <a:bodyPr/>
                    <a:lstStyle/>
                    <a:p>
                      <a:r>
                        <a:rPr lang="en-US" sz="1900"/>
                        <a:t>Contraceptive commenced in last 70 days</a:t>
                      </a:r>
                      <a:endParaRPr lang="en-ZA" sz="1900"/>
                    </a:p>
                  </a:txBody>
                  <a:tcPr/>
                </a:tc>
                <a:tc>
                  <a:txBody>
                    <a:bodyPr/>
                    <a:lstStyle/>
                    <a:p>
                      <a:r>
                        <a:rPr lang="en-US" sz="1900"/>
                        <a:t>17 (29%)</a:t>
                      </a:r>
                      <a:endParaRPr lang="en-ZA" sz="1900"/>
                    </a:p>
                  </a:txBody>
                  <a:tcPr/>
                </a:tc>
                <a:tc>
                  <a:txBody>
                    <a:bodyPr/>
                    <a:lstStyle/>
                    <a:p>
                      <a:r>
                        <a:rPr lang="en-US" sz="1900"/>
                        <a:t>28 (47%)</a:t>
                      </a:r>
                      <a:endParaRPr lang="en-ZA" sz="1900"/>
                    </a:p>
                  </a:txBody>
                  <a:tcPr/>
                </a:tc>
                <a:tc>
                  <a:txBody>
                    <a:bodyPr/>
                    <a:lstStyle/>
                    <a:p>
                      <a:r>
                        <a:rPr lang="en-US" sz="1900"/>
                        <a:t>22 (33%)</a:t>
                      </a:r>
                      <a:endParaRPr lang="en-ZA" sz="1900"/>
                    </a:p>
                  </a:txBody>
                  <a:tcPr/>
                </a:tc>
                <a:tc>
                  <a:txBody>
                    <a:bodyPr/>
                    <a:lstStyle/>
                    <a:p>
                      <a:r>
                        <a:rPr lang="en-US" sz="1900"/>
                        <a:t>26 (46%)</a:t>
                      </a:r>
                      <a:endParaRPr lang="en-ZA" sz="1900"/>
                    </a:p>
                  </a:txBody>
                  <a:tcPr/>
                </a:tc>
                <a:tc>
                  <a:txBody>
                    <a:bodyPr/>
                    <a:lstStyle/>
                    <a:p>
                      <a:r>
                        <a:rPr lang="en-ZA" sz="1900"/>
                        <a:t>93 (38%)</a:t>
                      </a:r>
                    </a:p>
                  </a:txBody>
                  <a:tcPr/>
                </a:tc>
                <a:extLst>
                  <a:ext uri="{0D108BD9-81ED-4DB2-BD59-A6C34878D82A}">
                    <a16:rowId xmlns:a16="http://schemas.microsoft.com/office/drawing/2014/main" val="1553133887"/>
                  </a:ext>
                </a:extLst>
              </a:tr>
              <a:tr h="466266">
                <a:tc>
                  <a:txBody>
                    <a:bodyPr/>
                    <a:lstStyle/>
                    <a:p>
                      <a:r>
                        <a:rPr lang="en-US" sz="1900" baseline="0"/>
                        <a:t>Secondary school</a:t>
                      </a:r>
                      <a:endParaRPr lang="en-ZA" sz="1900"/>
                    </a:p>
                  </a:txBody>
                  <a:tcPr/>
                </a:tc>
                <a:tc>
                  <a:txBody>
                    <a:bodyPr/>
                    <a:lstStyle/>
                    <a:p>
                      <a:r>
                        <a:rPr lang="en-US" sz="1900"/>
                        <a:t>55 (92%)</a:t>
                      </a:r>
                      <a:endParaRPr lang="en-ZA" sz="1900"/>
                    </a:p>
                  </a:txBody>
                  <a:tcPr/>
                </a:tc>
                <a:tc>
                  <a:txBody>
                    <a:bodyPr/>
                    <a:lstStyle/>
                    <a:p>
                      <a:r>
                        <a:rPr lang="en-US" sz="1900"/>
                        <a:t>55 (93%)</a:t>
                      </a:r>
                      <a:endParaRPr lang="en-ZA" sz="1900"/>
                    </a:p>
                  </a:txBody>
                  <a:tcPr/>
                </a:tc>
                <a:tc>
                  <a:txBody>
                    <a:bodyPr/>
                    <a:lstStyle/>
                    <a:p>
                      <a:r>
                        <a:rPr lang="en-US" sz="1900"/>
                        <a:t>57 (85%)</a:t>
                      </a:r>
                      <a:endParaRPr lang="en-ZA" sz="1900"/>
                    </a:p>
                  </a:txBody>
                  <a:tcPr/>
                </a:tc>
                <a:tc>
                  <a:txBody>
                    <a:bodyPr/>
                    <a:lstStyle/>
                    <a:p>
                      <a:r>
                        <a:rPr lang="en-US" sz="1900"/>
                        <a:t>22 (37%)</a:t>
                      </a:r>
                      <a:endParaRPr lang="en-ZA" sz="1900"/>
                    </a:p>
                  </a:txBody>
                  <a:tcPr/>
                </a:tc>
                <a:tc>
                  <a:txBody>
                    <a:bodyPr/>
                    <a:lstStyle/>
                    <a:p>
                      <a:r>
                        <a:rPr lang="en-ZA" sz="1900"/>
                        <a:t>189 (77%)</a:t>
                      </a:r>
                    </a:p>
                  </a:txBody>
                  <a:tcPr/>
                </a:tc>
                <a:extLst>
                  <a:ext uri="{0D108BD9-81ED-4DB2-BD59-A6C34878D82A}">
                    <a16:rowId xmlns:a16="http://schemas.microsoft.com/office/drawing/2014/main" val="2370092929"/>
                  </a:ext>
                </a:extLst>
              </a:tr>
              <a:tr h="388454">
                <a:tc>
                  <a:txBody>
                    <a:bodyPr/>
                    <a:lstStyle/>
                    <a:p>
                      <a:r>
                        <a:rPr lang="en-US" sz="1900" dirty="0"/>
                        <a:t>In school</a:t>
                      </a:r>
                      <a:endParaRPr lang="en-ZA" sz="1900" dirty="0"/>
                    </a:p>
                  </a:txBody>
                  <a:tcPr/>
                </a:tc>
                <a:tc>
                  <a:txBody>
                    <a:bodyPr/>
                    <a:lstStyle/>
                    <a:p>
                      <a:r>
                        <a:rPr lang="en-US" sz="1900"/>
                        <a:t>33 (55%)</a:t>
                      </a:r>
                      <a:endParaRPr lang="en-ZA" sz="1900"/>
                    </a:p>
                  </a:txBody>
                  <a:tcPr/>
                </a:tc>
                <a:tc>
                  <a:txBody>
                    <a:bodyPr/>
                    <a:lstStyle/>
                    <a:p>
                      <a:r>
                        <a:rPr lang="en-US" sz="1900"/>
                        <a:t>14 (23%)</a:t>
                      </a:r>
                      <a:endParaRPr lang="en-ZA" sz="1900"/>
                    </a:p>
                  </a:txBody>
                  <a:tcPr/>
                </a:tc>
                <a:tc>
                  <a:txBody>
                    <a:bodyPr/>
                    <a:lstStyle/>
                    <a:p>
                      <a:r>
                        <a:rPr lang="en-US" sz="1900"/>
                        <a:t>36 (54%)</a:t>
                      </a:r>
                      <a:endParaRPr lang="en-ZA" sz="1900"/>
                    </a:p>
                  </a:txBody>
                  <a:tcPr/>
                </a:tc>
                <a:tc>
                  <a:txBody>
                    <a:bodyPr/>
                    <a:lstStyle/>
                    <a:p>
                      <a:r>
                        <a:rPr lang="en-US" sz="1900"/>
                        <a:t>9 (15%)</a:t>
                      </a:r>
                      <a:endParaRPr lang="en-ZA" sz="1900"/>
                    </a:p>
                  </a:txBody>
                  <a:tcPr/>
                </a:tc>
                <a:tc>
                  <a:txBody>
                    <a:bodyPr/>
                    <a:lstStyle/>
                    <a:p>
                      <a:r>
                        <a:rPr lang="en-ZA" sz="1900"/>
                        <a:t>92 (37%)</a:t>
                      </a:r>
                    </a:p>
                  </a:txBody>
                  <a:tcPr/>
                </a:tc>
                <a:extLst>
                  <a:ext uri="{0D108BD9-81ED-4DB2-BD59-A6C34878D82A}">
                    <a16:rowId xmlns:a16="http://schemas.microsoft.com/office/drawing/2014/main" val="536752416"/>
                  </a:ext>
                </a:extLst>
              </a:tr>
              <a:tr h="558623">
                <a:tc>
                  <a:txBody>
                    <a:bodyPr/>
                    <a:lstStyle/>
                    <a:p>
                      <a:r>
                        <a:rPr lang="en-US" sz="1900"/>
                        <a:t>Earns</a:t>
                      </a:r>
                      <a:r>
                        <a:rPr lang="en-US" sz="1900" baseline="0"/>
                        <a:t> own income</a:t>
                      </a:r>
                      <a:endParaRPr lang="en-ZA" sz="1900"/>
                    </a:p>
                  </a:txBody>
                  <a:tcPr/>
                </a:tc>
                <a:tc>
                  <a:txBody>
                    <a:bodyPr/>
                    <a:lstStyle/>
                    <a:p>
                      <a:r>
                        <a:rPr lang="en-US" sz="1900"/>
                        <a:t>2 (3%)</a:t>
                      </a:r>
                      <a:endParaRPr lang="en-ZA" sz="1900"/>
                    </a:p>
                  </a:txBody>
                  <a:tcPr/>
                </a:tc>
                <a:tc>
                  <a:txBody>
                    <a:bodyPr/>
                    <a:lstStyle/>
                    <a:p>
                      <a:r>
                        <a:rPr lang="en-US" sz="1900"/>
                        <a:t>14 (23%)</a:t>
                      </a:r>
                      <a:endParaRPr lang="en-ZA" sz="1900"/>
                    </a:p>
                  </a:txBody>
                  <a:tcPr/>
                </a:tc>
                <a:tc>
                  <a:txBody>
                    <a:bodyPr/>
                    <a:lstStyle/>
                    <a:p>
                      <a:r>
                        <a:rPr lang="en-US" sz="1900"/>
                        <a:t>6 (9%)</a:t>
                      </a:r>
                      <a:endParaRPr lang="en-ZA" sz="1900"/>
                    </a:p>
                  </a:txBody>
                  <a:tcPr/>
                </a:tc>
                <a:tc>
                  <a:txBody>
                    <a:bodyPr/>
                    <a:lstStyle/>
                    <a:p>
                      <a:r>
                        <a:rPr lang="en-US" sz="1900"/>
                        <a:t>31 (52%)</a:t>
                      </a:r>
                      <a:endParaRPr lang="en-ZA" sz="1900"/>
                    </a:p>
                  </a:txBody>
                  <a:tcPr/>
                </a:tc>
                <a:tc>
                  <a:txBody>
                    <a:bodyPr/>
                    <a:lstStyle/>
                    <a:p>
                      <a:r>
                        <a:rPr lang="en-ZA" sz="1900" dirty="0"/>
                        <a:t>53 (21%)</a:t>
                      </a:r>
                    </a:p>
                  </a:txBody>
                  <a:tcPr/>
                </a:tc>
                <a:extLst>
                  <a:ext uri="{0D108BD9-81ED-4DB2-BD59-A6C34878D82A}">
                    <a16:rowId xmlns:a16="http://schemas.microsoft.com/office/drawing/2014/main" val="780095597"/>
                  </a:ext>
                </a:extLst>
              </a:tr>
            </a:tbl>
          </a:graphicData>
        </a:graphic>
      </p:graphicFrame>
      <p:sp>
        <p:nvSpPr>
          <p:cNvPr id="3" name="TextBox 2">
            <a:extLst>
              <a:ext uri="{FF2B5EF4-FFF2-40B4-BE49-F238E27FC236}">
                <a16:creationId xmlns:a16="http://schemas.microsoft.com/office/drawing/2014/main" id="{87A3135B-F0B3-48D2-B08E-81915A1F321D}"/>
              </a:ext>
            </a:extLst>
          </p:cNvPr>
          <p:cNvSpPr txBox="1"/>
          <p:nvPr/>
        </p:nvSpPr>
        <p:spPr>
          <a:xfrm>
            <a:off x="838200" y="6260153"/>
            <a:ext cx="10539845" cy="584775"/>
          </a:xfrm>
          <a:prstGeom prst="rect">
            <a:avLst/>
          </a:prstGeom>
          <a:noFill/>
        </p:spPr>
        <p:txBody>
          <a:bodyPr wrap="square" rtlCol="0">
            <a:spAutoFit/>
          </a:bodyPr>
          <a:lstStyle/>
          <a:p>
            <a:pPr defTabSz="1219170" eaLnBrk="0" fontAlgn="base" hangingPunct="0">
              <a:spcBef>
                <a:spcPct val="0"/>
              </a:spcBef>
              <a:spcAft>
                <a:spcPct val="0"/>
              </a:spcAft>
            </a:pPr>
            <a:r>
              <a:rPr lang="en-US" sz="1600" i="1" dirty="0">
                <a:solidFill>
                  <a:prstClr val="black"/>
                </a:solidFill>
                <a:latin typeface="Times New Roman" pitchFamily="18" charset="0"/>
              </a:rPr>
              <a:t>At screening, participants were assumed to have been assigned female sex at birth and were not asked to report their gender identity. However, required safety pelvic exams that occurred during the screening process would later confirm sex at birth. </a:t>
            </a:r>
          </a:p>
        </p:txBody>
      </p:sp>
    </p:spTree>
    <p:extLst>
      <p:ext uri="{BB962C8B-B14F-4D97-AF65-F5344CB8AC3E}">
        <p14:creationId xmlns:p14="http://schemas.microsoft.com/office/powerpoint/2010/main" val="2216627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87125-5427-4EEB-872F-05335F05985A}"/>
              </a:ext>
            </a:extLst>
          </p:cNvPr>
          <p:cNvSpPr>
            <a:spLocks noGrp="1"/>
          </p:cNvSpPr>
          <p:nvPr>
            <p:ph type="title"/>
          </p:nvPr>
        </p:nvSpPr>
        <p:spPr/>
        <p:txBody>
          <a:bodyPr anchor="ctr">
            <a:normAutofit/>
          </a:bodyPr>
          <a:lstStyle/>
          <a:p>
            <a:r>
              <a:rPr lang="en-US" dirty="0">
                <a:latin typeface="Poppins" panose="00000500000000000000" pitchFamily="2" charset="0"/>
                <a:cs typeface="Poppins" panose="00000500000000000000" pitchFamily="2" charset="0"/>
              </a:rPr>
              <a:t>REACH </a:t>
            </a:r>
            <a:r>
              <a:rPr lang="en-US">
                <a:latin typeface="Poppins" panose="00000500000000000000" pitchFamily="2" charset="0"/>
                <a:cs typeface="Poppins" panose="00000500000000000000" pitchFamily="2" charset="0"/>
              </a:rPr>
              <a:t>study design</a:t>
            </a:r>
            <a:endParaRPr lang="en-KE" dirty="0">
              <a:latin typeface="Poppins" panose="00000500000000000000" pitchFamily="2" charset="0"/>
              <a:cs typeface="Poppins" panose="00000500000000000000" pitchFamily="2" charset="0"/>
            </a:endParaRPr>
          </a:p>
        </p:txBody>
      </p:sp>
      <p:pic>
        <p:nvPicPr>
          <p:cNvPr id="4" name="Picture 3">
            <a:extLst>
              <a:ext uri="{FF2B5EF4-FFF2-40B4-BE49-F238E27FC236}">
                <a16:creationId xmlns:a16="http://schemas.microsoft.com/office/drawing/2014/main" id="{871AFA20-D87C-4F80-9AE2-C8A5C907CB6A}"/>
              </a:ext>
            </a:extLst>
          </p:cNvPr>
          <p:cNvPicPr>
            <a:picLocks noChangeAspect="1"/>
          </p:cNvPicPr>
          <p:nvPr/>
        </p:nvPicPr>
        <p:blipFill rotWithShape="1">
          <a:blip r:embed="rId3"/>
          <a:srcRect t="6266"/>
          <a:stretch/>
        </p:blipFill>
        <p:spPr>
          <a:xfrm>
            <a:off x="1347117" y="1208691"/>
            <a:ext cx="8891193" cy="3450088"/>
          </a:xfrm>
          <a:prstGeom prst="rect">
            <a:avLst/>
          </a:prstGeom>
        </p:spPr>
      </p:pic>
      <p:sp>
        <p:nvSpPr>
          <p:cNvPr id="8" name="Rectangle 7">
            <a:extLst>
              <a:ext uri="{FF2B5EF4-FFF2-40B4-BE49-F238E27FC236}">
                <a16:creationId xmlns:a16="http://schemas.microsoft.com/office/drawing/2014/main" id="{1B9EAF9A-B14C-45E8-B299-29B65DF6B1A8}"/>
              </a:ext>
            </a:extLst>
          </p:cNvPr>
          <p:cNvSpPr/>
          <p:nvPr/>
        </p:nvSpPr>
        <p:spPr>
          <a:xfrm>
            <a:off x="2380274" y="4494800"/>
            <a:ext cx="6749660" cy="1427485"/>
          </a:xfrm>
          <a:prstGeom prst="rect">
            <a:avLst/>
          </a:prstGeom>
          <a:solidFill>
            <a:srgbClr val="740074"/>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defTabSz="1048486" eaLnBrk="0" fontAlgn="base" hangingPunct="0">
              <a:spcBef>
                <a:spcPct val="0"/>
              </a:spcBef>
              <a:spcAft>
                <a:spcPts val="600"/>
              </a:spcAft>
            </a:pPr>
            <a:r>
              <a:rPr lang="en-US" sz="2064" b="1" kern="1200" dirty="0">
                <a:solidFill>
                  <a:prstClr val="white"/>
                </a:solidFill>
                <a:ea typeface="+mn-ea"/>
                <a:cs typeface="+mn-cs"/>
              </a:rPr>
              <a:t>A randomized crossover study offering a diverse menu of adherence support options to all participants in South Africa, Uganda, and Zimbabwe.</a:t>
            </a:r>
            <a:endParaRPr lang="en-ZA" sz="2400" b="1" dirty="0">
              <a:solidFill>
                <a:prstClr val="white"/>
              </a:solidFill>
            </a:endParaRPr>
          </a:p>
        </p:txBody>
      </p:sp>
      <p:pic>
        <p:nvPicPr>
          <p:cNvPr id="6" name="Picture 5">
            <a:extLst>
              <a:ext uri="{FF2B5EF4-FFF2-40B4-BE49-F238E27FC236}">
                <a16:creationId xmlns:a16="http://schemas.microsoft.com/office/drawing/2014/main" id="{4440AD65-FBB4-4DC2-8393-A167376C6FD8}"/>
              </a:ext>
            </a:extLst>
          </p:cNvPr>
          <p:cNvPicPr>
            <a:picLocks noChangeAspect="1"/>
          </p:cNvPicPr>
          <p:nvPr/>
        </p:nvPicPr>
        <p:blipFill>
          <a:blip r:embed="rId4"/>
          <a:stretch>
            <a:fillRect/>
          </a:stretch>
        </p:blipFill>
        <p:spPr>
          <a:xfrm rot="20679608">
            <a:off x="639888" y="3435814"/>
            <a:ext cx="1634621" cy="2356981"/>
          </a:xfrm>
          <a:prstGeom prst="rect">
            <a:avLst/>
          </a:prstGeom>
          <a:ln>
            <a:noFill/>
          </a:ln>
          <a:effectLst>
            <a:outerShdw blurRad="190500" algn="tl" rotWithShape="0">
              <a:srgbClr val="000000">
                <a:alpha val="70000"/>
              </a:srgbClr>
            </a:outerShdw>
          </a:effectLst>
        </p:spPr>
      </p:pic>
      <p:pic>
        <p:nvPicPr>
          <p:cNvPr id="51" name="Picture 50">
            <a:extLst>
              <a:ext uri="{FF2B5EF4-FFF2-40B4-BE49-F238E27FC236}">
                <a16:creationId xmlns:a16="http://schemas.microsoft.com/office/drawing/2014/main" id="{546757B2-C41C-4044-959A-C573737484A4}"/>
              </a:ext>
            </a:extLst>
          </p:cNvPr>
          <p:cNvPicPr>
            <a:picLocks noChangeAspect="1"/>
          </p:cNvPicPr>
          <p:nvPr/>
        </p:nvPicPr>
        <p:blipFill>
          <a:blip r:embed="rId5"/>
          <a:stretch>
            <a:fillRect/>
          </a:stretch>
        </p:blipFill>
        <p:spPr>
          <a:xfrm rot="830667">
            <a:off x="9250617" y="3451106"/>
            <a:ext cx="1689456" cy="244810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89531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1AA4CE-992C-497B-8FBE-1AE5A5C79E4D}"/>
              </a:ext>
            </a:extLst>
          </p:cNvPr>
          <p:cNvSpPr/>
          <p:nvPr/>
        </p:nvSpPr>
        <p:spPr>
          <a:xfrm>
            <a:off x="2" y="2"/>
            <a:ext cx="4553193" cy="685799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1467">
              <a:solidFill>
                <a:prstClr val="white"/>
              </a:solidFill>
              <a:latin typeface="Candara"/>
            </a:endParaRPr>
          </a:p>
        </p:txBody>
      </p:sp>
      <p:sp>
        <p:nvSpPr>
          <p:cNvPr id="2" name="Title 1">
            <a:extLst>
              <a:ext uri="{FF2B5EF4-FFF2-40B4-BE49-F238E27FC236}">
                <a16:creationId xmlns:a16="http://schemas.microsoft.com/office/drawing/2014/main" id="{4C601E25-9198-42B8-A471-C8B2990B5A79}"/>
              </a:ext>
            </a:extLst>
          </p:cNvPr>
          <p:cNvSpPr>
            <a:spLocks noGrp="1"/>
          </p:cNvSpPr>
          <p:nvPr>
            <p:ph type="title"/>
          </p:nvPr>
        </p:nvSpPr>
        <p:spPr>
          <a:xfrm>
            <a:off x="0" y="471323"/>
            <a:ext cx="4925291" cy="1143000"/>
          </a:xfrm>
        </p:spPr>
        <p:txBody>
          <a:bodyPr>
            <a:normAutofit fontScale="90000"/>
          </a:bodyPr>
          <a:lstStyle/>
          <a:p>
            <a:pPr algn="l"/>
            <a:r>
              <a:rPr lang="en-US" sz="4800" dirty="0">
                <a:solidFill>
                  <a:schemeClr val="bg1">
                    <a:lumMod val="95000"/>
                  </a:schemeClr>
                </a:solidFill>
              </a:rPr>
              <a:t>Adverse </a:t>
            </a:r>
            <a:r>
              <a:rPr lang="en-US" sz="4800">
                <a:solidFill>
                  <a:schemeClr val="bg1">
                    <a:lumMod val="95000"/>
                  </a:schemeClr>
                </a:solidFill>
              </a:rPr>
              <a:t>events</a:t>
            </a:r>
            <a:r>
              <a:rPr lang="en-US" sz="4800" dirty="0">
                <a:solidFill>
                  <a:schemeClr val="bg1">
                    <a:lumMod val="95000"/>
                  </a:schemeClr>
                </a:solidFill>
              </a:rPr>
              <a:t> in REACH</a:t>
            </a:r>
          </a:p>
        </p:txBody>
      </p:sp>
      <p:sp>
        <p:nvSpPr>
          <p:cNvPr id="7" name="TextBox 6">
            <a:extLst>
              <a:ext uri="{FF2B5EF4-FFF2-40B4-BE49-F238E27FC236}">
                <a16:creationId xmlns:a16="http://schemas.microsoft.com/office/drawing/2014/main" id="{59A57306-1023-407D-A51E-C445272DC642}"/>
              </a:ext>
            </a:extLst>
          </p:cNvPr>
          <p:cNvSpPr txBox="1"/>
          <p:nvPr/>
        </p:nvSpPr>
        <p:spPr>
          <a:xfrm>
            <a:off x="173068" y="2394953"/>
            <a:ext cx="4340371" cy="4010650"/>
          </a:xfrm>
          <a:prstGeom prst="rect">
            <a:avLst/>
          </a:prstGeom>
          <a:noFill/>
        </p:spPr>
        <p:txBody>
          <a:bodyPr wrap="square" rtlCol="0">
            <a:spAutoFit/>
          </a:bodyPr>
          <a:lstStyle/>
          <a:p>
            <a:pPr marL="380990" indent="-380990" defTabSz="1219170" eaLnBrk="0" fontAlgn="base" hangingPunct="0">
              <a:spcBef>
                <a:spcPts val="800"/>
              </a:spcBef>
              <a:spcAft>
                <a:spcPct val="0"/>
              </a:spcAft>
              <a:buFont typeface="Arial" panose="020B0604020202020204" pitchFamily="34" charset="0"/>
              <a:buChar char="•"/>
            </a:pPr>
            <a:r>
              <a:rPr lang="en-US" sz="2133" dirty="0">
                <a:solidFill>
                  <a:prstClr val="white">
                    <a:lumMod val="95000"/>
                  </a:prstClr>
                </a:solidFill>
              </a:rPr>
              <a:t>54% of participants experienced at least 1 product-related AE</a:t>
            </a:r>
          </a:p>
          <a:p>
            <a:pPr marL="380990" indent="-380990" defTabSz="1219170" eaLnBrk="0" fontAlgn="base" hangingPunct="0">
              <a:spcBef>
                <a:spcPts val="800"/>
              </a:spcBef>
              <a:spcAft>
                <a:spcPct val="0"/>
              </a:spcAft>
              <a:buFont typeface="Arial" panose="020B0604020202020204" pitchFamily="34" charset="0"/>
              <a:buChar char="•"/>
            </a:pPr>
            <a:r>
              <a:rPr lang="en-US" sz="2133" dirty="0">
                <a:solidFill>
                  <a:prstClr val="white">
                    <a:lumMod val="95000"/>
                  </a:prstClr>
                </a:solidFill>
              </a:rPr>
              <a:t>No difference in total number of reportable AEs experienced during ring use and oral PrEP use</a:t>
            </a:r>
          </a:p>
          <a:p>
            <a:pPr marL="380990" indent="-380990" defTabSz="1219170" eaLnBrk="0" fontAlgn="base" hangingPunct="0">
              <a:spcBef>
                <a:spcPts val="800"/>
              </a:spcBef>
              <a:spcAft>
                <a:spcPct val="0"/>
              </a:spcAft>
              <a:buFont typeface="Arial" panose="020B0604020202020204" pitchFamily="34" charset="0"/>
              <a:buChar char="•"/>
            </a:pPr>
            <a:r>
              <a:rPr lang="en-US" sz="2133" dirty="0">
                <a:solidFill>
                  <a:prstClr val="white">
                    <a:lumMod val="95000"/>
                  </a:prstClr>
                </a:solidFill>
              </a:rPr>
              <a:t>No AE-related product holds, discontinuations</a:t>
            </a:r>
            <a:r>
              <a:rPr lang="en-US" sz="2133">
                <a:solidFill>
                  <a:prstClr val="white">
                    <a:lumMod val="95000"/>
                  </a:prstClr>
                </a:solidFill>
              </a:rPr>
              <a:t>,</a:t>
            </a:r>
            <a:r>
              <a:rPr lang="en-US" sz="2133" dirty="0">
                <a:solidFill>
                  <a:prstClr val="white">
                    <a:lumMod val="95000"/>
                  </a:prstClr>
                </a:solidFill>
              </a:rPr>
              <a:t> or related SAEs</a:t>
            </a:r>
          </a:p>
          <a:p>
            <a:pPr marL="380990" indent="-380990" defTabSz="1219170" eaLnBrk="0" fontAlgn="base" hangingPunct="0">
              <a:spcBef>
                <a:spcPts val="800"/>
              </a:spcBef>
              <a:spcAft>
                <a:spcPct val="0"/>
              </a:spcAft>
              <a:buFont typeface="Arial" panose="020B0604020202020204" pitchFamily="34" charset="0"/>
              <a:buChar char="•"/>
            </a:pPr>
            <a:r>
              <a:rPr lang="en-US" sz="2133" dirty="0">
                <a:solidFill>
                  <a:prstClr val="white">
                    <a:lumMod val="95000"/>
                  </a:prstClr>
                </a:solidFill>
              </a:rPr>
              <a:t>Most commonly reported AEs across both study products/arms:  decreased creatinine clearance, chlamydia</a:t>
            </a:r>
            <a:r>
              <a:rPr lang="en-US" sz="2133">
                <a:solidFill>
                  <a:prstClr val="white">
                    <a:lumMod val="95000"/>
                  </a:prstClr>
                </a:solidFill>
              </a:rPr>
              <a:t>,</a:t>
            </a:r>
            <a:r>
              <a:rPr lang="en-US" sz="2133" dirty="0">
                <a:solidFill>
                  <a:prstClr val="white">
                    <a:lumMod val="95000"/>
                  </a:prstClr>
                </a:solidFill>
              </a:rPr>
              <a:t> and headache</a:t>
            </a:r>
          </a:p>
        </p:txBody>
      </p:sp>
      <p:graphicFrame>
        <p:nvGraphicFramePr>
          <p:cNvPr id="3" name="Content Placeholder 3">
            <a:extLst>
              <a:ext uri="{FF2B5EF4-FFF2-40B4-BE49-F238E27FC236}">
                <a16:creationId xmlns:a16="http://schemas.microsoft.com/office/drawing/2014/main" id="{3E7B4B4F-A4ED-452C-5524-35B6DF94CC8D}"/>
              </a:ext>
            </a:extLst>
          </p:cNvPr>
          <p:cNvGraphicFramePr>
            <a:graphicFrameLocks/>
          </p:cNvGraphicFramePr>
          <p:nvPr>
            <p:extLst>
              <p:ext uri="{D42A27DB-BD31-4B8C-83A1-F6EECF244321}">
                <p14:modId xmlns:p14="http://schemas.microsoft.com/office/powerpoint/2010/main" val="1391529383"/>
              </p:ext>
            </p:extLst>
          </p:nvPr>
        </p:nvGraphicFramePr>
        <p:xfrm>
          <a:off x="4726261" y="783113"/>
          <a:ext cx="6293431" cy="4744599"/>
        </p:xfrm>
        <a:graphic>
          <a:graphicData uri="http://schemas.openxmlformats.org/drawingml/2006/table">
            <a:tbl>
              <a:tblPr firstRow="1" bandRow="1">
                <a:tableStyleId>{21E4AEA4-8DFA-4A89-87EB-49C32662AFE0}</a:tableStyleId>
              </a:tblPr>
              <a:tblGrid>
                <a:gridCol w="2203855">
                  <a:extLst>
                    <a:ext uri="{9D8B030D-6E8A-4147-A177-3AD203B41FA5}">
                      <a16:colId xmlns:a16="http://schemas.microsoft.com/office/drawing/2014/main" val="2823878007"/>
                    </a:ext>
                  </a:extLst>
                </a:gridCol>
                <a:gridCol w="1234834">
                  <a:extLst>
                    <a:ext uri="{9D8B030D-6E8A-4147-A177-3AD203B41FA5}">
                      <a16:colId xmlns:a16="http://schemas.microsoft.com/office/drawing/2014/main" val="3224074259"/>
                    </a:ext>
                  </a:extLst>
                </a:gridCol>
                <a:gridCol w="1401552">
                  <a:extLst>
                    <a:ext uri="{9D8B030D-6E8A-4147-A177-3AD203B41FA5}">
                      <a16:colId xmlns:a16="http://schemas.microsoft.com/office/drawing/2014/main" val="1520144743"/>
                    </a:ext>
                  </a:extLst>
                </a:gridCol>
                <a:gridCol w="1453190">
                  <a:extLst>
                    <a:ext uri="{9D8B030D-6E8A-4147-A177-3AD203B41FA5}">
                      <a16:colId xmlns:a16="http://schemas.microsoft.com/office/drawing/2014/main" val="2072083546"/>
                    </a:ext>
                  </a:extLst>
                </a:gridCol>
              </a:tblGrid>
              <a:tr h="716167">
                <a:tc>
                  <a:txBody>
                    <a:bodyPr/>
                    <a:lstStyle/>
                    <a:p>
                      <a:pPr algn="l" fontAlgn="b"/>
                      <a:endParaRPr lang="en-US"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dirty="0" err="1">
                          <a:effectLst/>
                        </a:rPr>
                        <a:t>Dapivirine</a:t>
                      </a:r>
                      <a:r>
                        <a:rPr lang="en-US" sz="2000" u="none" strike="noStrike" dirty="0">
                          <a:effectLst/>
                        </a:rPr>
                        <a:t> Ring</a:t>
                      </a:r>
                      <a:endParaRPr lang="en-US"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a:effectLst/>
                        </a:rPr>
                        <a:t> Oral PrEP </a:t>
                      </a:r>
                      <a:endParaRPr lang="en-US"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a:effectLst/>
                        </a:rPr>
                        <a:t>Overall</a:t>
                      </a:r>
                      <a:endParaRPr lang="en-US" sz="2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9594595"/>
                  </a:ext>
                </a:extLst>
              </a:tr>
              <a:tr h="716167">
                <a:tc>
                  <a:txBody>
                    <a:bodyPr/>
                    <a:lstStyle/>
                    <a:p>
                      <a:pPr lvl="0" algn="ctr" fontAlgn="b"/>
                      <a:r>
                        <a:rPr lang="en-US" sz="2000" u="none" strike="noStrike">
                          <a:effectLst/>
                        </a:rPr>
                        <a:t>At least 1 AE per participant</a:t>
                      </a:r>
                      <a:endParaRPr lang="en-US" sz="20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n-US" sz="2000" u="none" strike="noStrike">
                          <a:effectLst/>
                        </a:rPr>
                        <a:t>211 (88%)</a:t>
                      </a:r>
                      <a:endParaRPr lang="en-US" sz="20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n-US" sz="2000" u="none" strike="noStrike">
                          <a:effectLst/>
                        </a:rPr>
                        <a:t>222 (91%)</a:t>
                      </a:r>
                      <a:endParaRPr lang="en-US" sz="20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n-US" sz="2000" u="none" strike="noStrike">
                          <a:effectLst/>
                        </a:rPr>
                        <a:t>234 (95%)</a:t>
                      </a:r>
                      <a:endParaRPr lang="en-US" sz="20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433790392"/>
                  </a:ext>
                </a:extLst>
              </a:tr>
              <a:tr h="1074248">
                <a:tc>
                  <a:txBody>
                    <a:bodyPr/>
                    <a:lstStyle/>
                    <a:p>
                      <a:pPr lvl="0" algn="ctr" fontAlgn="b"/>
                      <a:r>
                        <a:rPr lang="en-US" sz="2000" u="none" strike="noStrike">
                          <a:effectLst/>
                        </a:rPr>
                        <a:t>At least 1 related AE per participant</a:t>
                      </a:r>
                      <a:endParaRPr lang="en-US" sz="20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n-US" sz="2000" u="none" strike="noStrike">
                          <a:effectLst/>
                        </a:rPr>
                        <a:t>79 (33%)</a:t>
                      </a:r>
                      <a:endParaRPr lang="en-US" sz="20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n-US" sz="2000" u="none" strike="noStrike">
                          <a:effectLst/>
                        </a:rPr>
                        <a:t>131 (53%)</a:t>
                      </a:r>
                      <a:endParaRPr lang="en-US" sz="20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n-US" sz="2000" u="none" strike="noStrike">
                          <a:effectLst/>
                        </a:rPr>
                        <a:t>133 (54%)</a:t>
                      </a:r>
                      <a:endParaRPr lang="en-US" sz="20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470218571"/>
                  </a:ext>
                </a:extLst>
              </a:tr>
              <a:tr h="1163769">
                <a:tc>
                  <a:txBody>
                    <a:bodyPr/>
                    <a:lstStyle/>
                    <a:p>
                      <a:pPr lvl="0" algn="ctr" fontAlgn="b"/>
                      <a:r>
                        <a:rPr lang="en-US" sz="2000" u="none" strike="noStrike">
                          <a:effectLst/>
                        </a:rPr>
                        <a:t>Average number of AEs per participant (SD)</a:t>
                      </a:r>
                      <a:endParaRPr lang="en-US" sz="20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n-US" sz="2000" u="none" strike="noStrike">
                          <a:effectLst/>
                        </a:rPr>
                        <a:t>2.9 (2.3)</a:t>
                      </a:r>
                      <a:endParaRPr lang="en-US" sz="20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n-US" sz="2000" u="none" strike="noStrike">
                          <a:effectLst/>
                        </a:rPr>
                        <a:t>3.5 (2.8)</a:t>
                      </a:r>
                      <a:endParaRPr lang="en-US" sz="20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n-US" sz="2000" u="none" strike="noStrike">
                          <a:effectLst/>
                        </a:rPr>
                        <a:t>5.1 (3.6)</a:t>
                      </a:r>
                      <a:endParaRPr lang="en-US" sz="20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656426784"/>
                  </a:ext>
                </a:extLst>
              </a:tr>
              <a:tr h="1074248">
                <a:tc>
                  <a:txBody>
                    <a:bodyPr/>
                    <a:lstStyle/>
                    <a:p>
                      <a:pPr lvl="0" algn="ctr" fontAlgn="b"/>
                      <a:r>
                        <a:rPr lang="en-US" sz="2000" u="none" strike="noStrike">
                          <a:effectLst/>
                        </a:rPr>
                        <a:t>Average number of related AEs per participant (SD)</a:t>
                      </a:r>
                      <a:endParaRPr lang="en-US" sz="20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n-US" sz="2000" u="none" strike="noStrike">
                          <a:effectLst/>
                        </a:rPr>
                        <a:t>0.5 (1.0)</a:t>
                      </a:r>
                      <a:endParaRPr lang="en-US" sz="20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n-US" sz="2000" u="none" strike="noStrike">
                          <a:effectLst/>
                        </a:rPr>
                        <a:t>1.2 (1.6)</a:t>
                      </a:r>
                      <a:endParaRPr lang="en-US" sz="2000" b="0"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en-US" sz="2000" u="none" strike="noStrike" dirty="0">
                          <a:effectLst/>
                        </a:rPr>
                        <a:t>1.3 (1.7)</a:t>
                      </a:r>
                      <a:endParaRPr lang="en-US" sz="20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934333773"/>
                  </a:ext>
                </a:extLst>
              </a:tr>
            </a:tbl>
          </a:graphicData>
        </a:graphic>
      </p:graphicFrame>
      <p:sp>
        <p:nvSpPr>
          <p:cNvPr id="4" name="TextBox 3">
            <a:extLst>
              <a:ext uri="{FF2B5EF4-FFF2-40B4-BE49-F238E27FC236}">
                <a16:creationId xmlns:a16="http://schemas.microsoft.com/office/drawing/2014/main" id="{A6A1BC43-85B2-A6C0-F508-5B171C15976A}"/>
              </a:ext>
            </a:extLst>
          </p:cNvPr>
          <p:cNvSpPr txBox="1"/>
          <p:nvPr/>
        </p:nvSpPr>
        <p:spPr>
          <a:xfrm>
            <a:off x="5462615" y="5862291"/>
            <a:ext cx="5557077" cy="584775"/>
          </a:xfrm>
          <a:prstGeom prst="rect">
            <a:avLst/>
          </a:prstGeom>
          <a:noFill/>
        </p:spPr>
        <p:txBody>
          <a:bodyPr wrap="square" rtlCol="0">
            <a:spAutoFit/>
          </a:bodyPr>
          <a:lstStyle/>
          <a:p>
            <a:pPr algn="r" defTabSz="1219170" eaLnBrk="0" fontAlgn="base" hangingPunct="0">
              <a:spcBef>
                <a:spcPct val="0"/>
              </a:spcBef>
              <a:spcAft>
                <a:spcPct val="0"/>
              </a:spcAft>
            </a:pPr>
            <a:r>
              <a:rPr lang="en-US" sz="1600" i="1" dirty="0">
                <a:solidFill>
                  <a:prstClr val="black"/>
                </a:solidFill>
              </a:rPr>
              <a:t>PrEP ring side effects in REACH were mild to moderate, and similar to those seen in the </a:t>
            </a:r>
            <a:r>
              <a:rPr lang="en-US" sz="1600" i="1">
                <a:solidFill>
                  <a:prstClr val="black"/>
                </a:solidFill>
              </a:rPr>
              <a:t>phase</a:t>
            </a:r>
            <a:r>
              <a:rPr lang="en-US" sz="1600" i="1" dirty="0">
                <a:solidFill>
                  <a:prstClr val="black"/>
                </a:solidFill>
              </a:rPr>
              <a:t> III trials</a:t>
            </a:r>
            <a:r>
              <a:rPr lang="en-US" sz="1600" b="1" i="1" dirty="0">
                <a:solidFill>
                  <a:prstClr val="black"/>
                </a:solidFill>
                <a:latin typeface="Times New Roman" pitchFamily="18" charset="0"/>
              </a:rPr>
              <a:t>. </a:t>
            </a:r>
          </a:p>
        </p:txBody>
      </p:sp>
    </p:spTree>
    <p:extLst>
      <p:ext uri="{BB962C8B-B14F-4D97-AF65-F5344CB8AC3E}">
        <p14:creationId xmlns:p14="http://schemas.microsoft.com/office/powerpoint/2010/main" val="1660815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F0A5C-81E1-7684-D440-3F7B9B4B6B8C}"/>
              </a:ext>
            </a:extLst>
          </p:cNvPr>
          <p:cNvSpPr>
            <a:spLocks noGrp="1"/>
          </p:cNvSpPr>
          <p:nvPr>
            <p:ph type="title"/>
          </p:nvPr>
        </p:nvSpPr>
        <p:spPr/>
        <p:txBody>
          <a:bodyPr/>
          <a:lstStyle/>
          <a:p>
            <a:r>
              <a:rPr lang="en-US" dirty="0"/>
              <a:t>How to Use This Deck</a:t>
            </a:r>
            <a:endParaRPr lang="en-GB" dirty="0"/>
          </a:p>
        </p:txBody>
      </p:sp>
      <p:sp>
        <p:nvSpPr>
          <p:cNvPr id="3" name="Content Placeholder 2">
            <a:extLst>
              <a:ext uri="{FF2B5EF4-FFF2-40B4-BE49-F238E27FC236}">
                <a16:creationId xmlns:a16="http://schemas.microsoft.com/office/drawing/2014/main" id="{86D93DCD-B550-20B6-7A7C-8232BA571A32}"/>
              </a:ext>
            </a:extLst>
          </p:cNvPr>
          <p:cNvSpPr>
            <a:spLocks noGrp="1"/>
          </p:cNvSpPr>
          <p:nvPr>
            <p:ph idx="1"/>
          </p:nvPr>
        </p:nvSpPr>
        <p:spPr/>
        <p:txBody>
          <a:bodyPr/>
          <a:lstStyle/>
          <a:p>
            <a:pPr marL="0" indent="0">
              <a:buNone/>
            </a:pPr>
            <a:endParaRPr lang="en-GB" dirty="0">
              <a:solidFill>
                <a:schemeClr val="tx1"/>
              </a:solidFill>
            </a:endParaRPr>
          </a:p>
        </p:txBody>
      </p:sp>
      <p:graphicFrame>
        <p:nvGraphicFramePr>
          <p:cNvPr id="4" name="Table 3">
            <a:extLst>
              <a:ext uri="{FF2B5EF4-FFF2-40B4-BE49-F238E27FC236}">
                <a16:creationId xmlns:a16="http://schemas.microsoft.com/office/drawing/2014/main" id="{36CF7524-9E92-110C-2975-ACD0115AB5E6}"/>
              </a:ext>
            </a:extLst>
          </p:cNvPr>
          <p:cNvGraphicFramePr>
            <a:graphicFrameLocks noGrp="1"/>
          </p:cNvGraphicFramePr>
          <p:nvPr>
            <p:extLst>
              <p:ext uri="{D42A27DB-BD31-4B8C-83A1-F6EECF244321}">
                <p14:modId xmlns:p14="http://schemas.microsoft.com/office/powerpoint/2010/main" val="2936086937"/>
              </p:ext>
            </p:extLst>
          </p:nvPr>
        </p:nvGraphicFramePr>
        <p:xfrm>
          <a:off x="838200" y="1333956"/>
          <a:ext cx="9677400" cy="4826627"/>
        </p:xfrm>
        <a:graphic>
          <a:graphicData uri="http://schemas.openxmlformats.org/drawingml/2006/table">
            <a:tbl>
              <a:tblPr firstRow="1" bandRow="1">
                <a:tableStyleId>{6E25E649-3F16-4E02-A733-19D2CDBF48F0}</a:tableStyleId>
              </a:tblPr>
              <a:tblGrid>
                <a:gridCol w="1915825">
                  <a:extLst>
                    <a:ext uri="{9D8B030D-6E8A-4147-A177-3AD203B41FA5}">
                      <a16:colId xmlns:a16="http://schemas.microsoft.com/office/drawing/2014/main" val="2636165274"/>
                    </a:ext>
                  </a:extLst>
                </a:gridCol>
                <a:gridCol w="7761575">
                  <a:extLst>
                    <a:ext uri="{9D8B030D-6E8A-4147-A177-3AD203B41FA5}">
                      <a16:colId xmlns:a16="http://schemas.microsoft.com/office/drawing/2014/main" val="2127014073"/>
                    </a:ext>
                  </a:extLst>
                </a:gridCol>
              </a:tblGrid>
              <a:tr h="1312904">
                <a:tc>
                  <a:txBody>
                    <a:bodyPr/>
                    <a:lstStyle/>
                    <a:p>
                      <a:r>
                        <a:rPr lang="en-US" dirty="0"/>
                        <a:t>Goal</a:t>
                      </a:r>
                      <a:endParaRPr lang="en-GB" dirty="0"/>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dirty="0"/>
                        <a:t>This slide deck presents emerging evidence to support conversations on expanding pre-exposure prophylaxis (PrEP) ring access for adolescent girls and young women (AGYW) in policy and programmatic rollout. </a:t>
                      </a:r>
                    </a:p>
                  </a:txBody>
                  <a:tcPr/>
                </a:tc>
                <a:extLst>
                  <a:ext uri="{0D108BD9-81ED-4DB2-BD59-A6C34878D82A}">
                    <a16:rowId xmlns:a16="http://schemas.microsoft.com/office/drawing/2014/main" val="329519481"/>
                  </a:ext>
                </a:extLst>
              </a:tr>
              <a:tr h="2981267">
                <a:tc>
                  <a:txBody>
                    <a:bodyPr/>
                    <a:lstStyle/>
                    <a:p>
                      <a:r>
                        <a:rPr lang="en-US" b="1" dirty="0"/>
                        <a:t>Rationale</a:t>
                      </a:r>
                      <a:endParaRPr lang="en-GB" b="1" dirty="0"/>
                    </a:p>
                  </a:txBody>
                  <a:tcPr/>
                </a:tc>
                <a:tc>
                  <a:txBody>
                    <a:bodyPr/>
                    <a:lstStyle/>
                    <a:p>
                      <a:r>
                        <a:rPr lang="en-US" sz="1800" kern="1200" dirty="0">
                          <a:solidFill>
                            <a:schemeClr val="dk1"/>
                          </a:solidFill>
                          <a:effectLst/>
                        </a:rPr>
                        <a:t>Recent studies on PrEP ring use by AGYW provide evidence of the safety, efficacy, and acceptability of the PrEP ring. Moreover, a recent study among AGYW in Africa found that individuals who chose the ring had moderately high adherence and would benefit from having a choice of PrEP options to best meet their needs and preferences. </a:t>
                      </a:r>
                    </a:p>
                    <a:p>
                      <a:endParaRPr lang="en-US" sz="1800" kern="1200" dirty="0">
                        <a:solidFill>
                          <a:schemeClr val="dk1"/>
                        </a:solidFill>
                        <a:effectLst/>
                      </a:endParaRPr>
                    </a:p>
                    <a:p>
                      <a:r>
                        <a:rPr lang="en-US" sz="1800" kern="1200" dirty="0">
                          <a:solidFill>
                            <a:schemeClr val="dk1"/>
                          </a:solidFill>
                          <a:effectLst/>
                        </a:rPr>
                        <a:t>These studies could pave the way for the PrEP ring to be included in national guidelines and become a more accessible HIV prevention method for AGYW, a population with an already high likelihood of exposure to HIV.  </a:t>
                      </a:r>
                      <a:endParaRPr lang="en-GB" sz="1800" kern="1200" dirty="0">
                        <a:solidFill>
                          <a:schemeClr val="dk1"/>
                        </a:solidFill>
                        <a:effectLst/>
                        <a:latin typeface="+mn-lt"/>
                        <a:ea typeface="+mn-ea"/>
                        <a:cs typeface="+mn-cs"/>
                      </a:endParaRPr>
                    </a:p>
                  </a:txBody>
                  <a:tcPr/>
                </a:tc>
                <a:extLst>
                  <a:ext uri="{0D108BD9-81ED-4DB2-BD59-A6C34878D82A}">
                    <a16:rowId xmlns:a16="http://schemas.microsoft.com/office/drawing/2014/main" val="2696529216"/>
                  </a:ext>
                </a:extLst>
              </a:tr>
              <a:tr h="532456">
                <a:tc>
                  <a:txBody>
                    <a:bodyPr/>
                    <a:lstStyle/>
                    <a:p>
                      <a:r>
                        <a:rPr lang="en-US" b="1" dirty="0"/>
                        <a:t>Audience</a:t>
                      </a:r>
                      <a:endParaRPr lang="en-GB" b="1" dirty="0"/>
                    </a:p>
                  </a:txBody>
                  <a:tcPr/>
                </a:tc>
                <a:tc>
                  <a:txBody>
                    <a:bodyPr/>
                    <a:lstStyle/>
                    <a:p>
                      <a:r>
                        <a:rPr lang="en-US" dirty="0"/>
                        <a:t>Policymakers </a:t>
                      </a:r>
                      <a:endParaRPr lang="en-GB" dirty="0"/>
                    </a:p>
                  </a:txBody>
                  <a:tcPr/>
                </a:tc>
                <a:extLst>
                  <a:ext uri="{0D108BD9-81ED-4DB2-BD59-A6C34878D82A}">
                    <a16:rowId xmlns:a16="http://schemas.microsoft.com/office/drawing/2014/main" val="1929203540"/>
                  </a:ext>
                </a:extLst>
              </a:tr>
            </a:tbl>
          </a:graphicData>
        </a:graphic>
      </p:graphicFrame>
    </p:spTree>
    <p:extLst>
      <p:ext uri="{BB962C8B-B14F-4D97-AF65-F5344CB8AC3E}">
        <p14:creationId xmlns:p14="http://schemas.microsoft.com/office/powerpoint/2010/main" val="3607729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1AA4CE-992C-497B-8FBE-1AE5A5C79E4D}"/>
              </a:ext>
            </a:extLst>
          </p:cNvPr>
          <p:cNvSpPr/>
          <p:nvPr/>
        </p:nvSpPr>
        <p:spPr>
          <a:xfrm>
            <a:off x="2" y="2"/>
            <a:ext cx="4553193" cy="68579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1467">
              <a:solidFill>
                <a:prstClr val="white"/>
              </a:solidFill>
              <a:latin typeface="Candara"/>
            </a:endParaRPr>
          </a:p>
        </p:txBody>
      </p:sp>
      <p:sp>
        <p:nvSpPr>
          <p:cNvPr id="2" name="Title 1">
            <a:extLst>
              <a:ext uri="{FF2B5EF4-FFF2-40B4-BE49-F238E27FC236}">
                <a16:creationId xmlns:a16="http://schemas.microsoft.com/office/drawing/2014/main" id="{4C601E25-9198-42B8-A471-C8B2990B5A79}"/>
              </a:ext>
            </a:extLst>
          </p:cNvPr>
          <p:cNvSpPr>
            <a:spLocks noGrp="1"/>
          </p:cNvSpPr>
          <p:nvPr>
            <p:ph type="title"/>
          </p:nvPr>
        </p:nvSpPr>
        <p:spPr>
          <a:xfrm>
            <a:off x="0" y="190955"/>
            <a:ext cx="3855027" cy="2111765"/>
          </a:xfrm>
        </p:spPr>
        <p:txBody>
          <a:bodyPr/>
          <a:lstStyle/>
          <a:p>
            <a:pPr algn="l"/>
            <a:r>
              <a:rPr lang="en-US" sz="4800" dirty="0">
                <a:solidFill>
                  <a:schemeClr val="bg1">
                    <a:lumMod val="95000"/>
                  </a:schemeClr>
                </a:solidFill>
              </a:rPr>
              <a:t>Product </a:t>
            </a:r>
            <a:r>
              <a:rPr lang="en-US" sz="4800">
                <a:solidFill>
                  <a:schemeClr val="bg1">
                    <a:lumMod val="95000"/>
                  </a:schemeClr>
                </a:solidFill>
              </a:rPr>
              <a:t>choice </a:t>
            </a:r>
            <a:r>
              <a:rPr lang="en-US" sz="4800" dirty="0">
                <a:solidFill>
                  <a:schemeClr val="bg1">
                    <a:lumMod val="95000"/>
                  </a:schemeClr>
                </a:solidFill>
              </a:rPr>
              <a:t>in </a:t>
            </a:r>
            <a:r>
              <a:rPr lang="en-US" sz="4800">
                <a:solidFill>
                  <a:schemeClr val="bg1">
                    <a:lumMod val="95000"/>
                  </a:schemeClr>
                </a:solidFill>
              </a:rPr>
              <a:t>period</a:t>
            </a:r>
            <a:r>
              <a:rPr lang="en-US" sz="4800" dirty="0">
                <a:solidFill>
                  <a:schemeClr val="bg1">
                    <a:lumMod val="95000"/>
                  </a:schemeClr>
                </a:solidFill>
              </a:rPr>
              <a:t> 3</a:t>
            </a:r>
          </a:p>
        </p:txBody>
      </p:sp>
      <p:graphicFrame>
        <p:nvGraphicFramePr>
          <p:cNvPr id="6" name="Content Placeholder 5">
            <a:extLst>
              <a:ext uri="{FF2B5EF4-FFF2-40B4-BE49-F238E27FC236}">
                <a16:creationId xmlns:a16="http://schemas.microsoft.com/office/drawing/2014/main" id="{5F787B3C-FAC0-4240-874E-30B4018A417D}"/>
              </a:ext>
            </a:extLst>
          </p:cNvPr>
          <p:cNvGraphicFramePr>
            <a:graphicFrameLocks noGrp="1"/>
          </p:cNvGraphicFramePr>
          <p:nvPr>
            <p:ph idx="1"/>
            <p:extLst>
              <p:ext uri="{D42A27DB-BD31-4B8C-83A1-F6EECF244321}">
                <p14:modId xmlns:p14="http://schemas.microsoft.com/office/powerpoint/2010/main" val="200492252"/>
              </p:ext>
            </p:extLst>
          </p:nvPr>
        </p:nvGraphicFramePr>
        <p:xfrm>
          <a:off x="2991777" y="460477"/>
          <a:ext cx="9677400" cy="4826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59A57306-1023-407D-A51E-C445272DC642}"/>
              </a:ext>
            </a:extLst>
          </p:cNvPr>
          <p:cNvSpPr txBox="1"/>
          <p:nvPr/>
        </p:nvSpPr>
        <p:spPr>
          <a:xfrm>
            <a:off x="387595" y="2983759"/>
            <a:ext cx="4165600" cy="3046988"/>
          </a:xfrm>
          <a:prstGeom prst="rect">
            <a:avLst/>
          </a:prstGeom>
          <a:noFill/>
        </p:spPr>
        <p:txBody>
          <a:bodyPr wrap="square" rtlCol="0">
            <a:spAutoFit/>
          </a:bodyPr>
          <a:lstStyle/>
          <a:p>
            <a:pPr defTabSz="1219170" eaLnBrk="0" fontAlgn="base" hangingPunct="0">
              <a:spcBef>
                <a:spcPct val="0"/>
              </a:spcBef>
              <a:spcAft>
                <a:spcPct val="0"/>
              </a:spcAft>
            </a:pPr>
            <a:r>
              <a:rPr lang="en-US" sz="2400" dirty="0">
                <a:solidFill>
                  <a:prstClr val="white">
                    <a:lumMod val="95000"/>
                  </a:prstClr>
                </a:solidFill>
              </a:rPr>
              <a:t>Randomization sequence in the crossover period was not associated with product choice</a:t>
            </a:r>
          </a:p>
          <a:p>
            <a:pPr defTabSz="1219170" eaLnBrk="0" fontAlgn="base" hangingPunct="0">
              <a:spcBef>
                <a:spcPct val="0"/>
              </a:spcBef>
              <a:spcAft>
                <a:spcPct val="0"/>
              </a:spcAft>
            </a:pPr>
            <a:endParaRPr lang="en-US" sz="2400" dirty="0">
              <a:solidFill>
                <a:prstClr val="white">
                  <a:lumMod val="95000"/>
                </a:prstClr>
              </a:solidFill>
            </a:endParaRPr>
          </a:p>
          <a:p>
            <a:pPr defTabSz="1219170" eaLnBrk="0" fontAlgn="base" hangingPunct="0">
              <a:spcBef>
                <a:spcPct val="0"/>
              </a:spcBef>
              <a:spcAft>
                <a:spcPct val="0"/>
              </a:spcAft>
            </a:pPr>
            <a:r>
              <a:rPr lang="en-US" sz="2400" dirty="0">
                <a:solidFill>
                  <a:prstClr val="white">
                    <a:lumMod val="95000"/>
                  </a:prstClr>
                </a:solidFill>
              </a:rPr>
              <a:t>Of 227 (92%) participants who reached the choice period, more than </a:t>
            </a:r>
            <a:r>
              <a:rPr lang="en-US" sz="2400">
                <a:solidFill>
                  <a:prstClr val="white">
                    <a:lumMod val="95000"/>
                  </a:prstClr>
                </a:solidFill>
              </a:rPr>
              <a:t>two-thirds</a:t>
            </a:r>
            <a:r>
              <a:rPr lang="en-US" sz="2400" dirty="0">
                <a:solidFill>
                  <a:prstClr val="white">
                    <a:lumMod val="95000"/>
                  </a:prstClr>
                </a:solidFill>
              </a:rPr>
              <a:t> (152) chose the ring</a:t>
            </a:r>
          </a:p>
        </p:txBody>
      </p:sp>
    </p:spTree>
    <p:extLst>
      <p:ext uri="{BB962C8B-B14F-4D97-AF65-F5344CB8AC3E}">
        <p14:creationId xmlns:p14="http://schemas.microsoft.com/office/powerpoint/2010/main" val="765156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0AEBF04D-60D0-4C4C-9276-6B85FE8747C3}"/>
              </a:ext>
            </a:extLst>
          </p:cNvPr>
          <p:cNvSpPr>
            <a:spLocks noGrp="1"/>
          </p:cNvSpPr>
          <p:nvPr>
            <p:ph type="title"/>
          </p:nvPr>
        </p:nvSpPr>
        <p:spPr/>
        <p:txBody>
          <a:bodyPr>
            <a:normAutofit/>
          </a:bodyPr>
          <a:lstStyle/>
          <a:p>
            <a:r>
              <a:rPr lang="en-US" altLang="en-US" dirty="0"/>
              <a:t>Evaluating </a:t>
            </a:r>
            <a:r>
              <a:rPr lang="en-US" altLang="en-US"/>
              <a:t>adherence </a:t>
            </a:r>
            <a:endParaRPr lang="en-US" dirty="0"/>
          </a:p>
        </p:txBody>
      </p:sp>
      <p:grpSp>
        <p:nvGrpSpPr>
          <p:cNvPr id="32" name="Group 31">
            <a:extLst>
              <a:ext uri="{FF2B5EF4-FFF2-40B4-BE49-F238E27FC236}">
                <a16:creationId xmlns:a16="http://schemas.microsoft.com/office/drawing/2014/main" id="{9E8778D4-5FA2-4924-A2B2-9E70BA123A39}"/>
              </a:ext>
            </a:extLst>
          </p:cNvPr>
          <p:cNvGrpSpPr/>
          <p:nvPr/>
        </p:nvGrpSpPr>
        <p:grpSpPr>
          <a:xfrm>
            <a:off x="632638" y="5444761"/>
            <a:ext cx="10363197" cy="1185852"/>
            <a:chOff x="180447" y="905729"/>
            <a:chExt cx="3486355" cy="2331264"/>
          </a:xfrm>
        </p:grpSpPr>
        <p:sp>
          <p:nvSpPr>
            <p:cNvPr id="33" name="Rectangle 32">
              <a:extLst>
                <a:ext uri="{FF2B5EF4-FFF2-40B4-BE49-F238E27FC236}">
                  <a16:creationId xmlns:a16="http://schemas.microsoft.com/office/drawing/2014/main" id="{5F474D20-9F89-4446-8290-7BD815759A63}"/>
                </a:ext>
              </a:extLst>
            </p:cNvPr>
            <p:cNvSpPr/>
            <p:nvPr/>
          </p:nvSpPr>
          <p:spPr>
            <a:xfrm>
              <a:off x="180447" y="989972"/>
              <a:ext cx="3486355" cy="22470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r>
                <a:rPr lang="en-US" sz="2667" dirty="0">
                  <a:solidFill>
                    <a:schemeClr val="tx1">
                      <a:lumMod val="50000"/>
                    </a:schemeClr>
                  </a:solidFill>
                </a:rPr>
                <a:t>We compared the proportion of visits with high adherence between the crossover and choice periods for each product.</a:t>
              </a:r>
            </a:p>
          </p:txBody>
        </p:sp>
        <p:cxnSp>
          <p:nvCxnSpPr>
            <p:cNvPr id="34" name="Straight Connector 33">
              <a:extLst>
                <a:ext uri="{FF2B5EF4-FFF2-40B4-BE49-F238E27FC236}">
                  <a16:creationId xmlns:a16="http://schemas.microsoft.com/office/drawing/2014/main" id="{A215E177-A1B1-4DD5-AC8F-B99C23CEC12E}"/>
                </a:ext>
              </a:extLst>
            </p:cNvPr>
            <p:cNvCxnSpPr>
              <a:cxnSpLocks/>
            </p:cNvCxnSpPr>
            <p:nvPr/>
          </p:nvCxnSpPr>
          <p:spPr>
            <a:xfrm>
              <a:off x="180447" y="905729"/>
              <a:ext cx="3481291"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57304143-25CA-1463-9FF0-02160919028D}"/>
              </a:ext>
            </a:extLst>
          </p:cNvPr>
          <p:cNvGrpSpPr/>
          <p:nvPr/>
        </p:nvGrpSpPr>
        <p:grpSpPr>
          <a:xfrm>
            <a:off x="458731" y="2346494"/>
            <a:ext cx="5283200" cy="2871786"/>
            <a:chOff x="609600" y="1754939"/>
            <a:chExt cx="5283200" cy="3706056"/>
          </a:xfrm>
        </p:grpSpPr>
        <p:grpSp>
          <p:nvGrpSpPr>
            <p:cNvPr id="27" name="Group 26">
              <a:extLst>
                <a:ext uri="{FF2B5EF4-FFF2-40B4-BE49-F238E27FC236}">
                  <a16:creationId xmlns:a16="http://schemas.microsoft.com/office/drawing/2014/main" id="{FF441B6A-CF17-4151-BD21-06E6D034C431}"/>
                </a:ext>
              </a:extLst>
            </p:cNvPr>
            <p:cNvGrpSpPr/>
            <p:nvPr/>
          </p:nvGrpSpPr>
          <p:grpSpPr>
            <a:xfrm>
              <a:off x="609600" y="1754939"/>
              <a:ext cx="5283200" cy="3706056"/>
              <a:chOff x="323644" y="1315327"/>
              <a:chExt cx="3486356" cy="2247023"/>
            </a:xfrm>
          </p:grpSpPr>
          <p:sp>
            <p:nvSpPr>
              <p:cNvPr id="12" name="Rectangle 11">
                <a:extLst>
                  <a:ext uri="{FF2B5EF4-FFF2-40B4-BE49-F238E27FC236}">
                    <a16:creationId xmlns:a16="http://schemas.microsoft.com/office/drawing/2014/main" id="{76EBE3C4-B9F6-4011-8359-B2D161B4AB31}"/>
                  </a:ext>
                </a:extLst>
              </p:cNvPr>
              <p:cNvSpPr/>
              <p:nvPr/>
            </p:nvSpPr>
            <p:spPr>
              <a:xfrm>
                <a:off x="323645" y="1315328"/>
                <a:ext cx="3486355" cy="224702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1200">
                  <a:solidFill>
                    <a:prstClr val="white"/>
                  </a:solidFill>
                </a:endParaRPr>
              </a:p>
            </p:txBody>
          </p:sp>
          <p:cxnSp>
            <p:nvCxnSpPr>
              <p:cNvPr id="13" name="Straight Connector 12">
                <a:extLst>
                  <a:ext uri="{FF2B5EF4-FFF2-40B4-BE49-F238E27FC236}">
                    <a16:creationId xmlns:a16="http://schemas.microsoft.com/office/drawing/2014/main" id="{C8AD015E-682F-4ADC-9F1B-E3B7337FEE96}"/>
                  </a:ext>
                </a:extLst>
              </p:cNvPr>
              <p:cNvCxnSpPr>
                <a:cxnSpLocks/>
              </p:cNvCxnSpPr>
              <p:nvPr/>
            </p:nvCxnSpPr>
            <p:spPr>
              <a:xfrm>
                <a:off x="323644" y="1315327"/>
                <a:ext cx="3481291"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8BE8F8DD-2979-47FE-89C5-0026BBDE8D78}"/>
                </a:ext>
              </a:extLst>
            </p:cNvPr>
            <p:cNvSpPr txBox="1"/>
            <p:nvPr/>
          </p:nvSpPr>
          <p:spPr>
            <a:xfrm>
              <a:off x="609601" y="1770905"/>
              <a:ext cx="3451836" cy="369332"/>
            </a:xfrm>
            <a:prstGeom prst="rect">
              <a:avLst/>
            </a:prstGeom>
            <a:noFill/>
          </p:spPr>
          <p:txBody>
            <a:bodyPr wrap="square" rtlCol="0">
              <a:spAutoFit/>
            </a:bodyPr>
            <a:lstStyle/>
            <a:p>
              <a:pPr defTabSz="1219170" eaLnBrk="0" fontAlgn="base" hangingPunct="0">
                <a:spcBef>
                  <a:spcPct val="0"/>
                </a:spcBef>
                <a:spcAft>
                  <a:spcPct val="0"/>
                </a:spcAft>
                <a:defRPr/>
              </a:pPr>
              <a:r>
                <a:rPr lang="en-US" b="1">
                  <a:solidFill>
                    <a:srgbClr val="000000"/>
                  </a:solidFill>
                  <a:cs typeface="Calibri" panose="020F0502020204030204" pitchFamily="34" charset="0"/>
                </a:rPr>
                <a:t>Ring adherence</a:t>
              </a:r>
            </a:p>
          </p:txBody>
        </p:sp>
        <p:sp>
          <p:nvSpPr>
            <p:cNvPr id="16" name="TextBox 15">
              <a:extLst>
                <a:ext uri="{FF2B5EF4-FFF2-40B4-BE49-F238E27FC236}">
                  <a16:creationId xmlns:a16="http://schemas.microsoft.com/office/drawing/2014/main" id="{B8402FF1-1104-47A7-9F6E-E7DDEBDE5312}"/>
                </a:ext>
              </a:extLst>
            </p:cNvPr>
            <p:cNvSpPr txBox="1"/>
            <p:nvPr/>
          </p:nvSpPr>
          <p:spPr>
            <a:xfrm>
              <a:off x="636907" y="2204188"/>
              <a:ext cx="3830932" cy="830997"/>
            </a:xfrm>
            <a:prstGeom prst="rect">
              <a:avLst/>
            </a:prstGeom>
            <a:noFill/>
          </p:spPr>
          <p:txBody>
            <a:bodyPr wrap="square">
              <a:spAutoFit/>
            </a:bodyPr>
            <a:lstStyle/>
            <a:p>
              <a:pPr defTabSz="1219170">
                <a:defRPr/>
              </a:pPr>
              <a:r>
                <a:rPr lang="en-US" sz="1600" dirty="0">
                  <a:solidFill>
                    <a:srgbClr val="000000"/>
                  </a:solidFill>
                  <a:cs typeface="Calibri" panose="020F0502020204030204" pitchFamily="34" charset="0"/>
                </a:rPr>
                <a:t>Based on estimated dapivirine release calculated using residual drug (RD) levels in returned rings</a:t>
              </a:r>
            </a:p>
          </p:txBody>
        </p:sp>
        <p:sp>
          <p:nvSpPr>
            <p:cNvPr id="17" name="Rounded Rectangle 15">
              <a:extLst>
                <a:ext uri="{FF2B5EF4-FFF2-40B4-BE49-F238E27FC236}">
                  <a16:creationId xmlns:a16="http://schemas.microsoft.com/office/drawing/2014/main" id="{643FC2E9-363C-44D2-A64C-ABFC2972C7E6}"/>
                </a:ext>
              </a:extLst>
            </p:cNvPr>
            <p:cNvSpPr/>
            <p:nvPr/>
          </p:nvSpPr>
          <p:spPr>
            <a:xfrm>
              <a:off x="636906" y="3136240"/>
              <a:ext cx="5248217" cy="152102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1219170" eaLnBrk="0" fontAlgn="base" hangingPunct="0">
                <a:spcBef>
                  <a:spcPct val="0"/>
                </a:spcBef>
                <a:spcAft>
                  <a:spcPct val="0"/>
                </a:spcAft>
              </a:pPr>
              <a:r>
                <a:rPr lang="en-US" b="1" spc="187" dirty="0">
                  <a:solidFill>
                    <a:srgbClr val="FF0000"/>
                  </a:solidFill>
                  <a:cs typeface="Calibri" panose="020F0502020204030204" pitchFamily="34" charset="0"/>
                </a:rPr>
                <a:t>Non-use</a:t>
              </a:r>
              <a:endParaRPr lang="en-US" sz="1600" b="1" spc="187" dirty="0">
                <a:solidFill>
                  <a:srgbClr val="FF0000"/>
                </a:solidFill>
                <a:cs typeface="Calibri" panose="020F0502020204030204" pitchFamily="34" charset="0"/>
              </a:endParaRPr>
            </a:p>
            <a:p>
              <a:pPr marL="228594" indent="-228594" defTabSz="1219170" eaLnBrk="0" fontAlgn="base" hangingPunct="0">
                <a:spcBef>
                  <a:spcPct val="0"/>
                </a:spcBef>
                <a:spcAft>
                  <a:spcPct val="0"/>
                </a:spcAft>
                <a:buFont typeface="Arial" panose="020B0604020202020204" pitchFamily="34" charset="0"/>
                <a:buChar char="•"/>
              </a:pPr>
              <a:r>
                <a:rPr lang="en-US" dirty="0">
                  <a:solidFill>
                    <a:srgbClr val="000000"/>
                  </a:solidFill>
                  <a:cs typeface="Calibri" panose="020F0502020204030204" pitchFamily="34" charset="0"/>
                </a:rPr>
                <a:t>RD levels showing release of &lt;0.9mg</a:t>
              </a:r>
            </a:p>
            <a:p>
              <a:pPr defTabSz="1219170" eaLnBrk="0" fontAlgn="base" hangingPunct="0">
                <a:spcBef>
                  <a:spcPct val="0"/>
                </a:spcBef>
                <a:spcAft>
                  <a:spcPct val="0"/>
                </a:spcAft>
              </a:pPr>
              <a:r>
                <a:rPr lang="en-US" b="1" spc="187" dirty="0">
                  <a:solidFill>
                    <a:srgbClr val="F79646"/>
                  </a:solidFill>
                  <a:cs typeface="Calibri" panose="020F0502020204030204" pitchFamily="34" charset="0"/>
                </a:rPr>
                <a:t>Some use</a:t>
              </a:r>
            </a:p>
            <a:p>
              <a:pPr marL="228594" indent="-228594" defTabSz="1219170" eaLnBrk="0" fontAlgn="base" hangingPunct="0">
                <a:spcBef>
                  <a:spcPct val="0"/>
                </a:spcBef>
                <a:spcAft>
                  <a:spcPct val="0"/>
                </a:spcAft>
                <a:buFont typeface="Arial" panose="020B0604020202020204" pitchFamily="34" charset="0"/>
                <a:buChar char="•"/>
              </a:pPr>
              <a:r>
                <a:rPr lang="en-US" dirty="0">
                  <a:solidFill>
                    <a:srgbClr val="000000"/>
                  </a:solidFill>
                  <a:cs typeface="Calibri" panose="020F0502020204030204" pitchFamily="34" charset="0"/>
                </a:rPr>
                <a:t>RD levels showing release of 0.9 to </a:t>
              </a:r>
              <a:r>
                <a:rPr lang="en-US" dirty="0">
                  <a:solidFill>
                    <a:prstClr val="black"/>
                  </a:solidFill>
                  <a:cs typeface="Calibri" panose="020F0502020204030204" pitchFamily="34" charset="0"/>
                </a:rPr>
                <a:t>&lt;</a:t>
              </a:r>
              <a:r>
                <a:rPr lang="en-US" dirty="0">
                  <a:solidFill>
                    <a:srgbClr val="000000"/>
                  </a:solidFill>
                  <a:cs typeface="Calibri" panose="020F0502020204030204" pitchFamily="34" charset="0"/>
                </a:rPr>
                <a:t>4.0mg  </a:t>
              </a:r>
            </a:p>
            <a:p>
              <a:pPr defTabSz="1219170" eaLnBrk="0" fontAlgn="base" hangingPunct="0">
                <a:spcBef>
                  <a:spcPct val="0"/>
                </a:spcBef>
                <a:spcAft>
                  <a:spcPct val="0"/>
                </a:spcAft>
              </a:pPr>
              <a:r>
                <a:rPr lang="en-US" b="1" spc="187" dirty="0">
                  <a:solidFill>
                    <a:srgbClr val="669900"/>
                  </a:solidFill>
                  <a:cs typeface="Calibri" panose="020F0502020204030204" pitchFamily="34" charset="0"/>
                </a:rPr>
                <a:t>Consistent with 28 days of use</a:t>
              </a:r>
            </a:p>
            <a:p>
              <a:pPr marL="228594" indent="-228594" defTabSz="1219170" eaLnBrk="0" fontAlgn="base" hangingPunct="0">
                <a:spcBef>
                  <a:spcPct val="0"/>
                </a:spcBef>
                <a:spcAft>
                  <a:spcPct val="0"/>
                </a:spcAft>
                <a:buFont typeface="Arial" panose="020B0604020202020204" pitchFamily="34" charset="0"/>
                <a:buChar char="•"/>
              </a:pPr>
              <a:r>
                <a:rPr lang="en-US" dirty="0">
                  <a:solidFill>
                    <a:srgbClr val="000000"/>
                  </a:solidFill>
                  <a:cs typeface="Calibri" panose="020F0502020204030204" pitchFamily="34" charset="0"/>
                </a:rPr>
                <a:t>RD levels showing release of ≥4.0mg  </a:t>
              </a:r>
            </a:p>
            <a:p>
              <a:pPr defTabSz="1219170" eaLnBrk="0" fontAlgn="base" hangingPunct="0">
                <a:spcBef>
                  <a:spcPct val="0"/>
                </a:spcBef>
                <a:spcAft>
                  <a:spcPct val="0"/>
                </a:spcAft>
              </a:pPr>
              <a:endParaRPr lang="en-US" sz="1600" dirty="0">
                <a:solidFill>
                  <a:srgbClr val="000000"/>
                </a:solidFill>
                <a:cs typeface="Calibri" panose="020F0502020204030204" pitchFamily="34" charset="0"/>
              </a:endParaRPr>
            </a:p>
            <a:p>
              <a:pPr defTabSz="1219170" eaLnBrk="0" fontAlgn="base" hangingPunct="0">
                <a:spcBef>
                  <a:spcPct val="0"/>
                </a:spcBef>
                <a:spcAft>
                  <a:spcPct val="0"/>
                </a:spcAft>
              </a:pPr>
              <a:endParaRPr lang="en-US" sz="1200" dirty="0">
                <a:solidFill>
                  <a:srgbClr val="000000"/>
                </a:solidFill>
                <a:cs typeface="Calibri" panose="020F0502020204030204" pitchFamily="34" charset="0"/>
              </a:endParaRPr>
            </a:p>
            <a:p>
              <a:pPr algn="ctr" defTabSz="1219170" eaLnBrk="0" fontAlgn="base" hangingPunct="0">
                <a:spcBef>
                  <a:spcPct val="0"/>
                </a:spcBef>
                <a:spcAft>
                  <a:spcPct val="0"/>
                </a:spcAft>
              </a:pPr>
              <a:endParaRPr lang="en-US" sz="1200" b="1" spc="187" dirty="0">
                <a:solidFill>
                  <a:srgbClr val="000000"/>
                </a:solidFill>
                <a:cs typeface="Calibri" panose="020F0502020204030204" pitchFamily="34" charset="0"/>
              </a:endParaRPr>
            </a:p>
          </p:txBody>
        </p:sp>
        <p:pic>
          <p:nvPicPr>
            <p:cNvPr id="1028" name="Picture 4" descr="About the Dapivirine Ring – PrEPWatch">
              <a:extLst>
                <a:ext uri="{FF2B5EF4-FFF2-40B4-BE49-F238E27FC236}">
                  <a16:creationId xmlns:a16="http://schemas.microsoft.com/office/drawing/2014/main" id="{55E62ADB-5D12-4B16-8C8E-65250F24B9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9813" y="1897395"/>
              <a:ext cx="1109787" cy="15210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9" name="Group 8">
            <a:extLst>
              <a:ext uri="{FF2B5EF4-FFF2-40B4-BE49-F238E27FC236}">
                <a16:creationId xmlns:a16="http://schemas.microsoft.com/office/drawing/2014/main" id="{23EC09F7-C8D0-7B17-5008-96D0B9940D65}"/>
              </a:ext>
            </a:extLst>
          </p:cNvPr>
          <p:cNvGrpSpPr/>
          <p:nvPr/>
        </p:nvGrpSpPr>
        <p:grpSpPr>
          <a:xfrm>
            <a:off x="5853907" y="2362460"/>
            <a:ext cx="5355505" cy="2871782"/>
            <a:chOff x="6299202" y="1754938"/>
            <a:chExt cx="5355505" cy="3706052"/>
          </a:xfrm>
        </p:grpSpPr>
        <p:grpSp>
          <p:nvGrpSpPr>
            <p:cNvPr id="28" name="Group 27">
              <a:extLst>
                <a:ext uri="{FF2B5EF4-FFF2-40B4-BE49-F238E27FC236}">
                  <a16:creationId xmlns:a16="http://schemas.microsoft.com/office/drawing/2014/main" id="{ED1806C0-FDB6-4532-A715-F1978409054D}"/>
                </a:ext>
              </a:extLst>
            </p:cNvPr>
            <p:cNvGrpSpPr/>
            <p:nvPr/>
          </p:nvGrpSpPr>
          <p:grpSpPr>
            <a:xfrm>
              <a:off x="6299202" y="1754938"/>
              <a:ext cx="5283199" cy="3706052"/>
              <a:chOff x="5486400" y="1315327"/>
              <a:chExt cx="3486356" cy="2284246"/>
            </a:xfrm>
          </p:grpSpPr>
          <p:sp>
            <p:nvSpPr>
              <p:cNvPr id="11" name="Rectangle 10">
                <a:extLst>
                  <a:ext uri="{FF2B5EF4-FFF2-40B4-BE49-F238E27FC236}">
                    <a16:creationId xmlns:a16="http://schemas.microsoft.com/office/drawing/2014/main" id="{0352DD11-6D09-46F4-B3D0-BE228F54BC84}"/>
                  </a:ext>
                </a:extLst>
              </p:cNvPr>
              <p:cNvSpPr/>
              <p:nvPr/>
            </p:nvSpPr>
            <p:spPr>
              <a:xfrm>
                <a:off x="5486401" y="1352551"/>
                <a:ext cx="3486355" cy="224702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1219170" eaLnBrk="0" fontAlgn="base" hangingPunct="0">
                  <a:spcBef>
                    <a:spcPts val="800"/>
                  </a:spcBef>
                  <a:spcAft>
                    <a:spcPct val="0"/>
                  </a:spcAft>
                  <a:defRPr/>
                </a:pPr>
                <a:endParaRPr lang="en-US" sz="1200">
                  <a:solidFill>
                    <a:srgbClr val="000000"/>
                  </a:solidFill>
                  <a:ea typeface="Roboto" panose="02000000000000000000" pitchFamily="2" charset="0"/>
                  <a:cs typeface="Poppins" pitchFamily="2" charset="77"/>
                </a:endParaRPr>
              </a:p>
            </p:txBody>
          </p:sp>
          <p:cxnSp>
            <p:nvCxnSpPr>
              <p:cNvPr id="15" name="Straight Connector 14">
                <a:extLst>
                  <a:ext uri="{FF2B5EF4-FFF2-40B4-BE49-F238E27FC236}">
                    <a16:creationId xmlns:a16="http://schemas.microsoft.com/office/drawing/2014/main" id="{FD6B02CB-40B5-43C8-9FA6-12932F7C0AED}"/>
                  </a:ext>
                </a:extLst>
              </p:cNvPr>
              <p:cNvCxnSpPr>
                <a:cxnSpLocks/>
              </p:cNvCxnSpPr>
              <p:nvPr/>
            </p:nvCxnSpPr>
            <p:spPr>
              <a:xfrm>
                <a:off x="5486400" y="1315327"/>
                <a:ext cx="3481291"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0C126377-086B-4354-B5FE-7A5324A35B60}"/>
                </a:ext>
              </a:extLst>
            </p:cNvPr>
            <p:cNvSpPr txBox="1"/>
            <p:nvPr/>
          </p:nvSpPr>
          <p:spPr>
            <a:xfrm>
              <a:off x="6516322" y="2170099"/>
              <a:ext cx="3643679" cy="584775"/>
            </a:xfrm>
            <a:prstGeom prst="rect">
              <a:avLst/>
            </a:prstGeom>
            <a:noFill/>
          </p:spPr>
          <p:txBody>
            <a:bodyPr wrap="square">
              <a:spAutoFit/>
            </a:bodyPr>
            <a:lstStyle/>
            <a:p>
              <a:pPr defTabSz="1219170">
                <a:defRPr/>
              </a:pPr>
              <a:r>
                <a:rPr lang="en-US" sz="1600">
                  <a:solidFill>
                    <a:srgbClr val="000000"/>
                  </a:solidFill>
                  <a:ea typeface="Roboto" panose="02000000000000000000" pitchFamily="2" charset="0"/>
                  <a:cs typeface="Calibri" panose="020F0502020204030204" pitchFamily="34" charset="0"/>
                </a:rPr>
                <a:t>Measured via tenofovir diphosphate (TFV-DP) levels in dried blood spots (DBS)</a:t>
              </a:r>
            </a:p>
          </p:txBody>
        </p:sp>
        <p:sp>
          <p:nvSpPr>
            <p:cNvPr id="19" name="Rounded Rectangle 17">
              <a:extLst>
                <a:ext uri="{FF2B5EF4-FFF2-40B4-BE49-F238E27FC236}">
                  <a16:creationId xmlns:a16="http://schemas.microsoft.com/office/drawing/2014/main" id="{5FFE5E27-E9A2-417B-82D7-3421F770DAA6}"/>
                </a:ext>
              </a:extLst>
            </p:cNvPr>
            <p:cNvSpPr/>
            <p:nvPr/>
          </p:nvSpPr>
          <p:spPr>
            <a:xfrm>
              <a:off x="6516322" y="3031667"/>
              <a:ext cx="5038772" cy="164781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1219170" eaLnBrk="0" fontAlgn="base" hangingPunct="0">
                <a:spcBef>
                  <a:spcPct val="0"/>
                </a:spcBef>
                <a:spcAft>
                  <a:spcPct val="0"/>
                </a:spcAft>
              </a:pPr>
              <a:r>
                <a:rPr lang="en-US" b="1" spc="187">
                  <a:solidFill>
                    <a:srgbClr val="FF0000"/>
                  </a:solidFill>
                  <a:cs typeface="Calibri" panose="020F0502020204030204" pitchFamily="34" charset="0"/>
                </a:rPr>
                <a:t>Non-use</a:t>
              </a:r>
            </a:p>
            <a:p>
              <a:pPr marL="228594" indent="-228594" defTabSz="1219170" eaLnBrk="0" fontAlgn="base" hangingPunct="0">
                <a:spcBef>
                  <a:spcPct val="0"/>
                </a:spcBef>
                <a:spcAft>
                  <a:spcPct val="0"/>
                </a:spcAft>
                <a:buFont typeface="Arial" panose="020B0604020202020204" pitchFamily="34" charset="0"/>
                <a:buChar char="•"/>
              </a:pPr>
              <a:r>
                <a:rPr lang="en-US">
                  <a:solidFill>
                    <a:srgbClr val="000000"/>
                  </a:solidFill>
                  <a:cs typeface="Calibri" panose="020F0502020204030204" pitchFamily="34" charset="0"/>
                </a:rPr>
                <a:t>TFV-DP levels of &lt;16fmol/DBS punch</a:t>
              </a:r>
            </a:p>
            <a:p>
              <a:pPr defTabSz="1219170" eaLnBrk="0" fontAlgn="base" hangingPunct="0">
                <a:spcBef>
                  <a:spcPct val="0"/>
                </a:spcBef>
                <a:spcAft>
                  <a:spcPct val="0"/>
                </a:spcAft>
              </a:pPr>
              <a:r>
                <a:rPr lang="en-US" b="1" spc="187">
                  <a:solidFill>
                    <a:srgbClr val="F79646"/>
                  </a:solidFill>
                  <a:cs typeface="Calibri" panose="020F0502020204030204" pitchFamily="34" charset="0"/>
                </a:rPr>
                <a:t>Some use</a:t>
              </a:r>
            </a:p>
            <a:p>
              <a:pPr marL="228594" indent="-228594" defTabSz="1219170" eaLnBrk="0" fontAlgn="base" hangingPunct="0">
                <a:spcBef>
                  <a:spcPct val="0"/>
                </a:spcBef>
                <a:spcAft>
                  <a:spcPct val="0"/>
                </a:spcAft>
                <a:buFont typeface="Arial" panose="020B0604020202020204" pitchFamily="34" charset="0"/>
                <a:buChar char="•"/>
              </a:pPr>
              <a:r>
                <a:rPr lang="en-US">
                  <a:solidFill>
                    <a:srgbClr val="000000"/>
                  </a:solidFill>
                  <a:cs typeface="Calibri" panose="020F0502020204030204" pitchFamily="34" charset="0"/>
                </a:rPr>
                <a:t>TFV-DP levels of 16 to 700fmol/DBS punch</a:t>
              </a:r>
            </a:p>
            <a:p>
              <a:pPr defTabSz="1219170" eaLnBrk="0" fontAlgn="base" hangingPunct="0">
                <a:spcBef>
                  <a:spcPct val="0"/>
                </a:spcBef>
                <a:spcAft>
                  <a:spcPct val="0"/>
                </a:spcAft>
              </a:pPr>
              <a:r>
                <a:rPr lang="en-US" b="1" spc="187">
                  <a:solidFill>
                    <a:srgbClr val="669900"/>
                  </a:solidFill>
                  <a:cs typeface="Calibri" panose="020F0502020204030204" pitchFamily="34" charset="0"/>
                </a:rPr>
                <a:t>High adherence</a:t>
              </a:r>
            </a:p>
            <a:p>
              <a:pPr marL="228594" indent="-228594" defTabSz="1219170" eaLnBrk="0" fontAlgn="base" hangingPunct="0">
                <a:spcBef>
                  <a:spcPct val="0"/>
                </a:spcBef>
                <a:spcAft>
                  <a:spcPct val="0"/>
                </a:spcAft>
                <a:buFont typeface="Arial" panose="020B0604020202020204" pitchFamily="34" charset="0"/>
                <a:buChar char="•"/>
              </a:pPr>
              <a:r>
                <a:rPr lang="en-US">
                  <a:solidFill>
                    <a:srgbClr val="000000"/>
                  </a:solidFill>
                  <a:cs typeface="Calibri" panose="020F0502020204030204" pitchFamily="34" charset="0"/>
                </a:rPr>
                <a:t>TFV-DP levels of ≥700fmol/DBS punch</a:t>
              </a:r>
            </a:p>
            <a:p>
              <a:pPr defTabSz="1219170" eaLnBrk="0" fontAlgn="base" hangingPunct="0">
                <a:spcBef>
                  <a:spcPct val="0"/>
                </a:spcBef>
                <a:spcAft>
                  <a:spcPct val="0"/>
                </a:spcAft>
              </a:pPr>
              <a:endParaRPr lang="en-US" sz="1600" b="1" spc="187">
                <a:solidFill>
                  <a:srgbClr val="000000"/>
                </a:solidFill>
                <a:cs typeface="Calibri" panose="020F0502020204030204" pitchFamily="34" charset="0"/>
              </a:endParaRPr>
            </a:p>
          </p:txBody>
        </p:sp>
        <p:sp>
          <p:nvSpPr>
            <p:cNvPr id="20" name="TextBox 19">
              <a:extLst>
                <a:ext uri="{FF2B5EF4-FFF2-40B4-BE49-F238E27FC236}">
                  <a16:creationId xmlns:a16="http://schemas.microsoft.com/office/drawing/2014/main" id="{C07C0AA3-3EE5-443B-B430-7F1144A506CA}"/>
                </a:ext>
              </a:extLst>
            </p:cNvPr>
            <p:cNvSpPr txBox="1"/>
            <p:nvPr/>
          </p:nvSpPr>
          <p:spPr>
            <a:xfrm>
              <a:off x="6516322" y="1768729"/>
              <a:ext cx="5138385" cy="369332"/>
            </a:xfrm>
            <a:prstGeom prst="rect">
              <a:avLst/>
            </a:prstGeom>
            <a:noFill/>
          </p:spPr>
          <p:txBody>
            <a:bodyPr wrap="square">
              <a:spAutoFit/>
            </a:bodyPr>
            <a:lstStyle/>
            <a:p>
              <a:pPr defTabSz="1219170" eaLnBrk="0" fontAlgn="base" hangingPunct="0">
                <a:spcBef>
                  <a:spcPts val="800"/>
                </a:spcBef>
                <a:spcAft>
                  <a:spcPct val="0"/>
                </a:spcAft>
                <a:defRPr/>
              </a:pPr>
              <a:r>
                <a:rPr lang="en-US" b="1">
                  <a:solidFill>
                    <a:srgbClr val="000000"/>
                  </a:solidFill>
                  <a:ea typeface="Roboto" panose="02000000000000000000" pitchFamily="2" charset="0"/>
                  <a:cs typeface="Calibri" panose="020F0502020204030204" pitchFamily="34" charset="0"/>
                </a:rPr>
                <a:t>Oral PrEP adherence</a:t>
              </a:r>
              <a:endParaRPr lang="en-US">
                <a:solidFill>
                  <a:srgbClr val="000000"/>
                </a:solidFill>
                <a:ea typeface="Roboto" panose="02000000000000000000" pitchFamily="2" charset="0"/>
                <a:cs typeface="Calibri" panose="020F0502020204030204" pitchFamily="34" charset="0"/>
              </a:endParaRPr>
            </a:p>
          </p:txBody>
        </p:sp>
        <p:pic>
          <p:nvPicPr>
            <p:cNvPr id="1032" name="Picture 8" descr="Open bottle of prescription PrEP Pills for Pre-Exposure Prophylaxis to help protect people from HIV. : Stock Photo">
              <a:extLst>
                <a:ext uri="{FF2B5EF4-FFF2-40B4-BE49-F238E27FC236}">
                  <a16:creationId xmlns:a16="http://schemas.microsoft.com/office/drawing/2014/main" id="{806FFDAF-6F01-419A-B716-8173D560774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8877" b="32222"/>
            <a:stretch/>
          </p:blipFill>
          <p:spPr bwMode="auto">
            <a:xfrm>
              <a:off x="10160000" y="1897395"/>
              <a:ext cx="1199945" cy="13181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 name="TextBox 1">
            <a:extLst>
              <a:ext uri="{FF2B5EF4-FFF2-40B4-BE49-F238E27FC236}">
                <a16:creationId xmlns:a16="http://schemas.microsoft.com/office/drawing/2014/main" id="{E38E587D-ACD5-95BA-F2D1-8646466E6D03}"/>
              </a:ext>
            </a:extLst>
          </p:cNvPr>
          <p:cNvSpPr txBox="1"/>
          <p:nvPr/>
        </p:nvSpPr>
        <p:spPr>
          <a:xfrm>
            <a:off x="649814" y="1073550"/>
            <a:ext cx="10051257" cy="1446550"/>
          </a:xfrm>
          <a:prstGeom prst="rect">
            <a:avLst/>
          </a:prstGeom>
          <a:noFill/>
        </p:spPr>
        <p:txBody>
          <a:bodyPr wrap="square" rtlCol="0">
            <a:spAutoFit/>
          </a:bodyPr>
          <a:lstStyle/>
          <a:p>
            <a:r>
              <a:rPr lang="en-US" sz="1400" dirty="0">
                <a:latin typeface="Poppins" panose="00000500000000000000" pitchFamily="2" charset="0"/>
                <a:cs typeface="Poppins" panose="00000500000000000000" pitchFamily="2" charset="0"/>
              </a:rPr>
              <a:t>Below is the how the REACH study categorized levels of adherence. A menu of adherence support, including weekly phone calls, daily SMS, in-person and remote support groups, and additional counseling sessions were offered. Preferences differed drastically by country, but the most popular strategies were in-person clubs and weekly calls. Preferences changed over time in the study as well (i.e., daily SMS to weekly calls) suggesting that participants felt less of a need for adherence support over time.</a:t>
            </a:r>
            <a:r>
              <a:rPr lang="en-US" sz="1400" baseline="30000" dirty="0">
                <a:latin typeface="Poppins" panose="00000500000000000000" pitchFamily="2" charset="0"/>
                <a:cs typeface="Poppins" panose="00000500000000000000" pitchFamily="2" charset="0"/>
              </a:rPr>
              <a:t>9</a:t>
            </a:r>
            <a:r>
              <a:rPr lang="en-US" sz="1400" dirty="0">
                <a:latin typeface="Poppins" panose="00000500000000000000" pitchFamily="2" charset="0"/>
                <a:cs typeface="Poppins" panose="00000500000000000000" pitchFamily="2" charset="0"/>
              </a:rPr>
              <a:t> </a:t>
            </a:r>
            <a:endParaRPr lang="en-GB" sz="1400" dirty="0">
              <a:latin typeface="Poppins" panose="00000500000000000000" pitchFamily="2" charset="0"/>
              <a:cs typeface="Poppins" panose="00000500000000000000" pitchFamily="2" charset="0"/>
            </a:endParaRPr>
          </a:p>
          <a:p>
            <a:endParaRPr lang="en-GB" dirty="0">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049871CC-1515-8621-7379-3BD429B792C0}"/>
              </a:ext>
            </a:extLst>
          </p:cNvPr>
          <p:cNvSpPr txBox="1"/>
          <p:nvPr/>
        </p:nvSpPr>
        <p:spPr>
          <a:xfrm>
            <a:off x="5865830" y="6568310"/>
            <a:ext cx="5283197" cy="246221"/>
          </a:xfrm>
          <a:prstGeom prst="rect">
            <a:avLst/>
          </a:prstGeom>
          <a:noFill/>
        </p:spPr>
        <p:txBody>
          <a:bodyPr wrap="square">
            <a:spAutoFit/>
          </a:bodyPr>
          <a:lstStyle/>
          <a:p>
            <a:pPr algn="r"/>
            <a:r>
              <a:rPr lang="en-US" sz="1000" baseline="30000" dirty="0"/>
              <a:t>8</a:t>
            </a:r>
            <a:r>
              <a:rPr lang="en-US" sz="1000" dirty="0"/>
              <a:t> Roberts at al. How a menu of adherence support strategies facilitated high adherence. 2023. </a:t>
            </a:r>
            <a:endParaRPr lang="en-US" sz="1000" baseline="30000" dirty="0"/>
          </a:p>
        </p:txBody>
      </p:sp>
    </p:spTree>
    <p:extLst>
      <p:ext uri="{BB962C8B-B14F-4D97-AF65-F5344CB8AC3E}">
        <p14:creationId xmlns:p14="http://schemas.microsoft.com/office/powerpoint/2010/main" val="4233351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8B3726D-6302-4C95-98FA-C7F360C3ED0E}"/>
              </a:ext>
            </a:extLst>
          </p:cNvPr>
          <p:cNvSpPr/>
          <p:nvPr/>
        </p:nvSpPr>
        <p:spPr>
          <a:xfrm>
            <a:off x="2" y="2"/>
            <a:ext cx="4553193" cy="685799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1467">
              <a:solidFill>
                <a:prstClr val="white"/>
              </a:solidFill>
            </a:endParaRPr>
          </a:p>
        </p:txBody>
      </p:sp>
      <p:sp>
        <p:nvSpPr>
          <p:cNvPr id="2" name="Title 1">
            <a:extLst>
              <a:ext uri="{FF2B5EF4-FFF2-40B4-BE49-F238E27FC236}">
                <a16:creationId xmlns:a16="http://schemas.microsoft.com/office/drawing/2014/main" id="{F815B1F5-372F-474C-B448-2C021C1232B0}"/>
              </a:ext>
            </a:extLst>
          </p:cNvPr>
          <p:cNvSpPr>
            <a:spLocks noGrp="1"/>
          </p:cNvSpPr>
          <p:nvPr>
            <p:ph type="title"/>
          </p:nvPr>
        </p:nvSpPr>
        <p:spPr>
          <a:xfrm>
            <a:off x="-304051" y="706223"/>
            <a:ext cx="4333009" cy="1143000"/>
          </a:xfrm>
        </p:spPr>
        <p:txBody>
          <a:bodyPr>
            <a:normAutofit fontScale="90000"/>
          </a:bodyPr>
          <a:lstStyle/>
          <a:p>
            <a:pPr algn="l"/>
            <a:r>
              <a:rPr lang="en-US" sz="3200" dirty="0">
                <a:solidFill>
                  <a:schemeClr val="bg1">
                    <a:lumMod val="95000"/>
                  </a:schemeClr>
                </a:solidFill>
              </a:rPr>
              <a:t>PrEP ring and oral PrEP adherence during the crossover and choice periods </a:t>
            </a:r>
            <a:endParaRPr lang="en-KE" sz="3200" dirty="0">
              <a:solidFill>
                <a:schemeClr val="bg1">
                  <a:lumMod val="95000"/>
                </a:schemeClr>
              </a:solidFill>
            </a:endParaRPr>
          </a:p>
        </p:txBody>
      </p:sp>
      <p:sp>
        <p:nvSpPr>
          <p:cNvPr id="12" name="Title 1">
            <a:extLst>
              <a:ext uri="{FF2B5EF4-FFF2-40B4-BE49-F238E27FC236}">
                <a16:creationId xmlns:a16="http://schemas.microsoft.com/office/drawing/2014/main" id="{7262E7AA-C986-4584-8F01-8BED237DF98E}"/>
              </a:ext>
            </a:extLst>
          </p:cNvPr>
          <p:cNvSpPr txBox="1">
            <a:spLocks/>
          </p:cNvSpPr>
          <p:nvPr/>
        </p:nvSpPr>
        <p:spPr bwMode="auto">
          <a:xfrm>
            <a:off x="5219359" y="-85687"/>
            <a:ext cx="28448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ndara" pitchFamily="34" charset="0"/>
              </a:defRPr>
            </a:lvl2pPr>
            <a:lvl3pPr algn="ctr" rtl="0" fontAlgn="base">
              <a:spcBef>
                <a:spcPct val="0"/>
              </a:spcBef>
              <a:spcAft>
                <a:spcPct val="0"/>
              </a:spcAft>
              <a:defRPr sz="4400">
                <a:solidFill>
                  <a:schemeClr val="tx1"/>
                </a:solidFill>
                <a:latin typeface="Candara" pitchFamily="34" charset="0"/>
              </a:defRPr>
            </a:lvl3pPr>
            <a:lvl4pPr algn="ctr" rtl="0" fontAlgn="base">
              <a:spcBef>
                <a:spcPct val="0"/>
              </a:spcBef>
              <a:spcAft>
                <a:spcPct val="0"/>
              </a:spcAft>
              <a:defRPr sz="4400">
                <a:solidFill>
                  <a:schemeClr val="tx1"/>
                </a:solidFill>
                <a:latin typeface="Candara" pitchFamily="34" charset="0"/>
              </a:defRPr>
            </a:lvl4pPr>
            <a:lvl5pPr algn="ctr" rtl="0" fontAlgn="base">
              <a:spcBef>
                <a:spcPct val="0"/>
              </a:spcBef>
              <a:spcAft>
                <a:spcPct val="0"/>
              </a:spcAft>
              <a:defRPr sz="4400">
                <a:solidFill>
                  <a:schemeClr val="tx1"/>
                </a:solidFill>
                <a:latin typeface="Candara" pitchFamily="34" charset="0"/>
              </a:defRPr>
            </a:lvl5pPr>
            <a:lvl6pPr marL="457200" algn="ctr" rtl="0" fontAlgn="base">
              <a:spcBef>
                <a:spcPct val="0"/>
              </a:spcBef>
              <a:spcAft>
                <a:spcPct val="0"/>
              </a:spcAft>
              <a:defRPr sz="4400">
                <a:solidFill>
                  <a:schemeClr val="tx1"/>
                </a:solidFill>
                <a:latin typeface="Candara" pitchFamily="34" charset="0"/>
              </a:defRPr>
            </a:lvl6pPr>
            <a:lvl7pPr marL="914400" algn="ctr" rtl="0" fontAlgn="base">
              <a:spcBef>
                <a:spcPct val="0"/>
              </a:spcBef>
              <a:spcAft>
                <a:spcPct val="0"/>
              </a:spcAft>
              <a:defRPr sz="4400">
                <a:solidFill>
                  <a:schemeClr val="tx1"/>
                </a:solidFill>
                <a:latin typeface="Candara" pitchFamily="34" charset="0"/>
              </a:defRPr>
            </a:lvl7pPr>
            <a:lvl8pPr marL="1371600" algn="ctr" rtl="0" fontAlgn="base">
              <a:spcBef>
                <a:spcPct val="0"/>
              </a:spcBef>
              <a:spcAft>
                <a:spcPct val="0"/>
              </a:spcAft>
              <a:defRPr sz="4400">
                <a:solidFill>
                  <a:schemeClr val="tx1"/>
                </a:solidFill>
                <a:latin typeface="Candara" pitchFamily="34" charset="0"/>
              </a:defRPr>
            </a:lvl8pPr>
            <a:lvl9pPr marL="1828800" algn="ctr" rtl="0" fontAlgn="base">
              <a:spcBef>
                <a:spcPct val="0"/>
              </a:spcBef>
              <a:spcAft>
                <a:spcPct val="0"/>
              </a:spcAft>
              <a:defRPr sz="4400">
                <a:solidFill>
                  <a:schemeClr val="tx1"/>
                </a:solidFill>
                <a:latin typeface="Candara" pitchFamily="34" charset="0"/>
              </a:defRPr>
            </a:lvl9pPr>
          </a:lstStyle>
          <a:p>
            <a:pPr defTabSz="1219170"/>
            <a:r>
              <a:rPr lang="en-US" sz="1800" dirty="0">
                <a:solidFill>
                  <a:prstClr val="black"/>
                </a:solidFill>
                <a:latin typeface="+mn-lt"/>
              </a:rPr>
              <a:t>Crossover Period</a:t>
            </a:r>
            <a:endParaRPr lang="en-KE" sz="1800" dirty="0">
              <a:solidFill>
                <a:prstClr val="black"/>
              </a:solidFill>
              <a:latin typeface="+mn-lt"/>
            </a:endParaRPr>
          </a:p>
        </p:txBody>
      </p:sp>
      <p:sp>
        <p:nvSpPr>
          <p:cNvPr id="13" name="Title 1">
            <a:extLst>
              <a:ext uri="{FF2B5EF4-FFF2-40B4-BE49-F238E27FC236}">
                <a16:creationId xmlns:a16="http://schemas.microsoft.com/office/drawing/2014/main" id="{D6AB0258-DC28-499E-A0B1-46521E8B5CC5}"/>
              </a:ext>
            </a:extLst>
          </p:cNvPr>
          <p:cNvSpPr txBox="1">
            <a:spLocks/>
          </p:cNvSpPr>
          <p:nvPr/>
        </p:nvSpPr>
        <p:spPr bwMode="auto">
          <a:xfrm>
            <a:off x="8643126" y="-85687"/>
            <a:ext cx="2539901"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ndara" pitchFamily="34" charset="0"/>
              </a:defRPr>
            </a:lvl2pPr>
            <a:lvl3pPr algn="ctr" rtl="0" fontAlgn="base">
              <a:spcBef>
                <a:spcPct val="0"/>
              </a:spcBef>
              <a:spcAft>
                <a:spcPct val="0"/>
              </a:spcAft>
              <a:defRPr sz="4400">
                <a:solidFill>
                  <a:schemeClr val="tx1"/>
                </a:solidFill>
                <a:latin typeface="Candara" pitchFamily="34" charset="0"/>
              </a:defRPr>
            </a:lvl3pPr>
            <a:lvl4pPr algn="ctr" rtl="0" fontAlgn="base">
              <a:spcBef>
                <a:spcPct val="0"/>
              </a:spcBef>
              <a:spcAft>
                <a:spcPct val="0"/>
              </a:spcAft>
              <a:defRPr sz="4400">
                <a:solidFill>
                  <a:schemeClr val="tx1"/>
                </a:solidFill>
                <a:latin typeface="Candara" pitchFamily="34" charset="0"/>
              </a:defRPr>
            </a:lvl4pPr>
            <a:lvl5pPr algn="ctr" rtl="0" fontAlgn="base">
              <a:spcBef>
                <a:spcPct val="0"/>
              </a:spcBef>
              <a:spcAft>
                <a:spcPct val="0"/>
              </a:spcAft>
              <a:defRPr sz="4400">
                <a:solidFill>
                  <a:schemeClr val="tx1"/>
                </a:solidFill>
                <a:latin typeface="Candara" pitchFamily="34" charset="0"/>
              </a:defRPr>
            </a:lvl5pPr>
            <a:lvl6pPr marL="457200" algn="ctr" rtl="0" fontAlgn="base">
              <a:spcBef>
                <a:spcPct val="0"/>
              </a:spcBef>
              <a:spcAft>
                <a:spcPct val="0"/>
              </a:spcAft>
              <a:defRPr sz="4400">
                <a:solidFill>
                  <a:schemeClr val="tx1"/>
                </a:solidFill>
                <a:latin typeface="Candara" pitchFamily="34" charset="0"/>
              </a:defRPr>
            </a:lvl6pPr>
            <a:lvl7pPr marL="914400" algn="ctr" rtl="0" fontAlgn="base">
              <a:spcBef>
                <a:spcPct val="0"/>
              </a:spcBef>
              <a:spcAft>
                <a:spcPct val="0"/>
              </a:spcAft>
              <a:defRPr sz="4400">
                <a:solidFill>
                  <a:schemeClr val="tx1"/>
                </a:solidFill>
                <a:latin typeface="Candara" pitchFamily="34" charset="0"/>
              </a:defRPr>
            </a:lvl7pPr>
            <a:lvl8pPr marL="1371600" algn="ctr" rtl="0" fontAlgn="base">
              <a:spcBef>
                <a:spcPct val="0"/>
              </a:spcBef>
              <a:spcAft>
                <a:spcPct val="0"/>
              </a:spcAft>
              <a:defRPr sz="4400">
                <a:solidFill>
                  <a:schemeClr val="tx1"/>
                </a:solidFill>
                <a:latin typeface="Candara" pitchFamily="34" charset="0"/>
              </a:defRPr>
            </a:lvl8pPr>
            <a:lvl9pPr marL="1828800" algn="ctr" rtl="0" fontAlgn="base">
              <a:spcBef>
                <a:spcPct val="0"/>
              </a:spcBef>
              <a:spcAft>
                <a:spcPct val="0"/>
              </a:spcAft>
              <a:defRPr sz="4400">
                <a:solidFill>
                  <a:schemeClr val="tx1"/>
                </a:solidFill>
                <a:latin typeface="Candara" pitchFamily="34" charset="0"/>
              </a:defRPr>
            </a:lvl9pPr>
          </a:lstStyle>
          <a:p>
            <a:pPr defTabSz="1219170"/>
            <a:r>
              <a:rPr lang="en-US" sz="1800" dirty="0">
                <a:solidFill>
                  <a:prstClr val="black"/>
                </a:solidFill>
                <a:latin typeface="+mn-lt"/>
              </a:rPr>
              <a:t>Choice Period</a:t>
            </a:r>
            <a:endParaRPr lang="en-KE" sz="1800" dirty="0">
              <a:solidFill>
                <a:prstClr val="black"/>
              </a:solidFill>
              <a:latin typeface="+mn-lt"/>
            </a:endParaRPr>
          </a:p>
        </p:txBody>
      </p:sp>
      <p:sp>
        <p:nvSpPr>
          <p:cNvPr id="14" name="TextBox 13">
            <a:extLst>
              <a:ext uri="{FF2B5EF4-FFF2-40B4-BE49-F238E27FC236}">
                <a16:creationId xmlns:a16="http://schemas.microsoft.com/office/drawing/2014/main" id="{50C19D53-703F-4F4F-8DF0-B6C15876C7EF}"/>
              </a:ext>
            </a:extLst>
          </p:cNvPr>
          <p:cNvSpPr txBox="1"/>
          <p:nvPr/>
        </p:nvSpPr>
        <p:spPr>
          <a:xfrm>
            <a:off x="336794" y="3031607"/>
            <a:ext cx="3879604" cy="3046411"/>
          </a:xfrm>
          <a:prstGeom prst="rect">
            <a:avLst/>
          </a:prstGeom>
          <a:noFill/>
        </p:spPr>
        <p:txBody>
          <a:bodyPr wrap="square" rtlCol="0">
            <a:spAutoFit/>
          </a:bodyPr>
          <a:lstStyle/>
          <a:p>
            <a:pPr defTabSz="1219170" eaLnBrk="0" fontAlgn="base" hangingPunct="0">
              <a:spcBef>
                <a:spcPct val="0"/>
              </a:spcBef>
              <a:spcAft>
                <a:spcPct val="0"/>
              </a:spcAft>
            </a:pPr>
            <a:r>
              <a:rPr lang="en-US" sz="2133" dirty="0">
                <a:solidFill>
                  <a:prstClr val="white"/>
                </a:solidFill>
              </a:rPr>
              <a:t>Overall, participants used both the ring and oral PrEP consistently in the crossover and choice periods, with “some” to “high” adherence. </a:t>
            </a:r>
          </a:p>
          <a:p>
            <a:pPr defTabSz="1219170" eaLnBrk="0" fontAlgn="base" hangingPunct="0">
              <a:spcBef>
                <a:spcPct val="0"/>
              </a:spcBef>
              <a:spcAft>
                <a:spcPct val="0"/>
              </a:spcAft>
            </a:pPr>
            <a:endParaRPr lang="en-US" sz="2133" dirty="0">
              <a:solidFill>
                <a:prstClr val="white">
                  <a:lumMod val="95000"/>
                </a:prstClr>
              </a:solidFill>
            </a:endParaRPr>
          </a:p>
          <a:p>
            <a:pPr defTabSz="1219170" eaLnBrk="0" fontAlgn="base" hangingPunct="0">
              <a:spcBef>
                <a:spcPct val="0"/>
              </a:spcBef>
              <a:spcAft>
                <a:spcPct val="0"/>
              </a:spcAft>
            </a:pPr>
            <a:r>
              <a:rPr lang="en-US" sz="2133" dirty="0">
                <a:solidFill>
                  <a:prstClr val="white">
                    <a:lumMod val="95000"/>
                  </a:prstClr>
                </a:solidFill>
              </a:rPr>
              <a:t>Fewer than 5% of visits were categorized as no or low adherence to study product</a:t>
            </a:r>
            <a:r>
              <a:rPr lang="en-US" sz="2133">
                <a:solidFill>
                  <a:prstClr val="white">
                    <a:lumMod val="95000"/>
                  </a:prstClr>
                </a:solidFill>
              </a:rPr>
              <a:t>.</a:t>
            </a:r>
            <a:endParaRPr lang="en-US" sz="2133" dirty="0">
              <a:solidFill>
                <a:prstClr val="white">
                  <a:lumMod val="95000"/>
                </a:prstClr>
              </a:solidFill>
            </a:endParaRPr>
          </a:p>
        </p:txBody>
      </p:sp>
      <p:sp>
        <p:nvSpPr>
          <p:cNvPr id="17" name="Title 1">
            <a:extLst>
              <a:ext uri="{FF2B5EF4-FFF2-40B4-BE49-F238E27FC236}">
                <a16:creationId xmlns:a16="http://schemas.microsoft.com/office/drawing/2014/main" id="{22960FE1-6691-40D4-A2ED-B2920D1C3AE8}"/>
              </a:ext>
            </a:extLst>
          </p:cNvPr>
          <p:cNvSpPr txBox="1">
            <a:spLocks/>
          </p:cNvSpPr>
          <p:nvPr/>
        </p:nvSpPr>
        <p:spPr bwMode="auto">
          <a:xfrm>
            <a:off x="4555181" y="4586518"/>
            <a:ext cx="28448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ndara" pitchFamily="34" charset="0"/>
              </a:defRPr>
            </a:lvl2pPr>
            <a:lvl3pPr algn="ctr" rtl="0" fontAlgn="base">
              <a:spcBef>
                <a:spcPct val="0"/>
              </a:spcBef>
              <a:spcAft>
                <a:spcPct val="0"/>
              </a:spcAft>
              <a:defRPr sz="4400">
                <a:solidFill>
                  <a:schemeClr val="tx1"/>
                </a:solidFill>
                <a:latin typeface="Candara" pitchFamily="34" charset="0"/>
              </a:defRPr>
            </a:lvl3pPr>
            <a:lvl4pPr algn="ctr" rtl="0" fontAlgn="base">
              <a:spcBef>
                <a:spcPct val="0"/>
              </a:spcBef>
              <a:spcAft>
                <a:spcPct val="0"/>
              </a:spcAft>
              <a:defRPr sz="4400">
                <a:solidFill>
                  <a:schemeClr val="tx1"/>
                </a:solidFill>
                <a:latin typeface="Candara" pitchFamily="34" charset="0"/>
              </a:defRPr>
            </a:lvl4pPr>
            <a:lvl5pPr algn="ctr" rtl="0" fontAlgn="base">
              <a:spcBef>
                <a:spcPct val="0"/>
              </a:spcBef>
              <a:spcAft>
                <a:spcPct val="0"/>
              </a:spcAft>
              <a:defRPr sz="4400">
                <a:solidFill>
                  <a:schemeClr val="tx1"/>
                </a:solidFill>
                <a:latin typeface="Candara" pitchFamily="34" charset="0"/>
              </a:defRPr>
            </a:lvl5pPr>
            <a:lvl6pPr marL="457200" algn="ctr" rtl="0" fontAlgn="base">
              <a:spcBef>
                <a:spcPct val="0"/>
              </a:spcBef>
              <a:spcAft>
                <a:spcPct val="0"/>
              </a:spcAft>
              <a:defRPr sz="4400">
                <a:solidFill>
                  <a:schemeClr val="tx1"/>
                </a:solidFill>
                <a:latin typeface="Candara" pitchFamily="34" charset="0"/>
              </a:defRPr>
            </a:lvl6pPr>
            <a:lvl7pPr marL="914400" algn="ctr" rtl="0" fontAlgn="base">
              <a:spcBef>
                <a:spcPct val="0"/>
              </a:spcBef>
              <a:spcAft>
                <a:spcPct val="0"/>
              </a:spcAft>
              <a:defRPr sz="4400">
                <a:solidFill>
                  <a:schemeClr val="tx1"/>
                </a:solidFill>
                <a:latin typeface="Candara" pitchFamily="34" charset="0"/>
              </a:defRPr>
            </a:lvl7pPr>
            <a:lvl8pPr marL="1371600" algn="ctr" rtl="0" fontAlgn="base">
              <a:spcBef>
                <a:spcPct val="0"/>
              </a:spcBef>
              <a:spcAft>
                <a:spcPct val="0"/>
              </a:spcAft>
              <a:defRPr sz="4400">
                <a:solidFill>
                  <a:schemeClr val="tx1"/>
                </a:solidFill>
                <a:latin typeface="Candara" pitchFamily="34" charset="0"/>
              </a:defRPr>
            </a:lvl8pPr>
            <a:lvl9pPr marL="1828800" algn="ctr" rtl="0" fontAlgn="base">
              <a:spcBef>
                <a:spcPct val="0"/>
              </a:spcBef>
              <a:spcAft>
                <a:spcPct val="0"/>
              </a:spcAft>
              <a:defRPr sz="4400">
                <a:solidFill>
                  <a:schemeClr val="tx1"/>
                </a:solidFill>
                <a:latin typeface="Candara" pitchFamily="34" charset="0"/>
              </a:defRPr>
            </a:lvl9pPr>
          </a:lstStyle>
          <a:p>
            <a:pPr algn="l" defTabSz="1219170"/>
            <a:r>
              <a:rPr lang="en-US" sz="1800" dirty="0">
                <a:solidFill>
                  <a:prstClr val="black"/>
                </a:solidFill>
                <a:latin typeface="+mn-lt"/>
              </a:rPr>
              <a:t>Ring</a:t>
            </a:r>
            <a:endParaRPr lang="en-KE" sz="1800" dirty="0">
              <a:solidFill>
                <a:prstClr val="black"/>
              </a:solidFill>
              <a:latin typeface="+mn-lt"/>
            </a:endParaRPr>
          </a:p>
        </p:txBody>
      </p:sp>
      <p:sp>
        <p:nvSpPr>
          <p:cNvPr id="18" name="Title 1">
            <a:extLst>
              <a:ext uri="{FF2B5EF4-FFF2-40B4-BE49-F238E27FC236}">
                <a16:creationId xmlns:a16="http://schemas.microsoft.com/office/drawing/2014/main" id="{21CC4525-39A0-4EC7-921C-562A6668A5BB}"/>
              </a:ext>
            </a:extLst>
          </p:cNvPr>
          <p:cNvSpPr txBox="1">
            <a:spLocks/>
          </p:cNvSpPr>
          <p:nvPr/>
        </p:nvSpPr>
        <p:spPr bwMode="auto">
          <a:xfrm>
            <a:off x="4549542" y="1347573"/>
            <a:ext cx="18288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ndara" pitchFamily="34" charset="0"/>
              </a:defRPr>
            </a:lvl2pPr>
            <a:lvl3pPr algn="ctr" rtl="0" fontAlgn="base">
              <a:spcBef>
                <a:spcPct val="0"/>
              </a:spcBef>
              <a:spcAft>
                <a:spcPct val="0"/>
              </a:spcAft>
              <a:defRPr sz="4400">
                <a:solidFill>
                  <a:schemeClr val="tx1"/>
                </a:solidFill>
                <a:latin typeface="Candara" pitchFamily="34" charset="0"/>
              </a:defRPr>
            </a:lvl3pPr>
            <a:lvl4pPr algn="ctr" rtl="0" fontAlgn="base">
              <a:spcBef>
                <a:spcPct val="0"/>
              </a:spcBef>
              <a:spcAft>
                <a:spcPct val="0"/>
              </a:spcAft>
              <a:defRPr sz="4400">
                <a:solidFill>
                  <a:schemeClr val="tx1"/>
                </a:solidFill>
                <a:latin typeface="Candara" pitchFamily="34" charset="0"/>
              </a:defRPr>
            </a:lvl4pPr>
            <a:lvl5pPr algn="ctr" rtl="0" fontAlgn="base">
              <a:spcBef>
                <a:spcPct val="0"/>
              </a:spcBef>
              <a:spcAft>
                <a:spcPct val="0"/>
              </a:spcAft>
              <a:defRPr sz="4400">
                <a:solidFill>
                  <a:schemeClr val="tx1"/>
                </a:solidFill>
                <a:latin typeface="Candara" pitchFamily="34" charset="0"/>
              </a:defRPr>
            </a:lvl5pPr>
            <a:lvl6pPr marL="457200" algn="ctr" rtl="0" fontAlgn="base">
              <a:spcBef>
                <a:spcPct val="0"/>
              </a:spcBef>
              <a:spcAft>
                <a:spcPct val="0"/>
              </a:spcAft>
              <a:defRPr sz="4400">
                <a:solidFill>
                  <a:schemeClr val="tx1"/>
                </a:solidFill>
                <a:latin typeface="Candara" pitchFamily="34" charset="0"/>
              </a:defRPr>
            </a:lvl6pPr>
            <a:lvl7pPr marL="914400" algn="ctr" rtl="0" fontAlgn="base">
              <a:spcBef>
                <a:spcPct val="0"/>
              </a:spcBef>
              <a:spcAft>
                <a:spcPct val="0"/>
              </a:spcAft>
              <a:defRPr sz="4400">
                <a:solidFill>
                  <a:schemeClr val="tx1"/>
                </a:solidFill>
                <a:latin typeface="Candara" pitchFamily="34" charset="0"/>
              </a:defRPr>
            </a:lvl7pPr>
            <a:lvl8pPr marL="1371600" algn="ctr" rtl="0" fontAlgn="base">
              <a:spcBef>
                <a:spcPct val="0"/>
              </a:spcBef>
              <a:spcAft>
                <a:spcPct val="0"/>
              </a:spcAft>
              <a:defRPr sz="4400">
                <a:solidFill>
                  <a:schemeClr val="tx1"/>
                </a:solidFill>
                <a:latin typeface="Candara" pitchFamily="34" charset="0"/>
              </a:defRPr>
            </a:lvl8pPr>
            <a:lvl9pPr marL="1828800" algn="ctr" rtl="0" fontAlgn="base">
              <a:spcBef>
                <a:spcPct val="0"/>
              </a:spcBef>
              <a:spcAft>
                <a:spcPct val="0"/>
              </a:spcAft>
              <a:defRPr sz="4400">
                <a:solidFill>
                  <a:schemeClr val="tx1"/>
                </a:solidFill>
                <a:latin typeface="Candara" pitchFamily="34" charset="0"/>
              </a:defRPr>
            </a:lvl9pPr>
          </a:lstStyle>
          <a:p>
            <a:pPr algn="l" defTabSz="1219170"/>
            <a:r>
              <a:rPr lang="en-US" sz="1800" dirty="0">
                <a:solidFill>
                  <a:prstClr val="black"/>
                </a:solidFill>
                <a:latin typeface="+mn-lt"/>
              </a:rPr>
              <a:t>Oral </a:t>
            </a:r>
          </a:p>
          <a:p>
            <a:pPr algn="l" defTabSz="1219170"/>
            <a:r>
              <a:rPr lang="en-US" sz="1800" dirty="0">
                <a:solidFill>
                  <a:prstClr val="black"/>
                </a:solidFill>
                <a:latin typeface="+mn-lt"/>
              </a:rPr>
              <a:t>PrEP</a:t>
            </a:r>
            <a:endParaRPr lang="en-KE" sz="1800" dirty="0">
              <a:solidFill>
                <a:prstClr val="black"/>
              </a:solidFill>
              <a:latin typeface="+mn-lt"/>
            </a:endParaRPr>
          </a:p>
        </p:txBody>
      </p:sp>
      <p:graphicFrame>
        <p:nvGraphicFramePr>
          <p:cNvPr id="3" name="Object 2">
            <a:extLst>
              <a:ext uri="{FF2B5EF4-FFF2-40B4-BE49-F238E27FC236}">
                <a16:creationId xmlns:a16="http://schemas.microsoft.com/office/drawing/2014/main" id="{475A651B-B313-48C6-83C4-837797ACD579}"/>
              </a:ext>
            </a:extLst>
          </p:cNvPr>
          <p:cNvGraphicFramePr>
            <a:graphicFrameLocks noChangeAspect="1"/>
          </p:cNvGraphicFramePr>
          <p:nvPr>
            <p:extLst>
              <p:ext uri="{D42A27DB-BD31-4B8C-83A1-F6EECF244321}">
                <p14:modId xmlns:p14="http://schemas.microsoft.com/office/powerpoint/2010/main" val="3931605596"/>
              </p:ext>
            </p:extLst>
          </p:nvPr>
        </p:nvGraphicFramePr>
        <p:xfrm>
          <a:off x="8520646" y="3940882"/>
          <a:ext cx="2722319" cy="2722319"/>
        </p:xfrm>
        <a:graphic>
          <a:graphicData uri="http://schemas.openxmlformats.org/presentationml/2006/ole">
            <mc:AlternateContent xmlns:mc="http://schemas.openxmlformats.org/markup-compatibility/2006">
              <mc:Choice xmlns:v="urn:schemas-microsoft-com:vml" Requires="v">
                <p:oleObj name="PDF" r:id="rId3" imgW="0" imgH="360" progId="FoxitPhantomPDF.Document">
                  <p:embed/>
                </p:oleObj>
              </mc:Choice>
              <mc:Fallback>
                <p:oleObj name="PDF" r:id="rId3" imgW="0" imgH="360" progId="FoxitPhantomPDF.Document">
                  <p:embed/>
                  <p:pic>
                    <p:nvPicPr>
                      <p:cNvPr id="3" name="Object 2">
                        <a:extLst>
                          <a:ext uri="{FF2B5EF4-FFF2-40B4-BE49-F238E27FC236}">
                            <a16:creationId xmlns:a16="http://schemas.microsoft.com/office/drawing/2014/main" id="{475A651B-B313-48C6-83C4-837797ACD579}"/>
                          </a:ext>
                        </a:extLst>
                      </p:cNvPr>
                      <p:cNvPicPr/>
                      <p:nvPr/>
                    </p:nvPicPr>
                    <p:blipFill>
                      <a:blip r:embed="rId4"/>
                      <a:stretch>
                        <a:fillRect/>
                      </a:stretch>
                    </p:blipFill>
                    <p:spPr>
                      <a:xfrm>
                        <a:off x="8520646" y="3940882"/>
                        <a:ext cx="2722319" cy="2722319"/>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3A134DF7-F02B-4EBF-8394-2F913238BDF3}"/>
              </a:ext>
            </a:extLst>
          </p:cNvPr>
          <p:cNvGraphicFramePr>
            <a:graphicFrameLocks noChangeAspect="1"/>
          </p:cNvGraphicFramePr>
          <p:nvPr>
            <p:extLst>
              <p:ext uri="{D42A27DB-BD31-4B8C-83A1-F6EECF244321}">
                <p14:modId xmlns:p14="http://schemas.microsoft.com/office/powerpoint/2010/main" val="1353883492"/>
              </p:ext>
            </p:extLst>
          </p:nvPr>
        </p:nvGraphicFramePr>
        <p:xfrm>
          <a:off x="5217761" y="816709"/>
          <a:ext cx="2722319" cy="2722319"/>
        </p:xfrm>
        <a:graphic>
          <a:graphicData uri="http://schemas.openxmlformats.org/presentationml/2006/ole">
            <mc:AlternateContent xmlns:mc="http://schemas.openxmlformats.org/markup-compatibility/2006">
              <mc:Choice xmlns:v="urn:schemas-microsoft-com:vml" Requires="v">
                <p:oleObj name="PDF" r:id="rId5" imgW="0" imgH="360" progId="FoxitPhantomPDF.Document">
                  <p:embed/>
                </p:oleObj>
              </mc:Choice>
              <mc:Fallback>
                <p:oleObj name="PDF" r:id="rId5" imgW="0" imgH="360" progId="FoxitPhantomPDF.Document">
                  <p:embed/>
                  <p:pic>
                    <p:nvPicPr>
                      <p:cNvPr id="4" name="Object 3">
                        <a:extLst>
                          <a:ext uri="{FF2B5EF4-FFF2-40B4-BE49-F238E27FC236}">
                            <a16:creationId xmlns:a16="http://schemas.microsoft.com/office/drawing/2014/main" id="{3A134DF7-F02B-4EBF-8394-2F913238BDF3}"/>
                          </a:ext>
                        </a:extLst>
                      </p:cNvPr>
                      <p:cNvPicPr/>
                      <p:nvPr/>
                    </p:nvPicPr>
                    <p:blipFill>
                      <a:blip r:embed="rId6"/>
                      <a:stretch>
                        <a:fillRect/>
                      </a:stretch>
                    </p:blipFill>
                    <p:spPr>
                      <a:xfrm>
                        <a:off x="5217761" y="816709"/>
                        <a:ext cx="2722319" cy="2722319"/>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456C7064-C9E8-4B55-A8F6-5961E569950D}"/>
              </a:ext>
            </a:extLst>
          </p:cNvPr>
          <p:cNvGraphicFramePr>
            <a:graphicFrameLocks noChangeAspect="1"/>
          </p:cNvGraphicFramePr>
          <p:nvPr>
            <p:extLst>
              <p:ext uri="{D42A27DB-BD31-4B8C-83A1-F6EECF244321}">
                <p14:modId xmlns:p14="http://schemas.microsoft.com/office/powerpoint/2010/main" val="3634354767"/>
              </p:ext>
            </p:extLst>
          </p:nvPr>
        </p:nvGraphicFramePr>
        <p:xfrm>
          <a:off x="8520645" y="788602"/>
          <a:ext cx="2722319" cy="2722319"/>
        </p:xfrm>
        <a:graphic>
          <a:graphicData uri="http://schemas.openxmlformats.org/presentationml/2006/ole">
            <mc:AlternateContent xmlns:mc="http://schemas.openxmlformats.org/markup-compatibility/2006">
              <mc:Choice xmlns:v="urn:schemas-microsoft-com:vml" Requires="v">
                <p:oleObj name="PDF" r:id="rId7" imgW="0" imgH="360" progId="FoxitPhantomPDF.Document">
                  <p:embed/>
                </p:oleObj>
              </mc:Choice>
              <mc:Fallback>
                <p:oleObj name="PDF" r:id="rId7" imgW="0" imgH="360" progId="FoxitPhantomPDF.Document">
                  <p:embed/>
                  <p:pic>
                    <p:nvPicPr>
                      <p:cNvPr id="6" name="Object 5">
                        <a:extLst>
                          <a:ext uri="{FF2B5EF4-FFF2-40B4-BE49-F238E27FC236}">
                            <a16:creationId xmlns:a16="http://schemas.microsoft.com/office/drawing/2014/main" id="{456C7064-C9E8-4B55-A8F6-5961E569950D}"/>
                          </a:ext>
                        </a:extLst>
                      </p:cNvPr>
                      <p:cNvPicPr/>
                      <p:nvPr/>
                    </p:nvPicPr>
                    <p:blipFill>
                      <a:blip r:embed="rId8"/>
                      <a:stretch>
                        <a:fillRect/>
                      </a:stretch>
                    </p:blipFill>
                    <p:spPr>
                      <a:xfrm>
                        <a:off x="8520645" y="788602"/>
                        <a:ext cx="2722319" cy="2722319"/>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1432BDA2-4471-4DD6-A59B-E42A4B286341}"/>
              </a:ext>
            </a:extLst>
          </p:cNvPr>
          <p:cNvGraphicFramePr>
            <a:graphicFrameLocks noChangeAspect="1"/>
          </p:cNvGraphicFramePr>
          <p:nvPr>
            <p:extLst>
              <p:ext uri="{D42A27DB-BD31-4B8C-83A1-F6EECF244321}">
                <p14:modId xmlns:p14="http://schemas.microsoft.com/office/powerpoint/2010/main" val="869607820"/>
              </p:ext>
            </p:extLst>
          </p:nvPr>
        </p:nvGraphicFramePr>
        <p:xfrm>
          <a:off x="5219359" y="3940881"/>
          <a:ext cx="2722319" cy="2722319"/>
        </p:xfrm>
        <a:graphic>
          <a:graphicData uri="http://schemas.openxmlformats.org/presentationml/2006/ole">
            <mc:AlternateContent xmlns:mc="http://schemas.openxmlformats.org/markup-compatibility/2006">
              <mc:Choice xmlns:v="urn:schemas-microsoft-com:vml" Requires="v">
                <p:oleObj name="PDF" r:id="rId9" imgW="0" imgH="360" progId="FoxitPhantomPDF.Document">
                  <p:embed/>
                </p:oleObj>
              </mc:Choice>
              <mc:Fallback>
                <p:oleObj name="PDF" r:id="rId9" imgW="0" imgH="360" progId="FoxitPhantomPDF.Document">
                  <p:embed/>
                  <p:pic>
                    <p:nvPicPr>
                      <p:cNvPr id="7" name="Object 6">
                        <a:extLst>
                          <a:ext uri="{FF2B5EF4-FFF2-40B4-BE49-F238E27FC236}">
                            <a16:creationId xmlns:a16="http://schemas.microsoft.com/office/drawing/2014/main" id="{1432BDA2-4471-4DD6-A59B-E42A4B286341}"/>
                          </a:ext>
                        </a:extLst>
                      </p:cNvPr>
                      <p:cNvPicPr/>
                      <p:nvPr/>
                    </p:nvPicPr>
                    <p:blipFill>
                      <a:blip r:embed="rId10"/>
                      <a:stretch>
                        <a:fillRect/>
                      </a:stretch>
                    </p:blipFill>
                    <p:spPr>
                      <a:xfrm>
                        <a:off x="5219359" y="3940881"/>
                        <a:ext cx="2722319" cy="2722319"/>
                      </a:xfrm>
                      <a:prstGeom prst="rect">
                        <a:avLst/>
                      </a:prstGeom>
                    </p:spPr>
                  </p:pic>
                </p:oleObj>
              </mc:Fallback>
            </mc:AlternateContent>
          </a:graphicData>
        </a:graphic>
      </p:graphicFrame>
    </p:spTree>
    <p:extLst>
      <p:ext uri="{BB962C8B-B14F-4D97-AF65-F5344CB8AC3E}">
        <p14:creationId xmlns:p14="http://schemas.microsoft.com/office/powerpoint/2010/main" val="3459159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A3D5B5E-C5BC-4316-8E8A-5F86CC996821}"/>
              </a:ext>
            </a:extLst>
          </p:cNvPr>
          <p:cNvSpPr/>
          <p:nvPr/>
        </p:nvSpPr>
        <p:spPr>
          <a:xfrm>
            <a:off x="7637140" y="1333956"/>
            <a:ext cx="3647387" cy="552318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1467">
              <a:solidFill>
                <a:schemeClr val="accent5">
                  <a:lumMod val="75000"/>
                </a:schemeClr>
              </a:solidFill>
              <a:latin typeface="Candara"/>
            </a:endParaRPr>
          </a:p>
        </p:txBody>
      </p:sp>
      <p:sp>
        <p:nvSpPr>
          <p:cNvPr id="2" name="Title 1">
            <a:extLst>
              <a:ext uri="{FF2B5EF4-FFF2-40B4-BE49-F238E27FC236}">
                <a16:creationId xmlns:a16="http://schemas.microsoft.com/office/drawing/2014/main" id="{2618A78E-FB9C-4245-BC27-C2CEF072B365}"/>
              </a:ext>
            </a:extLst>
          </p:cNvPr>
          <p:cNvSpPr>
            <a:spLocks noGrp="1"/>
          </p:cNvSpPr>
          <p:nvPr>
            <p:ph type="title"/>
          </p:nvPr>
        </p:nvSpPr>
        <p:spPr/>
        <p:txBody>
          <a:bodyPr>
            <a:normAutofit/>
          </a:bodyPr>
          <a:lstStyle/>
          <a:p>
            <a:r>
              <a:rPr lang="en-US" dirty="0"/>
              <a:t>Adherence during the crossover period and subsequent product choice</a:t>
            </a:r>
            <a:endParaRPr lang="en-KE" dirty="0"/>
          </a:p>
        </p:txBody>
      </p:sp>
      <p:sp>
        <p:nvSpPr>
          <p:cNvPr id="9" name="TextBox 8">
            <a:extLst>
              <a:ext uri="{FF2B5EF4-FFF2-40B4-BE49-F238E27FC236}">
                <a16:creationId xmlns:a16="http://schemas.microsoft.com/office/drawing/2014/main" id="{DF6452D8-EE2A-4222-9805-AFDB2B0959C9}"/>
              </a:ext>
            </a:extLst>
          </p:cNvPr>
          <p:cNvSpPr txBox="1"/>
          <p:nvPr/>
        </p:nvSpPr>
        <p:spPr>
          <a:xfrm>
            <a:off x="7957349" y="1740431"/>
            <a:ext cx="3006967" cy="4524315"/>
          </a:xfrm>
          <a:prstGeom prst="rect">
            <a:avLst/>
          </a:prstGeom>
          <a:noFill/>
        </p:spPr>
        <p:txBody>
          <a:bodyPr wrap="square" rtlCol="0">
            <a:spAutoFit/>
          </a:bodyPr>
          <a:lstStyle/>
          <a:p>
            <a:pPr defTabSz="1219170" eaLnBrk="0" fontAlgn="base" hangingPunct="0">
              <a:spcBef>
                <a:spcPct val="0"/>
              </a:spcBef>
              <a:spcAft>
                <a:spcPct val="0"/>
              </a:spcAft>
            </a:pPr>
            <a:r>
              <a:rPr lang="en-US" sz="2400" dirty="0">
                <a:solidFill>
                  <a:prstClr val="white"/>
                </a:solidFill>
                <a:latin typeface="Poppins" panose="00000500000000000000" pitchFamily="2" charset="0"/>
                <a:cs typeface="Poppins" panose="00000500000000000000" pitchFamily="2" charset="0"/>
              </a:rPr>
              <a:t>High adherence to oral PrEP in the crossover period was strongly associated with choice of oral PrEP (p&lt;0.001)</a:t>
            </a:r>
          </a:p>
          <a:p>
            <a:pPr defTabSz="1219170" eaLnBrk="0" fontAlgn="base" hangingPunct="0">
              <a:spcBef>
                <a:spcPct val="0"/>
              </a:spcBef>
              <a:spcAft>
                <a:spcPct val="0"/>
              </a:spcAft>
            </a:pPr>
            <a:endParaRPr lang="en-US" sz="2400" dirty="0">
              <a:solidFill>
                <a:prstClr val="white"/>
              </a:solidFill>
              <a:latin typeface="Poppins" panose="00000500000000000000" pitchFamily="2" charset="0"/>
              <a:cs typeface="Poppins" panose="00000500000000000000" pitchFamily="2" charset="0"/>
            </a:endParaRPr>
          </a:p>
          <a:p>
            <a:pPr defTabSz="1219170" eaLnBrk="0" fontAlgn="base" hangingPunct="0">
              <a:spcBef>
                <a:spcPct val="0"/>
              </a:spcBef>
              <a:spcAft>
                <a:spcPct val="0"/>
              </a:spcAft>
            </a:pPr>
            <a:r>
              <a:rPr lang="en-US" sz="2400" dirty="0">
                <a:solidFill>
                  <a:prstClr val="white"/>
                </a:solidFill>
                <a:latin typeface="Poppins" panose="00000500000000000000" pitchFamily="2" charset="0"/>
                <a:cs typeface="Poppins" panose="00000500000000000000" pitchFamily="2" charset="0"/>
              </a:rPr>
              <a:t>No such association </a:t>
            </a:r>
            <a:r>
              <a:rPr lang="en-US" sz="2000" dirty="0">
                <a:solidFill>
                  <a:prstClr val="white"/>
                </a:solidFill>
                <a:latin typeface="Poppins" panose="00000500000000000000" pitchFamily="2" charset="0"/>
                <a:cs typeface="Poppins" panose="00000500000000000000" pitchFamily="2" charset="0"/>
              </a:rPr>
              <a:t>was</a:t>
            </a:r>
            <a:r>
              <a:rPr lang="en-US" sz="2400" dirty="0">
                <a:solidFill>
                  <a:prstClr val="white"/>
                </a:solidFill>
                <a:latin typeface="Poppins" panose="00000500000000000000" pitchFamily="2" charset="0"/>
                <a:cs typeface="Poppins" panose="00000500000000000000" pitchFamily="2" charset="0"/>
              </a:rPr>
              <a:t> observed for ring choice (p=0.85)</a:t>
            </a:r>
            <a:endParaRPr lang="en-US" sz="2400" dirty="0">
              <a:solidFill>
                <a:prstClr val="white">
                  <a:lumMod val="95000"/>
                </a:prstClr>
              </a:solidFill>
              <a:latin typeface="Poppins" panose="00000500000000000000" pitchFamily="2" charset="0"/>
              <a:cs typeface="Poppins" panose="00000500000000000000" pitchFamily="2" charset="0"/>
            </a:endParaRPr>
          </a:p>
        </p:txBody>
      </p:sp>
      <p:graphicFrame>
        <p:nvGraphicFramePr>
          <p:cNvPr id="10" name="Table 9">
            <a:extLst>
              <a:ext uri="{FF2B5EF4-FFF2-40B4-BE49-F238E27FC236}">
                <a16:creationId xmlns:a16="http://schemas.microsoft.com/office/drawing/2014/main" id="{ABE23E3F-D369-464E-9FD6-01B3D62EC248}"/>
              </a:ext>
            </a:extLst>
          </p:cNvPr>
          <p:cNvGraphicFramePr>
            <a:graphicFrameLocks noGrp="1"/>
          </p:cNvGraphicFramePr>
          <p:nvPr>
            <p:extLst>
              <p:ext uri="{D42A27DB-BD31-4B8C-83A1-F6EECF244321}">
                <p14:modId xmlns:p14="http://schemas.microsoft.com/office/powerpoint/2010/main" val="559529689"/>
              </p:ext>
            </p:extLst>
          </p:nvPr>
        </p:nvGraphicFramePr>
        <p:xfrm>
          <a:off x="763332" y="4121370"/>
          <a:ext cx="6568821" cy="1927863"/>
        </p:xfrm>
        <a:graphic>
          <a:graphicData uri="http://schemas.openxmlformats.org/drawingml/2006/table">
            <a:tbl>
              <a:tblPr firstRow="1" bandRow="1">
                <a:tableStyleId>{5C22544A-7EE6-4342-B048-85BDC9FD1C3A}</a:tableStyleId>
              </a:tblPr>
              <a:tblGrid>
                <a:gridCol w="2310709">
                  <a:extLst>
                    <a:ext uri="{9D8B030D-6E8A-4147-A177-3AD203B41FA5}">
                      <a16:colId xmlns:a16="http://schemas.microsoft.com/office/drawing/2014/main" val="3906675964"/>
                    </a:ext>
                  </a:extLst>
                </a:gridCol>
                <a:gridCol w="1532924">
                  <a:extLst>
                    <a:ext uri="{9D8B030D-6E8A-4147-A177-3AD203B41FA5}">
                      <a16:colId xmlns:a16="http://schemas.microsoft.com/office/drawing/2014/main" val="2158180015"/>
                    </a:ext>
                  </a:extLst>
                </a:gridCol>
                <a:gridCol w="1510381">
                  <a:extLst>
                    <a:ext uri="{9D8B030D-6E8A-4147-A177-3AD203B41FA5}">
                      <a16:colId xmlns:a16="http://schemas.microsoft.com/office/drawing/2014/main" val="791372623"/>
                    </a:ext>
                  </a:extLst>
                </a:gridCol>
                <a:gridCol w="1214807">
                  <a:extLst>
                    <a:ext uri="{9D8B030D-6E8A-4147-A177-3AD203B41FA5}">
                      <a16:colId xmlns:a16="http://schemas.microsoft.com/office/drawing/2014/main" val="2419230642"/>
                    </a:ext>
                  </a:extLst>
                </a:gridCol>
              </a:tblGrid>
              <a:tr h="660400">
                <a:tc>
                  <a:txBody>
                    <a:bodyPr/>
                    <a:lstStyle/>
                    <a:p>
                      <a:r>
                        <a:rPr lang="en-ZA" sz="1900"/>
                        <a:t>Ring adherence</a:t>
                      </a:r>
                    </a:p>
                  </a:txBody>
                  <a:tcPr/>
                </a:tc>
                <a:tc>
                  <a:txBody>
                    <a:bodyPr/>
                    <a:lstStyle/>
                    <a:p>
                      <a:r>
                        <a:rPr lang="en-US" sz="1900"/>
                        <a:t>Chose ring</a:t>
                      </a:r>
                      <a:endParaRPr lang="en-ZA" sz="1900"/>
                    </a:p>
                  </a:txBody>
                  <a:tcPr/>
                </a:tc>
                <a:tc>
                  <a:txBody>
                    <a:bodyPr/>
                    <a:lstStyle/>
                    <a:p>
                      <a:r>
                        <a:rPr lang="en-US" sz="1900"/>
                        <a:t>Chose oral PrEP/neither</a:t>
                      </a:r>
                      <a:endParaRPr lang="en-ZA" sz="1900"/>
                    </a:p>
                  </a:txBody>
                  <a:tcPr/>
                </a:tc>
                <a:tc>
                  <a:txBody>
                    <a:bodyPr/>
                    <a:lstStyle/>
                    <a:p>
                      <a:r>
                        <a:rPr lang="en-US" sz="1900" dirty="0"/>
                        <a:t>p-value</a:t>
                      </a:r>
                      <a:endParaRPr lang="en-ZA" sz="1900" dirty="0"/>
                    </a:p>
                  </a:txBody>
                  <a:tcPr/>
                </a:tc>
                <a:extLst>
                  <a:ext uri="{0D108BD9-81ED-4DB2-BD59-A6C34878D82A}">
                    <a16:rowId xmlns:a16="http://schemas.microsoft.com/office/drawing/2014/main" val="2562762460"/>
                  </a:ext>
                </a:extLst>
              </a:tr>
              <a:tr h="660400">
                <a:tc>
                  <a:txBody>
                    <a:bodyPr/>
                    <a:lstStyle/>
                    <a:p>
                      <a:r>
                        <a:rPr lang="en-US" sz="1900"/>
                        <a:t>Red/yellow at least once</a:t>
                      </a:r>
                      <a:endParaRPr lang="en-ZA" sz="1900"/>
                    </a:p>
                  </a:txBody>
                  <a:tcPr/>
                </a:tc>
                <a:tc>
                  <a:txBody>
                    <a:bodyPr/>
                    <a:lstStyle/>
                    <a:p>
                      <a:r>
                        <a:rPr lang="en-US" sz="1900"/>
                        <a:t>134 (67%)</a:t>
                      </a:r>
                      <a:endParaRPr lang="en-ZA" sz="1900"/>
                    </a:p>
                  </a:txBody>
                  <a:tcPr/>
                </a:tc>
                <a:tc>
                  <a:txBody>
                    <a:bodyPr/>
                    <a:lstStyle/>
                    <a:p>
                      <a:r>
                        <a:rPr lang="en-US" sz="1900"/>
                        <a:t>65 (33%)</a:t>
                      </a:r>
                      <a:endParaRPr lang="en-ZA" sz="1900"/>
                    </a:p>
                  </a:txBody>
                  <a:tcPr/>
                </a:tc>
                <a:tc>
                  <a:txBody>
                    <a:bodyPr/>
                    <a:lstStyle/>
                    <a:p>
                      <a:r>
                        <a:rPr lang="en-US" sz="1900"/>
                        <a:t>0.85</a:t>
                      </a:r>
                      <a:endParaRPr lang="en-ZA" sz="1900"/>
                    </a:p>
                  </a:txBody>
                  <a:tcPr/>
                </a:tc>
                <a:extLst>
                  <a:ext uri="{0D108BD9-81ED-4DB2-BD59-A6C34878D82A}">
                    <a16:rowId xmlns:a16="http://schemas.microsoft.com/office/drawing/2014/main" val="2711872880"/>
                  </a:ext>
                </a:extLst>
              </a:tr>
              <a:tr h="586743">
                <a:tc>
                  <a:txBody>
                    <a:bodyPr/>
                    <a:lstStyle/>
                    <a:p>
                      <a:r>
                        <a:rPr lang="en-US" sz="1900"/>
                        <a:t>Always green</a:t>
                      </a:r>
                      <a:endParaRPr lang="en-ZA" sz="1900"/>
                    </a:p>
                  </a:txBody>
                  <a:tcPr/>
                </a:tc>
                <a:tc>
                  <a:txBody>
                    <a:bodyPr/>
                    <a:lstStyle/>
                    <a:p>
                      <a:r>
                        <a:rPr lang="en-US" sz="1900"/>
                        <a:t>19 (66%)</a:t>
                      </a:r>
                      <a:endParaRPr lang="en-ZA" sz="1900"/>
                    </a:p>
                  </a:txBody>
                  <a:tcPr/>
                </a:tc>
                <a:tc>
                  <a:txBody>
                    <a:bodyPr/>
                    <a:lstStyle/>
                    <a:p>
                      <a:r>
                        <a:rPr lang="en-US" sz="1900"/>
                        <a:t>10 (35%)</a:t>
                      </a:r>
                      <a:endParaRPr lang="en-ZA" sz="1900"/>
                    </a:p>
                  </a:txBody>
                  <a:tcPr/>
                </a:tc>
                <a:tc>
                  <a:txBody>
                    <a:bodyPr/>
                    <a:lstStyle/>
                    <a:p>
                      <a:endParaRPr lang="en-ZA" sz="1900" dirty="0"/>
                    </a:p>
                  </a:txBody>
                  <a:tcPr/>
                </a:tc>
                <a:extLst>
                  <a:ext uri="{0D108BD9-81ED-4DB2-BD59-A6C34878D82A}">
                    <a16:rowId xmlns:a16="http://schemas.microsoft.com/office/drawing/2014/main" val="1266984059"/>
                  </a:ext>
                </a:extLst>
              </a:tr>
            </a:tbl>
          </a:graphicData>
        </a:graphic>
      </p:graphicFrame>
      <p:graphicFrame>
        <p:nvGraphicFramePr>
          <p:cNvPr id="11" name="Table 10">
            <a:extLst>
              <a:ext uri="{FF2B5EF4-FFF2-40B4-BE49-F238E27FC236}">
                <a16:creationId xmlns:a16="http://schemas.microsoft.com/office/drawing/2014/main" id="{8A648485-F156-43C3-A5F8-CE7FC79369A4}"/>
              </a:ext>
            </a:extLst>
          </p:cNvPr>
          <p:cNvGraphicFramePr>
            <a:graphicFrameLocks noGrp="1"/>
          </p:cNvGraphicFramePr>
          <p:nvPr>
            <p:extLst>
              <p:ext uri="{D42A27DB-BD31-4B8C-83A1-F6EECF244321}">
                <p14:modId xmlns:p14="http://schemas.microsoft.com/office/powerpoint/2010/main" val="644448409"/>
              </p:ext>
            </p:extLst>
          </p:nvPr>
        </p:nvGraphicFramePr>
        <p:xfrm>
          <a:off x="760610" y="1475053"/>
          <a:ext cx="6571543" cy="1839795"/>
        </p:xfrm>
        <a:graphic>
          <a:graphicData uri="http://schemas.openxmlformats.org/drawingml/2006/table">
            <a:tbl>
              <a:tblPr firstRow="1" bandRow="1">
                <a:tableStyleId>{5C22544A-7EE6-4342-B048-85BDC9FD1C3A}</a:tableStyleId>
              </a:tblPr>
              <a:tblGrid>
                <a:gridCol w="1938583">
                  <a:extLst>
                    <a:ext uri="{9D8B030D-6E8A-4147-A177-3AD203B41FA5}">
                      <a16:colId xmlns:a16="http://schemas.microsoft.com/office/drawing/2014/main" val="3176051186"/>
                    </a:ext>
                  </a:extLst>
                </a:gridCol>
                <a:gridCol w="1694688">
                  <a:extLst>
                    <a:ext uri="{9D8B030D-6E8A-4147-A177-3AD203B41FA5}">
                      <a16:colId xmlns:a16="http://schemas.microsoft.com/office/drawing/2014/main" val="2293595293"/>
                    </a:ext>
                  </a:extLst>
                </a:gridCol>
                <a:gridCol w="1633728">
                  <a:extLst>
                    <a:ext uri="{9D8B030D-6E8A-4147-A177-3AD203B41FA5}">
                      <a16:colId xmlns:a16="http://schemas.microsoft.com/office/drawing/2014/main" val="2982431255"/>
                    </a:ext>
                  </a:extLst>
                </a:gridCol>
                <a:gridCol w="1304544">
                  <a:extLst>
                    <a:ext uri="{9D8B030D-6E8A-4147-A177-3AD203B41FA5}">
                      <a16:colId xmlns:a16="http://schemas.microsoft.com/office/drawing/2014/main" val="706743364"/>
                    </a:ext>
                  </a:extLst>
                </a:gridCol>
              </a:tblGrid>
              <a:tr h="660400">
                <a:tc>
                  <a:txBody>
                    <a:bodyPr/>
                    <a:lstStyle/>
                    <a:p>
                      <a:r>
                        <a:rPr lang="en-ZA" sz="1900"/>
                        <a:t>Oral PrEP adherence</a:t>
                      </a:r>
                    </a:p>
                  </a:txBody>
                  <a:tcPr/>
                </a:tc>
                <a:tc>
                  <a:txBody>
                    <a:bodyPr/>
                    <a:lstStyle/>
                    <a:p>
                      <a:r>
                        <a:rPr lang="en-US" sz="1900"/>
                        <a:t>Chose oral PrEP</a:t>
                      </a:r>
                      <a:endParaRPr lang="en-ZA" sz="1900"/>
                    </a:p>
                  </a:txBody>
                  <a:tcPr/>
                </a:tc>
                <a:tc>
                  <a:txBody>
                    <a:bodyPr/>
                    <a:lstStyle/>
                    <a:p>
                      <a:r>
                        <a:rPr lang="en-US" sz="1900"/>
                        <a:t>Chose ring/neither</a:t>
                      </a:r>
                      <a:endParaRPr lang="en-ZA" sz="1900"/>
                    </a:p>
                  </a:txBody>
                  <a:tcPr/>
                </a:tc>
                <a:tc>
                  <a:txBody>
                    <a:bodyPr/>
                    <a:lstStyle/>
                    <a:p>
                      <a:r>
                        <a:rPr lang="en-US" sz="1900"/>
                        <a:t>p-value</a:t>
                      </a:r>
                      <a:endParaRPr lang="en-ZA" sz="1900"/>
                    </a:p>
                  </a:txBody>
                  <a:tcPr/>
                </a:tc>
                <a:extLst>
                  <a:ext uri="{0D108BD9-81ED-4DB2-BD59-A6C34878D82A}">
                    <a16:rowId xmlns:a16="http://schemas.microsoft.com/office/drawing/2014/main" val="1101220155"/>
                  </a:ext>
                </a:extLst>
              </a:tr>
              <a:tr h="660400">
                <a:tc>
                  <a:txBody>
                    <a:bodyPr/>
                    <a:lstStyle/>
                    <a:p>
                      <a:r>
                        <a:rPr lang="en-US" sz="1900"/>
                        <a:t>Red/yellow at least once</a:t>
                      </a:r>
                      <a:endParaRPr lang="en-ZA" sz="1900"/>
                    </a:p>
                  </a:txBody>
                  <a:tcPr/>
                </a:tc>
                <a:tc>
                  <a:txBody>
                    <a:bodyPr/>
                    <a:lstStyle/>
                    <a:p>
                      <a:r>
                        <a:rPr lang="en-US" sz="1900"/>
                        <a:t>32 (20%)</a:t>
                      </a:r>
                      <a:endParaRPr lang="en-ZA" sz="1900"/>
                    </a:p>
                  </a:txBody>
                  <a:tcPr/>
                </a:tc>
                <a:tc>
                  <a:txBody>
                    <a:bodyPr/>
                    <a:lstStyle/>
                    <a:p>
                      <a:r>
                        <a:rPr lang="en-US" sz="1900"/>
                        <a:t>129 (80%)</a:t>
                      </a:r>
                      <a:endParaRPr lang="en-ZA" sz="1900"/>
                    </a:p>
                  </a:txBody>
                  <a:tcPr/>
                </a:tc>
                <a:tc>
                  <a:txBody>
                    <a:bodyPr/>
                    <a:lstStyle/>
                    <a:p>
                      <a:r>
                        <a:rPr lang="en-US" sz="1900"/>
                        <a:t>&lt;0.001</a:t>
                      </a:r>
                      <a:endParaRPr lang="en-ZA" sz="1900"/>
                    </a:p>
                  </a:txBody>
                  <a:tcPr/>
                </a:tc>
                <a:extLst>
                  <a:ext uri="{0D108BD9-81ED-4DB2-BD59-A6C34878D82A}">
                    <a16:rowId xmlns:a16="http://schemas.microsoft.com/office/drawing/2014/main" val="3266147195"/>
                  </a:ext>
                </a:extLst>
              </a:tr>
              <a:tr h="498675">
                <a:tc>
                  <a:txBody>
                    <a:bodyPr/>
                    <a:lstStyle/>
                    <a:p>
                      <a:r>
                        <a:rPr lang="en-US" sz="1900"/>
                        <a:t>Always green</a:t>
                      </a:r>
                      <a:endParaRPr lang="en-ZA" sz="1900"/>
                    </a:p>
                  </a:txBody>
                  <a:tcPr/>
                </a:tc>
                <a:tc>
                  <a:txBody>
                    <a:bodyPr/>
                    <a:lstStyle/>
                    <a:p>
                      <a:r>
                        <a:rPr lang="en-US" sz="1900" dirty="0"/>
                        <a:t>39 (58%)</a:t>
                      </a:r>
                      <a:endParaRPr lang="en-ZA" sz="1900" dirty="0"/>
                    </a:p>
                  </a:txBody>
                  <a:tcPr/>
                </a:tc>
                <a:tc>
                  <a:txBody>
                    <a:bodyPr/>
                    <a:lstStyle/>
                    <a:p>
                      <a:r>
                        <a:rPr lang="en-US" sz="1900" dirty="0"/>
                        <a:t>28 (42%)</a:t>
                      </a:r>
                      <a:endParaRPr lang="en-ZA" sz="1900" dirty="0"/>
                    </a:p>
                  </a:txBody>
                  <a:tcPr/>
                </a:tc>
                <a:tc>
                  <a:txBody>
                    <a:bodyPr/>
                    <a:lstStyle/>
                    <a:p>
                      <a:endParaRPr lang="en-ZA" sz="1900" dirty="0"/>
                    </a:p>
                  </a:txBody>
                  <a:tcPr/>
                </a:tc>
                <a:extLst>
                  <a:ext uri="{0D108BD9-81ED-4DB2-BD59-A6C34878D82A}">
                    <a16:rowId xmlns:a16="http://schemas.microsoft.com/office/drawing/2014/main" val="4091558801"/>
                  </a:ext>
                </a:extLst>
              </a:tr>
            </a:tbl>
          </a:graphicData>
        </a:graphic>
      </p:graphicFrame>
      <p:sp>
        <p:nvSpPr>
          <p:cNvPr id="3" name="TextBox 2">
            <a:extLst>
              <a:ext uri="{FF2B5EF4-FFF2-40B4-BE49-F238E27FC236}">
                <a16:creationId xmlns:a16="http://schemas.microsoft.com/office/drawing/2014/main" id="{FF76B49F-5735-4CF0-8D8D-7BD7B18513A9}"/>
              </a:ext>
            </a:extLst>
          </p:cNvPr>
          <p:cNvSpPr txBox="1"/>
          <p:nvPr/>
        </p:nvSpPr>
        <p:spPr>
          <a:xfrm>
            <a:off x="390143" y="6118482"/>
            <a:ext cx="7019871" cy="707694"/>
          </a:xfrm>
          <a:prstGeom prst="rect">
            <a:avLst/>
          </a:prstGeom>
          <a:noFill/>
        </p:spPr>
        <p:txBody>
          <a:bodyPr wrap="square" rtlCol="0">
            <a:spAutoFit/>
          </a:bodyPr>
          <a:lstStyle/>
          <a:p>
            <a:pPr algn="r" defTabSz="1219170" eaLnBrk="0" fontAlgn="base" hangingPunct="0">
              <a:spcBef>
                <a:spcPct val="0"/>
              </a:spcBef>
              <a:spcAft>
                <a:spcPct val="0"/>
              </a:spcAft>
            </a:pPr>
            <a:r>
              <a:rPr lang="en-US" sz="1333" b="1" spc="187">
                <a:solidFill>
                  <a:srgbClr val="FF0000"/>
                </a:solidFill>
                <a:latin typeface="Calibri" panose="020F0502020204030204" pitchFamily="34" charset="0"/>
                <a:cs typeface="Calibri" panose="020F0502020204030204" pitchFamily="34" charset="0"/>
              </a:rPr>
              <a:t>Non-use (red): </a:t>
            </a:r>
            <a:r>
              <a:rPr lang="en-US" sz="1333">
                <a:solidFill>
                  <a:srgbClr val="000000"/>
                </a:solidFill>
                <a:latin typeface="Calibri" panose="020F0502020204030204" pitchFamily="34" charset="0"/>
                <a:cs typeface="Calibri" panose="020F0502020204030204" pitchFamily="34" charset="0"/>
              </a:rPr>
              <a:t>RD levels showing release of &lt;0.9mg </a:t>
            </a:r>
          </a:p>
          <a:p>
            <a:pPr algn="r" defTabSz="1219170" eaLnBrk="0" fontAlgn="base" hangingPunct="0">
              <a:spcBef>
                <a:spcPct val="0"/>
              </a:spcBef>
              <a:spcAft>
                <a:spcPct val="0"/>
              </a:spcAft>
            </a:pPr>
            <a:r>
              <a:rPr lang="en-US" sz="1333" b="1" spc="187">
                <a:solidFill>
                  <a:srgbClr val="F79646"/>
                </a:solidFill>
                <a:latin typeface="Calibri" panose="020F0502020204030204" pitchFamily="34" charset="0"/>
                <a:cs typeface="Calibri" panose="020F0502020204030204" pitchFamily="34" charset="0"/>
              </a:rPr>
              <a:t>Some use (yellow): </a:t>
            </a:r>
            <a:r>
              <a:rPr lang="en-US" sz="1333">
                <a:solidFill>
                  <a:srgbClr val="000000"/>
                </a:solidFill>
                <a:latin typeface="Calibri" panose="020F0502020204030204" pitchFamily="34" charset="0"/>
                <a:cs typeface="Calibri" panose="020F0502020204030204" pitchFamily="34" charset="0"/>
              </a:rPr>
              <a:t>RD levels showing release of 0.9 to </a:t>
            </a:r>
            <a:r>
              <a:rPr lang="en-US" sz="1333">
                <a:solidFill>
                  <a:prstClr val="black"/>
                </a:solidFill>
                <a:latin typeface="Calibri" panose="020F0502020204030204" pitchFamily="34" charset="0"/>
                <a:cs typeface="Calibri" panose="020F0502020204030204" pitchFamily="34" charset="0"/>
              </a:rPr>
              <a:t>&lt;</a:t>
            </a:r>
            <a:r>
              <a:rPr lang="en-US" sz="1333">
                <a:solidFill>
                  <a:srgbClr val="000000"/>
                </a:solidFill>
                <a:latin typeface="Calibri" panose="020F0502020204030204" pitchFamily="34" charset="0"/>
                <a:cs typeface="Calibri" panose="020F0502020204030204" pitchFamily="34" charset="0"/>
              </a:rPr>
              <a:t>4.0mg </a:t>
            </a:r>
          </a:p>
          <a:p>
            <a:pPr algn="r" defTabSz="1219170" eaLnBrk="0" fontAlgn="base" hangingPunct="0">
              <a:spcBef>
                <a:spcPct val="0"/>
              </a:spcBef>
              <a:spcAft>
                <a:spcPct val="0"/>
              </a:spcAft>
            </a:pPr>
            <a:r>
              <a:rPr lang="en-US" sz="1333" b="1" spc="187">
                <a:solidFill>
                  <a:srgbClr val="669900"/>
                </a:solidFill>
                <a:latin typeface="Calibri" panose="020F0502020204030204" pitchFamily="34" charset="0"/>
                <a:cs typeface="Calibri" panose="020F0502020204030204" pitchFamily="34" charset="0"/>
              </a:rPr>
              <a:t>Consistent with 28 days of use (green): </a:t>
            </a:r>
            <a:r>
              <a:rPr lang="en-US" sz="1333">
                <a:solidFill>
                  <a:srgbClr val="000000"/>
                </a:solidFill>
                <a:latin typeface="Calibri" panose="020F0502020204030204" pitchFamily="34" charset="0"/>
                <a:cs typeface="Calibri" panose="020F0502020204030204" pitchFamily="34" charset="0"/>
              </a:rPr>
              <a:t>RD levels showing release of ≥4.0mg</a:t>
            </a:r>
            <a:endParaRPr lang="en-KE" sz="2400">
              <a:solidFill>
                <a:prstClr val="black"/>
              </a:solidFill>
              <a:latin typeface="Times New Roman" pitchFamily="18" charset="0"/>
            </a:endParaRPr>
          </a:p>
        </p:txBody>
      </p:sp>
      <p:sp>
        <p:nvSpPr>
          <p:cNvPr id="5" name="TextBox 4">
            <a:extLst>
              <a:ext uri="{FF2B5EF4-FFF2-40B4-BE49-F238E27FC236}">
                <a16:creationId xmlns:a16="http://schemas.microsoft.com/office/drawing/2014/main" id="{03A01609-CC2A-4708-A058-12316CC8F0C7}"/>
              </a:ext>
            </a:extLst>
          </p:cNvPr>
          <p:cNvSpPr txBox="1"/>
          <p:nvPr/>
        </p:nvSpPr>
        <p:spPr>
          <a:xfrm>
            <a:off x="604890" y="3372372"/>
            <a:ext cx="6727263" cy="707694"/>
          </a:xfrm>
          <a:prstGeom prst="rect">
            <a:avLst/>
          </a:prstGeom>
          <a:noFill/>
        </p:spPr>
        <p:txBody>
          <a:bodyPr wrap="square" rtlCol="0">
            <a:spAutoFit/>
          </a:bodyPr>
          <a:lstStyle/>
          <a:p>
            <a:pPr algn="r" defTabSz="1219170" eaLnBrk="0" fontAlgn="base" hangingPunct="0">
              <a:spcBef>
                <a:spcPct val="0"/>
              </a:spcBef>
              <a:spcAft>
                <a:spcPct val="0"/>
              </a:spcAft>
            </a:pPr>
            <a:r>
              <a:rPr lang="en-US" sz="1333" b="1" spc="187" dirty="0">
                <a:solidFill>
                  <a:srgbClr val="FF0000"/>
                </a:solidFill>
                <a:latin typeface="Calibri" panose="020F0502020204030204" pitchFamily="34" charset="0"/>
                <a:cs typeface="Calibri" panose="020F0502020204030204" pitchFamily="34" charset="0"/>
              </a:rPr>
              <a:t>Non-use (red): </a:t>
            </a:r>
            <a:r>
              <a:rPr lang="en-US" sz="1333" dirty="0">
                <a:solidFill>
                  <a:srgbClr val="000000"/>
                </a:solidFill>
                <a:latin typeface="Calibri" panose="020F0502020204030204" pitchFamily="34" charset="0"/>
                <a:cs typeface="Calibri" panose="020F0502020204030204" pitchFamily="34" charset="0"/>
              </a:rPr>
              <a:t>TFV-DP levels of &lt;16fmol/DBS punch  </a:t>
            </a:r>
          </a:p>
          <a:p>
            <a:pPr algn="r" defTabSz="1219170" eaLnBrk="0" fontAlgn="base" hangingPunct="0">
              <a:spcBef>
                <a:spcPct val="0"/>
              </a:spcBef>
              <a:spcAft>
                <a:spcPct val="0"/>
              </a:spcAft>
            </a:pPr>
            <a:r>
              <a:rPr lang="en-US" sz="1333" b="1" spc="187" dirty="0">
                <a:solidFill>
                  <a:srgbClr val="F79646"/>
                </a:solidFill>
                <a:latin typeface="Calibri" panose="020F0502020204030204" pitchFamily="34" charset="0"/>
                <a:cs typeface="Calibri" panose="020F0502020204030204" pitchFamily="34" charset="0"/>
              </a:rPr>
              <a:t>Some use (yellow): </a:t>
            </a:r>
            <a:r>
              <a:rPr lang="en-US" sz="1333" dirty="0">
                <a:solidFill>
                  <a:srgbClr val="000000"/>
                </a:solidFill>
                <a:latin typeface="Calibri" panose="020F0502020204030204" pitchFamily="34" charset="0"/>
                <a:cs typeface="Calibri" panose="020F0502020204030204" pitchFamily="34" charset="0"/>
              </a:rPr>
              <a:t>TFV-DP levels of 16-700fmol/DBS punch</a:t>
            </a:r>
          </a:p>
          <a:p>
            <a:pPr algn="r" defTabSz="1219170" eaLnBrk="0" fontAlgn="base" hangingPunct="0">
              <a:spcBef>
                <a:spcPct val="0"/>
              </a:spcBef>
              <a:spcAft>
                <a:spcPct val="0"/>
              </a:spcAft>
            </a:pPr>
            <a:r>
              <a:rPr lang="en-US" sz="1333" b="1" spc="187" dirty="0">
                <a:solidFill>
                  <a:srgbClr val="669900"/>
                </a:solidFill>
                <a:latin typeface="Calibri" panose="020F0502020204030204" pitchFamily="34" charset="0"/>
                <a:cs typeface="Calibri" panose="020F0502020204030204" pitchFamily="34" charset="0"/>
              </a:rPr>
              <a:t>High adherence (green): </a:t>
            </a:r>
            <a:r>
              <a:rPr lang="en-US" sz="1333" dirty="0">
                <a:solidFill>
                  <a:srgbClr val="000000"/>
                </a:solidFill>
                <a:latin typeface="Calibri" panose="020F0502020204030204" pitchFamily="34" charset="0"/>
                <a:cs typeface="Calibri" panose="020F0502020204030204" pitchFamily="34" charset="0"/>
              </a:rPr>
              <a:t>TFV-DP levels of ≥700fmol/DBS punch</a:t>
            </a:r>
          </a:p>
        </p:txBody>
      </p:sp>
    </p:spTree>
    <p:extLst>
      <p:ext uri="{BB962C8B-B14F-4D97-AF65-F5344CB8AC3E}">
        <p14:creationId xmlns:p14="http://schemas.microsoft.com/office/powerpoint/2010/main" val="6306777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C7A120-A82C-4531-A535-C1F8A851C7F0}"/>
              </a:ext>
            </a:extLst>
          </p:cNvPr>
          <p:cNvSpPr/>
          <p:nvPr/>
        </p:nvSpPr>
        <p:spPr>
          <a:xfrm>
            <a:off x="1" y="1266084"/>
            <a:ext cx="7630509" cy="5489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en-US" sz="1467">
              <a:solidFill>
                <a:prstClr val="white"/>
              </a:solidFill>
              <a:latin typeface="Candara"/>
            </a:endParaRPr>
          </a:p>
        </p:txBody>
      </p:sp>
      <p:sp>
        <p:nvSpPr>
          <p:cNvPr id="2" name="Title 1"/>
          <p:cNvSpPr>
            <a:spLocks noGrp="1"/>
          </p:cNvSpPr>
          <p:nvPr>
            <p:ph type="title"/>
          </p:nvPr>
        </p:nvSpPr>
        <p:spPr/>
        <p:txBody>
          <a:bodyPr>
            <a:normAutofit/>
          </a:bodyPr>
          <a:lstStyle/>
          <a:p>
            <a:r>
              <a:rPr lang="en-US" altLang="en-US" dirty="0"/>
              <a:t>Conclusions</a:t>
            </a:r>
            <a:endParaRPr lang="en-US" dirty="0"/>
          </a:p>
        </p:txBody>
      </p:sp>
      <p:sp>
        <p:nvSpPr>
          <p:cNvPr id="28" name="TextBox 27">
            <a:extLst>
              <a:ext uri="{FF2B5EF4-FFF2-40B4-BE49-F238E27FC236}">
                <a16:creationId xmlns:a16="http://schemas.microsoft.com/office/drawing/2014/main" id="{FFD8239E-25B7-4B6B-A98A-34CD28F017C4}"/>
              </a:ext>
            </a:extLst>
          </p:cNvPr>
          <p:cNvSpPr txBox="1"/>
          <p:nvPr/>
        </p:nvSpPr>
        <p:spPr>
          <a:xfrm>
            <a:off x="469906" y="1333957"/>
            <a:ext cx="7160604" cy="5333088"/>
          </a:xfrm>
          <a:prstGeom prst="rect">
            <a:avLst/>
          </a:prstGeom>
          <a:noFill/>
        </p:spPr>
        <p:txBody>
          <a:bodyPr wrap="square" rtlCol="0">
            <a:spAutoFit/>
          </a:bodyPr>
          <a:lstStyle/>
          <a:p>
            <a:pPr marL="380990" indent="-380990" defTabSz="1219170" eaLnBrk="0" fontAlgn="base" hangingPunct="0">
              <a:spcBef>
                <a:spcPts val="800"/>
              </a:spcBef>
              <a:buFont typeface="Arial" panose="020B0604020202020204" pitchFamily="34" charset="0"/>
              <a:buChar char="•"/>
            </a:pPr>
            <a:r>
              <a:rPr lang="en-US" sz="2000" dirty="0">
                <a:solidFill>
                  <a:schemeClr val="bg1"/>
                </a:solidFill>
                <a:cs typeface="Poppins" pitchFamily="2" charset="77"/>
              </a:rPr>
              <a:t>Both PrEP products were well-tolerated and highly acceptable</a:t>
            </a:r>
          </a:p>
          <a:p>
            <a:pPr marL="380990" indent="-380990" defTabSz="1219170" eaLnBrk="0" fontAlgn="base" hangingPunct="0">
              <a:spcBef>
                <a:spcPts val="800"/>
              </a:spcBef>
              <a:buFont typeface="Arial" panose="020B0604020202020204" pitchFamily="34" charset="0"/>
              <a:buChar char="•"/>
            </a:pPr>
            <a:r>
              <a:rPr lang="en-US" sz="2000" dirty="0">
                <a:solidFill>
                  <a:schemeClr val="bg1"/>
                </a:solidFill>
                <a:cs typeface="Poppins" pitchFamily="2" charset="77"/>
              </a:rPr>
              <a:t>Among African AGYW who had experience with both ring and oral PrEP use, about two-thirds opted to use the ring when given a choice of products</a:t>
            </a:r>
          </a:p>
          <a:p>
            <a:pPr marL="380990" indent="-380990" defTabSz="1219170" eaLnBrk="0" fontAlgn="base" hangingPunct="0">
              <a:spcBef>
                <a:spcPts val="800"/>
              </a:spcBef>
              <a:buFont typeface="Arial" panose="020B0604020202020204" pitchFamily="34" charset="0"/>
              <a:buChar char="•"/>
            </a:pPr>
            <a:r>
              <a:rPr lang="en-US" sz="2000" dirty="0">
                <a:solidFill>
                  <a:schemeClr val="bg1"/>
                </a:solidFill>
                <a:cs typeface="Poppins" pitchFamily="2" charset="77"/>
              </a:rPr>
              <a:t>Participants with high adherence to oral PrEP in the crossover period were more likely to choose oral PrEP when given a choice</a:t>
            </a:r>
          </a:p>
          <a:p>
            <a:pPr marL="380990" indent="-380990" defTabSz="1219170" eaLnBrk="0" fontAlgn="base" hangingPunct="0">
              <a:spcBef>
                <a:spcPts val="800"/>
              </a:spcBef>
              <a:buFont typeface="Arial" panose="020B0604020202020204" pitchFamily="34" charset="0"/>
              <a:buChar char="•"/>
            </a:pPr>
            <a:r>
              <a:rPr lang="en-US" sz="2000" dirty="0">
                <a:solidFill>
                  <a:schemeClr val="bg1"/>
                </a:solidFill>
                <a:cs typeface="Poppins" pitchFamily="2" charset="77"/>
              </a:rPr>
              <a:t>Drug levels throughout the crossover and choice periods indicate partial to high adherence for both products – higher than in previous studies</a:t>
            </a:r>
          </a:p>
          <a:p>
            <a:pPr marL="380990" indent="-380990" defTabSz="1219170" eaLnBrk="0" fontAlgn="base" hangingPunct="0">
              <a:spcBef>
                <a:spcPts val="800"/>
              </a:spcBef>
              <a:buFont typeface="Arial" panose="020B0604020202020204" pitchFamily="34" charset="0"/>
              <a:buChar char="•"/>
            </a:pPr>
            <a:r>
              <a:rPr lang="en-US" sz="2000" dirty="0">
                <a:solidFill>
                  <a:schemeClr val="bg1"/>
                </a:solidFill>
                <a:cs typeface="Poppins" pitchFamily="2" charset="77"/>
              </a:rPr>
              <a:t>AGYW can make informed choices about HIV prevention products and can use products effectively with proper support</a:t>
            </a:r>
          </a:p>
          <a:p>
            <a:pPr marL="380990" indent="-380990" defTabSz="1219170" eaLnBrk="0" fontAlgn="base" hangingPunct="0">
              <a:spcBef>
                <a:spcPts val="800"/>
              </a:spcBef>
              <a:buFont typeface="Arial" panose="020B0604020202020204" pitchFamily="34" charset="0"/>
              <a:buChar char="•"/>
            </a:pPr>
            <a:r>
              <a:rPr lang="en-US" sz="2000" dirty="0">
                <a:solidFill>
                  <a:schemeClr val="bg1"/>
                </a:solidFill>
                <a:cs typeface="Poppins" pitchFamily="2" charset="77"/>
              </a:rPr>
              <a:t>When given a choice between oral PrEP, ring, or no product, most AGYW chose a PrEP method and continued to use a method for six months with limited switching</a:t>
            </a:r>
          </a:p>
        </p:txBody>
      </p:sp>
      <p:pic>
        <p:nvPicPr>
          <p:cNvPr id="4" name="Picture 3">
            <a:extLst>
              <a:ext uri="{FF2B5EF4-FFF2-40B4-BE49-F238E27FC236}">
                <a16:creationId xmlns:a16="http://schemas.microsoft.com/office/drawing/2014/main" id="{A5782541-093C-4A50-A2A8-4C3C640880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04" t="15330" r="6480"/>
          <a:stretch/>
        </p:blipFill>
        <p:spPr>
          <a:xfrm>
            <a:off x="7910347" y="1869467"/>
            <a:ext cx="3055527" cy="4124961"/>
          </a:xfrm>
          <a:prstGeom prst="rect">
            <a:avLst/>
          </a:prstGeom>
        </p:spPr>
      </p:pic>
      <p:pic>
        <p:nvPicPr>
          <p:cNvPr id="7" name="Picture 6">
            <a:extLst>
              <a:ext uri="{FF2B5EF4-FFF2-40B4-BE49-F238E27FC236}">
                <a16:creationId xmlns:a16="http://schemas.microsoft.com/office/drawing/2014/main" id="{7A2C0B7E-6EFF-49CC-8F5C-CAA483396D65}"/>
              </a:ext>
            </a:extLst>
          </p:cNvPr>
          <p:cNvPicPr>
            <a:picLocks noChangeAspect="1"/>
          </p:cNvPicPr>
          <p:nvPr/>
        </p:nvPicPr>
        <p:blipFill>
          <a:blip r:embed="rId5"/>
          <a:stretch>
            <a:fillRect/>
          </a:stretch>
        </p:blipFill>
        <p:spPr>
          <a:xfrm>
            <a:off x="9902275" y="92920"/>
            <a:ext cx="1226649" cy="1176233"/>
          </a:xfrm>
          <a:prstGeom prst="rect">
            <a:avLst/>
          </a:prstGeom>
        </p:spPr>
      </p:pic>
      <p:pic>
        <p:nvPicPr>
          <p:cNvPr id="8" name="Picture 7">
            <a:extLst>
              <a:ext uri="{FF2B5EF4-FFF2-40B4-BE49-F238E27FC236}">
                <a16:creationId xmlns:a16="http://schemas.microsoft.com/office/drawing/2014/main" id="{24D0DB2C-599D-4C91-86CF-AC033DE7A9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53488" y="270049"/>
            <a:ext cx="1955016" cy="674480"/>
          </a:xfrm>
          <a:prstGeom prst="rect">
            <a:avLst/>
          </a:prstGeom>
        </p:spPr>
      </p:pic>
    </p:spTree>
    <p:custDataLst>
      <p:tags r:id="rId1"/>
    </p:custDataLst>
    <p:extLst>
      <p:ext uri="{BB962C8B-B14F-4D97-AF65-F5344CB8AC3E}">
        <p14:creationId xmlns:p14="http://schemas.microsoft.com/office/powerpoint/2010/main" val="2042276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altLang="en-US"/>
              <a:t>Acknowledgments</a:t>
            </a:r>
            <a:endParaRPr lang="en-US" dirty="0"/>
          </a:p>
        </p:txBody>
      </p:sp>
      <p:sp>
        <p:nvSpPr>
          <p:cNvPr id="8" name="Content Placeholder 2">
            <a:extLst>
              <a:ext uri="{FF2B5EF4-FFF2-40B4-BE49-F238E27FC236}">
                <a16:creationId xmlns:a16="http://schemas.microsoft.com/office/drawing/2014/main" id="{13AA06D0-1A6B-4513-89FD-0CC9012A2D1E}"/>
              </a:ext>
            </a:extLst>
          </p:cNvPr>
          <p:cNvSpPr txBox="1">
            <a:spLocks/>
          </p:cNvSpPr>
          <p:nvPr/>
        </p:nvSpPr>
        <p:spPr bwMode="auto">
          <a:xfrm>
            <a:off x="6421823" y="1623180"/>
            <a:ext cx="4279856" cy="4064000"/>
          </a:xfrm>
          <a:prstGeom prst="rect">
            <a:avLst/>
          </a:prstGeom>
          <a:noFill/>
          <a:ln>
            <a:noFill/>
          </a:ln>
        </p:spPr>
        <p:txBody>
          <a:bodyPr vert="horz" wrap="square" lIns="0" tIns="0" rIns="0" bIns="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eaLnBrk="0" hangingPunct="0">
              <a:lnSpc>
                <a:spcPct val="105000"/>
              </a:lnSpc>
              <a:spcBef>
                <a:spcPts val="0"/>
              </a:spcBef>
              <a:buNone/>
              <a:defRPr/>
            </a:pPr>
            <a:r>
              <a:rPr lang="en-US" sz="1600" dirty="0">
                <a:solidFill>
                  <a:schemeClr val="accent1"/>
                </a:solidFill>
                <a:latin typeface="Calibri" panose="020F0502020204030204" pitchFamily="34" charset="0"/>
                <a:ea typeface="Calibri" panose="020F0502020204030204" pitchFamily="34" charset="0"/>
              </a:rPr>
              <a:t>The International Partnership for Microbicides developed the </a:t>
            </a:r>
            <a:r>
              <a:rPr lang="en-US" sz="1600" err="1">
                <a:solidFill>
                  <a:schemeClr val="accent1"/>
                </a:solidFill>
                <a:latin typeface="Calibri" panose="020F0502020204030204" pitchFamily="34" charset="0"/>
                <a:ea typeface="Calibri" panose="020F0502020204030204" pitchFamily="34" charset="0"/>
              </a:rPr>
              <a:t>dapivirine</a:t>
            </a:r>
            <a:r>
              <a:rPr lang="en-US" sz="1600" dirty="0">
                <a:solidFill>
                  <a:schemeClr val="accent1"/>
                </a:solidFill>
                <a:latin typeface="Calibri" panose="020F0502020204030204" pitchFamily="34" charset="0"/>
                <a:ea typeface="Calibri" panose="020F0502020204030204" pitchFamily="34" charset="0"/>
              </a:rPr>
              <a:t> ring and supplied rings for this trial. FTC/TDF tablets were supplied by Gilead Sciences, Inc.</a:t>
            </a:r>
          </a:p>
          <a:p>
            <a:pPr marL="0" indent="0" defTabSz="1219170" eaLnBrk="0" hangingPunct="0">
              <a:lnSpc>
                <a:spcPct val="105000"/>
              </a:lnSpc>
              <a:spcBef>
                <a:spcPts val="0"/>
              </a:spcBef>
              <a:buNone/>
              <a:defRPr/>
            </a:pPr>
            <a:endParaRPr lang="en-US" sz="1600" dirty="0">
              <a:solidFill>
                <a:schemeClr val="accent1"/>
              </a:solidFill>
              <a:latin typeface="Calibri" panose="020F0502020204030204" pitchFamily="34" charset="0"/>
              <a:cs typeface="Calibri" panose="020F0502020204030204" pitchFamily="34" charset="0"/>
            </a:endParaRPr>
          </a:p>
          <a:p>
            <a:pPr marL="0" indent="0" defTabSz="1219170" eaLnBrk="0" hangingPunct="0">
              <a:lnSpc>
                <a:spcPct val="105000"/>
              </a:lnSpc>
              <a:spcBef>
                <a:spcPts val="0"/>
              </a:spcBef>
              <a:buNone/>
              <a:defRPr/>
            </a:pPr>
            <a:r>
              <a:rPr lang="en-US" sz="1600" dirty="0">
                <a:solidFill>
                  <a:schemeClr val="accent1"/>
                </a:solidFill>
                <a:latin typeface="Calibri" panose="020F0502020204030204" pitchFamily="34" charset="0"/>
                <a:cs typeface="Calibri" panose="020F0502020204030204" pitchFamily="34" charset="0"/>
              </a:rPr>
              <a:t>The study was designed and implemented by the Microbicide Trials Network (MTN). From 2006 until November 30, 2021, the MTN was an HIV/AIDS clinical trials network funded by the National Institute of Allergy and Infectious Diseases through individual grants (UM1AI068633, UM1AI068615</a:t>
            </a:r>
            <a:r>
              <a:rPr lang="en-US" sz="1600">
                <a:solidFill>
                  <a:schemeClr val="accent1"/>
                </a:solidFill>
                <a:latin typeface="Calibri" panose="020F0502020204030204" pitchFamily="34" charset="0"/>
                <a:cs typeface="Calibri" panose="020F0502020204030204" pitchFamily="34" charset="0"/>
              </a:rPr>
              <a:t>,</a:t>
            </a:r>
            <a:r>
              <a:rPr lang="en-US" sz="1600" dirty="0">
                <a:solidFill>
                  <a:schemeClr val="accent1"/>
                </a:solidFill>
                <a:latin typeface="Calibri" panose="020F0502020204030204" pitchFamily="34" charset="0"/>
                <a:cs typeface="Calibri" panose="020F0502020204030204" pitchFamily="34" charset="0"/>
              </a:rPr>
              <a:t> and UM1AI106707), with co-funding from the </a:t>
            </a:r>
            <a:r>
              <a:rPr lang="en-US" sz="1600">
                <a:solidFill>
                  <a:schemeClr val="accent1"/>
                </a:solidFill>
                <a:latin typeface="Calibri" panose="020F0502020204030204" pitchFamily="34" charset="0"/>
                <a:cs typeface="Calibri" panose="020F0502020204030204" pitchFamily="34" charset="0"/>
              </a:rPr>
              <a:t>Eunice Kennedy Shriver </a:t>
            </a:r>
            <a:r>
              <a:rPr lang="en-US" sz="1600" dirty="0">
                <a:solidFill>
                  <a:schemeClr val="accent1"/>
                </a:solidFill>
                <a:latin typeface="Calibri" panose="020F0502020204030204" pitchFamily="34" charset="0"/>
                <a:cs typeface="Calibri" panose="020F0502020204030204" pitchFamily="34" charset="0"/>
              </a:rPr>
              <a:t>National Institute of Child Health and Human Development and the National Institute of Mental Health, all components of the U.S. National Institutes of Health. </a:t>
            </a:r>
          </a:p>
          <a:p>
            <a:pPr marL="0" indent="0" defTabSz="1219170" eaLnBrk="0" hangingPunct="0">
              <a:lnSpc>
                <a:spcPct val="105000"/>
              </a:lnSpc>
              <a:spcBef>
                <a:spcPts val="0"/>
              </a:spcBef>
              <a:buNone/>
              <a:defRPr/>
            </a:pPr>
            <a:endParaRPr lang="en-US" sz="1600" dirty="0">
              <a:solidFill>
                <a:schemeClr val="accent1"/>
              </a:solidFill>
              <a:latin typeface="Calibri" panose="020F0502020204030204" pitchFamily="34" charset="0"/>
              <a:cs typeface="Calibri" panose="020F0502020204030204" pitchFamily="34" charset="0"/>
            </a:endParaRPr>
          </a:p>
          <a:p>
            <a:pPr marL="0" indent="0" defTabSz="1219170" eaLnBrk="0" hangingPunct="0">
              <a:lnSpc>
                <a:spcPct val="105000"/>
              </a:lnSpc>
              <a:spcBef>
                <a:spcPts val="0"/>
              </a:spcBef>
              <a:buNone/>
              <a:defRPr/>
            </a:pPr>
            <a:r>
              <a:rPr lang="en-US" sz="1600" dirty="0">
                <a:solidFill>
                  <a:schemeClr val="accent2"/>
                </a:solidFill>
                <a:latin typeface="Calibri" panose="020F0502020204030204" pitchFamily="34" charset="0"/>
                <a:cs typeface="Calibri" panose="020F0502020204030204" pitchFamily="34" charset="0"/>
              </a:rPr>
              <a:t>The content is solely the responsibility of the authors and does not necessarily represent the official views of the NIH.</a:t>
            </a:r>
          </a:p>
        </p:txBody>
      </p:sp>
      <p:sp>
        <p:nvSpPr>
          <p:cNvPr id="10" name="Content Placeholder 2">
            <a:extLst>
              <a:ext uri="{FF2B5EF4-FFF2-40B4-BE49-F238E27FC236}">
                <a16:creationId xmlns:a16="http://schemas.microsoft.com/office/drawing/2014/main" id="{4DF6B843-BDB3-4982-AC80-BD0EBEB4F6D7}"/>
              </a:ext>
            </a:extLst>
          </p:cNvPr>
          <p:cNvSpPr txBox="1">
            <a:spLocks/>
          </p:cNvSpPr>
          <p:nvPr/>
        </p:nvSpPr>
        <p:spPr bwMode="auto">
          <a:xfrm>
            <a:off x="249411" y="4039096"/>
            <a:ext cx="5520768" cy="83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eaLnBrk="0" hangingPunct="0">
              <a:buNone/>
              <a:defRPr/>
            </a:pPr>
            <a:r>
              <a:rPr lang="en-US" altLang="en-US" sz="1600" dirty="0">
                <a:solidFill>
                  <a:srgbClr val="000000"/>
                </a:solidFill>
                <a:latin typeface="Calibri" panose="020F0502020204030204" pitchFamily="34" charset="0"/>
                <a:cs typeface="Calibri" panose="020F0502020204030204" pitchFamily="34" charset="0"/>
              </a:rPr>
              <a:t>G</a:t>
            </a:r>
            <a:r>
              <a:rPr lang="en-US" altLang="en-US" sz="1600">
                <a:solidFill>
                  <a:srgbClr val="000000"/>
                </a:solidFill>
                <a:latin typeface="Calibri" panose="020F0502020204030204" pitchFamily="34" charset="0"/>
                <a:cs typeface="Calibri" panose="020F0502020204030204" pitchFamily="34" charset="0"/>
              </a:rPr>
              <a:t>.</a:t>
            </a:r>
            <a:r>
              <a:rPr lang="en-US" altLang="en-US" sz="1600" dirty="0">
                <a:solidFill>
                  <a:srgbClr val="000000"/>
                </a:solidFill>
                <a:latin typeface="Calibri" panose="020F0502020204030204" pitchFamily="34" charset="0"/>
                <a:cs typeface="Calibri" panose="020F0502020204030204" pitchFamily="34" charset="0"/>
              </a:rPr>
              <a:t> Nair, D</a:t>
            </a:r>
            <a:r>
              <a:rPr lang="en-US" altLang="en-US" sz="1600">
                <a:solidFill>
                  <a:srgbClr val="000000"/>
                </a:solidFill>
                <a:latin typeface="Calibri" panose="020F0502020204030204" pitchFamily="34" charset="0"/>
                <a:cs typeface="Calibri" panose="020F0502020204030204" pitchFamily="34" charset="0"/>
              </a:rPr>
              <a:t>.</a:t>
            </a:r>
            <a:r>
              <a:rPr lang="en-US" altLang="en-US" sz="1600" dirty="0">
                <a:solidFill>
                  <a:srgbClr val="000000"/>
                </a:solidFill>
                <a:latin typeface="Calibri" panose="020F0502020204030204" pitchFamily="34" charset="0"/>
                <a:cs typeface="Calibri" panose="020F0502020204030204" pitchFamily="34" charset="0"/>
              </a:rPr>
              <a:t> </a:t>
            </a:r>
            <a:r>
              <a:rPr lang="en-US" altLang="en-US" sz="1600" dirty="0" err="1">
                <a:solidFill>
                  <a:srgbClr val="000000"/>
                </a:solidFill>
                <a:latin typeface="Calibri" panose="020F0502020204030204" pitchFamily="34" charset="0"/>
                <a:cs typeface="Calibri" panose="020F0502020204030204" pitchFamily="34" charset="0"/>
              </a:rPr>
              <a:t>Szydlo</a:t>
            </a:r>
            <a:r>
              <a:rPr lang="en-US" altLang="en-US" sz="1600" dirty="0">
                <a:solidFill>
                  <a:srgbClr val="000000"/>
                </a:solidFill>
                <a:latin typeface="Calibri" panose="020F0502020204030204" pitchFamily="34" charset="0"/>
                <a:cs typeface="Calibri" panose="020F0502020204030204" pitchFamily="34" charset="0"/>
              </a:rPr>
              <a:t>, M</a:t>
            </a:r>
            <a:r>
              <a:rPr lang="en-US" altLang="en-US" sz="1600">
                <a:solidFill>
                  <a:srgbClr val="000000"/>
                </a:solidFill>
                <a:latin typeface="Calibri" panose="020F0502020204030204" pitchFamily="34" charset="0"/>
                <a:cs typeface="Calibri" panose="020F0502020204030204" pitchFamily="34" charset="0"/>
              </a:rPr>
              <a:t>.</a:t>
            </a:r>
            <a:r>
              <a:rPr lang="en-US" altLang="en-US" sz="1600" dirty="0">
                <a:solidFill>
                  <a:srgbClr val="000000"/>
                </a:solidFill>
                <a:latin typeface="Calibri" panose="020F0502020204030204" pitchFamily="34" charset="0"/>
                <a:cs typeface="Calibri" panose="020F0502020204030204" pitchFamily="34" charset="0"/>
              </a:rPr>
              <a:t> Garcia, </a:t>
            </a:r>
            <a:r>
              <a:rPr lang="en-US" altLang="en-US" sz="1600">
                <a:solidFill>
                  <a:srgbClr val="000000"/>
                </a:solidFill>
                <a:latin typeface="Calibri" panose="020F0502020204030204" pitchFamily="34" charset="0"/>
                <a:cs typeface="Calibri" panose="020F0502020204030204" pitchFamily="34" charset="0"/>
              </a:rPr>
              <a:t>C.A. </a:t>
            </a:r>
            <a:r>
              <a:rPr lang="en-US" altLang="en-US" sz="1600" err="1">
                <a:solidFill>
                  <a:srgbClr val="000000"/>
                </a:solidFill>
                <a:latin typeface="Calibri" panose="020F0502020204030204" pitchFamily="34" charset="0"/>
                <a:cs typeface="Calibri" panose="020F0502020204030204" pitchFamily="34" charset="0"/>
              </a:rPr>
              <a:t>Akello</a:t>
            </a:r>
            <a:r>
              <a:rPr lang="en-US" altLang="en-US" sz="1600" dirty="0">
                <a:solidFill>
                  <a:srgbClr val="000000"/>
                </a:solidFill>
                <a:latin typeface="Calibri" panose="020F0502020204030204" pitchFamily="34" charset="0"/>
                <a:cs typeface="Calibri" panose="020F0502020204030204" pitchFamily="34" charset="0"/>
              </a:rPr>
              <a:t>, P</a:t>
            </a:r>
            <a:r>
              <a:rPr lang="en-US" altLang="en-US" sz="1600">
                <a:solidFill>
                  <a:srgbClr val="000000"/>
                </a:solidFill>
                <a:latin typeface="Calibri" panose="020F0502020204030204" pitchFamily="34" charset="0"/>
                <a:cs typeface="Calibri" panose="020F0502020204030204" pitchFamily="34" charset="0"/>
              </a:rPr>
              <a:t>.</a:t>
            </a:r>
            <a:r>
              <a:rPr lang="en-US" altLang="en-US" sz="1600" dirty="0">
                <a:solidFill>
                  <a:srgbClr val="000000"/>
                </a:solidFill>
                <a:latin typeface="Calibri" panose="020F0502020204030204" pitchFamily="34" charset="0"/>
                <a:cs typeface="Calibri" panose="020F0502020204030204" pitchFamily="34" charset="0"/>
              </a:rPr>
              <a:t> </a:t>
            </a:r>
            <a:r>
              <a:rPr lang="en-US" altLang="en-US" sz="1600" dirty="0" err="1">
                <a:solidFill>
                  <a:srgbClr val="000000"/>
                </a:solidFill>
                <a:latin typeface="Calibri" panose="020F0502020204030204" pitchFamily="34" charset="0"/>
                <a:cs typeface="Calibri" panose="020F0502020204030204" pitchFamily="34" charset="0"/>
              </a:rPr>
              <a:t>Macdonld</a:t>
            </a:r>
            <a:r>
              <a:rPr lang="en-US" altLang="en-US" sz="1600" dirty="0">
                <a:solidFill>
                  <a:srgbClr val="000000"/>
                </a:solidFill>
                <a:latin typeface="Calibri" panose="020F0502020204030204" pitchFamily="34" charset="0"/>
                <a:cs typeface="Calibri" panose="020F0502020204030204" pitchFamily="34" charset="0"/>
              </a:rPr>
              <a:t>, B</a:t>
            </a:r>
            <a:r>
              <a:rPr lang="en-US" altLang="en-US" sz="1600">
                <a:solidFill>
                  <a:srgbClr val="000000"/>
                </a:solidFill>
                <a:latin typeface="Calibri" panose="020F0502020204030204" pitchFamily="34" charset="0"/>
                <a:cs typeface="Calibri" panose="020F0502020204030204" pitchFamily="34" charset="0"/>
              </a:rPr>
              <a:t>.</a:t>
            </a:r>
            <a:r>
              <a:rPr lang="en-US" altLang="en-US" sz="1600" dirty="0">
                <a:solidFill>
                  <a:srgbClr val="000000"/>
                </a:solidFill>
                <a:latin typeface="Calibri" panose="020F0502020204030204" pitchFamily="34" charset="0"/>
                <a:cs typeface="Calibri" panose="020F0502020204030204" pitchFamily="34" charset="0"/>
              </a:rPr>
              <a:t> </a:t>
            </a:r>
            <a:r>
              <a:rPr lang="en-US" altLang="en-US" sz="1600" dirty="0" err="1">
                <a:solidFill>
                  <a:srgbClr val="000000"/>
                </a:solidFill>
                <a:latin typeface="Calibri" panose="020F0502020204030204" pitchFamily="34" charset="0"/>
                <a:cs typeface="Calibri" panose="020F0502020204030204" pitchFamily="34" charset="0"/>
              </a:rPr>
              <a:t>Siziba</a:t>
            </a:r>
            <a:r>
              <a:rPr lang="en-US" altLang="en-US" sz="1600" dirty="0">
                <a:solidFill>
                  <a:srgbClr val="000000"/>
                </a:solidFill>
                <a:latin typeface="Calibri" panose="020F0502020204030204" pitchFamily="34" charset="0"/>
                <a:cs typeface="Calibri" panose="020F0502020204030204" pitchFamily="34" charset="0"/>
              </a:rPr>
              <a:t>, T</a:t>
            </a:r>
            <a:r>
              <a:rPr lang="en-US" altLang="en-US" sz="1600">
                <a:solidFill>
                  <a:srgbClr val="000000"/>
                </a:solidFill>
                <a:latin typeface="Calibri" panose="020F0502020204030204" pitchFamily="34" charset="0"/>
                <a:cs typeface="Calibri" panose="020F0502020204030204" pitchFamily="34" charset="0"/>
              </a:rPr>
              <a:t>.</a:t>
            </a:r>
            <a:r>
              <a:rPr lang="en-US" altLang="en-US" sz="1600" dirty="0">
                <a:solidFill>
                  <a:srgbClr val="000000"/>
                </a:solidFill>
                <a:latin typeface="Calibri" panose="020F0502020204030204" pitchFamily="34" charset="0"/>
                <a:cs typeface="Calibri" panose="020F0502020204030204" pitchFamily="34" charset="0"/>
              </a:rPr>
              <a:t> </a:t>
            </a:r>
            <a:r>
              <a:rPr lang="en-US" altLang="en-US" sz="1600" err="1">
                <a:solidFill>
                  <a:srgbClr val="000000"/>
                </a:solidFill>
                <a:latin typeface="Calibri" panose="020F0502020204030204" pitchFamily="34" charset="0"/>
                <a:cs typeface="Calibri" panose="020F0502020204030204" pitchFamily="34" charset="0"/>
              </a:rPr>
              <a:t>Palanee</a:t>
            </a:r>
            <a:r>
              <a:rPr lang="en-US" altLang="en-US" sz="1600" dirty="0">
                <a:solidFill>
                  <a:srgbClr val="000000"/>
                </a:solidFill>
                <a:latin typeface="Calibri" panose="020F0502020204030204" pitchFamily="34" charset="0"/>
                <a:cs typeface="Calibri" panose="020F0502020204030204" pitchFamily="34" charset="0"/>
              </a:rPr>
              <a:t>-Phillips, T</a:t>
            </a:r>
            <a:r>
              <a:rPr lang="en-US" altLang="en-US" sz="1600">
                <a:solidFill>
                  <a:srgbClr val="000000"/>
                </a:solidFill>
                <a:latin typeface="Calibri" panose="020F0502020204030204" pitchFamily="34" charset="0"/>
                <a:cs typeface="Calibri" panose="020F0502020204030204" pitchFamily="34" charset="0"/>
              </a:rPr>
              <a:t>.</a:t>
            </a:r>
            <a:r>
              <a:rPr lang="en-US" altLang="en-US" sz="1600" dirty="0">
                <a:solidFill>
                  <a:srgbClr val="000000"/>
                </a:solidFill>
                <a:latin typeface="Calibri" panose="020F0502020204030204" pitchFamily="34" charset="0"/>
                <a:cs typeface="Calibri" panose="020F0502020204030204" pitchFamily="34" charset="0"/>
              </a:rPr>
              <a:t> McClure, S</a:t>
            </a:r>
            <a:r>
              <a:rPr lang="en-US" altLang="en-US" sz="1600">
                <a:solidFill>
                  <a:srgbClr val="000000"/>
                </a:solidFill>
                <a:latin typeface="Calibri" panose="020F0502020204030204" pitchFamily="34" charset="0"/>
                <a:cs typeface="Calibri" panose="020F0502020204030204" pitchFamily="34" charset="0"/>
              </a:rPr>
              <a:t>.</a:t>
            </a:r>
            <a:r>
              <a:rPr lang="en-US" altLang="en-US" sz="1600" dirty="0">
                <a:solidFill>
                  <a:srgbClr val="000000"/>
                </a:solidFill>
                <a:latin typeface="Calibri" panose="020F0502020204030204" pitchFamily="34" charset="0"/>
                <a:cs typeface="Calibri" panose="020F0502020204030204" pitchFamily="34" charset="0"/>
              </a:rPr>
              <a:t> Johnson, L</a:t>
            </a:r>
            <a:r>
              <a:rPr lang="en-US" altLang="en-US" sz="1600">
                <a:solidFill>
                  <a:srgbClr val="000000"/>
                </a:solidFill>
                <a:latin typeface="Calibri" panose="020F0502020204030204" pitchFamily="34" charset="0"/>
                <a:cs typeface="Calibri" panose="020F0502020204030204" pitchFamily="34" charset="0"/>
              </a:rPr>
              <a:t>.</a:t>
            </a:r>
            <a:r>
              <a:rPr lang="en-US" altLang="en-US" sz="1600" dirty="0">
                <a:solidFill>
                  <a:srgbClr val="000000"/>
                </a:solidFill>
                <a:latin typeface="Calibri" panose="020F0502020204030204" pitchFamily="34" charset="0"/>
                <a:cs typeface="Calibri" panose="020F0502020204030204" pitchFamily="34" charset="0"/>
              </a:rPr>
              <a:t> Levy, K</a:t>
            </a:r>
            <a:r>
              <a:rPr lang="en-US" altLang="en-US" sz="1600">
                <a:solidFill>
                  <a:srgbClr val="000000"/>
                </a:solidFill>
                <a:latin typeface="Calibri" panose="020F0502020204030204" pitchFamily="34" charset="0"/>
                <a:cs typeface="Calibri" panose="020F0502020204030204" pitchFamily="34" charset="0"/>
              </a:rPr>
              <a:t>.</a:t>
            </a:r>
            <a:r>
              <a:rPr lang="en-US" altLang="en-US" sz="1600" dirty="0">
                <a:solidFill>
                  <a:srgbClr val="000000"/>
                </a:solidFill>
                <a:latin typeface="Calibri" panose="020F0502020204030204" pitchFamily="34" charset="0"/>
                <a:cs typeface="Calibri" panose="020F0502020204030204" pitchFamily="34" charset="0"/>
              </a:rPr>
              <a:t> </a:t>
            </a:r>
            <a:r>
              <a:rPr lang="en-US" altLang="en-US" sz="1600" err="1">
                <a:solidFill>
                  <a:srgbClr val="000000"/>
                </a:solidFill>
                <a:latin typeface="Calibri" panose="020F0502020204030204" pitchFamily="34" charset="0"/>
                <a:cs typeface="Calibri" panose="020F0502020204030204" pitchFamily="34" charset="0"/>
              </a:rPr>
              <a:t>Ngure</a:t>
            </a:r>
            <a:r>
              <a:rPr lang="en-US" altLang="en-US" sz="1600" dirty="0">
                <a:solidFill>
                  <a:srgbClr val="000000"/>
                </a:solidFill>
                <a:latin typeface="Calibri" panose="020F0502020204030204" pitchFamily="34" charset="0"/>
                <a:cs typeface="Calibri" panose="020F0502020204030204" pitchFamily="34" charset="0"/>
              </a:rPr>
              <a:t>, </a:t>
            </a:r>
            <a:r>
              <a:rPr lang="en-US" altLang="en-US" sz="1600">
                <a:solidFill>
                  <a:srgbClr val="000000"/>
                </a:solidFill>
                <a:latin typeface="Calibri" panose="020F0502020204030204" pitchFamily="34" charset="0"/>
                <a:cs typeface="Calibri" panose="020F0502020204030204" pitchFamily="34" charset="0"/>
              </a:rPr>
              <a:t>L.E. </a:t>
            </a:r>
            <a:r>
              <a:rPr lang="en-US" altLang="en-US" sz="1600" dirty="0">
                <a:solidFill>
                  <a:srgbClr val="000000"/>
                </a:solidFill>
                <a:latin typeface="Calibri" panose="020F0502020204030204" pitchFamily="34" charset="0"/>
                <a:cs typeface="Calibri" panose="020F0502020204030204" pitchFamily="34" charset="0"/>
              </a:rPr>
              <a:t>Soto-Torres, </a:t>
            </a:r>
            <a:r>
              <a:rPr lang="en-US" altLang="en-US" sz="1600">
                <a:solidFill>
                  <a:srgbClr val="000000"/>
                </a:solidFill>
                <a:latin typeface="Calibri" panose="020F0502020204030204" pitchFamily="34" charset="0"/>
                <a:cs typeface="Calibri" panose="020F0502020204030204" pitchFamily="34" charset="0"/>
              </a:rPr>
              <a:t>E.R. </a:t>
            </a:r>
            <a:r>
              <a:rPr lang="en-US" altLang="en-US" sz="1600" dirty="0">
                <a:solidFill>
                  <a:srgbClr val="000000"/>
                </a:solidFill>
                <a:latin typeface="Calibri" panose="020F0502020204030204" pitchFamily="34" charset="0"/>
                <a:cs typeface="Calibri" panose="020F0502020204030204" pitchFamily="34" charset="0"/>
              </a:rPr>
              <a:t>Brown, S</a:t>
            </a:r>
            <a:r>
              <a:rPr lang="en-US" altLang="en-US" sz="1600">
                <a:solidFill>
                  <a:srgbClr val="000000"/>
                </a:solidFill>
                <a:latin typeface="Calibri" panose="020F0502020204030204" pitchFamily="34" charset="0"/>
                <a:cs typeface="Calibri" panose="020F0502020204030204" pitchFamily="34" charset="0"/>
              </a:rPr>
              <a:t>.</a:t>
            </a:r>
            <a:r>
              <a:rPr lang="en-US" altLang="en-US" sz="1600" dirty="0">
                <a:solidFill>
                  <a:srgbClr val="000000"/>
                </a:solidFill>
                <a:latin typeface="Calibri" panose="020F0502020204030204" pitchFamily="34" charset="0"/>
                <a:cs typeface="Calibri" panose="020F0502020204030204" pitchFamily="34" charset="0"/>
              </a:rPr>
              <a:t> Hillier, C</a:t>
            </a:r>
            <a:r>
              <a:rPr lang="en-US" altLang="en-US" sz="1600">
                <a:solidFill>
                  <a:srgbClr val="000000"/>
                </a:solidFill>
                <a:latin typeface="Calibri" panose="020F0502020204030204" pitchFamily="34" charset="0"/>
                <a:cs typeface="Calibri" panose="020F0502020204030204" pitchFamily="34" charset="0"/>
              </a:rPr>
              <a:t>.</a:t>
            </a:r>
            <a:r>
              <a:rPr lang="en-US" altLang="en-US" sz="1600" dirty="0">
                <a:solidFill>
                  <a:srgbClr val="000000"/>
                </a:solidFill>
                <a:latin typeface="Calibri" panose="020F0502020204030204" pitchFamily="34" charset="0"/>
                <a:cs typeface="Calibri" panose="020F0502020204030204" pitchFamily="34" charset="0"/>
              </a:rPr>
              <a:t> </a:t>
            </a:r>
            <a:r>
              <a:rPr lang="en-US" altLang="en-US" sz="1600" dirty="0" err="1">
                <a:solidFill>
                  <a:srgbClr val="000000"/>
                </a:solidFill>
                <a:latin typeface="Calibri" panose="020F0502020204030204" pitchFamily="34" charset="0"/>
                <a:cs typeface="Calibri" panose="020F0502020204030204" pitchFamily="34" charset="0"/>
              </a:rPr>
              <a:t>Cellum</a:t>
            </a:r>
            <a:r>
              <a:rPr lang="en-US" altLang="en-US" sz="1600" dirty="0">
                <a:solidFill>
                  <a:srgbClr val="000000"/>
                </a:solidFill>
                <a:latin typeface="Calibri" panose="020F0502020204030204" pitchFamily="34" charset="0"/>
                <a:cs typeface="Calibri" panose="020F0502020204030204" pitchFamily="34" charset="0"/>
              </a:rPr>
              <a:t>, on behalf of the REACH Protocol Team </a:t>
            </a:r>
            <a:endParaRPr lang="en-US" altLang="en-US" sz="1600" dirty="0">
              <a:solidFill>
                <a:prstClr val="black"/>
              </a:solidFill>
              <a:latin typeface="Candara"/>
            </a:endParaRPr>
          </a:p>
        </p:txBody>
      </p:sp>
      <p:sp>
        <p:nvSpPr>
          <p:cNvPr id="11" name="Content Placeholder 2">
            <a:extLst>
              <a:ext uri="{FF2B5EF4-FFF2-40B4-BE49-F238E27FC236}">
                <a16:creationId xmlns:a16="http://schemas.microsoft.com/office/drawing/2014/main" id="{E59A5C83-32B5-4655-A872-5DD4C4AC55F6}"/>
              </a:ext>
            </a:extLst>
          </p:cNvPr>
          <p:cNvSpPr txBox="1">
            <a:spLocks/>
          </p:cNvSpPr>
          <p:nvPr/>
        </p:nvSpPr>
        <p:spPr bwMode="auto">
          <a:xfrm>
            <a:off x="249407" y="1722339"/>
            <a:ext cx="7095599" cy="49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lnSpc>
                <a:spcPct val="110000"/>
              </a:lnSpc>
              <a:spcBef>
                <a:spcPts val="0"/>
              </a:spcBef>
              <a:buNone/>
              <a:defRPr/>
            </a:pPr>
            <a:r>
              <a:rPr lang="en-US" altLang="en-US" sz="1867" b="1" dirty="0">
                <a:solidFill>
                  <a:schemeClr val="accent1"/>
                </a:solidFill>
              </a:rPr>
              <a:t>MTN-034/REACH Site staff and participants</a:t>
            </a:r>
            <a:endParaRPr lang="en-US" sz="2400" b="1" spc="-13" dirty="0">
              <a:solidFill>
                <a:schemeClr val="accent1"/>
              </a:solidFill>
            </a:endParaRPr>
          </a:p>
        </p:txBody>
      </p:sp>
      <p:sp>
        <p:nvSpPr>
          <p:cNvPr id="12" name="Content Placeholder 2">
            <a:extLst>
              <a:ext uri="{FF2B5EF4-FFF2-40B4-BE49-F238E27FC236}">
                <a16:creationId xmlns:a16="http://schemas.microsoft.com/office/drawing/2014/main" id="{685B8C04-3D3E-4AD8-A740-3032599A1123}"/>
              </a:ext>
            </a:extLst>
          </p:cNvPr>
          <p:cNvSpPr txBox="1">
            <a:spLocks/>
          </p:cNvSpPr>
          <p:nvPr/>
        </p:nvSpPr>
        <p:spPr bwMode="auto">
          <a:xfrm>
            <a:off x="249408" y="2135709"/>
            <a:ext cx="5699447" cy="1631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189" indent="-380990" defTabSz="1219170" eaLnBrk="0" hangingPunct="0">
              <a:defRPr/>
            </a:pPr>
            <a:r>
              <a:rPr lang="en-US" sz="1600" dirty="0">
                <a:solidFill>
                  <a:prstClr val="black"/>
                </a:solidFill>
                <a:latin typeface="Calibri" panose="020F0502020204030204" pitchFamily="34" charset="0"/>
                <a:cs typeface="Calibri" panose="020F0502020204030204" pitchFamily="34" charset="0"/>
              </a:rPr>
              <a:t>Desmond Tutu HIV Foundation (DTHF) </a:t>
            </a:r>
            <a:r>
              <a:rPr lang="en-US" sz="1600" dirty="0" err="1">
                <a:solidFill>
                  <a:prstClr val="black"/>
                </a:solidFill>
                <a:latin typeface="Calibri" panose="020F0502020204030204" pitchFamily="34" charset="0"/>
                <a:cs typeface="Calibri" panose="020F0502020204030204" pitchFamily="34" charset="0"/>
              </a:rPr>
              <a:t>Emavundleni</a:t>
            </a:r>
            <a:r>
              <a:rPr lang="en-US" sz="1600" dirty="0">
                <a:solidFill>
                  <a:prstClr val="black"/>
                </a:solidFill>
                <a:latin typeface="Calibri" panose="020F0502020204030204" pitchFamily="34" charset="0"/>
                <a:cs typeface="Calibri" panose="020F0502020204030204" pitchFamily="34" charset="0"/>
              </a:rPr>
              <a:t> Clinical Research Site</a:t>
            </a:r>
          </a:p>
          <a:p>
            <a:pPr marL="457189" indent="-380990" defTabSz="1219170" eaLnBrk="0" hangingPunct="0">
              <a:defRPr/>
            </a:pPr>
            <a:r>
              <a:rPr lang="en-US" sz="1600" dirty="0">
                <a:solidFill>
                  <a:prstClr val="black"/>
                </a:solidFill>
                <a:latin typeface="Calibri" panose="020F0502020204030204" pitchFamily="34" charset="0"/>
                <a:cs typeface="Calibri" panose="020F0502020204030204" pitchFamily="34" charset="0"/>
              </a:rPr>
              <a:t>Wits Reproductive Health and HIV Institute (WRHI) </a:t>
            </a:r>
          </a:p>
          <a:p>
            <a:pPr marL="457189" indent="-380990" defTabSz="1219170" eaLnBrk="0" hangingPunct="0">
              <a:defRPr/>
            </a:pPr>
            <a:r>
              <a:rPr lang="en-US" sz="1600" dirty="0">
                <a:solidFill>
                  <a:prstClr val="black"/>
                </a:solidFill>
                <a:latin typeface="Calibri" panose="020F0502020204030204" pitchFamily="34" charset="0"/>
                <a:cs typeface="Calibri" panose="020F0502020204030204" pitchFamily="34" charset="0"/>
              </a:rPr>
              <a:t>Makerere University-JHU Research Collaboration(MU-JHU) </a:t>
            </a:r>
          </a:p>
          <a:p>
            <a:pPr marL="457189" indent="-380990" defTabSz="1219170" eaLnBrk="0" hangingPunct="0">
              <a:defRPr/>
            </a:pPr>
            <a:r>
              <a:rPr lang="en-US" sz="1600" dirty="0">
                <a:solidFill>
                  <a:prstClr val="black"/>
                </a:solidFill>
                <a:latin typeface="Calibri" panose="020F0502020204030204" pitchFamily="34" charset="0"/>
                <a:cs typeface="Calibri" panose="020F0502020204030204" pitchFamily="34" charset="0"/>
              </a:rPr>
              <a:t>University of Zimbabwe Clinical Trials Research Centre (UZ-CTRC) </a:t>
            </a:r>
            <a:r>
              <a:rPr lang="en-ZA" sz="1600" dirty="0" err="1">
                <a:solidFill>
                  <a:prstClr val="black"/>
                </a:solidFill>
                <a:latin typeface="Calibri" panose="020F0502020204030204" pitchFamily="34" charset="0"/>
                <a:cs typeface="Calibri" panose="020F0502020204030204" pitchFamily="34" charset="0"/>
              </a:rPr>
              <a:t>Spilhaus</a:t>
            </a:r>
            <a:r>
              <a:rPr lang="en-ZA" sz="1600" dirty="0">
                <a:solidFill>
                  <a:prstClr val="black"/>
                </a:solidFill>
                <a:latin typeface="Calibri" panose="020F0502020204030204" pitchFamily="34" charset="0"/>
                <a:cs typeface="Calibri" panose="020F0502020204030204" pitchFamily="34" charset="0"/>
              </a:rPr>
              <a:t> clinical research site</a:t>
            </a:r>
            <a:endParaRPr lang="en-US" altLang="en-US" sz="1600" dirty="0">
              <a:solidFill>
                <a:prstClr val="black"/>
              </a:solidFill>
              <a:latin typeface="Calibri" panose="020F0502020204030204" pitchFamily="34" charset="0"/>
              <a:cs typeface="Calibri" panose="020F0502020204030204" pitchFamily="34" charset="0"/>
            </a:endParaRPr>
          </a:p>
        </p:txBody>
      </p:sp>
      <p:sp>
        <p:nvSpPr>
          <p:cNvPr id="13" name="Content Placeholder 2">
            <a:extLst>
              <a:ext uri="{FF2B5EF4-FFF2-40B4-BE49-F238E27FC236}">
                <a16:creationId xmlns:a16="http://schemas.microsoft.com/office/drawing/2014/main" id="{6375483E-59FC-4EDC-9FE5-7C3C724F389C}"/>
              </a:ext>
            </a:extLst>
          </p:cNvPr>
          <p:cNvSpPr txBox="1">
            <a:spLocks/>
          </p:cNvSpPr>
          <p:nvPr/>
        </p:nvSpPr>
        <p:spPr bwMode="auto">
          <a:xfrm>
            <a:off x="249411" y="6467067"/>
            <a:ext cx="7167389" cy="39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eaLnBrk="0" hangingPunct="0">
              <a:buNone/>
              <a:defRPr/>
            </a:pPr>
            <a:r>
              <a:rPr lang="en-US" altLang="en-US" sz="1867" b="1" dirty="0">
                <a:solidFill>
                  <a:schemeClr val="accent1"/>
                </a:solidFill>
              </a:rPr>
              <a:t>MTN-034/REACH Management </a:t>
            </a:r>
            <a:r>
              <a:rPr lang="en-US" altLang="en-US" sz="1867" b="1">
                <a:solidFill>
                  <a:schemeClr val="accent1"/>
                </a:solidFill>
              </a:rPr>
              <a:t>team</a:t>
            </a:r>
            <a:endParaRPr lang="en-US" altLang="en-US" sz="1867" b="1" dirty="0">
              <a:solidFill>
                <a:schemeClr val="accent1"/>
              </a:solidFill>
            </a:endParaRPr>
          </a:p>
        </p:txBody>
      </p:sp>
      <p:sp>
        <p:nvSpPr>
          <p:cNvPr id="2" name="Content Placeholder 2">
            <a:extLst>
              <a:ext uri="{FF2B5EF4-FFF2-40B4-BE49-F238E27FC236}">
                <a16:creationId xmlns:a16="http://schemas.microsoft.com/office/drawing/2014/main" id="{DA0B4C0C-5EB7-A159-030F-A5A86CDCD080}"/>
              </a:ext>
            </a:extLst>
          </p:cNvPr>
          <p:cNvSpPr txBox="1">
            <a:spLocks/>
          </p:cNvSpPr>
          <p:nvPr/>
        </p:nvSpPr>
        <p:spPr bwMode="auto">
          <a:xfrm>
            <a:off x="249411" y="5044053"/>
            <a:ext cx="7095595" cy="399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lnSpc>
                <a:spcPct val="110000"/>
              </a:lnSpc>
              <a:spcBef>
                <a:spcPts val="0"/>
              </a:spcBef>
              <a:buNone/>
            </a:pPr>
            <a:r>
              <a:rPr lang="en-US" sz="1867" b="1" spc="-13" dirty="0">
                <a:solidFill>
                  <a:schemeClr val="accent1"/>
                </a:solidFill>
              </a:rPr>
              <a:t>Authors (Final </a:t>
            </a:r>
            <a:r>
              <a:rPr lang="en-US" sz="1867" b="1" spc="-13">
                <a:solidFill>
                  <a:schemeClr val="accent1"/>
                </a:solidFill>
              </a:rPr>
              <a:t>results</a:t>
            </a:r>
            <a:r>
              <a:rPr lang="en-US" sz="1867" b="1" spc="-13" dirty="0">
                <a:solidFill>
                  <a:schemeClr val="accent1"/>
                </a:solidFill>
              </a:rPr>
              <a:t>)</a:t>
            </a:r>
            <a:endParaRPr lang="en-US" sz="2400" b="1" spc="-13" dirty="0">
              <a:solidFill>
                <a:schemeClr val="accent1"/>
              </a:solidFill>
            </a:endParaRPr>
          </a:p>
        </p:txBody>
      </p:sp>
      <p:sp>
        <p:nvSpPr>
          <p:cNvPr id="3" name="Content Placeholder 2">
            <a:extLst>
              <a:ext uri="{FF2B5EF4-FFF2-40B4-BE49-F238E27FC236}">
                <a16:creationId xmlns:a16="http://schemas.microsoft.com/office/drawing/2014/main" id="{AEEE9231-443C-C0A1-90B3-3C5DD9051FBB}"/>
              </a:ext>
            </a:extLst>
          </p:cNvPr>
          <p:cNvSpPr txBox="1">
            <a:spLocks/>
          </p:cNvSpPr>
          <p:nvPr/>
        </p:nvSpPr>
        <p:spPr bwMode="auto">
          <a:xfrm>
            <a:off x="249407" y="5391514"/>
            <a:ext cx="5520772" cy="83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eaLnBrk="0" hangingPunct="0">
              <a:buNone/>
              <a:defRPr/>
            </a:pPr>
            <a:r>
              <a:rPr lang="en-US" altLang="en-US" sz="1600" dirty="0">
                <a:solidFill>
                  <a:srgbClr val="000000"/>
                </a:solidFill>
                <a:latin typeface="Calibri" panose="020F0502020204030204" pitchFamily="34" charset="0"/>
                <a:cs typeface="Calibri" panose="020F0502020204030204" pitchFamily="34" charset="0"/>
              </a:rPr>
              <a:t>K</a:t>
            </a:r>
            <a:r>
              <a:rPr lang="en-US" altLang="en-US" sz="1600">
                <a:solidFill>
                  <a:srgbClr val="000000"/>
                </a:solidFill>
                <a:latin typeface="Calibri" panose="020F0502020204030204" pitchFamily="34" charset="0"/>
                <a:cs typeface="Calibri" panose="020F0502020204030204" pitchFamily="34" charset="0"/>
              </a:rPr>
              <a:t>.</a:t>
            </a:r>
            <a:r>
              <a:rPr lang="en-US" altLang="en-US" sz="1600" dirty="0">
                <a:solidFill>
                  <a:srgbClr val="000000"/>
                </a:solidFill>
                <a:latin typeface="Calibri" panose="020F0502020204030204" pitchFamily="34" charset="0"/>
                <a:cs typeface="Calibri" panose="020F0502020204030204" pitchFamily="34" charset="0"/>
              </a:rPr>
              <a:t> </a:t>
            </a:r>
            <a:r>
              <a:rPr lang="en-US" altLang="en-US" sz="1600" err="1">
                <a:solidFill>
                  <a:srgbClr val="000000"/>
                </a:solidFill>
                <a:latin typeface="Calibri" panose="020F0502020204030204" pitchFamily="34" charset="0"/>
                <a:cs typeface="Calibri" panose="020F0502020204030204" pitchFamily="34" charset="0"/>
              </a:rPr>
              <a:t>Ngure</a:t>
            </a:r>
            <a:r>
              <a:rPr lang="en-US" altLang="en-US" sz="1600" dirty="0">
                <a:solidFill>
                  <a:srgbClr val="000000"/>
                </a:solidFill>
                <a:latin typeface="Calibri" panose="020F0502020204030204" pitchFamily="34" charset="0"/>
                <a:cs typeface="Calibri" panose="020F0502020204030204" pitchFamily="34" charset="0"/>
              </a:rPr>
              <a:t>, G</a:t>
            </a:r>
            <a:r>
              <a:rPr lang="en-US" altLang="en-US" sz="1600">
                <a:solidFill>
                  <a:srgbClr val="000000"/>
                </a:solidFill>
                <a:latin typeface="Calibri" panose="020F0502020204030204" pitchFamily="34" charset="0"/>
                <a:cs typeface="Calibri" panose="020F0502020204030204" pitchFamily="34" charset="0"/>
              </a:rPr>
              <a:t>.</a:t>
            </a:r>
            <a:r>
              <a:rPr lang="en-US" altLang="en-US" sz="1600" dirty="0">
                <a:solidFill>
                  <a:srgbClr val="000000"/>
                </a:solidFill>
                <a:latin typeface="Calibri" panose="020F0502020204030204" pitchFamily="34" charset="0"/>
                <a:cs typeface="Calibri" panose="020F0502020204030204" pitchFamily="34" charset="0"/>
              </a:rPr>
              <a:t> Nair, D</a:t>
            </a:r>
            <a:r>
              <a:rPr lang="en-US" altLang="en-US" sz="1600">
                <a:solidFill>
                  <a:srgbClr val="000000"/>
                </a:solidFill>
                <a:latin typeface="Calibri" panose="020F0502020204030204" pitchFamily="34" charset="0"/>
                <a:cs typeface="Calibri" panose="020F0502020204030204" pitchFamily="34" charset="0"/>
              </a:rPr>
              <a:t>.</a:t>
            </a:r>
            <a:r>
              <a:rPr lang="en-US" altLang="en-US" sz="1600" dirty="0">
                <a:solidFill>
                  <a:srgbClr val="000000"/>
                </a:solidFill>
                <a:latin typeface="Calibri" panose="020F0502020204030204" pitchFamily="34" charset="0"/>
                <a:cs typeface="Calibri" panose="020F0502020204030204" pitchFamily="34" charset="0"/>
              </a:rPr>
              <a:t> </a:t>
            </a:r>
            <a:r>
              <a:rPr lang="en-US" altLang="en-US" sz="1600" dirty="0" err="1">
                <a:solidFill>
                  <a:srgbClr val="000000"/>
                </a:solidFill>
                <a:latin typeface="Calibri" panose="020F0502020204030204" pitchFamily="34" charset="0"/>
                <a:cs typeface="Calibri" panose="020F0502020204030204" pitchFamily="34" charset="0"/>
              </a:rPr>
              <a:t>Szydlo</a:t>
            </a:r>
            <a:r>
              <a:rPr lang="en-US" altLang="en-US" sz="1600" dirty="0">
                <a:solidFill>
                  <a:srgbClr val="000000"/>
                </a:solidFill>
                <a:latin typeface="Calibri" panose="020F0502020204030204" pitchFamily="34" charset="0"/>
                <a:cs typeface="Calibri" panose="020F0502020204030204" pitchFamily="34" charset="0"/>
              </a:rPr>
              <a:t>, </a:t>
            </a:r>
            <a:r>
              <a:rPr lang="en-US" altLang="en-US" sz="1600">
                <a:solidFill>
                  <a:srgbClr val="000000"/>
                </a:solidFill>
                <a:latin typeface="Calibri" panose="020F0502020204030204" pitchFamily="34" charset="0"/>
                <a:cs typeface="Calibri" panose="020F0502020204030204" pitchFamily="34" charset="0"/>
              </a:rPr>
              <a:t>E.R. </a:t>
            </a:r>
            <a:r>
              <a:rPr lang="en-US" altLang="en-US" sz="1600" dirty="0">
                <a:solidFill>
                  <a:srgbClr val="000000"/>
                </a:solidFill>
                <a:latin typeface="Calibri" panose="020F0502020204030204" pitchFamily="34" charset="0"/>
                <a:cs typeface="Calibri" panose="020F0502020204030204" pitchFamily="34" charset="0"/>
              </a:rPr>
              <a:t>Brown, </a:t>
            </a:r>
            <a:r>
              <a:rPr lang="en-US" altLang="en-US" sz="1600">
                <a:solidFill>
                  <a:srgbClr val="000000"/>
                </a:solidFill>
                <a:latin typeface="Calibri" panose="020F0502020204030204" pitchFamily="34" charset="0"/>
                <a:cs typeface="Calibri" panose="020F0502020204030204" pitchFamily="34" charset="0"/>
              </a:rPr>
              <a:t>C.A. </a:t>
            </a:r>
            <a:r>
              <a:rPr lang="en-US" altLang="en-US" sz="1600" err="1">
                <a:solidFill>
                  <a:srgbClr val="000000"/>
                </a:solidFill>
                <a:latin typeface="Calibri" panose="020F0502020204030204" pitchFamily="34" charset="0"/>
                <a:cs typeface="Calibri" panose="020F0502020204030204" pitchFamily="34" charset="0"/>
              </a:rPr>
              <a:t>Akello</a:t>
            </a:r>
            <a:r>
              <a:rPr lang="en-US" altLang="en-US" sz="1600" dirty="0">
                <a:solidFill>
                  <a:srgbClr val="000000"/>
                </a:solidFill>
                <a:latin typeface="Calibri" panose="020F0502020204030204" pitchFamily="34" charset="0"/>
                <a:cs typeface="Calibri" panose="020F0502020204030204" pitchFamily="34" charset="0"/>
              </a:rPr>
              <a:t>, P</a:t>
            </a:r>
            <a:r>
              <a:rPr lang="en-US" altLang="en-US" sz="1600">
                <a:solidFill>
                  <a:srgbClr val="000000"/>
                </a:solidFill>
                <a:latin typeface="Calibri" panose="020F0502020204030204" pitchFamily="34" charset="0"/>
                <a:cs typeface="Calibri" panose="020F0502020204030204" pitchFamily="34" charset="0"/>
              </a:rPr>
              <a:t>.</a:t>
            </a:r>
            <a:r>
              <a:rPr lang="en-US" altLang="en-US" sz="1600" dirty="0">
                <a:solidFill>
                  <a:srgbClr val="000000"/>
                </a:solidFill>
                <a:latin typeface="Calibri" panose="020F0502020204030204" pitchFamily="34" charset="0"/>
                <a:cs typeface="Calibri" panose="020F0502020204030204" pitchFamily="34" charset="0"/>
              </a:rPr>
              <a:t> Macdonald, T</a:t>
            </a:r>
            <a:r>
              <a:rPr lang="en-US" altLang="en-US" sz="1600">
                <a:solidFill>
                  <a:srgbClr val="000000"/>
                </a:solidFill>
                <a:latin typeface="Calibri" panose="020F0502020204030204" pitchFamily="34" charset="0"/>
                <a:cs typeface="Calibri" panose="020F0502020204030204" pitchFamily="34" charset="0"/>
              </a:rPr>
              <a:t>.</a:t>
            </a:r>
            <a:r>
              <a:rPr lang="en-US" altLang="en-US" sz="1600" dirty="0">
                <a:solidFill>
                  <a:srgbClr val="000000"/>
                </a:solidFill>
                <a:latin typeface="Calibri" panose="020F0502020204030204" pitchFamily="34" charset="0"/>
                <a:cs typeface="Calibri" panose="020F0502020204030204" pitchFamily="34" charset="0"/>
              </a:rPr>
              <a:t> </a:t>
            </a:r>
            <a:r>
              <a:rPr lang="en-US" altLang="en-US" sz="1600" err="1">
                <a:solidFill>
                  <a:srgbClr val="000000"/>
                </a:solidFill>
                <a:latin typeface="Calibri" panose="020F0502020204030204" pitchFamily="34" charset="0"/>
                <a:cs typeface="Calibri" panose="020F0502020204030204" pitchFamily="34" charset="0"/>
              </a:rPr>
              <a:t>Palanee</a:t>
            </a:r>
            <a:r>
              <a:rPr lang="en-US" altLang="en-US" sz="1600" dirty="0">
                <a:solidFill>
                  <a:srgbClr val="000000"/>
                </a:solidFill>
                <a:latin typeface="Calibri" panose="020F0502020204030204" pitchFamily="34" charset="0"/>
                <a:cs typeface="Calibri" panose="020F0502020204030204" pitchFamily="34" charset="0"/>
              </a:rPr>
              <a:t>-Phillips, B</a:t>
            </a:r>
            <a:r>
              <a:rPr lang="en-US" altLang="en-US" sz="1600">
                <a:solidFill>
                  <a:srgbClr val="000000"/>
                </a:solidFill>
                <a:latin typeface="Calibri" panose="020F0502020204030204" pitchFamily="34" charset="0"/>
                <a:cs typeface="Calibri" panose="020F0502020204030204" pitchFamily="34" charset="0"/>
              </a:rPr>
              <a:t>.</a:t>
            </a:r>
            <a:r>
              <a:rPr lang="en-US" altLang="en-US" sz="1600" dirty="0">
                <a:solidFill>
                  <a:srgbClr val="000000"/>
                </a:solidFill>
                <a:latin typeface="Calibri" panose="020F0502020204030204" pitchFamily="34" charset="0"/>
                <a:cs typeface="Calibri" panose="020F0502020204030204" pitchFamily="34" charset="0"/>
              </a:rPr>
              <a:t> </a:t>
            </a:r>
            <a:r>
              <a:rPr lang="en-US" altLang="en-US" sz="1600" dirty="0" err="1">
                <a:solidFill>
                  <a:srgbClr val="000000"/>
                </a:solidFill>
                <a:latin typeface="Calibri" panose="020F0502020204030204" pitchFamily="34" charset="0"/>
                <a:cs typeface="Calibri" panose="020F0502020204030204" pitchFamily="34" charset="0"/>
              </a:rPr>
              <a:t>Siziba</a:t>
            </a:r>
            <a:r>
              <a:rPr lang="en-US" altLang="en-US" sz="1600" dirty="0">
                <a:solidFill>
                  <a:srgbClr val="000000"/>
                </a:solidFill>
                <a:latin typeface="Calibri" panose="020F0502020204030204" pitchFamily="34" charset="0"/>
                <a:cs typeface="Calibri" panose="020F0502020204030204" pitchFamily="34" charset="0"/>
              </a:rPr>
              <a:t>, </a:t>
            </a:r>
            <a:r>
              <a:rPr lang="en-US" altLang="en-US" sz="1600">
                <a:solidFill>
                  <a:srgbClr val="000000"/>
                </a:solidFill>
                <a:latin typeface="Calibri" panose="020F0502020204030204" pitchFamily="34" charset="0"/>
                <a:cs typeface="Calibri" panose="020F0502020204030204" pitchFamily="34" charset="0"/>
              </a:rPr>
              <a:t>S.L. </a:t>
            </a:r>
            <a:r>
              <a:rPr lang="en-US" altLang="en-US" sz="1600" dirty="0">
                <a:solidFill>
                  <a:srgbClr val="000000"/>
                </a:solidFill>
                <a:latin typeface="Calibri" panose="020F0502020204030204" pitchFamily="34" charset="0"/>
                <a:cs typeface="Calibri" panose="020F0502020204030204" pitchFamily="34" charset="0"/>
              </a:rPr>
              <a:t>Hillier, M</a:t>
            </a:r>
            <a:r>
              <a:rPr lang="en-US" altLang="en-US" sz="1600">
                <a:solidFill>
                  <a:srgbClr val="000000"/>
                </a:solidFill>
                <a:latin typeface="Calibri" panose="020F0502020204030204" pitchFamily="34" charset="0"/>
                <a:cs typeface="Calibri" panose="020F0502020204030204" pitchFamily="34" charset="0"/>
              </a:rPr>
              <a:t>.</a:t>
            </a:r>
            <a:r>
              <a:rPr lang="en-US" altLang="en-US" sz="1600" dirty="0">
                <a:solidFill>
                  <a:srgbClr val="000000"/>
                </a:solidFill>
                <a:latin typeface="Calibri" panose="020F0502020204030204" pitchFamily="34" charset="0"/>
                <a:cs typeface="Calibri" panose="020F0502020204030204" pitchFamily="34" charset="0"/>
              </a:rPr>
              <a:t> Garcia, S</a:t>
            </a:r>
            <a:r>
              <a:rPr lang="en-US" altLang="en-US" sz="1600">
                <a:solidFill>
                  <a:srgbClr val="000000"/>
                </a:solidFill>
                <a:latin typeface="Calibri" panose="020F0502020204030204" pitchFamily="34" charset="0"/>
                <a:cs typeface="Calibri" panose="020F0502020204030204" pitchFamily="34" charset="0"/>
              </a:rPr>
              <a:t>.</a:t>
            </a:r>
            <a:r>
              <a:rPr lang="en-US" altLang="en-US" sz="1600" dirty="0">
                <a:solidFill>
                  <a:srgbClr val="000000"/>
                </a:solidFill>
                <a:latin typeface="Calibri" panose="020F0502020204030204" pitchFamily="34" charset="0"/>
                <a:cs typeface="Calibri" panose="020F0502020204030204" pitchFamily="34" charset="0"/>
              </a:rPr>
              <a:t> Johnson, L</a:t>
            </a:r>
            <a:r>
              <a:rPr lang="en-US" altLang="en-US" sz="1600">
                <a:solidFill>
                  <a:srgbClr val="000000"/>
                </a:solidFill>
                <a:latin typeface="Calibri" panose="020F0502020204030204" pitchFamily="34" charset="0"/>
                <a:cs typeface="Calibri" panose="020F0502020204030204" pitchFamily="34" charset="0"/>
              </a:rPr>
              <a:t>.</a:t>
            </a:r>
            <a:r>
              <a:rPr lang="en-US" altLang="en-US" sz="1600" dirty="0">
                <a:solidFill>
                  <a:srgbClr val="000000"/>
                </a:solidFill>
                <a:latin typeface="Calibri" panose="020F0502020204030204" pitchFamily="34" charset="0"/>
                <a:cs typeface="Calibri" panose="020F0502020204030204" pitchFamily="34" charset="0"/>
              </a:rPr>
              <a:t> Levy, T</a:t>
            </a:r>
            <a:r>
              <a:rPr lang="en-US" altLang="en-US" sz="1600">
                <a:solidFill>
                  <a:srgbClr val="000000"/>
                </a:solidFill>
                <a:latin typeface="Calibri" panose="020F0502020204030204" pitchFamily="34" charset="0"/>
                <a:cs typeface="Calibri" panose="020F0502020204030204" pitchFamily="34" charset="0"/>
              </a:rPr>
              <a:t>.</a:t>
            </a:r>
            <a:r>
              <a:rPr lang="en-US" altLang="en-US" sz="1600" dirty="0">
                <a:solidFill>
                  <a:srgbClr val="000000"/>
                </a:solidFill>
                <a:latin typeface="Calibri" panose="020F0502020204030204" pitchFamily="34" charset="0"/>
                <a:cs typeface="Calibri" panose="020F0502020204030204" pitchFamily="34" charset="0"/>
              </a:rPr>
              <a:t> McClure, L</a:t>
            </a:r>
            <a:r>
              <a:rPr lang="en-US" altLang="en-US" sz="1600">
                <a:solidFill>
                  <a:srgbClr val="000000"/>
                </a:solidFill>
                <a:latin typeface="Calibri" panose="020F0502020204030204" pitchFamily="34" charset="0"/>
                <a:cs typeface="Calibri" panose="020F0502020204030204" pitchFamily="34" charset="0"/>
              </a:rPr>
              <a:t>.</a:t>
            </a:r>
            <a:r>
              <a:rPr lang="en-US" altLang="en-US" sz="1600" dirty="0">
                <a:solidFill>
                  <a:srgbClr val="000000"/>
                </a:solidFill>
                <a:latin typeface="Calibri" panose="020F0502020204030204" pitchFamily="34" charset="0"/>
                <a:cs typeface="Calibri" panose="020F0502020204030204" pitchFamily="34" charset="0"/>
              </a:rPr>
              <a:t> Soto-Torres, C</a:t>
            </a:r>
            <a:r>
              <a:rPr lang="en-US" altLang="en-US" sz="1600">
                <a:solidFill>
                  <a:srgbClr val="000000"/>
                </a:solidFill>
                <a:latin typeface="Calibri" panose="020F0502020204030204" pitchFamily="34" charset="0"/>
                <a:cs typeface="Calibri" panose="020F0502020204030204" pitchFamily="34" charset="0"/>
              </a:rPr>
              <a:t>.</a:t>
            </a:r>
            <a:r>
              <a:rPr lang="en-US" altLang="en-US" sz="1600" dirty="0">
                <a:solidFill>
                  <a:srgbClr val="000000"/>
                </a:solidFill>
                <a:latin typeface="Calibri" panose="020F0502020204030204" pitchFamily="34" charset="0"/>
                <a:cs typeface="Calibri" panose="020F0502020204030204" pitchFamily="34" charset="0"/>
              </a:rPr>
              <a:t> </a:t>
            </a:r>
            <a:r>
              <a:rPr lang="en-US" altLang="en-US" sz="1600" err="1">
                <a:solidFill>
                  <a:srgbClr val="000000"/>
                </a:solidFill>
                <a:latin typeface="Calibri" panose="020F0502020204030204" pitchFamily="34" charset="0"/>
                <a:cs typeface="Calibri" panose="020F0502020204030204" pitchFamily="34" charset="0"/>
              </a:rPr>
              <a:t>Celum</a:t>
            </a:r>
            <a:r>
              <a:rPr lang="en-US" altLang="en-US" sz="1600" dirty="0">
                <a:solidFill>
                  <a:srgbClr val="000000"/>
                </a:solidFill>
                <a:latin typeface="Calibri" panose="020F0502020204030204" pitchFamily="34" charset="0"/>
                <a:cs typeface="Calibri" panose="020F0502020204030204" pitchFamily="34" charset="0"/>
              </a:rPr>
              <a:t>, on behalf of the REACH Protocol Team  </a:t>
            </a:r>
            <a:endParaRPr lang="en-US" altLang="en-US" sz="1600" dirty="0">
              <a:solidFill>
                <a:prstClr val="black"/>
              </a:solidFill>
              <a:latin typeface="Candara"/>
            </a:endParaRPr>
          </a:p>
        </p:txBody>
      </p:sp>
      <p:pic>
        <p:nvPicPr>
          <p:cNvPr id="15" name="Picture 14">
            <a:extLst>
              <a:ext uri="{FF2B5EF4-FFF2-40B4-BE49-F238E27FC236}">
                <a16:creationId xmlns:a16="http://schemas.microsoft.com/office/drawing/2014/main" id="{EE8DFC64-203F-4B48-7D24-D521B9B54902}"/>
              </a:ext>
            </a:extLst>
          </p:cNvPr>
          <p:cNvPicPr>
            <a:picLocks noChangeAspect="1"/>
          </p:cNvPicPr>
          <p:nvPr/>
        </p:nvPicPr>
        <p:blipFill>
          <a:blip r:embed="rId4"/>
          <a:stretch>
            <a:fillRect/>
          </a:stretch>
        </p:blipFill>
        <p:spPr>
          <a:xfrm>
            <a:off x="9902275" y="92920"/>
            <a:ext cx="1226649" cy="1176233"/>
          </a:xfrm>
          <a:prstGeom prst="rect">
            <a:avLst/>
          </a:prstGeom>
        </p:spPr>
      </p:pic>
      <p:pic>
        <p:nvPicPr>
          <p:cNvPr id="16" name="Picture 15">
            <a:extLst>
              <a:ext uri="{FF2B5EF4-FFF2-40B4-BE49-F238E27FC236}">
                <a16:creationId xmlns:a16="http://schemas.microsoft.com/office/drawing/2014/main" id="{CC0DD48D-E72E-E899-C1CC-3EFCCF5589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3488" y="270049"/>
            <a:ext cx="1955016" cy="674480"/>
          </a:xfrm>
          <a:prstGeom prst="rect">
            <a:avLst/>
          </a:prstGeom>
        </p:spPr>
      </p:pic>
    </p:spTree>
    <p:custDataLst>
      <p:tags r:id="rId1"/>
    </p:custDataLst>
    <p:extLst>
      <p:ext uri="{BB962C8B-B14F-4D97-AF65-F5344CB8AC3E}">
        <p14:creationId xmlns:p14="http://schemas.microsoft.com/office/powerpoint/2010/main" val="657565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8C865C-4350-2219-B135-0C00878616F6}"/>
              </a:ext>
            </a:extLst>
          </p:cNvPr>
          <p:cNvSpPr>
            <a:spLocks noGrp="1"/>
          </p:cNvSpPr>
          <p:nvPr>
            <p:ph type="body" sz="quarter" idx="13"/>
          </p:nvPr>
        </p:nvSpPr>
        <p:spPr/>
        <p:txBody>
          <a:bodyPr/>
          <a:lstStyle/>
          <a:p>
            <a:pPr marL="0" indent="0" algn="ctr">
              <a:buNone/>
            </a:pPr>
            <a:r>
              <a:rPr lang="en-US" b="1" dirty="0">
                <a:solidFill>
                  <a:schemeClr val="bg1"/>
                </a:solidFill>
                <a:latin typeface="Poppins" panose="00000500000000000000" pitchFamily="2" charset="0"/>
                <a:cs typeface="Poppins" panose="00000500000000000000" pitchFamily="2" charset="0"/>
              </a:rPr>
              <a:t>4</a:t>
            </a:r>
          </a:p>
        </p:txBody>
      </p:sp>
      <p:sp>
        <p:nvSpPr>
          <p:cNvPr id="2" name="Text Placeholder 1">
            <a:extLst>
              <a:ext uri="{FF2B5EF4-FFF2-40B4-BE49-F238E27FC236}">
                <a16:creationId xmlns:a16="http://schemas.microsoft.com/office/drawing/2014/main" id="{4F354A00-1A49-8660-71D5-3F351A18C02D}"/>
              </a:ext>
            </a:extLst>
          </p:cNvPr>
          <p:cNvSpPr>
            <a:spLocks noGrp="1"/>
          </p:cNvSpPr>
          <p:nvPr>
            <p:ph type="body" sz="quarter" idx="14"/>
          </p:nvPr>
        </p:nvSpPr>
        <p:spPr/>
        <p:txBody>
          <a:bodyPr/>
          <a:lstStyle/>
          <a:p>
            <a:r>
              <a:rPr lang="en-GB" dirty="0"/>
              <a:t>Summary and recommendations</a:t>
            </a:r>
          </a:p>
        </p:txBody>
      </p:sp>
    </p:spTree>
    <p:extLst>
      <p:ext uri="{BB962C8B-B14F-4D97-AF65-F5344CB8AC3E}">
        <p14:creationId xmlns:p14="http://schemas.microsoft.com/office/powerpoint/2010/main" val="2849635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F28868-1758-2877-0A8F-49DDF30E3C3B}"/>
              </a:ext>
            </a:extLst>
          </p:cNvPr>
          <p:cNvSpPr>
            <a:spLocks noGrp="1"/>
          </p:cNvSpPr>
          <p:nvPr>
            <p:ph idx="1"/>
          </p:nvPr>
        </p:nvSpPr>
        <p:spPr>
          <a:xfrm>
            <a:off x="838200" y="1350336"/>
            <a:ext cx="9677400" cy="3836519"/>
          </a:xfrm>
        </p:spPr>
        <p:txBody>
          <a:bodyPr>
            <a:normAutofit fontScale="92500" lnSpcReduction="10000"/>
          </a:bodyPr>
          <a:lstStyle/>
          <a:p>
            <a:r>
              <a:rPr lang="en-US" sz="2000" dirty="0">
                <a:latin typeface="Poppins" panose="00000500000000000000" pitchFamily="2" charset="0"/>
                <a:cs typeface="Poppins" panose="00000500000000000000" pitchFamily="2" charset="0"/>
              </a:rPr>
              <a:t>The PrEP ring is safe, effective, and well tolerated by people under 18 years old</a:t>
            </a:r>
          </a:p>
          <a:p>
            <a:r>
              <a:rPr lang="en-US" sz="2000" dirty="0">
                <a:latin typeface="Poppins" panose="00000500000000000000" pitchFamily="2" charset="0"/>
                <a:cs typeface="Poppins" panose="00000500000000000000" pitchFamily="2" charset="0"/>
              </a:rPr>
              <a:t>AGYW who choose the PrEP ring show moderately high adherence, similar to those who choose oral PrEP</a:t>
            </a:r>
          </a:p>
          <a:p>
            <a:r>
              <a:rPr lang="en-US" sz="2000" dirty="0">
                <a:latin typeface="Poppins" panose="00000500000000000000" pitchFamily="2" charset="0"/>
                <a:cs typeface="Poppins" panose="00000500000000000000" pitchFamily="2" charset="0"/>
              </a:rPr>
              <a:t>When given a choice of PrEP methods, most AGYW choose to use PrEP rather than no method at all</a:t>
            </a:r>
          </a:p>
          <a:p>
            <a:r>
              <a:rPr lang="en-US" sz="2000" dirty="0">
                <a:latin typeface="Poppins" panose="00000500000000000000" pitchFamily="2" charset="0"/>
                <a:cs typeface="Poppins" panose="00000500000000000000" pitchFamily="2" charset="0"/>
              </a:rPr>
              <a:t>AGYW who were able to use oral PrEP well are more likely to select oral PrEP when given a choice of methods</a:t>
            </a:r>
          </a:p>
          <a:p>
            <a:r>
              <a:rPr lang="en-US" sz="2000" dirty="0">
                <a:latin typeface="Poppins" panose="00000500000000000000" pitchFamily="2" charset="0"/>
                <a:cs typeface="Poppins" panose="00000500000000000000" pitchFamily="2" charset="0"/>
              </a:rPr>
              <a:t>AGYW who have used oral PrEP and PrEP ring find both products highly acceptable </a:t>
            </a:r>
          </a:p>
          <a:p>
            <a:r>
              <a:rPr lang="en-US" sz="2000" dirty="0">
                <a:latin typeface="Poppins" panose="00000500000000000000" pitchFamily="2" charset="0"/>
                <a:cs typeface="Poppins" panose="00000500000000000000" pitchFamily="2" charset="0"/>
              </a:rPr>
              <a:t>A growing body of evidence can inform updates to national PrEP guidelines on use of the PrEP ring by people younger than 18 years old.</a:t>
            </a:r>
          </a:p>
        </p:txBody>
      </p:sp>
      <p:sp>
        <p:nvSpPr>
          <p:cNvPr id="3" name="Title 2">
            <a:extLst>
              <a:ext uri="{FF2B5EF4-FFF2-40B4-BE49-F238E27FC236}">
                <a16:creationId xmlns:a16="http://schemas.microsoft.com/office/drawing/2014/main" id="{2E1994D4-89A1-038A-5CC8-C2930749B0B8}"/>
              </a:ext>
            </a:extLst>
          </p:cNvPr>
          <p:cNvSpPr>
            <a:spLocks noGrp="1"/>
          </p:cNvSpPr>
          <p:nvPr>
            <p:ph type="title"/>
          </p:nvPr>
        </p:nvSpPr>
        <p:spPr/>
        <p:txBody>
          <a:bodyPr/>
          <a:lstStyle/>
          <a:p>
            <a:r>
              <a:rPr lang="en-US" dirty="0"/>
              <a:t>Summary and </a:t>
            </a:r>
            <a:r>
              <a:rPr lang="en-US"/>
              <a:t>recommendations</a:t>
            </a:r>
            <a:endParaRPr lang="en-US" dirty="0"/>
          </a:p>
        </p:txBody>
      </p:sp>
      <p:sp>
        <p:nvSpPr>
          <p:cNvPr id="4" name="Rectangle: Rounded Corners 3">
            <a:extLst>
              <a:ext uri="{FF2B5EF4-FFF2-40B4-BE49-F238E27FC236}">
                <a16:creationId xmlns:a16="http://schemas.microsoft.com/office/drawing/2014/main" id="{C4C87C77-5B53-BBE9-990D-B36B6B794E55}"/>
              </a:ext>
            </a:extLst>
          </p:cNvPr>
          <p:cNvSpPr/>
          <p:nvPr/>
        </p:nvSpPr>
        <p:spPr>
          <a:xfrm>
            <a:off x="838200" y="5507664"/>
            <a:ext cx="9677400" cy="68103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Recommendation: PrEP ring should be made available to AGYW as an additional PrEP option. </a:t>
            </a:r>
          </a:p>
        </p:txBody>
      </p:sp>
    </p:spTree>
    <p:extLst>
      <p:ext uri="{BB962C8B-B14F-4D97-AF65-F5344CB8AC3E}">
        <p14:creationId xmlns:p14="http://schemas.microsoft.com/office/powerpoint/2010/main" val="1632601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F5787-BB13-5D7F-174A-4CFD50A9AF03}"/>
              </a:ext>
            </a:extLst>
          </p:cNvPr>
          <p:cNvSpPr>
            <a:spLocks noGrp="1"/>
          </p:cNvSpPr>
          <p:nvPr>
            <p:ph idx="1"/>
          </p:nvPr>
        </p:nvSpPr>
        <p:spPr/>
        <p:txBody>
          <a:bodyPr>
            <a:normAutofit fontScale="92500"/>
          </a:bodyPr>
          <a:lstStyle/>
          <a:p>
            <a:pPr marL="514350" indent="-514350">
              <a:buFont typeface="+mj-lt"/>
              <a:buAutoNum type="arabicPeriod"/>
            </a:pPr>
            <a:r>
              <a:rPr lang="en-US" sz="1400" dirty="0"/>
              <a:t>UNAIDS. Global factsheets. Geneva (CH): UNAIDS; 2022. Available from: </a:t>
            </a:r>
            <a:r>
              <a:rPr lang="en-US" sz="1400" dirty="0">
                <a:hlinkClick r:id="rId2"/>
              </a:rPr>
              <a:t>https://aidsinfo.unaids.org/</a:t>
            </a:r>
            <a:endParaRPr lang="en-US" sz="1400" dirty="0"/>
          </a:p>
          <a:p>
            <a:pPr marL="514350" indent="-514350">
              <a:buFont typeface="+mj-lt"/>
              <a:buAutoNum type="arabicPeriod"/>
            </a:pPr>
            <a:r>
              <a:rPr lang="en-US" sz="1400" dirty="0">
                <a:ea typeface="Calibri"/>
                <a:cs typeface="Calibri"/>
              </a:rPr>
              <a:t>WHO. WHO recommends the dapivirine vaginal ring as a new choice for HIV prevention for women at substantial risk of HIV infection. Geneva (CH): WHO; 2021. Available from: </a:t>
            </a:r>
            <a:r>
              <a:rPr lang="en-US" sz="1400" dirty="0">
                <a:ea typeface="Calibri"/>
                <a:cs typeface="Calibri"/>
                <a:hlinkClick r:id="rId3"/>
              </a:rPr>
              <a:t>https://www.who.int/news/item/26-01-2021-who-recommends-the-dapivirine-vaginal-ring-as-a-new-choice-for-hiv-prevention-for-women-at-substantial-risk-of-hiv-infection</a:t>
            </a:r>
            <a:r>
              <a:rPr lang="en-US" sz="1400" dirty="0">
                <a:ea typeface="Calibri"/>
                <a:cs typeface="Calibri"/>
              </a:rPr>
              <a:t> </a:t>
            </a:r>
          </a:p>
          <a:p>
            <a:pPr marL="514350" indent="-514350">
              <a:buFont typeface="+mj-lt"/>
              <a:buAutoNum type="arabicPeriod"/>
            </a:pPr>
            <a:r>
              <a:rPr lang="en-US" sz="1400" dirty="0" err="1">
                <a:ea typeface="Calibri"/>
                <a:cs typeface="Calibri"/>
              </a:rPr>
              <a:t>Baeten</a:t>
            </a:r>
            <a:r>
              <a:rPr lang="en-US" sz="1400" dirty="0">
                <a:ea typeface="Calibri"/>
                <a:cs typeface="Calibri"/>
              </a:rPr>
              <a:t> JM, Palanee-Phillips T, Brown ER, Schwartz K, Soto-Torres LE, Govender V, et al. Use of a vaginal ring containing dapivirine for HIV-1 prevention in women. N Engl J Med. 2016 Dec 1;375(22):2121-32.</a:t>
            </a:r>
          </a:p>
          <a:p>
            <a:pPr marL="514350" indent="-514350">
              <a:buFont typeface="+mj-lt"/>
              <a:buAutoNum type="arabicPeriod"/>
            </a:pPr>
            <a:r>
              <a:rPr lang="en-US" sz="1400" dirty="0">
                <a:ea typeface="Calibri"/>
                <a:cs typeface="Calibri"/>
              </a:rPr>
              <a:t>Nel A, van Niekerk N, </a:t>
            </a:r>
            <a:r>
              <a:rPr lang="en-US" sz="1400" dirty="0" err="1">
                <a:ea typeface="Calibri"/>
                <a:cs typeface="Calibri"/>
              </a:rPr>
              <a:t>Kapiga</a:t>
            </a:r>
            <a:r>
              <a:rPr lang="en-US" sz="1400" dirty="0">
                <a:ea typeface="Calibri"/>
                <a:cs typeface="Calibri"/>
              </a:rPr>
              <a:t> S, </a:t>
            </a:r>
            <a:r>
              <a:rPr lang="en-US" sz="1400" dirty="0" err="1">
                <a:ea typeface="Calibri"/>
                <a:cs typeface="Calibri"/>
              </a:rPr>
              <a:t>Bekker</a:t>
            </a:r>
            <a:r>
              <a:rPr lang="en-US" sz="1400" dirty="0">
                <a:ea typeface="Calibri"/>
                <a:cs typeface="Calibri"/>
              </a:rPr>
              <a:t> L.-G, Gama C, Gill K, et al. Safety and efficacy of a dapivirine vaginal ring for HIV prevention in women. N Engl J Med. 2016 Dec;375(22):2133-43. </a:t>
            </a:r>
            <a:r>
              <a:rPr lang="en-US" sz="1400" dirty="0" err="1">
                <a:ea typeface="Calibri"/>
                <a:cs typeface="Calibri"/>
              </a:rPr>
              <a:t>doi</a:t>
            </a:r>
            <a:r>
              <a:rPr lang="en-US" sz="1400" dirty="0">
                <a:ea typeface="Calibri"/>
                <a:cs typeface="Calibri"/>
              </a:rPr>
              <a:t>: 10.1056/NEJMoa1602046</a:t>
            </a:r>
          </a:p>
          <a:p>
            <a:pPr marL="514350" indent="-514350">
              <a:buFont typeface="+mj-lt"/>
              <a:buAutoNum type="arabicPeriod"/>
            </a:pPr>
            <a:r>
              <a:rPr lang="en-US" sz="1400" dirty="0" err="1">
                <a:ea typeface="Calibri"/>
                <a:cs typeface="Calibri"/>
              </a:rPr>
              <a:t>Baeten</a:t>
            </a:r>
            <a:r>
              <a:rPr lang="en-US" sz="1400" dirty="0">
                <a:ea typeface="Calibri"/>
                <a:cs typeface="Calibri"/>
              </a:rPr>
              <a:t> JM, Palanee-Phillips T, </a:t>
            </a:r>
            <a:r>
              <a:rPr lang="en-US" sz="1400" dirty="0" err="1">
                <a:ea typeface="Calibri"/>
                <a:cs typeface="Calibri"/>
              </a:rPr>
              <a:t>Mgodi</a:t>
            </a:r>
            <a:r>
              <a:rPr lang="en-US" sz="1400" dirty="0">
                <a:ea typeface="Calibri"/>
                <a:cs typeface="Calibri"/>
              </a:rPr>
              <a:t> NM, Mayo AJ, </a:t>
            </a:r>
            <a:r>
              <a:rPr lang="en-US" sz="1400" dirty="0" err="1">
                <a:ea typeface="Calibri"/>
                <a:cs typeface="Calibri"/>
              </a:rPr>
              <a:t>Szydlo</a:t>
            </a:r>
            <a:r>
              <a:rPr lang="en-US" sz="1400" dirty="0">
                <a:ea typeface="Calibri"/>
                <a:cs typeface="Calibri"/>
              </a:rPr>
              <a:t> DW, </a:t>
            </a:r>
            <a:r>
              <a:rPr lang="en-US" sz="1400" dirty="0" err="1">
                <a:ea typeface="Calibri"/>
                <a:cs typeface="Calibri"/>
              </a:rPr>
              <a:t>Ramjee</a:t>
            </a:r>
            <a:r>
              <a:rPr lang="en-US" sz="1400" dirty="0">
                <a:ea typeface="Calibri"/>
                <a:cs typeface="Calibri"/>
              </a:rPr>
              <a:t> G, et al. Safety, uptake, and use of a dapivirine vaginal ring for HIV-1 prevention in African women (HOPE): an open-label, extension study. Lancet HIV. 2021 Feb;8(2): e87–e95. </a:t>
            </a:r>
          </a:p>
          <a:p>
            <a:pPr marL="514350" indent="-514350">
              <a:buFont typeface="+mj-lt"/>
              <a:buAutoNum type="arabicPeriod"/>
            </a:pPr>
            <a:r>
              <a:rPr lang="en-US" sz="1400" dirty="0">
                <a:ea typeface="Calibri"/>
                <a:cs typeface="Calibri"/>
              </a:rPr>
              <a:t>Nel A, van Niekerk N, Van </a:t>
            </a:r>
            <a:r>
              <a:rPr lang="en-US" sz="1400" dirty="0" err="1">
                <a:ea typeface="Calibri"/>
                <a:cs typeface="Calibri"/>
              </a:rPr>
              <a:t>Baelen</a:t>
            </a:r>
            <a:r>
              <a:rPr lang="en-US" sz="1400" dirty="0">
                <a:ea typeface="Calibri"/>
                <a:cs typeface="Calibri"/>
              </a:rPr>
              <a:t> B, Malherbe M, Mans W, Carter A, et al. Safety, adherence, and HIV-1 seroconversion among women using the dapivirine vaginal ring (DREAM): an open-label, extension study. Lancet HIV. 2021 Feb;8(2):e77-e86.</a:t>
            </a:r>
          </a:p>
          <a:p>
            <a:pPr marL="514350" indent="-514350">
              <a:buFont typeface="+mj-lt"/>
              <a:buAutoNum type="arabicPeriod"/>
            </a:pPr>
            <a:r>
              <a:rPr lang="en-US" sz="1400" dirty="0">
                <a:ea typeface="Calibri"/>
                <a:cs typeface="Calibri"/>
              </a:rPr>
              <a:t>Nair G, Celum C, </a:t>
            </a:r>
            <a:r>
              <a:rPr lang="en-US" sz="1400" dirty="0" err="1">
                <a:ea typeface="Calibri"/>
                <a:cs typeface="Calibri"/>
              </a:rPr>
              <a:t>Szydlo</a:t>
            </a:r>
            <a:r>
              <a:rPr lang="en-US" sz="1400" dirty="0">
                <a:ea typeface="Calibri"/>
                <a:cs typeface="Calibri"/>
              </a:rPr>
              <a:t> D, Brown ER, Akello CA, </a:t>
            </a:r>
            <a:r>
              <a:rPr lang="en-US" sz="1400" dirty="0" err="1">
                <a:ea typeface="Calibri"/>
                <a:cs typeface="Calibri"/>
              </a:rPr>
              <a:t>Nakalega</a:t>
            </a:r>
            <a:r>
              <a:rPr lang="en-US" sz="1400" dirty="0">
                <a:ea typeface="Calibri"/>
                <a:cs typeface="Calibri"/>
              </a:rPr>
              <a:t> R, et al. Adherence, safety, and choice of the monthly dapivirine vaginal ring or oral emtricitabine plus tenofovir disoproxil fumarate for HIV pre-exposure prophylaxis among African adolescent girls and young women: a </a:t>
            </a:r>
            <a:r>
              <a:rPr lang="en-US" sz="1400" dirty="0" err="1">
                <a:ea typeface="Calibri"/>
                <a:cs typeface="Calibri"/>
              </a:rPr>
              <a:t>randomised</a:t>
            </a:r>
            <a:r>
              <a:rPr lang="en-US" sz="1400" dirty="0">
                <a:ea typeface="Calibri"/>
                <a:cs typeface="Calibri"/>
              </a:rPr>
              <a:t>, open-label, crossover trial. Lancet HIV. 2023 Oct;10(12): E779-E789. doi:10.1016/S2352-3018(23)00227-8. </a:t>
            </a:r>
          </a:p>
          <a:p>
            <a:pPr marL="514350" indent="-514350">
              <a:buFont typeface="+mj-lt"/>
              <a:buAutoNum type="arabicPeriod"/>
            </a:pPr>
            <a:r>
              <a:rPr lang="en-US" sz="1400" dirty="0">
                <a:ea typeface="Calibri"/>
                <a:cs typeface="Calibri"/>
              </a:rPr>
              <a:t>Bunge KE, Levy L, </a:t>
            </a:r>
            <a:r>
              <a:rPr lang="en-US" sz="1400" dirty="0" err="1">
                <a:ea typeface="Calibri"/>
                <a:cs typeface="Calibri"/>
              </a:rPr>
              <a:t>Szydlo</a:t>
            </a:r>
            <a:r>
              <a:rPr lang="en-US" sz="1400" dirty="0">
                <a:ea typeface="Calibri"/>
                <a:cs typeface="Calibri"/>
              </a:rPr>
              <a:t> D, Zhang J, Gaur AH, </a:t>
            </a:r>
            <a:r>
              <a:rPr lang="en-US" sz="1400" dirty="0" err="1">
                <a:ea typeface="Calibri"/>
                <a:cs typeface="Calibri"/>
              </a:rPr>
              <a:t>Reirden</a:t>
            </a:r>
            <a:r>
              <a:rPr lang="en-US" sz="1400" dirty="0">
                <a:ea typeface="Calibri"/>
                <a:cs typeface="Calibri"/>
              </a:rPr>
              <a:t> D, et al. Brief report: phase </a:t>
            </a:r>
            <a:r>
              <a:rPr lang="en-US" sz="1400" dirty="0" err="1">
                <a:ea typeface="Calibri"/>
                <a:cs typeface="Calibri"/>
              </a:rPr>
              <a:t>IIa</a:t>
            </a:r>
            <a:r>
              <a:rPr lang="en-US" sz="1400" dirty="0">
                <a:ea typeface="Calibri"/>
                <a:cs typeface="Calibri"/>
              </a:rPr>
              <a:t> safety study of a vaginal ring containing dapivirine in adolescent young women. J </a:t>
            </a:r>
            <a:r>
              <a:rPr lang="en-US" sz="1400" dirty="0" err="1">
                <a:ea typeface="Calibri"/>
                <a:cs typeface="Calibri"/>
              </a:rPr>
              <a:t>Acquir</a:t>
            </a:r>
            <a:r>
              <a:rPr lang="en-US" sz="1400" dirty="0">
                <a:ea typeface="Calibri"/>
                <a:cs typeface="Calibri"/>
              </a:rPr>
              <a:t> Immune </a:t>
            </a:r>
            <a:r>
              <a:rPr lang="en-US" sz="1400" dirty="0" err="1">
                <a:ea typeface="Calibri"/>
                <a:cs typeface="Calibri"/>
              </a:rPr>
              <a:t>Defic</a:t>
            </a:r>
            <a:r>
              <a:rPr lang="en-US" sz="1400" dirty="0">
                <a:ea typeface="Calibri"/>
                <a:cs typeface="Calibri"/>
              </a:rPr>
              <a:t> </a:t>
            </a:r>
            <a:r>
              <a:rPr lang="en-US" sz="1400" dirty="0" err="1">
                <a:ea typeface="Calibri"/>
                <a:cs typeface="Calibri"/>
              </a:rPr>
              <a:t>Syndr</a:t>
            </a:r>
            <a:r>
              <a:rPr lang="en-US" sz="1400" dirty="0">
                <a:ea typeface="Calibri"/>
                <a:cs typeface="Calibri"/>
              </a:rPr>
              <a:t>. 2020 Feb;83(2):135-139. </a:t>
            </a:r>
          </a:p>
          <a:p>
            <a:pPr marL="514350" indent="-514350">
              <a:buFont typeface="+mj-lt"/>
              <a:buAutoNum type="arabicPeriod"/>
            </a:pPr>
            <a:r>
              <a:rPr lang="en-US" sz="1400" dirty="0">
                <a:ea typeface="Calibri"/>
                <a:cs typeface="Calibri"/>
              </a:rPr>
              <a:t>Roberts ST, Mancuso N, Williams K, </a:t>
            </a:r>
            <a:r>
              <a:rPr lang="en-US" sz="1400" dirty="0" err="1">
                <a:ea typeface="Calibri"/>
                <a:cs typeface="Calibri"/>
              </a:rPr>
              <a:t>Nabunya</a:t>
            </a:r>
            <a:r>
              <a:rPr lang="en-US" sz="1400" dirty="0">
                <a:ea typeface="Calibri"/>
                <a:cs typeface="Calibri"/>
              </a:rPr>
              <a:t> HK, </a:t>
            </a:r>
            <a:r>
              <a:rPr lang="en-US" sz="1400" dirty="0" err="1">
                <a:ea typeface="Calibri"/>
                <a:cs typeface="Calibri"/>
              </a:rPr>
              <a:t>Mposula</a:t>
            </a:r>
            <a:r>
              <a:rPr lang="en-US" sz="1400" dirty="0">
                <a:ea typeface="Calibri"/>
                <a:cs typeface="Calibri"/>
              </a:rPr>
              <a:t> H, </a:t>
            </a:r>
            <a:r>
              <a:rPr lang="en-US" sz="1400" dirty="0" err="1">
                <a:ea typeface="Calibri"/>
                <a:cs typeface="Calibri"/>
              </a:rPr>
              <a:t>Mugocha</a:t>
            </a:r>
            <a:r>
              <a:rPr lang="en-US" sz="1400" dirty="0">
                <a:ea typeface="Calibri"/>
                <a:cs typeface="Calibri"/>
              </a:rPr>
              <a:t> C, et al. How a menu of adherence support strategies facilitated high adherence to HIV prevention products among adolescent girls and young women in sub-Saharan Africa: a mixed methods analysis. J Int AIDS Soc. 2023 Nov;26(11):e26189. </a:t>
            </a:r>
          </a:p>
        </p:txBody>
      </p:sp>
      <p:sp>
        <p:nvSpPr>
          <p:cNvPr id="3" name="Title 2">
            <a:extLst>
              <a:ext uri="{FF2B5EF4-FFF2-40B4-BE49-F238E27FC236}">
                <a16:creationId xmlns:a16="http://schemas.microsoft.com/office/drawing/2014/main" id="{9402ECF4-E26E-DB16-D0CE-66DEE79EFDF5}"/>
              </a:ext>
            </a:extLst>
          </p:cNvPr>
          <p:cNvSpPr>
            <a:spLocks noGrp="1"/>
          </p:cNvSpPr>
          <p:nvPr>
            <p:ph type="title"/>
          </p:nvPr>
        </p:nvSpPr>
        <p:spPr/>
        <p:txBody>
          <a:bodyPr/>
          <a:lstStyle/>
          <a:p>
            <a:r>
              <a:rPr lang="en-US" dirty="0"/>
              <a:t>References</a:t>
            </a:r>
            <a:endParaRPr lang="en-GB" dirty="0"/>
          </a:p>
        </p:txBody>
      </p:sp>
    </p:spTree>
    <p:extLst>
      <p:ext uri="{BB962C8B-B14F-4D97-AF65-F5344CB8AC3E}">
        <p14:creationId xmlns:p14="http://schemas.microsoft.com/office/powerpoint/2010/main" val="14839274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672976-BA0D-D46A-6939-BD9F31C26CB0}"/>
              </a:ext>
            </a:extLst>
          </p:cNvPr>
          <p:cNvSpPr>
            <a:spLocks noGrp="1"/>
          </p:cNvSpPr>
          <p:nvPr>
            <p:ph type="body" sz="quarter" idx="10"/>
          </p:nvPr>
        </p:nvSpPr>
        <p:spPr/>
        <p:txBody>
          <a:bodyPr>
            <a:normAutofit fontScale="92500" lnSpcReduction="20000"/>
          </a:bodyPr>
          <a:lstStyle/>
          <a:p>
            <a:r>
              <a:rPr lang="en-US" dirty="0"/>
              <a:t>Thank you to Ashley Mayo, Katie Schwartz, Morgan Garcia, Katie Williams, </a:t>
            </a:r>
            <a:r>
              <a:rPr lang="en-US"/>
              <a:t>Rose Wilcher, </a:t>
            </a:r>
            <a:r>
              <a:rPr lang="en-US" dirty="0"/>
              <a:t>and </a:t>
            </a:r>
            <a:r>
              <a:rPr lang="en-US"/>
              <a:t>Stevie Daniels for </a:t>
            </a:r>
            <a:r>
              <a:rPr lang="en-US" dirty="0"/>
              <a:t>the development, review, and edit of this deck. Special thanks to the MOSAIC country teams and NextGen Squad for their review, and REACH study team for the slides on study findings. </a:t>
            </a:r>
          </a:p>
        </p:txBody>
      </p:sp>
    </p:spTree>
    <p:extLst>
      <p:ext uri="{BB962C8B-B14F-4D97-AF65-F5344CB8AC3E}">
        <p14:creationId xmlns:p14="http://schemas.microsoft.com/office/powerpoint/2010/main" val="2962929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5DE6A-41EA-89ED-0136-2ADF56C2D242}"/>
              </a:ext>
            </a:extLst>
          </p:cNvPr>
          <p:cNvSpPr>
            <a:spLocks noGrp="1"/>
          </p:cNvSpPr>
          <p:nvPr>
            <p:ph type="title"/>
          </p:nvPr>
        </p:nvSpPr>
        <p:spPr/>
        <p:txBody>
          <a:bodyPr/>
          <a:lstStyle/>
          <a:p>
            <a:r>
              <a:rPr lang="en-US" dirty="0"/>
              <a:t>Included Content</a:t>
            </a:r>
            <a:endParaRPr lang="en-GB" dirty="0"/>
          </a:p>
        </p:txBody>
      </p:sp>
      <p:sp>
        <p:nvSpPr>
          <p:cNvPr id="3" name="Content Placeholder 2">
            <a:extLst>
              <a:ext uri="{FF2B5EF4-FFF2-40B4-BE49-F238E27FC236}">
                <a16:creationId xmlns:a16="http://schemas.microsoft.com/office/drawing/2014/main" id="{4A7466C3-96D8-FDAC-C64D-06FCCD6A930D}"/>
              </a:ext>
            </a:extLst>
          </p:cNvPr>
          <p:cNvSpPr>
            <a:spLocks noGrp="1"/>
          </p:cNvSpPr>
          <p:nvPr>
            <p:ph idx="1"/>
          </p:nvPr>
        </p:nvSpPr>
        <p:spPr/>
        <p:txBody>
          <a:bodyPr/>
          <a:lstStyle/>
          <a:p>
            <a:pPr marL="0" indent="0">
              <a:buNone/>
            </a:pPr>
            <a:r>
              <a:rPr lang="en-US" dirty="0"/>
              <a:t>This deck includes the following information:</a:t>
            </a:r>
          </a:p>
          <a:p>
            <a:pPr marL="0" indent="0">
              <a:buNone/>
            </a:pPr>
            <a:endParaRPr lang="en-US" dirty="0"/>
          </a:p>
          <a:p>
            <a:pPr marL="571500" indent="-571500">
              <a:buFont typeface="+mj-lt"/>
              <a:buAutoNum type="romanUcPeriod"/>
            </a:pPr>
            <a:r>
              <a:rPr lang="en-US" dirty="0"/>
              <a:t>Rationale for why we need PrEP options for AGYW</a:t>
            </a:r>
          </a:p>
          <a:p>
            <a:pPr marL="571500" indent="-571500">
              <a:buFont typeface="+mj-lt"/>
              <a:buAutoNum type="romanUcPeriod"/>
            </a:pPr>
            <a:r>
              <a:rPr lang="en-US" dirty="0"/>
              <a:t>Current ring evidence relevant to AGYW</a:t>
            </a:r>
          </a:p>
          <a:p>
            <a:pPr marL="571500" indent="-571500">
              <a:buFont typeface="+mj-lt"/>
              <a:buAutoNum type="romanUcPeriod"/>
            </a:pPr>
            <a:r>
              <a:rPr lang="en-US" dirty="0"/>
              <a:t>High level overview of the MTN-043/REACH study</a:t>
            </a:r>
          </a:p>
          <a:p>
            <a:pPr marL="571500" indent="-571500">
              <a:buFont typeface="+mj-lt"/>
              <a:buAutoNum type="romanUcPeriod"/>
            </a:pPr>
            <a:r>
              <a:rPr lang="en-US" dirty="0"/>
              <a:t>Summary and recommendations</a:t>
            </a:r>
          </a:p>
          <a:p>
            <a:endParaRPr lang="en-US" dirty="0"/>
          </a:p>
          <a:p>
            <a:endParaRPr lang="en-GB" dirty="0"/>
          </a:p>
        </p:txBody>
      </p:sp>
    </p:spTree>
    <p:extLst>
      <p:ext uri="{BB962C8B-B14F-4D97-AF65-F5344CB8AC3E}">
        <p14:creationId xmlns:p14="http://schemas.microsoft.com/office/powerpoint/2010/main" val="219498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694C02-0D0A-03FE-7415-1BCCE849B152}"/>
              </a:ext>
            </a:extLst>
          </p:cNvPr>
          <p:cNvSpPr>
            <a:spLocks noGrp="1"/>
          </p:cNvSpPr>
          <p:nvPr>
            <p:ph type="body" sz="quarter" idx="13"/>
          </p:nvPr>
        </p:nvSpPr>
        <p:spPr/>
        <p:txBody>
          <a:bodyPr/>
          <a:lstStyle/>
          <a:p>
            <a:r>
              <a:rPr lang="en-US" dirty="0"/>
              <a:t>1	</a:t>
            </a:r>
          </a:p>
        </p:txBody>
      </p:sp>
      <p:sp>
        <p:nvSpPr>
          <p:cNvPr id="3" name="Text Placeholder 2">
            <a:extLst>
              <a:ext uri="{FF2B5EF4-FFF2-40B4-BE49-F238E27FC236}">
                <a16:creationId xmlns:a16="http://schemas.microsoft.com/office/drawing/2014/main" id="{1AABAE41-E4A9-C7B9-5010-25761939EE79}"/>
              </a:ext>
            </a:extLst>
          </p:cNvPr>
          <p:cNvSpPr>
            <a:spLocks noGrp="1"/>
          </p:cNvSpPr>
          <p:nvPr>
            <p:ph type="body" sz="quarter" idx="14"/>
          </p:nvPr>
        </p:nvSpPr>
        <p:spPr/>
        <p:txBody>
          <a:bodyPr/>
          <a:lstStyle/>
          <a:p>
            <a:r>
              <a:rPr lang="en-US" dirty="0"/>
              <a:t>Why we need options for </a:t>
            </a:r>
            <a:r>
              <a:rPr lang="en-US" dirty="0" err="1"/>
              <a:t>agyw</a:t>
            </a:r>
            <a:endParaRPr lang="en-US" dirty="0"/>
          </a:p>
        </p:txBody>
      </p:sp>
    </p:spTree>
    <p:extLst>
      <p:ext uri="{BB962C8B-B14F-4D97-AF65-F5344CB8AC3E}">
        <p14:creationId xmlns:p14="http://schemas.microsoft.com/office/powerpoint/2010/main" val="3961912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D5E27A-1A0F-80AC-A88E-72FD3AB78359}"/>
              </a:ext>
            </a:extLst>
          </p:cNvPr>
          <p:cNvSpPr>
            <a:spLocks noGrp="1"/>
          </p:cNvSpPr>
          <p:nvPr>
            <p:ph idx="1"/>
          </p:nvPr>
        </p:nvSpPr>
        <p:spPr>
          <a:xfrm>
            <a:off x="838199" y="1350336"/>
            <a:ext cx="9677401" cy="4826627"/>
          </a:xfrm>
        </p:spPr>
        <p:txBody>
          <a:bodyPr vert="horz" lIns="91440" tIns="45720" rIns="91440" bIns="45720" rtlCol="0" anchor="t">
            <a:normAutofit/>
          </a:bodyPr>
          <a:lstStyle/>
          <a:p>
            <a:r>
              <a:rPr lang="en-US" dirty="0">
                <a:latin typeface="Calibri"/>
                <a:ea typeface="Roboto"/>
                <a:cs typeface="Calibri"/>
              </a:rPr>
              <a:t>Globally, almost half of new HIV acquisitions in 2022 occurred among women and girls, with around 210,000 new acquisitions among young females aged 15–24 years.</a:t>
            </a:r>
            <a:r>
              <a:rPr lang="en-US" baseline="30000" dirty="0">
                <a:latin typeface="Calibri"/>
                <a:ea typeface="Roboto"/>
                <a:cs typeface="Calibri"/>
              </a:rPr>
              <a:t>1</a:t>
            </a:r>
            <a:r>
              <a:rPr lang="en-US" dirty="0">
                <a:latin typeface="Calibri"/>
                <a:ea typeface="Roboto"/>
                <a:cs typeface="Calibri"/>
              </a:rPr>
              <a:t> </a:t>
            </a:r>
            <a:endParaRPr lang="en-US" dirty="0"/>
          </a:p>
        </p:txBody>
      </p:sp>
      <p:sp>
        <p:nvSpPr>
          <p:cNvPr id="3" name="Title 2">
            <a:extLst>
              <a:ext uri="{FF2B5EF4-FFF2-40B4-BE49-F238E27FC236}">
                <a16:creationId xmlns:a16="http://schemas.microsoft.com/office/drawing/2014/main" id="{B4FDED36-55F2-951A-1473-A6985E0FC036}"/>
              </a:ext>
            </a:extLst>
          </p:cNvPr>
          <p:cNvSpPr>
            <a:spLocks noGrp="1"/>
          </p:cNvSpPr>
          <p:nvPr>
            <p:ph type="title"/>
          </p:nvPr>
        </p:nvSpPr>
        <p:spPr/>
        <p:txBody>
          <a:bodyPr>
            <a:normAutofit/>
          </a:bodyPr>
          <a:lstStyle/>
          <a:p>
            <a:r>
              <a:rPr lang="en-US">
                <a:latin typeface="Poppins SemiBold"/>
                <a:ea typeface="Roboto"/>
                <a:cs typeface="Poppins SemiBold"/>
              </a:rPr>
              <a:t>Women and girls and, in particular, AGYW have the highest likelihood of exposure to HIV. </a:t>
            </a:r>
            <a:endParaRPr lang="en-US" dirty="0"/>
          </a:p>
        </p:txBody>
      </p:sp>
      <p:pic>
        <p:nvPicPr>
          <p:cNvPr id="13" name="Picture 12">
            <a:extLst>
              <a:ext uri="{FF2B5EF4-FFF2-40B4-BE49-F238E27FC236}">
                <a16:creationId xmlns:a16="http://schemas.microsoft.com/office/drawing/2014/main" id="{5824A4F7-4DB1-8CE4-98E6-A29D648DA32A}"/>
              </a:ext>
            </a:extLst>
          </p:cNvPr>
          <p:cNvPicPr>
            <a:picLocks noChangeAspect="1"/>
          </p:cNvPicPr>
          <p:nvPr/>
        </p:nvPicPr>
        <p:blipFill>
          <a:blip r:embed="rId2"/>
          <a:stretch>
            <a:fillRect/>
          </a:stretch>
        </p:blipFill>
        <p:spPr>
          <a:xfrm>
            <a:off x="1109879" y="2848888"/>
            <a:ext cx="9134039" cy="3667668"/>
          </a:xfrm>
          <a:prstGeom prst="rect">
            <a:avLst/>
          </a:prstGeom>
        </p:spPr>
      </p:pic>
      <p:sp>
        <p:nvSpPr>
          <p:cNvPr id="16" name="TextBox 15">
            <a:extLst>
              <a:ext uri="{FF2B5EF4-FFF2-40B4-BE49-F238E27FC236}">
                <a16:creationId xmlns:a16="http://schemas.microsoft.com/office/drawing/2014/main" id="{6A92BC5A-7256-FCEE-A9AC-C8BC0DEE9342}"/>
              </a:ext>
            </a:extLst>
          </p:cNvPr>
          <p:cNvSpPr txBox="1"/>
          <p:nvPr/>
        </p:nvSpPr>
        <p:spPr>
          <a:xfrm>
            <a:off x="2816693" y="2664222"/>
            <a:ext cx="5720409" cy="369332"/>
          </a:xfrm>
          <a:prstGeom prst="rect">
            <a:avLst/>
          </a:prstGeom>
          <a:noFill/>
        </p:spPr>
        <p:txBody>
          <a:bodyPr wrap="square" lIns="91440" tIns="45720" rIns="91440" bIns="45720" rtlCol="0" anchor="t">
            <a:spAutoFit/>
          </a:bodyPr>
          <a:lstStyle/>
          <a:p>
            <a:r>
              <a:rPr lang="en-US" b="1" dirty="0"/>
              <a:t>New HIV acquisitions among young people (</a:t>
            </a:r>
            <a:r>
              <a:rPr lang="en-US" b="1"/>
              <a:t>15–24</a:t>
            </a:r>
            <a:r>
              <a:rPr lang="en-US" b="1" dirty="0"/>
              <a:t>), by sex</a:t>
            </a:r>
          </a:p>
        </p:txBody>
      </p:sp>
      <p:sp>
        <p:nvSpPr>
          <p:cNvPr id="4" name="TextBox 3">
            <a:extLst>
              <a:ext uri="{FF2B5EF4-FFF2-40B4-BE49-F238E27FC236}">
                <a16:creationId xmlns:a16="http://schemas.microsoft.com/office/drawing/2014/main" id="{408F77B0-E1DD-D6C0-F790-2DB2E3629C45}"/>
              </a:ext>
            </a:extLst>
          </p:cNvPr>
          <p:cNvSpPr txBox="1"/>
          <p:nvPr/>
        </p:nvSpPr>
        <p:spPr>
          <a:xfrm>
            <a:off x="9181701" y="6393445"/>
            <a:ext cx="2002471" cy="246221"/>
          </a:xfrm>
          <a:prstGeom prst="rect">
            <a:avLst/>
          </a:prstGeom>
          <a:noFill/>
        </p:spPr>
        <p:txBody>
          <a:bodyPr wrap="none" lIns="91440" tIns="45720" rIns="91440" bIns="45720" rtlCol="0" anchor="t">
            <a:spAutoFit/>
          </a:bodyPr>
          <a:lstStyle/>
          <a:p>
            <a:r>
              <a:rPr lang="en-US" sz="1000" baseline="30000" dirty="0"/>
              <a:t>1 </a:t>
            </a:r>
            <a:r>
              <a:rPr lang="en-US" sz="1000" dirty="0"/>
              <a:t>UNAIDS. Global factsheets. 2022.</a:t>
            </a:r>
            <a:endParaRPr lang="en-US" dirty="0">
              <a:ea typeface="Calibri"/>
              <a:cs typeface="Calibri"/>
            </a:endParaRPr>
          </a:p>
        </p:txBody>
      </p:sp>
    </p:spTree>
    <p:extLst>
      <p:ext uri="{BB962C8B-B14F-4D97-AF65-F5344CB8AC3E}">
        <p14:creationId xmlns:p14="http://schemas.microsoft.com/office/powerpoint/2010/main" val="2867642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is the shape of Africa? - Quora">
            <a:extLst>
              <a:ext uri="{FF2B5EF4-FFF2-40B4-BE49-F238E27FC236}">
                <a16:creationId xmlns:a16="http://schemas.microsoft.com/office/drawing/2014/main" id="{E0DA777C-E790-98A7-6785-7588A85A66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032" y="1367199"/>
            <a:ext cx="5319164" cy="531916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B4FDED36-55F2-951A-1473-A6985E0FC036}"/>
              </a:ext>
            </a:extLst>
          </p:cNvPr>
          <p:cNvSpPr>
            <a:spLocks noGrp="1"/>
          </p:cNvSpPr>
          <p:nvPr>
            <p:ph type="title"/>
          </p:nvPr>
        </p:nvSpPr>
        <p:spPr/>
        <p:txBody>
          <a:bodyPr/>
          <a:lstStyle/>
          <a:p>
            <a:r>
              <a:rPr lang="en-US">
                <a:latin typeface="Poppins SemiBold"/>
                <a:ea typeface="Roboto"/>
                <a:cs typeface="Poppins SemiBold"/>
              </a:rPr>
              <a:t>In sub-Saharan Africa, AGYW disproportionately bear the burden</a:t>
            </a:r>
            <a:r>
              <a:rPr lang="en-US" baseline="30000">
                <a:latin typeface="Poppins SemiBold"/>
                <a:ea typeface="Roboto"/>
                <a:cs typeface="Poppins SemiBold"/>
              </a:rPr>
              <a:t>1</a:t>
            </a:r>
          </a:p>
        </p:txBody>
      </p:sp>
      <p:sp>
        <p:nvSpPr>
          <p:cNvPr id="4" name="Rectangle: Rounded Corners 3">
            <a:extLst>
              <a:ext uri="{FF2B5EF4-FFF2-40B4-BE49-F238E27FC236}">
                <a16:creationId xmlns:a16="http://schemas.microsoft.com/office/drawing/2014/main" id="{878CBCC0-3A3C-0814-5276-0E0A455409B9}"/>
              </a:ext>
            </a:extLst>
          </p:cNvPr>
          <p:cNvSpPr/>
          <p:nvPr/>
        </p:nvSpPr>
        <p:spPr>
          <a:xfrm>
            <a:off x="3289405" y="2190104"/>
            <a:ext cx="5409763" cy="808463"/>
          </a:xfrm>
          <a:prstGeom prst="roundRect">
            <a:avLst/>
          </a:prstGeom>
          <a:solidFill>
            <a:schemeClr val="bg1">
              <a:lumMod val="95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ysClr val="windowText" lastClr="000000"/>
                </a:solidFill>
              </a:rPr>
              <a:t>AGYW (aged </a:t>
            </a:r>
            <a:r>
              <a:rPr lang="en-US">
                <a:solidFill>
                  <a:sysClr val="windowText" lastClr="000000"/>
                </a:solidFill>
              </a:rPr>
              <a:t>15–24</a:t>
            </a:r>
            <a:r>
              <a:rPr lang="en-US" dirty="0">
                <a:solidFill>
                  <a:sysClr val="windowText" lastClr="000000"/>
                </a:solidFill>
              </a:rPr>
              <a:t>) were more than </a:t>
            </a:r>
            <a:r>
              <a:rPr lang="en-US">
                <a:solidFill>
                  <a:sysClr val="windowText" lastClr="000000"/>
                </a:solidFill>
              </a:rPr>
              <a:t>three times</a:t>
            </a:r>
            <a:r>
              <a:rPr lang="en-US" dirty="0">
                <a:solidFill>
                  <a:sysClr val="windowText" lastClr="000000"/>
                </a:solidFill>
              </a:rPr>
              <a:t> as likely to acquire HIV than male peers</a:t>
            </a:r>
          </a:p>
        </p:txBody>
      </p:sp>
      <p:sp>
        <p:nvSpPr>
          <p:cNvPr id="5" name="Rectangle: Rounded Corners 4">
            <a:extLst>
              <a:ext uri="{FF2B5EF4-FFF2-40B4-BE49-F238E27FC236}">
                <a16:creationId xmlns:a16="http://schemas.microsoft.com/office/drawing/2014/main" id="{EBECF112-2A68-EF93-4EEC-39D12BA9D0DD}"/>
              </a:ext>
            </a:extLst>
          </p:cNvPr>
          <p:cNvSpPr/>
          <p:nvPr/>
        </p:nvSpPr>
        <p:spPr>
          <a:xfrm>
            <a:off x="3966059" y="3451683"/>
            <a:ext cx="5225502" cy="808463"/>
          </a:xfrm>
          <a:prstGeom prst="roundRect">
            <a:avLst/>
          </a:prstGeom>
          <a:solidFill>
            <a:schemeClr val="bg1">
              <a:lumMod val="95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AGYW account for over 77% of new HIV acquisitions among young people</a:t>
            </a:r>
          </a:p>
        </p:txBody>
      </p:sp>
      <p:sp>
        <p:nvSpPr>
          <p:cNvPr id="20" name="Rectangle: Rounded Corners 19">
            <a:extLst>
              <a:ext uri="{FF2B5EF4-FFF2-40B4-BE49-F238E27FC236}">
                <a16:creationId xmlns:a16="http://schemas.microsoft.com/office/drawing/2014/main" id="{3B7AA6D5-4514-02E8-38DF-D4D443E49487}"/>
              </a:ext>
            </a:extLst>
          </p:cNvPr>
          <p:cNvSpPr/>
          <p:nvPr/>
        </p:nvSpPr>
        <p:spPr>
          <a:xfrm>
            <a:off x="3622989" y="4855018"/>
            <a:ext cx="5225502" cy="808463"/>
          </a:xfrm>
          <a:prstGeom prst="roundRect">
            <a:avLst/>
          </a:prstGeom>
          <a:solidFill>
            <a:schemeClr val="bg1">
              <a:lumMod val="95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Weekly, ~4,000 AGYW acquired HIV globally. Of these acquisitions, 3,100 occurred in sub-Saharan Africa</a:t>
            </a:r>
          </a:p>
        </p:txBody>
      </p:sp>
      <p:sp>
        <p:nvSpPr>
          <p:cNvPr id="7" name="TextBox 6">
            <a:extLst>
              <a:ext uri="{FF2B5EF4-FFF2-40B4-BE49-F238E27FC236}">
                <a16:creationId xmlns:a16="http://schemas.microsoft.com/office/drawing/2014/main" id="{D7746671-8ACE-2657-8DB0-E154D338F463}"/>
              </a:ext>
            </a:extLst>
          </p:cNvPr>
          <p:cNvSpPr txBox="1"/>
          <p:nvPr/>
        </p:nvSpPr>
        <p:spPr>
          <a:xfrm>
            <a:off x="9181701" y="6393445"/>
            <a:ext cx="2002471" cy="246221"/>
          </a:xfrm>
          <a:prstGeom prst="rect">
            <a:avLst/>
          </a:prstGeom>
          <a:noFill/>
        </p:spPr>
        <p:txBody>
          <a:bodyPr wrap="none" lIns="91440" tIns="45720" rIns="91440" bIns="45720" rtlCol="0" anchor="t">
            <a:spAutoFit/>
          </a:bodyPr>
          <a:lstStyle/>
          <a:p>
            <a:r>
              <a:rPr lang="en-US" sz="1000" baseline="30000" dirty="0"/>
              <a:t>1 </a:t>
            </a:r>
            <a:r>
              <a:rPr lang="en-US" sz="1000" dirty="0"/>
              <a:t>UNAIDS. Global factsheets. 2022.</a:t>
            </a:r>
            <a:endParaRPr lang="en-US" dirty="0">
              <a:ea typeface="Calibri"/>
              <a:cs typeface="Calibri"/>
            </a:endParaRPr>
          </a:p>
        </p:txBody>
      </p:sp>
    </p:spTree>
    <p:extLst>
      <p:ext uri="{BB962C8B-B14F-4D97-AF65-F5344CB8AC3E}">
        <p14:creationId xmlns:p14="http://schemas.microsoft.com/office/powerpoint/2010/main" val="3666404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89B991-032C-041B-FA0E-A9BA6E9C6AEC}"/>
              </a:ext>
            </a:extLst>
          </p:cNvPr>
          <p:cNvSpPr>
            <a:spLocks noGrp="1"/>
          </p:cNvSpPr>
          <p:nvPr>
            <p:ph idx="1"/>
          </p:nvPr>
        </p:nvSpPr>
        <p:spPr>
          <a:xfrm>
            <a:off x="2518061" y="1768535"/>
            <a:ext cx="8032173" cy="904009"/>
          </a:xfrm>
        </p:spPr>
        <p:txBody>
          <a:bodyPr/>
          <a:lstStyle/>
          <a:p>
            <a:pPr marL="0" indent="0">
              <a:buNone/>
            </a:pPr>
            <a:r>
              <a:rPr lang="en-US" sz="1800" dirty="0">
                <a:solidFill>
                  <a:srgbClr val="494641"/>
                </a:solidFill>
                <a:effectLst/>
                <a:latin typeface="Calibri" panose="020F0502020204030204" pitchFamily="34" charset="0"/>
                <a:ea typeface="Calibri" panose="020F0502020204030204" pitchFamily="34" charset="0"/>
                <a:cs typeface="Times New Roman" panose="02020603050405020304" pitchFamily="18" charset="0"/>
              </a:rPr>
              <a:t>In 2021, the World Health Organization recommended the PrEP ring as an additional prevention option for women at substantial risk of HIV, noting some variability in effectiveness due to low use or adherence among young people.</a:t>
            </a:r>
            <a:r>
              <a:rPr lang="en-US" sz="1800" baseline="30000" dirty="0">
                <a:solidFill>
                  <a:srgbClr val="494641"/>
                </a:solidFill>
                <a:ea typeface="Calibri" panose="020F0502020204030204" pitchFamily="34" charset="0"/>
                <a:cs typeface="Times New Roman" panose="02020603050405020304" pitchFamily="18" charset="0"/>
              </a:rPr>
              <a:t>2</a:t>
            </a:r>
            <a:endParaRPr lang="en-US" baseline="30000" dirty="0"/>
          </a:p>
        </p:txBody>
      </p:sp>
      <p:sp>
        <p:nvSpPr>
          <p:cNvPr id="4" name="Title 3">
            <a:extLst>
              <a:ext uri="{FF2B5EF4-FFF2-40B4-BE49-F238E27FC236}">
                <a16:creationId xmlns:a16="http://schemas.microsoft.com/office/drawing/2014/main" id="{9466D1BC-BF67-CB85-26F0-6581322CEDB3}"/>
              </a:ext>
            </a:extLst>
          </p:cNvPr>
          <p:cNvSpPr>
            <a:spLocks noGrp="1"/>
          </p:cNvSpPr>
          <p:nvPr>
            <p:ph type="title"/>
          </p:nvPr>
        </p:nvSpPr>
        <p:spPr/>
        <p:txBody>
          <a:bodyPr/>
          <a:lstStyle/>
          <a:p>
            <a:r>
              <a:rPr lang="en-US" dirty="0"/>
              <a:t>Policy context</a:t>
            </a:r>
          </a:p>
        </p:txBody>
      </p:sp>
      <p:sp>
        <p:nvSpPr>
          <p:cNvPr id="2" name="TextBox 1">
            <a:extLst>
              <a:ext uri="{FF2B5EF4-FFF2-40B4-BE49-F238E27FC236}">
                <a16:creationId xmlns:a16="http://schemas.microsoft.com/office/drawing/2014/main" id="{199CAF40-7837-AA15-6F28-1AEB0C362C2E}"/>
              </a:ext>
            </a:extLst>
          </p:cNvPr>
          <p:cNvSpPr txBox="1"/>
          <p:nvPr/>
        </p:nvSpPr>
        <p:spPr>
          <a:xfrm>
            <a:off x="7849514" y="6471765"/>
            <a:ext cx="3377848" cy="246221"/>
          </a:xfrm>
          <a:prstGeom prst="rect">
            <a:avLst/>
          </a:prstGeom>
          <a:noFill/>
        </p:spPr>
        <p:txBody>
          <a:bodyPr wrap="none" rtlCol="0">
            <a:spAutoFit/>
          </a:bodyPr>
          <a:lstStyle/>
          <a:p>
            <a:r>
              <a:rPr lang="en-US" sz="1000" baseline="30000" dirty="0"/>
              <a:t>2 </a:t>
            </a:r>
            <a:r>
              <a:rPr lang="en-US" sz="1000" dirty="0"/>
              <a:t>WHO. WHO recommends the dapivirine vaginal ring. 2021. </a:t>
            </a:r>
          </a:p>
        </p:txBody>
      </p:sp>
      <p:cxnSp>
        <p:nvCxnSpPr>
          <p:cNvPr id="6" name="Straight Connector 5">
            <a:extLst>
              <a:ext uri="{FF2B5EF4-FFF2-40B4-BE49-F238E27FC236}">
                <a16:creationId xmlns:a16="http://schemas.microsoft.com/office/drawing/2014/main" id="{4043191F-DA2A-BB0C-D2E2-DF3803762834}"/>
              </a:ext>
            </a:extLst>
          </p:cNvPr>
          <p:cNvCxnSpPr/>
          <p:nvPr/>
        </p:nvCxnSpPr>
        <p:spPr>
          <a:xfrm>
            <a:off x="1693718" y="1672936"/>
            <a:ext cx="0" cy="36576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72F37E6-6833-C94F-B2B2-100136E45F9E}"/>
              </a:ext>
            </a:extLst>
          </p:cNvPr>
          <p:cNvSpPr/>
          <p:nvPr/>
        </p:nvSpPr>
        <p:spPr>
          <a:xfrm>
            <a:off x="1641766" y="1658390"/>
            <a:ext cx="103903" cy="1101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B677397-E15C-9BB6-9FBF-2885A7850E2C}"/>
              </a:ext>
            </a:extLst>
          </p:cNvPr>
          <p:cNvSpPr/>
          <p:nvPr/>
        </p:nvSpPr>
        <p:spPr>
          <a:xfrm>
            <a:off x="1641766" y="5220391"/>
            <a:ext cx="103903" cy="1101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C45C2E8A-1CBF-8D15-B1D5-6EC38786452B}"/>
              </a:ext>
            </a:extLst>
          </p:cNvPr>
          <p:cNvSpPr txBox="1">
            <a:spLocks/>
          </p:cNvSpPr>
          <p:nvPr/>
        </p:nvSpPr>
        <p:spPr>
          <a:xfrm>
            <a:off x="2518061" y="3128566"/>
            <a:ext cx="8032173" cy="9040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E0A141"/>
              </a:buClr>
              <a:buFont typeface="Wingdings" pitchFamily="2" charset="2"/>
              <a:buChar char="§"/>
              <a:defRPr sz="2800" kern="1200">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E0A141"/>
              </a:buClr>
              <a:buFont typeface="Arial" panose="020B0604020202020204" pitchFamily="34" charset="0"/>
              <a:buChar char="•"/>
              <a:defRPr sz="2400" kern="1200">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lgn="l" defTabSz="914400" rtl="0" eaLnBrk="1" latinLnBrk="0" hangingPunct="1">
              <a:lnSpc>
                <a:spcPct val="90000"/>
              </a:lnSpc>
              <a:spcBef>
                <a:spcPts val="500"/>
              </a:spcBef>
              <a:buClr>
                <a:srgbClr val="E0A141"/>
              </a:buClr>
              <a:buFont typeface="Arial" panose="020B0604020202020204" pitchFamily="34" charset="0"/>
              <a:buChar char="•"/>
              <a:defRPr sz="2000" kern="1200">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4pPr>
            <a:lvl5pPr marL="2057400" indent="-228600" algn="l" defTabSz="914400" rtl="0" eaLnBrk="1" latinLnBrk="0" hangingPunct="1">
              <a:lnSpc>
                <a:spcPct val="90000"/>
              </a:lnSpc>
              <a:spcBef>
                <a:spcPts val="500"/>
              </a:spcBef>
              <a:buClr>
                <a:srgbClr val="E0A141"/>
              </a:buClr>
              <a:buFont typeface="Arial" panose="020B0604020202020204" pitchFamily="34" charset="0"/>
              <a:buChar char="•"/>
              <a:defRPr sz="1800" kern="1200">
                <a:solidFill>
                  <a:srgbClr val="635F59"/>
                </a:solidFill>
                <a:latin typeface="Calibri" panose="020F0502020204030204" pitchFamily="34" charset="0"/>
                <a:ea typeface="Roboto"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sz="1800" dirty="0">
                <a:solidFill>
                  <a:srgbClr val="494641"/>
                </a:solidFill>
                <a:ea typeface="Calibri" panose="020F0502020204030204" pitchFamily="34" charset="0"/>
                <a:cs typeface="Times New Roman" panose="02020603050405020304" pitchFamily="18" charset="0"/>
              </a:rPr>
              <a:t>Several African countries have adapted national prevention guidelines to include PrEP ring, but all maintain restrictions on use by AGYW. </a:t>
            </a:r>
            <a:endParaRPr lang="en-US" dirty="0"/>
          </a:p>
        </p:txBody>
      </p:sp>
      <p:sp>
        <p:nvSpPr>
          <p:cNvPr id="14" name="TextBox 13">
            <a:extLst>
              <a:ext uri="{FF2B5EF4-FFF2-40B4-BE49-F238E27FC236}">
                <a16:creationId xmlns:a16="http://schemas.microsoft.com/office/drawing/2014/main" id="{8B46B181-3B1B-18FC-907D-B1CB1D8F164B}"/>
              </a:ext>
            </a:extLst>
          </p:cNvPr>
          <p:cNvSpPr txBox="1"/>
          <p:nvPr/>
        </p:nvSpPr>
        <p:spPr>
          <a:xfrm>
            <a:off x="2518061" y="4303931"/>
            <a:ext cx="6094268" cy="369332"/>
          </a:xfrm>
          <a:prstGeom prst="rect">
            <a:avLst/>
          </a:prstGeom>
          <a:noFill/>
        </p:spPr>
        <p:txBody>
          <a:bodyPr wrap="square">
            <a:spAutoFit/>
          </a:bodyPr>
          <a:lstStyle/>
          <a:p>
            <a:r>
              <a:rPr lang="en-US" sz="1800" dirty="0">
                <a:solidFill>
                  <a:srgbClr val="494641"/>
                </a:solidFill>
                <a:ea typeface="Calibri" panose="020F0502020204030204" pitchFamily="34" charset="0"/>
                <a:cs typeface="Times New Roman" panose="02020603050405020304" pitchFamily="18" charset="0"/>
              </a:rPr>
              <a:t>[</a:t>
            </a:r>
            <a:r>
              <a:rPr lang="en-US" sz="1800" dirty="0">
                <a:solidFill>
                  <a:srgbClr val="FF0000"/>
                </a:solidFill>
                <a:ea typeface="Calibri" panose="020F0502020204030204" pitchFamily="34" charset="0"/>
                <a:cs typeface="Times New Roman" panose="02020603050405020304" pitchFamily="18" charset="0"/>
              </a:rPr>
              <a:t>Insert country specific policy context</a:t>
            </a:r>
            <a:r>
              <a:rPr lang="en-US" sz="1800" dirty="0">
                <a:solidFill>
                  <a:srgbClr val="494641"/>
                </a:solidFill>
                <a:ea typeface="Calibri" panose="020F0502020204030204" pitchFamily="34" charset="0"/>
                <a:cs typeface="Times New Roman" panose="02020603050405020304" pitchFamily="18" charset="0"/>
              </a:rPr>
              <a:t>]. </a:t>
            </a:r>
            <a:endParaRPr lang="en-US" dirty="0"/>
          </a:p>
        </p:txBody>
      </p:sp>
    </p:spTree>
    <p:extLst>
      <p:ext uri="{BB962C8B-B14F-4D97-AF65-F5344CB8AC3E}">
        <p14:creationId xmlns:p14="http://schemas.microsoft.com/office/powerpoint/2010/main" val="728558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963A95-7AFB-7544-0A50-84FD094068D5}"/>
              </a:ext>
            </a:extLst>
          </p:cNvPr>
          <p:cNvSpPr>
            <a:spLocks noGrp="1"/>
          </p:cNvSpPr>
          <p:nvPr>
            <p:ph type="title"/>
          </p:nvPr>
        </p:nvSpPr>
        <p:spPr/>
        <p:txBody>
          <a:bodyPr/>
          <a:lstStyle/>
          <a:p>
            <a:r>
              <a:rPr lang="en-US" dirty="0"/>
              <a:t>Current PrEP ring guidelines limit use in many countries (as of February 2024)</a:t>
            </a:r>
          </a:p>
        </p:txBody>
      </p:sp>
      <p:graphicFrame>
        <p:nvGraphicFramePr>
          <p:cNvPr id="2" name="Table 2">
            <a:extLst>
              <a:ext uri="{FF2B5EF4-FFF2-40B4-BE49-F238E27FC236}">
                <a16:creationId xmlns:a16="http://schemas.microsoft.com/office/drawing/2014/main" id="{AF32DF92-125C-A0B6-B448-C65110573669}"/>
              </a:ext>
            </a:extLst>
          </p:cNvPr>
          <p:cNvGraphicFramePr>
            <a:graphicFrameLocks noGrp="1"/>
          </p:cNvGraphicFramePr>
          <p:nvPr>
            <p:extLst>
              <p:ext uri="{D42A27DB-BD31-4B8C-83A1-F6EECF244321}">
                <p14:modId xmlns:p14="http://schemas.microsoft.com/office/powerpoint/2010/main" val="467183789"/>
              </p:ext>
            </p:extLst>
          </p:nvPr>
        </p:nvGraphicFramePr>
        <p:xfrm>
          <a:off x="838200" y="1817606"/>
          <a:ext cx="9677400" cy="3856732"/>
        </p:xfrm>
        <a:graphic>
          <a:graphicData uri="http://schemas.openxmlformats.org/drawingml/2006/table">
            <a:tbl>
              <a:tblPr firstRow="1" bandRow="1">
                <a:tableStyleId>{5C22544A-7EE6-4342-B048-85BDC9FD1C3A}</a:tableStyleId>
              </a:tblPr>
              <a:tblGrid>
                <a:gridCol w="3173334">
                  <a:extLst>
                    <a:ext uri="{9D8B030D-6E8A-4147-A177-3AD203B41FA5}">
                      <a16:colId xmlns:a16="http://schemas.microsoft.com/office/drawing/2014/main" val="2673747252"/>
                    </a:ext>
                  </a:extLst>
                </a:gridCol>
                <a:gridCol w="6504066">
                  <a:extLst>
                    <a:ext uri="{9D8B030D-6E8A-4147-A177-3AD203B41FA5}">
                      <a16:colId xmlns:a16="http://schemas.microsoft.com/office/drawing/2014/main" val="652757716"/>
                    </a:ext>
                  </a:extLst>
                </a:gridCol>
              </a:tblGrid>
              <a:tr h="620968">
                <a:tc>
                  <a:txBody>
                    <a:bodyPr/>
                    <a:lstStyle/>
                    <a:p>
                      <a:r>
                        <a:rPr lang="en-US" sz="2400" dirty="0"/>
                        <a:t>Country*</a:t>
                      </a:r>
                    </a:p>
                  </a:txBody>
                  <a:tcPr/>
                </a:tc>
                <a:tc>
                  <a:txBody>
                    <a:bodyPr/>
                    <a:lstStyle/>
                    <a:p>
                      <a:r>
                        <a:rPr lang="en-US" sz="2400" dirty="0"/>
                        <a:t>Ring allowed &lt;18 years old</a:t>
                      </a:r>
                    </a:p>
                  </a:txBody>
                  <a:tcPr/>
                </a:tc>
                <a:extLst>
                  <a:ext uri="{0D108BD9-81ED-4DB2-BD59-A6C34878D82A}">
                    <a16:rowId xmlns:a16="http://schemas.microsoft.com/office/drawing/2014/main" val="2481381516"/>
                  </a:ext>
                </a:extLst>
              </a:tr>
              <a:tr h="539294">
                <a:tc>
                  <a:txBody>
                    <a:bodyPr/>
                    <a:lstStyle/>
                    <a:p>
                      <a:r>
                        <a:rPr lang="en-US" sz="2400"/>
                        <a:t>Kenya</a:t>
                      </a:r>
                    </a:p>
                  </a:txBody>
                  <a:tcPr/>
                </a:tc>
                <a:tc>
                  <a:txBody>
                    <a:bodyPr/>
                    <a:lstStyle/>
                    <a:p>
                      <a:pPr algn="ctr"/>
                      <a:r>
                        <a:rPr lang="en-US" sz="2400" dirty="0">
                          <a:solidFill>
                            <a:schemeClr val="accent2"/>
                          </a:solidFill>
                        </a:rPr>
                        <a:t>No</a:t>
                      </a:r>
                      <a:endParaRPr lang="en-US" sz="2400" dirty="0">
                        <a:solidFill>
                          <a:srgbClr val="00B050"/>
                        </a:solidFill>
                      </a:endParaRPr>
                    </a:p>
                  </a:txBody>
                  <a:tcPr/>
                </a:tc>
                <a:extLst>
                  <a:ext uri="{0D108BD9-81ED-4DB2-BD59-A6C34878D82A}">
                    <a16:rowId xmlns:a16="http://schemas.microsoft.com/office/drawing/2014/main" val="2048983250"/>
                  </a:ext>
                </a:extLst>
              </a:tr>
              <a:tr h="539294">
                <a:tc>
                  <a:txBody>
                    <a:bodyPr/>
                    <a:lstStyle/>
                    <a:p>
                      <a:r>
                        <a:rPr lang="en-US" sz="2400"/>
                        <a:t>Lesotho</a:t>
                      </a:r>
                    </a:p>
                  </a:txBody>
                  <a:tcPr/>
                </a:tc>
                <a:tc>
                  <a:txBody>
                    <a:bodyPr/>
                    <a:lstStyle/>
                    <a:p>
                      <a:pPr algn="ctr"/>
                      <a:r>
                        <a:rPr lang="en-US" sz="2400" dirty="0">
                          <a:solidFill>
                            <a:schemeClr val="accent2"/>
                          </a:solidFill>
                        </a:rPr>
                        <a:t>No</a:t>
                      </a:r>
                      <a:endParaRPr lang="en-US" sz="2400" dirty="0">
                        <a:solidFill>
                          <a:srgbClr val="00B050"/>
                        </a:solidFill>
                      </a:endParaRPr>
                    </a:p>
                  </a:txBody>
                  <a:tcPr/>
                </a:tc>
                <a:extLst>
                  <a:ext uri="{0D108BD9-81ED-4DB2-BD59-A6C34878D82A}">
                    <a16:rowId xmlns:a16="http://schemas.microsoft.com/office/drawing/2014/main" val="3815170173"/>
                  </a:ext>
                </a:extLst>
              </a:tr>
              <a:tr h="539294">
                <a:tc>
                  <a:txBody>
                    <a:bodyPr/>
                    <a:lstStyle/>
                    <a:p>
                      <a:r>
                        <a:rPr lang="en-US" sz="2400"/>
                        <a:t>South Africa</a:t>
                      </a:r>
                    </a:p>
                  </a:txBody>
                  <a:tcPr/>
                </a:tc>
                <a:tc>
                  <a:txBody>
                    <a:bodyPr/>
                    <a:lstStyle/>
                    <a:p>
                      <a:pPr algn="ctr"/>
                      <a:r>
                        <a:rPr lang="en-US" sz="2400" dirty="0">
                          <a:solidFill>
                            <a:schemeClr val="accent2"/>
                          </a:solidFill>
                        </a:rPr>
                        <a:t>No</a:t>
                      </a:r>
                    </a:p>
                  </a:txBody>
                  <a:tcPr/>
                </a:tc>
                <a:extLst>
                  <a:ext uri="{0D108BD9-81ED-4DB2-BD59-A6C34878D82A}">
                    <a16:rowId xmlns:a16="http://schemas.microsoft.com/office/drawing/2014/main" val="2562355887"/>
                  </a:ext>
                </a:extLst>
              </a:tr>
              <a:tr h="539294">
                <a:tc>
                  <a:txBody>
                    <a:bodyPr/>
                    <a:lstStyle/>
                    <a:p>
                      <a:r>
                        <a:rPr lang="en-US" sz="2400"/>
                        <a:t>Uganda</a:t>
                      </a:r>
                    </a:p>
                  </a:txBody>
                  <a:tcPr/>
                </a:tc>
                <a:tc>
                  <a:txBody>
                    <a:bodyPr/>
                    <a:lstStyle/>
                    <a:p>
                      <a:pPr algn="ctr"/>
                      <a:r>
                        <a:rPr lang="en-US" sz="2400" dirty="0">
                          <a:solidFill>
                            <a:schemeClr val="accent2"/>
                          </a:solidFill>
                        </a:rPr>
                        <a:t>No</a:t>
                      </a:r>
                    </a:p>
                  </a:txBody>
                  <a:tcPr/>
                </a:tc>
                <a:extLst>
                  <a:ext uri="{0D108BD9-81ED-4DB2-BD59-A6C34878D82A}">
                    <a16:rowId xmlns:a16="http://schemas.microsoft.com/office/drawing/2014/main" val="2530687635"/>
                  </a:ext>
                </a:extLst>
              </a:tr>
              <a:tr h="539294">
                <a:tc>
                  <a:txBody>
                    <a:bodyPr/>
                    <a:lstStyle/>
                    <a:p>
                      <a:r>
                        <a:rPr lang="en-US" sz="2400" dirty="0"/>
                        <a:t>Zimbabwe</a:t>
                      </a:r>
                    </a:p>
                  </a:txBody>
                  <a:tcPr/>
                </a:tc>
                <a:tc>
                  <a:txBody>
                    <a:bodyPr/>
                    <a:lstStyle/>
                    <a:p>
                      <a:pPr algn="ctr"/>
                      <a:r>
                        <a:rPr lang="en-US" sz="2400" dirty="0">
                          <a:solidFill>
                            <a:schemeClr val="accent2"/>
                          </a:solidFill>
                        </a:rPr>
                        <a:t>No</a:t>
                      </a:r>
                    </a:p>
                  </a:txBody>
                  <a:tcPr/>
                </a:tc>
                <a:extLst>
                  <a:ext uri="{0D108BD9-81ED-4DB2-BD59-A6C34878D82A}">
                    <a16:rowId xmlns:a16="http://schemas.microsoft.com/office/drawing/2014/main" val="3885314113"/>
                  </a:ext>
                </a:extLst>
              </a:tr>
              <a:tr h="539294">
                <a:tc>
                  <a:txBody>
                    <a:bodyPr/>
                    <a:lstStyle/>
                    <a:p>
                      <a:r>
                        <a:rPr lang="en-US" sz="2400" dirty="0"/>
                        <a:t>Eswatini</a:t>
                      </a:r>
                    </a:p>
                  </a:txBody>
                  <a:tcPr/>
                </a:tc>
                <a:tc>
                  <a:txBody>
                    <a:bodyPr/>
                    <a:lstStyle/>
                    <a:p>
                      <a:pPr algn="ctr"/>
                      <a:r>
                        <a:rPr lang="en-US" sz="2400" dirty="0">
                          <a:solidFill>
                            <a:schemeClr val="accent2"/>
                          </a:solidFill>
                        </a:rPr>
                        <a:t>No</a:t>
                      </a:r>
                    </a:p>
                  </a:txBody>
                  <a:tcPr/>
                </a:tc>
                <a:extLst>
                  <a:ext uri="{0D108BD9-81ED-4DB2-BD59-A6C34878D82A}">
                    <a16:rowId xmlns:a16="http://schemas.microsoft.com/office/drawing/2014/main" val="3951111650"/>
                  </a:ext>
                </a:extLst>
              </a:tr>
            </a:tbl>
          </a:graphicData>
        </a:graphic>
      </p:graphicFrame>
      <p:sp>
        <p:nvSpPr>
          <p:cNvPr id="3" name="TextBox 2">
            <a:extLst>
              <a:ext uri="{FF2B5EF4-FFF2-40B4-BE49-F238E27FC236}">
                <a16:creationId xmlns:a16="http://schemas.microsoft.com/office/drawing/2014/main" id="{02F78A75-A050-2167-91F1-0676D1D3447E}"/>
              </a:ext>
            </a:extLst>
          </p:cNvPr>
          <p:cNvSpPr txBox="1"/>
          <p:nvPr/>
        </p:nvSpPr>
        <p:spPr>
          <a:xfrm>
            <a:off x="651353" y="6375748"/>
            <a:ext cx="7064680" cy="369332"/>
          </a:xfrm>
          <a:prstGeom prst="rect">
            <a:avLst/>
          </a:prstGeom>
          <a:noFill/>
        </p:spPr>
        <p:txBody>
          <a:bodyPr wrap="square" rtlCol="0">
            <a:spAutoFit/>
          </a:bodyPr>
          <a:lstStyle/>
          <a:p>
            <a:r>
              <a:rPr lang="en-US" dirty="0"/>
              <a:t>*MOSAIC countries</a:t>
            </a:r>
            <a:endParaRPr lang="en-GB" dirty="0"/>
          </a:p>
        </p:txBody>
      </p:sp>
    </p:spTree>
    <p:extLst>
      <p:ext uri="{BB962C8B-B14F-4D97-AF65-F5344CB8AC3E}">
        <p14:creationId xmlns:p14="http://schemas.microsoft.com/office/powerpoint/2010/main" val="1949058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0C97CA-95CA-79BF-E261-273FE8CDE048}"/>
              </a:ext>
            </a:extLst>
          </p:cNvPr>
          <p:cNvSpPr>
            <a:spLocks noGrp="1"/>
          </p:cNvSpPr>
          <p:nvPr>
            <p:ph type="body" sz="quarter" idx="13"/>
          </p:nvPr>
        </p:nvSpPr>
        <p:spPr/>
        <p:txBody>
          <a:bodyPr/>
          <a:lstStyle/>
          <a:p>
            <a:r>
              <a:rPr lang="en-US" dirty="0"/>
              <a:t>2</a:t>
            </a:r>
            <a:endParaRPr lang="en-GB" dirty="0"/>
          </a:p>
        </p:txBody>
      </p:sp>
      <p:sp>
        <p:nvSpPr>
          <p:cNvPr id="3" name="Text Placeholder 2">
            <a:extLst>
              <a:ext uri="{FF2B5EF4-FFF2-40B4-BE49-F238E27FC236}">
                <a16:creationId xmlns:a16="http://schemas.microsoft.com/office/drawing/2014/main" id="{8FC14C89-8613-3CBA-5344-11ED75E8CD34}"/>
              </a:ext>
            </a:extLst>
          </p:cNvPr>
          <p:cNvSpPr>
            <a:spLocks noGrp="1"/>
          </p:cNvSpPr>
          <p:nvPr>
            <p:ph type="body" sz="quarter" idx="14"/>
          </p:nvPr>
        </p:nvSpPr>
        <p:spPr/>
        <p:txBody>
          <a:bodyPr/>
          <a:lstStyle/>
          <a:p>
            <a:r>
              <a:rPr lang="en-US" dirty="0"/>
              <a:t>Current ring evidence</a:t>
            </a:r>
            <a:endParaRPr lang="en-GB" dirty="0"/>
          </a:p>
        </p:txBody>
      </p:sp>
    </p:spTree>
    <p:extLst>
      <p:ext uri="{BB962C8B-B14F-4D97-AF65-F5344CB8AC3E}">
        <p14:creationId xmlns:p14="http://schemas.microsoft.com/office/powerpoint/2010/main" val="4737852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MOSAIC Theme 2">
  <a:themeElements>
    <a:clrScheme name="Custom 1">
      <a:dk1>
        <a:srgbClr val="625E58"/>
      </a:dk1>
      <a:lt1>
        <a:srgbClr val="FFFFFF"/>
      </a:lt1>
      <a:dk2>
        <a:srgbClr val="625E58"/>
      </a:dk2>
      <a:lt2>
        <a:srgbClr val="E7E6E6"/>
      </a:lt2>
      <a:accent1>
        <a:srgbClr val="29676B"/>
      </a:accent1>
      <a:accent2>
        <a:srgbClr val="AF3158"/>
      </a:accent2>
      <a:accent3>
        <a:srgbClr val="DE9F3B"/>
      </a:accent3>
      <a:accent4>
        <a:srgbClr val="645F59"/>
      </a:accent4>
      <a:accent5>
        <a:srgbClr val="50A849"/>
      </a:accent5>
      <a:accent6>
        <a:srgbClr val="625E58"/>
      </a:accent6>
      <a:hlink>
        <a:srgbClr val="057AB2"/>
      </a:hlink>
      <a:folHlink>
        <a:srgbClr val="954F72"/>
      </a:folHlink>
    </a:clrScheme>
    <a:fontScheme name="Custom 1">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SAIC Template" id="{EDE88C39-BB2F-EC47-820C-C106C626B9A9}" vid="{2DBB073A-E9F2-9A41-A7EA-389AE1A325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A8F0ACE12F80A4794329C3456661B9E" ma:contentTypeVersion="21" ma:contentTypeDescription="Create a new document." ma:contentTypeScope="" ma:versionID="c4c89288d78cfcd0854017651aa9a8a2">
  <xsd:schema xmlns:xsd="http://www.w3.org/2001/XMLSchema" xmlns:xs="http://www.w3.org/2001/XMLSchema" xmlns:p="http://schemas.microsoft.com/office/2006/metadata/properties" xmlns:ns2="1865d82a-bf83-4eaa-817a-e97c662b7d46" xmlns:ns3="d35616bd-f3ab-4ee4-8f55-73cb5167d911" targetNamespace="http://schemas.microsoft.com/office/2006/metadata/properties" ma:root="true" ma:fieldsID="2501ba5978110bc1d207bac2b9154eb3" ns2:_="" ns3:_="">
    <xsd:import namespace="1865d82a-bf83-4eaa-817a-e97c662b7d46"/>
    <xsd:import namespace="d35616bd-f3ab-4ee4-8f55-73cb5167d9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NotesonUs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65d82a-bf83-4eaa-817a-e97c662b7d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955067c-4844-4e4f-970b-73b17f1117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NotesonUse" ma:index="26" nillable="true" ma:displayName="Notes on Use" ma:format="Dropdown" ma:internalName="NotesonU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35616bd-f3ab-4ee4-8f55-73cb5167d91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44e5cab-ca8b-48ba-a99c-e62ef9b13973}" ma:internalName="TaxCatchAll" ma:showField="CatchAllData" ma:web="d35616bd-f3ab-4ee4-8f55-73cb5167d9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35616bd-f3ab-4ee4-8f55-73cb5167d911" xsi:nil="true"/>
    <lcf76f155ced4ddcb4097134ff3c332f xmlns="1865d82a-bf83-4eaa-817a-e97c662b7d46">
      <Terms xmlns="http://schemas.microsoft.com/office/infopath/2007/PartnerControls"/>
    </lcf76f155ced4ddcb4097134ff3c332f>
    <SharedWithUsers xmlns="d35616bd-f3ab-4ee4-8f55-73cb5167d911">
      <UserInfo>
        <DisplayName>Kristine Torjesen</DisplayName>
        <AccountId>14</AccountId>
        <AccountType/>
      </UserInfo>
      <UserInfo>
        <DisplayName>Rose Wilcher</DisplayName>
        <AccountId>18</AccountId>
        <AccountType/>
      </UserInfo>
      <UserInfo>
        <DisplayName>Martha Larson</DisplayName>
        <AccountId>12</AccountId>
        <AccountType/>
      </UserInfo>
      <UserInfo>
        <DisplayName>Alisa Alano</DisplayName>
        <AccountId>17</AccountId>
        <AccountType/>
      </UserInfo>
      <UserInfo>
        <DisplayName>Katie Schwartz</DisplayName>
        <AccountId>15</AccountId>
        <AccountType/>
      </UserInfo>
      <UserInfo>
        <DisplayName>Emily Wendel</DisplayName>
        <AccountId>1744</AccountId>
        <AccountType/>
      </UserInfo>
      <UserInfo>
        <DisplayName>Katie Williams</DisplayName>
        <AccountId>26</AccountId>
        <AccountType/>
      </UserInfo>
      <UserInfo>
        <DisplayName>Kathleen Shears</DisplayName>
        <AccountId>124</AccountId>
        <AccountType/>
      </UserInfo>
      <UserInfo>
        <DisplayName>Stevie Daniels</DisplayName>
        <AccountId>1024</AccountId>
        <AccountType/>
      </UserInfo>
    </SharedWithUsers>
    <NotesonUse xmlns="1865d82a-bf83-4eaa-817a-e97c662b7d46" xsi:nil="true"/>
  </documentManagement>
</p:properties>
</file>

<file path=customXml/itemProps1.xml><?xml version="1.0" encoding="utf-8"?>
<ds:datastoreItem xmlns:ds="http://schemas.openxmlformats.org/officeDocument/2006/customXml" ds:itemID="{43479079-273F-4AE9-85C4-98276B00939E}">
  <ds:schemaRefs>
    <ds:schemaRef ds:uri="http://schemas.microsoft.com/sharepoint/v3/contenttype/forms"/>
  </ds:schemaRefs>
</ds:datastoreItem>
</file>

<file path=customXml/itemProps2.xml><?xml version="1.0" encoding="utf-8"?>
<ds:datastoreItem xmlns:ds="http://schemas.openxmlformats.org/officeDocument/2006/customXml" ds:itemID="{DF065CE8-30CC-46C3-A98C-BEE4264694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65d82a-bf83-4eaa-817a-e97c662b7d46"/>
    <ds:schemaRef ds:uri="d35616bd-f3ab-4ee4-8f55-73cb5167d9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36EBD7C-FDA1-47A0-8E65-4816BEEBFFC4}">
  <ds:schemaRefs>
    <ds:schemaRef ds:uri="http://schemas.microsoft.com/office/2006/metadata/properties"/>
    <ds:schemaRef ds:uri="http://schemas.microsoft.com/office/infopath/2007/PartnerControls"/>
    <ds:schemaRef ds:uri="d35616bd-f3ab-4ee4-8f55-73cb5167d911"/>
    <ds:schemaRef ds:uri="http://purl.org/dc/terms/"/>
    <ds:schemaRef ds:uri="http://schemas.microsoft.com/office/2006/documentManagement/types"/>
    <ds:schemaRef ds:uri="http://www.w3.org/XML/1998/namespace"/>
    <ds:schemaRef ds:uri="http://purl.org/dc/elements/1.1/"/>
    <ds:schemaRef ds:uri="http://schemas.openxmlformats.org/package/2006/metadata/core-properties"/>
    <ds:schemaRef ds:uri="1865d82a-bf83-4eaa-817a-e97c662b7d46"/>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2086</TotalTime>
  <Words>3947</Words>
  <Application>Microsoft Office PowerPoint</Application>
  <PresentationFormat>Widescreen</PresentationFormat>
  <Paragraphs>322</Paragraphs>
  <Slides>29</Slides>
  <Notes>13</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41" baseType="lpstr">
      <vt:lpstr>Arial</vt:lpstr>
      <vt:lpstr>Calibri</vt:lpstr>
      <vt:lpstr>Calibri Light</vt:lpstr>
      <vt:lpstr>Candara</vt:lpstr>
      <vt:lpstr>Poppins</vt:lpstr>
      <vt:lpstr>Poppins SemiBold</vt:lpstr>
      <vt:lpstr>Roboto</vt:lpstr>
      <vt:lpstr>Segoe UI</vt:lpstr>
      <vt:lpstr>Times New Roman</vt:lpstr>
      <vt:lpstr>Wingdings</vt:lpstr>
      <vt:lpstr>MOSAIC Theme 2</vt:lpstr>
      <vt:lpstr>PDF</vt:lpstr>
      <vt:lpstr>PrEP Ring Safety Data in Adolescent Girls and Young Women (AGYW)</vt:lpstr>
      <vt:lpstr>How to Use This Deck</vt:lpstr>
      <vt:lpstr>Included Content</vt:lpstr>
      <vt:lpstr>PowerPoint Presentation</vt:lpstr>
      <vt:lpstr>Women and girls and, in particular, AGYW have the highest likelihood of exposure to HIV. </vt:lpstr>
      <vt:lpstr>In sub-Saharan Africa, AGYW disproportionately bear the burden1</vt:lpstr>
      <vt:lpstr>Policy context</vt:lpstr>
      <vt:lpstr>Current PrEP ring guidelines limit use in many countries (as of February 2024)</vt:lpstr>
      <vt:lpstr>PowerPoint Presentation</vt:lpstr>
      <vt:lpstr>Current PrEP ring research and available data on AGYW in Africa: REACH Study</vt:lpstr>
      <vt:lpstr>Efficacy</vt:lpstr>
      <vt:lpstr>Adherence</vt:lpstr>
      <vt:lpstr>Safety and acceptability</vt:lpstr>
      <vt:lpstr>PowerPoint Presentation</vt:lpstr>
      <vt:lpstr>Background</vt:lpstr>
      <vt:lpstr>Introduction</vt:lpstr>
      <vt:lpstr>Participant Baseline Characteristics </vt:lpstr>
      <vt:lpstr>REACH study design</vt:lpstr>
      <vt:lpstr>Adverse events in REACH</vt:lpstr>
      <vt:lpstr>Product choice in period 3</vt:lpstr>
      <vt:lpstr>Evaluating adherence </vt:lpstr>
      <vt:lpstr>PrEP ring and oral PrEP adherence during the crossover and choice periods </vt:lpstr>
      <vt:lpstr>Adherence during the crossover period and subsequent product choice</vt:lpstr>
      <vt:lpstr>Conclusions</vt:lpstr>
      <vt:lpstr>Acknowledgments</vt:lpstr>
      <vt:lpstr>PowerPoint Presentation</vt:lpstr>
      <vt:lpstr>Summary and recommendations</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Bridger Trap</dc:creator>
  <cp:lastModifiedBy>Katie Williams</cp:lastModifiedBy>
  <cp:revision>2</cp:revision>
  <dcterms:created xsi:type="dcterms:W3CDTF">2023-09-25T21:52:53Z</dcterms:created>
  <dcterms:modified xsi:type="dcterms:W3CDTF">2024-03-26T15:21:39Z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0x010100EA8F0ACE12F80A4794329C3456661B9E</vt:lpwstr>
  </property>
  <property fmtid="{D5CDD505-2E9C-101B-9397-08002B2CF9AE}" pid="3" name="MediaServiceImageTags">
    <vt:lpwstr/>
  </property>
</Properties>
</file>